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F6056-44E3-BC43-89FD-B5D6458E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784D5-3DA5-1844-B158-3FEE56C6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33E68-DFAA-B14B-8F70-3F8E7855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BB265-4AD4-D04E-884D-D727E091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AA437-716F-3641-A329-B217E30C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608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BC0CC-2B27-EA45-AA5A-5A6D5C7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2EC7C-DDF7-DD46-9900-42FCEA80C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03A26-2F4F-064F-8374-1384470F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0EC2A-6331-184A-A5C5-CC999031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CFEFB-056C-3F4F-9916-282BF5D4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65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99981E-299C-EC44-A875-FC1106CA6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9BD8A-2625-064E-88B2-89D76A4D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6AE59-F78D-354C-8098-4B7A36E4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0BD74-3529-6F40-B226-30E5D877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3623D-002E-4A49-B5F4-A2643A47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54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AF55-98C5-4F49-AA5E-360FB8FD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6D774-9ADD-3A4F-8B59-A27F4EC2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16D40-038D-C84C-B096-9865989F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F09B0-3072-254D-8B8A-25341EE9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8675A-1C5F-8D4A-A0FA-13FBD6C9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84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FACE0-2528-AE40-98EC-C1A6B83A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E185C-EB10-EE40-A898-3AF28EF7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AC5BD-14BB-7B47-8F36-84BDF657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FE6B7-87E2-AA4D-BD18-2167AC2D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478F3-F9B7-1B45-813B-A8286623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64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1A09A-FD94-B844-9DFD-6B37DEA6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584D-5BB0-C041-8544-9EE3D48B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73F59-AF1E-B047-BA1C-4D1D5D7F9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F7FE2-0A95-DC4A-8558-A2D31C5F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B0220-A22B-C64B-85E6-F568265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28B7F-0F0C-1C44-8B65-A9DA3D85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277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B8B1-FEB2-A645-8A10-42CD5831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D4AAC-8276-A447-AF44-6A9E6EF5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921B5-F9DB-AD47-958F-68E0F65D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D4A7DA-E30D-2A41-B806-5DB2AD9B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D86D3-33A5-AF47-86BD-7B25F87E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A4697-CB21-9E47-92D0-45F6EE10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A20595-6343-4549-8DA3-F1063384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F55DF6-0424-8D4D-8537-F05B391F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91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1A548-B87B-2244-A719-546932BE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58E005-1CE0-3244-963D-9098BEF4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9B33B9-75CB-8947-AE29-866AFBF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E6A0FA-98F5-004F-A984-DF12045E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70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28ABFF-D4B0-F747-A633-455D1927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A1ABB6-6B73-8443-A581-B17D70BD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173E8-F500-B44B-AFBA-C73BF701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708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F38A-04EE-7B4A-8C3B-8DA3010B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1C118-BB68-0040-944A-46A13380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636F6-EEDD-4743-8630-E0A4B1AE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84C0C-B944-0E41-AE08-EBEB183F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DA37C-EE8C-BE45-8B15-C2BB67C8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1ED4D-31FE-C146-B6D2-1B106EC6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32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97C37-9D3F-4047-A79C-7D1EBC12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6DD25E-89A1-5242-B91C-38D8CBFB8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03B738-5B1D-184F-87CF-C20A5D7A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45B3E-DA64-E141-B0B6-C3FD651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FEBFA-2C0C-BF43-BAD9-D67C544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9CBFF-8570-1C44-8E4D-4892C9D5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299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AEC22C-0C4C-1D43-8D26-66FF1898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19D91-9378-8841-B5D5-77A5B166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2FFFC-E6D5-6740-A1A4-8BD21375B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6732-8EDD-4F40-B1B3-1101BC59E5A8}" type="datetimeFigureOut">
              <a:rPr kumimoji="1" lang="ko-Kore-KR" altLang="en-US" smtClean="0"/>
              <a:t>2022. 2. 18.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E6CD3-2A05-D14F-8FB7-C1184AFFC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51E37-21B5-2B4D-8955-268AC6A0A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2898-5C22-2D43-A76C-B2AC501B2A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1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2FBB62-FA90-0B41-8B59-687A32C42A89}"/>
              </a:ext>
            </a:extLst>
          </p:cNvPr>
          <p:cNvSpPr txBox="1"/>
          <p:nvPr/>
        </p:nvSpPr>
        <p:spPr>
          <a:xfrm>
            <a:off x="956789" y="587396"/>
            <a:ext cx="58993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Android Studio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설정할 내용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local.properties</a:t>
            </a:r>
            <a:endParaRPr kumimoji="1" lang="en-US" altLang="ko-KR" dirty="0"/>
          </a:p>
          <a:p>
            <a:r>
              <a:rPr lang="en" altLang="ko-Kore-KR" dirty="0" err="1"/>
              <a:t>kakao_api_key</a:t>
            </a:r>
            <a:r>
              <a:rPr lang="en" altLang="ko-Kore-KR" dirty="0"/>
              <a:t>="3d51ce5477075e956a27b0073a2f9f22"</a:t>
            </a:r>
            <a:br>
              <a:rPr lang="en" altLang="ko-Kore-KR" dirty="0"/>
            </a:br>
            <a:r>
              <a:rPr lang="en" altLang="ko-Kore-KR" dirty="0" err="1"/>
              <a:t>kakao_api_key_meta</a:t>
            </a:r>
            <a:r>
              <a:rPr lang="en" altLang="ko-Kore-KR" dirty="0"/>
              <a:t>=3d51ce5477075e956a27b0073a2f9f22</a:t>
            </a:r>
            <a:br>
              <a:rPr lang="en" altLang="ko-Kore-KR" dirty="0"/>
            </a:br>
            <a:r>
              <a:rPr lang="en" altLang="ko-Kore-KR" dirty="0" err="1"/>
              <a:t>naver_maps_id</a:t>
            </a:r>
            <a:r>
              <a:rPr lang="en" altLang="ko-Kore-KR" dirty="0"/>
              <a:t>="5o8meax4qm”</a:t>
            </a:r>
          </a:p>
          <a:p>
            <a:endParaRPr lang="en" altLang="ko-Kore-KR" dirty="0"/>
          </a:p>
          <a:p>
            <a:endParaRPr lang="en" altLang="ko-Kore-KR" dirty="0"/>
          </a:p>
          <a:p>
            <a:endParaRPr kumimoji="1" lang="en" altLang="ko-KR" dirty="0"/>
          </a:p>
          <a:p>
            <a:r>
              <a:rPr kumimoji="1" lang="en-US" altLang="ko-KR" dirty="0"/>
              <a:t>Project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project navigation </a:t>
            </a:r>
            <a:r>
              <a:rPr kumimoji="1" lang="ko-KR" altLang="en-US" dirty="0"/>
              <a:t>변경 후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첨부된 </a:t>
            </a:r>
            <a:r>
              <a:rPr kumimoji="1" lang="en-US" altLang="ko-KR" dirty="0"/>
              <a:t>google-</a:t>
            </a:r>
            <a:r>
              <a:rPr kumimoji="1" lang="en-US" altLang="ko-KR" dirty="0" err="1"/>
              <a:t>services.json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추가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3A725B2-EF17-134C-9C10-C6740BC6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91" y="3148706"/>
            <a:ext cx="1492157" cy="232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4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B429EB-BDB7-FC45-8432-B1190EEF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9" y="296563"/>
            <a:ext cx="2701451" cy="5152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EBD10D-EF42-524E-9887-4384AA6D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01" y="296562"/>
            <a:ext cx="2701799" cy="5152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39A0BC-BAAB-7F4C-B5F9-C334FD15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431" y="296561"/>
            <a:ext cx="2723299" cy="515276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79E49F6-427F-E74B-8C5B-63086BA8E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901" y="296561"/>
            <a:ext cx="2702855" cy="5152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BF934D-DB7F-5F4F-8752-FD38FC6FFAC5}"/>
              </a:ext>
            </a:extLst>
          </p:cNvPr>
          <p:cNvSpPr txBox="1"/>
          <p:nvPr/>
        </p:nvSpPr>
        <p:spPr>
          <a:xfrm>
            <a:off x="803188" y="5807676"/>
            <a:ext cx="9643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처음에 로그인 후 나오는 화면입니다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각종 권한을 모두 허용해 주시고 </a:t>
            </a:r>
            <a:r>
              <a:rPr kumimoji="1" lang="en-US" altLang="ko-KR" dirty="0"/>
              <a:t>closet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플로팅버튼을</a:t>
            </a:r>
            <a:r>
              <a:rPr kumimoji="1" lang="ko-KR" altLang="en-US" dirty="0"/>
              <a:t> 누르면 카메라로 옷을 찍어</a:t>
            </a:r>
            <a:endParaRPr kumimoji="1" lang="en-US" altLang="ko-KR" dirty="0"/>
          </a:p>
          <a:p>
            <a:r>
              <a:rPr kumimoji="1" lang="ko-KR" altLang="en-US" dirty="0"/>
              <a:t>사진에서 선택 후 상단의 체크 버튼을 누르고 각종 정보를 입력 후 업로드하면 옷이 들어갑니다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8750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B2E5779-0043-DC40-A5C5-7C46664D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52" y="345989"/>
            <a:ext cx="2488495" cy="4708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EB3673-5A0C-3641-8BC3-331F51BD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1" y="345989"/>
            <a:ext cx="2465112" cy="470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B2F2E-4E3C-3E49-AE6E-52163C273642}"/>
              </a:ext>
            </a:extLst>
          </p:cNvPr>
          <p:cNvSpPr txBox="1"/>
          <p:nvPr/>
        </p:nvSpPr>
        <p:spPr>
          <a:xfrm>
            <a:off x="803188" y="5807676"/>
            <a:ext cx="9206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Pick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플로팅버튼을</a:t>
            </a:r>
            <a:r>
              <a:rPr kumimoji="1" lang="ko-KR" altLang="en-US" dirty="0"/>
              <a:t> 눌러서 자신의 옷을 선택하여 스타일을 만들고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크기조정가능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상단의 </a:t>
            </a:r>
            <a:r>
              <a:rPr kumimoji="1" lang="ko-KR" altLang="en-US" dirty="0" err="1"/>
              <a:t>체크버튼을</a:t>
            </a:r>
            <a:r>
              <a:rPr kumimoji="1" lang="ko-KR" altLang="en-US" dirty="0"/>
              <a:t> 눌러 저장합니다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57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1E5C6A-ED00-834B-98C5-1F840C1A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92" y="12356"/>
            <a:ext cx="2496546" cy="4732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3EFD91-7B6A-4944-91D8-850D91C9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546" y="12356"/>
            <a:ext cx="2493540" cy="473263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1971F44-BF89-7B49-99FB-E441D62A9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86" y="12356"/>
            <a:ext cx="2444681" cy="4646140"/>
          </a:xfrm>
          <a:prstGeom prst="rect">
            <a:avLst/>
          </a:prstGeom>
        </p:spPr>
      </p:pic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16842C03-5D8E-824B-B832-6BF473411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767" y="12356"/>
            <a:ext cx="2509232" cy="47573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11429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History</a:t>
            </a:r>
            <a:r>
              <a:rPr kumimoji="1" lang="ko-KR" altLang="en-US" dirty="0"/>
              <a:t>탭에서 </a:t>
            </a:r>
            <a:r>
              <a:rPr kumimoji="1" lang="ko-KR" altLang="en-US" dirty="0" err="1"/>
              <a:t>플로팅버튼을</a:t>
            </a:r>
            <a:r>
              <a:rPr kumimoji="1" lang="ko-KR" altLang="en-US" dirty="0"/>
              <a:t> 누르면 룩을 선택하여 각종 정보를 </a:t>
            </a:r>
            <a:r>
              <a:rPr kumimoji="1" lang="ko-KR" altLang="en-US" dirty="0" err="1"/>
              <a:t>입력후</a:t>
            </a:r>
            <a:r>
              <a:rPr kumimoji="1" lang="ko-KR" altLang="en-US" dirty="0"/>
              <a:t> 저장을 누르고 </a:t>
            </a:r>
            <a:r>
              <a:rPr kumimoji="1" lang="ko-KR" altLang="en-US" dirty="0" err="1"/>
              <a:t>나온후</a:t>
            </a:r>
            <a:endParaRPr kumimoji="1" lang="en-US" altLang="ko-KR" dirty="0"/>
          </a:p>
          <a:p>
            <a:r>
              <a:rPr kumimoji="1" lang="ko-KR" altLang="en-US" dirty="0"/>
              <a:t>다시 </a:t>
            </a:r>
            <a:r>
              <a:rPr kumimoji="1" lang="en-US" altLang="ko-KR" dirty="0"/>
              <a:t>history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누르면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새로고침</a:t>
            </a:r>
            <a:r>
              <a:rPr kumimoji="1" lang="en-US" altLang="ko-KR" dirty="0"/>
              <a:t>)</a:t>
            </a:r>
            <a:r>
              <a:rPr kumimoji="1" lang="ko-KR" altLang="en-US" dirty="0"/>
              <a:t> 캘린더에 </a:t>
            </a:r>
            <a:r>
              <a:rPr kumimoji="1" lang="ko-KR" altLang="en-US" dirty="0" err="1"/>
              <a:t>뜨게됩니다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지도도 </a:t>
            </a:r>
            <a:r>
              <a:rPr kumimoji="1" lang="ko-KR" altLang="en-US" dirty="0" err="1"/>
              <a:t>재조회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버튼을눌러</a:t>
            </a:r>
            <a:r>
              <a:rPr kumimoji="1" lang="ko-KR" altLang="en-US" dirty="0"/>
              <a:t> 새로고침하면 </a:t>
            </a:r>
            <a:r>
              <a:rPr kumimoji="1" lang="ko-KR" altLang="en-US" dirty="0" err="1"/>
              <a:t>마커로나옵니다</a:t>
            </a:r>
            <a:endParaRPr kumimoji="1" lang="en-US" altLang="ko-KR" dirty="0"/>
          </a:p>
          <a:p>
            <a:r>
              <a:rPr kumimoji="1" lang="ko-KR" altLang="en-US" dirty="0" err="1"/>
              <a:t>이떄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마커를</a:t>
            </a:r>
            <a:r>
              <a:rPr kumimoji="1" lang="ko-KR" altLang="en-US" dirty="0"/>
              <a:t> 누르거나 캘린더의 </a:t>
            </a:r>
            <a:r>
              <a:rPr kumimoji="1" lang="ko-KR" altLang="en-US" dirty="0" err="1"/>
              <a:t>저장된룩을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눌러 나오는 화면에서 오늘의 사진을 추가로 등록합니다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AE23FE-8D7B-5843-A618-30CAFD431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999" y="12356"/>
            <a:ext cx="2614577" cy="47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9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902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메인에서</a:t>
            </a:r>
            <a:r>
              <a:rPr kumimoji="1" lang="ko-KR" altLang="en-US" dirty="0"/>
              <a:t> 상단의 </a:t>
            </a:r>
            <a:r>
              <a:rPr kumimoji="1" lang="ko-KR" altLang="en-US" dirty="0" err="1"/>
              <a:t>종모양을</a:t>
            </a:r>
            <a:r>
              <a:rPr kumimoji="1" lang="ko-KR" altLang="en-US" dirty="0"/>
              <a:t> 누르면 나오는 화면입니다 각종 요청들에 대해 알림이 뜹니다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7FE61AB-8A79-8049-BDD9-9F085AB1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92" y="0"/>
            <a:ext cx="2888177" cy="55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1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10463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Share</a:t>
            </a:r>
            <a:r>
              <a:rPr kumimoji="1" lang="ko-KR" altLang="en-US" dirty="0"/>
              <a:t>탭에서는 친구를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왼쪽 상단의 친구 추가 버튼을 눌러 친구 메일입력하면 친구에게</a:t>
            </a:r>
            <a:endParaRPr kumimoji="1" lang="en-US" altLang="ko-KR" dirty="0"/>
          </a:p>
          <a:p>
            <a:r>
              <a:rPr kumimoji="1" lang="ko-KR" altLang="en-US" dirty="0"/>
              <a:t>추가 요청이 가게 되고 친구가 이를 수락하면 친구의 옷이 뜨게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이때 친구 의 옷장 뷰를 누르게 되면 친구의 옷장으로 이동합니다</a:t>
            </a:r>
            <a:endParaRPr kumimoji="1" lang="ko-Kore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CECEA0-F9FC-AE41-8B7A-AE38FC9D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49" y="0"/>
            <a:ext cx="2969768" cy="563726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6922FE-2ECD-0B40-968E-1A06AA5BA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" y="0"/>
            <a:ext cx="2954654" cy="563726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A0CE174-247B-C447-B162-8AFFD254F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028" y="48051"/>
            <a:ext cx="2954653" cy="56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101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친구 옷장에서 우측으로 </a:t>
            </a:r>
            <a:r>
              <a:rPr kumimoji="1" lang="ko-KR" altLang="en-US" dirty="0" err="1"/>
              <a:t>스와이프하거나</a:t>
            </a:r>
            <a:r>
              <a:rPr kumimoji="1" lang="ko-KR" altLang="en-US" dirty="0"/>
              <a:t> </a:t>
            </a:r>
            <a:r>
              <a:rPr kumimoji="1" lang="en-US" altLang="ko-KR" dirty="0"/>
              <a:t>style</a:t>
            </a:r>
            <a:r>
              <a:rPr kumimoji="1" lang="ko-KR" altLang="en-US" dirty="0"/>
              <a:t>을 눌러 친구의 스타일로 들어가 </a:t>
            </a:r>
            <a:r>
              <a:rPr kumimoji="1" lang="ko-KR" altLang="en-US" dirty="0" err="1"/>
              <a:t>플로팅버튼을</a:t>
            </a:r>
            <a:r>
              <a:rPr kumimoji="1" lang="ko-KR" altLang="en-US" dirty="0"/>
              <a:t> 누르면</a:t>
            </a:r>
            <a:endParaRPr kumimoji="1" lang="en-US" altLang="ko-KR" dirty="0"/>
          </a:p>
          <a:p>
            <a:r>
              <a:rPr kumimoji="1" lang="ko-KR" altLang="en-US" dirty="0"/>
              <a:t>자신의 옷 만드는것과 동일한 방법으로 친구의 옷을 이용하여 친구 스타일을 만들어줄 수 있습니다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C3E4192-E2DD-1544-995A-975A5782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528" y="308919"/>
            <a:ext cx="2631805" cy="49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6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26334E4-7347-9648-8CE0-DB27D9909DC7}"/>
              </a:ext>
            </a:extLst>
          </p:cNvPr>
          <p:cNvSpPr txBox="1"/>
          <p:nvPr/>
        </p:nvSpPr>
        <p:spPr>
          <a:xfrm>
            <a:off x="803188" y="5807676"/>
            <a:ext cx="908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또한</a:t>
            </a:r>
            <a:r>
              <a:rPr kumimoji="1" lang="ko-KR" altLang="en-US" dirty="0"/>
              <a:t> 상의를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버튼이 활성화 되는데 이를 누르면 가상 피팅을 시켜볼 수 있습니다</a:t>
            </a:r>
            <a:endParaRPr kumimoji="1" lang="ko-Kore-KR" altLang="en-US" dirty="0"/>
          </a:p>
        </p:txBody>
      </p:sp>
      <p:pic>
        <p:nvPicPr>
          <p:cNvPr id="3" name="그림 2" descr="텍스트, 셔츠이(가) 표시된 사진&#10;&#10;자동 생성된 설명">
            <a:extLst>
              <a:ext uri="{FF2B5EF4-FFF2-40B4-BE49-F238E27FC236}">
                <a16:creationId xmlns:a16="http://schemas.microsoft.com/office/drawing/2014/main" id="{EF023394-CB9D-B14B-98BA-059956FB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51" y="0"/>
            <a:ext cx="2737127" cy="5317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B8E90C-7A97-0143-BC1B-3522BFA5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42" y="0"/>
            <a:ext cx="2794033" cy="5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0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225</Words>
  <Application>Microsoft Macintosh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이수형</dc:creator>
  <cp:lastModifiedBy>김 민수</cp:lastModifiedBy>
  <cp:revision>2</cp:revision>
  <dcterms:created xsi:type="dcterms:W3CDTF">2022-02-17T15:34:55Z</dcterms:created>
  <dcterms:modified xsi:type="dcterms:W3CDTF">2022-02-17T16:22:20Z</dcterms:modified>
</cp:coreProperties>
</file>