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A906-23D7-9647-B909-2D5060B52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D881C-1AD4-E747-BC23-BB13B3A4F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E4A79-E666-7146-B38B-3905B211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16F-96A4-114C-B276-DAD71F328E25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57412-FB72-D946-A2E1-5477BA58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74863-5993-1D43-B716-965FB3B7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C2F8-F499-FE4B-9CEF-3A6829A0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2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86BF-CF7A-3245-960B-A62A6D92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6966F-19CF-DF47-8443-27242E53B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E0CD5-A110-694D-A48B-68E36A4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16F-96A4-114C-B276-DAD71F328E25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D3FE-F8EF-8249-8D9B-0CC2C421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1F805-9C96-DF4A-A8C0-47F4CFFC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C2F8-F499-FE4B-9CEF-3A6829A0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0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9D3EB-EAAB-0140-91E1-24E31A832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C30C3-996D-8D40-BC38-1B7C8F548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3133-18C4-1244-BEBA-BC2116D6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16F-96A4-114C-B276-DAD71F328E25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FA297-66F9-8448-B569-7EB780A8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457D3-8B2E-C142-B2D5-27B85048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C2F8-F499-FE4B-9CEF-3A6829A0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2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87BC-4AA5-2244-B85C-B5B749FB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B88B-3645-B641-8CE6-DF40F085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833F-DF10-A14F-955B-F8F1CD26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16F-96A4-114C-B276-DAD71F328E25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4027-4C5C-2F4A-8164-EC479A72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A61AE-3F1E-E342-8BD7-07A70B30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C2F8-F499-FE4B-9CEF-3A6829A0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5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5EBF-4EDB-AF4A-A3BA-709929E2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1A8EE-E9AE-8A46-BBB3-321B39F4D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7C5E7-3C02-6F41-8B54-D2FB6043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16F-96A4-114C-B276-DAD71F328E25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445CA-36C8-E64F-BEE7-AF4569A3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137A5-5E96-0446-BC2C-7A5D2889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C2F8-F499-FE4B-9CEF-3A6829A0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EA19-AF1A-5F43-B51A-B6CC06DD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67E6-2865-E840-9F3A-DCE0F1628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0D2EA-FE28-7745-B509-163790247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F095F-210A-E844-8D85-3FD80CF5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16F-96A4-114C-B276-DAD71F328E25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3D308-5604-424D-A6C0-D539FF53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52072-99E8-E84B-8761-AB17313D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C2F8-F499-FE4B-9CEF-3A6829A0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9FC7-9416-7E49-9548-8F90E0B3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E2334-EC20-C34A-9016-1FC135C7E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D847D-A5BD-7E43-BCCB-A9B98DE9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8163A-C4C3-294B-918C-5F9FB16B2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1FF6E-1F43-6D4A-99C1-8F44111A4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82BF7-A17A-8843-91C3-6BE59C4F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16F-96A4-114C-B276-DAD71F328E25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5444A-467B-924B-809F-74F68FFD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F8BCE6-A726-9441-8DFE-BF02FBAE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C2F8-F499-FE4B-9CEF-3A6829A0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8562-57B2-0D40-8E66-05987506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47511-A050-734C-A708-0E89B2E7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16F-96A4-114C-B276-DAD71F328E25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D4630-4C8E-E642-81E1-D7CF502A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CCB85-D8E0-DC48-BDC7-8869602F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C2F8-F499-FE4B-9CEF-3A6829A0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4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6A0E7-4DEC-F04A-AFA0-31697EA8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16F-96A4-114C-B276-DAD71F328E25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53E2A-8272-D04C-AD93-4958441E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DBCE8-5F00-DB40-BEAC-8EE1118E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C2F8-F499-FE4B-9CEF-3A6829A0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C1F2-6FCF-EF45-B42F-ED4C8AF8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BB590-8CA9-3E43-8C96-3E74D68E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0D39A-1ED5-A44F-BDE6-5B8401CC0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BEFAC-04F9-E640-875F-BDE0AEC7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16F-96A4-114C-B276-DAD71F328E25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3983E-6283-DF4A-8DFD-D0F2A77C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94CF8-D4E4-F741-A5FB-000005C4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C2F8-F499-FE4B-9CEF-3A6829A0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ED21-860A-A74E-ADFE-F01C78BB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E67CE-E3FD-554D-92D2-98C7B7A73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1D43E-865D-0041-A0EF-ABDD623AE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3806F-DB1B-5448-AF7F-86164AA1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16F-96A4-114C-B276-DAD71F328E25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46556-BEA8-9448-8911-40D99F43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2D462-9EF7-334B-9D20-3C67E73E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C2F8-F499-FE4B-9CEF-3A6829A0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0F621-8C21-6E45-BEA4-2AB26479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DFEEA-85E6-F443-BDA1-FEB06B212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E394F-2F49-8D42-AC9A-486D8AF11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E316F-96A4-114C-B276-DAD71F328E25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F2BE4-EAFA-C94C-BD7F-132E6FB26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6C8DC-F3EB-5540-9FDB-EEDD56126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6C2F8-F499-FE4B-9CEF-3A6829A0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3D557E-7E79-B940-80C4-9E17613103BA}"/>
              </a:ext>
            </a:extLst>
          </p:cNvPr>
          <p:cNvSpPr txBox="1"/>
          <p:nvPr/>
        </p:nvSpPr>
        <p:spPr>
          <a:xfrm>
            <a:off x="5323490" y="630619"/>
            <a:ext cx="15450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메인</a:t>
            </a:r>
            <a:endParaRPr lang="en-US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503E0-2F3B-E94A-94C4-04880A3B7649}"/>
              </a:ext>
            </a:extLst>
          </p:cNvPr>
          <p:cNvSpPr txBox="1"/>
          <p:nvPr/>
        </p:nvSpPr>
        <p:spPr>
          <a:xfrm>
            <a:off x="430924" y="1304919"/>
            <a:ext cx="60960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/>
              <a:t>Nav-bar</a:t>
            </a:r>
          </a:p>
          <a:p>
            <a:endParaRPr lang="en-US" sz="3000" b="1" dirty="0"/>
          </a:p>
          <a:p>
            <a:r>
              <a:rPr lang="ko-KR" altLang="en-US" dirty="0"/>
              <a:t>좌측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추천 </a:t>
            </a:r>
            <a:r>
              <a:rPr lang="en-US" altLang="ko-KR" dirty="0"/>
              <a:t>(</a:t>
            </a:r>
            <a:r>
              <a:rPr lang="ko-KR" altLang="en-US" dirty="0"/>
              <a:t>설문조사 페이지로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향수목록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향수 </a:t>
            </a:r>
            <a:r>
              <a:rPr lang="en-US" dirty="0"/>
              <a:t>DB </a:t>
            </a:r>
            <a:r>
              <a:rPr lang="ko-KR" altLang="en-US" dirty="0"/>
              <a:t>다 보여주는 거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게시판</a:t>
            </a:r>
          </a:p>
          <a:p>
            <a:r>
              <a:rPr lang="ko-KR" altLang="en-US" dirty="0"/>
              <a:t>우측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검색 기능 </a:t>
            </a:r>
            <a:r>
              <a:rPr lang="en-US" altLang="ko-KR" dirty="0"/>
              <a:t>(</a:t>
            </a:r>
            <a:r>
              <a:rPr lang="ko-KR" altLang="en-US" dirty="0"/>
              <a:t>돋보기 누르면 인풋 </a:t>
            </a:r>
            <a:r>
              <a:rPr lang="ko-KR" altLang="en-US" dirty="0" err="1"/>
              <a:t>펼쳐짐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</a:t>
            </a:r>
            <a:r>
              <a:rPr lang="en-US" altLang="ko-KR" dirty="0"/>
              <a:t>( </a:t>
            </a:r>
            <a:r>
              <a:rPr lang="ko-KR" altLang="en-US" dirty="0" err="1"/>
              <a:t>소셜로그인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구글</a:t>
            </a:r>
            <a:r>
              <a:rPr lang="en-US" altLang="ko-KR" dirty="0"/>
              <a:t>, </a:t>
            </a:r>
            <a:r>
              <a:rPr lang="ko-KR" altLang="en-US" dirty="0"/>
              <a:t>카카오</a:t>
            </a:r>
            <a:r>
              <a:rPr lang="en-US" altLang="ko-KR" dirty="0"/>
              <a:t>) / </a:t>
            </a:r>
            <a:r>
              <a:rPr lang="ko-KR" altLang="en-US" dirty="0"/>
              <a:t>로그아웃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알림 아이콘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E1614C-0D7F-854F-8DBD-531C60F6F31F}"/>
              </a:ext>
            </a:extLst>
          </p:cNvPr>
          <p:cNvSpPr txBox="1"/>
          <p:nvPr/>
        </p:nvSpPr>
        <p:spPr>
          <a:xfrm>
            <a:off x="6190593" y="195125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사진 </a:t>
            </a:r>
            <a:r>
              <a:rPr lang="en-US" altLang="ko-KR" dirty="0"/>
              <a:t>+ </a:t>
            </a:r>
            <a:r>
              <a:rPr lang="ko-KR" altLang="en-US" dirty="0"/>
              <a:t>문구 </a:t>
            </a:r>
            <a:r>
              <a:rPr lang="en-US" altLang="ko-KR" dirty="0"/>
              <a:t>(</a:t>
            </a:r>
            <a:r>
              <a:rPr lang="ko-KR" altLang="en-US" dirty="0"/>
              <a:t>나열식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추천 </a:t>
            </a:r>
            <a:r>
              <a:rPr lang="ko-KR" altLang="en-US" dirty="0" err="1"/>
              <a:t>바로가기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향수 목록 </a:t>
            </a:r>
            <a:r>
              <a:rPr lang="ko-KR" altLang="en-US" dirty="0" err="1"/>
              <a:t>바로가기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최신 리뷰 목록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이달의 향수</a:t>
            </a:r>
            <a:r>
              <a:rPr lang="en-US" altLang="ko-KR" dirty="0"/>
              <a:t>(</a:t>
            </a:r>
            <a:r>
              <a:rPr lang="ko-KR" altLang="en-US" dirty="0"/>
              <a:t>이달의 좋아요 가장 많이 받은 향수들 표시</a:t>
            </a:r>
            <a:r>
              <a:rPr lang="en-US" altLang="ko-KR" dirty="0"/>
              <a:t>(</a:t>
            </a:r>
            <a:r>
              <a:rPr lang="ko-KR" altLang="en-US" dirty="0"/>
              <a:t>매월 </a:t>
            </a:r>
            <a:r>
              <a:rPr lang="en-US" altLang="ko-KR" dirty="0"/>
              <a:t>1</a:t>
            </a:r>
            <a:r>
              <a:rPr lang="ko-KR" altLang="en-US" dirty="0"/>
              <a:t>일 갱신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343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3D557E-7E79-B940-80C4-9E17613103BA}"/>
              </a:ext>
            </a:extLst>
          </p:cNvPr>
          <p:cNvSpPr txBox="1"/>
          <p:nvPr/>
        </p:nvSpPr>
        <p:spPr>
          <a:xfrm>
            <a:off x="1757855" y="956440"/>
            <a:ext cx="3000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회원가입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178A8-8D79-7B43-BA3F-899CC0E0FAA3}"/>
              </a:ext>
            </a:extLst>
          </p:cNvPr>
          <p:cNvSpPr txBox="1"/>
          <p:nvPr/>
        </p:nvSpPr>
        <p:spPr>
          <a:xfrm>
            <a:off x="210206" y="214642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아이디</a:t>
            </a:r>
            <a:r>
              <a:rPr lang="en-US" altLang="ko-KR" dirty="0"/>
              <a:t>(</a:t>
            </a:r>
            <a:r>
              <a:rPr lang="en-US" dirty="0"/>
              <a:t>email</a:t>
            </a:r>
            <a:r>
              <a:rPr lang="ko-KR" altLang="en-US" dirty="0"/>
              <a:t>형식</a:t>
            </a:r>
            <a:r>
              <a:rPr lang="en-US" altLang="ko-KR" dirty="0"/>
              <a:t>) – </a:t>
            </a:r>
            <a:r>
              <a:rPr lang="ko-KR" altLang="en-US" dirty="0" err="1"/>
              <a:t>중복검사</a:t>
            </a:r>
            <a:r>
              <a:rPr lang="ko-KR" alt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비밀번호</a:t>
            </a:r>
            <a:r>
              <a:rPr lang="en-US" altLang="ko-KR" dirty="0"/>
              <a:t>(</a:t>
            </a:r>
            <a:r>
              <a:rPr lang="ko-KR" altLang="en-US" dirty="0"/>
              <a:t>특문</a:t>
            </a:r>
            <a:r>
              <a:rPr lang="en-US" altLang="ko-KR" dirty="0"/>
              <a:t>+</a:t>
            </a:r>
            <a:r>
              <a:rPr lang="ko-KR" altLang="en-US" dirty="0"/>
              <a:t>숫자</a:t>
            </a:r>
            <a:r>
              <a:rPr lang="en-US" altLang="ko-KR" dirty="0"/>
              <a:t>+</a:t>
            </a:r>
            <a:r>
              <a:rPr lang="ko-KR" altLang="en-US" dirty="0"/>
              <a:t>문자 조합</a:t>
            </a:r>
            <a:r>
              <a:rPr lang="en-US" altLang="ko-KR" dirty="0"/>
              <a:t>) </a:t>
            </a:r>
            <a:r>
              <a:rPr lang="ko-KR" altLang="en-US" dirty="0"/>
              <a:t>최소 </a:t>
            </a:r>
            <a:r>
              <a:rPr lang="en-US" altLang="ko-KR" dirty="0"/>
              <a:t>6~20 - </a:t>
            </a:r>
            <a:r>
              <a:rPr lang="ko-KR" altLang="en-US" dirty="0"/>
              <a:t>유효성 검사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닉네임 </a:t>
            </a:r>
            <a:r>
              <a:rPr lang="en-US" altLang="ko-KR" dirty="0"/>
              <a:t>– </a:t>
            </a:r>
            <a:r>
              <a:rPr lang="ko-KR" altLang="en-US" dirty="0" err="1"/>
              <a:t>중복검사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구글 및 네이버 소셜 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35354-94E8-8243-9538-1D99B46E2203}"/>
              </a:ext>
            </a:extLst>
          </p:cNvPr>
          <p:cNvSpPr txBox="1"/>
          <p:nvPr/>
        </p:nvSpPr>
        <p:spPr>
          <a:xfrm>
            <a:off x="7517524" y="956440"/>
            <a:ext cx="3000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로그인</a:t>
            </a:r>
            <a:endParaRPr 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EEE62-9E3E-1B41-A21E-625478CCE31F}"/>
              </a:ext>
            </a:extLst>
          </p:cNvPr>
          <p:cNvSpPr txBox="1"/>
          <p:nvPr/>
        </p:nvSpPr>
        <p:spPr>
          <a:xfrm>
            <a:off x="5969875" y="214642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아이디</a:t>
            </a:r>
            <a:r>
              <a:rPr lang="en-US" altLang="ko-KR" dirty="0"/>
              <a:t>(</a:t>
            </a:r>
            <a:r>
              <a:rPr lang="en-US" dirty="0"/>
              <a:t>email</a:t>
            </a:r>
            <a:r>
              <a:rPr lang="ko-KR" altLang="en-US" dirty="0"/>
              <a:t>형식</a:t>
            </a:r>
            <a:r>
              <a:rPr lang="en-US" altLang="ko-KR" dirty="0"/>
              <a:t>) –</a:t>
            </a:r>
            <a:r>
              <a:rPr lang="ko-KR" altLang="en-US" dirty="0"/>
              <a:t>유효성 검사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비밀번호</a:t>
            </a:r>
            <a:r>
              <a:rPr lang="en-US" altLang="ko-KR" dirty="0"/>
              <a:t>(</a:t>
            </a:r>
            <a:r>
              <a:rPr lang="ko-KR" altLang="en-US" dirty="0"/>
              <a:t>특문</a:t>
            </a:r>
            <a:r>
              <a:rPr lang="en-US" altLang="ko-KR" dirty="0"/>
              <a:t>+</a:t>
            </a:r>
            <a:r>
              <a:rPr lang="ko-KR" altLang="en-US" dirty="0"/>
              <a:t>숫자</a:t>
            </a:r>
            <a:r>
              <a:rPr lang="en-US" altLang="ko-KR" dirty="0"/>
              <a:t>+</a:t>
            </a:r>
            <a:r>
              <a:rPr lang="ko-KR" altLang="en-US" dirty="0"/>
              <a:t>문자 조합</a:t>
            </a:r>
            <a:r>
              <a:rPr lang="en-US" altLang="ko-KR" dirty="0"/>
              <a:t>) </a:t>
            </a:r>
            <a:r>
              <a:rPr lang="ko-KR" altLang="en-US" dirty="0"/>
              <a:t>최소 </a:t>
            </a:r>
            <a:r>
              <a:rPr lang="en-US" altLang="ko-KR" dirty="0"/>
              <a:t>6~20 - </a:t>
            </a:r>
            <a:r>
              <a:rPr lang="ko-KR" altLang="en-US" dirty="0"/>
              <a:t>유효성 검사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구글 및 네이버 소셜 로그인</a:t>
            </a:r>
          </a:p>
        </p:txBody>
      </p:sp>
    </p:spTree>
    <p:extLst>
      <p:ext uri="{BB962C8B-B14F-4D97-AF65-F5344CB8AC3E}">
        <p14:creationId xmlns:p14="http://schemas.microsoft.com/office/powerpoint/2010/main" val="354565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3D557E-7E79-B940-80C4-9E17613103BA}"/>
              </a:ext>
            </a:extLst>
          </p:cNvPr>
          <p:cNvSpPr txBox="1"/>
          <p:nvPr/>
        </p:nvSpPr>
        <p:spPr>
          <a:xfrm>
            <a:off x="4758559" y="629120"/>
            <a:ext cx="2674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추천 페이지</a:t>
            </a:r>
            <a:endParaRPr 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07E16-E55F-7F46-B69D-FB705A79606F}"/>
              </a:ext>
            </a:extLst>
          </p:cNvPr>
          <p:cNvSpPr txBox="1"/>
          <p:nvPr/>
        </p:nvSpPr>
        <p:spPr>
          <a:xfrm>
            <a:off x="3024352" y="1751947"/>
            <a:ext cx="61432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설문</a:t>
            </a:r>
            <a:r>
              <a:rPr lang="en-US" altLang="ko-KR" dirty="0"/>
              <a:t>(</a:t>
            </a:r>
            <a:r>
              <a:rPr lang="ko-KR" altLang="en-US" dirty="0" err="1"/>
              <a:t>비로그인한</a:t>
            </a:r>
            <a:r>
              <a:rPr lang="ko-KR" altLang="en-US" dirty="0"/>
              <a:t> 유저도 가능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설문 문항은 추후 생각</a:t>
            </a:r>
            <a:r>
              <a:rPr lang="en-US" altLang="ko-KR" dirty="0"/>
              <a:t>), </a:t>
            </a:r>
            <a:r>
              <a:rPr lang="ko-KR" altLang="en-US" dirty="0"/>
              <a:t>결과는 장고에서 계산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상황 제시 방식 </a:t>
            </a:r>
            <a:r>
              <a:rPr lang="en-US" altLang="ko-KR" dirty="0"/>
              <a:t>(</a:t>
            </a:r>
            <a:r>
              <a:rPr lang="ko-KR" altLang="en-US" dirty="0"/>
              <a:t>향 종류에 따라</a:t>
            </a:r>
            <a:r>
              <a:rPr lang="en-US" altLang="ko-KR" dirty="0"/>
              <a:t>) 6 </a:t>
            </a:r>
            <a:r>
              <a:rPr lang="ko-KR" altLang="en-US" dirty="0"/>
              <a:t>문항 </a:t>
            </a:r>
            <a:r>
              <a:rPr lang="en-US" altLang="ko-KR" dirty="0"/>
              <a:t>3/2</a:t>
            </a:r>
            <a:r>
              <a:rPr lang="ko-KR" altLang="en-US" dirty="0"/>
              <a:t>까지 생각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추천 향수는 </a:t>
            </a:r>
            <a:r>
              <a:rPr lang="en-US" altLang="ko-KR" dirty="0"/>
              <a:t>3</a:t>
            </a:r>
            <a:r>
              <a:rPr lang="ko-KR" altLang="en-US" dirty="0"/>
              <a:t>가지 정도 </a:t>
            </a:r>
            <a:r>
              <a:rPr lang="en-US" altLang="ko-KR" dirty="0"/>
              <a:t>(</a:t>
            </a:r>
            <a:r>
              <a:rPr lang="ko-KR" altLang="en-US" dirty="0"/>
              <a:t>클릭 시 상세 페이지 이동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좋아요 기반 추천</a:t>
            </a:r>
            <a:r>
              <a:rPr lang="en-US" altLang="ko-KR" dirty="0"/>
              <a:t>(</a:t>
            </a:r>
            <a:r>
              <a:rPr lang="ko-KR" altLang="en-US" dirty="0"/>
              <a:t>로그인한 유저만 가능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좋아요 기반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좋아요 없으면 ‘좋아요 눌러주세요</a:t>
            </a:r>
          </a:p>
        </p:txBody>
      </p:sp>
    </p:spTree>
    <p:extLst>
      <p:ext uri="{BB962C8B-B14F-4D97-AF65-F5344CB8AC3E}">
        <p14:creationId xmlns:p14="http://schemas.microsoft.com/office/powerpoint/2010/main" val="88492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3D557E-7E79-B940-80C4-9E17613103BA}"/>
              </a:ext>
            </a:extLst>
          </p:cNvPr>
          <p:cNvSpPr txBox="1"/>
          <p:nvPr/>
        </p:nvSpPr>
        <p:spPr>
          <a:xfrm>
            <a:off x="4364421" y="629120"/>
            <a:ext cx="3652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향수 목록 페이지</a:t>
            </a:r>
            <a:endParaRPr 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A0547-E5ED-F840-AF0E-46BF97B335EA}"/>
              </a:ext>
            </a:extLst>
          </p:cNvPr>
          <p:cNvSpPr txBox="1"/>
          <p:nvPr/>
        </p:nvSpPr>
        <p:spPr>
          <a:xfrm>
            <a:off x="3024352" y="1722281"/>
            <a:ext cx="61432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필터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트렌딩으로</a:t>
            </a:r>
            <a:r>
              <a:rPr lang="ko-KR" altLang="en-US" dirty="0"/>
              <a:t> 정렬 </a:t>
            </a:r>
            <a:r>
              <a:rPr lang="en-US" altLang="ko-KR" dirty="0"/>
              <a:t>- </a:t>
            </a:r>
            <a:r>
              <a:rPr lang="ko-KR" altLang="en-US" dirty="0"/>
              <a:t>지속력 투표 수 </a:t>
            </a:r>
            <a:r>
              <a:rPr lang="en-US" altLang="ko-KR" dirty="0"/>
              <a:t>+ </a:t>
            </a:r>
            <a:r>
              <a:rPr lang="ko-KR" altLang="en-US" dirty="0"/>
              <a:t>사용자 리뷰 수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이름순 </a:t>
            </a:r>
            <a:r>
              <a:rPr lang="en-US" altLang="ko-KR" dirty="0"/>
              <a:t>(</a:t>
            </a:r>
            <a:r>
              <a:rPr lang="ko-KR" altLang="en-US" dirty="0"/>
              <a:t>오름차순</a:t>
            </a:r>
            <a:r>
              <a:rPr lang="en-US" altLang="ko-KR" dirty="0"/>
              <a:t>, </a:t>
            </a:r>
            <a:r>
              <a:rPr lang="ko-KR" altLang="en-US" dirty="0"/>
              <a:t>내림차순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해시태그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향수 특징 상위 </a:t>
            </a:r>
            <a:r>
              <a:rPr lang="en-US" altLang="ko-KR" dirty="0"/>
              <a:t>10</a:t>
            </a:r>
            <a:r>
              <a:rPr lang="ko-KR" altLang="en-US" dirty="0"/>
              <a:t>개 중 랜덤으로 </a:t>
            </a:r>
            <a:r>
              <a:rPr lang="en-US" altLang="ko-KR" dirty="0"/>
              <a:t>5</a:t>
            </a:r>
            <a:r>
              <a:rPr lang="ko-KR" altLang="en-US" dirty="0"/>
              <a:t>개정도 표시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잔향</a:t>
            </a:r>
            <a:r>
              <a:rPr lang="en-US" altLang="ko-KR" dirty="0"/>
              <a:t>, </a:t>
            </a:r>
            <a:r>
              <a:rPr lang="ko-KR" altLang="en-US" dirty="0"/>
              <a:t>지속력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향수별</a:t>
            </a:r>
            <a:r>
              <a:rPr lang="ko-KR" altLang="en-US" dirty="0"/>
              <a:t> 좋아요 가능 </a:t>
            </a:r>
            <a:r>
              <a:rPr lang="en-US" altLang="ko-KR" dirty="0"/>
              <a:t>(</a:t>
            </a:r>
            <a:r>
              <a:rPr lang="ko-KR" altLang="en-US" dirty="0"/>
              <a:t>추천에 반영됨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555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3D557E-7E79-B940-80C4-9E17613103BA}"/>
              </a:ext>
            </a:extLst>
          </p:cNvPr>
          <p:cNvSpPr txBox="1"/>
          <p:nvPr/>
        </p:nvSpPr>
        <p:spPr>
          <a:xfrm>
            <a:off x="4046483" y="630619"/>
            <a:ext cx="4340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향수 개별 페이지</a:t>
            </a:r>
            <a:endParaRPr 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3190B-5F43-0742-B577-032E62B722B4}"/>
              </a:ext>
            </a:extLst>
          </p:cNvPr>
          <p:cNvSpPr txBox="1"/>
          <p:nvPr/>
        </p:nvSpPr>
        <p:spPr>
          <a:xfrm>
            <a:off x="2532993" y="1584968"/>
            <a:ext cx="712601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들어갈 데이터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향수 이름</a:t>
            </a:r>
            <a:r>
              <a:rPr lang="en-US" altLang="ko-KR" dirty="0"/>
              <a:t>, </a:t>
            </a:r>
            <a:r>
              <a:rPr lang="ko-KR" altLang="en-US" dirty="0"/>
              <a:t>회사 이름</a:t>
            </a:r>
            <a:r>
              <a:rPr lang="en-US" altLang="ko-KR" dirty="0"/>
              <a:t>, </a:t>
            </a:r>
            <a:r>
              <a:rPr lang="ko-KR" altLang="en-US" dirty="0"/>
              <a:t>향수 사진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ko-KR" altLang="en-US" dirty="0"/>
              <a:t>브랜드 별 제품 목록 페이지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노트 정보</a:t>
            </a:r>
            <a:r>
              <a:rPr lang="en-US" altLang="ko-KR" dirty="0"/>
              <a:t>, </a:t>
            </a:r>
            <a:r>
              <a:rPr lang="ko-KR" altLang="en-US" dirty="0"/>
              <a:t>지속력</a:t>
            </a:r>
            <a:r>
              <a:rPr lang="en-US" altLang="ko-KR" dirty="0"/>
              <a:t>, </a:t>
            </a:r>
            <a:r>
              <a:rPr lang="ko-KR" altLang="en-US" dirty="0"/>
              <a:t>잔향</a:t>
            </a:r>
            <a:r>
              <a:rPr lang="en-US" altLang="ko-KR" dirty="0"/>
              <a:t>, </a:t>
            </a:r>
            <a:r>
              <a:rPr lang="ko-KR" altLang="en-US" dirty="0"/>
              <a:t>향수 특징</a:t>
            </a:r>
            <a:r>
              <a:rPr lang="en-US" altLang="ko-KR" dirty="0"/>
              <a:t>(</a:t>
            </a:r>
            <a:r>
              <a:rPr lang="en-US" dirty="0"/>
              <a:t>main accords)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ko-KR" altLang="en-US" dirty="0"/>
              <a:t>지속력</a:t>
            </a:r>
            <a:r>
              <a:rPr lang="en-US" altLang="ko-KR" dirty="0"/>
              <a:t>, </a:t>
            </a:r>
            <a:r>
              <a:rPr lang="ko-KR" altLang="en-US" dirty="0"/>
              <a:t>잔향은 투표할 수 없음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키워드가 비슷한 향수 추천</a:t>
            </a:r>
            <a:r>
              <a:rPr lang="en-US" altLang="ko-KR" dirty="0"/>
              <a:t>, </a:t>
            </a:r>
            <a:r>
              <a:rPr lang="ko-KR" altLang="en-US" dirty="0"/>
              <a:t>같은 회사 향수 추천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평점 </a:t>
            </a:r>
            <a:r>
              <a:rPr lang="en-US" altLang="ko-KR" dirty="0"/>
              <a:t>( </a:t>
            </a:r>
            <a:r>
              <a:rPr lang="ko-KR" altLang="en-US" dirty="0"/>
              <a:t>내부 데이터 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상단의 상품 상세정보 칸에 위치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리뷰 </a:t>
            </a:r>
            <a:r>
              <a:rPr lang="en-US" altLang="ko-KR" dirty="0"/>
              <a:t>(</a:t>
            </a:r>
            <a:r>
              <a:rPr lang="ko-KR" altLang="en-US" dirty="0"/>
              <a:t>상품 상세정보 하단에 위치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평점을 </a:t>
            </a:r>
            <a:r>
              <a:rPr lang="ko-KR" altLang="en-US" dirty="0" err="1"/>
              <a:t>안줬으면</a:t>
            </a:r>
            <a:r>
              <a:rPr lang="ko-KR" altLang="en-US" dirty="0"/>
              <a:t> ‘평가를 아직 하지 않았습니다’ 평점을 줬으면 평점도 같이 표시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좋아요 버튼 </a:t>
            </a:r>
            <a:r>
              <a:rPr lang="en-US" altLang="ko-KR" dirty="0"/>
              <a:t>(</a:t>
            </a:r>
            <a:r>
              <a:rPr lang="ko-KR" altLang="en-US" dirty="0"/>
              <a:t>베스트 리뷰</a:t>
            </a:r>
            <a:r>
              <a:rPr lang="en-US" altLang="ko-KR" dirty="0"/>
              <a:t>) - 2</a:t>
            </a:r>
            <a:r>
              <a:rPr lang="ko-KR" altLang="en-US" dirty="0"/>
              <a:t>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리뷰 수정 삭제 기능</a:t>
            </a:r>
          </a:p>
        </p:txBody>
      </p:sp>
    </p:spTree>
    <p:extLst>
      <p:ext uri="{BB962C8B-B14F-4D97-AF65-F5344CB8AC3E}">
        <p14:creationId xmlns:p14="http://schemas.microsoft.com/office/powerpoint/2010/main" val="102150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3D557E-7E79-B940-80C4-9E17613103BA}"/>
              </a:ext>
            </a:extLst>
          </p:cNvPr>
          <p:cNvSpPr txBox="1"/>
          <p:nvPr/>
        </p:nvSpPr>
        <p:spPr>
          <a:xfrm>
            <a:off x="1516117" y="599088"/>
            <a:ext cx="3000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게시판</a:t>
            </a:r>
            <a:endParaRPr 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F3E41-279E-8E49-811E-D96935A56DDC}"/>
              </a:ext>
            </a:extLst>
          </p:cNvPr>
          <p:cNvSpPr txBox="1"/>
          <p:nvPr/>
        </p:nvSpPr>
        <p:spPr>
          <a:xfrm>
            <a:off x="945931" y="176618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로그인한 유저만 글 작성 및 조회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분류</a:t>
            </a:r>
            <a:r>
              <a:rPr lang="en-US" altLang="ko-KR" dirty="0"/>
              <a:t>(</a:t>
            </a:r>
            <a:r>
              <a:rPr lang="ko-KR" altLang="en-US" dirty="0" err="1"/>
              <a:t>트게더</a:t>
            </a:r>
            <a:r>
              <a:rPr lang="ko-KR" altLang="en-US" dirty="0"/>
              <a:t> 참고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말머리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추천해요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골라주세요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잡담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C26CD-F318-E14C-AEFD-4380EDC30183}"/>
              </a:ext>
            </a:extLst>
          </p:cNvPr>
          <p:cNvSpPr txBox="1"/>
          <p:nvPr/>
        </p:nvSpPr>
        <p:spPr>
          <a:xfrm>
            <a:off x="7675182" y="599088"/>
            <a:ext cx="3000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err="1"/>
              <a:t>게시글</a:t>
            </a:r>
            <a:r>
              <a:rPr lang="ko-KR" altLang="en-US" sz="3000" dirty="0"/>
              <a:t> 작성</a:t>
            </a:r>
            <a:endParaRPr 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AC4F6-6564-B54E-9FBE-8C08ED7F4D56}"/>
              </a:ext>
            </a:extLst>
          </p:cNvPr>
          <p:cNvSpPr txBox="1"/>
          <p:nvPr/>
        </p:nvSpPr>
        <p:spPr>
          <a:xfrm>
            <a:off x="6611007" y="180823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향수 링크하기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투표 기능</a:t>
            </a:r>
            <a:r>
              <a:rPr lang="en-US" altLang="ko-KR" dirty="0"/>
              <a:t>(</a:t>
            </a:r>
            <a:r>
              <a:rPr lang="ko-KR" altLang="en-US" dirty="0"/>
              <a:t>항목 입력 및 항목 추가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댓글</a:t>
            </a:r>
            <a:r>
              <a:rPr lang="en-US" altLang="ko-KR" dirty="0"/>
              <a:t>, </a:t>
            </a:r>
            <a:r>
              <a:rPr lang="ko-KR" altLang="en-US" dirty="0" err="1"/>
              <a:t>대댓글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25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351</Words>
  <Application>Microsoft Macintosh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wjinh@naver.com</dc:creator>
  <cp:lastModifiedBy>wjinh@naver.com</cp:lastModifiedBy>
  <cp:revision>4</cp:revision>
  <dcterms:created xsi:type="dcterms:W3CDTF">2022-03-17T07:59:02Z</dcterms:created>
  <dcterms:modified xsi:type="dcterms:W3CDTF">2022-03-17T11:03:01Z</dcterms:modified>
</cp:coreProperties>
</file>