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1"/>
    <p:restoredTop sz="94671"/>
  </p:normalViewPr>
  <p:slideViewPr>
    <p:cSldViewPr snapToGrid="0" snapToObjects="1">
      <p:cViewPr>
        <p:scale>
          <a:sx n="132" d="100"/>
          <a:sy n="132" d="100"/>
        </p:scale>
        <p:origin x="-1248" y="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62A80-F6CE-2740-9AB1-DDC8AA37E253}" type="datetimeFigureOut">
              <a:rPr lang="nl-NL" smtClean="0"/>
              <a:t>16-11-18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4F8D9-F854-A647-9886-57964DA1470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75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4F8D9-F854-A647-9886-57964DA1470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81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4F8D9-F854-A647-9886-57964DA1470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590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4F8D9-F854-A647-9886-57964DA1470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03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4F8D9-F854-A647-9886-57964DA1470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04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4F8D9-F854-A647-9886-57964DA1470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103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4F8D9-F854-A647-9886-57964DA1470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33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4F8D9-F854-A647-9886-57964DA1470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825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B77E-040F-D945-9111-CA70BD60C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EBE65-7A17-DF4E-BEE6-8E1A34DAB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32C3-CD16-4A4E-8112-04257DCA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16-11-18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480A-1FD7-494A-942B-AE12477D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17EE5-333B-9D43-9833-E5FC7563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11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F404-57E0-4646-87A8-10B03F60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A8057-E605-0C4B-9DD1-8862D3AC2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3C54-4EE8-8E48-ADEC-BC317139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16-11-18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57D2-7D2F-5042-AB3D-81AAC878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FF5B-737E-6345-B239-50C2A3E6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1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D25CF-C9DC-3A45-B5B5-B46B740C5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F86AD-DC67-404B-8A47-18776FDD7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DCBC-6C79-C64A-B004-03A9540E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16-11-18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426E-CEA9-9B49-A847-628FF20A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8D37F-1052-CC42-99A7-2ADE3B98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D9F7-18F7-284D-A163-6986D673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4B68-93A9-884F-BDC2-1B287C66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BA70-8762-944A-85ED-3A67EC16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16-11-18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BFF25-D1D2-F840-8996-8DA7B80C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EDAA-4355-6B4A-BD92-A52CC618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980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7FE2-F71D-C24D-80A8-14F4BA71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3471A-348B-DD42-9E38-281C2D83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76C3-F0E2-9144-BECE-40D792AC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16-11-18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1B57-FE6D-CF47-8014-962BEC33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314B-6295-D141-838F-F8F89B12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9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615-F6BE-CD4F-A7FB-94DAB77B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761C-A715-9F45-8AFC-81ADA7117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77AB3-1C13-EF48-8119-08FE2092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368AB-F63F-E543-ADD4-83A080A2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16-11-18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A2F1-6A1D-AF47-9599-895C4476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A163D-F527-2245-AA2C-024EDB7A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28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4A82-E9C6-D64E-9A5B-19F8F23F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71084-018D-384A-88F5-6D066534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3BE19-6F64-CB4B-B0D8-9954577E5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8A67B-BEC6-4046-B0D0-6E799DA37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0AC4B-27AB-D642-9F32-25A0066E2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92D26-6D52-0844-8585-B9208670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16-11-18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4EE07-2AE4-0142-9AB5-BE4D668D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174A8-E52C-BC4E-B54C-81A667F8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470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DD76-DAAB-6C48-BBF3-39D2F6FC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623A0-3829-0548-85C6-06640D08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16-11-18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566C-50FD-804E-8D0A-1909F02A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7F84C-1A8E-B046-90C9-4A15DB32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20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52B0B-1693-8142-A53A-4E12E606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16-11-18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E02C3-ACC8-0849-94A7-9FD28C5F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7A75-ABB7-3B44-A75A-AEBF0FC7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83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0EB6-8496-E547-9628-B34B70A1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7E07-34FB-004C-B6A7-18E8D295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2B1CB-69E5-1341-9C4C-F595E290B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20E33-3E7B-A54D-B158-BD7B877B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16-11-18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D653B-F3E0-1447-A969-6F3F5822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D11C-010A-F14B-803F-64C83B56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0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A525-BE30-E941-83B6-7909A17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5C395-E515-E944-B845-7A6C51E1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2B1-2CCD-1D43-8430-379D20353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88B8A-A9B1-3449-A32A-5411E347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16-11-18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9EB05-7DFC-B04E-B85F-4839A504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A1F38-0B1D-5D48-878B-60E6D4FC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467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14E50-46D2-C84A-A49E-95A774EC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63B91-1972-9F4A-A69C-7F15885E2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C998-37E4-5449-A7B0-A457EA3F9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275F-9D20-3E40-A985-6CD69AA74B1C}" type="datetimeFigureOut">
              <a:rPr lang="nl-NL" smtClean="0"/>
              <a:t>16-11-18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9B62D-DDB6-E745-84BD-2F3ECA642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BF3ED-3317-4F41-9BE4-72069FEA7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3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86AA485-C291-684B-9FD5-69598E965CA5}"/>
              </a:ext>
            </a:extLst>
          </p:cNvPr>
          <p:cNvGrpSpPr/>
          <p:nvPr/>
        </p:nvGrpSpPr>
        <p:grpSpPr>
          <a:xfrm>
            <a:off x="1713762" y="2018894"/>
            <a:ext cx="5667185" cy="3628107"/>
            <a:chOff x="1713762" y="2018894"/>
            <a:chExt cx="5667185" cy="36281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9793C9-52F1-AE4A-B25C-3889D31D93E8}"/>
                </a:ext>
              </a:extLst>
            </p:cNvPr>
            <p:cNvSpPr/>
            <p:nvPr/>
          </p:nvSpPr>
          <p:spPr>
            <a:xfrm>
              <a:off x="3342205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3F596F0-7D59-6445-AD83-334FBA98DD43}"/>
                </a:ext>
              </a:extLst>
            </p:cNvPr>
            <p:cNvSpPr/>
            <p:nvPr/>
          </p:nvSpPr>
          <p:spPr>
            <a:xfrm>
              <a:off x="3342205" y="448805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1DC379-8101-BC4E-819E-96ADC2A79F2F}"/>
                </a:ext>
              </a:extLst>
            </p:cNvPr>
            <p:cNvSpPr/>
            <p:nvPr/>
          </p:nvSpPr>
          <p:spPr>
            <a:xfrm>
              <a:off x="3342205" y="2526009"/>
              <a:ext cx="775854" cy="74773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28D5A4-A1A3-4447-A755-BB8E7ACF50C3}"/>
                </a:ext>
              </a:extLst>
            </p:cNvPr>
            <p:cNvSpPr/>
            <p:nvPr/>
          </p:nvSpPr>
          <p:spPr>
            <a:xfrm>
              <a:off x="1935142" y="3002908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95A11F8-3CDB-DD4D-B8A2-C6F030829E0C}"/>
                </a:ext>
              </a:extLst>
            </p:cNvPr>
            <p:cNvSpPr/>
            <p:nvPr/>
          </p:nvSpPr>
          <p:spPr>
            <a:xfrm>
              <a:off x="1933951" y="416668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AE07D4-BC56-3F41-8C65-553A2D468A7C}"/>
                </a:ext>
              </a:extLst>
            </p:cNvPr>
            <p:cNvSpPr/>
            <p:nvPr/>
          </p:nvSpPr>
          <p:spPr>
            <a:xfrm>
              <a:off x="4962231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218E81-FE51-1E44-8CA2-163F768CCCD6}"/>
                </a:ext>
              </a:extLst>
            </p:cNvPr>
            <p:cNvSpPr/>
            <p:nvPr/>
          </p:nvSpPr>
          <p:spPr>
            <a:xfrm>
              <a:off x="4962231" y="448805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F091361-39D1-1D4F-92A3-A998E4D3AC4E}"/>
                </a:ext>
              </a:extLst>
            </p:cNvPr>
            <p:cNvSpPr/>
            <p:nvPr/>
          </p:nvSpPr>
          <p:spPr>
            <a:xfrm>
              <a:off x="4962231" y="2526009"/>
              <a:ext cx="775854" cy="74773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2AAD32-9309-6C46-81DB-696C05F9D1D1}"/>
                </a:ext>
              </a:extLst>
            </p:cNvPr>
            <p:cNvSpPr/>
            <p:nvPr/>
          </p:nvSpPr>
          <p:spPr>
            <a:xfrm>
              <a:off x="6247745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5751992-7AF5-EA47-9389-A946C43EF682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>
              <a:off x="2710996" y="3390835"/>
              <a:ext cx="631209" cy="490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F9CF5B-2ECE-3C4E-AEE7-DCDDB15EE732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2710996" y="2899878"/>
              <a:ext cx="631209" cy="49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8E625B6-9947-D44C-991A-F68403C4F2E6}"/>
                </a:ext>
              </a:extLst>
            </p:cNvPr>
            <p:cNvCxnSpPr>
              <a:cxnSpLocks/>
              <a:stCxn id="9" idx="6"/>
              <a:endCxn id="5" idx="2"/>
            </p:cNvCxnSpPr>
            <p:nvPr/>
          </p:nvCxnSpPr>
          <p:spPr>
            <a:xfrm>
              <a:off x="2709805" y="4554616"/>
              <a:ext cx="632400" cy="3213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62A320F-5270-2F44-A60F-68D154FA618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2709805" y="3880903"/>
              <a:ext cx="632400" cy="6737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AD99ED2-EB84-A844-83B1-FAEA3799E0A3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 flipV="1">
              <a:off x="4118059" y="2899878"/>
              <a:ext cx="844172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770040F-35FF-8A46-9D10-D4910840DEB3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118059" y="2899878"/>
              <a:ext cx="844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A0C1E58-66AE-7D46-B360-F82B2D627A67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4118059" y="2899878"/>
              <a:ext cx="844172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2F3FF05-C2AD-8144-A1FB-A7B2B9DEC4A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4118059" y="3880903"/>
              <a:ext cx="844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D5BBCE5-CABD-0848-99EB-9D9AAD7E3DFE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18059" y="4859712"/>
              <a:ext cx="844172" cy="162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1910B3E-4E27-3E43-B690-DBB9E72735B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4118059" y="3880903"/>
              <a:ext cx="844172" cy="976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E09B4D1-3A92-3C4A-9FE7-9067638CF08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18059" y="3876737"/>
              <a:ext cx="844172" cy="9992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21B6E2A-A327-5340-B040-4D896BC2F51A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 flipV="1">
              <a:off x="4118059" y="2899878"/>
              <a:ext cx="844172" cy="1976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572D7FA-D5D5-E54A-8B1B-5B19AFD7D22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41022" y="2909547"/>
              <a:ext cx="821209" cy="196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EDDDD84-21FA-2940-B444-300929694E8C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5738085" y="3880903"/>
              <a:ext cx="5096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7A52B2A-36C3-0F44-99FD-0D602B30D890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738085" y="3880903"/>
              <a:ext cx="509660" cy="99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1D835D3-1FF3-DD40-BE5B-3FA2C0A2050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5738085" y="2899878"/>
              <a:ext cx="509660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FA71F9D-1070-8548-9E13-BFF138C1791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923" y="2526009"/>
              <a:ext cx="0" cy="2666776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2D29F4-E737-BE48-BBF3-30F8C0D0ED45}"/>
                </a:ext>
              </a:extLst>
            </p:cNvPr>
            <p:cNvCxnSpPr>
              <a:cxnSpLocks/>
            </p:cNvCxnSpPr>
            <p:nvPr/>
          </p:nvCxnSpPr>
          <p:spPr>
            <a:xfrm>
              <a:off x="6015201" y="2518006"/>
              <a:ext cx="0" cy="273790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27BFF-1C95-AA46-824C-0783B8F0405C}"/>
                </a:ext>
              </a:extLst>
            </p:cNvPr>
            <p:cNvSpPr txBox="1"/>
            <p:nvPr/>
          </p:nvSpPr>
          <p:spPr>
            <a:xfrm>
              <a:off x="1713762" y="2018894"/>
              <a:ext cx="1216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Input </a:t>
              </a:r>
              <a:r>
                <a:rPr lang="nl-NL" dirty="0" err="1">
                  <a:latin typeface="+mj-lt"/>
                </a:rPr>
                <a:t>layer</a:t>
              </a:r>
              <a:endParaRPr lang="nl-NL" dirty="0"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32CAA6-8187-DB4B-BE45-ADD5C9D9D26E}"/>
                </a:ext>
              </a:extLst>
            </p:cNvPr>
            <p:cNvSpPr txBox="1"/>
            <p:nvPr/>
          </p:nvSpPr>
          <p:spPr>
            <a:xfrm>
              <a:off x="6015201" y="2018894"/>
              <a:ext cx="136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Output </a:t>
              </a:r>
              <a:r>
                <a:rPr lang="nl-NL" dirty="0" err="1">
                  <a:latin typeface="+mj-lt"/>
                </a:rPr>
                <a:t>layer</a:t>
              </a:r>
              <a:endParaRPr lang="nl-NL" dirty="0">
                <a:latin typeface="+mj-l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1A3263-65F7-AF4B-81B4-1DB896F63071}"/>
                </a:ext>
              </a:extLst>
            </p:cNvPr>
            <p:cNvSpPr txBox="1"/>
            <p:nvPr/>
          </p:nvSpPr>
          <p:spPr>
            <a:xfrm>
              <a:off x="3883081" y="2018894"/>
              <a:ext cx="1633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>
                  <a:latin typeface="+mj-lt"/>
                </a:rPr>
                <a:t>Hidden</a:t>
              </a:r>
              <a:r>
                <a:rPr lang="nl-NL" dirty="0">
                  <a:latin typeface="+mj-lt"/>
                </a:rPr>
                <a:t> </a:t>
              </a:r>
              <a:r>
                <a:rPr lang="nl-NL" dirty="0" err="1">
                  <a:latin typeface="+mj-lt"/>
                </a:rPr>
                <a:t>layers</a:t>
              </a:r>
              <a:endParaRPr lang="nl-NL" dirty="0">
                <a:latin typeface="+mj-lt"/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CBAC7589-BF65-9B48-83E8-A37F3ED82580}"/>
                </a:ext>
              </a:extLst>
            </p:cNvPr>
            <p:cNvSpPr/>
            <p:nvPr/>
          </p:nvSpPr>
          <p:spPr>
            <a:xfrm>
              <a:off x="3258522" y="4401667"/>
              <a:ext cx="943220" cy="943220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E676FBF-9C15-CA41-BBBE-E6E5287666F8}"/>
                </a:ext>
              </a:extLst>
            </p:cNvPr>
            <p:cNvSpPr txBox="1"/>
            <p:nvPr/>
          </p:nvSpPr>
          <p:spPr>
            <a:xfrm>
              <a:off x="3330784" y="5308447"/>
              <a:ext cx="1216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>
                  <a:latin typeface="+mj-lt"/>
                </a:rPr>
                <a:t>Neuron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6F7243CE-E2C2-F646-8CD8-42C57DF72EEF}"/>
                </a:ext>
              </a:extLst>
            </p:cNvPr>
            <p:cNvSpPr/>
            <p:nvPr/>
          </p:nvSpPr>
          <p:spPr>
            <a:xfrm>
              <a:off x="4888735" y="2489366"/>
              <a:ext cx="943220" cy="2855521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3E0CDB6-92FD-6047-96AD-E25637FA509E}"/>
                </a:ext>
              </a:extLst>
            </p:cNvPr>
            <p:cNvSpPr txBox="1"/>
            <p:nvPr/>
          </p:nvSpPr>
          <p:spPr>
            <a:xfrm>
              <a:off x="5117530" y="5308447"/>
              <a:ext cx="1216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 err="1">
                  <a:latin typeface="+mj-lt"/>
                </a:rPr>
                <a:t>Layer</a:t>
              </a:r>
              <a:endParaRPr lang="nl-NL" sz="1600" dirty="0">
                <a:latin typeface="+mj-lt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875D9B6-2EBF-7A4F-BC67-93C197C9178F}"/>
                </a:ext>
              </a:extLst>
            </p:cNvPr>
            <p:cNvCxnSpPr>
              <a:cxnSpLocks/>
              <a:stCxn id="8" idx="6"/>
              <a:endCxn id="5" idx="2"/>
            </p:cNvCxnSpPr>
            <p:nvPr/>
          </p:nvCxnSpPr>
          <p:spPr>
            <a:xfrm>
              <a:off x="2710996" y="3390835"/>
              <a:ext cx="631209" cy="148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6C62044-6592-B341-A3A6-7824CDD52B8A}"/>
                </a:ext>
              </a:extLst>
            </p:cNvPr>
            <p:cNvCxnSpPr>
              <a:cxnSpLocks/>
              <a:stCxn id="9" idx="6"/>
              <a:endCxn id="6" idx="2"/>
            </p:cNvCxnSpPr>
            <p:nvPr/>
          </p:nvCxnSpPr>
          <p:spPr>
            <a:xfrm flipV="1">
              <a:off x="2709805" y="2899878"/>
              <a:ext cx="632400" cy="16547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4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EEBB-4704-AD45-9EB7-1C0FE4FA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B38C-BB72-584F-B28E-EADA0B06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DA8AF2-CAD9-B740-9B15-915491A3DD55}"/>
              </a:ext>
            </a:extLst>
          </p:cNvPr>
          <p:cNvGrpSpPr/>
          <p:nvPr/>
        </p:nvGrpSpPr>
        <p:grpSpPr>
          <a:xfrm>
            <a:off x="1410131" y="1963110"/>
            <a:ext cx="8494561" cy="2221686"/>
            <a:chOff x="1410131" y="1963110"/>
            <a:chExt cx="8494561" cy="2221686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E44D10F-49E2-674C-99AC-D8A22930691E}"/>
                </a:ext>
              </a:extLst>
            </p:cNvPr>
            <p:cNvGrpSpPr/>
            <p:nvPr/>
          </p:nvGrpSpPr>
          <p:grpSpPr>
            <a:xfrm>
              <a:off x="1410131" y="1968129"/>
              <a:ext cx="4093668" cy="2159372"/>
              <a:chOff x="1410131" y="1968129"/>
              <a:chExt cx="4093668" cy="215937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FB0A15-AE82-8848-BBE8-6F8A4049454B}"/>
                  </a:ext>
                </a:extLst>
              </p:cNvPr>
              <p:cNvSpPr/>
              <p:nvPr/>
            </p:nvSpPr>
            <p:spPr>
              <a:xfrm>
                <a:off x="2759389" y="308947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693F7D-25E7-9446-A40B-541F5CF28A38}"/>
                  </a:ext>
                </a:extLst>
              </p:cNvPr>
              <p:cNvSpPr/>
              <p:nvPr/>
            </p:nvSpPr>
            <p:spPr>
              <a:xfrm>
                <a:off x="2759389" y="3672740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6A0DCF0-38D1-4944-97DE-F3DF9A5C1214}"/>
                  </a:ext>
                </a:extLst>
              </p:cNvPr>
              <p:cNvSpPr/>
              <p:nvPr/>
            </p:nvSpPr>
            <p:spPr>
              <a:xfrm>
                <a:off x="2759389" y="2522698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81879E6-BCE3-3C46-97E6-9B908C36739E}"/>
                  </a:ext>
                </a:extLst>
              </p:cNvPr>
              <p:cNvSpPr/>
              <p:nvPr/>
            </p:nvSpPr>
            <p:spPr>
              <a:xfrm>
                <a:off x="1934649" y="280222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8F2CE51-B660-9F45-B872-FE5705AE97ED}"/>
                  </a:ext>
                </a:extLst>
              </p:cNvPr>
              <p:cNvSpPr/>
              <p:nvPr/>
            </p:nvSpPr>
            <p:spPr>
              <a:xfrm>
                <a:off x="1933951" y="3484371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40DF51-635C-4749-9A22-C1D39852DE7F}"/>
                  </a:ext>
                </a:extLst>
              </p:cNvPr>
              <p:cNvSpPr/>
              <p:nvPr/>
            </p:nvSpPr>
            <p:spPr>
              <a:xfrm>
                <a:off x="3708956" y="308947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BA16815-83D2-4E49-A708-19BD52891861}"/>
                  </a:ext>
                </a:extLst>
              </p:cNvPr>
              <p:cNvSpPr/>
              <p:nvPr/>
            </p:nvSpPr>
            <p:spPr>
              <a:xfrm>
                <a:off x="3708956" y="3672740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481A69A-0113-0C4D-A215-D9D9627B9A7B}"/>
                  </a:ext>
                </a:extLst>
              </p:cNvPr>
              <p:cNvSpPr/>
              <p:nvPr/>
            </p:nvSpPr>
            <p:spPr>
              <a:xfrm>
                <a:off x="3708956" y="2522698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B9A472-F2EF-4141-9825-3AB1543B7CE8}"/>
                  </a:ext>
                </a:extLst>
              </p:cNvPr>
              <p:cNvSpPr/>
              <p:nvPr/>
            </p:nvSpPr>
            <p:spPr>
              <a:xfrm>
                <a:off x="4462451" y="308947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6AC8882-CBC1-F442-864B-53E6B1871803}"/>
                  </a:ext>
                </a:extLst>
              </p:cNvPr>
              <p:cNvCxnSpPr>
                <a:cxnSpLocks/>
                <a:stCxn id="8" idx="6"/>
                <a:endCxn id="5" idx="2"/>
              </p:cNvCxnSpPr>
              <p:nvPr/>
            </p:nvCxnSpPr>
            <p:spPr>
              <a:xfrm>
                <a:off x="2389410" y="3029610"/>
                <a:ext cx="369979" cy="287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906FF4B-031C-5F4B-AC35-4B18CF713960}"/>
                  </a:ext>
                </a:extLst>
              </p:cNvPr>
              <p:cNvCxnSpPr>
                <a:cxnSpLocks/>
                <a:stCxn id="8" idx="6"/>
                <a:endCxn id="7" idx="2"/>
              </p:cNvCxnSpPr>
              <p:nvPr/>
            </p:nvCxnSpPr>
            <p:spPr>
              <a:xfrm flipV="1">
                <a:off x="2389410" y="2741839"/>
                <a:ext cx="369979" cy="287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66236B2-F8B5-8046-9AF0-243D45E2AD42}"/>
                  </a:ext>
                </a:extLst>
              </p:cNvPr>
              <p:cNvCxnSpPr>
                <a:cxnSpLocks/>
                <a:stCxn id="9" idx="6"/>
                <a:endCxn id="6" idx="2"/>
              </p:cNvCxnSpPr>
              <p:nvPr/>
            </p:nvCxnSpPr>
            <p:spPr>
              <a:xfrm>
                <a:off x="2388712" y="3711752"/>
                <a:ext cx="370677" cy="188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D932D3F-EA4E-274D-9876-0876CE146F04}"/>
                  </a:ext>
                </a:extLst>
              </p:cNvPr>
              <p:cNvCxnSpPr>
                <a:cxnSpLocks/>
                <a:stCxn id="9" idx="6"/>
                <a:endCxn id="5" idx="2"/>
              </p:cNvCxnSpPr>
              <p:nvPr/>
            </p:nvCxnSpPr>
            <p:spPr>
              <a:xfrm flipV="1">
                <a:off x="2388712" y="3316859"/>
                <a:ext cx="370677" cy="394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5505F21-E393-2A4F-AD2E-9E1AC532E0FC}"/>
                  </a:ext>
                </a:extLst>
              </p:cNvPr>
              <p:cNvCxnSpPr>
                <a:cxnSpLocks/>
                <a:stCxn id="5" idx="6"/>
                <a:endCxn id="12" idx="2"/>
              </p:cNvCxnSpPr>
              <p:nvPr/>
            </p:nvCxnSpPr>
            <p:spPr>
              <a:xfrm flipV="1">
                <a:off x="3214150" y="2741839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48F39DE-5812-5848-B379-07DADF78CA52}"/>
                  </a:ext>
                </a:extLst>
              </p:cNvPr>
              <p:cNvCxnSpPr>
                <a:cxnSpLocks/>
                <a:stCxn id="7" idx="6"/>
                <a:endCxn id="12" idx="2"/>
              </p:cNvCxnSpPr>
              <p:nvPr/>
            </p:nvCxnSpPr>
            <p:spPr>
              <a:xfrm>
                <a:off x="3214150" y="2741839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313BC21-6DC6-F54D-976C-8E4D386E10CD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3214150" y="2741839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B254BAF-8596-0B44-91DB-7A369F374267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3214150" y="3316859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5D669B5-CDE9-7E49-95D5-F0DB640A2396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3214150" y="3890581"/>
                <a:ext cx="494805" cy="9539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5EDEC9C-81B2-664D-847D-C899ADABFB3B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V="1">
                <a:off x="3214150" y="3316859"/>
                <a:ext cx="494805" cy="57258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A5CEBA7-0C32-1B42-B5B3-652ABAE34DA4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3214150" y="3314418"/>
                <a:ext cx="494805" cy="585703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F746B3F-7611-F549-A71F-329F95BD310A}"/>
                  </a:ext>
                </a:extLst>
              </p:cNvPr>
              <p:cNvCxnSpPr>
                <a:cxnSpLocks/>
                <a:stCxn id="6" idx="6"/>
                <a:endCxn id="12" idx="2"/>
              </p:cNvCxnSpPr>
              <p:nvPr/>
            </p:nvCxnSpPr>
            <p:spPr>
              <a:xfrm flipV="1">
                <a:off x="3214150" y="2741839"/>
                <a:ext cx="494805" cy="1158282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1506630-8E3F-9C4F-9DC4-0463D0139697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3227610" y="2747506"/>
                <a:ext cx="481346" cy="1152614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FA98E7C-1086-E449-9EBB-D29C0169D3EC}"/>
                  </a:ext>
                </a:extLst>
              </p:cNvPr>
              <p:cNvCxnSpPr>
                <a:cxnSpLocks/>
                <a:stCxn id="10" idx="6"/>
                <a:endCxn id="13" idx="2"/>
              </p:cNvCxnSpPr>
              <p:nvPr/>
            </p:nvCxnSpPr>
            <p:spPr>
              <a:xfrm>
                <a:off x="4163717" y="3316859"/>
                <a:ext cx="2987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7540C86-08AA-AA46-A6B1-0B7D12591B3A}"/>
                  </a:ext>
                </a:extLst>
              </p:cNvPr>
              <p:cNvCxnSpPr>
                <a:cxnSpLocks/>
                <a:stCxn id="11" idx="6"/>
                <a:endCxn id="13" idx="2"/>
              </p:cNvCxnSpPr>
              <p:nvPr/>
            </p:nvCxnSpPr>
            <p:spPr>
              <a:xfrm flipV="1">
                <a:off x="4163717" y="3316859"/>
                <a:ext cx="298734" cy="583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DD8920C-0A1E-B640-96DF-C68DDCD63984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4163717" y="2741839"/>
                <a:ext cx="298734" cy="575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8FEF426-4EFD-9042-8496-45533FEC0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6791" y="2522698"/>
                <a:ext cx="0" cy="1563112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B2DFBC4-D5A5-7045-9856-E82C37183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6147" y="2518007"/>
                <a:ext cx="0" cy="1604803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F68ADDA-428A-7243-AE71-02300219F942}"/>
                  </a:ext>
                </a:extLst>
              </p:cNvPr>
              <p:cNvCxnSpPr>
                <a:cxnSpLocks/>
                <a:stCxn id="8" idx="6"/>
                <a:endCxn id="6" idx="2"/>
              </p:cNvCxnSpPr>
              <p:nvPr/>
            </p:nvCxnSpPr>
            <p:spPr>
              <a:xfrm>
                <a:off x="2389410" y="3029610"/>
                <a:ext cx="369979" cy="870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D7212B6-0FB9-D240-A7E6-57B829565425}"/>
                  </a:ext>
                </a:extLst>
              </p:cNvPr>
              <p:cNvCxnSpPr>
                <a:cxnSpLocks/>
                <a:stCxn id="9" idx="6"/>
                <a:endCxn id="7" idx="2"/>
              </p:cNvCxnSpPr>
              <p:nvPr/>
            </p:nvCxnSpPr>
            <p:spPr>
              <a:xfrm flipV="1">
                <a:off x="2388712" y="2741839"/>
                <a:ext cx="370677" cy="9699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53FEF53-C129-7B46-BE7B-2FB28E72EAE8}"/>
                  </a:ext>
                </a:extLst>
              </p:cNvPr>
              <p:cNvSpPr/>
              <p:nvPr/>
            </p:nvSpPr>
            <p:spPr>
              <a:xfrm>
                <a:off x="3350454" y="2522698"/>
                <a:ext cx="222199" cy="16048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8F95FB9-BF5C-7943-9E6B-1232EF13B183}"/>
                  </a:ext>
                </a:extLst>
              </p:cNvPr>
              <p:cNvSpPr txBox="1"/>
              <p:nvPr/>
            </p:nvSpPr>
            <p:spPr>
              <a:xfrm>
                <a:off x="1411728" y="2826801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x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6ED2434-74DF-5649-B30F-BB5288050F65}"/>
                  </a:ext>
                </a:extLst>
              </p:cNvPr>
              <p:cNvSpPr txBox="1"/>
              <p:nvPr/>
            </p:nvSpPr>
            <p:spPr>
              <a:xfrm>
                <a:off x="1410131" y="3550295"/>
                <a:ext cx="1216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t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227B2B74-0A6A-3942-ABC2-438343631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8194" y="3717179"/>
                <a:ext cx="2587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E2B18397-3F7E-B94D-91BF-048E7DAF9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8194" y="3029610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2B00647-88C2-B84A-9F36-2595223518D4}"/>
                  </a:ext>
                </a:extLst>
              </p:cNvPr>
              <p:cNvSpPr txBox="1"/>
              <p:nvPr/>
            </p:nvSpPr>
            <p:spPr>
              <a:xfrm>
                <a:off x="5179962" y="3119588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u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E0B4EF56-88BD-8242-981E-491B98487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067" y="3322669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F5229C0-D5EF-2146-BC47-D136DE196242}"/>
                  </a:ext>
                </a:extLst>
              </p:cNvPr>
              <p:cNvSpPr txBox="1"/>
              <p:nvPr/>
            </p:nvSpPr>
            <p:spPr>
              <a:xfrm>
                <a:off x="3135796" y="1968129"/>
                <a:ext cx="163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PINN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A97C842-0315-DB46-97C9-926984C28C91}"/>
                </a:ext>
              </a:extLst>
            </p:cNvPr>
            <p:cNvGrpSpPr/>
            <p:nvPr/>
          </p:nvGrpSpPr>
          <p:grpSpPr>
            <a:xfrm>
              <a:off x="5811025" y="1963110"/>
              <a:ext cx="4093667" cy="2221686"/>
              <a:chOff x="5811025" y="1963110"/>
              <a:chExt cx="4093667" cy="2221686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48234DC-593D-7B47-B11C-08F1E6FF4F43}"/>
                  </a:ext>
                </a:extLst>
              </p:cNvPr>
              <p:cNvSpPr/>
              <p:nvPr/>
            </p:nvSpPr>
            <p:spPr>
              <a:xfrm>
                <a:off x="7160283" y="3146774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4293897-8C9E-BC4F-AF02-4D0DCC931EDC}"/>
                  </a:ext>
                </a:extLst>
              </p:cNvPr>
              <p:cNvSpPr/>
              <p:nvPr/>
            </p:nvSpPr>
            <p:spPr>
              <a:xfrm>
                <a:off x="7160283" y="3730035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A307792-6542-7546-83EF-90B2042A76BF}"/>
                  </a:ext>
                </a:extLst>
              </p:cNvPr>
              <p:cNvSpPr/>
              <p:nvPr/>
            </p:nvSpPr>
            <p:spPr>
              <a:xfrm>
                <a:off x="7160283" y="2579993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BF59520-52D5-B847-81B4-1073C502A3B1}"/>
                  </a:ext>
                </a:extLst>
              </p:cNvPr>
              <p:cNvSpPr/>
              <p:nvPr/>
            </p:nvSpPr>
            <p:spPr>
              <a:xfrm>
                <a:off x="6335543" y="2859524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BE8A646-6712-8441-8EE2-815148C050B6}"/>
                  </a:ext>
                </a:extLst>
              </p:cNvPr>
              <p:cNvSpPr/>
              <p:nvPr/>
            </p:nvSpPr>
            <p:spPr>
              <a:xfrm>
                <a:off x="6334845" y="3541666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89AD8DA-E047-5948-B804-BE995E691520}"/>
                  </a:ext>
                </a:extLst>
              </p:cNvPr>
              <p:cNvSpPr/>
              <p:nvPr/>
            </p:nvSpPr>
            <p:spPr>
              <a:xfrm>
                <a:off x="8109850" y="3146774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EA50068-75A3-B746-83A7-155823F209FF}"/>
                  </a:ext>
                </a:extLst>
              </p:cNvPr>
              <p:cNvSpPr/>
              <p:nvPr/>
            </p:nvSpPr>
            <p:spPr>
              <a:xfrm>
                <a:off x="8109850" y="3730035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863909F-8B0A-3E40-AA35-5D70253DC241}"/>
                  </a:ext>
                </a:extLst>
              </p:cNvPr>
              <p:cNvSpPr/>
              <p:nvPr/>
            </p:nvSpPr>
            <p:spPr>
              <a:xfrm>
                <a:off x="8109850" y="2579993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9750C1E-423D-4F42-A7FD-1BBE8A07BE7D}"/>
                  </a:ext>
                </a:extLst>
              </p:cNvPr>
              <p:cNvSpPr/>
              <p:nvPr/>
            </p:nvSpPr>
            <p:spPr>
              <a:xfrm>
                <a:off x="8890078" y="2864235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FD99DFF4-BF11-C343-B9A9-DDCF37E026F1}"/>
                  </a:ext>
                </a:extLst>
              </p:cNvPr>
              <p:cNvCxnSpPr>
                <a:cxnSpLocks/>
                <a:stCxn id="103" idx="6"/>
                <a:endCxn id="100" idx="2"/>
              </p:cNvCxnSpPr>
              <p:nvPr/>
            </p:nvCxnSpPr>
            <p:spPr>
              <a:xfrm>
                <a:off x="6790304" y="3086905"/>
                <a:ext cx="369979" cy="287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830E59F-5AAE-624A-8576-712A2DCF18B6}"/>
                  </a:ext>
                </a:extLst>
              </p:cNvPr>
              <p:cNvCxnSpPr>
                <a:cxnSpLocks/>
                <a:stCxn id="103" idx="6"/>
                <a:endCxn id="102" idx="2"/>
              </p:cNvCxnSpPr>
              <p:nvPr/>
            </p:nvCxnSpPr>
            <p:spPr>
              <a:xfrm flipV="1">
                <a:off x="6790304" y="2799134"/>
                <a:ext cx="369979" cy="287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941EA89-2198-2B4F-A893-8C9751829783}"/>
                  </a:ext>
                </a:extLst>
              </p:cNvPr>
              <p:cNvCxnSpPr>
                <a:cxnSpLocks/>
                <a:stCxn id="104" idx="6"/>
                <a:endCxn id="101" idx="2"/>
              </p:cNvCxnSpPr>
              <p:nvPr/>
            </p:nvCxnSpPr>
            <p:spPr>
              <a:xfrm>
                <a:off x="6789606" y="3769047"/>
                <a:ext cx="370677" cy="188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EB7B9DAD-A627-6043-A902-4ED6AD545617}"/>
                  </a:ext>
                </a:extLst>
              </p:cNvPr>
              <p:cNvCxnSpPr>
                <a:cxnSpLocks/>
                <a:stCxn id="104" idx="6"/>
                <a:endCxn id="100" idx="2"/>
              </p:cNvCxnSpPr>
              <p:nvPr/>
            </p:nvCxnSpPr>
            <p:spPr>
              <a:xfrm flipV="1">
                <a:off x="6789606" y="3374154"/>
                <a:ext cx="370677" cy="394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B353E838-AD00-3D4F-94E2-F993CEB75A29}"/>
                  </a:ext>
                </a:extLst>
              </p:cNvPr>
              <p:cNvCxnSpPr>
                <a:cxnSpLocks/>
                <a:stCxn id="100" idx="6"/>
                <a:endCxn id="107" idx="2"/>
              </p:cNvCxnSpPr>
              <p:nvPr/>
            </p:nvCxnSpPr>
            <p:spPr>
              <a:xfrm flipV="1">
                <a:off x="7615044" y="2799134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494C2A2E-747A-B347-B1B4-97F840D264A3}"/>
                  </a:ext>
                </a:extLst>
              </p:cNvPr>
              <p:cNvCxnSpPr>
                <a:cxnSpLocks/>
                <a:stCxn id="102" idx="6"/>
                <a:endCxn id="107" idx="2"/>
              </p:cNvCxnSpPr>
              <p:nvPr/>
            </p:nvCxnSpPr>
            <p:spPr>
              <a:xfrm>
                <a:off x="7615044" y="2799134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7EFBE21-7A10-A44A-B73E-1A17DCBCDA9A}"/>
                  </a:ext>
                </a:extLst>
              </p:cNvPr>
              <p:cNvCxnSpPr>
                <a:cxnSpLocks/>
                <a:stCxn id="102" idx="6"/>
                <a:endCxn id="105" idx="2"/>
              </p:cNvCxnSpPr>
              <p:nvPr/>
            </p:nvCxnSpPr>
            <p:spPr>
              <a:xfrm>
                <a:off x="7615044" y="2799134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436AD75C-3B2A-2945-A13D-A1EAB85A840A}"/>
                  </a:ext>
                </a:extLst>
              </p:cNvPr>
              <p:cNvCxnSpPr>
                <a:cxnSpLocks/>
                <a:endCxn id="105" idx="2"/>
              </p:cNvCxnSpPr>
              <p:nvPr/>
            </p:nvCxnSpPr>
            <p:spPr>
              <a:xfrm>
                <a:off x="7615044" y="3374154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615D7F97-5758-7C4E-BF07-68219BB978A4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7615044" y="3947876"/>
                <a:ext cx="494805" cy="9539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E3689A3E-BDA2-2C49-8A19-F2CC3C83EAB2}"/>
                  </a:ext>
                </a:extLst>
              </p:cNvPr>
              <p:cNvCxnSpPr>
                <a:cxnSpLocks/>
                <a:endCxn id="105" idx="2"/>
              </p:cNvCxnSpPr>
              <p:nvPr/>
            </p:nvCxnSpPr>
            <p:spPr>
              <a:xfrm flipV="1">
                <a:off x="7615044" y="3374154"/>
                <a:ext cx="494805" cy="57258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64638B-867F-C14B-8534-6205F48252F5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7615044" y="3371713"/>
                <a:ext cx="494805" cy="585703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DF70DDA3-066C-4F49-A512-32FB980B7BAF}"/>
                  </a:ext>
                </a:extLst>
              </p:cNvPr>
              <p:cNvCxnSpPr>
                <a:cxnSpLocks/>
                <a:stCxn id="101" idx="6"/>
                <a:endCxn id="107" idx="2"/>
              </p:cNvCxnSpPr>
              <p:nvPr/>
            </p:nvCxnSpPr>
            <p:spPr>
              <a:xfrm flipV="1">
                <a:off x="7615044" y="2799134"/>
                <a:ext cx="494805" cy="1158282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DEA271C-CDAB-424C-9F41-82216996737E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7628504" y="2804801"/>
                <a:ext cx="481346" cy="1152614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2088BC30-B002-ED48-82D8-09DEC05D40D3}"/>
                  </a:ext>
                </a:extLst>
              </p:cNvPr>
              <p:cNvCxnSpPr>
                <a:cxnSpLocks/>
                <a:stCxn id="105" idx="6"/>
                <a:endCxn id="108" idx="2"/>
              </p:cNvCxnSpPr>
              <p:nvPr/>
            </p:nvCxnSpPr>
            <p:spPr>
              <a:xfrm flipV="1">
                <a:off x="8564611" y="3091616"/>
                <a:ext cx="325467" cy="282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56FC7751-9116-4149-81C3-C009357C64AA}"/>
                  </a:ext>
                </a:extLst>
              </p:cNvPr>
              <p:cNvCxnSpPr>
                <a:cxnSpLocks/>
                <a:stCxn id="106" idx="6"/>
                <a:endCxn id="108" idx="2"/>
              </p:cNvCxnSpPr>
              <p:nvPr/>
            </p:nvCxnSpPr>
            <p:spPr>
              <a:xfrm flipV="1">
                <a:off x="8564611" y="3091616"/>
                <a:ext cx="325467" cy="86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EC198905-FC4C-DA44-A659-A638819F29E8}"/>
                  </a:ext>
                </a:extLst>
              </p:cNvPr>
              <p:cNvCxnSpPr>
                <a:cxnSpLocks/>
                <a:stCxn id="107" idx="6"/>
                <a:endCxn id="108" idx="2"/>
              </p:cNvCxnSpPr>
              <p:nvPr/>
            </p:nvCxnSpPr>
            <p:spPr>
              <a:xfrm>
                <a:off x="8564611" y="2799134"/>
                <a:ext cx="325467" cy="292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42E78AE-2A65-9646-AB9B-2D6483938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7685" y="2579993"/>
                <a:ext cx="0" cy="1563112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BD5995F-75A6-F642-AFCF-33A97DAB0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7041" y="2575302"/>
                <a:ext cx="0" cy="1604803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63CFFEB9-0A6C-1C4D-BEC0-19C29885FAE3}"/>
                  </a:ext>
                </a:extLst>
              </p:cNvPr>
              <p:cNvCxnSpPr>
                <a:cxnSpLocks/>
                <a:stCxn id="103" idx="6"/>
                <a:endCxn id="101" idx="2"/>
              </p:cNvCxnSpPr>
              <p:nvPr/>
            </p:nvCxnSpPr>
            <p:spPr>
              <a:xfrm>
                <a:off x="6790304" y="3086905"/>
                <a:ext cx="369979" cy="870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FA39F7D9-ED1E-F842-B064-D599A056CC49}"/>
                  </a:ext>
                </a:extLst>
              </p:cNvPr>
              <p:cNvCxnSpPr>
                <a:cxnSpLocks/>
                <a:stCxn id="104" idx="6"/>
                <a:endCxn id="102" idx="2"/>
              </p:cNvCxnSpPr>
              <p:nvPr/>
            </p:nvCxnSpPr>
            <p:spPr>
              <a:xfrm flipV="1">
                <a:off x="6789606" y="2799134"/>
                <a:ext cx="370677" cy="9699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992F353-3404-CC4B-A17A-20F1F86EAC1C}"/>
                  </a:ext>
                </a:extLst>
              </p:cNvPr>
              <p:cNvSpPr/>
              <p:nvPr/>
            </p:nvSpPr>
            <p:spPr>
              <a:xfrm>
                <a:off x="7751348" y="2579993"/>
                <a:ext cx="222199" cy="16048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8821BBA-3463-714D-945A-619BE9D33FA5}"/>
                  </a:ext>
                </a:extLst>
              </p:cNvPr>
              <p:cNvSpPr txBox="1"/>
              <p:nvPr/>
            </p:nvSpPr>
            <p:spPr>
              <a:xfrm>
                <a:off x="5812622" y="2884096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x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573B241-FFB6-3347-8B38-F727135BE211}"/>
                  </a:ext>
                </a:extLst>
              </p:cNvPr>
              <p:cNvSpPr txBox="1"/>
              <p:nvPr/>
            </p:nvSpPr>
            <p:spPr>
              <a:xfrm>
                <a:off x="5811025" y="3607590"/>
                <a:ext cx="1216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t</a:t>
                </a:r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D754AC6A-59D7-8347-8B11-718C5162A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088" y="3774474"/>
                <a:ext cx="2587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C92A5D25-D74E-FF4C-B38D-E5816830D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088" y="3086905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F7C3571-259F-9446-9145-85D5F4B292E4}"/>
                  </a:ext>
                </a:extLst>
              </p:cNvPr>
              <p:cNvSpPr txBox="1"/>
              <p:nvPr/>
            </p:nvSpPr>
            <p:spPr>
              <a:xfrm>
                <a:off x="9580855" y="2884096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u</a:t>
                </a:r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2D6EE1C-E44E-CD4D-B403-CB3D09437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7960" y="3103091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4D53CBA-3E03-6F49-B9A9-34D831443E7C}"/>
                  </a:ext>
                </a:extLst>
              </p:cNvPr>
              <p:cNvSpPr txBox="1"/>
              <p:nvPr/>
            </p:nvSpPr>
            <p:spPr>
              <a:xfrm>
                <a:off x="7027256" y="1963110"/>
                <a:ext cx="2334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Multi output PINN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D7C7F75-27EC-6744-BE62-F3A6D1D6A51B}"/>
                  </a:ext>
                </a:extLst>
              </p:cNvPr>
              <p:cNvSpPr/>
              <p:nvPr/>
            </p:nvSpPr>
            <p:spPr>
              <a:xfrm>
                <a:off x="8884304" y="3485883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5610A6DA-2DA0-4842-A50B-6280548F16D6}"/>
                  </a:ext>
                </a:extLst>
              </p:cNvPr>
              <p:cNvCxnSpPr>
                <a:cxnSpLocks/>
                <a:stCxn id="106" idx="6"/>
                <a:endCxn id="137" idx="2"/>
              </p:cNvCxnSpPr>
              <p:nvPr/>
            </p:nvCxnSpPr>
            <p:spPr>
              <a:xfrm flipV="1">
                <a:off x="8564611" y="3713264"/>
                <a:ext cx="319693" cy="2441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151FD0D1-C983-7A4F-B505-7235BFB1EED5}"/>
                  </a:ext>
                </a:extLst>
              </p:cNvPr>
              <p:cNvCxnSpPr>
                <a:cxnSpLocks/>
                <a:stCxn id="107" idx="6"/>
                <a:endCxn id="137" idx="2"/>
              </p:cNvCxnSpPr>
              <p:nvPr/>
            </p:nvCxnSpPr>
            <p:spPr>
              <a:xfrm>
                <a:off x="8564611" y="2799134"/>
                <a:ext cx="319693" cy="914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7DF03158-C1B6-3647-9DFE-D35CEA37DE44}"/>
                  </a:ext>
                </a:extLst>
              </p:cNvPr>
              <p:cNvCxnSpPr>
                <a:cxnSpLocks/>
                <a:stCxn id="105" idx="6"/>
                <a:endCxn id="137" idx="2"/>
              </p:cNvCxnSpPr>
              <p:nvPr/>
            </p:nvCxnSpPr>
            <p:spPr>
              <a:xfrm>
                <a:off x="8564611" y="3374155"/>
                <a:ext cx="319693" cy="3391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06B455B-21A5-9447-ADD3-302C291B5637}"/>
                  </a:ext>
                </a:extLst>
              </p:cNvPr>
              <p:cNvSpPr txBox="1"/>
              <p:nvPr/>
            </p:nvSpPr>
            <p:spPr>
              <a:xfrm>
                <a:off x="9565174" y="3519642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λ</a:t>
                </a: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A7333B1D-E1C2-5A4A-BAA5-843A7FA05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8407" y="3720288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53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61BA2DA-7499-5647-80C9-D68ABFBD9538}"/>
              </a:ext>
            </a:extLst>
          </p:cNvPr>
          <p:cNvGrpSpPr/>
          <p:nvPr/>
        </p:nvGrpSpPr>
        <p:grpSpPr>
          <a:xfrm>
            <a:off x="1779371" y="644600"/>
            <a:ext cx="4688269" cy="2259236"/>
            <a:chOff x="1779371" y="644600"/>
            <a:chExt cx="4688269" cy="225923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05C68C-4075-3642-A781-847D68EF8CB5}"/>
                </a:ext>
              </a:extLst>
            </p:cNvPr>
            <p:cNvGrpSpPr/>
            <p:nvPr/>
          </p:nvGrpSpPr>
          <p:grpSpPr>
            <a:xfrm>
              <a:off x="4478202" y="644600"/>
              <a:ext cx="1989438" cy="2259234"/>
              <a:chOff x="4478202" y="644600"/>
              <a:chExt cx="1989438" cy="225923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17874D-A5D8-CB45-A67D-9B64DB385AD3}"/>
                  </a:ext>
                </a:extLst>
              </p:cNvPr>
              <p:cNvSpPr/>
              <p:nvPr/>
            </p:nvSpPr>
            <p:spPr>
              <a:xfrm>
                <a:off x="4478203" y="1767014"/>
                <a:ext cx="568411" cy="56841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B023FD-B6CD-2847-A8D1-4708ADC2E5B2}"/>
                  </a:ext>
                </a:extLst>
              </p:cNvPr>
              <p:cNvSpPr/>
              <p:nvPr/>
            </p:nvSpPr>
            <p:spPr>
              <a:xfrm>
                <a:off x="5615025" y="1767012"/>
                <a:ext cx="568411" cy="56841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AC9960-B5FF-2440-AE20-D95C7557F1B2}"/>
                  </a:ext>
                </a:extLst>
              </p:cNvPr>
              <p:cNvSpPr/>
              <p:nvPr/>
            </p:nvSpPr>
            <p:spPr>
              <a:xfrm>
                <a:off x="5046614" y="1767012"/>
                <a:ext cx="568411" cy="5684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8DD99D-2C4D-DB4C-B9A4-4DC0F346072C}"/>
                  </a:ext>
                </a:extLst>
              </p:cNvPr>
              <p:cNvSpPr/>
              <p:nvPr/>
            </p:nvSpPr>
            <p:spPr>
              <a:xfrm>
                <a:off x="4478202" y="2335423"/>
                <a:ext cx="568411" cy="5684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13BB1FA-2638-5B48-A596-9022697021E0}"/>
                  </a:ext>
                </a:extLst>
              </p:cNvPr>
              <p:cNvSpPr/>
              <p:nvPr/>
            </p:nvSpPr>
            <p:spPr>
              <a:xfrm>
                <a:off x="5046613" y="2335422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7868FDB-15DD-E448-9531-C7A88607B8BA}"/>
                  </a:ext>
                </a:extLst>
              </p:cNvPr>
              <p:cNvSpPr/>
              <p:nvPr/>
            </p:nvSpPr>
            <p:spPr>
              <a:xfrm>
                <a:off x="5615024" y="2335421"/>
                <a:ext cx="568411" cy="56841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039603-E412-5948-8CD9-CD3B8144A3FE}"/>
                  </a:ext>
                </a:extLst>
              </p:cNvPr>
              <p:cNvSpPr/>
              <p:nvPr/>
            </p:nvSpPr>
            <p:spPr>
              <a:xfrm>
                <a:off x="4478202" y="1198603"/>
                <a:ext cx="568411" cy="5684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12EF2D-FF5F-5D42-B8DA-2B165E596644}"/>
                  </a:ext>
                </a:extLst>
              </p:cNvPr>
              <p:cNvSpPr/>
              <p:nvPr/>
            </p:nvSpPr>
            <p:spPr>
              <a:xfrm>
                <a:off x="5046613" y="1198602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BF50EA-89D9-494A-84F4-6E4BD004DA97}"/>
                  </a:ext>
                </a:extLst>
              </p:cNvPr>
              <p:cNvSpPr/>
              <p:nvPr/>
            </p:nvSpPr>
            <p:spPr>
              <a:xfrm>
                <a:off x="5615024" y="1198601"/>
                <a:ext cx="568411" cy="56841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720C2C-0D5F-5242-9BBE-F2721B5C4A95}"/>
                  </a:ext>
                </a:extLst>
              </p:cNvPr>
              <p:cNvSpPr txBox="1"/>
              <p:nvPr/>
            </p:nvSpPr>
            <p:spPr>
              <a:xfrm>
                <a:off x="5740390" y="1866550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4CE5D2-8EBB-9F47-B46A-1765D70D950F}"/>
                  </a:ext>
                </a:extLst>
              </p:cNvPr>
              <p:cNvSpPr txBox="1"/>
              <p:nvPr/>
            </p:nvSpPr>
            <p:spPr>
              <a:xfrm>
                <a:off x="4589567" y="1866550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97FBE7-7BAF-A04C-A449-C9436DACD7C5}"/>
                  </a:ext>
                </a:extLst>
              </p:cNvPr>
              <p:cNvSpPr txBox="1"/>
              <p:nvPr/>
            </p:nvSpPr>
            <p:spPr>
              <a:xfrm>
                <a:off x="5748470" y="1298141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AA683D-6E4A-964E-801C-E70893A70746}"/>
                  </a:ext>
                </a:extLst>
              </p:cNvPr>
              <p:cNvSpPr txBox="1"/>
              <p:nvPr/>
            </p:nvSpPr>
            <p:spPr>
              <a:xfrm>
                <a:off x="5748470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F0B5-49F7-EB48-9201-FBF85A3C6FCE}"/>
                  </a:ext>
                </a:extLst>
              </p:cNvPr>
              <p:cNvSpPr txBox="1"/>
              <p:nvPr/>
            </p:nvSpPr>
            <p:spPr>
              <a:xfrm>
                <a:off x="4589567" y="1298137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0F7715-3299-604F-AD58-48CC0D95CB5F}"/>
                  </a:ext>
                </a:extLst>
              </p:cNvPr>
              <p:cNvSpPr txBox="1"/>
              <p:nvPr/>
            </p:nvSpPr>
            <p:spPr>
              <a:xfrm>
                <a:off x="4589567" y="2434958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3CAA8F-73D8-564D-9EC6-6716756F5CC1}"/>
                  </a:ext>
                </a:extLst>
              </p:cNvPr>
              <p:cNvSpPr txBox="1"/>
              <p:nvPr/>
            </p:nvSpPr>
            <p:spPr>
              <a:xfrm>
                <a:off x="4762407" y="644600"/>
                <a:ext cx="1705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3x3 </a:t>
                </a:r>
                <a:r>
                  <a:rPr lang="nl-NL" dirty="0" err="1">
                    <a:latin typeface="+mj-lt"/>
                  </a:rPr>
                  <a:t>Sobel</a:t>
                </a:r>
                <a:endParaRPr lang="nl-NL" dirty="0">
                  <a:latin typeface="+mj-lt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4FBBCF-B234-2246-BC5D-AAD44B5E260B}"/>
                  </a:ext>
                </a:extLst>
              </p:cNvPr>
              <p:cNvSpPr txBox="1"/>
              <p:nvPr/>
            </p:nvSpPr>
            <p:spPr>
              <a:xfrm>
                <a:off x="5180059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4FA3DA-23A0-374C-9FB3-4F6431A46FA8}"/>
                  </a:ext>
                </a:extLst>
              </p:cNvPr>
              <p:cNvSpPr txBox="1"/>
              <p:nvPr/>
            </p:nvSpPr>
            <p:spPr>
              <a:xfrm>
                <a:off x="5169097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C7C6683-C6B7-0D41-92C6-6335B8F3173C}"/>
                </a:ext>
              </a:extLst>
            </p:cNvPr>
            <p:cNvGrpSpPr/>
            <p:nvPr/>
          </p:nvGrpSpPr>
          <p:grpSpPr>
            <a:xfrm>
              <a:off x="1779371" y="644600"/>
              <a:ext cx="1705235" cy="2259236"/>
              <a:chOff x="1779371" y="644600"/>
              <a:chExt cx="1705235" cy="225923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1D6CCC-8BC1-5F4C-ABAF-984A609426AB}"/>
                  </a:ext>
                </a:extLst>
              </p:cNvPr>
              <p:cNvSpPr/>
              <p:nvPr/>
            </p:nvSpPr>
            <p:spPr>
              <a:xfrm>
                <a:off x="1779373" y="1767016"/>
                <a:ext cx="568411" cy="5684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187E68-B0B8-4141-8100-E8B6808F471C}"/>
                  </a:ext>
                </a:extLst>
              </p:cNvPr>
              <p:cNvSpPr/>
              <p:nvPr/>
            </p:nvSpPr>
            <p:spPr>
              <a:xfrm>
                <a:off x="2916195" y="1767014"/>
                <a:ext cx="568411" cy="56841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E23613-4065-D64F-B002-84E361E07EF3}"/>
                  </a:ext>
                </a:extLst>
              </p:cNvPr>
              <p:cNvSpPr/>
              <p:nvPr/>
            </p:nvSpPr>
            <p:spPr>
              <a:xfrm>
                <a:off x="2347784" y="1767014"/>
                <a:ext cx="568411" cy="5684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68E67E-BC7E-D74F-8EF7-67BA2C3B823A}"/>
                  </a:ext>
                </a:extLst>
              </p:cNvPr>
              <p:cNvSpPr/>
              <p:nvPr/>
            </p:nvSpPr>
            <p:spPr>
              <a:xfrm>
                <a:off x="1779372" y="2335425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AB53A5A-5486-C543-8274-40DD088C0234}"/>
                  </a:ext>
                </a:extLst>
              </p:cNvPr>
              <p:cNvSpPr/>
              <p:nvPr/>
            </p:nvSpPr>
            <p:spPr>
              <a:xfrm>
                <a:off x="2347783" y="2335424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ED3289-64AD-5B44-AF45-CB1CE42D7BCC}"/>
                  </a:ext>
                </a:extLst>
              </p:cNvPr>
              <p:cNvSpPr/>
              <p:nvPr/>
            </p:nvSpPr>
            <p:spPr>
              <a:xfrm>
                <a:off x="2916194" y="2335423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A8C8F93-DE69-194C-8203-E4C780F11B7D}"/>
                  </a:ext>
                </a:extLst>
              </p:cNvPr>
              <p:cNvSpPr/>
              <p:nvPr/>
            </p:nvSpPr>
            <p:spPr>
              <a:xfrm>
                <a:off x="1779372" y="1198605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F5054D4-CB26-3843-8680-76239C757C2A}"/>
                  </a:ext>
                </a:extLst>
              </p:cNvPr>
              <p:cNvSpPr/>
              <p:nvPr/>
            </p:nvSpPr>
            <p:spPr>
              <a:xfrm>
                <a:off x="2347783" y="1198604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683A774-718B-2A43-B2F4-F97A2DBCE767}"/>
                  </a:ext>
                </a:extLst>
              </p:cNvPr>
              <p:cNvSpPr/>
              <p:nvPr/>
            </p:nvSpPr>
            <p:spPr>
              <a:xfrm>
                <a:off x="2916194" y="1198603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D147F8-FA9D-3045-9CB4-86B9FEDB3660}"/>
                  </a:ext>
                </a:extLst>
              </p:cNvPr>
              <p:cNvSpPr txBox="1"/>
              <p:nvPr/>
            </p:nvSpPr>
            <p:spPr>
              <a:xfrm>
                <a:off x="3041560" y="1866552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D03C6C-2D82-4D45-A49E-A753D862BB4C}"/>
                  </a:ext>
                </a:extLst>
              </p:cNvPr>
              <p:cNvSpPr txBox="1"/>
              <p:nvPr/>
            </p:nvSpPr>
            <p:spPr>
              <a:xfrm>
                <a:off x="1890737" y="1866552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0B9659-04B3-A640-A60E-8F719301DB03}"/>
                  </a:ext>
                </a:extLst>
              </p:cNvPr>
              <p:cNvSpPr txBox="1"/>
              <p:nvPr/>
            </p:nvSpPr>
            <p:spPr>
              <a:xfrm>
                <a:off x="1779371" y="644600"/>
                <a:ext cx="1705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err="1">
                    <a:latin typeface="+mj-lt"/>
                  </a:rPr>
                  <a:t>Finite</a:t>
                </a:r>
                <a:r>
                  <a:rPr lang="nl-NL" dirty="0">
                    <a:latin typeface="+mj-lt"/>
                  </a:rPr>
                  <a:t> </a:t>
                </a:r>
                <a:r>
                  <a:rPr lang="nl-NL" dirty="0" err="1">
                    <a:latin typeface="+mj-lt"/>
                  </a:rPr>
                  <a:t>difference</a:t>
                </a:r>
                <a:endParaRPr lang="nl-NL" dirty="0"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9F0B93-8E13-B548-A4D6-79118B0BCBE6}"/>
                  </a:ext>
                </a:extLst>
              </p:cNvPr>
              <p:cNvSpPr txBox="1"/>
              <p:nvPr/>
            </p:nvSpPr>
            <p:spPr>
              <a:xfrm>
                <a:off x="1937988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97E319-7B6F-184C-8669-DCDB9A7FD6DA}"/>
                  </a:ext>
                </a:extLst>
              </p:cNvPr>
              <p:cNvSpPr txBox="1"/>
              <p:nvPr/>
            </p:nvSpPr>
            <p:spPr>
              <a:xfrm>
                <a:off x="2494072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234046-0DE3-C044-BCDE-887756304E47}"/>
                  </a:ext>
                </a:extLst>
              </p:cNvPr>
              <p:cNvSpPr txBox="1"/>
              <p:nvPr/>
            </p:nvSpPr>
            <p:spPr>
              <a:xfrm>
                <a:off x="3049640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AB4E691-29D9-9049-A3EE-5B02467ECB27}"/>
                  </a:ext>
                </a:extLst>
              </p:cNvPr>
              <p:cNvSpPr txBox="1"/>
              <p:nvPr/>
            </p:nvSpPr>
            <p:spPr>
              <a:xfrm>
                <a:off x="1937988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934AE8-DDD9-C748-9C3C-F9C17EF825F5}"/>
                  </a:ext>
                </a:extLst>
              </p:cNvPr>
              <p:cNvSpPr txBox="1"/>
              <p:nvPr/>
            </p:nvSpPr>
            <p:spPr>
              <a:xfrm>
                <a:off x="2494072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7DB4969-1EF7-3849-9900-BC74AA86A929}"/>
                  </a:ext>
                </a:extLst>
              </p:cNvPr>
              <p:cNvSpPr txBox="1"/>
              <p:nvPr/>
            </p:nvSpPr>
            <p:spPr>
              <a:xfrm>
                <a:off x="3049640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79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CF2E7B7-14D3-964A-977E-389F1E86E485}"/>
              </a:ext>
            </a:extLst>
          </p:cNvPr>
          <p:cNvGrpSpPr/>
          <p:nvPr/>
        </p:nvGrpSpPr>
        <p:grpSpPr>
          <a:xfrm>
            <a:off x="2278030" y="884895"/>
            <a:ext cx="3448904" cy="2728744"/>
            <a:chOff x="2278030" y="884895"/>
            <a:chExt cx="3448904" cy="272874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6BC7FA-9832-1647-B54F-C7989B3A12B8}"/>
                </a:ext>
              </a:extLst>
            </p:cNvPr>
            <p:cNvSpPr txBox="1"/>
            <p:nvPr/>
          </p:nvSpPr>
          <p:spPr>
            <a:xfrm>
              <a:off x="3091511" y="884895"/>
              <a:ext cx="2635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Sliding </a:t>
              </a:r>
              <a:r>
                <a:rPr lang="nl-NL" dirty="0" err="1">
                  <a:latin typeface="+mj-lt"/>
                </a:rPr>
                <a:t>window</a:t>
              </a:r>
              <a:endParaRPr lang="nl-NL" dirty="0">
                <a:latin typeface="+mj-lt"/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417ECE5-84E1-EF4D-BD71-CF01CE31266F}"/>
                </a:ext>
              </a:extLst>
            </p:cNvPr>
            <p:cNvGrpSpPr/>
            <p:nvPr/>
          </p:nvGrpSpPr>
          <p:grpSpPr>
            <a:xfrm>
              <a:off x="2278030" y="1169945"/>
              <a:ext cx="3253884" cy="2443694"/>
              <a:chOff x="2278030" y="1169945"/>
              <a:chExt cx="3253884" cy="2443694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EAA4A0D9-1A28-BE4D-8A41-F2BA059FB225}"/>
                  </a:ext>
                </a:extLst>
              </p:cNvPr>
              <p:cNvSpPr/>
              <p:nvPr/>
            </p:nvSpPr>
            <p:spPr>
              <a:xfrm>
                <a:off x="2314121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A7EFF24-4AE8-0B47-81C4-642E4766AA38}"/>
                  </a:ext>
                </a:extLst>
              </p:cNvPr>
              <p:cNvSpPr/>
              <p:nvPr/>
            </p:nvSpPr>
            <p:spPr>
              <a:xfrm>
                <a:off x="2760757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D3DB9D6-0A8B-F14C-80FA-EF08E8EFC5FD}"/>
                  </a:ext>
                </a:extLst>
              </p:cNvPr>
              <p:cNvSpPr/>
              <p:nvPr/>
            </p:nvSpPr>
            <p:spPr>
              <a:xfrm>
                <a:off x="2314121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315390E-1B5D-874A-A9DF-8F349E2BB496}"/>
                  </a:ext>
                </a:extLst>
              </p:cNvPr>
              <p:cNvSpPr/>
              <p:nvPr/>
            </p:nvSpPr>
            <p:spPr>
              <a:xfrm>
                <a:off x="2760757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68E917F-3F28-4D4F-A682-8D1422D624DD}"/>
                  </a:ext>
                </a:extLst>
              </p:cNvPr>
              <p:cNvSpPr/>
              <p:nvPr/>
            </p:nvSpPr>
            <p:spPr>
              <a:xfrm>
                <a:off x="3207393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EC6996C-DA88-6C4F-A623-36DC22C4A23D}"/>
                  </a:ext>
                </a:extLst>
              </p:cNvPr>
              <p:cNvSpPr/>
              <p:nvPr/>
            </p:nvSpPr>
            <p:spPr>
              <a:xfrm>
                <a:off x="3654028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956F731-5E45-4E42-874E-A6BE275C22D6}"/>
                  </a:ext>
                </a:extLst>
              </p:cNvPr>
              <p:cNvSpPr/>
              <p:nvPr/>
            </p:nvSpPr>
            <p:spPr>
              <a:xfrm>
                <a:off x="3207393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5D44FEA-FBC8-2C4B-821F-DEBED8DEE271}"/>
                  </a:ext>
                </a:extLst>
              </p:cNvPr>
              <p:cNvSpPr/>
              <p:nvPr/>
            </p:nvSpPr>
            <p:spPr>
              <a:xfrm>
                <a:off x="3654028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85CCCA-CEF6-A84C-BB3B-669AA8341516}"/>
                  </a:ext>
                </a:extLst>
              </p:cNvPr>
              <p:cNvSpPr/>
              <p:nvPr/>
            </p:nvSpPr>
            <p:spPr>
              <a:xfrm>
                <a:off x="2314121" y="2149315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403CA0-27FD-D441-9391-281E1B92A482}"/>
                  </a:ext>
                </a:extLst>
              </p:cNvPr>
              <p:cNvSpPr/>
              <p:nvPr/>
            </p:nvSpPr>
            <p:spPr>
              <a:xfrm>
                <a:off x="2760757" y="2149315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6CDD674-D8DE-EC40-9D65-BF6D963E7246}"/>
                  </a:ext>
                </a:extLst>
              </p:cNvPr>
              <p:cNvSpPr/>
              <p:nvPr/>
            </p:nvSpPr>
            <p:spPr>
              <a:xfrm>
                <a:off x="2314121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350C29-B91F-DE45-87E5-BDD748638FF8}"/>
                  </a:ext>
                </a:extLst>
              </p:cNvPr>
              <p:cNvSpPr/>
              <p:nvPr/>
            </p:nvSpPr>
            <p:spPr>
              <a:xfrm>
                <a:off x="2760757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5E952A5-FFB2-7640-9781-AD68D796A9BE}"/>
                  </a:ext>
                </a:extLst>
              </p:cNvPr>
              <p:cNvSpPr/>
              <p:nvPr/>
            </p:nvSpPr>
            <p:spPr>
              <a:xfrm>
                <a:off x="3207393" y="2149315"/>
                <a:ext cx="465796" cy="46579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70EFE7D-6CC1-8242-A334-DE7E67FA482E}"/>
                  </a:ext>
                </a:extLst>
              </p:cNvPr>
              <p:cNvSpPr/>
              <p:nvPr/>
            </p:nvSpPr>
            <p:spPr>
              <a:xfrm>
                <a:off x="3654028" y="2149315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B2B07DB-8E2B-6147-B0B1-E79088348336}"/>
                  </a:ext>
                </a:extLst>
              </p:cNvPr>
              <p:cNvSpPr/>
              <p:nvPr/>
            </p:nvSpPr>
            <p:spPr>
              <a:xfrm>
                <a:off x="3207393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F0905A4-3D1F-3745-BCF0-DFB8459B2978}"/>
                  </a:ext>
                </a:extLst>
              </p:cNvPr>
              <p:cNvSpPr/>
              <p:nvPr/>
            </p:nvSpPr>
            <p:spPr>
              <a:xfrm>
                <a:off x="3654028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F5FB146-00CC-0F40-85EC-4C93FBD41D50}"/>
                  </a:ext>
                </a:extLst>
              </p:cNvPr>
              <p:cNvSpPr/>
              <p:nvPr/>
            </p:nvSpPr>
            <p:spPr>
              <a:xfrm>
                <a:off x="2314121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5F36984-3ED9-5B42-89EA-6A088331FCEA}"/>
                  </a:ext>
                </a:extLst>
              </p:cNvPr>
              <p:cNvSpPr/>
              <p:nvPr/>
            </p:nvSpPr>
            <p:spPr>
              <a:xfrm>
                <a:off x="2760757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A11FED1-B29F-9141-9F08-3F39B8212CC0}"/>
                  </a:ext>
                </a:extLst>
              </p:cNvPr>
              <p:cNvSpPr/>
              <p:nvPr/>
            </p:nvSpPr>
            <p:spPr>
              <a:xfrm>
                <a:off x="3207393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44C5158-A171-A344-AEDF-2DF3FF7A2D4B}"/>
                  </a:ext>
                </a:extLst>
              </p:cNvPr>
              <p:cNvSpPr/>
              <p:nvPr/>
            </p:nvSpPr>
            <p:spPr>
              <a:xfrm>
                <a:off x="3654028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389EFA4-E169-DD47-9D1A-49A5776F05A8}"/>
                  </a:ext>
                </a:extLst>
              </p:cNvPr>
              <p:cNvSpPr/>
              <p:nvPr/>
            </p:nvSpPr>
            <p:spPr>
              <a:xfrm>
                <a:off x="4119824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5BD2FB9-1EB3-A642-BEAC-A7ADEC63AD33}"/>
                  </a:ext>
                </a:extLst>
              </p:cNvPr>
              <p:cNvSpPr/>
              <p:nvPr/>
            </p:nvSpPr>
            <p:spPr>
              <a:xfrm>
                <a:off x="4119824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E5E37B3-F6E6-C54A-9EE8-28B470F687E1}"/>
                  </a:ext>
                </a:extLst>
              </p:cNvPr>
              <p:cNvSpPr/>
              <p:nvPr/>
            </p:nvSpPr>
            <p:spPr>
              <a:xfrm>
                <a:off x="4119824" y="2149315"/>
                <a:ext cx="465796" cy="46579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65BD173-5B89-9F42-B54D-E64C2CD27033}"/>
                  </a:ext>
                </a:extLst>
              </p:cNvPr>
              <p:cNvSpPr/>
              <p:nvPr/>
            </p:nvSpPr>
            <p:spPr>
              <a:xfrm>
                <a:off x="4119824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99B767B-CA82-A94F-87B0-331840614BBB}"/>
                  </a:ext>
                </a:extLst>
              </p:cNvPr>
              <p:cNvSpPr/>
              <p:nvPr/>
            </p:nvSpPr>
            <p:spPr>
              <a:xfrm>
                <a:off x="4119824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E32BD07-B327-FE4D-810A-7BB115133F33}"/>
                  </a:ext>
                </a:extLst>
              </p:cNvPr>
              <p:cNvSpPr/>
              <p:nvPr/>
            </p:nvSpPr>
            <p:spPr>
              <a:xfrm>
                <a:off x="4585620" y="1256042"/>
                <a:ext cx="438131" cy="4466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CE720C1-25A9-054C-9DEA-B0B319E74408}"/>
                  </a:ext>
                </a:extLst>
              </p:cNvPr>
              <p:cNvSpPr/>
              <p:nvPr/>
            </p:nvSpPr>
            <p:spPr>
              <a:xfrm>
                <a:off x="4585619" y="2595950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64A9F4-DEAB-074B-B905-C05E3D85DA25}"/>
                  </a:ext>
                </a:extLst>
              </p:cNvPr>
              <p:cNvSpPr/>
              <p:nvPr/>
            </p:nvSpPr>
            <p:spPr>
              <a:xfrm>
                <a:off x="4585618" y="3061746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734A7C9-0B23-6A48-AB0F-B832D2987B04}"/>
                  </a:ext>
                </a:extLst>
              </p:cNvPr>
              <p:cNvSpPr/>
              <p:nvPr/>
            </p:nvSpPr>
            <p:spPr>
              <a:xfrm>
                <a:off x="4585618" y="2145684"/>
                <a:ext cx="438131" cy="45026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86662CA-8BCB-484D-B792-DF7E0BEA5360}"/>
                  </a:ext>
                </a:extLst>
              </p:cNvPr>
              <p:cNvSpPr/>
              <p:nvPr/>
            </p:nvSpPr>
            <p:spPr>
              <a:xfrm>
                <a:off x="4585618" y="1702679"/>
                <a:ext cx="438131" cy="44300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7C2034-1FD5-1F4E-A08C-75B448DE343B}"/>
                  </a:ext>
                </a:extLst>
              </p:cNvPr>
              <p:cNvSpPr/>
              <p:nvPr/>
            </p:nvSpPr>
            <p:spPr>
              <a:xfrm>
                <a:off x="2773644" y="1702680"/>
                <a:ext cx="1364373" cy="13655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5466FD73-0630-AC41-878D-A4A8111AE8D3}"/>
                  </a:ext>
                </a:extLst>
              </p:cNvPr>
              <p:cNvSpPr/>
              <p:nvPr/>
            </p:nvSpPr>
            <p:spPr>
              <a:xfrm>
                <a:off x="5017724" y="1256042"/>
                <a:ext cx="438131" cy="4466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40DF759-0EC2-AB49-8E09-8A0B40D388FB}"/>
                  </a:ext>
                </a:extLst>
              </p:cNvPr>
              <p:cNvSpPr/>
              <p:nvPr/>
            </p:nvSpPr>
            <p:spPr>
              <a:xfrm>
                <a:off x="5017723" y="2595950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7A9DE22-2D06-5B48-910C-F8DAAFAB4B0D}"/>
                  </a:ext>
                </a:extLst>
              </p:cNvPr>
              <p:cNvSpPr/>
              <p:nvPr/>
            </p:nvSpPr>
            <p:spPr>
              <a:xfrm>
                <a:off x="5017722" y="3061746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4F230A9-9DAD-2B47-82C1-1CD4B3D37E5D}"/>
                  </a:ext>
                </a:extLst>
              </p:cNvPr>
              <p:cNvSpPr/>
              <p:nvPr/>
            </p:nvSpPr>
            <p:spPr>
              <a:xfrm>
                <a:off x="5017722" y="2145684"/>
                <a:ext cx="438131" cy="45026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B363D8A-96F3-2047-9BD1-95F26FD82020}"/>
                  </a:ext>
                </a:extLst>
              </p:cNvPr>
              <p:cNvSpPr/>
              <p:nvPr/>
            </p:nvSpPr>
            <p:spPr>
              <a:xfrm>
                <a:off x="5017722" y="1702679"/>
                <a:ext cx="438131" cy="44300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9A653BE-4B27-FC42-97FE-F1CDD678F76B}"/>
                  </a:ext>
                </a:extLst>
              </p:cNvPr>
              <p:cNvSpPr/>
              <p:nvPr/>
            </p:nvSpPr>
            <p:spPr>
              <a:xfrm>
                <a:off x="3665491" y="1702680"/>
                <a:ext cx="1364373" cy="13655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EB76091-E4A5-EA44-9D05-98A7BD5D57D1}"/>
                  </a:ext>
                </a:extLst>
              </p:cNvPr>
              <p:cNvSpPr/>
              <p:nvPr/>
            </p:nvSpPr>
            <p:spPr>
              <a:xfrm>
                <a:off x="2314121" y="3294645"/>
                <a:ext cx="3141732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BBF7F11-E49C-2245-882D-9C7867C3FB0C}"/>
                  </a:ext>
                </a:extLst>
              </p:cNvPr>
              <p:cNvSpPr/>
              <p:nvPr/>
            </p:nvSpPr>
            <p:spPr>
              <a:xfrm>
                <a:off x="2314121" y="1169945"/>
                <a:ext cx="3141732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965152A-B4BF-D14D-B559-BAF1836CD950}"/>
                  </a:ext>
                </a:extLst>
              </p:cNvPr>
              <p:cNvSpPr/>
              <p:nvPr/>
            </p:nvSpPr>
            <p:spPr>
              <a:xfrm rot="5400000">
                <a:off x="4150570" y="2232295"/>
                <a:ext cx="2443694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113FF01-8091-EE4E-AF73-AA1AB2BFAE1D}"/>
                  </a:ext>
                </a:extLst>
              </p:cNvPr>
              <p:cNvSpPr/>
              <p:nvPr/>
            </p:nvSpPr>
            <p:spPr>
              <a:xfrm rot="5400000">
                <a:off x="1215680" y="2232295"/>
                <a:ext cx="2443694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E7E8716-812E-1D43-86C6-BCD34F31F644}"/>
                </a:ext>
              </a:extLst>
            </p:cNvPr>
            <p:cNvCxnSpPr/>
            <p:nvPr/>
          </p:nvCxnSpPr>
          <p:spPr>
            <a:xfrm>
              <a:off x="3600782" y="1399780"/>
              <a:ext cx="568409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51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7725C43-79B0-7F47-8563-DAE3CE6E7E38}"/>
              </a:ext>
            </a:extLst>
          </p:cNvPr>
          <p:cNvSpPr/>
          <p:nvPr/>
        </p:nvSpPr>
        <p:spPr>
          <a:xfrm>
            <a:off x="3141160" y="2055342"/>
            <a:ext cx="892758" cy="1799279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F31500-DB79-5041-AE38-8C341F2B572D}"/>
              </a:ext>
            </a:extLst>
          </p:cNvPr>
          <p:cNvSpPr/>
          <p:nvPr/>
        </p:nvSpPr>
        <p:spPr>
          <a:xfrm>
            <a:off x="3138616" y="3657600"/>
            <a:ext cx="1713470" cy="188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595760-4962-7F42-8B7F-4B744B47F260}"/>
              </a:ext>
            </a:extLst>
          </p:cNvPr>
          <p:cNvSpPr/>
          <p:nvPr/>
        </p:nvSpPr>
        <p:spPr>
          <a:xfrm>
            <a:off x="2199503" y="2051221"/>
            <a:ext cx="939113" cy="17992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1B3BBF-1917-DB44-B695-A7D66E8B1457}"/>
              </a:ext>
            </a:extLst>
          </p:cNvPr>
          <p:cNvCxnSpPr>
            <a:cxnSpLocks/>
          </p:cNvCxnSpPr>
          <p:nvPr/>
        </p:nvCxnSpPr>
        <p:spPr>
          <a:xfrm>
            <a:off x="2199503" y="2051222"/>
            <a:ext cx="939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C0474-094A-3448-B92F-2B35710F9CE9}"/>
              </a:ext>
            </a:extLst>
          </p:cNvPr>
          <p:cNvCxnSpPr>
            <a:cxnSpLocks/>
          </p:cNvCxnSpPr>
          <p:nvPr/>
        </p:nvCxnSpPr>
        <p:spPr>
          <a:xfrm>
            <a:off x="3138616" y="2051222"/>
            <a:ext cx="0" cy="16063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0EE98A-4AB0-A147-B6CC-22DEF4AB37B2}"/>
              </a:ext>
            </a:extLst>
          </p:cNvPr>
          <p:cNvCxnSpPr>
            <a:cxnSpLocks/>
          </p:cNvCxnSpPr>
          <p:nvPr/>
        </p:nvCxnSpPr>
        <p:spPr>
          <a:xfrm flipH="1">
            <a:off x="3138616" y="3661719"/>
            <a:ext cx="17134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B3ADE1-AD4C-A74E-93A2-F17EC9B0316C}"/>
              </a:ext>
            </a:extLst>
          </p:cNvPr>
          <p:cNvCxnSpPr>
            <a:cxnSpLocks/>
          </p:cNvCxnSpPr>
          <p:nvPr/>
        </p:nvCxnSpPr>
        <p:spPr>
          <a:xfrm>
            <a:off x="3027406" y="2051222"/>
            <a:ext cx="101291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E1126-B0F6-1F48-B12E-7E8B6E689EA4}"/>
              </a:ext>
            </a:extLst>
          </p:cNvPr>
          <p:cNvCxnSpPr>
            <a:cxnSpLocks/>
          </p:cNvCxnSpPr>
          <p:nvPr/>
        </p:nvCxnSpPr>
        <p:spPr>
          <a:xfrm>
            <a:off x="4040317" y="2067698"/>
            <a:ext cx="0" cy="15899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FCEEF-EA62-9A4A-9F23-DDD0F94CABFF}"/>
              </a:ext>
            </a:extLst>
          </p:cNvPr>
          <p:cNvCxnSpPr/>
          <p:nvPr/>
        </p:nvCxnSpPr>
        <p:spPr>
          <a:xfrm>
            <a:off x="3027406" y="2067698"/>
            <a:ext cx="0" cy="1589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719D0-471E-1E4E-B003-DFF4ADAA077F}"/>
                  </a:ext>
                </a:extLst>
              </p:cNvPr>
              <p:cNvSpPr txBox="1"/>
              <p:nvPr/>
            </p:nvSpPr>
            <p:spPr>
              <a:xfrm>
                <a:off x="2553828" y="2771168"/>
                <a:ext cx="352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719D0-471E-1E4E-B003-DFF4ADAA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28" y="2771168"/>
                <a:ext cx="352789" cy="276999"/>
              </a:xfrm>
              <a:prstGeom prst="rect">
                <a:avLst/>
              </a:prstGeom>
              <a:blipFill>
                <a:blip r:embed="rId3"/>
                <a:stretch>
                  <a:fillRect l="-13793" r="-10345" b="-217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5DF629-5978-F848-953B-5E2F2416F736}"/>
              </a:ext>
            </a:extLst>
          </p:cNvPr>
          <p:cNvCxnSpPr>
            <a:cxnSpLocks/>
          </p:cNvCxnSpPr>
          <p:nvPr/>
        </p:nvCxnSpPr>
        <p:spPr>
          <a:xfrm flipH="1">
            <a:off x="4066869" y="2909668"/>
            <a:ext cx="358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50EA31-9E9C-E44A-A02F-2F8EEABAC6E5}"/>
              </a:ext>
            </a:extLst>
          </p:cNvPr>
          <p:cNvCxnSpPr>
            <a:cxnSpLocks/>
          </p:cNvCxnSpPr>
          <p:nvPr/>
        </p:nvCxnSpPr>
        <p:spPr>
          <a:xfrm flipH="1">
            <a:off x="3165169" y="3850501"/>
            <a:ext cx="87514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706818-C7A1-104A-B3E1-58A32D3237E7}"/>
                  </a:ext>
                </a:extLst>
              </p:cNvPr>
              <p:cNvSpPr txBox="1"/>
              <p:nvPr/>
            </p:nvSpPr>
            <p:spPr>
              <a:xfrm>
                <a:off x="3373272" y="3951402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706818-C7A1-104A-B3E1-58A32D323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272" y="3951402"/>
                <a:ext cx="321178" cy="276999"/>
              </a:xfrm>
              <a:prstGeom prst="rect">
                <a:avLst/>
              </a:prstGeom>
              <a:blipFill>
                <a:blip r:embed="rId4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E92896D6-2519-D44F-9139-448E98AA86F8}"/>
              </a:ext>
            </a:extLst>
          </p:cNvPr>
          <p:cNvSpPr txBox="1"/>
          <p:nvPr/>
        </p:nvSpPr>
        <p:spPr>
          <a:xfrm>
            <a:off x="4458508" y="2700288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i="1" dirty="0"/>
              <a:t>J</a:t>
            </a:r>
            <a:r>
              <a:rPr lang="nl-NL" baseline="-25000" dirty="0"/>
              <a:t>out</a:t>
            </a:r>
            <a:endParaRPr lang="nl-NL" i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F70782-C3A7-144A-A61D-56B6DFB21C7A}"/>
              </a:ext>
            </a:extLst>
          </p:cNvPr>
          <p:cNvCxnSpPr>
            <a:cxnSpLocks/>
          </p:cNvCxnSpPr>
          <p:nvPr/>
        </p:nvCxnSpPr>
        <p:spPr>
          <a:xfrm flipH="1">
            <a:off x="3165169" y="2909668"/>
            <a:ext cx="358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2734F37-98D8-FA46-BF29-FC7AA5755AEA}"/>
              </a:ext>
            </a:extLst>
          </p:cNvPr>
          <p:cNvSpPr txBox="1"/>
          <p:nvPr/>
        </p:nvSpPr>
        <p:spPr>
          <a:xfrm>
            <a:off x="3556808" y="2700288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i="1" dirty="0" err="1"/>
              <a:t>J</a:t>
            </a:r>
            <a:r>
              <a:rPr lang="nl-NL" i="1" baseline="-25000" dirty="0" err="1"/>
              <a:t>in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50934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1FE7AA2-8E8B-D442-A15D-7DB7FB4F814F}"/>
              </a:ext>
            </a:extLst>
          </p:cNvPr>
          <p:cNvGrpSpPr/>
          <p:nvPr/>
        </p:nvGrpSpPr>
        <p:grpSpPr>
          <a:xfrm>
            <a:off x="3752850" y="2230632"/>
            <a:ext cx="2591328" cy="1680103"/>
            <a:chOff x="3752850" y="2230632"/>
            <a:chExt cx="2591328" cy="16801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7F6531B-E788-5542-838A-961B205DC94C}"/>
                </a:ext>
              </a:extLst>
            </p:cNvPr>
            <p:cNvGrpSpPr/>
            <p:nvPr/>
          </p:nvGrpSpPr>
          <p:grpSpPr>
            <a:xfrm>
              <a:off x="3752850" y="2322964"/>
              <a:ext cx="1741332" cy="1587771"/>
              <a:chOff x="3752850" y="2322965"/>
              <a:chExt cx="1122266" cy="1023298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D394FE9-CEFE-6A44-97DA-9C11085001C0}"/>
                  </a:ext>
                </a:extLst>
              </p:cNvPr>
              <p:cNvGrpSpPr/>
              <p:nvPr/>
            </p:nvGrpSpPr>
            <p:grpSpPr>
              <a:xfrm>
                <a:off x="3752850" y="2322965"/>
                <a:ext cx="1122266" cy="1023298"/>
                <a:chOff x="3752850" y="2322965"/>
                <a:chExt cx="1122266" cy="1023298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4D923A8-4FA7-6B47-89CA-787E0D2F2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888" y="2385649"/>
                  <a:ext cx="247819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77089D4-760D-914D-9759-5A9F5F590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81249" y="3168247"/>
                  <a:ext cx="293867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Arc 17">
                  <a:extLst>
                    <a:ext uri="{FF2B5EF4-FFF2-40B4-BE49-F238E27FC236}">
                      <a16:creationId xmlns:a16="http://schemas.microsoft.com/office/drawing/2014/main" id="{3BEDD136-C5DE-804B-B962-03DAD032CA25}"/>
                    </a:ext>
                  </a:extLst>
                </p:cNvPr>
                <p:cNvSpPr/>
                <p:nvPr/>
              </p:nvSpPr>
              <p:spPr>
                <a:xfrm>
                  <a:off x="3808777" y="2385649"/>
                  <a:ext cx="517402" cy="786965"/>
                </a:xfrm>
                <a:prstGeom prst="arc">
                  <a:avLst>
                    <a:gd name="adj1" fmla="val 16178764"/>
                    <a:gd name="adj2" fmla="val 0"/>
                  </a:avLst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8A9791C1-EF89-8C4B-AE44-D31CD28B9D1A}"/>
                    </a:ext>
                  </a:extLst>
                </p:cNvPr>
                <p:cNvSpPr/>
                <p:nvPr/>
              </p:nvSpPr>
              <p:spPr>
                <a:xfrm rot="10800000">
                  <a:off x="4326179" y="2387503"/>
                  <a:ext cx="525752" cy="781670"/>
                </a:xfrm>
                <a:prstGeom prst="arc">
                  <a:avLst>
                    <a:gd name="adj1" fmla="val 16210853"/>
                    <a:gd name="adj2" fmla="val 0"/>
                  </a:avLst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F18F0E6B-648E-3643-8040-F700C6027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26180" y="3169702"/>
                  <a:ext cx="548936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80346BF8-2D1D-A543-8276-D6AEE50618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888" y="2382473"/>
                  <a:ext cx="485291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8E7FE90-80F3-D449-AE85-C8C139D90F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6180" y="2382473"/>
                  <a:ext cx="0" cy="78722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EA68E29-B797-B545-BA29-3D231D8E6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8777" y="2322965"/>
                  <a:ext cx="0" cy="1023298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DCEEC05-5D06-F54E-BABB-785049733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2850" y="3276600"/>
                  <a:ext cx="1122266" cy="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26AF76D-62D7-E441-AC8F-B5BC6AF1DFA3}"/>
                  </a:ext>
                </a:extLst>
              </p:cNvPr>
              <p:cNvCxnSpPr/>
              <p:nvPr/>
            </p:nvCxnSpPr>
            <p:spPr>
              <a:xfrm>
                <a:off x="4167329" y="2754873"/>
                <a:ext cx="31906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E965E5-A3DE-054D-8B8E-DCDFE75A3A3C}"/>
                </a:ext>
              </a:extLst>
            </p:cNvPr>
            <p:cNvSpPr txBox="1"/>
            <p:nvPr/>
          </p:nvSpPr>
          <p:spPr>
            <a:xfrm>
              <a:off x="4891038" y="2808456"/>
              <a:ext cx="198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FD38BE5-F5A1-5B42-A391-50842ABFB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2442" y="2415298"/>
              <a:ext cx="815766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311B2A0-B142-A84F-AF1B-AEBF0F11531D}"/>
                </a:ext>
              </a:extLst>
            </p:cNvPr>
            <p:cNvSpPr txBox="1"/>
            <p:nvPr/>
          </p:nvSpPr>
          <p:spPr>
            <a:xfrm>
              <a:off x="5459952" y="3433312"/>
              <a:ext cx="884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c</a:t>
              </a:r>
              <a:r>
                <a:rPr lang="nl-NL" baseline="30000" dirty="0"/>
                <a:t>-</a:t>
              </a:r>
              <a:endParaRPr lang="nl-NL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7D97CE3-1BAC-2E4F-8A61-4069B910465C}"/>
                </a:ext>
              </a:extLst>
            </p:cNvPr>
            <p:cNvSpPr txBox="1"/>
            <p:nvPr/>
          </p:nvSpPr>
          <p:spPr>
            <a:xfrm>
              <a:off x="5422591" y="2230632"/>
              <a:ext cx="884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c</a:t>
              </a:r>
              <a:r>
                <a:rPr lang="nl-NL" baseline="30000" dirty="0"/>
                <a:t>+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06947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D39B518-4DFE-904E-9712-C29421AF2F4C}"/>
              </a:ext>
            </a:extLst>
          </p:cNvPr>
          <p:cNvGrpSpPr/>
          <p:nvPr/>
        </p:nvGrpSpPr>
        <p:grpSpPr>
          <a:xfrm>
            <a:off x="1467365" y="893805"/>
            <a:ext cx="5675519" cy="2590800"/>
            <a:chOff x="1467365" y="893805"/>
            <a:chExt cx="5675519" cy="2590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C56B90-DE10-8043-BCCD-8B723B6E67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599" b="51073"/>
            <a:stretch/>
          </p:blipFill>
          <p:spPr>
            <a:xfrm>
              <a:off x="1467365" y="893805"/>
              <a:ext cx="2962091" cy="253519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D39C9F-95DB-3B4D-9F8E-A1A58D9BC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73" t="50000" r="9666"/>
            <a:stretch/>
          </p:blipFill>
          <p:spPr>
            <a:xfrm>
              <a:off x="4313185" y="893805"/>
              <a:ext cx="2829699" cy="259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149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59118AA-4164-2347-A9A3-0B44896B373D}"/>
              </a:ext>
            </a:extLst>
          </p:cNvPr>
          <p:cNvGrpSpPr/>
          <p:nvPr/>
        </p:nvGrpSpPr>
        <p:grpSpPr>
          <a:xfrm>
            <a:off x="3810000" y="2019300"/>
            <a:ext cx="4572000" cy="3478401"/>
            <a:chOff x="3810000" y="2019300"/>
            <a:chExt cx="4572000" cy="347840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D5AA50-018D-0D4B-B687-8EFB70BFF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0" y="2019300"/>
              <a:ext cx="4572000" cy="281940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F52BCF-726D-7A4B-91BF-F54D41F9D97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908854" y="4838700"/>
              <a:ext cx="218714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6AB92E7-E5A1-D343-BAE7-3E442519FF5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38700"/>
              <a:ext cx="218714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A8A2F6-1A6A-8A4F-B0C6-0CA03870764C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54" y="5204685"/>
              <a:ext cx="31344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47DE2B-B48F-3141-A939-AB130E2F6327}"/>
                </a:ext>
              </a:extLst>
            </p:cNvPr>
            <p:cNvCxnSpPr>
              <a:cxnSpLocks/>
            </p:cNvCxnSpPr>
            <p:nvPr/>
          </p:nvCxnSpPr>
          <p:spPr>
            <a:xfrm>
              <a:off x="7043351" y="5204685"/>
              <a:ext cx="12397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6129974-BCF8-B54E-B4E0-8543F3E20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405" y="4911670"/>
              <a:ext cx="220044" cy="22004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E3D9097-EF6B-374B-BCB7-A8E48C1C3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9551" y="4911670"/>
              <a:ext cx="220044" cy="22004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74C70CE-459B-C940-A870-E8945F60B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3248" y="5277657"/>
              <a:ext cx="213168" cy="22004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3B9A445-6A17-8543-A2E1-1231C655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9797" y="5295548"/>
              <a:ext cx="212610" cy="18426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685D0DD-2530-3746-AA79-0D63468CF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2789344"/>
              <a:ext cx="194644" cy="206809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93E4083-845D-F240-AA13-07ED3F711862}"/>
                </a:ext>
              </a:extLst>
            </p:cNvPr>
            <p:cNvCxnSpPr>
              <a:cxnSpLocks/>
            </p:cNvCxnSpPr>
            <p:nvPr/>
          </p:nvCxnSpPr>
          <p:spPr>
            <a:xfrm>
              <a:off x="6307754" y="2892749"/>
              <a:ext cx="39142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12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10623</TotalTime>
  <Words>62</Words>
  <Application>Microsoft Macintosh PowerPoint</Application>
  <PresentationFormat>Widescreen</PresentationFormat>
  <Paragraphs>47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2018-10-15T14:58:05Z</dcterms:created>
  <dcterms:modified xsi:type="dcterms:W3CDTF">2018-11-18T21:56:05Z</dcterms:modified>
</cp:coreProperties>
</file>