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4700"/>
  </p:normalViewPr>
  <p:slideViewPr>
    <p:cSldViewPr snapToGrid="0" snapToObjects="1">
      <p:cViewPr>
        <p:scale>
          <a:sx n="115" d="100"/>
          <a:sy n="115" d="100"/>
        </p:scale>
        <p:origin x="144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B77E-040F-D945-9111-CA70BD60C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EBE65-7A17-DF4E-BEE6-8E1A34DAB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D32C3-CD16-4A4E-8112-04257DCA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15-10-18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E480A-1FD7-494A-942B-AE12477D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17EE5-333B-9D43-9833-E5FC7563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111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F404-57E0-4646-87A8-10B03F60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A8057-E605-0C4B-9DD1-8862D3AC2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3C54-4EE8-8E48-ADEC-BC317139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15-10-18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857D2-7D2F-5042-AB3D-81AAC878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0FF5B-737E-6345-B239-50C2A3E6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018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6D25CF-C9DC-3A45-B5B5-B46B740C5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F86AD-DC67-404B-8A47-18776FDD7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8DCBC-6C79-C64A-B004-03A9540E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15-10-18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3426E-CEA9-9B49-A847-628FF20A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8D37F-1052-CC42-99A7-2ADE3B98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D9F7-18F7-284D-A163-6986D673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D4B68-93A9-884F-BDC2-1B287C663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0BA70-8762-944A-85ED-3A67EC16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15-10-18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BFF25-D1D2-F840-8996-8DA7B80C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0EDAA-4355-6B4A-BD92-A52CC618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980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7FE2-F71D-C24D-80A8-14F4BA71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3471A-348B-DD42-9E38-281C2D83B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76C3-F0E2-9144-BECE-40D792AC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15-10-18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C1B57-FE6D-CF47-8014-962BEC33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D314B-6295-D141-838F-F8F89B12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79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3615-F6BE-CD4F-A7FB-94DAB77B9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761C-A715-9F45-8AFC-81ADA7117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77AB3-1C13-EF48-8119-08FE20923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368AB-F63F-E543-ADD4-83A080A2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15-10-18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9A2F1-6A1D-AF47-9599-895C4476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A163D-F527-2245-AA2C-024EDB7A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428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4A82-E9C6-D64E-9A5B-19F8F23F9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71084-018D-384A-88F5-6D066534B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3BE19-6F64-CB4B-B0D8-9954577E5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8A67B-BEC6-4046-B0D0-6E799DA37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0AC4B-27AB-D642-9F32-25A0066E2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392D26-6D52-0844-8585-B9208670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15-10-18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34EE07-2AE4-0142-9AB5-BE4D668D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A174A8-E52C-BC4E-B54C-81A667F8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470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DD76-DAAB-6C48-BBF3-39D2F6FC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9623A0-3829-0548-85C6-06640D08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15-10-18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0566C-50FD-804E-8D0A-1909F02A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7F84C-1A8E-B046-90C9-4A15DB32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20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B52B0B-1693-8142-A53A-4E12E606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15-10-18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E02C3-ACC8-0849-94A7-9FD28C5F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67A75-ABB7-3B44-A75A-AEBF0FC7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483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E0EB6-8496-E547-9628-B34B70A1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C7E07-34FB-004C-B6A7-18E8D2954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2B1CB-69E5-1341-9C4C-F595E290B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20E33-3E7B-A54D-B158-BD7B877B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15-10-18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D653B-F3E0-1447-A969-6F3F5822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AD11C-010A-F14B-803F-64C83B56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30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A525-BE30-E941-83B6-7909A17D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5C395-E515-E944-B845-7A6C51E1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812B1-2CCD-1D43-8430-379D20353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88B8A-A9B1-3449-A32A-5411E347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15-10-18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9EB05-7DFC-B04E-B85F-4839A504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A1F38-0B1D-5D48-878B-60E6D4FC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467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14E50-46D2-C84A-A49E-95A774EC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63B91-1972-9F4A-A69C-7F15885E2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7C998-37E4-5449-A7B0-A457EA3F9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0275F-9D20-3E40-A985-6CD69AA74B1C}" type="datetimeFigureOut">
              <a:rPr lang="nl-NL" smtClean="0"/>
              <a:t>15-10-18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9B62D-DDB6-E745-84BD-2F3ECA642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BF3ED-3317-4F41-9BE4-72069FEA7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131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86AA485-C291-684B-9FD5-69598E965CA5}"/>
              </a:ext>
            </a:extLst>
          </p:cNvPr>
          <p:cNvGrpSpPr/>
          <p:nvPr/>
        </p:nvGrpSpPr>
        <p:grpSpPr>
          <a:xfrm>
            <a:off x="1713762" y="2018894"/>
            <a:ext cx="5667185" cy="3628107"/>
            <a:chOff x="1713762" y="2018894"/>
            <a:chExt cx="5667185" cy="362810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09793C9-52F1-AE4A-B25C-3889D31D93E8}"/>
                </a:ext>
              </a:extLst>
            </p:cNvPr>
            <p:cNvSpPr/>
            <p:nvPr/>
          </p:nvSpPr>
          <p:spPr>
            <a:xfrm>
              <a:off x="3342205" y="3492976"/>
              <a:ext cx="775854" cy="775854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3F596F0-7D59-6445-AD83-334FBA98DD43}"/>
                </a:ext>
              </a:extLst>
            </p:cNvPr>
            <p:cNvSpPr/>
            <p:nvPr/>
          </p:nvSpPr>
          <p:spPr>
            <a:xfrm>
              <a:off x="3342205" y="4488059"/>
              <a:ext cx="775854" cy="775854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1DC379-8101-BC4E-819E-96ADC2A79F2F}"/>
                </a:ext>
              </a:extLst>
            </p:cNvPr>
            <p:cNvSpPr/>
            <p:nvPr/>
          </p:nvSpPr>
          <p:spPr>
            <a:xfrm>
              <a:off x="3342205" y="2526009"/>
              <a:ext cx="775854" cy="747738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28D5A4-A1A3-4447-A755-BB8E7ACF50C3}"/>
                </a:ext>
              </a:extLst>
            </p:cNvPr>
            <p:cNvSpPr/>
            <p:nvPr/>
          </p:nvSpPr>
          <p:spPr>
            <a:xfrm>
              <a:off x="1935142" y="3002908"/>
              <a:ext cx="775854" cy="775854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95A11F8-3CDB-DD4D-B8A2-C6F030829E0C}"/>
                </a:ext>
              </a:extLst>
            </p:cNvPr>
            <p:cNvSpPr/>
            <p:nvPr/>
          </p:nvSpPr>
          <p:spPr>
            <a:xfrm>
              <a:off x="1933951" y="4166689"/>
              <a:ext cx="775854" cy="775854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4AE07D4-BC56-3F41-8C65-553A2D468A7C}"/>
                </a:ext>
              </a:extLst>
            </p:cNvPr>
            <p:cNvSpPr/>
            <p:nvPr/>
          </p:nvSpPr>
          <p:spPr>
            <a:xfrm>
              <a:off x="4962231" y="3492976"/>
              <a:ext cx="775854" cy="775854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0218E81-FE51-1E44-8CA2-163F768CCCD6}"/>
                </a:ext>
              </a:extLst>
            </p:cNvPr>
            <p:cNvSpPr/>
            <p:nvPr/>
          </p:nvSpPr>
          <p:spPr>
            <a:xfrm>
              <a:off x="4962231" y="4488059"/>
              <a:ext cx="775854" cy="775854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F091361-39D1-1D4F-92A3-A998E4D3AC4E}"/>
                </a:ext>
              </a:extLst>
            </p:cNvPr>
            <p:cNvSpPr/>
            <p:nvPr/>
          </p:nvSpPr>
          <p:spPr>
            <a:xfrm>
              <a:off x="4962231" y="2526009"/>
              <a:ext cx="775854" cy="747738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D2AAD32-9309-6C46-81DB-696C05F9D1D1}"/>
                </a:ext>
              </a:extLst>
            </p:cNvPr>
            <p:cNvSpPr/>
            <p:nvPr/>
          </p:nvSpPr>
          <p:spPr>
            <a:xfrm>
              <a:off x="6247745" y="3492976"/>
              <a:ext cx="775854" cy="775854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5751992-7AF5-EA47-9389-A946C43EF682}"/>
                </a:ext>
              </a:extLst>
            </p:cNvPr>
            <p:cNvCxnSpPr>
              <a:cxnSpLocks/>
              <a:stCxn id="8" idx="6"/>
              <a:endCxn id="4" idx="2"/>
            </p:cNvCxnSpPr>
            <p:nvPr/>
          </p:nvCxnSpPr>
          <p:spPr>
            <a:xfrm>
              <a:off x="2710996" y="3390835"/>
              <a:ext cx="631209" cy="4900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2F9CF5B-2ECE-3C4E-AEE7-DCDDB15EE732}"/>
                </a:ext>
              </a:extLst>
            </p:cNvPr>
            <p:cNvCxnSpPr>
              <a:cxnSpLocks/>
              <a:stCxn id="8" idx="6"/>
              <a:endCxn id="6" idx="2"/>
            </p:cNvCxnSpPr>
            <p:nvPr/>
          </p:nvCxnSpPr>
          <p:spPr>
            <a:xfrm flipV="1">
              <a:off x="2710996" y="2899878"/>
              <a:ext cx="631209" cy="490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8E625B6-9947-D44C-991A-F68403C4F2E6}"/>
                </a:ext>
              </a:extLst>
            </p:cNvPr>
            <p:cNvCxnSpPr>
              <a:cxnSpLocks/>
              <a:stCxn id="9" idx="6"/>
              <a:endCxn id="5" idx="2"/>
            </p:cNvCxnSpPr>
            <p:nvPr/>
          </p:nvCxnSpPr>
          <p:spPr>
            <a:xfrm>
              <a:off x="2709805" y="4554616"/>
              <a:ext cx="632400" cy="3213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62A320F-5270-2F44-A60F-68D154FA6180}"/>
                </a:ext>
              </a:extLst>
            </p:cNvPr>
            <p:cNvCxnSpPr>
              <a:cxnSpLocks/>
              <a:stCxn id="9" idx="6"/>
              <a:endCxn id="4" idx="2"/>
            </p:cNvCxnSpPr>
            <p:nvPr/>
          </p:nvCxnSpPr>
          <p:spPr>
            <a:xfrm flipV="1">
              <a:off x="2709805" y="3880903"/>
              <a:ext cx="632400" cy="6737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AD99ED2-EB84-A844-83B1-FAEA3799E0A3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 flipV="1">
              <a:off x="4118059" y="2899878"/>
              <a:ext cx="844172" cy="9810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770040F-35FF-8A46-9D10-D4910840DEB3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4118059" y="2899878"/>
              <a:ext cx="8441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A0C1E58-66AE-7D46-B360-F82B2D627A67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>
              <a:off x="4118059" y="2899878"/>
              <a:ext cx="844172" cy="9810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2F3FF05-C2AD-8144-A1FB-A7B2B9DEC4A7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4118059" y="3880903"/>
              <a:ext cx="8441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D5BBCE5-CABD-0848-99EB-9D9AAD7E3DFE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4118059" y="4859712"/>
              <a:ext cx="844172" cy="162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1910B3E-4E27-3E43-B690-DBB9E72735B3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4118059" y="3880903"/>
              <a:ext cx="844172" cy="9768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E09B4D1-3A92-3C4A-9FE7-9067638CF08C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4118059" y="3876737"/>
              <a:ext cx="844172" cy="9992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21B6E2A-A327-5340-B040-4D896BC2F51A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 flipV="1">
              <a:off x="4118059" y="2899878"/>
              <a:ext cx="844172" cy="1976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572D7FA-D5D5-E54A-8B1B-5B19AFD7D22C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4141022" y="2909547"/>
              <a:ext cx="821209" cy="196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EDDDD84-21FA-2940-B444-300929694E8C}"/>
                </a:ext>
              </a:extLst>
            </p:cNvPr>
            <p:cNvCxnSpPr>
              <a:cxnSpLocks/>
              <a:stCxn id="10" idx="6"/>
              <a:endCxn id="13" idx="2"/>
            </p:cNvCxnSpPr>
            <p:nvPr/>
          </p:nvCxnSpPr>
          <p:spPr>
            <a:xfrm>
              <a:off x="5738085" y="3880903"/>
              <a:ext cx="5096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7A52B2A-36C3-0F44-99FD-0D602B30D890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5738085" y="3880903"/>
              <a:ext cx="509660" cy="99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1D835D3-1FF3-DD40-BE5B-3FA2C0A20502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5738085" y="2899878"/>
              <a:ext cx="509660" cy="9810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FA71F9D-1070-8548-9E13-BFF138C17912}"/>
                </a:ext>
              </a:extLst>
            </p:cNvPr>
            <p:cNvCxnSpPr>
              <a:cxnSpLocks/>
            </p:cNvCxnSpPr>
            <p:nvPr/>
          </p:nvCxnSpPr>
          <p:spPr>
            <a:xfrm>
              <a:off x="3098923" y="2526009"/>
              <a:ext cx="0" cy="2666776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2D29F4-E737-BE48-BBF3-30F8C0D0ED45}"/>
                </a:ext>
              </a:extLst>
            </p:cNvPr>
            <p:cNvCxnSpPr>
              <a:cxnSpLocks/>
            </p:cNvCxnSpPr>
            <p:nvPr/>
          </p:nvCxnSpPr>
          <p:spPr>
            <a:xfrm>
              <a:off x="6015201" y="2518006"/>
              <a:ext cx="0" cy="2737904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127BFF-1C95-AA46-824C-0783B8F0405C}"/>
                </a:ext>
              </a:extLst>
            </p:cNvPr>
            <p:cNvSpPr txBox="1"/>
            <p:nvPr/>
          </p:nvSpPr>
          <p:spPr>
            <a:xfrm>
              <a:off x="1713762" y="2018894"/>
              <a:ext cx="1216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latin typeface="+mj-lt"/>
                </a:rPr>
                <a:t>Input </a:t>
              </a:r>
              <a:r>
                <a:rPr lang="nl-NL" dirty="0" err="1">
                  <a:latin typeface="+mj-lt"/>
                </a:rPr>
                <a:t>layer</a:t>
              </a:r>
              <a:endParaRPr lang="nl-NL" dirty="0"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32CAA6-8187-DB4B-BE45-ADD5C9D9D26E}"/>
                </a:ext>
              </a:extLst>
            </p:cNvPr>
            <p:cNvSpPr txBox="1"/>
            <p:nvPr/>
          </p:nvSpPr>
          <p:spPr>
            <a:xfrm>
              <a:off x="6015201" y="2018894"/>
              <a:ext cx="1365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latin typeface="+mj-lt"/>
                </a:rPr>
                <a:t>Output </a:t>
              </a:r>
              <a:r>
                <a:rPr lang="nl-NL" dirty="0" err="1">
                  <a:latin typeface="+mj-lt"/>
                </a:rPr>
                <a:t>layer</a:t>
              </a:r>
              <a:endParaRPr lang="nl-NL" dirty="0">
                <a:latin typeface="+mj-lt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51A3263-65F7-AF4B-81B4-1DB896F63071}"/>
                </a:ext>
              </a:extLst>
            </p:cNvPr>
            <p:cNvSpPr txBox="1"/>
            <p:nvPr/>
          </p:nvSpPr>
          <p:spPr>
            <a:xfrm>
              <a:off x="3883081" y="2018894"/>
              <a:ext cx="1633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>
                  <a:latin typeface="+mj-lt"/>
                </a:rPr>
                <a:t>Hidden</a:t>
              </a:r>
              <a:r>
                <a:rPr lang="nl-NL" dirty="0">
                  <a:latin typeface="+mj-lt"/>
                </a:rPr>
                <a:t> </a:t>
              </a:r>
              <a:r>
                <a:rPr lang="nl-NL" dirty="0" err="1">
                  <a:latin typeface="+mj-lt"/>
                </a:rPr>
                <a:t>layers</a:t>
              </a:r>
              <a:endParaRPr lang="nl-NL" dirty="0">
                <a:latin typeface="+mj-lt"/>
              </a:endParaRP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CBAC7589-BF65-9B48-83E8-A37F3ED82580}"/>
                </a:ext>
              </a:extLst>
            </p:cNvPr>
            <p:cNvSpPr/>
            <p:nvPr/>
          </p:nvSpPr>
          <p:spPr>
            <a:xfrm>
              <a:off x="3258522" y="4401667"/>
              <a:ext cx="943220" cy="943220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E676FBF-9C15-CA41-BBBE-E6E5287666F8}"/>
                </a:ext>
              </a:extLst>
            </p:cNvPr>
            <p:cNvSpPr txBox="1"/>
            <p:nvPr/>
          </p:nvSpPr>
          <p:spPr>
            <a:xfrm>
              <a:off x="3330784" y="5308447"/>
              <a:ext cx="12162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600" dirty="0">
                  <a:latin typeface="+mj-lt"/>
                </a:rPr>
                <a:t>Neuron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6F7243CE-E2C2-F646-8CD8-42C57DF72EEF}"/>
                </a:ext>
              </a:extLst>
            </p:cNvPr>
            <p:cNvSpPr/>
            <p:nvPr/>
          </p:nvSpPr>
          <p:spPr>
            <a:xfrm>
              <a:off x="4888735" y="2489366"/>
              <a:ext cx="943220" cy="2855521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3E0CDB6-92FD-6047-96AD-E25637FA509E}"/>
                </a:ext>
              </a:extLst>
            </p:cNvPr>
            <p:cNvSpPr txBox="1"/>
            <p:nvPr/>
          </p:nvSpPr>
          <p:spPr>
            <a:xfrm>
              <a:off x="5117530" y="5308447"/>
              <a:ext cx="12162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600" dirty="0" err="1">
                  <a:latin typeface="+mj-lt"/>
                </a:rPr>
                <a:t>Layer</a:t>
              </a:r>
              <a:endParaRPr lang="nl-NL" sz="1600" dirty="0">
                <a:latin typeface="+mj-lt"/>
              </a:endParaRP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5875D9B6-2EBF-7A4F-BC67-93C197C9178F}"/>
                </a:ext>
              </a:extLst>
            </p:cNvPr>
            <p:cNvCxnSpPr>
              <a:cxnSpLocks/>
              <a:stCxn id="8" idx="6"/>
              <a:endCxn id="5" idx="2"/>
            </p:cNvCxnSpPr>
            <p:nvPr/>
          </p:nvCxnSpPr>
          <p:spPr>
            <a:xfrm>
              <a:off x="2710996" y="3390835"/>
              <a:ext cx="631209" cy="14851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6C62044-6592-B341-A3A6-7824CDD52B8A}"/>
                </a:ext>
              </a:extLst>
            </p:cNvPr>
            <p:cNvCxnSpPr>
              <a:cxnSpLocks/>
              <a:stCxn id="9" idx="6"/>
              <a:endCxn id="6" idx="2"/>
            </p:cNvCxnSpPr>
            <p:nvPr/>
          </p:nvCxnSpPr>
          <p:spPr>
            <a:xfrm flipV="1">
              <a:off x="2709805" y="2899878"/>
              <a:ext cx="632400" cy="16547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94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8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2018-10-15T14:58:05Z</dcterms:created>
  <dcterms:modified xsi:type="dcterms:W3CDTF">2018-10-15T18:09:17Z</dcterms:modified>
</cp:coreProperties>
</file>