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7" autoAdjust="0"/>
    <p:restoredTop sz="94660"/>
  </p:normalViewPr>
  <p:slideViewPr>
    <p:cSldViewPr snapToGrid="0">
      <p:cViewPr>
        <p:scale>
          <a:sx n="125" d="100"/>
          <a:sy n="125" d="100"/>
        </p:scale>
        <p:origin x="-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D423-8B00-4A9E-BFC2-E819C3078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00CB6-0F0D-4CFB-B64A-362A4AB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9489-14BD-4EA9-BBDE-3B6B1783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F8FE2-C670-4846-8D25-66D87414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C41F-5DDA-460F-B22C-D3FBA77A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C80C-DED2-480F-972F-9BF39306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C19AD-1BAD-4D70-9F5D-FD7F34A3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D2EA2-12C3-4C4C-A6EB-E98563C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6117F-4A81-4754-9651-523BB0CC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6F16-95B5-47F7-BDDA-846FF0A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BA5EA-B271-42B6-97E5-16F1FE75C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F7CDA-9441-447A-96DD-F81529DF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E35E5-78CE-401C-854E-508607A6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0103D-C84E-4C1C-867B-62F66055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E10A4-8613-4FA3-98A7-7FB0BE9B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17437-63DD-46F3-AE9B-6C366E49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F8C29-9F99-4BD2-AF32-F07C85A6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7BAEF-C352-4B7D-8B46-4A6D38B4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294E2-B8CA-4B30-8909-E6202363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DD1CB-2182-49B0-9873-6F11698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C44B-FF9A-4716-A0EE-DDCF3F6F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85084-8F18-4118-ADB7-C18835AD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F3445-3EBF-42FC-B8C6-06294A55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029E-74C5-42DD-BBBA-0F56BE70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68D90-BE1C-4C4D-BA78-F045955B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1661D-98E6-42B6-BB2A-91AADB2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CFAA2-616A-44BB-AC54-91C882AD7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EC2CC-3A72-4472-B192-9EFDBA98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7B85F-A365-40C7-AFAA-8F0A5874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25A04-2D08-4225-83F9-C8EAF133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69A8D-ACA2-4EAD-A43B-6CA34C43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448C-276E-4A36-AA95-6F73149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53666-6006-4648-A9D8-32E47211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C625A-D42F-49C4-A3D4-B3D1212B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08DBD4-E21C-477E-B576-222659A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BBF7E-D993-401E-9D97-C4D25C583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94051-8715-4B61-AF24-0A0AC664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5E861C-4195-4D49-BC2A-8F9DB791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4CD9F-CBD7-42F9-9026-1FCAAE01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0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E272-2245-4080-8E37-F035A6A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241E5-2CE9-4265-918F-CC150ED1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DCBB1-0D1D-4BC1-9831-E4616D1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9F207-6954-4A4A-9F7D-9FEC91B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5444C-1E1D-4E84-A72D-CB999B57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5C077-546D-47F1-B201-F87220BB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ECD37-5701-4CDD-88EA-DB49CB54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9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2A0EE-8EFF-4D18-A480-D861D611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052C4-92BF-4D32-997C-07630161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379C6-1B28-405F-AFAF-A1834F1B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03EF9-EF85-425B-BCDA-1083A16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BFD24-1EBB-435A-950C-D9EA2A1E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16C58-7813-49F1-9F4C-EACE829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0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3120-5328-4811-83EF-1A03F324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D3A1D-020A-4AB1-B198-964C099DB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B3CA8-8619-4274-997F-5D1D920F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A1E9B-1BC5-41B6-A5B2-C9CD158E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03730-F784-4EF4-AE0E-98C8034E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62C6D-E490-460B-82B5-42F1FB76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4EC0F-649C-4864-9225-F56A294B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0F5A7-6403-4A61-80DD-2F4EAABD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2AC35-DC2F-4319-9CE5-1BBBD395A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FE4B-C62D-4B97-8393-8A967D197110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8AC19-435B-4183-AE35-7BD50CC36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58B72-863A-450B-81DD-354E2F55E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A810-E185-40FB-B36E-6375EBC8E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28F9CD-D80C-45AB-8E4F-6449B03FF0F8}"/>
              </a:ext>
            </a:extLst>
          </p:cNvPr>
          <p:cNvSpPr/>
          <p:nvPr/>
        </p:nvSpPr>
        <p:spPr>
          <a:xfrm>
            <a:off x="1815737" y="1103811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67F293-6913-4241-B4BD-B3021AA34189}"/>
              </a:ext>
            </a:extLst>
          </p:cNvPr>
          <p:cNvSpPr/>
          <p:nvPr/>
        </p:nvSpPr>
        <p:spPr>
          <a:xfrm>
            <a:off x="2899954" y="1103811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B212A-BEAC-4C35-BB97-84C22D1BB2C3}"/>
              </a:ext>
            </a:extLst>
          </p:cNvPr>
          <p:cNvSpPr/>
          <p:nvPr/>
        </p:nvSpPr>
        <p:spPr>
          <a:xfrm>
            <a:off x="2377440" y="2020389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449A99-7578-447A-A0DF-68B56DB9F37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2122714" y="1587136"/>
            <a:ext cx="561703" cy="4332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F139C41-6E3C-4210-AA2F-CD5F1E18E17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684417" y="1587136"/>
            <a:ext cx="522514" cy="43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E29E380-6EA5-4194-9AB7-4A795B987AC7}"/>
              </a:ext>
            </a:extLst>
          </p:cNvPr>
          <p:cNvSpPr/>
          <p:nvPr/>
        </p:nvSpPr>
        <p:spPr>
          <a:xfrm>
            <a:off x="3206931" y="2820489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592ED0-C106-4C7E-8FBE-799B0E4BD18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2684417" y="2503714"/>
            <a:ext cx="829491" cy="3167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32A2E0-1091-46A1-A8C9-2E64A88941A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3206931" y="1587136"/>
            <a:ext cx="306977" cy="12333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0D36167-D414-417B-AEA9-8374BB804008}"/>
              </a:ext>
            </a:extLst>
          </p:cNvPr>
          <p:cNvSpPr/>
          <p:nvPr/>
        </p:nvSpPr>
        <p:spPr>
          <a:xfrm>
            <a:off x="2286000" y="3554187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B083417-C3DB-4602-A17F-0E18676C4F6D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592977" y="3303814"/>
            <a:ext cx="920931" cy="2503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B88C73-69DF-40C1-80C3-BC87DD070857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V="1">
            <a:off x="2592977" y="2503714"/>
            <a:ext cx="91440" cy="10504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FF9EA8C-3D18-48FC-8B8F-4AC6C043F173}"/>
              </a:ext>
            </a:extLst>
          </p:cNvPr>
          <p:cNvCxnSpPr>
            <a:cxnSpLocks/>
          </p:cNvCxnSpPr>
          <p:nvPr/>
        </p:nvCxnSpPr>
        <p:spPr>
          <a:xfrm flipH="1">
            <a:off x="4116107" y="1264119"/>
            <a:ext cx="498565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6D4DDD-6FB8-4D40-B302-E047F0BD4170}"/>
              </a:ext>
            </a:extLst>
          </p:cNvPr>
          <p:cNvSpPr txBox="1"/>
          <p:nvPr/>
        </p:nvSpPr>
        <p:spPr>
          <a:xfrm>
            <a:off x="4614672" y="110381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公有虚继承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454A438-9107-4C49-A967-FB1022214B34}"/>
              </a:ext>
            </a:extLst>
          </p:cNvPr>
          <p:cNvCxnSpPr>
            <a:cxnSpLocks/>
          </p:cNvCxnSpPr>
          <p:nvPr/>
        </p:nvCxnSpPr>
        <p:spPr>
          <a:xfrm flipH="1">
            <a:off x="4110989" y="1587136"/>
            <a:ext cx="508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06E2ADE-1A53-42D4-ACDE-943DC544DE5D}"/>
              </a:ext>
            </a:extLst>
          </p:cNvPr>
          <p:cNvSpPr txBox="1"/>
          <p:nvPr/>
        </p:nvSpPr>
        <p:spPr>
          <a:xfrm>
            <a:off x="4614672" y="144094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私有继承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820F-7E12-4D32-BDCF-94E3DDF950DB}"/>
              </a:ext>
            </a:extLst>
          </p:cNvPr>
          <p:cNvCxnSpPr>
            <a:cxnSpLocks/>
          </p:cNvCxnSpPr>
          <p:nvPr/>
        </p:nvCxnSpPr>
        <p:spPr>
          <a:xfrm flipH="1">
            <a:off x="4113547" y="1903908"/>
            <a:ext cx="5011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741E84A-FD53-4E4C-9729-AE5B7B6209A8}"/>
              </a:ext>
            </a:extLst>
          </p:cNvPr>
          <p:cNvSpPr txBox="1"/>
          <p:nvPr/>
        </p:nvSpPr>
        <p:spPr>
          <a:xfrm>
            <a:off x="4614671" y="175771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公有继承</a:t>
            </a:r>
          </a:p>
        </p:txBody>
      </p:sp>
    </p:spTree>
    <p:extLst>
      <p:ext uri="{BB962C8B-B14F-4D97-AF65-F5344CB8AC3E}">
        <p14:creationId xmlns:p14="http://schemas.microsoft.com/office/powerpoint/2010/main" val="3122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FF9EA8C-3D18-48FC-8B8F-4AC6C043F173}"/>
              </a:ext>
            </a:extLst>
          </p:cNvPr>
          <p:cNvCxnSpPr>
            <a:cxnSpLocks/>
          </p:cNvCxnSpPr>
          <p:nvPr/>
        </p:nvCxnSpPr>
        <p:spPr>
          <a:xfrm flipH="1">
            <a:off x="2872523" y="1471383"/>
            <a:ext cx="498565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6D4DDD-6FB8-4D40-B302-E047F0BD4170}"/>
              </a:ext>
            </a:extLst>
          </p:cNvPr>
          <p:cNvSpPr txBox="1"/>
          <p:nvPr/>
        </p:nvSpPr>
        <p:spPr>
          <a:xfrm>
            <a:off x="3371088" y="1311075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公有虚继承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454A438-9107-4C49-A967-FB1022214B34}"/>
              </a:ext>
            </a:extLst>
          </p:cNvPr>
          <p:cNvCxnSpPr>
            <a:cxnSpLocks/>
          </p:cNvCxnSpPr>
          <p:nvPr/>
        </p:nvCxnSpPr>
        <p:spPr>
          <a:xfrm flipH="1">
            <a:off x="2867405" y="1794400"/>
            <a:ext cx="508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06E2ADE-1A53-42D4-ACDE-943DC544DE5D}"/>
              </a:ext>
            </a:extLst>
          </p:cNvPr>
          <p:cNvSpPr txBox="1"/>
          <p:nvPr/>
        </p:nvSpPr>
        <p:spPr>
          <a:xfrm>
            <a:off x="3371088" y="1648206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私有继承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6C0820F-7E12-4D32-BDCF-94E3DDF950DB}"/>
              </a:ext>
            </a:extLst>
          </p:cNvPr>
          <p:cNvCxnSpPr>
            <a:cxnSpLocks/>
          </p:cNvCxnSpPr>
          <p:nvPr/>
        </p:nvCxnSpPr>
        <p:spPr>
          <a:xfrm flipH="1">
            <a:off x="2869963" y="2111172"/>
            <a:ext cx="5011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741E84A-FD53-4E4C-9729-AE5B7B6209A8}"/>
              </a:ext>
            </a:extLst>
          </p:cNvPr>
          <p:cNvSpPr txBox="1"/>
          <p:nvPr/>
        </p:nvSpPr>
        <p:spPr>
          <a:xfrm>
            <a:off x="3371087" y="196497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公有继承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639635-1324-4CA7-8513-F15D3A0C2019}"/>
              </a:ext>
            </a:extLst>
          </p:cNvPr>
          <p:cNvSpPr/>
          <p:nvPr/>
        </p:nvSpPr>
        <p:spPr>
          <a:xfrm>
            <a:off x="1219876" y="912874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53F92E-9AFD-4ECC-B4FD-28D5B48A6E9B}"/>
              </a:ext>
            </a:extLst>
          </p:cNvPr>
          <p:cNvSpPr/>
          <p:nvPr/>
        </p:nvSpPr>
        <p:spPr>
          <a:xfrm>
            <a:off x="605922" y="1684722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69E0DF-9846-476C-BC7E-49EDE82F7D9E}"/>
              </a:ext>
            </a:extLst>
          </p:cNvPr>
          <p:cNvSpPr/>
          <p:nvPr/>
        </p:nvSpPr>
        <p:spPr>
          <a:xfrm>
            <a:off x="1802195" y="1684802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C96C44-CB05-450A-A554-FAF69FBB58C0}"/>
              </a:ext>
            </a:extLst>
          </p:cNvPr>
          <p:cNvSpPr/>
          <p:nvPr/>
        </p:nvSpPr>
        <p:spPr>
          <a:xfrm>
            <a:off x="1219876" y="2574468"/>
            <a:ext cx="613954" cy="483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CA0DA4-C87D-4943-B12A-E6776B5FD3F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12899" y="1396199"/>
            <a:ext cx="613954" cy="2885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7F2553-D94B-41B1-9C9B-C561505F417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1526853" y="1396199"/>
            <a:ext cx="582319" cy="28860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AC309C-ACC6-4628-AAF9-AC34DFC23B61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912899" y="2168047"/>
            <a:ext cx="613954" cy="4064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C0D8C3A-BBE5-4BA8-BAC5-CF29F31F5062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1526853" y="2168127"/>
            <a:ext cx="582319" cy="4063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GJCav</dc:creator>
  <cp:lastModifiedBy>GJCav</cp:lastModifiedBy>
  <cp:revision>4</cp:revision>
  <dcterms:created xsi:type="dcterms:W3CDTF">2021-05-03T02:44:43Z</dcterms:created>
  <dcterms:modified xsi:type="dcterms:W3CDTF">2021-05-03T04:12:32Z</dcterms:modified>
</cp:coreProperties>
</file>