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142F-5A2D-4EE1-B273-8C02A0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23045-CBA9-4F99-AAF2-5C4F22E36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EB906-FF15-45F0-9836-DA9CB4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2D292-4417-4F04-B76A-A54E0F0D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815E-D3F6-4AE4-B4FB-8E67E42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02B5-F159-4715-B6F5-DFB071AB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55848-FED2-4BE2-A182-8065FA3E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E0049-2F67-4BA0-8909-00D8B27F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25B89-4CE4-4FD1-927F-D0D1EFF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32958-FB6E-419C-A856-430249D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72931-A228-4E18-B891-1E7A7CF46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AC969-3CED-4953-B03C-3355E539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4F4D0-CBAB-46B4-8B6A-1F8083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46C29-E9F4-4442-A757-493D34D7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7A66-D01A-425A-BCD9-2BC9EEF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70D4-D0C3-47BB-B5C3-4F72FC8D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3110F-8689-453A-8A16-4BA029BC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A681F-E82F-4A6A-9E56-9965F9D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D83B-977A-425A-8C53-A78BC8BF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A9D07-26A4-4C64-9394-B0A86C5A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2557-0A5C-4473-90CD-EBCF1DF1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2A4C8-5209-4E76-8BAD-8FE4DE8C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C2C3-244D-475D-B898-3CC0E10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D8365-C673-4429-BBA8-0BEECE7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0BE77-9854-40B7-AD58-5021AB5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A6FE-209E-4E63-9B65-16884827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BB87-1E5A-4B60-82C1-672E028A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3AF31-F4DD-44CD-AB17-0968D34E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59E4F-56D8-4BFF-9541-18CF381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60A3A-44B4-4F3E-9CE2-D25E4C7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23C14-B96E-49BA-A8CC-A12EDC7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311E9-CD7D-4967-A965-F94AC6ED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BF2C1-CC35-434B-9BC9-2AADA6EF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7A22-91FA-41B6-9E61-6E996E89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160C2-F860-40A7-BEA8-EAA5BE104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401E2-B58A-4FFF-8720-161A14A82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D01FC-6188-4CD0-8EFD-6BE2A525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3E48A-77D2-4C8A-8D0F-B8872DF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40BEC3-F588-4BA0-93B8-C284C2F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8206E-41AF-4331-9D3A-756EDC9C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BC365-CC13-45B7-BA3A-18DD8FB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AC1F3-BCAB-4AB6-B9F6-F59A8DD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F2DDB-C08C-4BDC-9A28-6BCB705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85466-B5EB-49B1-B6A4-1F00608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B0A9F-3C2E-463D-AC06-A1DF11B1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EA0D2-489E-45D4-838C-7142763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B7058-424E-4D1F-8280-FB76CFE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34133-3F96-4B50-860E-3ADF9E6C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8E7E8-DF75-44CC-9FEE-FA1DA787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FA5B8-62D5-46E1-8491-294888D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F2551-87E0-49F1-AAD9-CB4420C4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F56D7-E780-4F52-B3FA-E92B48F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296C-2D2D-44C2-90CC-2216AB2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EE459-3212-4AB6-90F7-3AF5A66A3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C91CF-DC5C-4871-8DA7-68AEA2B1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BBBD6-2EAC-48B2-9ADF-6DDC7F5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D08F1-00F0-43E9-996F-71A76918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CC5F1-1C35-4C79-8C88-F5CB52E3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4071E-0A9B-4FA4-93FD-E8DA7E8E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3F4D-7005-4CFF-81B1-4B8B8C7D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A6F6-6CD1-4A42-A588-03943FCD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BA3E-697C-4E6E-8535-21447D98A223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9273B-8CA5-4E02-A992-899BFED1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1B2DE-E32B-4F3A-8FB8-F591EA3A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3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191044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QPixmapGirdSplitter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QPixmapAutoSplitter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trike="sngStrike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QPixmapFileSeq</a:t>
            </a:r>
            <a:endParaRPr lang="en-US" altLang="zh-CN" strike="sngStrike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86975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8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912043"/>
            <a:ext cx="5202500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PropItem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GameCharItem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MeowKnightItem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LevelCellItem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TextBoxItem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PopupPixmapItem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PopupTextItem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912043"/>
            <a:ext cx="2415628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TexturePanel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LightWoodPanel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其他辅助文件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4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912043"/>
            <a:ext cx="7527470" cy="476053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EB4F00-1366-4011-A6AD-690791FB4BE0}"/>
              </a:ext>
            </a:extLst>
          </p:cNvPr>
          <p:cNvSpPr/>
          <p:nvPr/>
        </p:nvSpPr>
        <p:spPr>
          <a:xfrm>
            <a:off x="2310493" y="1755321"/>
            <a:ext cx="7043737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FA23CE-9159-4679-8E53-8190CC6624FD}"/>
              </a:ext>
            </a:extLst>
          </p:cNvPr>
          <p:cNvSpPr/>
          <p:nvPr/>
        </p:nvSpPr>
        <p:spPr>
          <a:xfrm>
            <a:off x="2310493" y="2947927"/>
            <a:ext cx="195942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DD691D-B8D3-492F-9521-8AF2170A8FBB}"/>
              </a:ext>
            </a:extLst>
          </p:cNvPr>
          <p:cNvSpPr/>
          <p:nvPr/>
        </p:nvSpPr>
        <p:spPr>
          <a:xfrm>
            <a:off x="4806043" y="2947927"/>
            <a:ext cx="179410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BEECDA-BC4A-422E-AE52-00EE087BEF8D}"/>
              </a:ext>
            </a:extLst>
          </p:cNvPr>
          <p:cNvSpPr/>
          <p:nvPr/>
        </p:nvSpPr>
        <p:spPr>
          <a:xfrm>
            <a:off x="7136266" y="2947927"/>
            <a:ext cx="213019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400A98-0D28-4597-A5DB-0C8A90B66D5F}"/>
              </a:ext>
            </a:extLst>
          </p:cNvPr>
          <p:cNvSpPr/>
          <p:nvPr/>
        </p:nvSpPr>
        <p:spPr>
          <a:xfrm>
            <a:off x="2310493" y="4140533"/>
            <a:ext cx="294935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3B42A1-96C2-40D0-9E3D-CB26409CFD81}"/>
              </a:ext>
            </a:extLst>
          </p:cNvPr>
          <p:cNvSpPr/>
          <p:nvPr/>
        </p:nvSpPr>
        <p:spPr>
          <a:xfrm>
            <a:off x="5797322" y="4140533"/>
            <a:ext cx="1338944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EnemyAI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224F21B-77B6-457E-9663-F3FFDC9FB3D0}"/>
              </a:ext>
            </a:extLst>
          </p:cNvPr>
          <p:cNvGrpSpPr/>
          <p:nvPr/>
        </p:nvGrpSpPr>
        <p:grpSpPr>
          <a:xfrm>
            <a:off x="243546" y="2982476"/>
            <a:ext cx="11674928" cy="2182683"/>
            <a:chOff x="243546" y="2288587"/>
            <a:chExt cx="11674928" cy="218268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3651CF6-02C8-4689-A9E3-192116EE4C3C}"/>
                </a:ext>
              </a:extLst>
            </p:cNvPr>
            <p:cNvSpPr/>
            <p:nvPr/>
          </p:nvSpPr>
          <p:spPr>
            <a:xfrm>
              <a:off x="243546" y="2288587"/>
              <a:ext cx="11674928" cy="2182683"/>
            </a:xfrm>
            <a:prstGeom prst="roundRect">
              <a:avLst>
                <a:gd name="adj" fmla="val 552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E37E7B5-26D7-4177-9A32-44745CF05B68}"/>
                </a:ext>
              </a:extLst>
            </p:cNvPr>
            <p:cNvSpPr/>
            <p:nvPr/>
          </p:nvSpPr>
          <p:spPr>
            <a:xfrm>
              <a:off x="7637224" y="2993754"/>
              <a:ext cx="4068531" cy="48376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GameCharItem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D897A30-8987-45A3-8C6A-F946E4EC7E7E}"/>
                </a:ext>
              </a:extLst>
            </p:cNvPr>
            <p:cNvSpPr/>
            <p:nvPr/>
          </p:nvSpPr>
          <p:spPr>
            <a:xfrm>
              <a:off x="7637224" y="3699082"/>
              <a:ext cx="2226303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MeowKnightItem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A2F8A5D-C92E-4D0E-A437-29E5FBE06BAB}"/>
                </a:ext>
              </a:extLst>
            </p:cNvPr>
            <p:cNvSpPr/>
            <p:nvPr/>
          </p:nvSpPr>
          <p:spPr>
            <a:xfrm>
              <a:off x="5187938" y="2986196"/>
              <a:ext cx="2139044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PropItem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2B28D75-66D0-4CE4-9249-2BD7A00D0D37}"/>
                </a:ext>
              </a:extLst>
            </p:cNvPr>
            <p:cNvSpPr/>
            <p:nvPr/>
          </p:nvSpPr>
          <p:spPr>
            <a:xfrm>
              <a:off x="2910100" y="2986196"/>
              <a:ext cx="1967596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PropItem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A8B327-F112-419F-BE80-882C363DBCFB}"/>
                </a:ext>
              </a:extLst>
            </p:cNvPr>
            <p:cNvSpPr/>
            <p:nvPr/>
          </p:nvSpPr>
          <p:spPr>
            <a:xfrm>
              <a:off x="9981465" y="3695056"/>
              <a:ext cx="1724290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WitchItem</a:t>
              </a:r>
              <a:endParaRPr lang="en-US" altLang="zh-CN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FDF0429-007A-450C-BA0F-642B92EFDE63}"/>
                </a:ext>
              </a:extLst>
            </p:cNvPr>
            <p:cNvSpPr/>
            <p:nvPr/>
          </p:nvSpPr>
          <p:spPr>
            <a:xfrm>
              <a:off x="460813" y="3006226"/>
              <a:ext cx="2139043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IconItem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141DC6-0F4E-4628-9AAB-D088DEB6D72D}"/>
              </a:ext>
            </a:extLst>
          </p:cNvPr>
          <p:cNvSpPr/>
          <p:nvPr/>
        </p:nvSpPr>
        <p:spPr>
          <a:xfrm>
            <a:off x="243546" y="5465859"/>
            <a:ext cx="11674928" cy="1219112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C334AF-9D51-4382-93B5-D3CC5CB67303}"/>
              </a:ext>
            </a:extLst>
          </p:cNvPr>
          <p:cNvSpPr/>
          <p:nvPr/>
        </p:nvSpPr>
        <p:spPr>
          <a:xfrm>
            <a:off x="7637223" y="6038640"/>
            <a:ext cx="4068531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868C8E-B77C-40E5-9D72-91201D062FAE}"/>
              </a:ext>
            </a:extLst>
          </p:cNvPr>
          <p:cNvSpPr/>
          <p:nvPr/>
        </p:nvSpPr>
        <p:spPr>
          <a:xfrm>
            <a:off x="460813" y="6038639"/>
            <a:ext cx="6866169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E49DA6-30C0-48BF-AEB5-795E60A8640A}"/>
              </a:ext>
            </a:extLst>
          </p:cNvPr>
          <p:cNvSpPr/>
          <p:nvPr/>
        </p:nvSpPr>
        <p:spPr>
          <a:xfrm>
            <a:off x="248543" y="164275"/>
            <a:ext cx="11674928" cy="2517502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AA776D-52C9-40D8-B5CE-DBCAAF4691FD}"/>
              </a:ext>
            </a:extLst>
          </p:cNvPr>
          <p:cNvSpPr/>
          <p:nvPr/>
        </p:nvSpPr>
        <p:spPr>
          <a:xfrm>
            <a:off x="458539" y="887514"/>
            <a:ext cx="11244942" cy="713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FBA02A-8A10-4DF1-95F8-8A4DA955F9AB}"/>
              </a:ext>
            </a:extLst>
          </p:cNvPr>
          <p:cNvSpPr/>
          <p:nvPr/>
        </p:nvSpPr>
        <p:spPr>
          <a:xfrm>
            <a:off x="460813" y="1881267"/>
            <a:ext cx="2139044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2E0BB1-159B-4C2D-9B43-18F93E9CA848}"/>
              </a:ext>
            </a:extLst>
          </p:cNvPr>
          <p:cNvSpPr/>
          <p:nvPr/>
        </p:nvSpPr>
        <p:spPr>
          <a:xfrm>
            <a:off x="2910099" y="1881266"/>
            <a:ext cx="1967596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0FAC4A-3F41-4C5B-98A7-3AA1C082E6A7}"/>
              </a:ext>
            </a:extLst>
          </p:cNvPr>
          <p:cNvSpPr/>
          <p:nvPr/>
        </p:nvSpPr>
        <p:spPr>
          <a:xfrm>
            <a:off x="5187937" y="1881265"/>
            <a:ext cx="2139044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F6B97B-C121-47B1-B0EE-29E22A165E4B}"/>
              </a:ext>
            </a:extLst>
          </p:cNvPr>
          <p:cNvSpPr/>
          <p:nvPr/>
        </p:nvSpPr>
        <p:spPr>
          <a:xfrm>
            <a:off x="7637223" y="1881267"/>
            <a:ext cx="4068531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7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GJCav</dc:creator>
  <cp:lastModifiedBy>G JCav</cp:lastModifiedBy>
  <cp:revision>28</cp:revision>
  <dcterms:created xsi:type="dcterms:W3CDTF">2021-09-09T08:45:55Z</dcterms:created>
  <dcterms:modified xsi:type="dcterms:W3CDTF">2021-09-09T15:21:46Z</dcterms:modified>
</cp:coreProperties>
</file>