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6142F-5A2D-4EE1-B273-8C02A0A33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023045-CBA9-4F99-AAF2-5C4F22E36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EB906-FF15-45F0-9836-DA9CB4A4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2D292-4417-4F04-B76A-A54E0F0D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3815E-D3F6-4AE4-B4FB-8E67E427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2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002B5-F159-4715-B6F5-DFB071AB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755848-FED2-4BE2-A182-8065FA3EA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AE0049-2F67-4BA0-8909-00D8B27F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25B89-4CE4-4FD1-927F-D0D1EFF7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32958-FB6E-419C-A856-430249D7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8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72931-A228-4E18-B891-1E7A7CF46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9AC969-3CED-4953-B03C-3355E5394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4F4D0-CBAB-46B4-8B6A-1F8083B6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46C29-E9F4-4442-A757-493D34D7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B7A66-D01A-425A-BCD9-2BC9EEFF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9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D70D4-D0C3-47BB-B5C3-4F72FC8D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3110F-8689-453A-8A16-4BA029BC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A681F-E82F-4A6A-9E56-9965F9DD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6D83B-977A-425A-8C53-A78BC8BF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A9D07-26A4-4C64-9394-B0A86C5A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5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42557-0A5C-4473-90CD-EBCF1DF1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2A4C8-5209-4E76-8BAD-8FE4DE8CD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3C2C3-244D-475D-B898-3CC0E108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D8365-C673-4429-BBA8-0BEECE71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0BE77-9854-40B7-AD58-5021AB58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7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8A6FE-209E-4E63-9B65-16884827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9BB87-1E5A-4B60-82C1-672E028A9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63AF31-F4DD-44CD-AB17-0968D34E0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359E4F-56D8-4BFF-9541-18CF3813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60A3A-44B4-4F3E-9CE2-D25E4C74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23C14-B96E-49BA-A8CC-A12EDC7C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8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311E9-CD7D-4967-A965-F94AC6ED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8BF2C1-CC35-434B-9BC9-2AADA6EF7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D7A22-91FA-41B6-9E61-6E996E89F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F160C2-F860-40A7-BEA8-EAA5BE104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7401E2-B58A-4FFF-8720-161A14A82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BD01FC-6188-4CD0-8EFD-6BE2A525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83E48A-77D2-4C8A-8D0F-B8872DF4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40BEC3-F588-4BA0-93B8-C284C2FB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4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8206E-41AF-4331-9D3A-756EDC9C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FBC365-CC13-45B7-BA3A-18DD8FBD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1AC1F3-BCAB-4AB6-B9F6-F59A8DD4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2F2DDB-C08C-4BDC-9A28-6BCB7058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0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E85466-B5EB-49B1-B6A4-1F00608A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1B0A9F-3C2E-463D-AC06-A1DF11B1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6EA0D2-489E-45D4-838C-7142763A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8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B7058-424E-4D1F-8280-FB76CFE3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34133-3F96-4B50-860E-3ADF9E6CE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B8E7E8-DF75-44CC-9FEE-FA1DA7871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FA5B8-62D5-46E1-8491-294888D1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F2551-87E0-49F1-AAD9-CB4420C4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F56D7-E780-4F52-B3FA-E92B48FE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5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B296C-2D2D-44C2-90CC-2216AB29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1EE459-3212-4AB6-90F7-3AF5A66A3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EC91CF-DC5C-4871-8DA7-68AEA2B15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7BBBD6-2EAC-48B2-9ADF-6DDC7F52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D08F1-00F0-43E9-996F-71A76918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BCC5F1-1C35-4C79-8C88-F5CB52E3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3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74071E-0A9B-4FA4-93FD-E8DA7E8E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E13F4D-7005-4CFF-81B1-4B8B8C7D6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4A6F6-6CD1-4A42-A588-03943FCD8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BA3E-697C-4E6E-8535-21447D98A223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9273B-8CA5-4E02-A992-899BFED13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1B2DE-E32B-4F3A-8FB8-F591EA3AD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E59F-F7B4-4085-957C-2D336AB98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4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EF7552-18F7-4175-A554-E04A207D15B7}"/>
              </a:ext>
            </a:extLst>
          </p:cNvPr>
          <p:cNvSpPr/>
          <p:nvPr/>
        </p:nvSpPr>
        <p:spPr>
          <a:xfrm>
            <a:off x="2065565" y="4937287"/>
            <a:ext cx="3548095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15E491-E305-48A7-A914-A50ACBACEEB8}"/>
              </a:ext>
            </a:extLst>
          </p:cNvPr>
          <p:cNvSpPr/>
          <p:nvPr/>
        </p:nvSpPr>
        <p:spPr>
          <a:xfrm>
            <a:off x="5736475" y="4937287"/>
            <a:ext cx="3856560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F17FB9-EAB0-41EE-B1B0-AFE2A0DD75AB}"/>
              </a:ext>
            </a:extLst>
          </p:cNvPr>
          <p:cNvSpPr/>
          <p:nvPr/>
        </p:nvSpPr>
        <p:spPr>
          <a:xfrm>
            <a:off x="2065565" y="3664670"/>
            <a:ext cx="520250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88A96F-AB02-4955-B217-E92AFFB83201}"/>
              </a:ext>
            </a:extLst>
          </p:cNvPr>
          <p:cNvSpPr/>
          <p:nvPr/>
        </p:nvSpPr>
        <p:spPr>
          <a:xfrm>
            <a:off x="7438665" y="3664670"/>
            <a:ext cx="215437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F8F5BB-C75F-422D-A434-CFDCAD892359}"/>
              </a:ext>
            </a:extLst>
          </p:cNvPr>
          <p:cNvSpPr/>
          <p:nvPr/>
        </p:nvSpPr>
        <p:spPr>
          <a:xfrm>
            <a:off x="2065565" y="1510645"/>
            <a:ext cx="7527470" cy="1918355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64835A-6295-402A-A978-5F14640DE56E}"/>
              </a:ext>
            </a:extLst>
          </p:cNvPr>
          <p:cNvSpPr/>
          <p:nvPr/>
        </p:nvSpPr>
        <p:spPr>
          <a:xfrm>
            <a:off x="2065564" y="912043"/>
            <a:ext cx="7527471" cy="428921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QGraphicsView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39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EF7552-18F7-4175-A554-E04A207D15B7}"/>
              </a:ext>
            </a:extLst>
          </p:cNvPr>
          <p:cNvSpPr/>
          <p:nvPr/>
        </p:nvSpPr>
        <p:spPr>
          <a:xfrm>
            <a:off x="1910444" y="907329"/>
            <a:ext cx="3703216" cy="5052600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AsepriteObject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QPixmapProvider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QPixmapGirdSplitter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QPixmapAutoSplitter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trike="sngStrike" dirty="0" err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QPixmapFileSeq</a:t>
            </a:r>
            <a:endParaRPr lang="en-US" altLang="zh-CN" strike="sngStrike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15E491-E305-48A7-A914-A50ACBACEEB8}"/>
              </a:ext>
            </a:extLst>
          </p:cNvPr>
          <p:cNvSpPr/>
          <p:nvPr/>
        </p:nvSpPr>
        <p:spPr>
          <a:xfrm>
            <a:off x="5869754" y="907329"/>
            <a:ext cx="3703216" cy="5052600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图片资源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声音资源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90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EF7552-18F7-4175-A554-E04A207D15B7}"/>
              </a:ext>
            </a:extLst>
          </p:cNvPr>
          <p:cNvSpPr/>
          <p:nvPr/>
        </p:nvSpPr>
        <p:spPr>
          <a:xfrm>
            <a:off x="2065565" y="4937287"/>
            <a:ext cx="3548095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15E491-E305-48A7-A914-A50ACBACEEB8}"/>
              </a:ext>
            </a:extLst>
          </p:cNvPr>
          <p:cNvSpPr/>
          <p:nvPr/>
        </p:nvSpPr>
        <p:spPr>
          <a:xfrm>
            <a:off x="5736475" y="4937287"/>
            <a:ext cx="3856560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F17FB9-EAB0-41EE-B1B0-AFE2A0DD75AB}"/>
              </a:ext>
            </a:extLst>
          </p:cNvPr>
          <p:cNvSpPr/>
          <p:nvPr/>
        </p:nvSpPr>
        <p:spPr>
          <a:xfrm>
            <a:off x="2065565" y="3664670"/>
            <a:ext cx="520250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88A96F-AB02-4955-B217-E92AFFB83201}"/>
              </a:ext>
            </a:extLst>
          </p:cNvPr>
          <p:cNvSpPr/>
          <p:nvPr/>
        </p:nvSpPr>
        <p:spPr>
          <a:xfrm>
            <a:off x="7438665" y="3664670"/>
            <a:ext cx="215437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F8F5BB-C75F-422D-A434-CFDCAD892359}"/>
              </a:ext>
            </a:extLst>
          </p:cNvPr>
          <p:cNvSpPr/>
          <p:nvPr/>
        </p:nvSpPr>
        <p:spPr>
          <a:xfrm>
            <a:off x="2065565" y="1510645"/>
            <a:ext cx="7527470" cy="1918355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64835A-6295-402A-A978-5F14640DE56E}"/>
              </a:ext>
            </a:extLst>
          </p:cNvPr>
          <p:cNvSpPr/>
          <p:nvPr/>
        </p:nvSpPr>
        <p:spPr>
          <a:xfrm>
            <a:off x="2065564" y="912043"/>
            <a:ext cx="7527471" cy="428921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QGraphicsView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84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F17FB9-EAB0-41EE-B1B0-AFE2A0DD75AB}"/>
              </a:ext>
            </a:extLst>
          </p:cNvPr>
          <p:cNvSpPr/>
          <p:nvPr/>
        </p:nvSpPr>
        <p:spPr>
          <a:xfrm>
            <a:off x="2065565" y="912043"/>
            <a:ext cx="5202500" cy="4760535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 :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QGraphicsItem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PropItem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GameCharItem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MeowKnightItem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LevelCellItem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TextBoxItem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PopupPixmapItem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PopupTextItem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SelectIndicatorItem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CellIndicatorItem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88A96F-AB02-4955-B217-E92AFFB83201}"/>
              </a:ext>
            </a:extLst>
          </p:cNvPr>
          <p:cNvSpPr/>
          <p:nvPr/>
        </p:nvSpPr>
        <p:spPr>
          <a:xfrm>
            <a:off x="7438665" y="912043"/>
            <a:ext cx="2415628" cy="4760535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 :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TexturePanel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DarkPanel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LightDarkPanel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LightWoodPanel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其他辅助文件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EF7552-18F7-4175-A554-E04A207D15B7}"/>
              </a:ext>
            </a:extLst>
          </p:cNvPr>
          <p:cNvSpPr/>
          <p:nvPr/>
        </p:nvSpPr>
        <p:spPr>
          <a:xfrm>
            <a:off x="2065565" y="4937287"/>
            <a:ext cx="3548095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15E491-E305-48A7-A914-A50ACBACEEB8}"/>
              </a:ext>
            </a:extLst>
          </p:cNvPr>
          <p:cNvSpPr/>
          <p:nvPr/>
        </p:nvSpPr>
        <p:spPr>
          <a:xfrm>
            <a:off x="5736475" y="4937287"/>
            <a:ext cx="3856560" cy="735291"/>
          </a:xfrm>
          <a:prstGeom prst="roundRect">
            <a:avLst>
              <a:gd name="adj" fmla="val 988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F17FB9-EAB0-41EE-B1B0-AFE2A0DD75AB}"/>
              </a:ext>
            </a:extLst>
          </p:cNvPr>
          <p:cNvSpPr/>
          <p:nvPr/>
        </p:nvSpPr>
        <p:spPr>
          <a:xfrm>
            <a:off x="2065565" y="3664670"/>
            <a:ext cx="520250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88A96F-AB02-4955-B217-E92AFFB83201}"/>
              </a:ext>
            </a:extLst>
          </p:cNvPr>
          <p:cNvSpPr/>
          <p:nvPr/>
        </p:nvSpPr>
        <p:spPr>
          <a:xfrm>
            <a:off x="7438665" y="3664670"/>
            <a:ext cx="2154370" cy="1102936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F8F5BB-C75F-422D-A434-CFDCAD892359}"/>
              </a:ext>
            </a:extLst>
          </p:cNvPr>
          <p:cNvSpPr/>
          <p:nvPr/>
        </p:nvSpPr>
        <p:spPr>
          <a:xfrm>
            <a:off x="2065565" y="1510645"/>
            <a:ext cx="7527470" cy="1918355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64835A-6295-402A-A978-5F14640DE56E}"/>
              </a:ext>
            </a:extLst>
          </p:cNvPr>
          <p:cNvSpPr/>
          <p:nvPr/>
        </p:nvSpPr>
        <p:spPr>
          <a:xfrm>
            <a:off x="2065564" y="912043"/>
            <a:ext cx="7527471" cy="428921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QGraphicsView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44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F8F5BB-C75F-422D-A434-CFDCAD892359}"/>
              </a:ext>
            </a:extLst>
          </p:cNvPr>
          <p:cNvSpPr/>
          <p:nvPr/>
        </p:nvSpPr>
        <p:spPr>
          <a:xfrm>
            <a:off x="2065565" y="912043"/>
            <a:ext cx="7527470" cy="4760535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2EB4F00-1366-4011-A6AD-690791FB4BE0}"/>
              </a:ext>
            </a:extLst>
          </p:cNvPr>
          <p:cNvSpPr/>
          <p:nvPr/>
        </p:nvSpPr>
        <p:spPr>
          <a:xfrm>
            <a:off x="2310493" y="1755321"/>
            <a:ext cx="7043737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GameScene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FA23CE-9159-4679-8E53-8190CC6624FD}"/>
              </a:ext>
            </a:extLst>
          </p:cNvPr>
          <p:cNvSpPr/>
          <p:nvPr/>
        </p:nvSpPr>
        <p:spPr>
          <a:xfrm>
            <a:off x="2310493" y="2947927"/>
            <a:ext cx="1959428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4DD691D-B8D3-492F-9521-8AF2170A8FBB}"/>
              </a:ext>
            </a:extLst>
          </p:cNvPr>
          <p:cNvSpPr/>
          <p:nvPr/>
        </p:nvSpPr>
        <p:spPr>
          <a:xfrm>
            <a:off x="4806043" y="2947927"/>
            <a:ext cx="1794100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Level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6BEECDA-BC4A-422E-AE52-00EE087BEF8D}"/>
              </a:ext>
            </a:extLst>
          </p:cNvPr>
          <p:cNvSpPr/>
          <p:nvPr/>
        </p:nvSpPr>
        <p:spPr>
          <a:xfrm>
            <a:off x="7136266" y="2947927"/>
            <a:ext cx="2130198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GameProp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0400A98-0D28-4597-A5DB-0C8A90B66D5F}"/>
              </a:ext>
            </a:extLst>
          </p:cNvPr>
          <p:cNvSpPr/>
          <p:nvPr/>
        </p:nvSpPr>
        <p:spPr>
          <a:xfrm>
            <a:off x="2310493" y="4140533"/>
            <a:ext cx="2949350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GameCharacter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63B42A1-96C2-40D0-9E3D-CB26409CFD81}"/>
              </a:ext>
            </a:extLst>
          </p:cNvPr>
          <p:cNvSpPr/>
          <p:nvPr/>
        </p:nvSpPr>
        <p:spPr>
          <a:xfrm>
            <a:off x="5797322" y="4140533"/>
            <a:ext cx="1338944" cy="889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EnemyAI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098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224F21B-77B6-457E-9663-F3FFDC9FB3D0}"/>
              </a:ext>
            </a:extLst>
          </p:cNvPr>
          <p:cNvGrpSpPr/>
          <p:nvPr/>
        </p:nvGrpSpPr>
        <p:grpSpPr>
          <a:xfrm>
            <a:off x="243546" y="2982476"/>
            <a:ext cx="11674928" cy="2182683"/>
            <a:chOff x="243546" y="2288587"/>
            <a:chExt cx="11674928" cy="218268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3651CF6-02C8-4689-A9E3-192116EE4C3C}"/>
                </a:ext>
              </a:extLst>
            </p:cNvPr>
            <p:cNvSpPr/>
            <p:nvPr/>
          </p:nvSpPr>
          <p:spPr>
            <a:xfrm>
              <a:off x="243546" y="2288587"/>
              <a:ext cx="11674928" cy="2182683"/>
            </a:xfrm>
            <a:prstGeom prst="roundRect">
              <a:avLst>
                <a:gd name="adj" fmla="val 552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Item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EE37E7B5-26D7-4177-9A32-44745CF05B68}"/>
                </a:ext>
              </a:extLst>
            </p:cNvPr>
            <p:cNvSpPr/>
            <p:nvPr/>
          </p:nvSpPr>
          <p:spPr>
            <a:xfrm>
              <a:off x="7637224" y="2993754"/>
              <a:ext cx="4068531" cy="48376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GameCharItem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D897A30-8987-45A3-8C6A-F946E4EC7E7E}"/>
                </a:ext>
              </a:extLst>
            </p:cNvPr>
            <p:cNvSpPr/>
            <p:nvPr/>
          </p:nvSpPr>
          <p:spPr>
            <a:xfrm>
              <a:off x="7637224" y="3699082"/>
              <a:ext cx="2226303" cy="48376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MeowKnightItem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A2F8A5D-C92E-4D0E-A437-29E5FBE06BAB}"/>
                </a:ext>
              </a:extLst>
            </p:cNvPr>
            <p:cNvSpPr/>
            <p:nvPr/>
          </p:nvSpPr>
          <p:spPr>
            <a:xfrm>
              <a:off x="5187938" y="2986196"/>
              <a:ext cx="2139044" cy="53844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PropItem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2B28D75-66D0-4CE4-9249-2BD7A00D0D37}"/>
                </a:ext>
              </a:extLst>
            </p:cNvPr>
            <p:cNvSpPr/>
            <p:nvPr/>
          </p:nvSpPr>
          <p:spPr>
            <a:xfrm>
              <a:off x="2910100" y="2986196"/>
              <a:ext cx="1967596" cy="53844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LevelCellItem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BEA8B327-F112-419F-BE80-882C363DBCFB}"/>
                </a:ext>
              </a:extLst>
            </p:cNvPr>
            <p:cNvSpPr/>
            <p:nvPr/>
          </p:nvSpPr>
          <p:spPr>
            <a:xfrm>
              <a:off x="9981465" y="3695056"/>
              <a:ext cx="1724290" cy="48376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WitchItem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FDF0429-007A-450C-BA0F-642B92EFDE63}"/>
                </a:ext>
              </a:extLst>
            </p:cNvPr>
            <p:cNvSpPr/>
            <p:nvPr/>
          </p:nvSpPr>
          <p:spPr>
            <a:xfrm>
              <a:off x="460813" y="3006226"/>
              <a:ext cx="2139043" cy="53844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IconItem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</a:p>
          </p:txBody>
        </p: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4141DC6-0F4E-4628-9AAB-D088DEB6D72D}"/>
              </a:ext>
            </a:extLst>
          </p:cNvPr>
          <p:cNvSpPr/>
          <p:nvPr/>
        </p:nvSpPr>
        <p:spPr>
          <a:xfrm>
            <a:off x="243546" y="5465859"/>
            <a:ext cx="11674928" cy="1219112"/>
          </a:xfrm>
          <a:prstGeom prst="roundRect">
            <a:avLst>
              <a:gd name="adj" fmla="val 55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Util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DC334AF-9D51-4382-93B5-D3CC5CB67303}"/>
              </a:ext>
            </a:extLst>
          </p:cNvPr>
          <p:cNvSpPr/>
          <p:nvPr/>
        </p:nvSpPr>
        <p:spPr>
          <a:xfrm>
            <a:off x="7637223" y="6038640"/>
            <a:ext cx="4068531" cy="416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AsepriteObject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6868C8E-B77C-40E5-9D72-91201D062FAE}"/>
              </a:ext>
            </a:extLst>
          </p:cNvPr>
          <p:cNvSpPr/>
          <p:nvPr/>
        </p:nvSpPr>
        <p:spPr>
          <a:xfrm>
            <a:off x="460813" y="6038639"/>
            <a:ext cx="6866169" cy="416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QPixmapProvider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2E49DA6-30C0-48BF-AEB5-795E60A8640A}"/>
              </a:ext>
            </a:extLst>
          </p:cNvPr>
          <p:cNvSpPr/>
          <p:nvPr/>
        </p:nvSpPr>
        <p:spPr>
          <a:xfrm>
            <a:off x="248543" y="164275"/>
            <a:ext cx="11674928" cy="2517502"/>
          </a:xfrm>
          <a:prstGeom prst="roundRect">
            <a:avLst>
              <a:gd name="adj" fmla="val 85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DAA776D-52C9-40D8-B5CE-DBCAAF4691FD}"/>
              </a:ext>
            </a:extLst>
          </p:cNvPr>
          <p:cNvSpPr/>
          <p:nvPr/>
        </p:nvSpPr>
        <p:spPr>
          <a:xfrm>
            <a:off x="458539" y="887514"/>
            <a:ext cx="11244942" cy="7136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GameScene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8FBA02A-8A10-4DF1-95F8-8A4DA955F9AB}"/>
              </a:ext>
            </a:extLst>
          </p:cNvPr>
          <p:cNvSpPr/>
          <p:nvPr/>
        </p:nvSpPr>
        <p:spPr>
          <a:xfrm>
            <a:off x="460813" y="1881267"/>
            <a:ext cx="783371" cy="520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92E0BB1-159B-4C2D-9B43-18F93E9CA848}"/>
              </a:ext>
            </a:extLst>
          </p:cNvPr>
          <p:cNvSpPr/>
          <p:nvPr/>
        </p:nvSpPr>
        <p:spPr>
          <a:xfrm>
            <a:off x="1456454" y="1881265"/>
            <a:ext cx="867021" cy="520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Level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80FAC4A-3F41-4C5B-98A7-3AA1C082E6A7}"/>
              </a:ext>
            </a:extLst>
          </p:cNvPr>
          <p:cNvSpPr/>
          <p:nvPr/>
        </p:nvSpPr>
        <p:spPr>
          <a:xfrm>
            <a:off x="2545159" y="1881265"/>
            <a:ext cx="1564064" cy="520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GameProp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5F6B97B-C121-47B1-B0EE-29E22A165E4B}"/>
              </a:ext>
            </a:extLst>
          </p:cNvPr>
          <p:cNvSpPr/>
          <p:nvPr/>
        </p:nvSpPr>
        <p:spPr>
          <a:xfrm>
            <a:off x="8537065" y="1881263"/>
            <a:ext cx="3124688" cy="5203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GameCharacter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4A5839D-B64E-48F9-AED3-6A42F5022299}"/>
              </a:ext>
            </a:extLst>
          </p:cNvPr>
          <p:cNvSpPr/>
          <p:nvPr/>
        </p:nvSpPr>
        <p:spPr>
          <a:xfrm>
            <a:off x="4383372" y="1881264"/>
            <a:ext cx="2354010" cy="5203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GameCharAction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483A02E-27C5-4625-8B4A-B6C3CDBEE224}"/>
              </a:ext>
            </a:extLst>
          </p:cNvPr>
          <p:cNvSpPr/>
          <p:nvPr/>
        </p:nvSpPr>
        <p:spPr>
          <a:xfrm>
            <a:off x="6934207" y="1881263"/>
            <a:ext cx="1406032" cy="5203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EnemyAI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70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78</Words>
  <Application>Microsoft Office PowerPoint</Application>
  <PresentationFormat>宽屏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GJCav</dc:creator>
  <cp:lastModifiedBy>G JCav</cp:lastModifiedBy>
  <cp:revision>36</cp:revision>
  <dcterms:created xsi:type="dcterms:W3CDTF">2021-09-09T08:45:55Z</dcterms:created>
  <dcterms:modified xsi:type="dcterms:W3CDTF">2021-09-09T20:43:49Z</dcterms:modified>
</cp:coreProperties>
</file>