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8" r:id="rId4"/>
    <p:sldId id="269" r:id="rId5"/>
    <p:sldId id="270" r:id="rId6"/>
    <p:sldId id="271" r:id="rId7"/>
    <p:sldId id="267" r:id="rId8"/>
    <p:sldId id="276" r:id="rId9"/>
    <p:sldId id="277" r:id="rId10"/>
    <p:sldId id="273" r:id="rId11"/>
    <p:sldId id="27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567-58FE-9359-EC74-2D24CDBD9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2021-D170-523B-5D86-7F8B2C55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73CC-1921-8841-FE4D-C7C88AC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1FD6-9848-F280-28CC-91C3852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DB62-9331-D871-D884-7753A45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632A-B401-E78F-3485-C2C5BCC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423C-DECE-AB22-1D16-197A1D2C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30D7-C5D8-2AEA-67E5-3ACE35C7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8A50-A1CB-AF4F-C94D-E31BFD13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81BC-4A30-D64E-CDB2-B0F09E1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0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FB3BB-0811-A46C-2302-3B56E55E9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A4BFF-CED9-4C63-35CB-7B27DE5B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FF83-1B03-32ED-5291-3463125F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1A29-BE66-8560-7583-5CC52B19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84CB-C1E4-ED21-5CC9-364EC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A20-1524-F657-B38E-FACAAD0C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E1C-9B35-9A2F-A198-62A7C65C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1FF5-702A-B9EF-A855-25D07E3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0E01-CC6B-6736-A5DE-845E2FB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5896-31D7-D2B7-905B-8AC53EF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3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C9D-9D31-BDDC-7E62-1809E23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C1B8-A0E6-63A0-C784-C658987B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EE54-9AE0-CD4E-C1F9-15DD03B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2A5C-9FB5-B2E4-9C4B-B8C1F10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D79-5462-23D5-BF53-D2CCA4F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8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276-9E99-DCD2-9D44-C228200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975-6FE8-5B2F-8750-FA4F9C0D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8368-FA87-FC2F-68B3-556217B9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3610-1449-817A-256D-7427DF9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9141-B635-FB6F-2B10-BE7F5DA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66A9-E2E8-DDAF-C492-1EEA243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03C2-71A9-B9DD-8641-FA7255F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2901-0033-BF9C-C1FF-AFB2F165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64E3-9255-FD7C-0DD4-B9CEFB93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7E63-94A8-2350-542E-F738EEEB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04CC-D1F3-54CC-A97A-5B3A9798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5BDB-13D1-0691-889C-2BB7FB4A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5347-2A6C-8736-03BB-79B80BB8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D50C1-BC9D-90CA-A027-1C756A50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4D-722F-6BA6-5450-E385637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84A8-4DE9-8008-5AE2-03F25F2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D66BC-272C-F52B-A45C-7093395B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4F94-CD18-E6D2-058B-39E9ED2B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5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34235-7DD8-6B5E-FD7E-843ECB70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EC75A-898C-A8AE-3A87-A00376E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6399-A44A-1F15-FB51-D414CEC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7ED4-EABD-BB31-C594-2CF05F27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A75-3C79-63F8-CE52-6F2C88D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3AF7-65CF-779D-77EF-15D276A2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503D-52A6-FEC2-0E52-2D5C5815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5319-32AF-47EB-2D62-ED9A4FA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7C14-5A42-E5B5-1BDC-E88C640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7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679-DF27-F509-0EBF-76265CEB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E6DC6-C154-E3D2-4CB9-6B900B475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7FA6-44A9-476A-ABB7-779445B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6EA2-EFB9-92EC-3D4B-F319187D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D2F7-E128-EAF8-9B69-177702E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C46B-BB95-C91C-03DD-70747EE5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99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6E69-FB96-8193-34E9-C9BBB553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2F4-1321-4894-528E-AF8835AE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D673-A26B-F2A7-6730-74AC6484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9E05-0056-AC5F-B99A-7FAC051E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6B49-F69B-B6E3-75EA-8013345E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9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AU" sz="5600" dirty="0"/>
              <a:t>Non Fungible Fashion</a:t>
            </a:r>
          </a:p>
        </p:txBody>
      </p:sp>
      <p:sp>
        <p:nvSpPr>
          <p:cNvPr id="61" name="Oval 4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74FCB-E613-4EBD-FCB1-6DC885D61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8803" r="15198" b="1"/>
          <a:stretch/>
        </p:blipFill>
        <p:spPr>
          <a:xfrm>
            <a:off x="322966" y="554151"/>
            <a:ext cx="5924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6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Team 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Adam Westlake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Ganesh Bashyal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Garry Comber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Orlando </a:t>
            </a:r>
            <a:r>
              <a:rPr lang="en-AU" sz="2000" dirty="0" err="1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Sagrillo</a:t>
            </a:r>
            <a:endParaRPr lang="en-AU" sz="20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Angus Clark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Challenges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73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Demo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6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Optimisation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8908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" b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Questions?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7101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/>
              <a:t>Project Scope</a:t>
            </a:r>
            <a:br>
              <a:rPr lang="en-AU" sz="2800"/>
            </a:br>
            <a:endParaRPr lang="en-AU" sz="28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432829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1700" dirty="0"/>
              <a:t>To let the user select and buy the merchandise of their choice and create a Non Fungible Token (NFT) as a proof of ownership generated with the purchase of a good and transfer the token to user specified wallet address.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buNone/>
            </a:pPr>
            <a:r>
              <a:rPr lang="en-AU" sz="1700" dirty="0"/>
              <a:t>User has the option to swap sell donate and burn the token.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72346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Objectives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040593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Allow user to buy their choice of merchandise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Image 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Details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Generate a Certificate of ownership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 to user specified Wallet</a:t>
            </a:r>
          </a:p>
          <a:p>
            <a:pPr marL="0" indent="0">
              <a:lnSpc>
                <a:spcPct val="200000"/>
              </a:lnSpc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15298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Non Fungible Tokens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Digital Asset  with unique data on the blockchain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Secure blockchain based certificate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Transferability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Authenticity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Economic opportunities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407104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Blockchain and Proof of ownership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30601"/>
            <a:ext cx="3453654" cy="383224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1700" dirty="0"/>
              <a:t>Transparency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Efficiency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Trust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Public or Private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Permissionless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Borderless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Censorship Resistant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26408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Solidity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981581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Simple and easy to use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Application Binary Interface (ABI ) to avoid syntax errors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Contract Inheritance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Gas fees can be coded in the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0747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Streamlit &amp; Python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Python based Dashboarding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Free and 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call-backs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hidden state</a:t>
            </a:r>
          </a:p>
        </p:txBody>
      </p:sp>
    </p:spTree>
    <p:extLst>
      <p:ext uri="{BB962C8B-B14F-4D97-AF65-F5344CB8AC3E}">
        <p14:creationId xmlns:p14="http://schemas.microsoft.com/office/powerpoint/2010/main" val="300887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IPFS and Pinata 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7189913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Inter Planetary File System – single global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Decentralised, Peer to Peer file sharing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Content addressing to uniquely identify each file in a global  namespace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Pinata  enables NFT Storage on the IPFS network</a:t>
            </a:r>
          </a:p>
        </p:txBody>
      </p:sp>
    </p:spTree>
    <p:extLst>
      <p:ext uri="{BB962C8B-B14F-4D97-AF65-F5344CB8AC3E}">
        <p14:creationId xmlns:p14="http://schemas.microsoft.com/office/powerpoint/2010/main" val="339676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Fashion and NFT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8851565" cy="374311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High end luxury good markets is worth USD 349.1 Billion in 2022 (Statista 2022)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CAGR of 3.7% will make it worth USD 419 Billion in 2027 (Statista 2022)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Fake luxury goods cost high end fashion house more than 30 Billion each year (OECD 2019).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NFT will be a blockchain proof of ownership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Tokens will provide cryptographic transparent digital scarcity.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Excellent opportunity to capture some of  evolving opportunity. </a:t>
            </a:r>
          </a:p>
        </p:txBody>
      </p:sp>
    </p:spTree>
    <p:extLst>
      <p:ext uri="{BB962C8B-B14F-4D97-AF65-F5344CB8AC3E}">
        <p14:creationId xmlns:p14="http://schemas.microsoft.com/office/powerpoint/2010/main" val="59197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Non Fungible Fashion</vt:lpstr>
      <vt:lpstr>Project Scope </vt:lpstr>
      <vt:lpstr>Objectives </vt:lpstr>
      <vt:lpstr>Non Fungible Tokens </vt:lpstr>
      <vt:lpstr>Blockchain and Proof of ownership </vt:lpstr>
      <vt:lpstr>Solidity </vt:lpstr>
      <vt:lpstr>Streamlit &amp; Python </vt:lpstr>
      <vt:lpstr>IPFS and Pinata  </vt:lpstr>
      <vt:lpstr>Fashion and NFT </vt:lpstr>
      <vt:lpstr>Challenges  </vt:lpstr>
      <vt:lpstr>Demo  </vt:lpstr>
      <vt:lpstr>Optimisation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Fungible Fashion</dc:title>
  <dc:creator>Ganesh Bashyal</dc:creator>
  <cp:lastModifiedBy>Ganesh Bashyal</cp:lastModifiedBy>
  <cp:revision>14</cp:revision>
  <dcterms:created xsi:type="dcterms:W3CDTF">2022-10-11T09:13:41Z</dcterms:created>
  <dcterms:modified xsi:type="dcterms:W3CDTF">2022-10-20T09:56:18Z</dcterms:modified>
</cp:coreProperties>
</file>