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8" r:id="rId4"/>
    <p:sldId id="269" r:id="rId5"/>
    <p:sldId id="270" r:id="rId6"/>
    <p:sldId id="271" r:id="rId7"/>
    <p:sldId id="267" r:id="rId8"/>
    <p:sldId id="276" r:id="rId9"/>
    <p:sldId id="277" r:id="rId10"/>
    <p:sldId id="273" r:id="rId11"/>
    <p:sldId id="278" r:id="rId12"/>
    <p:sldId id="274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D7567-58FE-9359-EC74-2D24CDBD9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B2021-D170-523B-5D86-7F8B2C552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273CC-1921-8841-FE4D-C7C88AC8C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D8C9-AB0C-456E-B6DD-484A5B20EDE7}" type="datetimeFigureOut">
              <a:rPr lang="en-AU" smtClean="0"/>
              <a:t>20/10/2022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C1FD6-9848-F280-28CC-91C385273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EDB62-9331-D871-D884-7753A4599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52A2-F926-4A6E-81D2-B531476CF5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179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5632A-B401-E78F-3485-C2C5BCC6D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F3423C-DECE-AB22-1D16-197A1D2C7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A30D7-C5D8-2AEA-67E5-3ACE35C71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D8C9-AB0C-456E-B6DD-484A5B20EDE7}" type="datetimeFigureOut">
              <a:rPr lang="en-AU" smtClean="0"/>
              <a:t>20/10/2022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18A50-A1CB-AF4F-C94D-E31BFD131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281BC-4A30-D64E-CDB2-B0F09E199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52A2-F926-4A6E-81D2-B531476CF5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0028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3FB3BB-0811-A46C-2302-3B56E55E9E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6A4BFF-CED9-4C63-35CB-7B27DE5B7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4FF83-1B03-32ED-5291-3463125F9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D8C9-AB0C-456E-B6DD-484A5B20EDE7}" type="datetimeFigureOut">
              <a:rPr lang="en-AU" smtClean="0"/>
              <a:t>20/10/2022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11A29-BE66-8560-7583-5CC52B195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E84CB-C1E4-ED21-5CC9-364EC4BB5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52A2-F926-4A6E-81D2-B531476CF5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6755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13A20-1524-F657-B38E-FACAAD0C5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B7E1C-9B35-9A2F-A198-62A7C65C8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71FF5-702A-B9EF-A855-25D07E31F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D8C9-AB0C-456E-B6DD-484A5B20EDE7}" type="datetimeFigureOut">
              <a:rPr lang="en-AU" smtClean="0"/>
              <a:t>20/10/2022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C0E01-CC6B-6736-A5DE-845E2FB6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95896-31D7-D2B7-905B-8AC53EFC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52A2-F926-4A6E-81D2-B531476CF5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537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42C9D-9D31-BDDC-7E62-1809E23F0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8C1B8-A0E6-63A0-C784-C658987B0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3EE54-9AE0-CD4E-C1F9-15DD03B00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D8C9-AB0C-456E-B6DD-484A5B20EDE7}" type="datetimeFigureOut">
              <a:rPr lang="en-AU" smtClean="0"/>
              <a:t>20/10/2022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22A5C-9FB5-B2E4-9C4B-B8C1F10B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51D79-5462-23D5-BF53-D2CCA4F35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52A2-F926-4A6E-81D2-B531476CF5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8861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8276-9E99-DCD2-9D44-C2282001F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23975-6FE8-5B2F-8750-FA4F9C0D7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A8368-FA87-FC2F-68B3-556217B9B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93610-1449-817A-256D-7427DF91A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D8C9-AB0C-456E-B6DD-484A5B20EDE7}" type="datetimeFigureOut">
              <a:rPr lang="en-AU" smtClean="0"/>
              <a:t>20/10/2022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D9141-B635-FB6F-2B10-BE7F5DA4F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166A9-E2E8-DDAF-C492-1EEA2437C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52A2-F926-4A6E-81D2-B531476CF5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039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503C2-71A9-B9DD-8641-FA7255FA7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82901-0033-BF9C-C1FF-AFB2F165C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E64E3-9255-FD7C-0DD4-B9CEFB933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857E63-94A8-2350-542E-F738EEEB95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3204CC-D1F3-54CC-A97A-5B3A9798E4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35BDB-13D1-0691-889C-2BB7FB4A4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D8C9-AB0C-456E-B6DD-484A5B20EDE7}" type="datetimeFigureOut">
              <a:rPr lang="en-AU" smtClean="0"/>
              <a:t>20/10/2022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885347-2A6C-8736-03BB-79B80BB82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BD50C1-BC9D-90CA-A027-1C756A504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52A2-F926-4A6E-81D2-B531476CF5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045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34D4D-722F-6BA6-5450-E38563733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9984A8-4DE9-8008-5AE2-03F25F2E2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D8C9-AB0C-456E-B6DD-484A5B20EDE7}" type="datetimeFigureOut">
              <a:rPr lang="en-AU" smtClean="0"/>
              <a:t>20/10/2022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D66BC-272C-F52B-A45C-7093395B1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584F94-CD18-E6D2-058B-39E9ED2B6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52A2-F926-4A6E-81D2-B531476CF5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651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334235-7DD8-6B5E-FD7E-843ECB70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D8C9-AB0C-456E-B6DD-484A5B20EDE7}" type="datetimeFigureOut">
              <a:rPr lang="en-AU" smtClean="0"/>
              <a:t>20/10/2022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AEC75A-898C-A8AE-3A87-A00376EC0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36399-A44A-1F15-FB51-D414CECE6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52A2-F926-4A6E-81D2-B531476CF5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63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C7ED4-EABD-BB31-C594-2CF05F27E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BEA75-3C79-63F8-CE52-6F2C88DC5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2F3AF7-65CF-779D-77EF-15D276A22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9503D-52A6-FEC2-0E52-2D5C5815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D8C9-AB0C-456E-B6DD-484A5B20EDE7}" type="datetimeFigureOut">
              <a:rPr lang="en-AU" smtClean="0"/>
              <a:t>20/10/2022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35319-32AF-47EB-2D62-ED9A4FA05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27C14-5A42-E5B5-1BDC-E88C6400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52A2-F926-4A6E-81D2-B531476CF5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2780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2F679-DF27-F509-0EBF-76265CEB2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BE6DC6-C154-E3D2-4CB9-6B900B475B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37FA6-44A9-476A-ABB7-779445B78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66EA2-EFB9-92EC-3D4B-F319187D2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D8C9-AB0C-456E-B6DD-484A5B20EDE7}" type="datetimeFigureOut">
              <a:rPr lang="en-AU" smtClean="0"/>
              <a:t>20/10/2022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1D2F7-E128-EAF8-9B69-177702E4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EC46B-BB95-C91C-03DD-70747EE59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52A2-F926-4A6E-81D2-B531476CF5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7996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1A6E69-FB96-8193-34E9-C9BBB5536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962F4-1321-4894-528E-AF8835AE9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2D673-A26B-F2A7-6730-74AC6484D5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9D8C9-AB0C-456E-B6DD-484A5B20EDE7}" type="datetimeFigureOut">
              <a:rPr lang="en-AU" smtClean="0"/>
              <a:t>20/10/2022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A9E05-0056-AC5F-B99A-7FAC051EF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36B49-F69B-B6E3-75EA-8013345E1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152A2-F926-4A6E-81D2-B531476CF5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898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3EA39-A164-6E0F-E678-E286D3E52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anchor="b">
            <a:normAutofit/>
          </a:bodyPr>
          <a:lstStyle/>
          <a:p>
            <a:r>
              <a:rPr lang="en-AU" sz="5600" dirty="0"/>
              <a:t>Non Fungible Fashion</a:t>
            </a:r>
          </a:p>
        </p:txBody>
      </p:sp>
      <p:sp>
        <p:nvSpPr>
          <p:cNvPr id="61" name="Oval 45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C74FCB-E613-4EBD-FCB1-6DC885D610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rcRect l="18803" r="15198" b="1"/>
          <a:stretch/>
        </p:blipFill>
        <p:spPr>
          <a:xfrm>
            <a:off x="322966" y="554151"/>
            <a:ext cx="5924642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62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543C1-3769-31B9-C3A6-AF8C301F0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2990818"/>
            <a:ext cx="4195673" cy="2913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2000" dirty="0">
                <a:solidFill>
                  <a:schemeClr val="tx1">
                    <a:alpha val="80000"/>
                  </a:schemeClr>
                </a:solidFill>
              </a:rPr>
              <a:t>Team </a:t>
            </a:r>
          </a:p>
          <a:p>
            <a:pPr marL="0" indent="0">
              <a:buNone/>
            </a:pPr>
            <a:endParaRPr lang="en-AU" sz="20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dirty="0">
                <a:solidFill>
                  <a:schemeClr val="tx1">
                    <a:alpha val="80000"/>
                  </a:schemeClr>
                </a:solidFill>
                <a:effectLst/>
                <a:latin typeface="Calibri" panose="020F0502020204030204" pitchFamily="34" charset="0"/>
              </a:rPr>
              <a:t>Adam Westlake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dirty="0">
                <a:solidFill>
                  <a:schemeClr val="tx1">
                    <a:alpha val="80000"/>
                  </a:schemeClr>
                </a:solidFill>
                <a:effectLst/>
                <a:latin typeface="Calibri" panose="020F0502020204030204" pitchFamily="34" charset="0"/>
              </a:rPr>
              <a:t>Ganesh Bashyal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dirty="0">
                <a:solidFill>
                  <a:schemeClr val="tx1">
                    <a:alpha val="80000"/>
                  </a:schemeClr>
                </a:solidFill>
                <a:effectLst/>
                <a:latin typeface="Calibri" panose="020F0502020204030204" pitchFamily="34" charset="0"/>
              </a:rPr>
              <a:t>Garry Comber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dirty="0">
                <a:solidFill>
                  <a:schemeClr val="tx1">
                    <a:alpha val="80000"/>
                  </a:schemeClr>
                </a:solidFill>
                <a:effectLst/>
                <a:latin typeface="Calibri" panose="020F0502020204030204" pitchFamily="34" charset="0"/>
              </a:rPr>
              <a:t>Orlando </a:t>
            </a:r>
            <a:r>
              <a:rPr lang="en-AU" sz="2000" dirty="0" err="1">
                <a:solidFill>
                  <a:schemeClr val="tx1">
                    <a:alpha val="80000"/>
                  </a:schemeClr>
                </a:solidFill>
                <a:effectLst/>
                <a:latin typeface="Calibri" panose="020F0502020204030204" pitchFamily="34" charset="0"/>
              </a:rPr>
              <a:t>Sagrillo</a:t>
            </a:r>
            <a:endParaRPr lang="en-AU" sz="2000" dirty="0">
              <a:solidFill>
                <a:schemeClr val="tx1">
                  <a:alpha val="80000"/>
                </a:schemeClr>
              </a:solidFill>
              <a:effectLst/>
              <a:latin typeface="Calibri" panose="020F0502020204030204" pitchFamily="34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dirty="0">
                <a:solidFill>
                  <a:schemeClr val="tx1">
                    <a:alpha val="80000"/>
                  </a:schemeClr>
                </a:solidFill>
                <a:effectLst/>
                <a:latin typeface="Calibri" panose="020F0502020204030204" pitchFamily="34" charset="0"/>
              </a:rPr>
              <a:t>Angus Clark</a:t>
            </a:r>
          </a:p>
          <a:p>
            <a:pPr marL="0" indent="0">
              <a:buNone/>
            </a:pPr>
            <a:endParaRPr lang="en-AU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4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65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675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EC7A9F-FB33-C428-A28D-7CFBE1A7A5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4" r="24151" b="6227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3EA39-A164-6E0F-E678-E286D3E52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6137861" cy="1124712"/>
          </a:xfrm>
        </p:spPr>
        <p:txBody>
          <a:bodyPr anchor="b">
            <a:normAutofit/>
          </a:bodyPr>
          <a:lstStyle/>
          <a:p>
            <a:r>
              <a:rPr lang="en-AU" sz="2800" dirty="0"/>
              <a:t>Challenges</a:t>
            </a:r>
            <a:br>
              <a:rPr lang="en-AU" sz="2800" dirty="0"/>
            </a:br>
            <a:r>
              <a:rPr lang="en-AU" sz="2800" dirty="0"/>
              <a:t> 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543C1-3769-31B9-C3A6-AF8C301F0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AU" sz="1700" dirty="0"/>
          </a:p>
        </p:txBody>
      </p:sp>
    </p:spTree>
    <p:extLst>
      <p:ext uri="{BB962C8B-B14F-4D97-AF65-F5344CB8AC3E}">
        <p14:creationId xmlns:p14="http://schemas.microsoft.com/office/powerpoint/2010/main" val="21734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EC7A9F-FB33-C428-A28D-7CFBE1A7A5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4" r="24151" b="6227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3EA39-A164-6E0F-E678-E286D3E52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6137861" cy="1124712"/>
          </a:xfrm>
        </p:spPr>
        <p:txBody>
          <a:bodyPr anchor="b">
            <a:normAutofit/>
          </a:bodyPr>
          <a:lstStyle/>
          <a:p>
            <a:r>
              <a:rPr lang="en-AU" sz="2800" dirty="0"/>
              <a:t>Demo</a:t>
            </a:r>
            <a:br>
              <a:rPr lang="en-AU" sz="2800" dirty="0"/>
            </a:br>
            <a:r>
              <a:rPr lang="en-AU" sz="2800" dirty="0"/>
              <a:t> 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8562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EC7A9F-FB33-C428-A28D-7CFBE1A7A5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4" r="24151" b="6227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3EA39-A164-6E0F-E678-E286D3E52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6137861" cy="1124712"/>
          </a:xfrm>
        </p:spPr>
        <p:txBody>
          <a:bodyPr anchor="b">
            <a:normAutofit/>
          </a:bodyPr>
          <a:lstStyle/>
          <a:p>
            <a:r>
              <a:rPr lang="en-AU" sz="2800" dirty="0"/>
              <a:t>Optimisation</a:t>
            </a:r>
            <a:br>
              <a:rPr lang="en-AU" sz="2800" dirty="0"/>
            </a:br>
            <a:r>
              <a:rPr lang="en-AU" sz="2800" dirty="0"/>
              <a:t> 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543C1-3769-31B9-C3A6-AF8C301F0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AU" sz="1700" dirty="0"/>
          </a:p>
        </p:txBody>
      </p:sp>
    </p:spTree>
    <p:extLst>
      <p:ext uri="{BB962C8B-B14F-4D97-AF65-F5344CB8AC3E}">
        <p14:creationId xmlns:p14="http://schemas.microsoft.com/office/powerpoint/2010/main" val="2189089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EC7A9F-FB33-C428-A28D-7CFBE1A7A5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7" b="122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3EA39-A164-6E0F-E678-E286D3E52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532" y="1695576"/>
            <a:ext cx="8652938" cy="285719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000"/>
              <a:t>Questions?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771016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EC7A9F-FB33-C428-A28D-7CFBE1A7A5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4" r="24151" b="6227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3EA39-A164-6E0F-E678-E286D3E52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AU" sz="2800"/>
              <a:t>Project Scope</a:t>
            </a:r>
            <a:br>
              <a:rPr lang="en-AU" sz="2800"/>
            </a:br>
            <a:endParaRPr lang="en-AU" sz="280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543C1-3769-31B9-C3A6-AF8C301F0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6432829" cy="3207258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AU" sz="1700" dirty="0"/>
              <a:t>To let the user select and buy the merchandise of their choice and create a Non Fungible Token (NFT) as a proof of ownership generated with the purchase of a good and transfer the token to user specified wallet address.</a:t>
            </a:r>
          </a:p>
          <a:p>
            <a:pPr marL="0" indent="0">
              <a:buNone/>
            </a:pPr>
            <a:endParaRPr lang="en-AU" sz="1700" dirty="0"/>
          </a:p>
          <a:p>
            <a:pPr marL="0" indent="0">
              <a:buNone/>
            </a:pPr>
            <a:r>
              <a:rPr lang="en-AU" sz="1700" dirty="0"/>
              <a:t>User has the option to swap sell donate and burn the token.</a:t>
            </a:r>
          </a:p>
          <a:p>
            <a:pPr marL="0" indent="0">
              <a:buNone/>
            </a:pPr>
            <a:endParaRPr lang="en-AU" sz="1700" dirty="0"/>
          </a:p>
        </p:txBody>
      </p:sp>
    </p:spTree>
    <p:extLst>
      <p:ext uri="{BB962C8B-B14F-4D97-AF65-F5344CB8AC3E}">
        <p14:creationId xmlns:p14="http://schemas.microsoft.com/office/powerpoint/2010/main" val="723467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EC7A9F-FB33-C428-A28D-7CFBE1A7A5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4" r="24151" b="6227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3EA39-A164-6E0F-E678-E286D3E52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AU" sz="2800" dirty="0"/>
              <a:t>Objectives</a:t>
            </a:r>
            <a:br>
              <a:rPr lang="en-AU" sz="2800" dirty="0"/>
            </a:br>
            <a:endParaRPr lang="en-AU" sz="28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543C1-3769-31B9-C3A6-AF8C301F0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6040593" cy="3207258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AU" sz="1800" dirty="0"/>
              <a:t>Allow user to buy their choice of merchandise</a:t>
            </a:r>
          </a:p>
          <a:p>
            <a:pPr>
              <a:lnSpc>
                <a:spcPct val="200000"/>
              </a:lnSpc>
            </a:pPr>
            <a:r>
              <a:rPr lang="en-AU" sz="1800" dirty="0"/>
              <a:t>Acquire Image </a:t>
            </a:r>
          </a:p>
          <a:p>
            <a:pPr>
              <a:lnSpc>
                <a:spcPct val="200000"/>
              </a:lnSpc>
            </a:pPr>
            <a:r>
              <a:rPr lang="en-AU" sz="1800" dirty="0"/>
              <a:t>Acquire Details</a:t>
            </a:r>
          </a:p>
          <a:p>
            <a:pPr>
              <a:lnSpc>
                <a:spcPct val="200000"/>
              </a:lnSpc>
            </a:pPr>
            <a:r>
              <a:rPr lang="en-AU" sz="1800" dirty="0"/>
              <a:t>Generate a Certificate of ownership</a:t>
            </a:r>
          </a:p>
          <a:p>
            <a:pPr>
              <a:lnSpc>
                <a:spcPct val="200000"/>
              </a:lnSpc>
            </a:pPr>
            <a:r>
              <a:rPr lang="en-AU" sz="1800" dirty="0"/>
              <a:t>Transfer to user specified Wallet</a:t>
            </a:r>
          </a:p>
          <a:p>
            <a:pPr marL="0" indent="0">
              <a:lnSpc>
                <a:spcPct val="200000"/>
              </a:lnSpc>
              <a:buNone/>
            </a:pPr>
            <a:endParaRPr lang="en-AU" sz="1700" dirty="0"/>
          </a:p>
        </p:txBody>
      </p:sp>
    </p:spTree>
    <p:extLst>
      <p:ext uri="{BB962C8B-B14F-4D97-AF65-F5344CB8AC3E}">
        <p14:creationId xmlns:p14="http://schemas.microsoft.com/office/powerpoint/2010/main" val="1152985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EC7A9F-FB33-C428-A28D-7CFBE1A7A5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4" r="24151" b="6227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3EA39-A164-6E0F-E678-E286D3E52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AU" sz="2800" dirty="0"/>
              <a:t>Non Fungible Tokens</a:t>
            </a:r>
            <a:br>
              <a:rPr lang="en-AU" sz="2800" dirty="0"/>
            </a:br>
            <a:endParaRPr lang="en-AU" sz="28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543C1-3769-31B9-C3A6-AF8C301F0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5724906" cy="3207258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AU" sz="1800" dirty="0"/>
              <a:t>Digital Asset  with unique data on the blockchain</a:t>
            </a:r>
          </a:p>
          <a:p>
            <a:pPr>
              <a:lnSpc>
                <a:spcPct val="200000"/>
              </a:lnSpc>
            </a:pPr>
            <a:r>
              <a:rPr lang="en-AU" sz="1800" dirty="0"/>
              <a:t>Secure blockchain based certificate</a:t>
            </a:r>
          </a:p>
          <a:p>
            <a:pPr>
              <a:lnSpc>
                <a:spcPct val="200000"/>
              </a:lnSpc>
            </a:pPr>
            <a:r>
              <a:rPr lang="en-AU" sz="1800" dirty="0"/>
              <a:t>Transferability</a:t>
            </a:r>
          </a:p>
          <a:p>
            <a:pPr>
              <a:lnSpc>
                <a:spcPct val="200000"/>
              </a:lnSpc>
            </a:pPr>
            <a:r>
              <a:rPr lang="en-AU" sz="1800" dirty="0"/>
              <a:t>Authenticity</a:t>
            </a:r>
          </a:p>
          <a:p>
            <a:pPr>
              <a:lnSpc>
                <a:spcPct val="200000"/>
              </a:lnSpc>
            </a:pPr>
            <a:r>
              <a:rPr lang="en-AU" sz="1800" dirty="0"/>
              <a:t>Economic opportunities</a:t>
            </a:r>
          </a:p>
          <a:p>
            <a:pPr marL="0" indent="0">
              <a:buNone/>
            </a:pPr>
            <a:endParaRPr lang="en-AU" sz="1700" dirty="0"/>
          </a:p>
        </p:txBody>
      </p:sp>
    </p:spTree>
    <p:extLst>
      <p:ext uri="{BB962C8B-B14F-4D97-AF65-F5344CB8AC3E}">
        <p14:creationId xmlns:p14="http://schemas.microsoft.com/office/powerpoint/2010/main" val="4071042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EC7A9F-FB33-C428-A28D-7CFBE1A7A5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4" r="24151" b="6227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3EA39-A164-6E0F-E678-E286D3E52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6137861" cy="1124712"/>
          </a:xfrm>
        </p:spPr>
        <p:txBody>
          <a:bodyPr anchor="b">
            <a:normAutofit/>
          </a:bodyPr>
          <a:lstStyle/>
          <a:p>
            <a:r>
              <a:rPr lang="en-AU" sz="2800" dirty="0"/>
              <a:t>Blockchain and Proof of ownership</a:t>
            </a:r>
            <a:br>
              <a:rPr lang="en-AU" sz="2800" dirty="0"/>
            </a:br>
            <a:endParaRPr lang="en-AU" sz="28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543C1-3769-31B9-C3A6-AF8C301F0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530601"/>
            <a:ext cx="3453654" cy="3832246"/>
          </a:xfrm>
        </p:spPr>
        <p:txBody>
          <a:bodyPr anchor="t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AU" sz="1700" dirty="0"/>
              <a:t>Transparency</a:t>
            </a:r>
          </a:p>
          <a:p>
            <a:pPr>
              <a:lnSpc>
                <a:spcPct val="150000"/>
              </a:lnSpc>
            </a:pPr>
            <a:r>
              <a:rPr lang="en-AU" sz="1700" dirty="0"/>
              <a:t>Security</a:t>
            </a:r>
          </a:p>
          <a:p>
            <a:pPr>
              <a:lnSpc>
                <a:spcPct val="150000"/>
              </a:lnSpc>
            </a:pPr>
            <a:r>
              <a:rPr lang="en-AU" sz="1700" dirty="0"/>
              <a:t>Efficiency</a:t>
            </a:r>
          </a:p>
          <a:p>
            <a:pPr>
              <a:lnSpc>
                <a:spcPct val="150000"/>
              </a:lnSpc>
            </a:pPr>
            <a:r>
              <a:rPr lang="en-AU" sz="1700" dirty="0"/>
              <a:t>Trust</a:t>
            </a:r>
          </a:p>
          <a:p>
            <a:pPr>
              <a:lnSpc>
                <a:spcPct val="150000"/>
              </a:lnSpc>
            </a:pPr>
            <a:r>
              <a:rPr lang="en-AU" sz="1700" dirty="0"/>
              <a:t>Public or Private</a:t>
            </a:r>
          </a:p>
          <a:p>
            <a:pPr>
              <a:lnSpc>
                <a:spcPct val="150000"/>
              </a:lnSpc>
            </a:pPr>
            <a:r>
              <a:rPr lang="en-AU" sz="1700" dirty="0"/>
              <a:t>Permissionless</a:t>
            </a:r>
          </a:p>
          <a:p>
            <a:pPr>
              <a:lnSpc>
                <a:spcPct val="150000"/>
              </a:lnSpc>
            </a:pPr>
            <a:r>
              <a:rPr lang="en-AU" sz="1700" dirty="0"/>
              <a:t>Borderless</a:t>
            </a:r>
          </a:p>
          <a:p>
            <a:pPr>
              <a:lnSpc>
                <a:spcPct val="150000"/>
              </a:lnSpc>
            </a:pPr>
            <a:r>
              <a:rPr lang="en-AU" sz="1700" dirty="0"/>
              <a:t>Censorship Resistant</a:t>
            </a:r>
          </a:p>
          <a:p>
            <a:pPr marL="0" indent="0">
              <a:buNone/>
            </a:pPr>
            <a:endParaRPr lang="en-AU" sz="1700" dirty="0"/>
          </a:p>
        </p:txBody>
      </p:sp>
    </p:spTree>
    <p:extLst>
      <p:ext uri="{BB962C8B-B14F-4D97-AF65-F5344CB8AC3E}">
        <p14:creationId xmlns:p14="http://schemas.microsoft.com/office/powerpoint/2010/main" val="2264082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EC7A9F-FB33-C428-A28D-7CFBE1A7A5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4" r="24151" b="6227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3EA39-A164-6E0F-E678-E286D3E52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AU" sz="2800" dirty="0"/>
              <a:t>Solidity</a:t>
            </a:r>
            <a:br>
              <a:rPr lang="en-AU" sz="2800" dirty="0"/>
            </a:br>
            <a:endParaRPr lang="en-AU" sz="28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543C1-3769-31B9-C3A6-AF8C301F0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5981581" cy="3207258"/>
          </a:xfrm>
        </p:spPr>
        <p:txBody>
          <a:bodyPr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AU" sz="1700" dirty="0"/>
              <a:t>Simple and easy to use</a:t>
            </a:r>
          </a:p>
          <a:p>
            <a:pPr>
              <a:lnSpc>
                <a:spcPct val="200000"/>
              </a:lnSpc>
            </a:pPr>
            <a:r>
              <a:rPr lang="en-AU" sz="1700" dirty="0"/>
              <a:t>Open Source</a:t>
            </a:r>
          </a:p>
          <a:p>
            <a:pPr>
              <a:lnSpc>
                <a:spcPct val="200000"/>
              </a:lnSpc>
            </a:pPr>
            <a:r>
              <a:rPr lang="en-AU" sz="1700" dirty="0"/>
              <a:t>Application Binary Interface (ABI ) to avoid syntax errors</a:t>
            </a:r>
          </a:p>
          <a:p>
            <a:pPr>
              <a:lnSpc>
                <a:spcPct val="200000"/>
              </a:lnSpc>
            </a:pPr>
            <a:r>
              <a:rPr lang="en-AU" sz="1700" dirty="0"/>
              <a:t>Contract Inheritance</a:t>
            </a:r>
          </a:p>
          <a:p>
            <a:pPr>
              <a:lnSpc>
                <a:spcPct val="200000"/>
              </a:lnSpc>
            </a:pPr>
            <a:r>
              <a:rPr lang="en-AU" sz="1700" dirty="0"/>
              <a:t>Gas fees can be coded in the smart contracts</a:t>
            </a:r>
          </a:p>
        </p:txBody>
      </p:sp>
    </p:spTree>
    <p:extLst>
      <p:ext uri="{BB962C8B-B14F-4D97-AF65-F5344CB8AC3E}">
        <p14:creationId xmlns:p14="http://schemas.microsoft.com/office/powerpoint/2010/main" val="2074700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EC7A9F-FB33-C428-A28D-7CFBE1A7A5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4" r="24151" b="6227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3EA39-A164-6E0F-E678-E286D3E52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AU" sz="2800" dirty="0"/>
              <a:t>Streamlit &amp; Python</a:t>
            </a:r>
            <a:br>
              <a:rPr lang="en-AU" sz="2800" dirty="0"/>
            </a:br>
            <a:endParaRPr lang="en-AU" sz="28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543C1-3769-31B9-C3A6-AF8C301F0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AU" sz="1700" dirty="0"/>
              <a:t>Python based Dashboarding</a:t>
            </a:r>
          </a:p>
          <a:p>
            <a:pPr>
              <a:lnSpc>
                <a:spcPct val="200000"/>
              </a:lnSpc>
            </a:pPr>
            <a:r>
              <a:rPr lang="en-AU" sz="1700" dirty="0"/>
              <a:t>Free and open source</a:t>
            </a:r>
          </a:p>
          <a:p>
            <a:pPr>
              <a:lnSpc>
                <a:spcPct val="200000"/>
              </a:lnSpc>
            </a:pPr>
            <a:r>
              <a:rPr lang="en-AU" sz="1700" dirty="0"/>
              <a:t>No call-backs</a:t>
            </a:r>
          </a:p>
          <a:p>
            <a:pPr>
              <a:lnSpc>
                <a:spcPct val="200000"/>
              </a:lnSpc>
            </a:pPr>
            <a:r>
              <a:rPr lang="en-AU" sz="1700" dirty="0"/>
              <a:t>No hidden state</a:t>
            </a:r>
          </a:p>
        </p:txBody>
      </p:sp>
    </p:spTree>
    <p:extLst>
      <p:ext uri="{BB962C8B-B14F-4D97-AF65-F5344CB8AC3E}">
        <p14:creationId xmlns:p14="http://schemas.microsoft.com/office/powerpoint/2010/main" val="3008875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EC7A9F-FB33-C428-A28D-7CFBE1A7A5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4" r="24151" b="6227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3EA39-A164-6E0F-E678-E286D3E52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AU" sz="2800" dirty="0"/>
              <a:t>IPFS and Pinata </a:t>
            </a:r>
            <a:br>
              <a:rPr lang="en-AU" sz="2800" dirty="0"/>
            </a:br>
            <a:endParaRPr lang="en-AU" sz="28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543C1-3769-31B9-C3A6-AF8C301F0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7189913" cy="3207258"/>
          </a:xfrm>
        </p:spPr>
        <p:txBody>
          <a:bodyPr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AU" sz="1700" dirty="0"/>
              <a:t>Inter Planetary File System – single global network</a:t>
            </a:r>
          </a:p>
          <a:p>
            <a:pPr>
              <a:lnSpc>
                <a:spcPct val="200000"/>
              </a:lnSpc>
            </a:pPr>
            <a:r>
              <a:rPr lang="en-AU" sz="1700" dirty="0"/>
              <a:t>Decentralised, Peer to Peer file sharing network</a:t>
            </a:r>
          </a:p>
          <a:p>
            <a:pPr>
              <a:lnSpc>
                <a:spcPct val="200000"/>
              </a:lnSpc>
            </a:pPr>
            <a:r>
              <a:rPr lang="en-AU" sz="1700" dirty="0"/>
              <a:t>Content addressing to uniquely identify each file in a global  namespace</a:t>
            </a:r>
          </a:p>
          <a:p>
            <a:pPr>
              <a:lnSpc>
                <a:spcPct val="200000"/>
              </a:lnSpc>
            </a:pPr>
            <a:r>
              <a:rPr lang="en-AU" sz="1700" dirty="0"/>
              <a:t>Pinata  enables NFT Storage on the IPFS network</a:t>
            </a:r>
          </a:p>
        </p:txBody>
      </p:sp>
    </p:spTree>
    <p:extLst>
      <p:ext uri="{BB962C8B-B14F-4D97-AF65-F5344CB8AC3E}">
        <p14:creationId xmlns:p14="http://schemas.microsoft.com/office/powerpoint/2010/main" val="3396766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EC7A9F-FB33-C428-A28D-7CFBE1A7A5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4" r="24151" b="6227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3EA39-A164-6E0F-E678-E286D3E52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AU" sz="2800" dirty="0"/>
              <a:t>Fashion and NFT</a:t>
            </a:r>
            <a:br>
              <a:rPr lang="en-AU" sz="2800" dirty="0"/>
            </a:br>
            <a:endParaRPr lang="en-AU" sz="28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543C1-3769-31B9-C3A6-AF8C301F0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8851565" cy="3743116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AU" sz="1700" dirty="0"/>
              <a:t>High end luxury good markets is worth USD 349.1 Billion in 2022 (Statista 2022)</a:t>
            </a:r>
          </a:p>
          <a:p>
            <a:pPr>
              <a:lnSpc>
                <a:spcPct val="200000"/>
              </a:lnSpc>
            </a:pPr>
            <a:r>
              <a:rPr lang="en-AU" sz="1700" dirty="0"/>
              <a:t>CAGR of 3.7% will make it worth USD 419 Billion in 2027 (Statista 2022)</a:t>
            </a:r>
          </a:p>
          <a:p>
            <a:pPr>
              <a:lnSpc>
                <a:spcPct val="200000"/>
              </a:lnSpc>
            </a:pPr>
            <a:r>
              <a:rPr lang="en-AU" sz="1700" dirty="0"/>
              <a:t>Fake luxury goods cost high end fashion house more than 30 Billion each year (OECD 2019)</a:t>
            </a:r>
          </a:p>
          <a:p>
            <a:pPr>
              <a:lnSpc>
                <a:spcPct val="200000"/>
              </a:lnSpc>
            </a:pPr>
            <a:r>
              <a:rPr lang="en-AU" sz="1700" dirty="0"/>
              <a:t>NFT will be a blockchain proof of ownership</a:t>
            </a:r>
          </a:p>
          <a:p>
            <a:pPr>
              <a:lnSpc>
                <a:spcPct val="200000"/>
              </a:lnSpc>
            </a:pPr>
            <a:r>
              <a:rPr lang="en-AU" sz="1700" dirty="0"/>
              <a:t>Tokens will provide cryptographic transparent digital scarcity</a:t>
            </a:r>
          </a:p>
          <a:p>
            <a:pPr>
              <a:lnSpc>
                <a:spcPct val="200000"/>
              </a:lnSpc>
            </a:pPr>
            <a:r>
              <a:rPr lang="en-AU" sz="1700" dirty="0"/>
              <a:t>Excellent opportunity to capture some of  evolving markets </a:t>
            </a:r>
          </a:p>
        </p:txBody>
      </p:sp>
    </p:spTree>
    <p:extLst>
      <p:ext uri="{BB962C8B-B14F-4D97-AF65-F5344CB8AC3E}">
        <p14:creationId xmlns:p14="http://schemas.microsoft.com/office/powerpoint/2010/main" val="591979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308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Non Fungible Fashion</vt:lpstr>
      <vt:lpstr>Project Scope </vt:lpstr>
      <vt:lpstr>Objectives </vt:lpstr>
      <vt:lpstr>Non Fungible Tokens </vt:lpstr>
      <vt:lpstr>Blockchain and Proof of ownership </vt:lpstr>
      <vt:lpstr>Solidity </vt:lpstr>
      <vt:lpstr>Streamlit &amp; Python </vt:lpstr>
      <vt:lpstr>IPFS and Pinata  </vt:lpstr>
      <vt:lpstr>Fashion and NFT </vt:lpstr>
      <vt:lpstr>Challenges  </vt:lpstr>
      <vt:lpstr>Demo  </vt:lpstr>
      <vt:lpstr>Optimisation  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 Fungible Fashion</dc:title>
  <dc:creator>Ganesh Bashyal</dc:creator>
  <cp:lastModifiedBy>Ganesh Bashyal</cp:lastModifiedBy>
  <cp:revision>15</cp:revision>
  <dcterms:created xsi:type="dcterms:W3CDTF">2022-10-11T09:13:41Z</dcterms:created>
  <dcterms:modified xsi:type="dcterms:W3CDTF">2022-10-20T10:12:15Z</dcterms:modified>
</cp:coreProperties>
</file>