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8" r:id="rId4"/>
    <p:sldId id="269" r:id="rId5"/>
    <p:sldId id="270" r:id="rId6"/>
    <p:sldId id="271" r:id="rId7"/>
    <p:sldId id="267" r:id="rId8"/>
    <p:sldId id="276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7567-58FE-9359-EC74-2D24CDBD9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B2021-D170-523B-5D86-7F8B2C552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73CC-1921-8841-FE4D-C7C88AC8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C1FD6-9848-F280-28CC-91C38527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EDB62-9331-D871-D884-7753A459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7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632A-B401-E78F-3485-C2C5BCC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3423C-DECE-AB22-1D16-197A1D2C7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A30D7-C5D8-2AEA-67E5-3ACE35C7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8A50-A1CB-AF4F-C94D-E31BFD13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281BC-4A30-D64E-CDB2-B0F09E19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028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FB3BB-0811-A46C-2302-3B56E55E9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A4BFF-CED9-4C63-35CB-7B27DE5B7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FF83-1B03-32ED-5291-3463125F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1A29-BE66-8560-7583-5CC52B19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E84CB-C1E4-ED21-5CC9-364EC4BB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75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3A20-1524-F657-B38E-FACAAD0C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7E1C-9B35-9A2F-A198-62A7C65C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1FF5-702A-B9EF-A855-25D07E31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0E01-CC6B-6736-A5DE-845E2FB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5896-31D7-D2B7-905B-8AC53EFC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37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C9D-9D31-BDDC-7E62-1809E23F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8C1B8-A0E6-63A0-C784-C658987B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EE54-9AE0-CD4E-C1F9-15DD03B0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2A5C-9FB5-B2E4-9C4B-B8C1F10B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1D79-5462-23D5-BF53-D2CCA4F3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886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8276-9E99-DCD2-9D44-C2282001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3975-6FE8-5B2F-8750-FA4F9C0D7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A8368-FA87-FC2F-68B3-556217B9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93610-1449-817A-256D-7427DF91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9141-B635-FB6F-2B10-BE7F5DA4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66A9-E2E8-DDAF-C492-1EEA2437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39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03C2-71A9-B9DD-8641-FA7255F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2901-0033-BF9C-C1FF-AFB2F165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E64E3-9255-FD7C-0DD4-B9CEFB93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57E63-94A8-2350-542E-F738EEEB9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204CC-D1F3-54CC-A97A-5B3A9798E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35BDB-13D1-0691-889C-2BB7FB4A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85347-2A6C-8736-03BB-79B80BB8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D50C1-BC9D-90CA-A027-1C756A50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045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4D4D-722F-6BA6-5450-E3856373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984A8-4DE9-8008-5AE2-03F25F2E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D66BC-272C-F52B-A45C-7093395B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84F94-CD18-E6D2-058B-39E9ED2B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51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34235-7DD8-6B5E-FD7E-843ECB70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EC75A-898C-A8AE-3A87-A00376EC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36399-A44A-1F15-FB51-D414CECE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3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7ED4-EABD-BB31-C594-2CF05F27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EA75-3C79-63F8-CE52-6F2C88DC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F3AF7-65CF-779D-77EF-15D276A22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9503D-52A6-FEC2-0E52-2D5C5815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35319-32AF-47EB-2D62-ED9A4FA0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27C14-5A42-E5B5-1BDC-E88C6400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78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F679-DF27-F509-0EBF-76265CEB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E6DC6-C154-E3D2-4CB9-6B900B475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37FA6-44A9-476A-ABB7-779445B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66EA2-EFB9-92EC-3D4B-F319187D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D2F7-E128-EAF8-9B69-177702E4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EC46B-BB95-C91C-03DD-70747EE5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99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A6E69-FB96-8193-34E9-C9BBB553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62F4-1321-4894-528E-AF8835AE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D673-A26B-F2A7-6730-74AC6484D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9D8C9-AB0C-456E-B6DD-484A5B20EDE7}" type="datetimeFigureOut">
              <a:rPr lang="en-AU" smtClean="0"/>
              <a:t>20/10/2022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9E05-0056-AC5F-B99A-7FAC051EF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6B49-F69B-B6E3-75EA-8013345E1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152A2-F926-4A6E-81D2-B531476CF5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9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AU" sz="5600" dirty="0"/>
              <a:t>Non Fungible Fashion</a:t>
            </a:r>
          </a:p>
        </p:txBody>
      </p:sp>
      <p:sp>
        <p:nvSpPr>
          <p:cNvPr id="61" name="Oval 4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C74FCB-E613-4EBD-FCB1-6DC885D61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l="18803" r="15198" b="1"/>
          <a:stretch/>
        </p:blipFill>
        <p:spPr>
          <a:xfrm>
            <a:off x="322966" y="554151"/>
            <a:ext cx="5924642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62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</a:rPr>
              <a:t>Team </a:t>
            </a:r>
          </a:p>
          <a:p>
            <a:pPr marL="0" indent="0">
              <a:buNone/>
            </a:pPr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Adam Westlake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Ganesh Bashyal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Garry Comber</a:t>
            </a: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Orlando </a:t>
            </a:r>
            <a:r>
              <a:rPr lang="en-AU" sz="2000" dirty="0" err="1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Sagrillo</a:t>
            </a:r>
            <a:endParaRPr lang="en-AU" sz="2000" dirty="0">
              <a:solidFill>
                <a:schemeClr val="tx1">
                  <a:alpha val="80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0" indent="0" rtl="0" font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dirty="0">
                <a:solidFill>
                  <a:schemeClr val="tx1">
                    <a:alpha val="80000"/>
                  </a:schemeClr>
                </a:solidFill>
                <a:effectLst/>
                <a:latin typeface="Calibri" panose="020F0502020204030204" pitchFamily="34" charset="0"/>
              </a:rPr>
              <a:t>Angus Clark</a:t>
            </a:r>
          </a:p>
          <a:p>
            <a:pPr marL="0" indent="0">
              <a:buNone/>
            </a:pPr>
            <a:endParaRPr lang="en-AU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7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137861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Optimisation</a:t>
            </a:r>
            <a:br>
              <a:rPr lang="en-AU" sz="2800" dirty="0"/>
            </a:br>
            <a:r>
              <a:rPr lang="en-AU" sz="2800" dirty="0"/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2189089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" r="24160" b="628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91" name="Rectangle 8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sp>
        <p:nvSpPr>
          <p:cNvPr id="92" name="Rectangle 8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016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/>
              <a:t>Project Scope</a:t>
            </a:r>
            <a:br>
              <a:rPr lang="en-AU" sz="2800"/>
            </a:br>
            <a:endParaRPr lang="en-AU" sz="28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432829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1700" dirty="0"/>
              <a:t>To let the user select and buy the merchandise of their choice and create a Non Fungible Token (NFT) as a proof of ownership generated with the purchase of a good and transfer the token to user specified wallet address.</a:t>
            </a:r>
          </a:p>
          <a:p>
            <a:pPr marL="0" indent="0">
              <a:buNone/>
            </a:pPr>
            <a:endParaRPr lang="en-AU" sz="1700" dirty="0"/>
          </a:p>
          <a:p>
            <a:pPr marL="0" indent="0">
              <a:buNone/>
            </a:pPr>
            <a:r>
              <a:rPr lang="en-AU" sz="1700" dirty="0"/>
              <a:t>User has the option to swap sell donate and burn the token.</a:t>
            </a:r>
          </a:p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723467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Objectives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040593" cy="320725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AU" sz="1800" dirty="0"/>
              <a:t>Allow user to buy their choice of merchandise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Acquire Image 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Acquire Details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Generate a Certificate of ownership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Transfer to user specified Wallet</a:t>
            </a:r>
          </a:p>
          <a:p>
            <a:pPr marL="0" indent="0">
              <a:lnSpc>
                <a:spcPct val="200000"/>
              </a:lnSpc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1152985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Non Fungible Tokens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5724906" cy="320725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AU" sz="1800" dirty="0"/>
              <a:t>Digital Asset  with unique data on the blockchain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Secure blockchain based certificate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Transferability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Authenticity</a:t>
            </a:r>
          </a:p>
          <a:p>
            <a:pPr>
              <a:lnSpc>
                <a:spcPct val="200000"/>
              </a:lnSpc>
            </a:pPr>
            <a:r>
              <a:rPr lang="en-AU" sz="1800" dirty="0"/>
              <a:t>Economic opportunities</a:t>
            </a:r>
          </a:p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407104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137861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Blockchain and Proof of ownership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530601"/>
            <a:ext cx="3453654" cy="3832246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AU" sz="1700" dirty="0"/>
              <a:t>Transparency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Security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Efficiency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Trust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Public or Private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Permissionless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Borderless</a:t>
            </a:r>
          </a:p>
          <a:p>
            <a:pPr>
              <a:lnSpc>
                <a:spcPct val="150000"/>
              </a:lnSpc>
            </a:pPr>
            <a:r>
              <a:rPr lang="en-AU" sz="1700" dirty="0"/>
              <a:t>Censorship Resistant</a:t>
            </a:r>
          </a:p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2264082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Solidity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981581" cy="320725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1700" dirty="0"/>
              <a:t>Simple and easy to use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Open Source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Application Binary Interface (ABI ) to avoid syntax errors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Contract Inheritance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Gas fees can be coded in the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2074700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Streamlit &amp; Python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1700" dirty="0"/>
              <a:t>Python based Dashboarding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Free and open source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No call-backs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No hidden state</a:t>
            </a:r>
          </a:p>
        </p:txBody>
      </p:sp>
    </p:spTree>
    <p:extLst>
      <p:ext uri="{BB962C8B-B14F-4D97-AF65-F5344CB8AC3E}">
        <p14:creationId xmlns:p14="http://schemas.microsoft.com/office/powerpoint/2010/main" val="3008875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IPFS and Pinata </a:t>
            </a:r>
            <a:br>
              <a:rPr lang="en-AU" sz="2800" dirty="0"/>
            </a:br>
            <a:endParaRPr lang="en-AU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5901369" cy="3207258"/>
          </a:xfrm>
        </p:spPr>
        <p:txBody>
          <a:bodyPr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AU" sz="1700" dirty="0"/>
              <a:t>Inter Planetary File System – single global network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Decentralised, Peer to Peer file sharing network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Content addressing to uniquely identify each file in a global  namespace</a:t>
            </a:r>
          </a:p>
          <a:p>
            <a:pPr>
              <a:lnSpc>
                <a:spcPct val="200000"/>
              </a:lnSpc>
            </a:pPr>
            <a:r>
              <a:rPr lang="en-AU" sz="1700" dirty="0"/>
              <a:t>Pinata  enables NFT Storage on the IPFS network</a:t>
            </a:r>
          </a:p>
        </p:txBody>
      </p:sp>
    </p:spTree>
    <p:extLst>
      <p:ext uri="{BB962C8B-B14F-4D97-AF65-F5344CB8AC3E}">
        <p14:creationId xmlns:p14="http://schemas.microsoft.com/office/powerpoint/2010/main" val="339676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C7A9F-FB33-C428-A28D-7CFBE1A7A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" r="24151" b="622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3EA39-A164-6E0F-E678-E286D3E5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6137861" cy="1124712"/>
          </a:xfrm>
        </p:spPr>
        <p:txBody>
          <a:bodyPr anchor="b">
            <a:normAutofit/>
          </a:bodyPr>
          <a:lstStyle/>
          <a:p>
            <a:r>
              <a:rPr lang="en-AU" sz="2800" dirty="0"/>
              <a:t>Challenges</a:t>
            </a:r>
            <a:br>
              <a:rPr lang="en-AU" sz="2800" dirty="0"/>
            </a:br>
            <a:r>
              <a:rPr lang="en-AU" sz="2800" dirty="0"/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43C1-3769-31B9-C3A6-AF8C301F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21734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227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Non Fungible Fashion</vt:lpstr>
      <vt:lpstr>Project Scope </vt:lpstr>
      <vt:lpstr>Objectives </vt:lpstr>
      <vt:lpstr>Non Fungible Tokens </vt:lpstr>
      <vt:lpstr>Blockchain and Proof of ownership </vt:lpstr>
      <vt:lpstr>Solidity </vt:lpstr>
      <vt:lpstr>Streamlit &amp; Python </vt:lpstr>
      <vt:lpstr>IPFS and Pinata  </vt:lpstr>
      <vt:lpstr>Challenges  </vt:lpstr>
      <vt:lpstr>Optimisation 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Fungible Fashion</dc:title>
  <dc:creator>Ganesh Bashyal</dc:creator>
  <cp:lastModifiedBy>Ganesh Bashyal</cp:lastModifiedBy>
  <cp:revision>8</cp:revision>
  <dcterms:created xsi:type="dcterms:W3CDTF">2022-10-11T09:13:41Z</dcterms:created>
  <dcterms:modified xsi:type="dcterms:W3CDTF">2022-10-20T09:19:10Z</dcterms:modified>
</cp:coreProperties>
</file>