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0" userDrawn="1">
          <p15:clr>
            <a:srgbClr val="A4A3A4"/>
          </p15:clr>
        </p15:guide>
        <p15:guide id="2" pos="34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F7F"/>
    <a:srgbClr val="FFFF7B"/>
    <a:srgbClr val="212121"/>
    <a:srgbClr val="00FB92"/>
    <a:srgbClr val="BEFABE"/>
    <a:srgbClr val="941100"/>
    <a:srgbClr val="005493"/>
    <a:srgbClr val="FF2F92"/>
    <a:srgbClr val="9437FF"/>
    <a:srgbClr val="73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9" autoAdjust="0"/>
    <p:restoredTop sz="96291" autoAdjust="0"/>
  </p:normalViewPr>
  <p:slideViewPr>
    <p:cSldViewPr>
      <p:cViewPr varScale="1">
        <p:scale>
          <a:sx n="115" d="100"/>
          <a:sy n="115" d="100"/>
        </p:scale>
        <p:origin x="616" y="56"/>
      </p:cViewPr>
      <p:guideLst>
        <p:guide orient="horz" pos="2480"/>
        <p:guide pos="340"/>
        <p:guide pos="2880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65" d="100"/>
        <a:sy n="6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2019/12/20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2019/12/20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4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2019/12/20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ea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1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4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2019/12/20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8" y="439060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5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2019/12/20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2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2019/12/20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2019/12/20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2019/12/20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2019/12/20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2019/12/20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2019/12/20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r>
              <a:rPr lang="en-US" altLang="zh-CN"/>
              <a:t>2019/12/20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ea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55776" y="1201316"/>
            <a:ext cx="720080" cy="34563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2555776" y="1633364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555776" y="2065412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555776" y="2497460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555776" y="2929508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555776" y="3361556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555776" y="3793604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555776" y="2929508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555776" y="4225652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4" name="文本框 13"/>
          <p:cNvSpPr txBox="1"/>
          <p:nvPr/>
        </p:nvSpPr>
        <p:spPr>
          <a:xfrm>
            <a:off x="2123728" y="1264032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123727" y="1696080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123727" y="2128128"/>
            <a:ext cx="3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123727" y="2562802"/>
            <a:ext cx="3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123728" y="2992224"/>
            <a:ext cx="3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123728" y="3421646"/>
            <a:ext cx="3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119745" y="3858595"/>
            <a:ext cx="32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119745" y="4288017"/>
            <a:ext cx="32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792007" y="1201316"/>
            <a:ext cx="720080" cy="34563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4792007" y="1633364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792007" y="2065412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792007" y="2497460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92007" y="2929508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792007" y="3361556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792007" y="3793604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792007" y="2929508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792007" y="4225652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1" name="文本框 30"/>
          <p:cNvSpPr txBox="1"/>
          <p:nvPr/>
        </p:nvSpPr>
        <p:spPr>
          <a:xfrm>
            <a:off x="5584095" y="1264032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5584094" y="1696080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584094" y="2128128"/>
            <a:ext cx="3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584094" y="2562802"/>
            <a:ext cx="3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5584095" y="2992224"/>
            <a:ext cx="3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584095" y="3421646"/>
            <a:ext cx="3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5580112" y="3858595"/>
            <a:ext cx="32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580112" y="4288017"/>
            <a:ext cx="32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2267742" y="697260"/>
            <a:ext cx="187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</a:t>
            </a:r>
            <a:r>
              <a:rPr lang="en-US" altLang="zh-CN" baseline="-25000" dirty="0"/>
              <a:t>1</a:t>
            </a:r>
            <a:r>
              <a:rPr lang="en-US" altLang="zh-CN" dirty="0"/>
              <a:t>(x) = x mod 8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427984" y="69726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</a:t>
            </a:r>
            <a:r>
              <a:rPr lang="en-US" altLang="zh-CN" baseline="-25000" dirty="0"/>
              <a:t>2</a:t>
            </a:r>
            <a:r>
              <a:rPr lang="en-US" altLang="zh-CN" dirty="0"/>
              <a:t>(x) = (x div 8) mod 8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2699792" y="166472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89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2699792" y="2119745"/>
            <a:ext cx="590845" cy="377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50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2635176" y="2551792"/>
            <a:ext cx="56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2627784" y="3361556"/>
            <a:ext cx="56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4864015" y="253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93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898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55776" y="1201316"/>
            <a:ext cx="720080" cy="34563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2555776" y="1633364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555776" y="2065412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555776" y="2497460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555776" y="2929508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555776" y="3361556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555776" y="3793604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555776" y="2929508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555776" y="4225652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4" name="文本框 13"/>
          <p:cNvSpPr txBox="1"/>
          <p:nvPr/>
        </p:nvSpPr>
        <p:spPr>
          <a:xfrm>
            <a:off x="2123728" y="1264032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123727" y="1696080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123727" y="2128128"/>
            <a:ext cx="3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123727" y="2562802"/>
            <a:ext cx="3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123728" y="2992224"/>
            <a:ext cx="3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123728" y="3421646"/>
            <a:ext cx="3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119745" y="3858595"/>
            <a:ext cx="32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119745" y="4288017"/>
            <a:ext cx="32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792007" y="1201316"/>
            <a:ext cx="720080" cy="34563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4792007" y="1633364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792007" y="2065412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792007" y="2497460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92007" y="2929508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792007" y="3361556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792007" y="3793604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792007" y="2929508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792007" y="4225652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1" name="文本框 30"/>
          <p:cNvSpPr txBox="1"/>
          <p:nvPr/>
        </p:nvSpPr>
        <p:spPr>
          <a:xfrm>
            <a:off x="5584095" y="1264032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5584094" y="1696080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584094" y="2128128"/>
            <a:ext cx="3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584094" y="2562802"/>
            <a:ext cx="3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5584095" y="2992224"/>
            <a:ext cx="3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584095" y="3421646"/>
            <a:ext cx="3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5580112" y="3858595"/>
            <a:ext cx="32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580112" y="4288017"/>
            <a:ext cx="32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2267742" y="697260"/>
            <a:ext cx="187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</a:t>
            </a:r>
            <a:r>
              <a:rPr lang="en-US" altLang="zh-CN" baseline="-25000" dirty="0"/>
              <a:t>1</a:t>
            </a:r>
            <a:r>
              <a:rPr lang="en-US" altLang="zh-CN" dirty="0"/>
              <a:t>(x) = x mod 8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427984" y="69726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</a:t>
            </a:r>
            <a:r>
              <a:rPr lang="en-US" altLang="zh-CN" baseline="-25000" dirty="0"/>
              <a:t>2</a:t>
            </a:r>
            <a:r>
              <a:rPr lang="en-US" altLang="zh-CN" dirty="0"/>
              <a:t>(x) = (x div 8) mod 8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2699792" y="2119745"/>
            <a:ext cx="590845" cy="377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50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2635176" y="2551792"/>
            <a:ext cx="56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2627784" y="3361556"/>
            <a:ext cx="56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4864015" y="253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93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176940" y="4761233"/>
            <a:ext cx="240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Insert(144,90)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6A7230F-D1C9-4A65-9E77-3F5C2C361325}"/>
              </a:ext>
            </a:extLst>
          </p:cNvPr>
          <p:cNvSpPr txBox="1"/>
          <p:nvPr/>
        </p:nvSpPr>
        <p:spPr>
          <a:xfrm>
            <a:off x="4936023" y="125313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C8B730E-F063-48CD-8D24-5CEC6284B0C7}"/>
              </a:ext>
            </a:extLst>
          </p:cNvPr>
          <p:cNvSpPr txBox="1"/>
          <p:nvPr/>
        </p:nvSpPr>
        <p:spPr>
          <a:xfrm>
            <a:off x="2681792" y="1255649"/>
            <a:ext cx="590845" cy="377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6DEDF9D-6232-489B-B3FA-DB1C67D49CEE}"/>
              </a:ext>
            </a:extLst>
          </p:cNvPr>
          <p:cNvSpPr txBox="1"/>
          <p:nvPr/>
        </p:nvSpPr>
        <p:spPr>
          <a:xfrm>
            <a:off x="4864015" y="211974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80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EC5C5D9-BC04-4675-AA0C-0F96281320F7}"/>
              </a:ext>
            </a:extLst>
          </p:cNvPr>
          <p:cNvCxnSpPr/>
          <p:nvPr/>
        </p:nvCxnSpPr>
        <p:spPr>
          <a:xfrm flipH="1" flipV="1">
            <a:off x="3302475" y="1610559"/>
            <a:ext cx="837477" cy="31412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A8E747A-3ABC-4E26-B25E-3E7DCCDD6D38}"/>
              </a:ext>
            </a:extLst>
          </p:cNvPr>
          <p:cNvCxnSpPr/>
          <p:nvPr/>
        </p:nvCxnSpPr>
        <p:spPr>
          <a:xfrm>
            <a:off x="3453884" y="1309781"/>
            <a:ext cx="1270098" cy="89574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11EDA09-73E6-4332-86D0-3B9B69108C0D}"/>
              </a:ext>
            </a:extLst>
          </p:cNvPr>
          <p:cNvCxnSpPr/>
          <p:nvPr/>
        </p:nvCxnSpPr>
        <p:spPr>
          <a:xfrm flipH="1" flipV="1">
            <a:off x="3309868" y="1421702"/>
            <a:ext cx="1368728" cy="9980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乘号 51">
            <a:extLst>
              <a:ext uri="{FF2B5EF4-FFF2-40B4-BE49-F238E27FC236}">
                <a16:creationId xmlns:a16="http://schemas.microsoft.com/office/drawing/2014/main" id="{6C42851C-A546-482D-9F80-7DD5D2721DC6}"/>
              </a:ext>
            </a:extLst>
          </p:cNvPr>
          <p:cNvSpPr/>
          <p:nvPr/>
        </p:nvSpPr>
        <p:spPr>
          <a:xfrm>
            <a:off x="3800080" y="2066744"/>
            <a:ext cx="471385" cy="31009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34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55776" y="1201316"/>
            <a:ext cx="720080" cy="34563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2555776" y="1633364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555776" y="2065412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555776" y="2497460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555776" y="2929508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555776" y="3361556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555776" y="3793604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555776" y="2929508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555776" y="4225652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4" name="文本框 13"/>
          <p:cNvSpPr txBox="1"/>
          <p:nvPr/>
        </p:nvSpPr>
        <p:spPr>
          <a:xfrm>
            <a:off x="2123728" y="1264032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123727" y="1696080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123727" y="2128128"/>
            <a:ext cx="3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123727" y="2562802"/>
            <a:ext cx="3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123728" y="2992224"/>
            <a:ext cx="3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123728" y="3421646"/>
            <a:ext cx="3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119745" y="3858595"/>
            <a:ext cx="32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119745" y="4288017"/>
            <a:ext cx="32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792007" y="1201316"/>
            <a:ext cx="720080" cy="34563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4792007" y="1633364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792007" y="2065412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792007" y="2497460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92007" y="2929508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792007" y="3361556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792007" y="3793604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792007" y="2929508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792007" y="4225652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1" name="文本框 30"/>
          <p:cNvSpPr txBox="1"/>
          <p:nvPr/>
        </p:nvSpPr>
        <p:spPr>
          <a:xfrm>
            <a:off x="5584095" y="1264032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5584094" y="1696080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584094" y="2128128"/>
            <a:ext cx="3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584094" y="2562802"/>
            <a:ext cx="3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5584095" y="2992224"/>
            <a:ext cx="3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584095" y="3421646"/>
            <a:ext cx="3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5580112" y="3858595"/>
            <a:ext cx="32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580112" y="4288017"/>
            <a:ext cx="32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2267742" y="697260"/>
            <a:ext cx="187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</a:t>
            </a:r>
            <a:r>
              <a:rPr lang="en-US" altLang="zh-CN" baseline="-25000" dirty="0"/>
              <a:t>1</a:t>
            </a:r>
            <a:r>
              <a:rPr lang="en-US" altLang="zh-CN" dirty="0"/>
              <a:t>(x) = x mod 8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427984" y="69726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</a:t>
            </a:r>
            <a:r>
              <a:rPr lang="en-US" altLang="zh-CN" baseline="-25000" dirty="0"/>
              <a:t>2</a:t>
            </a:r>
            <a:r>
              <a:rPr lang="en-US" altLang="zh-CN" dirty="0"/>
              <a:t>(x) = (x div 8) mod 8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2699792" y="166472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89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2699792" y="2119745"/>
            <a:ext cx="590845" cy="377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50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2635176" y="2551792"/>
            <a:ext cx="56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2627784" y="3361556"/>
            <a:ext cx="56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4864015" y="253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93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563888" y="4777433"/>
            <a:ext cx="1508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</a:t>
            </a:r>
            <a:r>
              <a:rPr lang="en-US" altLang="zh-CN" baseline="-25000" dirty="0"/>
              <a:t>1</a:t>
            </a:r>
            <a:r>
              <a:rPr lang="en-US" altLang="zh-CN" dirty="0"/>
              <a:t>(1) = 1</a:t>
            </a:r>
          </a:p>
          <a:p>
            <a:r>
              <a:rPr lang="en-US" altLang="zh-CN" dirty="0"/>
              <a:t>Insert(1, 2)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D1865DD-28E0-4E8A-8D61-E08B4F026310}"/>
              </a:ext>
            </a:extLst>
          </p:cNvPr>
          <p:cNvCxnSpPr/>
          <p:nvPr/>
        </p:nvCxnSpPr>
        <p:spPr>
          <a:xfrm flipH="1" flipV="1">
            <a:off x="3379809" y="1876265"/>
            <a:ext cx="1015245" cy="265929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乘号 54">
            <a:extLst>
              <a:ext uri="{FF2B5EF4-FFF2-40B4-BE49-F238E27FC236}">
                <a16:creationId xmlns:a16="http://schemas.microsoft.com/office/drawing/2014/main" id="{F9FCFB44-DDAE-4B42-9952-885DE5FDD234}"/>
              </a:ext>
            </a:extLst>
          </p:cNvPr>
          <p:cNvSpPr/>
          <p:nvPr/>
        </p:nvSpPr>
        <p:spPr>
          <a:xfrm>
            <a:off x="3493758" y="1906088"/>
            <a:ext cx="471385" cy="31009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56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55776" y="1201316"/>
            <a:ext cx="720080" cy="34563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2555776" y="1633364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555776" y="2065412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555776" y="2497460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555776" y="2929508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555776" y="3361556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555776" y="3793604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555776" y="2929508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555776" y="4225652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4" name="文本框 13"/>
          <p:cNvSpPr txBox="1"/>
          <p:nvPr/>
        </p:nvSpPr>
        <p:spPr>
          <a:xfrm>
            <a:off x="2123728" y="1264032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123727" y="1696080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123727" y="2128128"/>
            <a:ext cx="3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123727" y="2562802"/>
            <a:ext cx="3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123728" y="2992224"/>
            <a:ext cx="3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123728" y="3421646"/>
            <a:ext cx="3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119745" y="3858595"/>
            <a:ext cx="32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119745" y="4288017"/>
            <a:ext cx="32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792007" y="1201316"/>
            <a:ext cx="720080" cy="34563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4792007" y="1633364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792007" y="2065412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792007" y="2497460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92007" y="2929508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792007" y="3361556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792007" y="3793604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792007" y="2929508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792007" y="4225652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1" name="文本框 30"/>
          <p:cNvSpPr txBox="1"/>
          <p:nvPr/>
        </p:nvSpPr>
        <p:spPr>
          <a:xfrm>
            <a:off x="5584095" y="1264032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5584094" y="1696080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584094" y="2128128"/>
            <a:ext cx="3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584094" y="2562802"/>
            <a:ext cx="3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5584095" y="2992224"/>
            <a:ext cx="3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584095" y="3421646"/>
            <a:ext cx="3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5580112" y="3858595"/>
            <a:ext cx="32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580112" y="4288017"/>
            <a:ext cx="32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2267742" y="697260"/>
            <a:ext cx="187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</a:t>
            </a:r>
            <a:r>
              <a:rPr lang="en-US" altLang="zh-CN" baseline="-25000" dirty="0"/>
              <a:t>1</a:t>
            </a:r>
            <a:r>
              <a:rPr lang="en-US" altLang="zh-CN" dirty="0"/>
              <a:t>(x) = x mod 8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427984" y="69726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</a:t>
            </a:r>
            <a:r>
              <a:rPr lang="en-US" altLang="zh-CN" baseline="-25000" dirty="0"/>
              <a:t>2</a:t>
            </a:r>
            <a:r>
              <a:rPr lang="en-US" altLang="zh-CN" dirty="0"/>
              <a:t>(x) = (x div 8) mod 8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2699792" y="166472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89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2699792" y="2119745"/>
            <a:ext cx="590845" cy="377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50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2635176" y="2551792"/>
            <a:ext cx="56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2627784" y="3361556"/>
            <a:ext cx="56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4864015" y="253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93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563888" y="4777433"/>
            <a:ext cx="1508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</a:t>
            </a:r>
            <a:r>
              <a:rPr lang="en-US" altLang="zh-CN" baseline="-25000" dirty="0"/>
              <a:t>2</a:t>
            </a:r>
            <a:r>
              <a:rPr lang="en-US" altLang="zh-CN" dirty="0"/>
              <a:t>(1) = 0</a:t>
            </a:r>
          </a:p>
          <a:p>
            <a:r>
              <a:rPr lang="en-US" altLang="zh-CN" dirty="0"/>
              <a:t>Insert(1, 2)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D1865DD-28E0-4E8A-8D61-E08B4F026310}"/>
              </a:ext>
            </a:extLst>
          </p:cNvPr>
          <p:cNvCxnSpPr>
            <a:cxnSpLocks/>
          </p:cNvCxnSpPr>
          <p:nvPr/>
        </p:nvCxnSpPr>
        <p:spPr>
          <a:xfrm flipV="1">
            <a:off x="3851920" y="1437796"/>
            <a:ext cx="860687" cy="321990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B6A7230F-D1C9-4A65-9E77-3F5C2C361325}"/>
              </a:ext>
            </a:extLst>
          </p:cNvPr>
          <p:cNvSpPr txBox="1"/>
          <p:nvPr/>
        </p:nvSpPr>
        <p:spPr>
          <a:xfrm>
            <a:off x="4936023" y="125313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55776" y="1201316"/>
            <a:ext cx="720080" cy="34563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2555776" y="1633364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555776" y="2065412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555776" y="2497460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555776" y="2929508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555776" y="3361556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555776" y="3793604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555776" y="2929508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555776" y="4225652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4" name="文本框 13"/>
          <p:cNvSpPr txBox="1"/>
          <p:nvPr/>
        </p:nvSpPr>
        <p:spPr>
          <a:xfrm>
            <a:off x="2123728" y="1264032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123727" y="1696080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123727" y="2128128"/>
            <a:ext cx="3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123727" y="2562802"/>
            <a:ext cx="3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123728" y="2992224"/>
            <a:ext cx="3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123728" y="3421646"/>
            <a:ext cx="3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119745" y="3858595"/>
            <a:ext cx="32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119745" y="4288017"/>
            <a:ext cx="32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792007" y="1201316"/>
            <a:ext cx="720080" cy="34563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4792007" y="1633364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792007" y="2065412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792007" y="2497460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92007" y="2929508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792007" y="3361556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792007" y="3793604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792007" y="2929508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792007" y="4225652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1" name="文本框 30"/>
          <p:cNvSpPr txBox="1"/>
          <p:nvPr/>
        </p:nvSpPr>
        <p:spPr>
          <a:xfrm>
            <a:off x="5584095" y="1264032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5584094" y="1696080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584094" y="2128128"/>
            <a:ext cx="3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584094" y="2562802"/>
            <a:ext cx="3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5584095" y="2992224"/>
            <a:ext cx="3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584095" y="3421646"/>
            <a:ext cx="3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5580112" y="3858595"/>
            <a:ext cx="32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580112" y="4288017"/>
            <a:ext cx="32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2267742" y="697260"/>
            <a:ext cx="187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</a:t>
            </a:r>
            <a:r>
              <a:rPr lang="en-US" altLang="zh-CN" baseline="-25000" dirty="0"/>
              <a:t>1</a:t>
            </a:r>
            <a:r>
              <a:rPr lang="en-US" altLang="zh-CN" dirty="0"/>
              <a:t>(x) = x mod 8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427984" y="69726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</a:t>
            </a:r>
            <a:r>
              <a:rPr lang="en-US" altLang="zh-CN" baseline="-25000" dirty="0"/>
              <a:t>2</a:t>
            </a:r>
            <a:r>
              <a:rPr lang="en-US" altLang="zh-CN" dirty="0"/>
              <a:t>(x) = (x div 8) mod 8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2699792" y="166472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89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2699792" y="2119745"/>
            <a:ext cx="590845" cy="377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50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2635176" y="2551792"/>
            <a:ext cx="56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2627784" y="3361556"/>
            <a:ext cx="56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4864015" y="253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93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176941" y="4761233"/>
            <a:ext cx="1872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</a:t>
            </a:r>
            <a:r>
              <a:rPr lang="en-US" altLang="zh-CN" baseline="-25000" dirty="0"/>
              <a:t>2</a:t>
            </a:r>
            <a:r>
              <a:rPr lang="en-US" altLang="zh-CN" dirty="0"/>
              <a:t>(1) = 0</a:t>
            </a:r>
          </a:p>
          <a:p>
            <a:r>
              <a:rPr lang="en-US" altLang="zh-CN" dirty="0"/>
              <a:t>After Insert(1, 2)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6A7230F-D1C9-4A65-9E77-3F5C2C361325}"/>
              </a:ext>
            </a:extLst>
          </p:cNvPr>
          <p:cNvSpPr txBox="1"/>
          <p:nvPr/>
        </p:nvSpPr>
        <p:spPr>
          <a:xfrm>
            <a:off x="4936023" y="125313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395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55776" y="1201316"/>
            <a:ext cx="720080" cy="34563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2555776" y="1633364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555776" y="2065412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555776" y="2497460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555776" y="2929508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555776" y="3361556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555776" y="3793604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555776" y="2929508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555776" y="4225652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4" name="文本框 13"/>
          <p:cNvSpPr txBox="1"/>
          <p:nvPr/>
        </p:nvSpPr>
        <p:spPr>
          <a:xfrm>
            <a:off x="2123728" y="1264032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123727" y="1696080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123727" y="2128128"/>
            <a:ext cx="3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123727" y="2562802"/>
            <a:ext cx="3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123728" y="2992224"/>
            <a:ext cx="3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123728" y="3421646"/>
            <a:ext cx="3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119745" y="3858595"/>
            <a:ext cx="32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119745" y="4288017"/>
            <a:ext cx="32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792007" y="1201316"/>
            <a:ext cx="720080" cy="34563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4792007" y="1633364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792007" y="2065412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792007" y="2497460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92007" y="2929508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792007" y="3361556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792007" y="3793604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792007" y="2929508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792007" y="4225652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1" name="文本框 30"/>
          <p:cNvSpPr txBox="1"/>
          <p:nvPr/>
        </p:nvSpPr>
        <p:spPr>
          <a:xfrm>
            <a:off x="5584095" y="1264032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5584094" y="1696080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584094" y="2128128"/>
            <a:ext cx="3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584094" y="2562802"/>
            <a:ext cx="3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5584095" y="2992224"/>
            <a:ext cx="3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584095" y="3421646"/>
            <a:ext cx="3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5580112" y="3858595"/>
            <a:ext cx="32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580112" y="4288017"/>
            <a:ext cx="32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2267742" y="697260"/>
            <a:ext cx="187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</a:t>
            </a:r>
            <a:r>
              <a:rPr lang="en-US" altLang="zh-CN" baseline="-25000" dirty="0"/>
              <a:t>1</a:t>
            </a:r>
            <a:r>
              <a:rPr lang="en-US" altLang="zh-CN" dirty="0"/>
              <a:t>(x) = x mod 8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427984" y="69726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</a:t>
            </a:r>
            <a:r>
              <a:rPr lang="en-US" altLang="zh-CN" baseline="-25000" dirty="0"/>
              <a:t>2</a:t>
            </a:r>
            <a:r>
              <a:rPr lang="en-US" altLang="zh-CN" dirty="0"/>
              <a:t>(x) = (x div 8) mod 8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2699792" y="166472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89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2699792" y="2119745"/>
            <a:ext cx="590845" cy="377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50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2635176" y="2551792"/>
            <a:ext cx="56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2627784" y="3361556"/>
            <a:ext cx="56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4864015" y="253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93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176941" y="4761233"/>
            <a:ext cx="187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Delete(89)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6A7230F-D1C9-4A65-9E77-3F5C2C361325}"/>
              </a:ext>
            </a:extLst>
          </p:cNvPr>
          <p:cNvSpPr txBox="1"/>
          <p:nvPr/>
        </p:nvSpPr>
        <p:spPr>
          <a:xfrm>
            <a:off x="4936023" y="125313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45AC083-C970-4CB9-B3AC-DCBF38D67231}"/>
              </a:ext>
            </a:extLst>
          </p:cNvPr>
          <p:cNvCxnSpPr/>
          <p:nvPr/>
        </p:nvCxnSpPr>
        <p:spPr>
          <a:xfrm flipH="1" flipV="1">
            <a:off x="3379809" y="1876265"/>
            <a:ext cx="1015245" cy="265929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乘号 46">
            <a:extLst>
              <a:ext uri="{FF2B5EF4-FFF2-40B4-BE49-F238E27FC236}">
                <a16:creationId xmlns:a16="http://schemas.microsoft.com/office/drawing/2014/main" id="{10647DD5-DDDD-4D66-AEB1-71D840EFF1ED}"/>
              </a:ext>
            </a:extLst>
          </p:cNvPr>
          <p:cNvSpPr/>
          <p:nvPr/>
        </p:nvSpPr>
        <p:spPr>
          <a:xfrm>
            <a:off x="2941248" y="1635517"/>
            <a:ext cx="471385" cy="31009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68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55776" y="1201316"/>
            <a:ext cx="720080" cy="34563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2555776" y="1633364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555776" y="2065412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555776" y="2497460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555776" y="2929508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555776" y="3361556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555776" y="3793604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555776" y="2929508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555776" y="4225652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4" name="文本框 13"/>
          <p:cNvSpPr txBox="1"/>
          <p:nvPr/>
        </p:nvSpPr>
        <p:spPr>
          <a:xfrm>
            <a:off x="2123728" y="1264032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123727" y="1696080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123727" y="2128128"/>
            <a:ext cx="3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123727" y="2562802"/>
            <a:ext cx="3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123728" y="2992224"/>
            <a:ext cx="3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123728" y="3421646"/>
            <a:ext cx="3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119745" y="3858595"/>
            <a:ext cx="32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119745" y="4288017"/>
            <a:ext cx="32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792007" y="1201316"/>
            <a:ext cx="720080" cy="34563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4792007" y="1633364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792007" y="2065412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792007" y="2497460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92007" y="2929508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792007" y="3361556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792007" y="3793604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792007" y="2929508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792007" y="4225652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1" name="文本框 30"/>
          <p:cNvSpPr txBox="1"/>
          <p:nvPr/>
        </p:nvSpPr>
        <p:spPr>
          <a:xfrm>
            <a:off x="5584095" y="1264032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5584094" y="1696080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584094" y="2128128"/>
            <a:ext cx="3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584094" y="2562802"/>
            <a:ext cx="3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5584095" y="2992224"/>
            <a:ext cx="3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584095" y="3421646"/>
            <a:ext cx="3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5580112" y="3858595"/>
            <a:ext cx="32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580112" y="4288017"/>
            <a:ext cx="32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2267742" y="697260"/>
            <a:ext cx="187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</a:t>
            </a:r>
            <a:r>
              <a:rPr lang="en-US" altLang="zh-CN" baseline="-25000" dirty="0"/>
              <a:t>1</a:t>
            </a:r>
            <a:r>
              <a:rPr lang="en-US" altLang="zh-CN" dirty="0"/>
              <a:t>(x) = x mod 8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427984" y="69726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</a:t>
            </a:r>
            <a:r>
              <a:rPr lang="en-US" altLang="zh-CN" baseline="-25000" dirty="0"/>
              <a:t>2</a:t>
            </a:r>
            <a:r>
              <a:rPr lang="en-US" altLang="zh-CN" dirty="0"/>
              <a:t>(x) = (x div 8) mod 8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2699792" y="2119745"/>
            <a:ext cx="590845" cy="377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50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2635176" y="2551792"/>
            <a:ext cx="56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2627784" y="3361556"/>
            <a:ext cx="56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4864015" y="253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93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176941" y="4761233"/>
            <a:ext cx="187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After Delete(89)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6A7230F-D1C9-4A65-9E77-3F5C2C361325}"/>
              </a:ext>
            </a:extLst>
          </p:cNvPr>
          <p:cNvSpPr txBox="1"/>
          <p:nvPr/>
        </p:nvSpPr>
        <p:spPr>
          <a:xfrm>
            <a:off x="4936023" y="125313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937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55776" y="1201316"/>
            <a:ext cx="720080" cy="34563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2555776" y="1633364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555776" y="2065412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555776" y="2497460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555776" y="2929508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555776" y="3361556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555776" y="3793604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555776" y="2929508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555776" y="4225652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4" name="文本框 13"/>
          <p:cNvSpPr txBox="1"/>
          <p:nvPr/>
        </p:nvSpPr>
        <p:spPr>
          <a:xfrm>
            <a:off x="2123728" y="1264032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123727" y="1696080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123727" y="2128128"/>
            <a:ext cx="3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123727" y="2562802"/>
            <a:ext cx="3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123728" y="2992224"/>
            <a:ext cx="3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123728" y="3421646"/>
            <a:ext cx="3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119745" y="3858595"/>
            <a:ext cx="32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119745" y="4288017"/>
            <a:ext cx="32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792007" y="1201316"/>
            <a:ext cx="720080" cy="34563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4792007" y="1633364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792007" y="2065412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792007" y="2497460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92007" y="2929508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792007" y="3361556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792007" y="3793604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792007" y="2929508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792007" y="4225652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1" name="文本框 30"/>
          <p:cNvSpPr txBox="1"/>
          <p:nvPr/>
        </p:nvSpPr>
        <p:spPr>
          <a:xfrm>
            <a:off x="5584095" y="1264032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5584094" y="1696080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584094" y="2128128"/>
            <a:ext cx="3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584094" y="2562802"/>
            <a:ext cx="3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5584095" y="2992224"/>
            <a:ext cx="3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584095" y="3421646"/>
            <a:ext cx="3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5580112" y="3858595"/>
            <a:ext cx="32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580112" y="4288017"/>
            <a:ext cx="32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2267742" y="697260"/>
            <a:ext cx="187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</a:t>
            </a:r>
            <a:r>
              <a:rPr lang="en-US" altLang="zh-CN" baseline="-25000" dirty="0"/>
              <a:t>1</a:t>
            </a:r>
            <a:r>
              <a:rPr lang="en-US" altLang="zh-CN" dirty="0"/>
              <a:t>(x) = x mod 8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427984" y="69726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</a:t>
            </a:r>
            <a:r>
              <a:rPr lang="en-US" altLang="zh-CN" baseline="-25000" dirty="0"/>
              <a:t>2</a:t>
            </a:r>
            <a:r>
              <a:rPr lang="en-US" altLang="zh-CN" dirty="0"/>
              <a:t>(x) = (x div 8) mod 8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2699792" y="2119745"/>
            <a:ext cx="590845" cy="377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50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2635176" y="2551792"/>
            <a:ext cx="56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2627784" y="3361556"/>
            <a:ext cx="56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4864015" y="253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93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176941" y="4761233"/>
            <a:ext cx="187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Insert(16,90)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6A7230F-D1C9-4A65-9E77-3F5C2C361325}"/>
              </a:ext>
            </a:extLst>
          </p:cNvPr>
          <p:cNvSpPr txBox="1"/>
          <p:nvPr/>
        </p:nvSpPr>
        <p:spPr>
          <a:xfrm>
            <a:off x="4936023" y="125313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F7EB66B-A04F-4FFE-880E-1C488614EE6A}"/>
              </a:ext>
            </a:extLst>
          </p:cNvPr>
          <p:cNvCxnSpPr/>
          <p:nvPr/>
        </p:nvCxnSpPr>
        <p:spPr>
          <a:xfrm flipH="1" flipV="1">
            <a:off x="3309868" y="1421702"/>
            <a:ext cx="830084" cy="33300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C8B730E-F063-48CD-8D24-5CEC6284B0C7}"/>
              </a:ext>
            </a:extLst>
          </p:cNvPr>
          <p:cNvSpPr txBox="1"/>
          <p:nvPr/>
        </p:nvSpPr>
        <p:spPr>
          <a:xfrm>
            <a:off x="2681792" y="1255649"/>
            <a:ext cx="590845" cy="377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4188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55776" y="1201316"/>
            <a:ext cx="720080" cy="34563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2555776" y="1633364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555776" y="2065412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555776" y="2497460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555776" y="2929508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555776" y="3361556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555776" y="3793604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555776" y="2929508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555776" y="4225652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4" name="文本框 13"/>
          <p:cNvSpPr txBox="1"/>
          <p:nvPr/>
        </p:nvSpPr>
        <p:spPr>
          <a:xfrm>
            <a:off x="2123728" y="1264032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123727" y="1696080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123727" y="2128128"/>
            <a:ext cx="3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123727" y="2562802"/>
            <a:ext cx="3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123728" y="2992224"/>
            <a:ext cx="3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123728" y="3421646"/>
            <a:ext cx="3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119745" y="3858595"/>
            <a:ext cx="32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119745" y="4288017"/>
            <a:ext cx="32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792007" y="1201316"/>
            <a:ext cx="720080" cy="34563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4792007" y="1633364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792007" y="2065412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792007" y="2497460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92007" y="2929508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792007" y="3361556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792007" y="3793604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792007" y="2929508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792007" y="4225652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1" name="文本框 30"/>
          <p:cNvSpPr txBox="1"/>
          <p:nvPr/>
        </p:nvSpPr>
        <p:spPr>
          <a:xfrm>
            <a:off x="5584095" y="1264032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5584094" y="1696080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584094" y="2128128"/>
            <a:ext cx="3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584094" y="2562802"/>
            <a:ext cx="3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5584095" y="2992224"/>
            <a:ext cx="3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584095" y="3421646"/>
            <a:ext cx="3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5580112" y="3858595"/>
            <a:ext cx="32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580112" y="4288017"/>
            <a:ext cx="32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2267742" y="697260"/>
            <a:ext cx="187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</a:t>
            </a:r>
            <a:r>
              <a:rPr lang="en-US" altLang="zh-CN" baseline="-25000" dirty="0"/>
              <a:t>1</a:t>
            </a:r>
            <a:r>
              <a:rPr lang="en-US" altLang="zh-CN" dirty="0"/>
              <a:t>(x) = x mod 8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427984" y="69726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</a:t>
            </a:r>
            <a:r>
              <a:rPr lang="en-US" altLang="zh-CN" baseline="-25000" dirty="0"/>
              <a:t>2</a:t>
            </a:r>
            <a:r>
              <a:rPr lang="en-US" altLang="zh-CN" dirty="0"/>
              <a:t>(x) = (x div 8) mod 8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2699792" y="2119745"/>
            <a:ext cx="590845" cy="377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50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2635176" y="2551792"/>
            <a:ext cx="56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2627784" y="3361556"/>
            <a:ext cx="56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4864015" y="253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93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176941" y="4761233"/>
            <a:ext cx="187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Insert(80,90)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6A7230F-D1C9-4A65-9E77-3F5C2C361325}"/>
              </a:ext>
            </a:extLst>
          </p:cNvPr>
          <p:cNvSpPr txBox="1"/>
          <p:nvPr/>
        </p:nvSpPr>
        <p:spPr>
          <a:xfrm>
            <a:off x="4936023" y="125313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F7EB66B-A04F-4FFE-880E-1C488614EE6A}"/>
              </a:ext>
            </a:extLst>
          </p:cNvPr>
          <p:cNvCxnSpPr/>
          <p:nvPr/>
        </p:nvCxnSpPr>
        <p:spPr>
          <a:xfrm flipH="1" flipV="1">
            <a:off x="3309868" y="1428331"/>
            <a:ext cx="830084" cy="33300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C8B730E-F063-48CD-8D24-5CEC6284B0C7}"/>
              </a:ext>
            </a:extLst>
          </p:cNvPr>
          <p:cNvSpPr txBox="1"/>
          <p:nvPr/>
        </p:nvSpPr>
        <p:spPr>
          <a:xfrm>
            <a:off x="2681792" y="1255649"/>
            <a:ext cx="590845" cy="377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8F51D19-22EE-4282-85D9-A21D75FBDFE2}"/>
              </a:ext>
            </a:extLst>
          </p:cNvPr>
          <p:cNvCxnSpPr>
            <a:cxnSpLocks/>
          </p:cNvCxnSpPr>
          <p:nvPr/>
        </p:nvCxnSpPr>
        <p:spPr>
          <a:xfrm flipV="1">
            <a:off x="4272879" y="2281437"/>
            <a:ext cx="395243" cy="247696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310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55776" y="1201316"/>
            <a:ext cx="720080" cy="34563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2555776" y="1633364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555776" y="2065412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555776" y="2497460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555776" y="2929508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555776" y="3361556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555776" y="3793604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555776" y="2929508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555776" y="4225652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4" name="文本框 13"/>
          <p:cNvSpPr txBox="1"/>
          <p:nvPr/>
        </p:nvSpPr>
        <p:spPr>
          <a:xfrm>
            <a:off x="2123728" y="1264032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123727" y="1696080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123727" y="2128128"/>
            <a:ext cx="3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123727" y="2562802"/>
            <a:ext cx="3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123728" y="2992224"/>
            <a:ext cx="3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123728" y="3421646"/>
            <a:ext cx="3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119745" y="3858595"/>
            <a:ext cx="32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119745" y="4288017"/>
            <a:ext cx="32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792007" y="1201316"/>
            <a:ext cx="720080" cy="34563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4792007" y="1633364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792007" y="2065412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792007" y="2497460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92007" y="2929508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792007" y="3361556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792007" y="3793604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792007" y="2929508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792007" y="4225652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1" name="文本框 30"/>
          <p:cNvSpPr txBox="1"/>
          <p:nvPr/>
        </p:nvSpPr>
        <p:spPr>
          <a:xfrm>
            <a:off x="5584095" y="1264032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5584094" y="1696080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584094" y="2128128"/>
            <a:ext cx="3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584094" y="2562802"/>
            <a:ext cx="3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5584095" y="2992224"/>
            <a:ext cx="3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584095" y="3421646"/>
            <a:ext cx="3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5580112" y="3858595"/>
            <a:ext cx="32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580112" y="4288017"/>
            <a:ext cx="32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2267742" y="697260"/>
            <a:ext cx="187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</a:t>
            </a:r>
            <a:r>
              <a:rPr lang="en-US" altLang="zh-CN" baseline="-25000" dirty="0"/>
              <a:t>1</a:t>
            </a:r>
            <a:r>
              <a:rPr lang="en-US" altLang="zh-CN" dirty="0"/>
              <a:t>(x) = x mod 8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427984" y="69726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</a:t>
            </a:r>
            <a:r>
              <a:rPr lang="en-US" altLang="zh-CN" baseline="-25000" dirty="0"/>
              <a:t>2</a:t>
            </a:r>
            <a:r>
              <a:rPr lang="en-US" altLang="zh-CN" dirty="0"/>
              <a:t>(x) = (x div 8) mod 8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2699792" y="2119745"/>
            <a:ext cx="590845" cy="377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50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2635176" y="2551792"/>
            <a:ext cx="56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2627784" y="3361556"/>
            <a:ext cx="56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4864015" y="253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93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176940" y="4761233"/>
            <a:ext cx="240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After Insert(80,90)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6A7230F-D1C9-4A65-9E77-3F5C2C361325}"/>
              </a:ext>
            </a:extLst>
          </p:cNvPr>
          <p:cNvSpPr txBox="1"/>
          <p:nvPr/>
        </p:nvSpPr>
        <p:spPr>
          <a:xfrm>
            <a:off x="4936023" y="125313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C8B730E-F063-48CD-8D24-5CEC6284B0C7}"/>
              </a:ext>
            </a:extLst>
          </p:cNvPr>
          <p:cNvSpPr txBox="1"/>
          <p:nvPr/>
        </p:nvSpPr>
        <p:spPr>
          <a:xfrm>
            <a:off x="2681792" y="1255649"/>
            <a:ext cx="590845" cy="377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6DEDF9D-6232-489B-B3FA-DB1C67D49CEE}"/>
              </a:ext>
            </a:extLst>
          </p:cNvPr>
          <p:cNvSpPr txBox="1"/>
          <p:nvPr/>
        </p:nvSpPr>
        <p:spPr>
          <a:xfrm>
            <a:off x="4864015" y="211974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80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7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31653</TotalTime>
  <Words>476</Words>
  <Application>Microsoft Office PowerPoint</Application>
  <PresentationFormat>全屏显示(16:10)</PresentationFormat>
  <Paragraphs>251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DengXian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IPADS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2021-SEP-lab5-cuckoo-例子</dc:title>
  <dc:creator>li zebin</dc:creator>
  <cp:lastModifiedBy>zebin</cp:lastModifiedBy>
  <cp:revision>892</cp:revision>
  <cp:lastPrinted>2016-06-13T07:55:34Z</cp:lastPrinted>
  <dcterms:created xsi:type="dcterms:W3CDTF">2017-11-24T09:35:45Z</dcterms:created>
  <dcterms:modified xsi:type="dcterms:W3CDTF">2021-04-28T08:40:59Z</dcterms:modified>
</cp:coreProperties>
</file>