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Pm5rnrHqJoFBgl/GQaowTvXfr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0" y="9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18"/>
        <p:cNvGrpSpPr/>
        <p:nvPr/>
      </p:nvGrpSpPr>
      <p:grpSpPr>
        <a:xfrm>
          <a:off x="0" y="0"/>
          <a:ext cx="0" cy="0"/>
          <a:chOff x="0" y="0"/>
          <a:chExt cx="0" cy="0"/>
        </a:xfrm>
      </p:grpSpPr>
      <p:sp>
        <p:nvSpPr>
          <p:cNvPr id="19" name="Google Shape;19;p17"/>
          <p:cNvSpPr txBox="1">
            <a:spLocks noGrp="1"/>
          </p:cNvSpPr>
          <p:nvPr>
            <p:ph type="ctrTitle"/>
          </p:nvPr>
        </p:nvSpPr>
        <p:spPr>
          <a:xfrm>
            <a:off x="1104900" y="2292094"/>
            <a:ext cx="5734200" cy="221970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ubTitle" idx="1"/>
          </p:nvPr>
        </p:nvSpPr>
        <p:spPr>
          <a:xfrm>
            <a:off x="1104900" y="4511784"/>
            <a:ext cx="5734200" cy="955500"/>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17" descr="An empty placeholder to add an image. Click on the placeholder and select the image that you wish to add."/>
          <p:cNvSpPr>
            <a:spLocks noGrp="1"/>
          </p:cNvSpPr>
          <p:nvPr>
            <p:ph type="pic" idx="2"/>
          </p:nvPr>
        </p:nvSpPr>
        <p:spPr>
          <a:xfrm>
            <a:off x="6981063" y="1310656"/>
            <a:ext cx="5211000" cy="4208700"/>
          </a:xfrm>
          <a:prstGeom prst="rect">
            <a:avLst/>
          </a:prstGeom>
          <a:solidFill>
            <a:srgbClr val="DED9D6"/>
          </a:solidFill>
          <a:ln>
            <a:noFill/>
          </a:ln>
        </p:spPr>
      </p:sp>
      <p:sp>
        <p:nvSpPr>
          <p:cNvPr id="22" name="Google Shape;22;p17"/>
          <p:cNvSpPr/>
          <p:nvPr/>
        </p:nvSpPr>
        <p:spPr>
          <a:xfrm>
            <a:off x="0" y="0"/>
            <a:ext cx="12192000" cy="10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3" name="Google Shape;23;p17"/>
          <p:cNvGrpSpPr/>
          <p:nvPr/>
        </p:nvGrpSpPr>
        <p:grpSpPr>
          <a:xfrm>
            <a:off x="-6" y="1143000"/>
            <a:ext cx="12192024" cy="63125"/>
            <a:chOff x="507492" y="1501519"/>
            <a:chExt cx="8129100" cy="63125"/>
          </a:xfrm>
        </p:grpSpPr>
        <p:cxnSp>
          <p:nvCxnSpPr>
            <p:cNvPr id="24" name="Google Shape;24;p17"/>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25" name="Google Shape;25;p17"/>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pic>
        <p:nvPicPr>
          <p:cNvPr id="26" name="Google Shape;26;p17"/>
          <p:cNvPicPr preferRelativeResize="0"/>
          <p:nvPr/>
        </p:nvPicPr>
        <p:blipFill rotWithShape="1">
          <a:blip r:embed="rId2">
            <a:alphaModFix/>
          </a:blip>
          <a:srcRect/>
          <a:stretch/>
        </p:blipFill>
        <p:spPr>
          <a:xfrm>
            <a:off x="1325880" y="0"/>
            <a:ext cx="1747524" cy="2292093"/>
          </a:xfrm>
          <a:prstGeom prst="rect">
            <a:avLst/>
          </a:prstGeom>
          <a:noFill/>
          <a:ln>
            <a:noFill/>
          </a:ln>
        </p:spPr>
      </p:pic>
      <p:grpSp>
        <p:nvGrpSpPr>
          <p:cNvPr id="27" name="Google Shape;27;p17"/>
          <p:cNvGrpSpPr/>
          <p:nvPr/>
        </p:nvGrpSpPr>
        <p:grpSpPr>
          <a:xfrm rot="10800000">
            <a:off x="-18" y="5645510"/>
            <a:ext cx="12192024" cy="63125"/>
            <a:chOff x="507492" y="1501519"/>
            <a:chExt cx="8129100" cy="63125"/>
          </a:xfrm>
        </p:grpSpPr>
        <p:cxnSp>
          <p:nvCxnSpPr>
            <p:cNvPr id="28" name="Google Shape;28;p17"/>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29" name="Google Shape;29;p17"/>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sp>
        <p:nvSpPr>
          <p:cNvPr id="30" name="Google Shape;30;p17"/>
          <p:cNvSpPr/>
          <p:nvPr/>
        </p:nvSpPr>
        <p:spPr>
          <a:xfrm>
            <a:off x="0" y="5778124"/>
            <a:ext cx="12192000" cy="10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26"/>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6"/>
          <p:cNvSpPr txBox="1">
            <a:spLocks noGrp="1"/>
          </p:cNvSpPr>
          <p:nvPr>
            <p:ph type="body" idx="1"/>
          </p:nvPr>
        </p:nvSpPr>
        <p:spPr>
          <a:xfrm>
            <a:off x="1104900" y="1600200"/>
            <a:ext cx="3396900"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26" descr="An empty placeholder to add an image. Click on the placeholder and select the image that you wish to add."/>
          <p:cNvSpPr>
            <a:spLocks noGrp="1"/>
          </p:cNvSpPr>
          <p:nvPr>
            <p:ph type="pic" idx="2"/>
          </p:nvPr>
        </p:nvSpPr>
        <p:spPr>
          <a:xfrm>
            <a:off x="4654671" y="1600199"/>
            <a:ext cx="6430800" cy="4572000"/>
          </a:xfrm>
          <a:prstGeom prst="rect">
            <a:avLst/>
          </a:prstGeom>
          <a:noFill/>
          <a:ln>
            <a:noFill/>
          </a:ln>
        </p:spPr>
      </p:sp>
      <p:sp>
        <p:nvSpPr>
          <p:cNvPr id="97" name="Google Shape;97;p26"/>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4C91CFC-6422-43D1-86DD-496444E21A28}" type="datetime1">
              <a:rPr lang="mr-IN" smtClean="0"/>
              <a:t>13-03-2024</a:t>
            </a:fld>
            <a:endParaRPr/>
          </a:p>
        </p:txBody>
      </p:sp>
      <p:sp>
        <p:nvSpPr>
          <p:cNvPr id="98" name="Google Shape;98;p26"/>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7"/>
          <p:cNvSpPr txBox="1">
            <a:spLocks noGrp="1"/>
          </p:cNvSpPr>
          <p:nvPr>
            <p:ph type="body" idx="1"/>
          </p:nvPr>
        </p:nvSpPr>
        <p:spPr>
          <a:xfrm rot="5400000">
            <a:off x="3810000" y="-1104900"/>
            <a:ext cx="4572000" cy="9982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7"/>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F9F0E74-5480-4CE6-B68A-8D7CE38A2438}" type="datetime1">
              <a:rPr lang="mr-IN" smtClean="0"/>
              <a:t>13-03-2024</a:t>
            </a:fld>
            <a:endParaRPr/>
          </a:p>
        </p:txBody>
      </p:sp>
      <p:sp>
        <p:nvSpPr>
          <p:cNvPr id="104" name="Google Shape;104;p27"/>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7"/>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rot="5400000">
            <a:off x="7323900" y="2413825"/>
            <a:ext cx="5811900" cy="17145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8"/>
          <p:cNvSpPr txBox="1">
            <a:spLocks noGrp="1"/>
          </p:cNvSpPr>
          <p:nvPr>
            <p:ph type="body" idx="1"/>
          </p:nvPr>
        </p:nvSpPr>
        <p:spPr>
          <a:xfrm rot="5400000">
            <a:off x="2248446" y="-778325"/>
            <a:ext cx="5811900" cy="8098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8"/>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CB1AC16-5442-46F9-A10F-9461BC6E1563}" type="datetime1">
              <a:rPr lang="mr-IN" smtClean="0"/>
              <a:t>13-03-2024</a:t>
            </a:fld>
            <a:endParaRPr/>
          </a:p>
        </p:txBody>
      </p:sp>
      <p:sp>
        <p:nvSpPr>
          <p:cNvPr id="110" name="Google Shape;110;p28"/>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8"/>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12" name="Google Shape;112;p28"/>
          <p:cNvGrpSpPr/>
          <p:nvPr/>
        </p:nvGrpSpPr>
        <p:grpSpPr>
          <a:xfrm rot="5400000">
            <a:off x="6514019" y="3228842"/>
            <a:ext cx="5632704" cy="84404"/>
            <a:chOff x="1073150" y="1219201"/>
            <a:chExt cx="10058400" cy="63125"/>
          </a:xfrm>
        </p:grpSpPr>
        <p:cxnSp>
          <p:nvCxnSpPr>
            <p:cNvPr id="113" name="Google Shape;113;p28"/>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14" name="Google Shape;114;p28"/>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EBF49F40-69DE-4FA8-B129-6EA8B1F9D538}" type="datetime1">
              <a:rPr lang="mr-IN" smtClean="0"/>
              <a:t>13-03-2024</a:t>
            </a:fld>
            <a:endParaRPr/>
          </a:p>
        </p:txBody>
      </p:sp>
      <p:sp>
        <p:nvSpPr>
          <p:cNvPr id="35" name="Google Shape;35;p18"/>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1104900" y="1600200"/>
            <a:ext cx="49149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17500" algn="l">
              <a:lnSpc>
                <a:spcPct val="90000"/>
              </a:lnSpc>
              <a:spcBef>
                <a:spcPts val="500"/>
              </a:spcBef>
              <a:spcAft>
                <a:spcPts val="0"/>
              </a:spcAft>
              <a:buClr>
                <a:schemeClr val="dk1"/>
              </a:buClr>
              <a:buSzPts val="1400"/>
              <a:buChar char="▪"/>
              <a:defRPr/>
            </a:lvl9pPr>
          </a:lstStyle>
          <a:p>
            <a:endParaRPr/>
          </a:p>
        </p:txBody>
      </p:sp>
      <p:sp>
        <p:nvSpPr>
          <p:cNvPr id="40" name="Google Shape;40;p19"/>
          <p:cNvSpPr txBox="1">
            <a:spLocks noGrp="1"/>
          </p:cNvSpPr>
          <p:nvPr>
            <p:ph type="body" idx="2"/>
          </p:nvPr>
        </p:nvSpPr>
        <p:spPr>
          <a:xfrm>
            <a:off x="6172200" y="1600200"/>
            <a:ext cx="49149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9"/>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5419511-BBE9-4F55-A0D3-0D28766C2E40}" type="datetime1">
              <a:rPr lang="mr-IN" smtClean="0"/>
              <a:t>13-03-2024</a:t>
            </a:fld>
            <a:endParaRPr/>
          </a:p>
        </p:txBody>
      </p:sp>
      <p:sp>
        <p:nvSpPr>
          <p:cNvPr id="42" name="Google Shape;42;p19"/>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4"/>
        <p:cNvGrpSpPr/>
        <p:nvPr/>
      </p:nvGrpSpPr>
      <p:grpSpPr>
        <a:xfrm>
          <a:off x="0" y="0"/>
          <a:ext cx="0" cy="0"/>
          <a:chOff x="0" y="0"/>
          <a:chExt cx="0" cy="0"/>
        </a:xfrm>
      </p:grpSpPr>
      <p:sp>
        <p:nvSpPr>
          <p:cNvPr id="45" name="Google Shape;45;p20"/>
          <p:cNvSpPr/>
          <p:nvPr/>
        </p:nvSpPr>
        <p:spPr>
          <a:xfrm>
            <a:off x="0" y="0"/>
            <a:ext cx="12192000" cy="10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6" name="Google Shape;46;p20"/>
          <p:cNvPicPr preferRelativeResize="0"/>
          <p:nvPr/>
        </p:nvPicPr>
        <p:blipFill rotWithShape="1">
          <a:blip r:embed="rId2">
            <a:alphaModFix/>
          </a:blip>
          <a:srcRect/>
          <a:stretch/>
        </p:blipFill>
        <p:spPr>
          <a:xfrm>
            <a:off x="1324445" y="0"/>
            <a:ext cx="1747524" cy="2292093"/>
          </a:xfrm>
          <a:prstGeom prst="rect">
            <a:avLst/>
          </a:prstGeom>
          <a:noFill/>
          <a:ln>
            <a:noFill/>
          </a:ln>
        </p:spPr>
      </p:pic>
      <p:sp>
        <p:nvSpPr>
          <p:cNvPr id="47" name="Google Shape;47;p20"/>
          <p:cNvSpPr txBox="1">
            <a:spLocks noGrp="1"/>
          </p:cNvSpPr>
          <p:nvPr>
            <p:ph type="ctrTitle"/>
          </p:nvPr>
        </p:nvSpPr>
        <p:spPr>
          <a:xfrm>
            <a:off x="1104900" y="2292094"/>
            <a:ext cx="10096500" cy="221970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ubTitle" idx="1"/>
          </p:nvPr>
        </p:nvSpPr>
        <p:spPr>
          <a:xfrm>
            <a:off x="1104898" y="4511784"/>
            <a:ext cx="10096500" cy="955500"/>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9" name="Google Shape;49;p20"/>
          <p:cNvSpPr/>
          <p:nvPr/>
        </p:nvSpPr>
        <p:spPr>
          <a:xfrm>
            <a:off x="0" y="5778124"/>
            <a:ext cx="12192000" cy="10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 name="Google Shape;50;p20"/>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solidFill>
                  <a:srgbClr val="DED9D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C58E9DC-8CDA-414B-B006-3881DAE713E7}" type="datetime1">
              <a:rPr lang="mr-IN" smtClean="0"/>
              <a:t>13-03-2024</a:t>
            </a:fld>
            <a:endParaRPr/>
          </a:p>
        </p:txBody>
      </p:sp>
      <p:sp>
        <p:nvSpPr>
          <p:cNvPr id="51" name="Google Shape;51;p20"/>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solidFill>
                  <a:srgbClr val="DED9D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ED9D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3"/>
        <p:cNvGrpSpPr/>
        <p:nvPr/>
      </p:nvGrpSpPr>
      <p:grpSpPr>
        <a:xfrm>
          <a:off x="0" y="0"/>
          <a:ext cx="0" cy="0"/>
          <a:chOff x="0" y="0"/>
          <a:chExt cx="0" cy="0"/>
        </a:xfrm>
      </p:grpSpPr>
      <p:grpSp>
        <p:nvGrpSpPr>
          <p:cNvPr id="54" name="Google Shape;54;p21"/>
          <p:cNvGrpSpPr/>
          <p:nvPr/>
        </p:nvGrpSpPr>
        <p:grpSpPr>
          <a:xfrm>
            <a:off x="7" y="2514600"/>
            <a:ext cx="12192478" cy="3194035"/>
            <a:chOff x="647385" y="2514600"/>
            <a:chExt cx="10838722" cy="3194035"/>
          </a:xfrm>
        </p:grpSpPr>
        <p:grpSp>
          <p:nvGrpSpPr>
            <p:cNvPr id="55" name="Google Shape;55;p21"/>
            <p:cNvGrpSpPr/>
            <p:nvPr/>
          </p:nvGrpSpPr>
          <p:grpSpPr>
            <a:xfrm>
              <a:off x="647385" y="2514600"/>
              <a:ext cx="10838529" cy="63125"/>
              <a:chOff x="507492" y="1501519"/>
              <a:chExt cx="8129100" cy="63125"/>
            </a:xfrm>
          </p:grpSpPr>
          <p:cxnSp>
            <p:nvCxnSpPr>
              <p:cNvPr id="56" name="Google Shape;56;p21"/>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57" name="Google Shape;57;p21"/>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sp>
          <p:nvSpPr>
            <p:cNvPr id="58" name="Google Shape;58;p21"/>
            <p:cNvSpPr/>
            <p:nvPr/>
          </p:nvSpPr>
          <p:spPr>
            <a:xfrm>
              <a:off x="647402" y="2640850"/>
              <a:ext cx="10838700" cy="29415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9" name="Google Shape;59;p21"/>
            <p:cNvGrpSpPr/>
            <p:nvPr/>
          </p:nvGrpSpPr>
          <p:grpSpPr>
            <a:xfrm rot="10800000">
              <a:off x="647578" y="5645510"/>
              <a:ext cx="10838529" cy="63125"/>
              <a:chOff x="507492" y="1501519"/>
              <a:chExt cx="8129100" cy="63125"/>
            </a:xfrm>
          </p:grpSpPr>
          <p:cxnSp>
            <p:nvCxnSpPr>
              <p:cNvPr id="60" name="Google Shape;60;p21"/>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61" name="Google Shape;61;p21"/>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grpSp>
      <p:pic>
        <p:nvPicPr>
          <p:cNvPr id="62" name="Google Shape;62;p21"/>
          <p:cNvPicPr preferRelativeResize="0"/>
          <p:nvPr/>
        </p:nvPicPr>
        <p:blipFill rotWithShape="1">
          <a:blip r:embed="rId2">
            <a:alphaModFix/>
          </a:blip>
          <a:srcRect/>
          <a:stretch/>
        </p:blipFill>
        <p:spPr>
          <a:xfrm>
            <a:off x="1325880" y="0"/>
            <a:ext cx="1783188" cy="2971806"/>
          </a:xfrm>
          <a:prstGeom prst="rect">
            <a:avLst/>
          </a:prstGeom>
          <a:noFill/>
          <a:ln>
            <a:noFill/>
          </a:ln>
        </p:spPr>
      </p:pic>
      <p:sp>
        <p:nvSpPr>
          <p:cNvPr id="63" name="Google Shape;63;p21"/>
          <p:cNvSpPr txBox="1">
            <a:spLocks noGrp="1"/>
          </p:cNvSpPr>
          <p:nvPr>
            <p:ph type="title"/>
          </p:nvPr>
        </p:nvSpPr>
        <p:spPr>
          <a:xfrm>
            <a:off x="1104899" y="2971806"/>
            <a:ext cx="10071000" cy="168420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body" idx="1"/>
          </p:nvPr>
        </p:nvSpPr>
        <p:spPr>
          <a:xfrm>
            <a:off x="1104899" y="4655956"/>
            <a:ext cx="10071000" cy="5097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969391"/>
              </a:buClr>
              <a:buSzPts val="2000"/>
              <a:buNone/>
              <a:defRPr sz="2000">
                <a:solidFill>
                  <a:srgbClr val="969391"/>
                </a:solidFill>
              </a:defRPr>
            </a:lvl2pPr>
            <a:lvl3pPr marL="1371600" lvl="2" indent="-228600" algn="l">
              <a:lnSpc>
                <a:spcPct val="90000"/>
              </a:lnSpc>
              <a:spcBef>
                <a:spcPts val="600"/>
              </a:spcBef>
              <a:spcAft>
                <a:spcPts val="0"/>
              </a:spcAft>
              <a:buClr>
                <a:srgbClr val="969391"/>
              </a:buClr>
              <a:buSzPts val="1800"/>
              <a:buNone/>
              <a:defRPr sz="1800">
                <a:solidFill>
                  <a:srgbClr val="969391"/>
                </a:solidFill>
              </a:defRPr>
            </a:lvl3pPr>
            <a:lvl4pPr marL="1828800" lvl="3" indent="-228600" algn="l">
              <a:lnSpc>
                <a:spcPct val="90000"/>
              </a:lnSpc>
              <a:spcBef>
                <a:spcPts val="600"/>
              </a:spcBef>
              <a:spcAft>
                <a:spcPts val="0"/>
              </a:spcAft>
              <a:buClr>
                <a:srgbClr val="969391"/>
              </a:buClr>
              <a:buSzPts val="1600"/>
              <a:buNone/>
              <a:defRPr sz="1600">
                <a:solidFill>
                  <a:srgbClr val="969391"/>
                </a:solidFill>
              </a:defRPr>
            </a:lvl4pPr>
            <a:lvl5pPr marL="2286000" lvl="4" indent="-228600" algn="l">
              <a:lnSpc>
                <a:spcPct val="90000"/>
              </a:lnSpc>
              <a:spcBef>
                <a:spcPts val="600"/>
              </a:spcBef>
              <a:spcAft>
                <a:spcPts val="0"/>
              </a:spcAft>
              <a:buClr>
                <a:srgbClr val="969391"/>
              </a:buClr>
              <a:buSzPts val="1600"/>
              <a:buNone/>
              <a:defRPr sz="1600">
                <a:solidFill>
                  <a:srgbClr val="969391"/>
                </a:solidFill>
              </a:defRPr>
            </a:lvl5pPr>
            <a:lvl6pPr marL="2743200" lvl="5" indent="-228600" algn="l">
              <a:lnSpc>
                <a:spcPct val="90000"/>
              </a:lnSpc>
              <a:spcBef>
                <a:spcPts val="500"/>
              </a:spcBef>
              <a:spcAft>
                <a:spcPts val="0"/>
              </a:spcAft>
              <a:buClr>
                <a:srgbClr val="969391"/>
              </a:buClr>
              <a:buSzPts val="1600"/>
              <a:buNone/>
              <a:defRPr sz="1600">
                <a:solidFill>
                  <a:srgbClr val="969391"/>
                </a:solidFill>
              </a:defRPr>
            </a:lvl6pPr>
            <a:lvl7pPr marL="3200400" lvl="6" indent="-228600" algn="l">
              <a:lnSpc>
                <a:spcPct val="90000"/>
              </a:lnSpc>
              <a:spcBef>
                <a:spcPts val="500"/>
              </a:spcBef>
              <a:spcAft>
                <a:spcPts val="0"/>
              </a:spcAft>
              <a:buClr>
                <a:srgbClr val="969391"/>
              </a:buClr>
              <a:buSzPts val="1600"/>
              <a:buNone/>
              <a:defRPr sz="1600">
                <a:solidFill>
                  <a:srgbClr val="969391"/>
                </a:solidFill>
              </a:defRPr>
            </a:lvl7pPr>
            <a:lvl8pPr marL="3657600" lvl="7" indent="-228600" algn="l">
              <a:lnSpc>
                <a:spcPct val="90000"/>
              </a:lnSpc>
              <a:spcBef>
                <a:spcPts val="500"/>
              </a:spcBef>
              <a:spcAft>
                <a:spcPts val="0"/>
              </a:spcAft>
              <a:buClr>
                <a:srgbClr val="969391"/>
              </a:buClr>
              <a:buSzPts val="1600"/>
              <a:buNone/>
              <a:defRPr sz="1600">
                <a:solidFill>
                  <a:srgbClr val="969391"/>
                </a:solidFill>
              </a:defRPr>
            </a:lvl8pPr>
            <a:lvl9pPr marL="4114800" lvl="8" indent="-228600" algn="l">
              <a:lnSpc>
                <a:spcPct val="90000"/>
              </a:lnSpc>
              <a:spcBef>
                <a:spcPts val="500"/>
              </a:spcBef>
              <a:spcAft>
                <a:spcPts val="0"/>
              </a:spcAft>
              <a:buClr>
                <a:srgbClr val="969391"/>
              </a:buClr>
              <a:buSzPts val="1600"/>
              <a:buNone/>
              <a:defRPr sz="1600">
                <a:solidFill>
                  <a:srgbClr val="969391"/>
                </a:solidFill>
              </a:defRPr>
            </a:lvl9pPr>
          </a:lstStyle>
          <a:p>
            <a:endParaRPr/>
          </a:p>
        </p:txBody>
      </p:sp>
      <p:sp>
        <p:nvSpPr>
          <p:cNvPr id="65" name="Google Shape;65;p21"/>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2A0CCB6-30D7-483F-9564-0B4E51974BBB}" type="datetime1">
              <a:rPr lang="mr-IN" smtClean="0"/>
              <a:t>13-03-2024</a:t>
            </a:fld>
            <a:endParaRPr/>
          </a:p>
        </p:txBody>
      </p:sp>
      <p:sp>
        <p:nvSpPr>
          <p:cNvPr id="66" name="Google Shape;66;p21"/>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a:off x="1104900" y="1600200"/>
            <a:ext cx="4919400" cy="823800"/>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22"/>
          <p:cNvSpPr txBox="1">
            <a:spLocks noGrp="1"/>
          </p:cNvSpPr>
          <p:nvPr>
            <p:ph type="body" idx="2"/>
          </p:nvPr>
        </p:nvSpPr>
        <p:spPr>
          <a:xfrm>
            <a:off x="1104900" y="2424112"/>
            <a:ext cx="4919400" cy="374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2"/>
          <p:cNvSpPr txBox="1">
            <a:spLocks noGrp="1"/>
          </p:cNvSpPr>
          <p:nvPr>
            <p:ph type="body" idx="3"/>
          </p:nvPr>
        </p:nvSpPr>
        <p:spPr>
          <a:xfrm>
            <a:off x="6166110" y="1600200"/>
            <a:ext cx="4919400" cy="823800"/>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22"/>
          <p:cNvSpPr txBox="1">
            <a:spLocks noGrp="1"/>
          </p:cNvSpPr>
          <p:nvPr>
            <p:ph type="body" idx="4"/>
          </p:nvPr>
        </p:nvSpPr>
        <p:spPr>
          <a:xfrm>
            <a:off x="6166110" y="2424112"/>
            <a:ext cx="4919400" cy="374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C16DFBD-5D93-4F09-AADA-F293C7F14790}" type="datetime1">
              <a:rPr lang="mr-IN" smtClean="0"/>
              <a:t>13-03-2024</a:t>
            </a:fld>
            <a:endParaRPr/>
          </a:p>
        </p:txBody>
      </p:sp>
      <p:sp>
        <p:nvSpPr>
          <p:cNvPr id="75" name="Google Shape;75;p22"/>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23"/>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D472F9C4-3241-468F-906A-8CF14B544EA4}" type="datetime1">
              <a:rPr lang="mr-IN" smtClean="0"/>
              <a:t>13-03-2024</a:t>
            </a:fld>
            <a:endParaRPr/>
          </a:p>
        </p:txBody>
      </p:sp>
      <p:sp>
        <p:nvSpPr>
          <p:cNvPr id="80" name="Google Shape;80;p23"/>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2"/>
        <p:cNvGrpSpPr/>
        <p:nvPr/>
      </p:nvGrpSpPr>
      <p:grpSpPr>
        <a:xfrm>
          <a:off x="0" y="0"/>
          <a:ext cx="0" cy="0"/>
          <a:chOff x="0" y="0"/>
          <a:chExt cx="0" cy="0"/>
        </a:xfrm>
      </p:grpSpPr>
      <p:sp>
        <p:nvSpPr>
          <p:cNvPr id="83" name="Google Shape;83;p24"/>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984A7AA-40F0-4D3A-BD73-E7152F6BAF33}" type="datetime1">
              <a:rPr lang="mr-IN" smtClean="0"/>
              <a:t>13-03-2024</a:t>
            </a:fld>
            <a:endParaRPr/>
          </a:p>
        </p:txBody>
      </p:sp>
      <p:sp>
        <p:nvSpPr>
          <p:cNvPr id="84" name="Google Shape;84;p24"/>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1104900" y="1600200"/>
            <a:ext cx="4384500"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25"/>
          <p:cNvSpPr txBox="1">
            <a:spLocks noGrp="1"/>
          </p:cNvSpPr>
          <p:nvPr>
            <p:ph type="body" idx="2"/>
          </p:nvPr>
        </p:nvSpPr>
        <p:spPr>
          <a:xfrm>
            <a:off x="5641848" y="1600199"/>
            <a:ext cx="5445300" cy="45720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800"/>
              </a:spcBef>
              <a:spcAft>
                <a:spcPts val="0"/>
              </a:spcAft>
              <a:buClr>
                <a:schemeClr val="dk1"/>
              </a:buClr>
              <a:buSzPts val="2000"/>
              <a:buChar char="▪"/>
              <a:defRPr sz="2000"/>
            </a:lvl1pPr>
            <a:lvl2pPr marL="914400" lvl="1" indent="-330200" algn="l">
              <a:lnSpc>
                <a:spcPct val="90000"/>
              </a:lnSpc>
              <a:spcBef>
                <a:spcPts val="600"/>
              </a:spcBef>
              <a:spcAft>
                <a:spcPts val="0"/>
              </a:spcAft>
              <a:buClr>
                <a:schemeClr val="dk1"/>
              </a:buClr>
              <a:buSzPts val="1600"/>
              <a:buChar char="▪"/>
              <a:defRPr sz="1600"/>
            </a:lvl2pPr>
            <a:lvl3pPr marL="1371600" lvl="2" indent="-330200" algn="l">
              <a:lnSpc>
                <a:spcPct val="90000"/>
              </a:lnSpc>
              <a:spcBef>
                <a:spcPts val="600"/>
              </a:spcBef>
              <a:spcAft>
                <a:spcPts val="0"/>
              </a:spcAft>
              <a:buClr>
                <a:schemeClr val="dk1"/>
              </a:buClr>
              <a:buSzPts val="1600"/>
              <a:buChar char="▪"/>
              <a:defRPr sz="1600"/>
            </a:lvl3pPr>
            <a:lvl4pPr marL="1828800" lvl="3" indent="-317500" algn="l">
              <a:lnSpc>
                <a:spcPct val="90000"/>
              </a:lnSpc>
              <a:spcBef>
                <a:spcPts val="600"/>
              </a:spcBef>
              <a:spcAft>
                <a:spcPts val="0"/>
              </a:spcAft>
              <a:buClr>
                <a:schemeClr val="dk1"/>
              </a:buClr>
              <a:buSzPts val="1400"/>
              <a:buChar char="▪"/>
              <a:defRPr sz="1400"/>
            </a:lvl4pPr>
            <a:lvl5pPr marL="2286000" lvl="4" indent="-317500" algn="l">
              <a:lnSpc>
                <a:spcPct val="90000"/>
              </a:lnSpc>
              <a:spcBef>
                <a:spcPts val="600"/>
              </a:spcBef>
              <a:spcAft>
                <a:spcPts val="0"/>
              </a:spcAft>
              <a:buClr>
                <a:schemeClr val="dk1"/>
              </a:buClr>
              <a:buSzPts val="1400"/>
              <a:buChar char="▪"/>
              <a:defRPr sz="1400"/>
            </a:lvl5pPr>
            <a:lvl6pPr marL="2743200" lvl="5" indent="-317500" algn="l">
              <a:lnSpc>
                <a:spcPct val="90000"/>
              </a:lnSpc>
              <a:spcBef>
                <a:spcPts val="500"/>
              </a:spcBef>
              <a:spcAft>
                <a:spcPts val="0"/>
              </a:spcAft>
              <a:buClr>
                <a:schemeClr val="dk1"/>
              </a:buClr>
              <a:buSzPts val="1400"/>
              <a:buChar char="▪"/>
              <a:defRPr sz="1400"/>
            </a:lvl6pPr>
            <a:lvl7pPr marL="3200400" lvl="6" indent="-317500" algn="l">
              <a:lnSpc>
                <a:spcPct val="90000"/>
              </a:lnSpc>
              <a:spcBef>
                <a:spcPts val="500"/>
              </a:spcBef>
              <a:spcAft>
                <a:spcPts val="0"/>
              </a:spcAft>
              <a:buClr>
                <a:schemeClr val="dk1"/>
              </a:buClr>
              <a:buSzPts val="1400"/>
              <a:buChar char="▪"/>
              <a:defRPr sz="1400"/>
            </a:lvl7pPr>
            <a:lvl8pPr marL="3657600" lvl="7" indent="-317500" algn="l">
              <a:lnSpc>
                <a:spcPct val="90000"/>
              </a:lnSpc>
              <a:spcBef>
                <a:spcPts val="500"/>
              </a:spcBef>
              <a:spcAft>
                <a:spcPts val="0"/>
              </a:spcAft>
              <a:buClr>
                <a:schemeClr val="dk1"/>
              </a:buClr>
              <a:buSzPts val="1400"/>
              <a:buChar char="▪"/>
              <a:defRPr sz="1400"/>
            </a:lvl8pPr>
            <a:lvl9pPr marL="4114800" lvl="8" indent="-317500" algn="l">
              <a:lnSpc>
                <a:spcPct val="90000"/>
              </a:lnSpc>
              <a:spcBef>
                <a:spcPts val="500"/>
              </a:spcBef>
              <a:spcAft>
                <a:spcPts val="0"/>
              </a:spcAft>
              <a:buClr>
                <a:schemeClr val="dk1"/>
              </a:buClr>
              <a:buSzPts val="1400"/>
              <a:buChar char="▪"/>
              <a:defRPr sz="1400"/>
            </a:lvl9pPr>
          </a:lstStyle>
          <a:p>
            <a:endParaRPr/>
          </a:p>
        </p:txBody>
      </p:sp>
      <p:sp>
        <p:nvSpPr>
          <p:cNvPr id="90" name="Google Shape;90;p25"/>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D3A828A-7143-451D-ADA1-E281B60EE6F9}" type="datetime1">
              <a:rPr lang="mr-IN" smtClean="0"/>
              <a:t>13-03-2024</a:t>
            </a:fld>
            <a:endParaRPr/>
          </a:p>
        </p:txBody>
      </p:sp>
      <p:sp>
        <p:nvSpPr>
          <p:cNvPr id="91" name="Google Shape;91;p25"/>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5"/>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8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9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3C363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fld id="{A4EE9CDE-7425-4688-B2B8-59ECCD7F41C7}" type="datetime1">
              <a:rPr lang="mr-IN" smtClean="0"/>
              <a:t>13-03-2024</a:t>
            </a:fld>
            <a:endParaRPr/>
          </a:p>
        </p:txBody>
      </p:sp>
      <p:sp>
        <p:nvSpPr>
          <p:cNvPr id="13" name="Google Shape;13;p16"/>
          <p:cNvSpPr txBox="1">
            <a:spLocks noGrp="1"/>
          </p:cNvSpPr>
          <p:nvPr>
            <p:ph type="ftr" idx="11"/>
          </p:nvPr>
        </p:nvSpPr>
        <p:spPr>
          <a:xfrm>
            <a:off x="2934459" y="6356350"/>
            <a:ext cx="6323100" cy="365100"/>
          </a:xfrm>
          <a:prstGeom prst="rect">
            <a:avLst/>
          </a:prstGeom>
          <a:noFill/>
          <a:ln>
            <a:noFill/>
          </a:ln>
        </p:spPr>
        <p:txBody>
          <a:bodyPr spcFirstLastPara="1" wrap="square" lIns="0" tIns="45700" rIns="0"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3C363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6"/>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16"/>
          <p:cNvGrpSpPr/>
          <p:nvPr/>
        </p:nvGrpSpPr>
        <p:grpSpPr>
          <a:xfrm>
            <a:off x="1103347" y="1219229"/>
            <a:ext cx="9984974" cy="84404"/>
            <a:chOff x="1073150" y="1219201"/>
            <a:chExt cx="10058400" cy="63125"/>
          </a:xfrm>
        </p:grpSpPr>
        <p:cxnSp>
          <p:nvCxnSpPr>
            <p:cNvPr id="16" name="Google Shape;16;p16"/>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7" name="Google Shape;17;p16"/>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ctrTitle"/>
          </p:nvPr>
        </p:nvSpPr>
        <p:spPr>
          <a:xfrm>
            <a:off x="519126" y="1942959"/>
            <a:ext cx="5734200" cy="1626900"/>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3200">
                <a:solidFill>
                  <a:schemeClr val="dk2"/>
                </a:solidFill>
                <a:latin typeface="Times New Roman"/>
                <a:ea typeface="Times New Roman"/>
                <a:cs typeface="Times New Roman"/>
                <a:sym typeface="Times New Roman"/>
              </a:rPr>
              <a:t>INTERNSHIP PRESENTATION</a:t>
            </a:r>
            <a:endParaRPr sz="3200">
              <a:solidFill>
                <a:schemeClr val="dk2"/>
              </a:solidFill>
              <a:latin typeface="Times New Roman"/>
              <a:ea typeface="Times New Roman"/>
              <a:cs typeface="Times New Roman"/>
              <a:sym typeface="Times New Roman"/>
            </a:endParaRPr>
          </a:p>
        </p:txBody>
      </p:sp>
      <p:sp>
        <p:nvSpPr>
          <p:cNvPr id="121" name="Google Shape;121;p1"/>
          <p:cNvSpPr txBox="1">
            <a:spLocks noGrp="1"/>
          </p:cNvSpPr>
          <p:nvPr>
            <p:ph type="subTitle" idx="1"/>
          </p:nvPr>
        </p:nvSpPr>
        <p:spPr>
          <a:xfrm>
            <a:off x="498387" y="3344238"/>
            <a:ext cx="5773500" cy="2233601"/>
          </a:xfrm>
          <a:prstGeom prst="rect">
            <a:avLst/>
          </a:prstGeom>
          <a:noFill/>
          <a:ln>
            <a:noFill/>
          </a:ln>
        </p:spPr>
        <p:txBody>
          <a:bodyPr spcFirstLastPara="1" wrap="square" lIns="0" tIns="45700" rIns="0" bIns="45700" anchor="t" anchorCtr="0">
            <a:normAutofit fontScale="92500" lnSpcReduction="20000"/>
          </a:bodyPr>
          <a:lstStyle/>
          <a:p>
            <a:pPr marL="0" lvl="0" indent="0" algn="l" rtl="0">
              <a:lnSpc>
                <a:spcPct val="90000"/>
              </a:lnSpc>
              <a:spcBef>
                <a:spcPts val="0"/>
              </a:spcBef>
              <a:spcAft>
                <a:spcPts val="0"/>
              </a:spcAft>
              <a:buClr>
                <a:schemeClr val="dk1"/>
              </a:buClr>
              <a:buSzPts val="3200"/>
              <a:buNone/>
            </a:pPr>
            <a:r>
              <a:rPr lang="en-US" sz="3200" dirty="0">
                <a:solidFill>
                  <a:schemeClr val="dk2"/>
                </a:solidFill>
                <a:latin typeface="Times New Roman"/>
                <a:ea typeface="Times New Roman"/>
                <a:cs typeface="Times New Roman"/>
                <a:sym typeface="Times New Roman"/>
              </a:rPr>
              <a:t>Presented by:</a:t>
            </a:r>
            <a:endParaRPr dirty="0"/>
          </a:p>
          <a:p>
            <a:pPr marL="0" lvl="0" indent="0" algn="l" rtl="0">
              <a:lnSpc>
                <a:spcPct val="90000"/>
              </a:lnSpc>
              <a:spcBef>
                <a:spcPts val="0"/>
              </a:spcBef>
              <a:spcAft>
                <a:spcPts val="0"/>
              </a:spcAft>
              <a:buClr>
                <a:schemeClr val="dk1"/>
              </a:buClr>
              <a:buSzPts val="3200"/>
              <a:buNone/>
            </a:pPr>
            <a:r>
              <a:rPr lang="en-US" sz="3200" dirty="0">
                <a:solidFill>
                  <a:schemeClr val="dk2"/>
                </a:solidFill>
                <a:latin typeface="Times New Roman"/>
                <a:ea typeface="Times New Roman"/>
                <a:cs typeface="Times New Roman"/>
                <a:sym typeface="Times New Roman"/>
              </a:rPr>
              <a:t>Ganesh Jahagirdar</a:t>
            </a:r>
            <a:endParaRPr dirty="0"/>
          </a:p>
          <a:p>
            <a:pPr marL="0" lvl="0" indent="0" algn="l" rtl="0">
              <a:lnSpc>
                <a:spcPct val="90000"/>
              </a:lnSpc>
              <a:spcBef>
                <a:spcPts val="0"/>
              </a:spcBef>
              <a:spcAft>
                <a:spcPts val="0"/>
              </a:spcAft>
              <a:buClr>
                <a:schemeClr val="dk1"/>
              </a:buClr>
              <a:buSzPts val="3200"/>
              <a:buNone/>
            </a:pPr>
            <a:r>
              <a:rPr lang="en-US" sz="3200" dirty="0">
                <a:solidFill>
                  <a:schemeClr val="dk2"/>
                </a:solidFill>
                <a:latin typeface="Times New Roman"/>
                <a:ea typeface="Times New Roman"/>
                <a:cs typeface="Times New Roman"/>
                <a:sym typeface="Times New Roman"/>
              </a:rPr>
              <a:t>TE_B_17</a:t>
            </a:r>
            <a:endParaRPr sz="3200" dirty="0">
              <a:solidFill>
                <a:schemeClr val="dk2"/>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3200"/>
              <a:buNone/>
            </a:pPr>
            <a:endParaRPr sz="3200" dirty="0">
              <a:solidFill>
                <a:schemeClr val="dk2"/>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3200"/>
              <a:buNone/>
            </a:pPr>
            <a:r>
              <a:rPr lang="en-US" sz="3200" dirty="0">
                <a:solidFill>
                  <a:schemeClr val="dk2"/>
                </a:solidFill>
                <a:latin typeface="Times New Roman"/>
                <a:ea typeface="Times New Roman"/>
                <a:cs typeface="Times New Roman"/>
                <a:sym typeface="Times New Roman"/>
              </a:rPr>
              <a:t>Submitted to:</a:t>
            </a:r>
            <a:endParaRPr sz="3200" dirty="0">
              <a:solidFill>
                <a:schemeClr val="dk2"/>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3200"/>
              <a:buNone/>
            </a:pPr>
            <a:r>
              <a:rPr lang="en-US" sz="3200" dirty="0">
                <a:solidFill>
                  <a:schemeClr val="dk2"/>
                </a:solidFill>
                <a:latin typeface="Times New Roman"/>
                <a:ea typeface="Times New Roman"/>
                <a:cs typeface="Times New Roman"/>
                <a:sym typeface="Times New Roman"/>
              </a:rPr>
              <a:t>Prof. N. D. </a:t>
            </a:r>
            <a:r>
              <a:rPr lang="en-US" sz="3200" dirty="0" err="1">
                <a:solidFill>
                  <a:schemeClr val="dk2"/>
                </a:solidFill>
                <a:latin typeface="Times New Roman"/>
                <a:ea typeface="Times New Roman"/>
                <a:cs typeface="Times New Roman"/>
                <a:sym typeface="Times New Roman"/>
              </a:rPr>
              <a:t>Ghuse</a:t>
            </a:r>
            <a:endParaRPr dirty="0"/>
          </a:p>
        </p:txBody>
      </p:sp>
      <p:sp>
        <p:nvSpPr>
          <p:cNvPr id="122" name="Google Shape;122;p1"/>
          <p:cNvSpPr>
            <a:spLocks noGrp="1"/>
          </p:cNvSpPr>
          <p:nvPr>
            <p:ph type="pic" idx="2"/>
          </p:nvPr>
        </p:nvSpPr>
        <p:spPr>
          <a:xfrm>
            <a:off x="6981063" y="1310656"/>
            <a:ext cx="5211000" cy="4208700"/>
          </a:xfrm>
          <a:prstGeom prst="rect">
            <a:avLst/>
          </a:prstGeom>
          <a:solidFill>
            <a:srgbClr val="DED9D6"/>
          </a:solidFill>
          <a:ln>
            <a:noFill/>
          </a:ln>
        </p:spPr>
      </p:sp>
      <p:pic>
        <p:nvPicPr>
          <p:cNvPr id="123" name="Google Shape;123;p1"/>
          <p:cNvPicPr preferRelativeResize="0"/>
          <p:nvPr/>
        </p:nvPicPr>
        <p:blipFill rotWithShape="1">
          <a:blip r:embed="rId3">
            <a:alphaModFix/>
          </a:blip>
          <a:srcRect/>
          <a:stretch/>
        </p:blipFill>
        <p:spPr>
          <a:xfrm>
            <a:off x="8399415" y="3344239"/>
            <a:ext cx="2677887" cy="2155222"/>
          </a:xfrm>
          <a:prstGeom prst="rect">
            <a:avLst/>
          </a:prstGeom>
          <a:noFill/>
          <a:ln>
            <a:noFill/>
          </a:ln>
        </p:spPr>
      </p:pic>
      <p:pic>
        <p:nvPicPr>
          <p:cNvPr id="124" name="Google Shape;124;p1" descr="C:\Users\itdept\Desktop\Revision2_NAAC_Criteria\KKW Building photo. 27-4-17.jpg"/>
          <p:cNvPicPr preferRelativeResize="0"/>
          <p:nvPr/>
        </p:nvPicPr>
        <p:blipFill rotWithShape="1">
          <a:blip r:embed="rId4">
            <a:alphaModFix/>
          </a:blip>
          <a:srcRect/>
          <a:stretch/>
        </p:blipFill>
        <p:spPr>
          <a:xfrm>
            <a:off x="6962502" y="1310866"/>
            <a:ext cx="5229496" cy="19894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2"/>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ALGORITHMS USED</a:t>
            </a:r>
            <a:endParaRPr/>
          </a:p>
        </p:txBody>
      </p:sp>
      <p:sp>
        <p:nvSpPr>
          <p:cNvPr id="220" name="Google Shape;220;p12"/>
          <p:cNvSpPr txBox="1">
            <a:spLocks noGrp="1"/>
          </p:cNvSpPr>
          <p:nvPr>
            <p:ph type="body" idx="1"/>
          </p:nvPr>
        </p:nvSpPr>
        <p:spPr>
          <a:xfrm rot="10800000">
            <a:off x="398007" y="-1144488"/>
            <a:ext cx="67214" cy="45719"/>
          </a:xfrm>
          <a:prstGeom prst="rect">
            <a:avLst/>
          </a:prstGeom>
          <a:noFill/>
          <a:ln>
            <a:noFill/>
          </a:ln>
        </p:spPr>
        <p:txBody>
          <a:bodyPr spcFirstLastPara="1" wrap="square" lIns="0" tIns="45700" rIns="0" bIns="45700" anchor="t" anchorCtr="0">
            <a:normAutofit fontScale="25000" lnSpcReduction="20000"/>
          </a:bodyPr>
          <a:lstStyle/>
          <a:p>
            <a:pPr marL="114300" lvl="0" indent="0" algn="just" rtl="0">
              <a:lnSpc>
                <a:spcPct val="90000"/>
              </a:lnSpc>
              <a:spcBef>
                <a:spcPts val="1800"/>
              </a:spcBef>
              <a:spcAft>
                <a:spcPts val="0"/>
              </a:spcAft>
              <a:buSzPct val="257142"/>
              <a:buNone/>
            </a:pPr>
            <a:endParaRPr sz="2800" dirty="0">
              <a:solidFill>
                <a:schemeClr val="dk2"/>
              </a:solidFill>
              <a:latin typeface="Times New Roman"/>
              <a:ea typeface="Times New Roman"/>
              <a:cs typeface="Times New Roman"/>
              <a:sym typeface="Times New Roman"/>
            </a:endParaRPr>
          </a:p>
        </p:txBody>
      </p:sp>
      <p:sp>
        <p:nvSpPr>
          <p:cNvPr id="221" name="Google Shape;221;p12"/>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C4D7F5C8-0929-4E43-92B6-752A64F74F69}" type="datetime1">
              <a:rPr lang="mr-IN" smtClean="0"/>
              <a:t>13-03-2024</a:t>
            </a:fld>
            <a:endParaRPr/>
          </a:p>
        </p:txBody>
      </p:sp>
      <p:sp>
        <p:nvSpPr>
          <p:cNvPr id="222" name="Google Shape;222;p12"/>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24" name="Google Shape;224;p12"/>
          <p:cNvSpPr txBox="1"/>
          <p:nvPr/>
        </p:nvSpPr>
        <p:spPr>
          <a:xfrm>
            <a:off x="1104899" y="1625798"/>
            <a:ext cx="4990351" cy="4278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dirty="0"/>
              <a:t>Naïve Bytes algorithm:</a:t>
            </a:r>
          </a:p>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Work well with Small to Medium-sized Dataset</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Effective in Non – Linear separable</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Versatility in kernel Selection</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Effective in High-Dimensional Spaces</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Accuracy (%) = </a:t>
            </a:r>
            <a:r>
              <a:rPr lang="en-US" sz="2400" dirty="0">
                <a:latin typeface="Times New Roman"/>
                <a:ea typeface="Times New Roman"/>
                <a:cs typeface="Times New Roman"/>
                <a:sym typeface="Times New Roman"/>
              </a:rPr>
              <a:t>90-10</a:t>
            </a:r>
            <a:r>
              <a:rPr lang="en-US" sz="2400" b="0" i="0" u="none" strike="noStrike" cap="none" dirty="0">
                <a:solidFill>
                  <a:srgbClr val="000000"/>
                </a:solidFill>
                <a:latin typeface="Times New Roman"/>
                <a:ea typeface="Times New Roman"/>
                <a:cs typeface="Times New Roman"/>
                <a:sym typeface="Times New Roman"/>
              </a:rPr>
              <a:t>0%</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4B09E8C8-54ED-C0C9-FCAE-DD5BC67E33F6}"/>
              </a:ext>
            </a:extLst>
          </p:cNvPr>
          <p:cNvPicPr>
            <a:picLocks noChangeAspect="1"/>
          </p:cNvPicPr>
          <p:nvPr/>
        </p:nvPicPr>
        <p:blipFill>
          <a:blip r:embed="rId3"/>
          <a:stretch>
            <a:fillRect/>
          </a:stretch>
        </p:blipFill>
        <p:spPr>
          <a:xfrm>
            <a:off x="6225964" y="1383176"/>
            <a:ext cx="4436307" cy="39508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3"/>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dirty="0"/>
              <a:t>TRAINED MODEL OUTPUTS </a:t>
            </a:r>
            <a:endParaRPr dirty="0"/>
          </a:p>
        </p:txBody>
      </p:sp>
      <p:sp>
        <p:nvSpPr>
          <p:cNvPr id="232" name="Google Shape;232;p13"/>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A5870575-A737-482D-927C-1D260796D8AE}" type="datetime1">
              <a:rPr lang="mr-IN" smtClean="0"/>
              <a:t>13-03-2024</a:t>
            </a:fld>
            <a:endParaRPr/>
          </a:p>
        </p:txBody>
      </p:sp>
      <p:sp>
        <p:nvSpPr>
          <p:cNvPr id="233" name="Google Shape;233;p13"/>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7" name="Picture 6">
            <a:extLst>
              <a:ext uri="{FF2B5EF4-FFF2-40B4-BE49-F238E27FC236}">
                <a16:creationId xmlns:a16="http://schemas.microsoft.com/office/drawing/2014/main" id="{00D1994B-E860-0DEE-8B66-AE6F866985CE}"/>
              </a:ext>
            </a:extLst>
          </p:cNvPr>
          <p:cNvPicPr>
            <a:picLocks noChangeAspect="1"/>
          </p:cNvPicPr>
          <p:nvPr/>
        </p:nvPicPr>
        <p:blipFill>
          <a:blip r:embed="rId3"/>
          <a:stretch>
            <a:fillRect/>
          </a:stretch>
        </p:blipFill>
        <p:spPr>
          <a:xfrm>
            <a:off x="1104899" y="1794641"/>
            <a:ext cx="8637115" cy="39403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4"/>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a:t>CONCLUSION</a:t>
            </a:r>
            <a:endParaRPr/>
          </a:p>
        </p:txBody>
      </p:sp>
      <p:sp>
        <p:nvSpPr>
          <p:cNvPr id="245" name="Google Shape;245;p14"/>
          <p:cNvSpPr txBox="1">
            <a:spLocks noGrp="1"/>
          </p:cNvSpPr>
          <p:nvPr>
            <p:ph type="body" idx="1"/>
          </p:nvPr>
        </p:nvSpPr>
        <p:spPr>
          <a:xfrm>
            <a:off x="1104900" y="1600199"/>
            <a:ext cx="9982200" cy="4756151"/>
          </a:xfrm>
          <a:prstGeom prst="rect">
            <a:avLst/>
          </a:prstGeom>
          <a:noFill/>
          <a:ln>
            <a:noFill/>
          </a:ln>
        </p:spPr>
        <p:txBody>
          <a:bodyPr spcFirstLastPara="1" wrap="square" lIns="0" tIns="45700" rIns="0" bIns="45700" anchor="t" anchorCtr="0">
            <a:normAutofit/>
          </a:bodyPr>
          <a:lstStyle/>
          <a:p>
            <a:pPr marL="457200" lvl="0" indent="-342900" algn="just" rtl="0">
              <a:lnSpc>
                <a:spcPct val="150000"/>
              </a:lnSpc>
              <a:spcBef>
                <a:spcPts val="1800"/>
              </a:spcBef>
              <a:spcAft>
                <a:spcPts val="0"/>
              </a:spcAft>
              <a:buClr>
                <a:schemeClr val="dk1"/>
              </a:buClr>
              <a:buSzPts val="1800"/>
              <a:buChar char="▪"/>
            </a:pPr>
            <a:r>
              <a:rPr lang="en-US" sz="2000" dirty="0"/>
              <a:t>An Email/SMS spam detection system serves as a pivotal tool in safeguarding users against the incessant onslaught of unsolicited and potentially malicious content. The project, focusing on the efficacy of machine learning algorithms in this domain, yielded compelling results with the Random Forest classifier. Trained on meticulously pre-processed and feature extracted data, the classifier demonstrated exceptional accuracy, precision, recall, and F1 score, surpassing alternative models.</a:t>
            </a:r>
            <a:endParaRPr sz="2400" dirty="0">
              <a:solidFill>
                <a:schemeClr val="dk2"/>
              </a:solidFill>
              <a:latin typeface="Times New Roman"/>
              <a:ea typeface="Times New Roman"/>
              <a:cs typeface="Times New Roman"/>
              <a:sym typeface="Times New Roman"/>
            </a:endParaRPr>
          </a:p>
        </p:txBody>
      </p:sp>
      <p:sp>
        <p:nvSpPr>
          <p:cNvPr id="246" name="Google Shape;246;p14"/>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3D3634C4-E155-4880-9DAD-784BF4E66401}" type="datetime1">
              <a:rPr lang="mr-IN" smtClean="0"/>
              <a:t>13-03-2024</a:t>
            </a:fld>
            <a:endParaRPr/>
          </a:p>
        </p:txBody>
      </p:sp>
      <p:sp>
        <p:nvSpPr>
          <p:cNvPr id="247" name="Google Shape;247;p14"/>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txBox="1">
            <a:spLocks noGrp="1"/>
          </p:cNvSpPr>
          <p:nvPr>
            <p:ph type="ctrTitle"/>
          </p:nvPr>
        </p:nvSpPr>
        <p:spPr>
          <a:xfrm>
            <a:off x="1104898" y="2319150"/>
            <a:ext cx="10096500" cy="2219700"/>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Times New Roman"/>
                <a:ea typeface="Times New Roman"/>
                <a:cs typeface="Times New Roman"/>
                <a:sym typeface="Times New Roman"/>
              </a:rPr>
              <a:t>THANK YOU !!</a:t>
            </a:r>
            <a:endParaRPr>
              <a:latin typeface="Times New Roman"/>
              <a:ea typeface="Times New Roman"/>
              <a:cs typeface="Times New Roman"/>
              <a:sym typeface="Times New Roman"/>
            </a:endParaRPr>
          </a:p>
        </p:txBody>
      </p:sp>
      <p:sp>
        <p:nvSpPr>
          <p:cNvPr id="253" name="Google Shape;253;p15"/>
          <p:cNvSpPr txBox="1">
            <a:spLocks noGrp="1"/>
          </p:cNvSpPr>
          <p:nvPr>
            <p:ph type="subTitle" idx="1"/>
          </p:nvPr>
        </p:nvSpPr>
        <p:spPr>
          <a:xfrm>
            <a:off x="1104898" y="4062550"/>
            <a:ext cx="10096500" cy="14964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Clr>
                <a:schemeClr val="dk1"/>
              </a:buClr>
              <a:buSzPts val="1800"/>
              <a:buNone/>
            </a:pPr>
            <a:r>
              <a:rPr lang="en-US" sz="2400" dirty="0">
                <a:latin typeface="Times New Roman"/>
                <a:ea typeface="Times New Roman"/>
                <a:cs typeface="Times New Roman"/>
                <a:sym typeface="Times New Roman"/>
              </a:rPr>
              <a:t>Name of Student: Ganesh Shripad Jahagirdar</a:t>
            </a:r>
            <a:endParaRPr dirty="0"/>
          </a:p>
          <a:p>
            <a:pPr marL="0" lvl="0" indent="0" algn="l" rtl="0">
              <a:lnSpc>
                <a:spcPct val="90000"/>
              </a:lnSpc>
              <a:spcBef>
                <a:spcPts val="0"/>
              </a:spcBef>
              <a:spcAft>
                <a:spcPts val="0"/>
              </a:spcAft>
              <a:buClr>
                <a:schemeClr val="dk1"/>
              </a:buClr>
              <a:buSzPts val="1800"/>
              <a:buNone/>
            </a:pPr>
            <a:r>
              <a:rPr lang="en-US" sz="2400" dirty="0">
                <a:latin typeface="Times New Roman"/>
                <a:ea typeface="Times New Roman"/>
                <a:cs typeface="Times New Roman"/>
                <a:sym typeface="Times New Roman"/>
              </a:rPr>
              <a:t>Email: ganeshjahagidar1697@gamil.com</a:t>
            </a:r>
            <a:endParaRPr sz="2400" u="sng" dirty="0">
              <a:solidFill>
                <a:srgbClr val="59704F"/>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US" sz="2400" dirty="0">
                <a:latin typeface="Times New Roman"/>
                <a:ea typeface="Times New Roman"/>
                <a:cs typeface="Times New Roman"/>
                <a:sym typeface="Times New Roman"/>
              </a:rPr>
              <a:t>Department of Artificial Intelligence and Data Science.</a:t>
            </a:r>
            <a:endParaRPr sz="24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US" sz="2400" dirty="0">
                <a:latin typeface="Times New Roman"/>
                <a:ea typeface="Times New Roman"/>
                <a:cs typeface="Times New Roman"/>
                <a:sym typeface="Times New Roman"/>
              </a:rPr>
              <a:t>K. K. </a:t>
            </a:r>
            <a:r>
              <a:rPr lang="en-US" sz="2400" dirty="0" err="1">
                <a:latin typeface="Times New Roman"/>
                <a:ea typeface="Times New Roman"/>
                <a:cs typeface="Times New Roman"/>
                <a:sym typeface="Times New Roman"/>
              </a:rPr>
              <a:t>Wagh</a:t>
            </a:r>
            <a:r>
              <a:rPr lang="en-US" sz="2400" dirty="0">
                <a:latin typeface="Times New Roman"/>
                <a:ea typeface="Times New Roman"/>
                <a:cs typeface="Times New Roman"/>
                <a:sym typeface="Times New Roman"/>
              </a:rPr>
              <a:t> Institute of Engineering Education &amp; Research, Nashik</a:t>
            </a:r>
            <a:endParaRPr sz="24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endParaRPr dirty="0"/>
          </a:p>
        </p:txBody>
      </p:sp>
      <p:pic>
        <p:nvPicPr>
          <p:cNvPr id="254" name="Google Shape;254;p15"/>
          <p:cNvPicPr preferRelativeResize="0"/>
          <p:nvPr/>
        </p:nvPicPr>
        <p:blipFill rotWithShape="1">
          <a:blip r:embed="rId3">
            <a:alphaModFix/>
          </a:blip>
          <a:srcRect/>
          <a:stretch/>
        </p:blipFill>
        <p:spPr>
          <a:xfrm>
            <a:off x="9691631" y="1352533"/>
            <a:ext cx="2228612" cy="1860930"/>
          </a:xfrm>
          <a:prstGeom prst="rect">
            <a:avLst/>
          </a:prstGeom>
          <a:noFill/>
          <a:ln>
            <a:noFill/>
          </a:ln>
        </p:spPr>
      </p:pic>
      <p:sp>
        <p:nvSpPr>
          <p:cNvPr id="255" name="Google Shape;255;p15"/>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94948EA0-55DC-4522-917A-973FEA3C386C}" type="datetime1">
              <a:rPr lang="mr-IN" smtClean="0"/>
              <a:t>13-03-2024</a:t>
            </a:fld>
            <a:endParaRPr/>
          </a:p>
        </p:txBody>
      </p:sp>
      <p:sp>
        <p:nvSpPr>
          <p:cNvPr id="256" name="Google Shape;256;p15"/>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130" name="Google Shape;130;p2"/>
          <p:cNvSpPr txBox="1">
            <a:spLocks noGrp="1"/>
          </p:cNvSpPr>
          <p:nvPr>
            <p:ph type="body" idx="1"/>
          </p:nvPr>
        </p:nvSpPr>
        <p:spPr>
          <a:xfrm>
            <a:off x="1003300" y="1480454"/>
            <a:ext cx="9982200" cy="4868643"/>
          </a:xfrm>
          <a:prstGeom prst="rect">
            <a:avLst/>
          </a:prstGeom>
          <a:noFill/>
          <a:ln>
            <a:noFill/>
          </a:ln>
        </p:spPr>
        <p:txBody>
          <a:bodyPr spcFirstLastPara="1" wrap="square" lIns="0" tIns="45700" rIns="0" bIns="45700" anchor="t" anchorCtr="0">
            <a:normAutofit lnSpcReduction="10000"/>
          </a:bodyPr>
          <a:lstStyle/>
          <a:p>
            <a:pPr marL="342900" lvl="0" algn="just" rtl="0">
              <a:lnSpc>
                <a:spcPct val="90000"/>
              </a:lnSpc>
              <a:spcBef>
                <a:spcPts val="1800"/>
              </a:spcBef>
              <a:spcAft>
                <a:spcPts val="0"/>
              </a:spcAft>
              <a:buSzPct val="100000"/>
              <a:buFont typeface="Wingdings" panose="05000000000000000000" pitchFamily="2" charset="2"/>
              <a:buChar char="§"/>
            </a:pPr>
            <a:r>
              <a:rPr lang="en-US" sz="2400" dirty="0">
                <a:solidFill>
                  <a:schemeClr val="dk2"/>
                </a:solidFill>
                <a:latin typeface="Times New Roman"/>
                <a:ea typeface="Times New Roman"/>
                <a:cs typeface="Times New Roman"/>
                <a:sym typeface="Times New Roman"/>
              </a:rPr>
              <a:t>Internship Details</a:t>
            </a:r>
            <a:endParaRPr sz="2400" dirty="0">
              <a:solidFill>
                <a:schemeClr val="dk2"/>
              </a:solidFill>
              <a:latin typeface="Times New Roman"/>
              <a:ea typeface="Times New Roman"/>
              <a:cs typeface="Times New Roman"/>
              <a:sym typeface="Times New Roman"/>
            </a:endParaRPr>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 Certificate</a:t>
            </a:r>
            <a:endParaRPr dirty="0"/>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 Project Description</a:t>
            </a:r>
            <a:endParaRPr dirty="0"/>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 Data Set Overview</a:t>
            </a:r>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EDA</a:t>
            </a:r>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Data Preprocessing</a:t>
            </a:r>
            <a:endParaRPr sz="2400" dirty="0">
              <a:solidFill>
                <a:schemeClr val="dk2"/>
              </a:solidFill>
              <a:latin typeface="Times New Roman"/>
              <a:ea typeface="Times New Roman"/>
              <a:cs typeface="Times New Roman"/>
              <a:sym typeface="Times New Roman"/>
            </a:endParaRPr>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 Algorithm Used</a:t>
            </a:r>
            <a:endParaRPr dirty="0"/>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 Trained Model Output</a:t>
            </a:r>
            <a:endParaRPr dirty="0"/>
          </a:p>
          <a:p>
            <a:pPr marL="228600" lvl="0" indent="-228600" algn="just" rtl="0">
              <a:lnSpc>
                <a:spcPct val="90000"/>
              </a:lnSpc>
              <a:spcBef>
                <a:spcPts val="1800"/>
              </a:spcBef>
              <a:spcAft>
                <a:spcPts val="0"/>
              </a:spcAft>
              <a:buClr>
                <a:schemeClr val="dk1"/>
              </a:buClr>
              <a:buSzPct val="107526"/>
              <a:buChar char="▪"/>
            </a:pPr>
            <a:r>
              <a:rPr lang="en-US" sz="2400" dirty="0">
                <a:solidFill>
                  <a:schemeClr val="dk2"/>
                </a:solidFill>
                <a:latin typeface="Times New Roman"/>
                <a:ea typeface="Times New Roman"/>
                <a:cs typeface="Times New Roman"/>
                <a:sym typeface="Times New Roman"/>
              </a:rPr>
              <a:t> Conclusion </a:t>
            </a:r>
            <a:endParaRPr dirty="0"/>
          </a:p>
        </p:txBody>
      </p:sp>
      <p:pic>
        <p:nvPicPr>
          <p:cNvPr id="131" name="Google Shape;131;p2"/>
          <p:cNvPicPr preferRelativeResize="0"/>
          <p:nvPr/>
        </p:nvPicPr>
        <p:blipFill rotWithShape="1">
          <a:blip r:embed="rId3">
            <a:alphaModFix/>
          </a:blip>
          <a:srcRect/>
          <a:stretch/>
        </p:blipFill>
        <p:spPr>
          <a:xfrm>
            <a:off x="10919540" y="150750"/>
            <a:ext cx="1233271" cy="1029803"/>
          </a:xfrm>
          <a:prstGeom prst="rect">
            <a:avLst/>
          </a:prstGeom>
          <a:noFill/>
          <a:ln>
            <a:noFill/>
          </a:ln>
        </p:spPr>
      </p:pic>
      <p:sp>
        <p:nvSpPr>
          <p:cNvPr id="132" name="Google Shape;132;p2"/>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7CFB08FF-2F4D-4C57-8659-89E93EFA2CAA}" type="datetime1">
              <a:rPr lang="mr-IN" smtClean="0"/>
              <a:t>13-03-2024</a:t>
            </a:fld>
            <a:endParaRPr/>
          </a:p>
        </p:txBody>
      </p:sp>
      <p:sp>
        <p:nvSpPr>
          <p:cNvPr id="133" name="Google Shape;133;p2"/>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TRAINING DETAILS</a:t>
            </a:r>
            <a:endParaRPr>
              <a:latin typeface="Times New Roman"/>
              <a:ea typeface="Times New Roman"/>
              <a:cs typeface="Times New Roman"/>
              <a:sym typeface="Times New Roman"/>
            </a:endParaRPr>
          </a:p>
        </p:txBody>
      </p:sp>
      <p:sp>
        <p:nvSpPr>
          <p:cNvPr id="139" name="Google Shape;139;p3"/>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p>
            <a:pPr marL="114300" lvl="0" indent="0" algn="l" rtl="0">
              <a:lnSpc>
                <a:spcPct val="90000"/>
              </a:lnSpc>
              <a:spcBef>
                <a:spcPts val="1800"/>
              </a:spcBef>
              <a:spcAft>
                <a:spcPts val="0"/>
              </a:spcAft>
              <a:buSzPts val="1800"/>
              <a:buNone/>
            </a:pPr>
            <a:r>
              <a:rPr lang="en-US" dirty="0">
                <a:solidFill>
                  <a:schemeClr val="dk2"/>
                </a:solidFill>
                <a:latin typeface="Times New Roman"/>
                <a:ea typeface="Times New Roman"/>
                <a:cs typeface="Times New Roman"/>
                <a:sym typeface="Times New Roman"/>
              </a:rPr>
              <a:t>Start Date  : 15 Dec 2024</a:t>
            </a:r>
            <a:endParaRPr dirty="0"/>
          </a:p>
          <a:p>
            <a:pPr marL="114300" lvl="0" indent="0" algn="l" rtl="0">
              <a:lnSpc>
                <a:spcPct val="90000"/>
              </a:lnSpc>
              <a:spcBef>
                <a:spcPts val="1800"/>
              </a:spcBef>
              <a:spcAft>
                <a:spcPts val="0"/>
              </a:spcAft>
              <a:buSzPts val="1800"/>
              <a:buNone/>
            </a:pPr>
            <a:r>
              <a:rPr lang="en-US" dirty="0">
                <a:solidFill>
                  <a:schemeClr val="dk2"/>
                </a:solidFill>
                <a:latin typeface="Times New Roman"/>
                <a:ea typeface="Times New Roman"/>
                <a:cs typeface="Times New Roman"/>
                <a:sym typeface="Times New Roman"/>
              </a:rPr>
              <a:t>End Date : 15 Jan 2024</a:t>
            </a:r>
            <a:endParaRPr dirty="0"/>
          </a:p>
          <a:p>
            <a:pPr marL="114300" lvl="0" indent="0" algn="l" rtl="0">
              <a:lnSpc>
                <a:spcPct val="90000"/>
              </a:lnSpc>
              <a:spcBef>
                <a:spcPts val="1800"/>
              </a:spcBef>
              <a:spcAft>
                <a:spcPts val="0"/>
              </a:spcAft>
              <a:buSzPts val="1800"/>
              <a:buNone/>
            </a:pPr>
            <a:r>
              <a:rPr lang="en-US" dirty="0">
                <a:solidFill>
                  <a:schemeClr val="dk2"/>
                </a:solidFill>
                <a:latin typeface="Times New Roman"/>
                <a:ea typeface="Times New Roman"/>
                <a:cs typeface="Times New Roman"/>
                <a:sym typeface="Times New Roman"/>
              </a:rPr>
              <a:t>Mode of Training : Online</a:t>
            </a:r>
            <a:endParaRPr dirty="0"/>
          </a:p>
          <a:p>
            <a:pPr marL="114300" lvl="0" indent="0" algn="l" rtl="0">
              <a:lnSpc>
                <a:spcPct val="90000"/>
              </a:lnSpc>
              <a:spcBef>
                <a:spcPts val="1800"/>
              </a:spcBef>
              <a:spcAft>
                <a:spcPts val="0"/>
              </a:spcAft>
              <a:buSzPts val="1800"/>
              <a:buNone/>
            </a:pPr>
            <a:r>
              <a:rPr lang="en-US" dirty="0">
                <a:solidFill>
                  <a:schemeClr val="dk2"/>
                </a:solidFill>
                <a:latin typeface="Times New Roman"/>
                <a:ea typeface="Times New Roman"/>
                <a:cs typeface="Times New Roman"/>
                <a:sym typeface="Times New Roman"/>
              </a:rPr>
              <a:t>Training Company : </a:t>
            </a:r>
            <a:r>
              <a:rPr lang="en-US" dirty="0" err="1">
                <a:solidFill>
                  <a:schemeClr val="dk2"/>
                </a:solidFill>
                <a:latin typeface="Times New Roman"/>
                <a:ea typeface="Times New Roman"/>
                <a:cs typeface="Times New Roman"/>
                <a:sym typeface="Times New Roman"/>
              </a:rPr>
              <a:t>Compozent</a:t>
            </a:r>
            <a:endParaRPr dirty="0"/>
          </a:p>
          <a:p>
            <a:pPr marL="114300" lvl="0" indent="0" algn="l" rtl="0">
              <a:lnSpc>
                <a:spcPct val="90000"/>
              </a:lnSpc>
              <a:spcBef>
                <a:spcPts val="1800"/>
              </a:spcBef>
              <a:spcAft>
                <a:spcPts val="0"/>
              </a:spcAft>
              <a:buSzPts val="1800"/>
              <a:buNone/>
            </a:pPr>
            <a:r>
              <a:rPr lang="en-US" dirty="0">
                <a:solidFill>
                  <a:schemeClr val="dk2"/>
                </a:solidFill>
                <a:latin typeface="Times New Roman"/>
                <a:ea typeface="Times New Roman"/>
                <a:cs typeface="Times New Roman"/>
                <a:sym typeface="Times New Roman"/>
              </a:rPr>
              <a:t>Location : Mumbai</a:t>
            </a:r>
            <a:endParaRPr dirty="0">
              <a:solidFill>
                <a:schemeClr val="dk2"/>
              </a:solidFill>
              <a:latin typeface="Times New Roman"/>
              <a:ea typeface="Times New Roman"/>
              <a:cs typeface="Times New Roman"/>
              <a:sym typeface="Times New Roman"/>
            </a:endParaRPr>
          </a:p>
        </p:txBody>
      </p:sp>
      <p:sp>
        <p:nvSpPr>
          <p:cNvPr id="140" name="Google Shape;140;p3"/>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BF31A230-EF75-422F-922A-F0F60B8F8104}" type="datetime1">
              <a:rPr lang="mr-IN" smtClean="0"/>
              <a:t>13-03-2024</a:t>
            </a:fld>
            <a:endParaRPr/>
          </a:p>
        </p:txBody>
      </p:sp>
      <p:sp>
        <p:nvSpPr>
          <p:cNvPr id="141" name="Google Shape;141;p3"/>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a:t>Certificate</a:t>
            </a:r>
            <a:endParaRPr/>
          </a:p>
        </p:txBody>
      </p:sp>
      <p:sp>
        <p:nvSpPr>
          <p:cNvPr id="148" name="Google Shape;148;p4"/>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68313F84-6910-4787-BCBC-9A6A20691E56}" type="datetime1">
              <a:rPr lang="mr-IN" smtClean="0"/>
              <a:t>13-03-2024</a:t>
            </a:fld>
            <a:endParaRPr/>
          </a:p>
        </p:txBody>
      </p:sp>
      <p:sp>
        <p:nvSpPr>
          <p:cNvPr id="149" name="Google Shape;149;p4"/>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3" name="Picture 2">
            <a:extLst>
              <a:ext uri="{FF2B5EF4-FFF2-40B4-BE49-F238E27FC236}">
                <a16:creationId xmlns:a16="http://schemas.microsoft.com/office/drawing/2014/main" id="{BEC17A3F-573E-2E2B-E0DE-BED38CD87525}"/>
              </a:ext>
            </a:extLst>
          </p:cNvPr>
          <p:cNvPicPr>
            <a:picLocks noChangeAspect="1"/>
          </p:cNvPicPr>
          <p:nvPr/>
        </p:nvPicPr>
        <p:blipFill>
          <a:blip r:embed="rId3"/>
          <a:stretch>
            <a:fillRect/>
          </a:stretch>
        </p:blipFill>
        <p:spPr>
          <a:xfrm>
            <a:off x="2803081" y="1521229"/>
            <a:ext cx="6584338" cy="465512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dirty="0">
                <a:latin typeface="Times New Roman"/>
                <a:ea typeface="Times New Roman"/>
                <a:cs typeface="Times New Roman"/>
                <a:sym typeface="Times New Roman"/>
              </a:rPr>
              <a:t>INTRODUCTION TO MACHINE LEARNING</a:t>
            </a:r>
            <a:endParaRPr dirty="0">
              <a:latin typeface="Times New Roman"/>
              <a:ea typeface="Times New Roman"/>
              <a:cs typeface="Times New Roman"/>
              <a:sym typeface="Times New Roman"/>
            </a:endParaRPr>
          </a:p>
        </p:txBody>
      </p:sp>
      <p:sp>
        <p:nvSpPr>
          <p:cNvPr id="156" name="Google Shape;156;p5"/>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57" name="Google Shape;157;p5"/>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229D99D8-9D9C-432A-A425-214153BCA52F}" type="datetime1">
              <a:rPr lang="mr-IN" smtClean="0"/>
              <a:t>13-03-2024</a:t>
            </a:fld>
            <a:endParaRPr dirty="0"/>
          </a:p>
        </p:txBody>
      </p:sp>
      <p:pic>
        <p:nvPicPr>
          <p:cNvPr id="3" name="Picture 2">
            <a:extLst>
              <a:ext uri="{FF2B5EF4-FFF2-40B4-BE49-F238E27FC236}">
                <a16:creationId xmlns:a16="http://schemas.microsoft.com/office/drawing/2014/main" id="{EB5005E0-11C4-57E0-3B88-C57060F95561}"/>
              </a:ext>
            </a:extLst>
          </p:cNvPr>
          <p:cNvPicPr>
            <a:picLocks noChangeAspect="1"/>
          </p:cNvPicPr>
          <p:nvPr/>
        </p:nvPicPr>
        <p:blipFill>
          <a:blip r:embed="rId3"/>
          <a:stretch>
            <a:fillRect/>
          </a:stretch>
        </p:blipFill>
        <p:spPr>
          <a:xfrm>
            <a:off x="3215891" y="1484063"/>
            <a:ext cx="5759598" cy="4872288"/>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title"/>
          </p:nvPr>
        </p:nvSpPr>
        <p:spPr>
          <a:xfrm>
            <a:off x="1104882" y="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PROJECT DESCRIPTION</a:t>
            </a:r>
            <a:endParaRPr/>
          </a:p>
        </p:txBody>
      </p:sp>
      <p:sp>
        <p:nvSpPr>
          <p:cNvPr id="164" name="Google Shape;164;p6"/>
          <p:cNvSpPr txBox="1">
            <a:spLocks noGrp="1"/>
          </p:cNvSpPr>
          <p:nvPr>
            <p:ph type="body" idx="1"/>
          </p:nvPr>
        </p:nvSpPr>
        <p:spPr>
          <a:xfrm>
            <a:off x="1104882" y="1603516"/>
            <a:ext cx="6661442" cy="4572000"/>
          </a:xfrm>
          <a:prstGeom prst="rect">
            <a:avLst/>
          </a:prstGeom>
          <a:noFill/>
          <a:ln>
            <a:noFill/>
          </a:ln>
        </p:spPr>
        <p:txBody>
          <a:bodyPr spcFirstLastPara="1" wrap="square" lIns="0" tIns="45700" rIns="0" bIns="45700" anchor="t" anchorCtr="0">
            <a:normAutofit/>
          </a:bodyPr>
          <a:lstStyle/>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1. Data cleaning</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2. EDA</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3. Text Preprocessing</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4. Model building</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5. Evaluation</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6. Improvement</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7. Website</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8. Deploy</a:t>
            </a:r>
          </a:p>
          <a:p>
            <a:pPr marL="114300" lvl="0" indent="0" algn="just" rtl="0">
              <a:lnSpc>
                <a:spcPct val="90000"/>
              </a:lnSpc>
              <a:spcBef>
                <a:spcPts val="1800"/>
              </a:spcBef>
              <a:spcAft>
                <a:spcPts val="0"/>
              </a:spcAft>
              <a:buSzPts val="1800"/>
              <a:buNone/>
            </a:pPr>
            <a:endParaRPr dirty="0"/>
          </a:p>
        </p:txBody>
      </p:sp>
      <p:sp>
        <p:nvSpPr>
          <p:cNvPr id="165" name="Google Shape;165;p6"/>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71592872-B9BC-4A0A-A615-7C42A510A3A1}" type="datetime1">
              <a:rPr lang="mr-IN" smtClean="0"/>
              <a:t>13-03-2024</a:t>
            </a:fld>
            <a:endParaRPr/>
          </a:p>
        </p:txBody>
      </p:sp>
      <p:sp>
        <p:nvSpPr>
          <p:cNvPr id="166" name="Google Shape;166;p6"/>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Data Set Overview</a:t>
            </a:r>
            <a:endParaRPr sz="3200"/>
          </a:p>
        </p:txBody>
      </p:sp>
      <p:sp>
        <p:nvSpPr>
          <p:cNvPr id="172" name="Google Shape;172;p7"/>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800"/>
              </a:spcBef>
              <a:spcAft>
                <a:spcPts val="0"/>
              </a:spcAft>
              <a:buClr>
                <a:schemeClr val="dk1"/>
              </a:buClr>
              <a:buSzPts val="1800"/>
              <a:buChar char="▪"/>
            </a:pPr>
            <a:r>
              <a:rPr lang="en-US" dirty="0"/>
              <a:t>Total (row, column) = (5169,5)</a:t>
            </a:r>
            <a:endParaRPr dirty="0"/>
          </a:p>
          <a:p>
            <a:pPr marL="457200" lvl="0" indent="-342900" algn="l" rtl="0">
              <a:lnSpc>
                <a:spcPct val="90000"/>
              </a:lnSpc>
              <a:spcBef>
                <a:spcPts val="1800"/>
              </a:spcBef>
              <a:spcAft>
                <a:spcPts val="0"/>
              </a:spcAft>
              <a:buClr>
                <a:schemeClr val="dk1"/>
              </a:buClr>
              <a:buSzPts val="1800"/>
              <a:buChar char="▪"/>
            </a:pPr>
            <a:r>
              <a:rPr lang="en-US" dirty="0"/>
              <a:t>Target</a:t>
            </a:r>
            <a:endParaRPr dirty="0"/>
          </a:p>
          <a:p>
            <a:pPr marL="457200" lvl="0" indent="-342900" algn="l" rtl="0">
              <a:lnSpc>
                <a:spcPct val="90000"/>
              </a:lnSpc>
              <a:spcBef>
                <a:spcPts val="1800"/>
              </a:spcBef>
              <a:spcAft>
                <a:spcPts val="0"/>
              </a:spcAft>
              <a:buClr>
                <a:schemeClr val="dk1"/>
              </a:buClr>
              <a:buSzPts val="1800"/>
              <a:buChar char="▪"/>
            </a:pPr>
            <a:r>
              <a:rPr lang="en-US" dirty="0"/>
              <a:t>Text</a:t>
            </a:r>
            <a:endParaRPr dirty="0"/>
          </a:p>
          <a:p>
            <a:pPr marL="457200" lvl="0" indent="-342900" algn="l" rtl="0">
              <a:lnSpc>
                <a:spcPct val="90000"/>
              </a:lnSpc>
              <a:spcBef>
                <a:spcPts val="1800"/>
              </a:spcBef>
              <a:spcAft>
                <a:spcPts val="0"/>
              </a:spcAft>
              <a:buClr>
                <a:schemeClr val="dk1"/>
              </a:buClr>
              <a:buSzPts val="1800"/>
              <a:buChar char="▪"/>
            </a:pPr>
            <a:r>
              <a:rPr lang="en-US" dirty="0" err="1"/>
              <a:t>Num_Charactors</a:t>
            </a:r>
            <a:endParaRPr dirty="0"/>
          </a:p>
          <a:p>
            <a:pPr marL="457200" lvl="0" indent="-342900" algn="l" rtl="0">
              <a:lnSpc>
                <a:spcPct val="90000"/>
              </a:lnSpc>
              <a:spcBef>
                <a:spcPts val="1800"/>
              </a:spcBef>
              <a:spcAft>
                <a:spcPts val="0"/>
              </a:spcAft>
              <a:buClr>
                <a:schemeClr val="dk1"/>
              </a:buClr>
              <a:buSzPts val="1800"/>
              <a:buChar char="▪"/>
            </a:pPr>
            <a:r>
              <a:rPr lang="en-IN" dirty="0" err="1"/>
              <a:t>Num_Words</a:t>
            </a:r>
            <a:endParaRPr dirty="0"/>
          </a:p>
          <a:p>
            <a:pPr marL="457200" lvl="0" indent="-342900" algn="l" rtl="0">
              <a:lnSpc>
                <a:spcPct val="90000"/>
              </a:lnSpc>
              <a:spcBef>
                <a:spcPts val="1800"/>
              </a:spcBef>
              <a:spcAft>
                <a:spcPts val="0"/>
              </a:spcAft>
              <a:buClr>
                <a:schemeClr val="dk1"/>
              </a:buClr>
              <a:buSzPts val="1800"/>
              <a:buChar char="▪"/>
            </a:pPr>
            <a:r>
              <a:rPr lang="en-US" dirty="0" err="1"/>
              <a:t>Num_Sentances</a:t>
            </a:r>
            <a:r>
              <a:rPr lang="en-US" dirty="0"/>
              <a:t> </a:t>
            </a:r>
            <a:endParaRPr dirty="0"/>
          </a:p>
          <a:p>
            <a:pPr marL="457200" lvl="0" indent="-228600" algn="l" rtl="0">
              <a:lnSpc>
                <a:spcPct val="90000"/>
              </a:lnSpc>
              <a:spcBef>
                <a:spcPts val="1800"/>
              </a:spcBef>
              <a:spcAft>
                <a:spcPts val="0"/>
              </a:spcAft>
              <a:buClr>
                <a:schemeClr val="dk1"/>
              </a:buClr>
              <a:buSzPts val="1800"/>
              <a:buNone/>
            </a:pPr>
            <a:endParaRPr dirty="0"/>
          </a:p>
        </p:txBody>
      </p:sp>
      <p:sp>
        <p:nvSpPr>
          <p:cNvPr id="173" name="Google Shape;173;p7"/>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C24AB5F7-84CE-46AC-B129-6D7B8EB3F40E}" type="datetime1">
              <a:rPr lang="mr-IN" smtClean="0"/>
              <a:t>13-03-2024</a:t>
            </a:fld>
            <a:endParaRPr/>
          </a:p>
        </p:txBody>
      </p:sp>
      <p:sp>
        <p:nvSpPr>
          <p:cNvPr id="174" name="Google Shape;174;p7"/>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3" name="Picture 2">
            <a:extLst>
              <a:ext uri="{FF2B5EF4-FFF2-40B4-BE49-F238E27FC236}">
                <a16:creationId xmlns:a16="http://schemas.microsoft.com/office/drawing/2014/main" id="{AEBD4595-CD39-7020-143D-6B69C4C4CEC5}"/>
              </a:ext>
            </a:extLst>
          </p:cNvPr>
          <p:cNvPicPr>
            <a:picLocks noChangeAspect="1"/>
          </p:cNvPicPr>
          <p:nvPr/>
        </p:nvPicPr>
        <p:blipFill>
          <a:blip r:embed="rId3"/>
          <a:stretch>
            <a:fillRect/>
          </a:stretch>
        </p:blipFill>
        <p:spPr>
          <a:xfrm>
            <a:off x="5220392" y="1980507"/>
            <a:ext cx="5865190" cy="28969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dirty="0"/>
              <a:t>Exploratory Data Analysis:</a:t>
            </a:r>
            <a:endParaRPr dirty="0"/>
          </a:p>
        </p:txBody>
      </p:sp>
      <p:sp>
        <p:nvSpPr>
          <p:cNvPr id="191" name="Google Shape;191;p9"/>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9B7FA923-6614-495B-BC24-CD5E74B729CC}" type="datetime1">
              <a:rPr lang="mr-IN" smtClean="0"/>
              <a:t>13-03-2024</a:t>
            </a:fld>
            <a:endParaRPr/>
          </a:p>
        </p:txBody>
      </p:sp>
      <p:sp>
        <p:nvSpPr>
          <p:cNvPr id="192" name="Google Shape;192;p9"/>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3" name="Picture 2">
            <a:extLst>
              <a:ext uri="{FF2B5EF4-FFF2-40B4-BE49-F238E27FC236}">
                <a16:creationId xmlns:a16="http://schemas.microsoft.com/office/drawing/2014/main" id="{725D3DB3-0F03-D075-F3E5-E8FEAE502F7C}"/>
              </a:ext>
            </a:extLst>
          </p:cNvPr>
          <p:cNvPicPr>
            <a:picLocks noChangeAspect="1"/>
          </p:cNvPicPr>
          <p:nvPr/>
        </p:nvPicPr>
        <p:blipFill>
          <a:blip r:embed="rId3"/>
          <a:stretch>
            <a:fillRect/>
          </a:stretch>
        </p:blipFill>
        <p:spPr>
          <a:xfrm>
            <a:off x="1552266" y="2328862"/>
            <a:ext cx="2286000" cy="2200275"/>
          </a:xfrm>
          <a:prstGeom prst="rect">
            <a:avLst/>
          </a:prstGeom>
        </p:spPr>
      </p:pic>
      <p:pic>
        <p:nvPicPr>
          <p:cNvPr id="5" name="Picture 4">
            <a:extLst>
              <a:ext uri="{FF2B5EF4-FFF2-40B4-BE49-F238E27FC236}">
                <a16:creationId xmlns:a16="http://schemas.microsoft.com/office/drawing/2014/main" id="{7EC68E5B-9347-C4C3-3E07-7AB67B4EF824}"/>
              </a:ext>
            </a:extLst>
          </p:cNvPr>
          <p:cNvPicPr>
            <a:picLocks noChangeAspect="1"/>
          </p:cNvPicPr>
          <p:nvPr/>
        </p:nvPicPr>
        <p:blipFill>
          <a:blip r:embed="rId4"/>
          <a:stretch>
            <a:fillRect/>
          </a:stretch>
        </p:blipFill>
        <p:spPr>
          <a:xfrm>
            <a:off x="4741932" y="1549309"/>
            <a:ext cx="6343650" cy="48785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1104900" y="76200"/>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1800"/>
              <a:buNone/>
            </a:pPr>
            <a:r>
              <a:rPr lang="en-US" dirty="0"/>
              <a:t>Data Preprocessing: </a:t>
            </a:r>
            <a:endParaRPr dirty="0"/>
          </a:p>
        </p:txBody>
      </p:sp>
      <p:sp>
        <p:nvSpPr>
          <p:cNvPr id="202" name="Google Shape;202;p10"/>
          <p:cNvSpPr txBox="1">
            <a:spLocks noGrp="1"/>
          </p:cNvSpPr>
          <p:nvPr>
            <p:ph type="dt" idx="10"/>
          </p:nvPr>
        </p:nvSpPr>
        <p:spPr>
          <a:xfrm>
            <a:off x="1104899" y="6356351"/>
            <a:ext cx="1829700" cy="3651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1400"/>
              <a:buNone/>
            </a:pPr>
            <a:fld id="{24541892-26C7-40FF-BF0F-A8D6F7CD22E3}" type="datetime1">
              <a:rPr lang="mr-IN" smtClean="0"/>
              <a:t>13-03-2024</a:t>
            </a:fld>
            <a:endParaRPr/>
          </a:p>
        </p:txBody>
      </p:sp>
      <p:sp>
        <p:nvSpPr>
          <p:cNvPr id="203" name="Google Shape;203;p10"/>
          <p:cNvSpPr txBox="1">
            <a:spLocks noGrp="1"/>
          </p:cNvSpPr>
          <p:nvPr>
            <p:ph type="sldNum" idx="12"/>
          </p:nvPr>
        </p:nvSpPr>
        <p:spPr>
          <a:xfrm>
            <a:off x="9256782" y="6356351"/>
            <a:ext cx="1828800" cy="3651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3" name="Picture 2">
            <a:extLst>
              <a:ext uri="{FF2B5EF4-FFF2-40B4-BE49-F238E27FC236}">
                <a16:creationId xmlns:a16="http://schemas.microsoft.com/office/drawing/2014/main" id="{C3D2B1EF-A410-8167-365E-B8F5306A6A8A}"/>
              </a:ext>
            </a:extLst>
          </p:cNvPr>
          <p:cNvPicPr>
            <a:picLocks noChangeAspect="1"/>
          </p:cNvPicPr>
          <p:nvPr/>
        </p:nvPicPr>
        <p:blipFill>
          <a:blip r:embed="rId3"/>
          <a:stretch>
            <a:fillRect/>
          </a:stretch>
        </p:blipFill>
        <p:spPr>
          <a:xfrm>
            <a:off x="625044" y="1666215"/>
            <a:ext cx="5470956" cy="4078605"/>
          </a:xfrm>
          <a:prstGeom prst="rect">
            <a:avLst/>
          </a:prstGeom>
        </p:spPr>
      </p:pic>
      <p:pic>
        <p:nvPicPr>
          <p:cNvPr id="5" name="Picture 4">
            <a:extLst>
              <a:ext uri="{FF2B5EF4-FFF2-40B4-BE49-F238E27FC236}">
                <a16:creationId xmlns:a16="http://schemas.microsoft.com/office/drawing/2014/main" id="{414C793A-6576-E2C3-26BB-7D1C0ABB9291}"/>
              </a:ext>
            </a:extLst>
          </p:cNvPr>
          <p:cNvPicPr>
            <a:picLocks noChangeAspect="1"/>
          </p:cNvPicPr>
          <p:nvPr/>
        </p:nvPicPr>
        <p:blipFill>
          <a:blip r:embed="rId4"/>
          <a:stretch>
            <a:fillRect/>
          </a:stretch>
        </p:blipFill>
        <p:spPr>
          <a:xfrm>
            <a:off x="6095250" y="1666214"/>
            <a:ext cx="5286156" cy="3804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tf03431380_win32">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313</Words>
  <Application>Microsoft Office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Times New Roman</vt:lpstr>
      <vt:lpstr>Wingdings</vt:lpstr>
      <vt:lpstr>tf03431380_win32</vt:lpstr>
      <vt:lpstr>INTERNSHIP PRESENTATION</vt:lpstr>
      <vt:lpstr>CONTENTS</vt:lpstr>
      <vt:lpstr>TRAINING DETAILS</vt:lpstr>
      <vt:lpstr>Certificate</vt:lpstr>
      <vt:lpstr>INTRODUCTION TO MACHINE LEARNING</vt:lpstr>
      <vt:lpstr>PROJECT DESCRIPTION</vt:lpstr>
      <vt:lpstr>Data Set Overview</vt:lpstr>
      <vt:lpstr>Exploratory Data Analysis:</vt:lpstr>
      <vt:lpstr>Data Preprocessing: </vt:lpstr>
      <vt:lpstr>ALGORITHMS USED</vt:lpstr>
      <vt:lpstr>TRAINED MODEL OUTPUTS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Aniket</dc:creator>
  <cp:lastModifiedBy>Ganesh Jahagirdar</cp:lastModifiedBy>
  <cp:revision>2</cp:revision>
  <dcterms:modified xsi:type="dcterms:W3CDTF">2024-03-13T00:21:13Z</dcterms:modified>
</cp:coreProperties>
</file>