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42" r:id="rId2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25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97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69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61D"/>
    <a:srgbClr val="F8F8F8"/>
    <a:srgbClr val="AF2019"/>
    <a:srgbClr val="BB231B"/>
    <a:srgbClr val="C2241C"/>
    <a:srgbClr val="DF2E25"/>
    <a:srgbClr val="FFB13F"/>
    <a:srgbClr val="EA8B00"/>
    <a:srgbClr val="A9BECB"/>
    <a:srgbClr val="781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107" autoAdjust="0"/>
    <p:restoredTop sz="49635" autoAdjust="0"/>
  </p:normalViewPr>
  <p:slideViewPr>
    <p:cSldViewPr snapToObjects="1">
      <p:cViewPr varScale="1">
        <p:scale>
          <a:sx n="73" d="100"/>
          <a:sy n="73" d="100"/>
        </p:scale>
        <p:origin x="432" y="66"/>
      </p:cViewPr>
      <p:guideLst>
        <p:guide orient="horz" pos="2043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76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966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2020/7/18/Sat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2020/7/18/Sat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7" y="2420888"/>
            <a:ext cx="6334126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4" y="3500390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5" y="908053"/>
            <a:ext cx="2743201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908053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6" y="2886611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451" y="1447781"/>
            <a:ext cx="3013732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8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6341" y="2904248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9" y="2574152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1942" y="3206630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2404" y="3446016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6102" y="2725340"/>
            <a:ext cx="1116793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1" y="3624923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79" y="2365003"/>
            <a:ext cx="522111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437" y="2795896"/>
            <a:ext cx="169736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3628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19342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39010" y="2909287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4990" y="3446016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DAF811-01D0-48F7-84C3-21A801F72080}"/>
              </a:ext>
            </a:extLst>
          </p:cNvPr>
          <p:cNvSpPr txBox="1"/>
          <p:nvPr userDrawn="1"/>
        </p:nvSpPr>
        <p:spPr>
          <a:xfrm>
            <a:off x="1345853" y="494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551C6B-CC5D-426B-88F8-F249C92EE245}"/>
              </a:ext>
            </a:extLst>
          </p:cNvPr>
          <p:cNvSpPr txBox="1"/>
          <p:nvPr userDrawn="1"/>
        </p:nvSpPr>
        <p:spPr>
          <a:xfrm>
            <a:off x="1705893" y="4941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总结：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6" y="4406901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700"/>
            </a:lvl2pPr>
            <a:lvl3pPr marL="914400" indent="0">
              <a:buNone/>
              <a:defRPr sz="16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  <a:lvl6pPr marL="2286000" indent="0">
              <a:buNone/>
              <a:defRPr sz="1300"/>
            </a:lvl6pPr>
            <a:lvl7pPr marL="2742565" indent="0">
              <a:buNone/>
              <a:defRPr sz="1300"/>
            </a:lvl7pPr>
            <a:lvl8pPr marL="3199765" indent="0">
              <a:buNone/>
              <a:defRPr sz="1300"/>
            </a:lvl8pPr>
            <a:lvl9pPr marL="365696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2105" cy="3629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105" y="1600200"/>
            <a:ext cx="5413375" cy="3629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3" hasCustomPrompt="1"/>
          </p:nvPr>
        </p:nvSpPr>
        <p:spPr>
          <a:xfrm>
            <a:off x="608965" y="5405120"/>
            <a:ext cx="10979150" cy="663575"/>
          </a:xfrm>
        </p:spPr>
        <p:txBody>
          <a:bodyPr/>
          <a:lstStyle>
            <a:lvl1pPr>
              <a:defRPr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总结：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956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880" cy="31915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4" y="1535113"/>
            <a:ext cx="539115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330" y="2175510"/>
            <a:ext cx="5391150" cy="3190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610235" y="5565140"/>
            <a:ext cx="10976610" cy="64008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总结：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320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3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320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1"/>
            <a:ext cx="731837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9"/>
            <a:ext cx="7318375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9" y="590551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9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anose="0201060903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5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/>
          <p:nvPr/>
        </p:nvSpPr>
        <p:spPr bwMode="auto">
          <a:xfrm>
            <a:off x="3856573" y="2165427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r>
              <a:rPr lang="en-US" altLang="zh-CN" dirty="0">
                <a:solidFill>
                  <a:srgbClr val="C4261D"/>
                </a:solidFill>
              </a:rPr>
              <a:t>c</a:t>
            </a:r>
          </a:p>
        </p:txBody>
      </p:sp>
      <p:sp>
        <p:nvSpPr>
          <p:cNvPr id="14" name="Freeform 7"/>
          <p:cNvSpPr/>
          <p:nvPr/>
        </p:nvSpPr>
        <p:spPr bwMode="auto">
          <a:xfrm>
            <a:off x="2" y="2165427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3037463"/>
            <a:ext cx="7056784" cy="677413"/>
          </a:xfrm>
          <a:effectLst/>
        </p:spPr>
        <p:txBody>
          <a:bodyPr/>
          <a:lstStyle/>
          <a:p>
            <a:r>
              <a:rPr lang="zh-CN" altLang="en-US" sz="5300" b="1" dirty="0">
                <a:solidFill>
                  <a:srgbClr val="F8F8F8"/>
                </a:solidFill>
                <a:latin typeface="+mj-ea"/>
              </a:rPr>
              <a:t>通用型总结报告模板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46256" y="3739099"/>
            <a:ext cx="6120680" cy="553999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6557" y="2498601"/>
            <a:ext cx="6150379" cy="4308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en-US" sz="21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本模板有完整的思路及框架，更贴近实用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61" y="379408"/>
            <a:ext cx="1872208" cy="369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en-US">
                <a:solidFill>
                  <a:srgbClr val="080808"/>
                </a:solidFill>
                <a:latin typeface="+mn-ea"/>
                <a:ea typeface="+mn-ea"/>
              </a:rPr>
              <a:t>您的</a:t>
            </a:r>
            <a:r>
              <a:rPr lang="en-US" altLang="zh-CN" dirty="0">
                <a:solidFill>
                  <a:srgbClr val="080808"/>
                </a:solidFill>
                <a:latin typeface="+mn-ea"/>
                <a:ea typeface="+mn-ea"/>
              </a:rPr>
              <a:t>LOGO</a:t>
            </a:r>
            <a:endParaRPr lang="zh-CN" altLang="en-US" dirty="0">
              <a:solidFill>
                <a:srgbClr val="080808"/>
              </a:solidFill>
              <a:latin typeface="+mn-ea"/>
              <a:ea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952978" y="5949283"/>
            <a:ext cx="465709" cy="472063"/>
            <a:chOff x="4796805" y="-215900"/>
            <a:chExt cx="2093913" cy="2122488"/>
          </a:xfrm>
          <a:solidFill>
            <a:schemeClr val="tx2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4796805" y="-21590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168280" y="0"/>
              <a:ext cx="1360488" cy="1641475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552383" y="5949283"/>
            <a:ext cx="465709" cy="472063"/>
            <a:chOff x="7772329" y="-1123557"/>
            <a:chExt cx="465708" cy="472063"/>
          </a:xfrm>
          <a:solidFill>
            <a:schemeClr val="tx2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7866603" y="-1084628"/>
              <a:ext cx="277160" cy="398943"/>
            </a:xfrm>
            <a:custGeom>
              <a:avLst/>
              <a:gdLst>
                <a:gd name="T0" fmla="*/ 370 w 780"/>
                <a:gd name="T1" fmla="*/ 732 h 1139"/>
                <a:gd name="T2" fmla="*/ 498 w 780"/>
                <a:gd name="T3" fmla="*/ 660 h 1139"/>
                <a:gd name="T4" fmla="*/ 578 w 780"/>
                <a:gd name="T5" fmla="*/ 682 h 1139"/>
                <a:gd name="T6" fmla="*/ 653 w 780"/>
                <a:gd name="T7" fmla="*/ 535 h 1139"/>
                <a:gd name="T8" fmla="*/ 709 w 780"/>
                <a:gd name="T9" fmla="*/ 494 h 1139"/>
                <a:gd name="T10" fmla="*/ 711 w 780"/>
                <a:gd name="T11" fmla="*/ 316 h 1139"/>
                <a:gd name="T12" fmla="*/ 657 w 780"/>
                <a:gd name="T13" fmla="*/ 274 h 1139"/>
                <a:gd name="T14" fmla="*/ 596 w 780"/>
                <a:gd name="T15" fmla="*/ 128 h 1139"/>
                <a:gd name="T16" fmla="*/ 531 w 780"/>
                <a:gd name="T17" fmla="*/ 141 h 1139"/>
                <a:gd name="T18" fmla="*/ 409 w 780"/>
                <a:gd name="T19" fmla="*/ 69 h 1139"/>
                <a:gd name="T20" fmla="*/ 380 w 780"/>
                <a:gd name="T21" fmla="*/ 69 h 1139"/>
                <a:gd name="T22" fmla="*/ 289 w 780"/>
                <a:gd name="T23" fmla="*/ 140 h 1139"/>
                <a:gd name="T24" fmla="*/ 260 w 780"/>
                <a:gd name="T25" fmla="*/ 132 h 1139"/>
                <a:gd name="T26" fmla="*/ 187 w 780"/>
                <a:gd name="T27" fmla="*/ 138 h 1139"/>
                <a:gd name="T28" fmla="*/ 80 w 780"/>
                <a:gd name="T29" fmla="*/ 280 h 1139"/>
                <a:gd name="T30" fmla="*/ 99 w 780"/>
                <a:gd name="T31" fmla="*/ 346 h 1139"/>
                <a:gd name="T32" fmla="*/ 64 w 780"/>
                <a:gd name="T33" fmla="*/ 501 h 1139"/>
                <a:gd name="T34" fmla="*/ 181 w 780"/>
                <a:gd name="T35" fmla="*/ 609 h 1139"/>
                <a:gd name="T36" fmla="*/ 194 w 780"/>
                <a:gd name="T37" fmla="*/ 676 h 1139"/>
                <a:gd name="T38" fmla="*/ 272 w 780"/>
                <a:gd name="T39" fmla="*/ 657 h 1139"/>
                <a:gd name="T40" fmla="*/ 294 w 780"/>
                <a:gd name="T41" fmla="*/ 726 h 1139"/>
                <a:gd name="T42" fmla="*/ 221 w 780"/>
                <a:gd name="T43" fmla="*/ 731 h 1139"/>
                <a:gd name="T44" fmla="*/ 121 w 780"/>
                <a:gd name="T45" fmla="*/ 608 h 1139"/>
                <a:gd name="T46" fmla="*/ 7 w 780"/>
                <a:gd name="T47" fmla="*/ 519 h 1139"/>
                <a:gd name="T48" fmla="*/ 51 w 780"/>
                <a:gd name="T49" fmla="*/ 381 h 1139"/>
                <a:gd name="T50" fmla="*/ 64 w 780"/>
                <a:gd name="T51" fmla="*/ 223 h 1139"/>
                <a:gd name="T52" fmla="*/ 127 w 780"/>
                <a:gd name="T53" fmla="*/ 138 h 1139"/>
                <a:gd name="T54" fmla="*/ 276 w 780"/>
                <a:gd name="T55" fmla="*/ 75 h 1139"/>
                <a:gd name="T56" fmla="*/ 298 w 780"/>
                <a:gd name="T57" fmla="*/ 81 h 1139"/>
                <a:gd name="T58" fmla="*/ 394 w 780"/>
                <a:gd name="T59" fmla="*/ 0 h 1139"/>
                <a:gd name="T60" fmla="*/ 508 w 780"/>
                <a:gd name="T61" fmla="*/ 85 h 1139"/>
                <a:gd name="T62" fmla="*/ 638 w 780"/>
                <a:gd name="T63" fmla="*/ 87 h 1139"/>
                <a:gd name="T64" fmla="*/ 675 w 780"/>
                <a:gd name="T65" fmla="*/ 217 h 1139"/>
                <a:gd name="T66" fmla="*/ 758 w 780"/>
                <a:gd name="T67" fmla="*/ 353 h 1139"/>
                <a:gd name="T68" fmla="*/ 756 w 780"/>
                <a:gd name="T69" fmla="*/ 459 h 1139"/>
                <a:gd name="T70" fmla="*/ 670 w 780"/>
                <a:gd name="T71" fmla="*/ 592 h 1139"/>
                <a:gd name="T72" fmla="*/ 578 w 780"/>
                <a:gd name="T73" fmla="*/ 741 h 1139"/>
                <a:gd name="T74" fmla="*/ 498 w 780"/>
                <a:gd name="T75" fmla="*/ 719 h 1139"/>
                <a:gd name="T76" fmla="*/ 385 w 780"/>
                <a:gd name="T77" fmla="*/ 801 h 1139"/>
                <a:gd name="T78" fmla="*/ 388 w 780"/>
                <a:gd name="T79" fmla="*/ 615 h 1139"/>
                <a:gd name="T80" fmla="*/ 388 w 780"/>
                <a:gd name="T81" fmla="*/ 650 h 1139"/>
                <a:gd name="T82" fmla="*/ 626 w 780"/>
                <a:gd name="T83" fmla="*/ 413 h 1139"/>
                <a:gd name="T84" fmla="*/ 388 w 780"/>
                <a:gd name="T85" fmla="*/ 583 h 1139"/>
                <a:gd name="T86" fmla="*/ 559 w 780"/>
                <a:gd name="T87" fmla="*/ 413 h 1139"/>
                <a:gd name="T88" fmla="*/ 533 w 780"/>
                <a:gd name="T89" fmla="*/ 780 h 1139"/>
                <a:gd name="T90" fmla="*/ 432 w 780"/>
                <a:gd name="T91" fmla="*/ 838 h 1139"/>
                <a:gd name="T92" fmla="*/ 515 w 780"/>
                <a:gd name="T93" fmla="*/ 1003 h 1139"/>
                <a:gd name="T94" fmla="*/ 669 w 780"/>
                <a:gd name="T95" fmla="*/ 1091 h 1139"/>
                <a:gd name="T96" fmla="*/ 283 w 780"/>
                <a:gd name="T97" fmla="*/ 792 h 1139"/>
                <a:gd name="T98" fmla="*/ 195 w 780"/>
                <a:gd name="T99" fmla="*/ 783 h 1139"/>
                <a:gd name="T100" fmla="*/ 136 w 780"/>
                <a:gd name="T101" fmla="*/ 1118 h 1139"/>
                <a:gd name="T102" fmla="*/ 361 w 780"/>
                <a:gd name="T103" fmla="*/ 1103 h 1139"/>
                <a:gd name="T104" fmla="*/ 385 w 780"/>
                <a:gd name="T105" fmla="*/ 8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0" h="1139">
                  <a:moveTo>
                    <a:pt x="272" y="657"/>
                  </a:moveTo>
                  <a:cubicBezTo>
                    <a:pt x="300" y="657"/>
                    <a:pt x="328" y="671"/>
                    <a:pt x="343" y="693"/>
                  </a:cubicBezTo>
                  <a:lnTo>
                    <a:pt x="370" y="732"/>
                  </a:lnTo>
                  <a:cubicBezTo>
                    <a:pt x="379" y="745"/>
                    <a:pt x="391" y="745"/>
                    <a:pt x="400" y="733"/>
                  </a:cubicBezTo>
                  <a:lnTo>
                    <a:pt x="428" y="694"/>
                  </a:lnTo>
                  <a:cubicBezTo>
                    <a:pt x="443" y="673"/>
                    <a:pt x="470" y="660"/>
                    <a:pt x="498" y="660"/>
                  </a:cubicBezTo>
                  <a:cubicBezTo>
                    <a:pt x="507" y="660"/>
                    <a:pt x="516" y="661"/>
                    <a:pt x="524" y="664"/>
                  </a:cubicBezTo>
                  <a:lnTo>
                    <a:pt x="569" y="680"/>
                  </a:lnTo>
                  <a:cubicBezTo>
                    <a:pt x="572" y="681"/>
                    <a:pt x="575" y="682"/>
                    <a:pt x="578" y="682"/>
                  </a:cubicBezTo>
                  <a:cubicBezTo>
                    <a:pt x="591" y="682"/>
                    <a:pt x="593" y="670"/>
                    <a:pt x="593" y="663"/>
                  </a:cubicBezTo>
                  <a:lnTo>
                    <a:pt x="593" y="615"/>
                  </a:lnTo>
                  <a:cubicBezTo>
                    <a:pt x="593" y="580"/>
                    <a:pt x="620" y="545"/>
                    <a:pt x="653" y="535"/>
                  </a:cubicBezTo>
                  <a:lnTo>
                    <a:pt x="699" y="521"/>
                  </a:lnTo>
                  <a:cubicBezTo>
                    <a:pt x="706" y="519"/>
                    <a:pt x="711" y="515"/>
                    <a:pt x="713" y="511"/>
                  </a:cubicBezTo>
                  <a:cubicBezTo>
                    <a:pt x="715" y="506"/>
                    <a:pt x="713" y="500"/>
                    <a:pt x="709" y="494"/>
                  </a:cubicBezTo>
                  <a:lnTo>
                    <a:pt x="680" y="455"/>
                  </a:lnTo>
                  <a:cubicBezTo>
                    <a:pt x="660" y="426"/>
                    <a:pt x="660" y="383"/>
                    <a:pt x="682" y="355"/>
                  </a:cubicBezTo>
                  <a:lnTo>
                    <a:pt x="711" y="316"/>
                  </a:lnTo>
                  <a:cubicBezTo>
                    <a:pt x="716" y="311"/>
                    <a:pt x="717" y="304"/>
                    <a:pt x="716" y="300"/>
                  </a:cubicBezTo>
                  <a:cubicBezTo>
                    <a:pt x="715" y="295"/>
                    <a:pt x="710" y="291"/>
                    <a:pt x="703" y="288"/>
                  </a:cubicBezTo>
                  <a:lnTo>
                    <a:pt x="657" y="274"/>
                  </a:lnTo>
                  <a:cubicBezTo>
                    <a:pt x="624" y="263"/>
                    <a:pt x="598" y="227"/>
                    <a:pt x="599" y="192"/>
                  </a:cubicBezTo>
                  <a:lnTo>
                    <a:pt x="600" y="144"/>
                  </a:lnTo>
                  <a:cubicBezTo>
                    <a:pt x="601" y="137"/>
                    <a:pt x="599" y="132"/>
                    <a:pt x="596" y="128"/>
                  </a:cubicBezTo>
                  <a:cubicBezTo>
                    <a:pt x="593" y="125"/>
                    <a:pt x="588" y="125"/>
                    <a:pt x="585" y="125"/>
                  </a:cubicBezTo>
                  <a:cubicBezTo>
                    <a:pt x="583" y="125"/>
                    <a:pt x="580" y="125"/>
                    <a:pt x="577" y="126"/>
                  </a:cubicBezTo>
                  <a:lnTo>
                    <a:pt x="531" y="141"/>
                  </a:lnTo>
                  <a:cubicBezTo>
                    <a:pt x="524" y="143"/>
                    <a:pt x="516" y="144"/>
                    <a:pt x="508" y="144"/>
                  </a:cubicBezTo>
                  <a:cubicBezTo>
                    <a:pt x="479" y="144"/>
                    <a:pt x="451" y="130"/>
                    <a:pt x="436" y="108"/>
                  </a:cubicBezTo>
                  <a:lnTo>
                    <a:pt x="409" y="69"/>
                  </a:lnTo>
                  <a:cubicBezTo>
                    <a:pt x="405" y="63"/>
                    <a:pt x="400" y="59"/>
                    <a:pt x="394" y="59"/>
                  </a:cubicBezTo>
                  <a:cubicBezTo>
                    <a:pt x="388" y="59"/>
                    <a:pt x="386" y="59"/>
                    <a:pt x="381" y="67"/>
                  </a:cubicBezTo>
                  <a:lnTo>
                    <a:pt x="380" y="69"/>
                  </a:lnTo>
                  <a:cubicBezTo>
                    <a:pt x="368" y="87"/>
                    <a:pt x="352" y="110"/>
                    <a:pt x="339" y="123"/>
                  </a:cubicBezTo>
                  <a:cubicBezTo>
                    <a:pt x="331" y="131"/>
                    <a:pt x="318" y="141"/>
                    <a:pt x="301" y="141"/>
                  </a:cubicBezTo>
                  <a:cubicBezTo>
                    <a:pt x="296" y="141"/>
                    <a:pt x="292" y="141"/>
                    <a:pt x="289" y="140"/>
                  </a:cubicBezTo>
                  <a:lnTo>
                    <a:pt x="285" y="140"/>
                  </a:lnTo>
                  <a:lnTo>
                    <a:pt x="282" y="138"/>
                  </a:lnTo>
                  <a:cubicBezTo>
                    <a:pt x="276" y="136"/>
                    <a:pt x="268" y="134"/>
                    <a:pt x="260" y="132"/>
                  </a:cubicBezTo>
                  <a:cubicBezTo>
                    <a:pt x="248" y="128"/>
                    <a:pt x="227" y="122"/>
                    <a:pt x="224" y="122"/>
                  </a:cubicBezTo>
                  <a:cubicBezTo>
                    <a:pt x="215" y="120"/>
                    <a:pt x="205" y="118"/>
                    <a:pt x="202" y="118"/>
                  </a:cubicBezTo>
                  <a:cubicBezTo>
                    <a:pt x="191" y="118"/>
                    <a:pt x="187" y="128"/>
                    <a:pt x="187" y="138"/>
                  </a:cubicBezTo>
                  <a:lnTo>
                    <a:pt x="187" y="186"/>
                  </a:lnTo>
                  <a:cubicBezTo>
                    <a:pt x="187" y="221"/>
                    <a:pt x="160" y="256"/>
                    <a:pt x="126" y="266"/>
                  </a:cubicBezTo>
                  <a:lnTo>
                    <a:pt x="80" y="280"/>
                  </a:lnTo>
                  <a:cubicBezTo>
                    <a:pt x="73" y="282"/>
                    <a:pt x="68" y="286"/>
                    <a:pt x="67" y="290"/>
                  </a:cubicBezTo>
                  <a:cubicBezTo>
                    <a:pt x="65" y="295"/>
                    <a:pt x="67" y="301"/>
                    <a:pt x="71" y="307"/>
                  </a:cubicBezTo>
                  <a:lnTo>
                    <a:pt x="99" y="346"/>
                  </a:lnTo>
                  <a:cubicBezTo>
                    <a:pt x="120" y="375"/>
                    <a:pt x="119" y="419"/>
                    <a:pt x="98" y="446"/>
                  </a:cubicBezTo>
                  <a:lnTo>
                    <a:pt x="68" y="485"/>
                  </a:lnTo>
                  <a:cubicBezTo>
                    <a:pt x="64" y="490"/>
                    <a:pt x="62" y="496"/>
                    <a:pt x="64" y="501"/>
                  </a:cubicBezTo>
                  <a:cubicBezTo>
                    <a:pt x="65" y="506"/>
                    <a:pt x="70" y="510"/>
                    <a:pt x="77" y="513"/>
                  </a:cubicBezTo>
                  <a:lnTo>
                    <a:pt x="123" y="527"/>
                  </a:lnTo>
                  <a:cubicBezTo>
                    <a:pt x="156" y="538"/>
                    <a:pt x="181" y="574"/>
                    <a:pt x="181" y="609"/>
                  </a:cubicBezTo>
                  <a:lnTo>
                    <a:pt x="179" y="657"/>
                  </a:lnTo>
                  <a:cubicBezTo>
                    <a:pt x="179" y="664"/>
                    <a:pt x="181" y="669"/>
                    <a:pt x="184" y="672"/>
                  </a:cubicBezTo>
                  <a:cubicBezTo>
                    <a:pt x="187" y="676"/>
                    <a:pt x="191" y="676"/>
                    <a:pt x="194" y="676"/>
                  </a:cubicBezTo>
                  <a:cubicBezTo>
                    <a:pt x="197" y="676"/>
                    <a:pt x="200" y="676"/>
                    <a:pt x="203" y="675"/>
                  </a:cubicBezTo>
                  <a:lnTo>
                    <a:pt x="248" y="660"/>
                  </a:lnTo>
                  <a:cubicBezTo>
                    <a:pt x="256" y="658"/>
                    <a:pt x="264" y="657"/>
                    <a:pt x="272" y="657"/>
                  </a:cubicBezTo>
                  <a:close/>
                  <a:moveTo>
                    <a:pt x="385" y="801"/>
                  </a:moveTo>
                  <a:cubicBezTo>
                    <a:pt x="360" y="801"/>
                    <a:pt x="337" y="788"/>
                    <a:pt x="322" y="765"/>
                  </a:cubicBezTo>
                  <a:lnTo>
                    <a:pt x="294" y="726"/>
                  </a:lnTo>
                  <a:cubicBezTo>
                    <a:pt x="291" y="721"/>
                    <a:pt x="282" y="716"/>
                    <a:pt x="272" y="716"/>
                  </a:cubicBezTo>
                  <a:cubicBezTo>
                    <a:pt x="270" y="716"/>
                    <a:pt x="268" y="716"/>
                    <a:pt x="266" y="716"/>
                  </a:cubicBezTo>
                  <a:lnTo>
                    <a:pt x="221" y="731"/>
                  </a:lnTo>
                  <a:cubicBezTo>
                    <a:pt x="192" y="741"/>
                    <a:pt x="161" y="734"/>
                    <a:pt x="141" y="714"/>
                  </a:cubicBezTo>
                  <a:cubicBezTo>
                    <a:pt x="127" y="699"/>
                    <a:pt x="119" y="678"/>
                    <a:pt x="120" y="656"/>
                  </a:cubicBezTo>
                  <a:lnTo>
                    <a:pt x="121" y="608"/>
                  </a:lnTo>
                  <a:cubicBezTo>
                    <a:pt x="122" y="599"/>
                    <a:pt x="113" y="586"/>
                    <a:pt x="104" y="584"/>
                  </a:cubicBezTo>
                  <a:lnTo>
                    <a:pt x="59" y="569"/>
                  </a:lnTo>
                  <a:cubicBezTo>
                    <a:pt x="33" y="560"/>
                    <a:pt x="14" y="542"/>
                    <a:pt x="7" y="519"/>
                  </a:cubicBezTo>
                  <a:cubicBezTo>
                    <a:pt x="0" y="496"/>
                    <a:pt x="5" y="470"/>
                    <a:pt x="22" y="448"/>
                  </a:cubicBezTo>
                  <a:lnTo>
                    <a:pt x="51" y="410"/>
                  </a:lnTo>
                  <a:cubicBezTo>
                    <a:pt x="56" y="403"/>
                    <a:pt x="57" y="388"/>
                    <a:pt x="51" y="381"/>
                  </a:cubicBezTo>
                  <a:lnTo>
                    <a:pt x="23" y="342"/>
                  </a:lnTo>
                  <a:cubicBezTo>
                    <a:pt x="7" y="320"/>
                    <a:pt x="3" y="295"/>
                    <a:pt x="11" y="271"/>
                  </a:cubicBezTo>
                  <a:cubicBezTo>
                    <a:pt x="19" y="248"/>
                    <a:pt x="38" y="230"/>
                    <a:pt x="64" y="223"/>
                  </a:cubicBezTo>
                  <a:lnTo>
                    <a:pt x="110" y="209"/>
                  </a:lnTo>
                  <a:cubicBezTo>
                    <a:pt x="118" y="207"/>
                    <a:pt x="127" y="195"/>
                    <a:pt x="127" y="186"/>
                  </a:cubicBezTo>
                  <a:lnTo>
                    <a:pt x="127" y="138"/>
                  </a:lnTo>
                  <a:cubicBezTo>
                    <a:pt x="127" y="93"/>
                    <a:pt x="160" y="59"/>
                    <a:pt x="202" y="59"/>
                  </a:cubicBezTo>
                  <a:cubicBezTo>
                    <a:pt x="212" y="59"/>
                    <a:pt x="228" y="62"/>
                    <a:pt x="236" y="64"/>
                  </a:cubicBezTo>
                  <a:cubicBezTo>
                    <a:pt x="240" y="65"/>
                    <a:pt x="252" y="68"/>
                    <a:pt x="276" y="75"/>
                  </a:cubicBezTo>
                  <a:cubicBezTo>
                    <a:pt x="284" y="77"/>
                    <a:pt x="292" y="79"/>
                    <a:pt x="297" y="81"/>
                  </a:cubicBezTo>
                  <a:lnTo>
                    <a:pt x="298" y="81"/>
                  </a:lnTo>
                  <a:cubicBezTo>
                    <a:pt x="298" y="81"/>
                    <a:pt x="298" y="81"/>
                    <a:pt x="298" y="81"/>
                  </a:cubicBezTo>
                  <a:cubicBezTo>
                    <a:pt x="305" y="74"/>
                    <a:pt x="315" y="60"/>
                    <a:pt x="330" y="37"/>
                  </a:cubicBezTo>
                  <a:lnTo>
                    <a:pt x="331" y="35"/>
                  </a:lnTo>
                  <a:cubicBezTo>
                    <a:pt x="346" y="12"/>
                    <a:pt x="367" y="0"/>
                    <a:pt x="394" y="0"/>
                  </a:cubicBezTo>
                  <a:cubicBezTo>
                    <a:pt x="420" y="0"/>
                    <a:pt x="443" y="13"/>
                    <a:pt x="458" y="36"/>
                  </a:cubicBezTo>
                  <a:lnTo>
                    <a:pt x="485" y="75"/>
                  </a:lnTo>
                  <a:cubicBezTo>
                    <a:pt x="489" y="80"/>
                    <a:pt x="498" y="85"/>
                    <a:pt x="508" y="85"/>
                  </a:cubicBezTo>
                  <a:cubicBezTo>
                    <a:pt x="510" y="85"/>
                    <a:pt x="512" y="85"/>
                    <a:pt x="513" y="85"/>
                  </a:cubicBezTo>
                  <a:lnTo>
                    <a:pt x="559" y="70"/>
                  </a:lnTo>
                  <a:cubicBezTo>
                    <a:pt x="588" y="60"/>
                    <a:pt x="619" y="67"/>
                    <a:pt x="638" y="87"/>
                  </a:cubicBezTo>
                  <a:cubicBezTo>
                    <a:pt x="653" y="102"/>
                    <a:pt x="660" y="123"/>
                    <a:pt x="659" y="145"/>
                  </a:cubicBezTo>
                  <a:lnTo>
                    <a:pt x="658" y="193"/>
                  </a:lnTo>
                  <a:cubicBezTo>
                    <a:pt x="658" y="202"/>
                    <a:pt x="667" y="215"/>
                    <a:pt x="675" y="217"/>
                  </a:cubicBezTo>
                  <a:lnTo>
                    <a:pt x="721" y="232"/>
                  </a:lnTo>
                  <a:cubicBezTo>
                    <a:pt x="746" y="241"/>
                    <a:pt x="765" y="259"/>
                    <a:pt x="772" y="282"/>
                  </a:cubicBezTo>
                  <a:cubicBezTo>
                    <a:pt x="780" y="306"/>
                    <a:pt x="774" y="331"/>
                    <a:pt x="758" y="353"/>
                  </a:cubicBezTo>
                  <a:lnTo>
                    <a:pt x="729" y="391"/>
                  </a:lnTo>
                  <a:cubicBezTo>
                    <a:pt x="723" y="398"/>
                    <a:pt x="723" y="413"/>
                    <a:pt x="728" y="420"/>
                  </a:cubicBezTo>
                  <a:lnTo>
                    <a:pt x="756" y="459"/>
                  </a:lnTo>
                  <a:cubicBezTo>
                    <a:pt x="772" y="481"/>
                    <a:pt x="777" y="507"/>
                    <a:pt x="769" y="530"/>
                  </a:cubicBezTo>
                  <a:cubicBezTo>
                    <a:pt x="761" y="553"/>
                    <a:pt x="742" y="570"/>
                    <a:pt x="716" y="578"/>
                  </a:cubicBezTo>
                  <a:lnTo>
                    <a:pt x="670" y="592"/>
                  </a:lnTo>
                  <a:cubicBezTo>
                    <a:pt x="661" y="594"/>
                    <a:pt x="652" y="606"/>
                    <a:pt x="652" y="615"/>
                  </a:cubicBezTo>
                  <a:lnTo>
                    <a:pt x="652" y="663"/>
                  </a:lnTo>
                  <a:cubicBezTo>
                    <a:pt x="652" y="708"/>
                    <a:pt x="621" y="741"/>
                    <a:pt x="578" y="741"/>
                  </a:cubicBezTo>
                  <a:cubicBezTo>
                    <a:pt x="568" y="741"/>
                    <a:pt x="558" y="739"/>
                    <a:pt x="549" y="736"/>
                  </a:cubicBezTo>
                  <a:lnTo>
                    <a:pt x="504" y="720"/>
                  </a:lnTo>
                  <a:cubicBezTo>
                    <a:pt x="502" y="719"/>
                    <a:pt x="500" y="719"/>
                    <a:pt x="498" y="719"/>
                  </a:cubicBezTo>
                  <a:cubicBezTo>
                    <a:pt x="488" y="719"/>
                    <a:pt x="479" y="724"/>
                    <a:pt x="476" y="728"/>
                  </a:cubicBezTo>
                  <a:lnTo>
                    <a:pt x="448" y="767"/>
                  </a:lnTo>
                  <a:cubicBezTo>
                    <a:pt x="432" y="789"/>
                    <a:pt x="410" y="801"/>
                    <a:pt x="385" y="801"/>
                  </a:cubicBezTo>
                  <a:close/>
                  <a:moveTo>
                    <a:pt x="388" y="210"/>
                  </a:moveTo>
                  <a:cubicBezTo>
                    <a:pt x="277" y="210"/>
                    <a:pt x="186" y="301"/>
                    <a:pt x="186" y="413"/>
                  </a:cubicBezTo>
                  <a:cubicBezTo>
                    <a:pt x="186" y="524"/>
                    <a:pt x="277" y="615"/>
                    <a:pt x="388" y="615"/>
                  </a:cubicBezTo>
                  <a:cubicBezTo>
                    <a:pt x="500" y="615"/>
                    <a:pt x="590" y="524"/>
                    <a:pt x="590" y="413"/>
                  </a:cubicBezTo>
                  <a:cubicBezTo>
                    <a:pt x="590" y="301"/>
                    <a:pt x="500" y="210"/>
                    <a:pt x="388" y="210"/>
                  </a:cubicBezTo>
                  <a:close/>
                  <a:moveTo>
                    <a:pt x="388" y="650"/>
                  </a:moveTo>
                  <a:cubicBezTo>
                    <a:pt x="257" y="650"/>
                    <a:pt x="150" y="544"/>
                    <a:pt x="150" y="413"/>
                  </a:cubicBezTo>
                  <a:cubicBezTo>
                    <a:pt x="150" y="282"/>
                    <a:pt x="257" y="175"/>
                    <a:pt x="388" y="175"/>
                  </a:cubicBezTo>
                  <a:cubicBezTo>
                    <a:pt x="519" y="175"/>
                    <a:pt x="626" y="282"/>
                    <a:pt x="626" y="413"/>
                  </a:cubicBezTo>
                  <a:cubicBezTo>
                    <a:pt x="626" y="544"/>
                    <a:pt x="519" y="650"/>
                    <a:pt x="388" y="650"/>
                  </a:cubicBezTo>
                  <a:close/>
                  <a:moveTo>
                    <a:pt x="559" y="413"/>
                  </a:moveTo>
                  <a:cubicBezTo>
                    <a:pt x="559" y="507"/>
                    <a:pt x="482" y="583"/>
                    <a:pt x="388" y="583"/>
                  </a:cubicBezTo>
                  <a:cubicBezTo>
                    <a:pt x="294" y="583"/>
                    <a:pt x="218" y="507"/>
                    <a:pt x="218" y="413"/>
                  </a:cubicBezTo>
                  <a:cubicBezTo>
                    <a:pt x="218" y="319"/>
                    <a:pt x="294" y="242"/>
                    <a:pt x="388" y="242"/>
                  </a:cubicBezTo>
                  <a:cubicBezTo>
                    <a:pt x="482" y="242"/>
                    <a:pt x="559" y="319"/>
                    <a:pt x="559" y="413"/>
                  </a:cubicBezTo>
                  <a:close/>
                  <a:moveTo>
                    <a:pt x="581" y="788"/>
                  </a:moveTo>
                  <a:cubicBezTo>
                    <a:pt x="580" y="788"/>
                    <a:pt x="579" y="788"/>
                    <a:pt x="578" y="788"/>
                  </a:cubicBezTo>
                  <a:cubicBezTo>
                    <a:pt x="563" y="788"/>
                    <a:pt x="548" y="786"/>
                    <a:pt x="533" y="780"/>
                  </a:cubicBezTo>
                  <a:lnTo>
                    <a:pt x="504" y="770"/>
                  </a:lnTo>
                  <a:lnTo>
                    <a:pt x="486" y="795"/>
                  </a:lnTo>
                  <a:cubicBezTo>
                    <a:pt x="472" y="815"/>
                    <a:pt x="453" y="829"/>
                    <a:pt x="432" y="838"/>
                  </a:cubicBezTo>
                  <a:lnTo>
                    <a:pt x="447" y="1075"/>
                  </a:lnTo>
                  <a:cubicBezTo>
                    <a:pt x="448" y="1094"/>
                    <a:pt x="457" y="1096"/>
                    <a:pt x="467" y="1080"/>
                  </a:cubicBezTo>
                  <a:lnTo>
                    <a:pt x="515" y="1003"/>
                  </a:lnTo>
                  <a:cubicBezTo>
                    <a:pt x="525" y="987"/>
                    <a:pt x="544" y="985"/>
                    <a:pt x="557" y="998"/>
                  </a:cubicBezTo>
                  <a:lnTo>
                    <a:pt x="654" y="1099"/>
                  </a:lnTo>
                  <a:cubicBezTo>
                    <a:pt x="667" y="1113"/>
                    <a:pt x="674" y="1109"/>
                    <a:pt x="669" y="1091"/>
                  </a:cubicBezTo>
                  <a:cubicBezTo>
                    <a:pt x="669" y="1091"/>
                    <a:pt x="608" y="880"/>
                    <a:pt x="581" y="788"/>
                  </a:cubicBezTo>
                  <a:close/>
                  <a:moveTo>
                    <a:pt x="385" y="848"/>
                  </a:moveTo>
                  <a:cubicBezTo>
                    <a:pt x="344" y="848"/>
                    <a:pt x="307" y="828"/>
                    <a:pt x="283" y="792"/>
                  </a:cubicBezTo>
                  <a:lnTo>
                    <a:pt x="265" y="767"/>
                  </a:lnTo>
                  <a:lnTo>
                    <a:pt x="236" y="776"/>
                  </a:lnTo>
                  <a:cubicBezTo>
                    <a:pt x="222" y="780"/>
                    <a:pt x="208" y="783"/>
                    <a:pt x="195" y="783"/>
                  </a:cubicBezTo>
                  <a:cubicBezTo>
                    <a:pt x="189" y="783"/>
                    <a:pt x="183" y="782"/>
                    <a:pt x="177" y="781"/>
                  </a:cubicBezTo>
                  <a:cubicBezTo>
                    <a:pt x="152" y="872"/>
                    <a:pt x="96" y="1082"/>
                    <a:pt x="94" y="1088"/>
                  </a:cubicBezTo>
                  <a:cubicBezTo>
                    <a:pt x="91" y="1108"/>
                    <a:pt x="103" y="1139"/>
                    <a:pt x="136" y="1118"/>
                  </a:cubicBezTo>
                  <a:cubicBezTo>
                    <a:pt x="141" y="1115"/>
                    <a:pt x="240" y="1033"/>
                    <a:pt x="240" y="1033"/>
                  </a:cubicBezTo>
                  <a:cubicBezTo>
                    <a:pt x="255" y="1021"/>
                    <a:pt x="267" y="1020"/>
                    <a:pt x="284" y="1035"/>
                  </a:cubicBezTo>
                  <a:lnTo>
                    <a:pt x="361" y="1103"/>
                  </a:lnTo>
                  <a:cubicBezTo>
                    <a:pt x="374" y="1115"/>
                    <a:pt x="395" y="1108"/>
                    <a:pt x="395" y="1089"/>
                  </a:cubicBezTo>
                  <a:lnTo>
                    <a:pt x="388" y="848"/>
                  </a:lnTo>
                  <a:cubicBezTo>
                    <a:pt x="387" y="848"/>
                    <a:pt x="386" y="848"/>
                    <a:pt x="385" y="8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7772329" y="-1123557"/>
              <a:ext cx="465708" cy="472063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151788" y="5949283"/>
            <a:ext cx="465709" cy="472063"/>
            <a:chOff x="10019977" y="-551766"/>
            <a:chExt cx="2093913" cy="2122488"/>
          </a:xfrm>
          <a:solidFill>
            <a:schemeClr val="tx2"/>
          </a:solidFill>
        </p:grpSpPr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0019977" y="-5517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10357957" y="-215900"/>
              <a:ext cx="1417952" cy="1401540"/>
            </a:xfrm>
            <a:custGeom>
              <a:avLst/>
              <a:gdLst>
                <a:gd name="T0" fmla="*/ 675 w 1848"/>
                <a:gd name="T1" fmla="*/ 126 h 1848"/>
                <a:gd name="T2" fmla="*/ 286 w 1848"/>
                <a:gd name="T3" fmla="*/ 287 h 1848"/>
                <a:gd name="T4" fmla="*/ 126 w 1848"/>
                <a:gd name="T5" fmla="*/ 675 h 1848"/>
                <a:gd name="T6" fmla="*/ 286 w 1848"/>
                <a:gd name="T7" fmla="*/ 1064 h 1848"/>
                <a:gd name="T8" fmla="*/ 675 w 1848"/>
                <a:gd name="T9" fmla="*/ 1225 h 1848"/>
                <a:gd name="T10" fmla="*/ 1063 w 1848"/>
                <a:gd name="T11" fmla="*/ 1064 h 1848"/>
                <a:gd name="T12" fmla="*/ 1063 w 1848"/>
                <a:gd name="T13" fmla="*/ 287 h 1848"/>
                <a:gd name="T14" fmla="*/ 675 w 1848"/>
                <a:gd name="T15" fmla="*/ 126 h 1848"/>
                <a:gd name="T16" fmla="*/ 675 w 1848"/>
                <a:gd name="T17" fmla="*/ 1350 h 1848"/>
                <a:gd name="T18" fmla="*/ 198 w 1848"/>
                <a:gd name="T19" fmla="*/ 1153 h 1848"/>
                <a:gd name="T20" fmla="*/ 0 w 1848"/>
                <a:gd name="T21" fmla="*/ 675 h 1848"/>
                <a:gd name="T22" fmla="*/ 198 w 1848"/>
                <a:gd name="T23" fmla="*/ 198 h 1848"/>
                <a:gd name="T24" fmla="*/ 675 w 1848"/>
                <a:gd name="T25" fmla="*/ 0 h 1848"/>
                <a:gd name="T26" fmla="*/ 1152 w 1848"/>
                <a:gd name="T27" fmla="*/ 198 h 1848"/>
                <a:gd name="T28" fmla="*/ 1152 w 1848"/>
                <a:gd name="T29" fmla="*/ 1153 h 1848"/>
                <a:gd name="T30" fmla="*/ 675 w 1848"/>
                <a:gd name="T31" fmla="*/ 1350 h 1848"/>
                <a:gd name="T32" fmla="*/ 1261 w 1848"/>
                <a:gd name="T33" fmla="*/ 1068 h 1848"/>
                <a:gd name="T34" fmla="*/ 1261 w 1848"/>
                <a:gd name="T35" fmla="*/ 1153 h 1848"/>
                <a:gd name="T36" fmla="*/ 1153 w 1848"/>
                <a:gd name="T37" fmla="*/ 1261 h 1848"/>
                <a:gd name="T38" fmla="*/ 1067 w 1848"/>
                <a:gd name="T39" fmla="*/ 1261 h 1848"/>
                <a:gd name="T40" fmla="*/ 1063 w 1848"/>
                <a:gd name="T41" fmla="*/ 1257 h 1848"/>
                <a:gd name="T42" fmla="*/ 1063 w 1848"/>
                <a:gd name="T43" fmla="*/ 1172 h 1848"/>
                <a:gd name="T44" fmla="*/ 1171 w 1848"/>
                <a:gd name="T45" fmla="*/ 1064 h 1848"/>
                <a:gd name="T46" fmla="*/ 1257 w 1848"/>
                <a:gd name="T47" fmla="*/ 1064 h 1848"/>
                <a:gd name="T48" fmla="*/ 1261 w 1848"/>
                <a:gd name="T49" fmla="*/ 1068 h 1848"/>
                <a:gd name="T50" fmla="*/ 1401 w 1848"/>
                <a:gd name="T51" fmla="*/ 1250 h 1848"/>
                <a:gd name="T52" fmla="*/ 1401 w 1848"/>
                <a:gd name="T53" fmla="*/ 1401 h 1848"/>
                <a:gd name="T54" fmla="*/ 1250 w 1848"/>
                <a:gd name="T55" fmla="*/ 1401 h 1848"/>
                <a:gd name="T56" fmla="*/ 1250 w 1848"/>
                <a:gd name="T57" fmla="*/ 1250 h 1848"/>
                <a:gd name="T58" fmla="*/ 1401 w 1848"/>
                <a:gd name="T59" fmla="*/ 1250 h 1848"/>
                <a:gd name="T60" fmla="*/ 1827 w 1848"/>
                <a:gd name="T61" fmla="*/ 1655 h 1848"/>
                <a:gd name="T62" fmla="*/ 1823 w 1848"/>
                <a:gd name="T63" fmla="*/ 1736 h 1848"/>
                <a:gd name="T64" fmla="*/ 1736 w 1848"/>
                <a:gd name="T65" fmla="*/ 1823 h 1848"/>
                <a:gd name="T66" fmla="*/ 1654 w 1848"/>
                <a:gd name="T67" fmla="*/ 1827 h 1848"/>
                <a:gd name="T68" fmla="*/ 1396 w 1848"/>
                <a:gd name="T69" fmla="*/ 1569 h 1848"/>
                <a:gd name="T70" fmla="*/ 1400 w 1848"/>
                <a:gd name="T71" fmla="*/ 1487 h 1848"/>
                <a:gd name="T72" fmla="*/ 1487 w 1848"/>
                <a:gd name="T73" fmla="*/ 1400 h 1848"/>
                <a:gd name="T74" fmla="*/ 1568 w 1848"/>
                <a:gd name="T75" fmla="*/ 1396 h 1848"/>
                <a:gd name="T76" fmla="*/ 1827 w 1848"/>
                <a:gd name="T77" fmla="*/ 1655 h 1848"/>
                <a:gd name="T78" fmla="*/ 675 w 1848"/>
                <a:gd name="T79" fmla="*/ 270 h 1848"/>
                <a:gd name="T80" fmla="*/ 389 w 1848"/>
                <a:gd name="T81" fmla="*/ 389 h 1848"/>
                <a:gd name="T82" fmla="*/ 270 w 1848"/>
                <a:gd name="T83" fmla="*/ 675 h 1848"/>
                <a:gd name="T84" fmla="*/ 389 w 1848"/>
                <a:gd name="T85" fmla="*/ 962 h 1848"/>
                <a:gd name="T86" fmla="*/ 675 w 1848"/>
                <a:gd name="T87" fmla="*/ 1080 h 1848"/>
                <a:gd name="T88" fmla="*/ 961 w 1848"/>
                <a:gd name="T89" fmla="*/ 962 h 1848"/>
                <a:gd name="T90" fmla="*/ 961 w 1848"/>
                <a:gd name="T91" fmla="*/ 389 h 1848"/>
                <a:gd name="T92" fmla="*/ 675 w 1848"/>
                <a:gd name="T93" fmla="*/ 270 h 1848"/>
                <a:gd name="T94" fmla="*/ 675 w 1848"/>
                <a:gd name="T95" fmla="*/ 1164 h 1848"/>
                <a:gd name="T96" fmla="*/ 329 w 1848"/>
                <a:gd name="T97" fmla="*/ 1021 h 1848"/>
                <a:gd name="T98" fmla="*/ 186 w 1848"/>
                <a:gd name="T99" fmla="*/ 675 h 1848"/>
                <a:gd name="T100" fmla="*/ 329 w 1848"/>
                <a:gd name="T101" fmla="*/ 330 h 1848"/>
                <a:gd name="T102" fmla="*/ 675 w 1848"/>
                <a:gd name="T103" fmla="*/ 187 h 1848"/>
                <a:gd name="T104" fmla="*/ 1021 w 1848"/>
                <a:gd name="T105" fmla="*/ 330 h 1848"/>
                <a:gd name="T106" fmla="*/ 1021 w 1848"/>
                <a:gd name="T107" fmla="*/ 1021 h 1848"/>
                <a:gd name="T108" fmla="*/ 675 w 1848"/>
                <a:gd name="T109" fmla="*/ 116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751192" y="5949283"/>
            <a:ext cx="465709" cy="472063"/>
            <a:chOff x="2317849" y="-1212230"/>
            <a:chExt cx="2093913" cy="2122488"/>
          </a:xfrm>
          <a:solidFill>
            <a:schemeClr val="tx2"/>
          </a:solidFill>
        </p:grpSpPr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2317849" y="-121223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2723116" y="-1037197"/>
              <a:ext cx="1283378" cy="1723206"/>
            </a:xfrm>
            <a:custGeom>
              <a:avLst/>
              <a:gdLst>
                <a:gd name="T0" fmla="*/ 337 w 1669"/>
                <a:gd name="T1" fmla="*/ 844 h 2273"/>
                <a:gd name="T2" fmla="*/ 513 w 1669"/>
                <a:gd name="T3" fmla="*/ 1259 h 2273"/>
                <a:gd name="T4" fmla="*/ 656 w 1669"/>
                <a:gd name="T5" fmla="*/ 1590 h 2273"/>
                <a:gd name="T6" fmla="*/ 978 w 1669"/>
                <a:gd name="T7" fmla="*/ 1600 h 2273"/>
                <a:gd name="T8" fmla="*/ 1049 w 1669"/>
                <a:gd name="T9" fmla="*/ 1467 h 2273"/>
                <a:gd name="T10" fmla="*/ 1229 w 1669"/>
                <a:gd name="T11" fmla="*/ 1135 h 2273"/>
                <a:gd name="T12" fmla="*/ 835 w 1669"/>
                <a:gd name="T13" fmla="*/ 346 h 2273"/>
                <a:gd name="T14" fmla="*/ 691 w 1669"/>
                <a:gd name="T15" fmla="*/ 1704 h 2273"/>
                <a:gd name="T16" fmla="*/ 528 w 1669"/>
                <a:gd name="T17" fmla="*/ 1515 h 2273"/>
                <a:gd name="T18" fmla="*/ 354 w 1669"/>
                <a:gd name="T19" fmla="*/ 1192 h 2273"/>
                <a:gd name="T20" fmla="*/ 835 w 1669"/>
                <a:gd name="T21" fmla="*/ 242 h 2273"/>
                <a:gd name="T22" fmla="*/ 1316 w 1669"/>
                <a:gd name="T23" fmla="*/ 1192 h 2273"/>
                <a:gd name="T24" fmla="*/ 1142 w 1669"/>
                <a:gd name="T25" fmla="*/ 1515 h 2273"/>
                <a:gd name="T26" fmla="*/ 978 w 1669"/>
                <a:gd name="T27" fmla="*/ 1704 h 2273"/>
                <a:gd name="T28" fmla="*/ 597 w 1669"/>
                <a:gd name="T29" fmla="*/ 2037 h 2273"/>
                <a:gd name="T30" fmla="*/ 1002 w 1669"/>
                <a:gd name="T31" fmla="*/ 2115 h 2273"/>
                <a:gd name="T32" fmla="*/ 1002 w 1669"/>
                <a:gd name="T33" fmla="*/ 1960 h 2273"/>
                <a:gd name="T34" fmla="*/ 645 w 1669"/>
                <a:gd name="T35" fmla="*/ 2086 h 2273"/>
                <a:gd name="T36" fmla="*/ 1033 w 1669"/>
                <a:gd name="T37" fmla="*/ 2086 h 2273"/>
                <a:gd name="T38" fmla="*/ 1081 w 1669"/>
                <a:gd name="T39" fmla="*/ 2037 h 2273"/>
                <a:gd name="T40" fmla="*/ 597 w 1669"/>
                <a:gd name="T41" fmla="*/ 1795 h 2273"/>
                <a:gd name="T42" fmla="*/ 1081 w 1669"/>
                <a:gd name="T43" fmla="*/ 2037 h 2273"/>
                <a:gd name="T44" fmla="*/ 1077 w 1669"/>
                <a:gd name="T45" fmla="*/ 949 h 2273"/>
                <a:gd name="T46" fmla="*/ 914 w 1669"/>
                <a:gd name="T47" fmla="*/ 1113 h 2273"/>
                <a:gd name="T48" fmla="*/ 756 w 1669"/>
                <a:gd name="T49" fmla="*/ 1113 h 2273"/>
                <a:gd name="T50" fmla="*/ 592 w 1669"/>
                <a:gd name="T51" fmla="*/ 949 h 2273"/>
                <a:gd name="T52" fmla="*/ 592 w 1669"/>
                <a:gd name="T53" fmla="*/ 791 h 2273"/>
                <a:gd name="T54" fmla="*/ 756 w 1669"/>
                <a:gd name="T55" fmla="*/ 628 h 2273"/>
                <a:gd name="T56" fmla="*/ 914 w 1669"/>
                <a:gd name="T57" fmla="*/ 628 h 2273"/>
                <a:gd name="T58" fmla="*/ 1077 w 1669"/>
                <a:gd name="T59" fmla="*/ 791 h 2273"/>
                <a:gd name="T60" fmla="*/ 1604 w 1669"/>
                <a:gd name="T61" fmla="*/ 768 h 2273"/>
                <a:gd name="T62" fmla="*/ 1518 w 1669"/>
                <a:gd name="T63" fmla="*/ 844 h 2273"/>
                <a:gd name="T64" fmla="*/ 1604 w 1669"/>
                <a:gd name="T65" fmla="*/ 893 h 2273"/>
                <a:gd name="T66" fmla="*/ 1604 w 1669"/>
                <a:gd name="T67" fmla="*/ 768 h 2273"/>
                <a:gd name="T68" fmla="*/ 1421 w 1669"/>
                <a:gd name="T69" fmla="*/ 336 h 2273"/>
                <a:gd name="T70" fmla="*/ 1332 w 1669"/>
                <a:gd name="T71" fmla="*/ 247 h 2273"/>
                <a:gd name="T72" fmla="*/ 1356 w 1669"/>
                <a:gd name="T73" fmla="*/ 400 h 2273"/>
                <a:gd name="T74" fmla="*/ 895 w 1669"/>
                <a:gd name="T75" fmla="*/ 161 h 2273"/>
                <a:gd name="T76" fmla="*/ 833 w 1669"/>
                <a:gd name="T77" fmla="*/ 0 h 2273"/>
                <a:gd name="T78" fmla="*/ 771 w 1669"/>
                <a:gd name="T79" fmla="*/ 161 h 2273"/>
                <a:gd name="T80" fmla="*/ 307 w 1669"/>
                <a:gd name="T81" fmla="*/ 408 h 2273"/>
                <a:gd name="T82" fmla="*/ 334 w 1669"/>
                <a:gd name="T83" fmla="*/ 258 h 2273"/>
                <a:gd name="T84" fmla="*/ 245 w 1669"/>
                <a:gd name="T85" fmla="*/ 346 h 2273"/>
                <a:gd name="T86" fmla="*/ 149 w 1669"/>
                <a:gd name="T87" fmla="*/ 844 h 2273"/>
                <a:gd name="T88" fmla="*/ 65 w 1669"/>
                <a:gd name="T89" fmla="*/ 768 h 2273"/>
                <a:gd name="T90" fmla="*/ 65 w 1669"/>
                <a:gd name="T91" fmla="*/ 893 h 2273"/>
                <a:gd name="T92" fmla="*/ 149 w 1669"/>
                <a:gd name="T93" fmla="*/ 84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2273">
                  <a:moveTo>
                    <a:pt x="835" y="346"/>
                  </a:moveTo>
                  <a:cubicBezTo>
                    <a:pt x="560" y="346"/>
                    <a:pt x="337" y="569"/>
                    <a:pt x="337" y="844"/>
                  </a:cubicBezTo>
                  <a:cubicBezTo>
                    <a:pt x="337" y="975"/>
                    <a:pt x="440" y="1133"/>
                    <a:pt x="441" y="1135"/>
                  </a:cubicBezTo>
                  <a:cubicBezTo>
                    <a:pt x="463" y="1168"/>
                    <a:pt x="495" y="1222"/>
                    <a:pt x="513" y="1259"/>
                  </a:cubicBezTo>
                  <a:lnTo>
                    <a:pt x="620" y="1467"/>
                  </a:lnTo>
                  <a:cubicBezTo>
                    <a:pt x="641" y="1507"/>
                    <a:pt x="656" y="1560"/>
                    <a:pt x="656" y="1590"/>
                  </a:cubicBezTo>
                  <a:cubicBezTo>
                    <a:pt x="657" y="1591"/>
                    <a:pt x="669" y="1600"/>
                    <a:pt x="691" y="1600"/>
                  </a:cubicBezTo>
                  <a:lnTo>
                    <a:pt x="978" y="1600"/>
                  </a:lnTo>
                  <a:cubicBezTo>
                    <a:pt x="1000" y="1600"/>
                    <a:pt x="1012" y="1591"/>
                    <a:pt x="1014" y="1588"/>
                  </a:cubicBezTo>
                  <a:cubicBezTo>
                    <a:pt x="1014" y="1560"/>
                    <a:pt x="1029" y="1507"/>
                    <a:pt x="1049" y="1467"/>
                  </a:cubicBezTo>
                  <a:lnTo>
                    <a:pt x="1157" y="1258"/>
                  </a:lnTo>
                  <a:cubicBezTo>
                    <a:pt x="1175" y="1223"/>
                    <a:pt x="1207" y="1168"/>
                    <a:pt x="1229" y="1135"/>
                  </a:cubicBezTo>
                  <a:cubicBezTo>
                    <a:pt x="1264" y="1080"/>
                    <a:pt x="1333" y="948"/>
                    <a:pt x="1333" y="844"/>
                  </a:cubicBezTo>
                  <a:cubicBezTo>
                    <a:pt x="1333" y="569"/>
                    <a:pt x="1109" y="346"/>
                    <a:pt x="835" y="346"/>
                  </a:cubicBezTo>
                  <a:close/>
                  <a:moveTo>
                    <a:pt x="978" y="1704"/>
                  </a:moveTo>
                  <a:lnTo>
                    <a:pt x="691" y="1704"/>
                  </a:lnTo>
                  <a:cubicBezTo>
                    <a:pt x="613" y="1704"/>
                    <a:pt x="552" y="1654"/>
                    <a:pt x="552" y="1590"/>
                  </a:cubicBezTo>
                  <a:cubicBezTo>
                    <a:pt x="552" y="1581"/>
                    <a:pt x="543" y="1546"/>
                    <a:pt x="528" y="1515"/>
                  </a:cubicBezTo>
                  <a:lnTo>
                    <a:pt x="420" y="1306"/>
                  </a:lnTo>
                  <a:cubicBezTo>
                    <a:pt x="404" y="1273"/>
                    <a:pt x="374" y="1222"/>
                    <a:pt x="354" y="1192"/>
                  </a:cubicBezTo>
                  <a:cubicBezTo>
                    <a:pt x="342" y="1173"/>
                    <a:pt x="233" y="1003"/>
                    <a:pt x="233" y="844"/>
                  </a:cubicBezTo>
                  <a:cubicBezTo>
                    <a:pt x="233" y="512"/>
                    <a:pt x="503" y="242"/>
                    <a:pt x="835" y="242"/>
                  </a:cubicBezTo>
                  <a:cubicBezTo>
                    <a:pt x="1167" y="242"/>
                    <a:pt x="1437" y="512"/>
                    <a:pt x="1437" y="844"/>
                  </a:cubicBezTo>
                  <a:cubicBezTo>
                    <a:pt x="1437" y="1003"/>
                    <a:pt x="1328" y="1173"/>
                    <a:pt x="1316" y="1192"/>
                  </a:cubicBezTo>
                  <a:cubicBezTo>
                    <a:pt x="1296" y="1222"/>
                    <a:pt x="1266" y="1274"/>
                    <a:pt x="1249" y="1306"/>
                  </a:cubicBezTo>
                  <a:lnTo>
                    <a:pt x="1142" y="1515"/>
                  </a:lnTo>
                  <a:cubicBezTo>
                    <a:pt x="1126" y="1546"/>
                    <a:pt x="1118" y="1581"/>
                    <a:pt x="1118" y="1590"/>
                  </a:cubicBezTo>
                  <a:cubicBezTo>
                    <a:pt x="1118" y="1654"/>
                    <a:pt x="1056" y="1704"/>
                    <a:pt x="978" y="1704"/>
                  </a:cubicBezTo>
                  <a:close/>
                  <a:moveTo>
                    <a:pt x="676" y="1960"/>
                  </a:moveTo>
                  <a:cubicBezTo>
                    <a:pt x="632" y="1960"/>
                    <a:pt x="597" y="1995"/>
                    <a:pt x="597" y="2037"/>
                  </a:cubicBezTo>
                  <a:cubicBezTo>
                    <a:pt x="597" y="2080"/>
                    <a:pt x="632" y="2115"/>
                    <a:pt x="676" y="2115"/>
                  </a:cubicBezTo>
                  <a:lnTo>
                    <a:pt x="1002" y="2115"/>
                  </a:lnTo>
                  <a:cubicBezTo>
                    <a:pt x="1046" y="2115"/>
                    <a:pt x="1081" y="2080"/>
                    <a:pt x="1081" y="2037"/>
                  </a:cubicBezTo>
                  <a:cubicBezTo>
                    <a:pt x="1081" y="1995"/>
                    <a:pt x="1046" y="1960"/>
                    <a:pt x="1002" y="1960"/>
                  </a:cubicBezTo>
                  <a:lnTo>
                    <a:pt x="676" y="1960"/>
                  </a:lnTo>
                  <a:close/>
                  <a:moveTo>
                    <a:pt x="645" y="2086"/>
                  </a:moveTo>
                  <a:cubicBezTo>
                    <a:pt x="649" y="2190"/>
                    <a:pt x="734" y="2273"/>
                    <a:pt x="839" y="2273"/>
                  </a:cubicBezTo>
                  <a:cubicBezTo>
                    <a:pt x="944" y="2273"/>
                    <a:pt x="1029" y="2190"/>
                    <a:pt x="1033" y="2086"/>
                  </a:cubicBezTo>
                  <a:lnTo>
                    <a:pt x="645" y="2086"/>
                  </a:lnTo>
                  <a:close/>
                  <a:moveTo>
                    <a:pt x="1081" y="2037"/>
                  </a:moveTo>
                  <a:lnTo>
                    <a:pt x="597" y="2037"/>
                  </a:lnTo>
                  <a:lnTo>
                    <a:pt x="597" y="1795"/>
                  </a:lnTo>
                  <a:lnTo>
                    <a:pt x="1081" y="1795"/>
                  </a:lnTo>
                  <a:lnTo>
                    <a:pt x="1081" y="2037"/>
                  </a:lnTo>
                  <a:close/>
                  <a:moveTo>
                    <a:pt x="1157" y="870"/>
                  </a:moveTo>
                  <a:cubicBezTo>
                    <a:pt x="1157" y="914"/>
                    <a:pt x="1121" y="949"/>
                    <a:pt x="1077" y="949"/>
                  </a:cubicBezTo>
                  <a:lnTo>
                    <a:pt x="914" y="949"/>
                  </a:lnTo>
                  <a:lnTo>
                    <a:pt x="914" y="1113"/>
                  </a:lnTo>
                  <a:cubicBezTo>
                    <a:pt x="914" y="1156"/>
                    <a:pt x="878" y="1192"/>
                    <a:pt x="835" y="1192"/>
                  </a:cubicBezTo>
                  <a:cubicBezTo>
                    <a:pt x="791" y="1192"/>
                    <a:pt x="756" y="1156"/>
                    <a:pt x="756" y="1113"/>
                  </a:cubicBezTo>
                  <a:lnTo>
                    <a:pt x="756" y="949"/>
                  </a:lnTo>
                  <a:lnTo>
                    <a:pt x="592" y="949"/>
                  </a:lnTo>
                  <a:cubicBezTo>
                    <a:pt x="549" y="949"/>
                    <a:pt x="513" y="914"/>
                    <a:pt x="513" y="870"/>
                  </a:cubicBezTo>
                  <a:cubicBezTo>
                    <a:pt x="513" y="827"/>
                    <a:pt x="549" y="791"/>
                    <a:pt x="592" y="791"/>
                  </a:cubicBezTo>
                  <a:lnTo>
                    <a:pt x="756" y="791"/>
                  </a:lnTo>
                  <a:lnTo>
                    <a:pt x="756" y="628"/>
                  </a:lnTo>
                  <a:cubicBezTo>
                    <a:pt x="756" y="584"/>
                    <a:pt x="791" y="548"/>
                    <a:pt x="835" y="548"/>
                  </a:cubicBezTo>
                  <a:cubicBezTo>
                    <a:pt x="878" y="548"/>
                    <a:pt x="914" y="584"/>
                    <a:pt x="914" y="628"/>
                  </a:cubicBezTo>
                  <a:lnTo>
                    <a:pt x="914" y="791"/>
                  </a:lnTo>
                  <a:lnTo>
                    <a:pt x="1077" y="791"/>
                  </a:lnTo>
                  <a:cubicBezTo>
                    <a:pt x="1121" y="791"/>
                    <a:pt x="1157" y="827"/>
                    <a:pt x="1157" y="870"/>
                  </a:cubicBezTo>
                  <a:close/>
                  <a:moveTo>
                    <a:pt x="1604" y="768"/>
                  </a:moveTo>
                  <a:lnTo>
                    <a:pt x="1514" y="768"/>
                  </a:lnTo>
                  <a:cubicBezTo>
                    <a:pt x="1517" y="793"/>
                    <a:pt x="1518" y="818"/>
                    <a:pt x="1518" y="844"/>
                  </a:cubicBezTo>
                  <a:cubicBezTo>
                    <a:pt x="1518" y="860"/>
                    <a:pt x="1517" y="877"/>
                    <a:pt x="1515" y="893"/>
                  </a:cubicBezTo>
                  <a:lnTo>
                    <a:pt x="1604" y="893"/>
                  </a:lnTo>
                  <a:cubicBezTo>
                    <a:pt x="1640" y="893"/>
                    <a:pt x="1669" y="865"/>
                    <a:pt x="1669" y="831"/>
                  </a:cubicBezTo>
                  <a:cubicBezTo>
                    <a:pt x="1669" y="796"/>
                    <a:pt x="1640" y="768"/>
                    <a:pt x="1604" y="768"/>
                  </a:cubicBezTo>
                  <a:close/>
                  <a:moveTo>
                    <a:pt x="1356" y="400"/>
                  </a:moveTo>
                  <a:lnTo>
                    <a:pt x="1421" y="336"/>
                  </a:lnTo>
                  <a:cubicBezTo>
                    <a:pt x="1446" y="310"/>
                    <a:pt x="1447" y="270"/>
                    <a:pt x="1423" y="245"/>
                  </a:cubicBezTo>
                  <a:cubicBezTo>
                    <a:pt x="1398" y="221"/>
                    <a:pt x="1358" y="222"/>
                    <a:pt x="1332" y="247"/>
                  </a:cubicBezTo>
                  <a:lnTo>
                    <a:pt x="1267" y="313"/>
                  </a:lnTo>
                  <a:cubicBezTo>
                    <a:pt x="1299" y="339"/>
                    <a:pt x="1329" y="368"/>
                    <a:pt x="1356" y="400"/>
                  </a:cubicBezTo>
                  <a:close/>
                  <a:moveTo>
                    <a:pt x="833" y="158"/>
                  </a:moveTo>
                  <a:cubicBezTo>
                    <a:pt x="854" y="158"/>
                    <a:pt x="875" y="160"/>
                    <a:pt x="895" y="161"/>
                  </a:cubicBezTo>
                  <a:lnTo>
                    <a:pt x="895" y="65"/>
                  </a:lnTo>
                  <a:cubicBezTo>
                    <a:pt x="895" y="29"/>
                    <a:pt x="867" y="0"/>
                    <a:pt x="833" y="0"/>
                  </a:cubicBezTo>
                  <a:cubicBezTo>
                    <a:pt x="799" y="0"/>
                    <a:pt x="771" y="29"/>
                    <a:pt x="771" y="65"/>
                  </a:cubicBezTo>
                  <a:lnTo>
                    <a:pt x="771" y="161"/>
                  </a:lnTo>
                  <a:cubicBezTo>
                    <a:pt x="791" y="160"/>
                    <a:pt x="812" y="158"/>
                    <a:pt x="833" y="158"/>
                  </a:cubicBezTo>
                  <a:close/>
                  <a:moveTo>
                    <a:pt x="307" y="408"/>
                  </a:moveTo>
                  <a:cubicBezTo>
                    <a:pt x="333" y="375"/>
                    <a:pt x="363" y="346"/>
                    <a:pt x="395" y="319"/>
                  </a:cubicBezTo>
                  <a:lnTo>
                    <a:pt x="334" y="258"/>
                  </a:lnTo>
                  <a:cubicBezTo>
                    <a:pt x="308" y="233"/>
                    <a:pt x="268" y="232"/>
                    <a:pt x="244" y="256"/>
                  </a:cubicBezTo>
                  <a:cubicBezTo>
                    <a:pt x="219" y="281"/>
                    <a:pt x="220" y="321"/>
                    <a:pt x="245" y="346"/>
                  </a:cubicBezTo>
                  <a:lnTo>
                    <a:pt x="307" y="408"/>
                  </a:lnTo>
                  <a:close/>
                  <a:moveTo>
                    <a:pt x="149" y="844"/>
                  </a:moveTo>
                  <a:cubicBezTo>
                    <a:pt x="149" y="818"/>
                    <a:pt x="151" y="793"/>
                    <a:pt x="154" y="768"/>
                  </a:cubicBezTo>
                  <a:lnTo>
                    <a:pt x="65" y="768"/>
                  </a:lnTo>
                  <a:cubicBezTo>
                    <a:pt x="29" y="768"/>
                    <a:pt x="0" y="796"/>
                    <a:pt x="0" y="831"/>
                  </a:cubicBezTo>
                  <a:cubicBezTo>
                    <a:pt x="0" y="865"/>
                    <a:pt x="29" y="893"/>
                    <a:pt x="65" y="893"/>
                  </a:cubicBezTo>
                  <a:lnTo>
                    <a:pt x="152" y="893"/>
                  </a:lnTo>
                  <a:cubicBezTo>
                    <a:pt x="151" y="877"/>
                    <a:pt x="149" y="860"/>
                    <a:pt x="149" y="8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372523" y="5949283"/>
            <a:ext cx="465709" cy="472063"/>
            <a:chOff x="4910385" y="-2248866"/>
            <a:chExt cx="2093913" cy="2122488"/>
          </a:xfrm>
          <a:solidFill>
            <a:schemeClr val="tx2"/>
          </a:solidFill>
        </p:grpSpPr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4910385" y="-22488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5341463" y="-1826020"/>
              <a:ext cx="1381847" cy="1227579"/>
            </a:xfrm>
            <a:custGeom>
              <a:avLst/>
              <a:gdLst>
                <a:gd name="T0" fmla="*/ 746 w 1802"/>
                <a:gd name="T1" fmla="*/ 524 h 1618"/>
                <a:gd name="T2" fmla="*/ 223 w 1802"/>
                <a:gd name="T3" fmla="*/ 599 h 1618"/>
                <a:gd name="T4" fmla="*/ 223 w 1802"/>
                <a:gd name="T5" fmla="*/ 383 h 1618"/>
                <a:gd name="T6" fmla="*/ 1059 w 1802"/>
                <a:gd name="T7" fmla="*/ 458 h 1618"/>
                <a:gd name="T8" fmla="*/ 223 w 1802"/>
                <a:gd name="T9" fmla="*/ 383 h 1618"/>
                <a:gd name="T10" fmla="*/ 1059 w 1802"/>
                <a:gd name="T11" fmla="*/ 241 h 1618"/>
                <a:gd name="T12" fmla="*/ 223 w 1802"/>
                <a:gd name="T13" fmla="*/ 317 h 1618"/>
                <a:gd name="T14" fmla="*/ 0 w 1802"/>
                <a:gd name="T15" fmla="*/ 1182 h 1618"/>
                <a:gd name="T16" fmla="*/ 202 w 1802"/>
                <a:gd name="T17" fmla="*/ 1455 h 1618"/>
                <a:gd name="T18" fmla="*/ 1283 w 1802"/>
                <a:gd name="T19" fmla="*/ 1548 h 1618"/>
                <a:gd name="T20" fmla="*/ 1198 w 1802"/>
                <a:gd name="T21" fmla="*/ 1219 h 1618"/>
                <a:gd name="T22" fmla="*/ 382 w 1802"/>
                <a:gd name="T23" fmla="*/ 1228 h 1618"/>
                <a:gd name="T24" fmla="*/ 298 w 1802"/>
                <a:gd name="T25" fmla="*/ 1320 h 1618"/>
                <a:gd name="T26" fmla="*/ 84 w 1802"/>
                <a:gd name="T27" fmla="*/ 1164 h 1618"/>
                <a:gd name="T28" fmla="*/ 1198 w 1802"/>
                <a:gd name="T29" fmla="*/ 85 h 1618"/>
                <a:gd name="T30" fmla="*/ 1283 w 1802"/>
                <a:gd name="T31" fmla="*/ 840 h 1618"/>
                <a:gd name="T32" fmla="*/ 0 w 1802"/>
                <a:gd name="T33" fmla="*/ 0 h 1618"/>
                <a:gd name="T34" fmla="*/ 302 w 1802"/>
                <a:gd name="T35" fmla="*/ 1398 h 1618"/>
                <a:gd name="T36" fmla="*/ 972 w 1802"/>
                <a:gd name="T37" fmla="*/ 1492 h 1618"/>
                <a:gd name="T38" fmla="*/ 302 w 1802"/>
                <a:gd name="T39" fmla="*/ 1398 h 1618"/>
                <a:gd name="T40" fmla="*/ 1442 w 1802"/>
                <a:gd name="T41" fmla="*/ 1062 h 1618"/>
                <a:gd name="T42" fmla="*/ 993 w 1802"/>
                <a:gd name="T43" fmla="*/ 851 h 1618"/>
                <a:gd name="T44" fmla="*/ 1783 w 1802"/>
                <a:gd name="T45" fmla="*/ 1547 h 1618"/>
                <a:gd name="T46" fmla="*/ 1604 w 1802"/>
                <a:gd name="T47" fmla="*/ 1057 h 1618"/>
                <a:gd name="T48" fmla="*/ 1387 w 1802"/>
                <a:gd name="T49" fmla="*/ 940 h 1618"/>
                <a:gd name="T50" fmla="*/ 1393 w 1802"/>
                <a:gd name="T51" fmla="*/ 863 h 1618"/>
                <a:gd name="T52" fmla="*/ 1333 w 1802"/>
                <a:gd name="T53" fmla="*/ 914 h 1618"/>
                <a:gd name="T54" fmla="*/ 1360 w 1802"/>
                <a:gd name="T55" fmla="*/ 951 h 1618"/>
                <a:gd name="T56" fmla="*/ 1549 w 1802"/>
                <a:gd name="T57" fmla="*/ 1082 h 1618"/>
                <a:gd name="T58" fmla="*/ 1681 w 1802"/>
                <a:gd name="T59" fmla="*/ 1321 h 1618"/>
                <a:gd name="T60" fmla="*/ 1572 w 1802"/>
                <a:gd name="T61" fmla="*/ 1171 h 1618"/>
                <a:gd name="T62" fmla="*/ 1270 w 1802"/>
                <a:gd name="T63" fmla="*/ 1253 h 1618"/>
                <a:gd name="T64" fmla="*/ 1696 w 1802"/>
                <a:gd name="T65" fmla="*/ 1610 h 1618"/>
                <a:gd name="T66" fmla="*/ 1069 w 1802"/>
                <a:gd name="T67" fmla="*/ 618 h 1618"/>
                <a:gd name="T68" fmla="*/ 823 w 1802"/>
                <a:gd name="T69" fmla="*/ 496 h 1618"/>
                <a:gd name="T70" fmla="*/ 1007 w 1802"/>
                <a:gd name="T71" fmla="*/ 661 h 1618"/>
                <a:gd name="T72" fmla="*/ 941 w 1802"/>
                <a:gd name="T73" fmla="*/ 716 h 1618"/>
                <a:gd name="T74" fmla="*/ 810 w 1802"/>
                <a:gd name="T75" fmla="*/ 507 h 1618"/>
                <a:gd name="T76" fmla="*/ 889 w 1802"/>
                <a:gd name="T77" fmla="*/ 770 h 1618"/>
                <a:gd name="T78" fmla="*/ 1111 w 1802"/>
                <a:gd name="T79" fmla="*/ 71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2" h="1618">
                  <a:moveTo>
                    <a:pt x="223" y="524"/>
                  </a:moveTo>
                  <a:lnTo>
                    <a:pt x="746" y="524"/>
                  </a:lnTo>
                  <a:lnTo>
                    <a:pt x="746" y="599"/>
                  </a:lnTo>
                  <a:lnTo>
                    <a:pt x="223" y="599"/>
                  </a:lnTo>
                  <a:lnTo>
                    <a:pt x="223" y="524"/>
                  </a:lnTo>
                  <a:close/>
                  <a:moveTo>
                    <a:pt x="223" y="383"/>
                  </a:moveTo>
                  <a:lnTo>
                    <a:pt x="1059" y="383"/>
                  </a:lnTo>
                  <a:lnTo>
                    <a:pt x="1059" y="458"/>
                  </a:lnTo>
                  <a:lnTo>
                    <a:pt x="223" y="458"/>
                  </a:lnTo>
                  <a:lnTo>
                    <a:pt x="223" y="383"/>
                  </a:lnTo>
                  <a:close/>
                  <a:moveTo>
                    <a:pt x="223" y="241"/>
                  </a:moveTo>
                  <a:lnTo>
                    <a:pt x="1059" y="241"/>
                  </a:lnTo>
                  <a:lnTo>
                    <a:pt x="1059" y="317"/>
                  </a:lnTo>
                  <a:lnTo>
                    <a:pt x="223" y="317"/>
                  </a:lnTo>
                  <a:lnTo>
                    <a:pt x="223" y="241"/>
                  </a:lnTo>
                  <a:close/>
                  <a:moveTo>
                    <a:pt x="0" y="1182"/>
                  </a:moveTo>
                  <a:cubicBezTo>
                    <a:pt x="0" y="1254"/>
                    <a:pt x="9" y="1311"/>
                    <a:pt x="54" y="1369"/>
                  </a:cubicBezTo>
                  <a:cubicBezTo>
                    <a:pt x="92" y="1419"/>
                    <a:pt x="140" y="1446"/>
                    <a:pt x="202" y="1455"/>
                  </a:cubicBezTo>
                  <a:lnTo>
                    <a:pt x="1206" y="1612"/>
                  </a:lnTo>
                  <a:cubicBezTo>
                    <a:pt x="1248" y="1618"/>
                    <a:pt x="1283" y="1590"/>
                    <a:pt x="1283" y="1548"/>
                  </a:cubicBezTo>
                  <a:lnTo>
                    <a:pt x="1283" y="1335"/>
                  </a:lnTo>
                  <a:cubicBezTo>
                    <a:pt x="1254" y="1299"/>
                    <a:pt x="1226" y="1259"/>
                    <a:pt x="1198" y="1219"/>
                  </a:cubicBezTo>
                  <a:lnTo>
                    <a:pt x="1198" y="1490"/>
                  </a:lnTo>
                  <a:lnTo>
                    <a:pt x="382" y="1228"/>
                  </a:lnTo>
                  <a:cubicBezTo>
                    <a:pt x="372" y="1225"/>
                    <a:pt x="361" y="1229"/>
                    <a:pt x="356" y="1239"/>
                  </a:cubicBezTo>
                  <a:cubicBezTo>
                    <a:pt x="339" y="1273"/>
                    <a:pt x="319" y="1304"/>
                    <a:pt x="298" y="1320"/>
                  </a:cubicBezTo>
                  <a:cubicBezTo>
                    <a:pt x="239" y="1366"/>
                    <a:pt x="166" y="1357"/>
                    <a:pt x="121" y="1299"/>
                  </a:cubicBezTo>
                  <a:cubicBezTo>
                    <a:pt x="88" y="1256"/>
                    <a:pt x="84" y="1215"/>
                    <a:pt x="84" y="1164"/>
                  </a:cubicBezTo>
                  <a:lnTo>
                    <a:pt x="84" y="85"/>
                  </a:lnTo>
                  <a:lnTo>
                    <a:pt x="1198" y="85"/>
                  </a:lnTo>
                  <a:lnTo>
                    <a:pt x="1198" y="751"/>
                  </a:lnTo>
                  <a:lnTo>
                    <a:pt x="1283" y="840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182"/>
                  </a:lnTo>
                  <a:close/>
                  <a:moveTo>
                    <a:pt x="302" y="1398"/>
                  </a:moveTo>
                  <a:lnTo>
                    <a:pt x="970" y="1503"/>
                  </a:lnTo>
                  <a:cubicBezTo>
                    <a:pt x="977" y="1504"/>
                    <a:pt x="980" y="1494"/>
                    <a:pt x="972" y="1492"/>
                  </a:cubicBezTo>
                  <a:lnTo>
                    <a:pt x="390" y="1305"/>
                  </a:lnTo>
                  <a:cubicBezTo>
                    <a:pt x="364" y="1349"/>
                    <a:pt x="344" y="1371"/>
                    <a:pt x="302" y="1398"/>
                  </a:cubicBezTo>
                  <a:close/>
                  <a:moveTo>
                    <a:pt x="1131" y="735"/>
                  </a:moveTo>
                  <a:lnTo>
                    <a:pt x="1442" y="1062"/>
                  </a:lnTo>
                  <a:lnTo>
                    <a:pt x="1264" y="1213"/>
                  </a:lnTo>
                  <a:lnTo>
                    <a:pt x="993" y="851"/>
                  </a:lnTo>
                  <a:lnTo>
                    <a:pt x="1131" y="735"/>
                  </a:lnTo>
                  <a:close/>
                  <a:moveTo>
                    <a:pt x="1783" y="1547"/>
                  </a:moveTo>
                  <a:cubicBezTo>
                    <a:pt x="1788" y="1530"/>
                    <a:pt x="1791" y="1511"/>
                    <a:pt x="1793" y="1489"/>
                  </a:cubicBezTo>
                  <a:cubicBezTo>
                    <a:pt x="1802" y="1343"/>
                    <a:pt x="1781" y="1146"/>
                    <a:pt x="1604" y="1057"/>
                  </a:cubicBezTo>
                  <a:cubicBezTo>
                    <a:pt x="1550" y="1030"/>
                    <a:pt x="1446" y="989"/>
                    <a:pt x="1408" y="959"/>
                  </a:cubicBezTo>
                  <a:cubicBezTo>
                    <a:pt x="1399" y="952"/>
                    <a:pt x="1392" y="946"/>
                    <a:pt x="1387" y="940"/>
                  </a:cubicBezTo>
                  <a:cubicBezTo>
                    <a:pt x="1392" y="939"/>
                    <a:pt x="1397" y="937"/>
                    <a:pt x="1401" y="933"/>
                  </a:cubicBezTo>
                  <a:cubicBezTo>
                    <a:pt x="1418" y="919"/>
                    <a:pt x="1414" y="888"/>
                    <a:pt x="1393" y="863"/>
                  </a:cubicBezTo>
                  <a:cubicBezTo>
                    <a:pt x="1373" y="838"/>
                    <a:pt x="1342" y="830"/>
                    <a:pt x="1325" y="844"/>
                  </a:cubicBezTo>
                  <a:cubicBezTo>
                    <a:pt x="1309" y="858"/>
                    <a:pt x="1312" y="890"/>
                    <a:pt x="1333" y="914"/>
                  </a:cubicBezTo>
                  <a:cubicBezTo>
                    <a:pt x="1338" y="920"/>
                    <a:pt x="1343" y="925"/>
                    <a:pt x="1349" y="929"/>
                  </a:cubicBezTo>
                  <a:cubicBezTo>
                    <a:pt x="1351" y="937"/>
                    <a:pt x="1355" y="944"/>
                    <a:pt x="1360" y="951"/>
                  </a:cubicBezTo>
                  <a:cubicBezTo>
                    <a:pt x="1367" y="963"/>
                    <a:pt x="1379" y="975"/>
                    <a:pt x="1394" y="986"/>
                  </a:cubicBezTo>
                  <a:cubicBezTo>
                    <a:pt x="1436" y="1019"/>
                    <a:pt x="1494" y="1051"/>
                    <a:pt x="1549" y="1082"/>
                  </a:cubicBezTo>
                  <a:cubicBezTo>
                    <a:pt x="1666" y="1148"/>
                    <a:pt x="1695" y="1231"/>
                    <a:pt x="1700" y="1321"/>
                  </a:cubicBezTo>
                  <a:cubicBezTo>
                    <a:pt x="1701" y="1334"/>
                    <a:pt x="1694" y="1341"/>
                    <a:pt x="1681" y="1321"/>
                  </a:cubicBezTo>
                  <a:cubicBezTo>
                    <a:pt x="1677" y="1316"/>
                    <a:pt x="1673" y="1310"/>
                    <a:pt x="1670" y="1305"/>
                  </a:cubicBezTo>
                  <a:cubicBezTo>
                    <a:pt x="1643" y="1261"/>
                    <a:pt x="1610" y="1216"/>
                    <a:pt x="1572" y="1171"/>
                  </a:cubicBezTo>
                  <a:cubicBezTo>
                    <a:pt x="1542" y="1136"/>
                    <a:pt x="1512" y="1104"/>
                    <a:pt x="1481" y="1075"/>
                  </a:cubicBezTo>
                  <a:lnTo>
                    <a:pt x="1270" y="1253"/>
                  </a:lnTo>
                  <a:cubicBezTo>
                    <a:pt x="1293" y="1288"/>
                    <a:pt x="1320" y="1324"/>
                    <a:pt x="1350" y="1359"/>
                  </a:cubicBezTo>
                  <a:cubicBezTo>
                    <a:pt x="1476" y="1508"/>
                    <a:pt x="1615" y="1606"/>
                    <a:pt x="1696" y="1610"/>
                  </a:cubicBezTo>
                  <a:cubicBezTo>
                    <a:pt x="1739" y="1613"/>
                    <a:pt x="1770" y="1585"/>
                    <a:pt x="1783" y="1547"/>
                  </a:cubicBezTo>
                  <a:close/>
                  <a:moveTo>
                    <a:pt x="1069" y="618"/>
                  </a:moveTo>
                  <a:lnTo>
                    <a:pt x="835" y="486"/>
                  </a:lnTo>
                  <a:lnTo>
                    <a:pt x="823" y="496"/>
                  </a:lnTo>
                  <a:lnTo>
                    <a:pt x="953" y="651"/>
                  </a:lnTo>
                  <a:cubicBezTo>
                    <a:pt x="971" y="641"/>
                    <a:pt x="993" y="645"/>
                    <a:pt x="1007" y="661"/>
                  </a:cubicBezTo>
                  <a:cubicBezTo>
                    <a:pt x="1022" y="679"/>
                    <a:pt x="1020" y="706"/>
                    <a:pt x="1002" y="722"/>
                  </a:cubicBezTo>
                  <a:cubicBezTo>
                    <a:pt x="984" y="737"/>
                    <a:pt x="957" y="734"/>
                    <a:pt x="941" y="716"/>
                  </a:cubicBezTo>
                  <a:cubicBezTo>
                    <a:pt x="928" y="700"/>
                    <a:pt x="928" y="677"/>
                    <a:pt x="940" y="662"/>
                  </a:cubicBezTo>
                  <a:lnTo>
                    <a:pt x="810" y="507"/>
                  </a:lnTo>
                  <a:lnTo>
                    <a:pt x="797" y="518"/>
                  </a:lnTo>
                  <a:lnTo>
                    <a:pt x="889" y="770"/>
                  </a:lnTo>
                  <a:lnTo>
                    <a:pt x="974" y="828"/>
                  </a:lnTo>
                  <a:lnTo>
                    <a:pt x="1111" y="712"/>
                  </a:lnTo>
                  <a:lnTo>
                    <a:pt x="1069" y="6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5" y="2508252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8" y="1813513"/>
            <a:ext cx="3109913" cy="3135315"/>
            <a:chOff x="1346200" y="1839912"/>
            <a:chExt cx="3109913" cy="3135314"/>
          </a:xfrm>
        </p:grpSpPr>
        <p:sp>
          <p:nvSpPr>
            <p:cNvPr id="16" name="Freeform 6"/>
            <p:cNvSpPr/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/>
    </mc:Choice>
    <mc:Fallback xmlns="">
      <p:transition spd="slow" advTm="8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949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49"/>
                            </p:stCondLst>
                            <p:childTnLst>
                              <p:par>
                                <p:cTn id="5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36" grpId="0"/>
      <p:bldP spid="17" grpId="0"/>
      <p:bldP spid="18" grpId="0" animBg="1"/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with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(presentation title slide)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Header (sometimes called Segue)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(side by side bullet textboxes)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(same but additional title for each side by side content box)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Only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with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2_默认设计模板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自定义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2_默认设计模板</vt:lpstr>
      <vt:lpstr>通用型总结报告模板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通用型总结报告模板</dc:title>
  <dc:creator/>
  <cp:lastModifiedBy>User</cp:lastModifiedBy>
  <cp:revision>21</cp:revision>
  <dcterms:created xsi:type="dcterms:W3CDTF">2018-04-05T05:28:00Z</dcterms:created>
  <dcterms:modified xsi:type="dcterms:W3CDTF">2020-07-18T12:30:53Z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KSORubyTemplateID">
    <vt:lpwstr>2</vt:lpwstr>
  </property>
</Properties>
</file>