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642" r:id="rId2"/>
  </p:sldIdLst>
  <p:sldSz cx="12196763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3765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2565" algn="l" defTabSz="913765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199765" algn="l" defTabSz="913765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6965" algn="l" defTabSz="913765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3">
          <p15:clr>
            <a:srgbClr val="A4A3A4"/>
          </p15:clr>
        </p15:guide>
        <p15:guide id="2" pos="3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66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261D"/>
    <a:srgbClr val="F8F8F8"/>
    <a:srgbClr val="AF2019"/>
    <a:srgbClr val="BB231B"/>
    <a:srgbClr val="C2241C"/>
    <a:srgbClr val="DF2E25"/>
    <a:srgbClr val="FFB13F"/>
    <a:srgbClr val="EA8B00"/>
    <a:srgbClr val="A9BECB"/>
    <a:srgbClr val="781E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9107" autoAdjust="0"/>
    <p:restoredTop sz="49635" autoAdjust="0"/>
  </p:normalViewPr>
  <p:slideViewPr>
    <p:cSldViewPr snapToObjects="1">
      <p:cViewPr varScale="1">
        <p:scale>
          <a:sx n="73" d="100"/>
          <a:sy n="73" d="100"/>
        </p:scale>
        <p:origin x="432" y="66"/>
      </p:cViewPr>
      <p:guideLst>
        <p:guide orient="horz" pos="2043"/>
        <p:guide pos="38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0776"/>
    </p:cViewPr>
  </p:sorterViewPr>
  <p:notesViewPr>
    <p:cSldViewPr snapToObjects="1">
      <p:cViewPr varScale="1">
        <p:scale>
          <a:sx n="81" d="100"/>
          <a:sy n="81" d="100"/>
        </p:scale>
        <p:origin x="-2088" y="-102"/>
      </p:cViewPr>
      <p:guideLst>
        <p:guide orient="horz" pos="2966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A66804-583B-42BE-962B-441699487C40}" type="datetimeFigureOut">
              <a:rPr lang="zh-CN" altLang="en-US" smtClean="0"/>
              <a:t>2020/7/18/Sat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0FDFD-A5D4-42F3-BCC8-12887DAA73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 sz="1200"/>
            </a:lvl1pPr>
          </a:lstStyle>
          <a:p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200"/>
            </a:lvl1pPr>
          </a:lstStyle>
          <a:p>
            <a:fld id="{B9EEDA17-7CE7-49CA-897E-A1888A19DA62}" type="datetimeFigureOut">
              <a:rPr lang="zh-CN" altLang="en-US"/>
              <a:t>2020/7/18/Sat</a:t>
            </a:fld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defRPr sz="12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defRPr sz="1200"/>
            </a:lvl1pPr>
          </a:lstStyle>
          <a:p>
            <a:fld id="{CE1689F0-D8FB-450F-A36F-553F26501FEE}" type="slidenum">
              <a:rPr lang="zh-CN" alt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auto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14007" y="2420888"/>
            <a:ext cx="6334126" cy="863600"/>
          </a:xfrm>
        </p:spPr>
        <p:txBody>
          <a:bodyPr/>
          <a:lstStyle>
            <a:lvl1pPr algn="ctr">
              <a:defRPr sz="3600"/>
            </a:lvl1pPr>
          </a:lstStyle>
          <a:p>
            <a:pPr lvl="0"/>
            <a:r>
              <a:rPr lang="zh-CN" noProof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15594" y="3500390"/>
            <a:ext cx="6335712" cy="6477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pPr lvl="0"/>
            <a:r>
              <a:rPr lang="zh-CN" noProof="0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3965" y="908053"/>
            <a:ext cx="2743201" cy="52181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3" y="908053"/>
            <a:ext cx="8081963" cy="521811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ECLOGO-eff-0-1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4146916" y="2886611"/>
            <a:ext cx="1060349" cy="798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PPECLOGO-eff-0-2"/>
          <p:cNvPicPr>
            <a:picLocks noChangeAspect="1" noChangeArrowheads="1"/>
          </p:cNvPicPr>
          <p:nvPr userDrawn="1"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8430462" y="2758265"/>
            <a:ext cx="1096814" cy="838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PPECLOGO-eff-0-3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1040451" y="1447781"/>
            <a:ext cx="3013732" cy="2376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PPECLOGO-eff-0-1"/>
          <p:cNvPicPr>
            <a:picLocks noChangeAspect="1" noChangeArrowheads="1"/>
          </p:cNvPicPr>
          <p:nvPr userDrawn="1"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4467438" y="3771071"/>
            <a:ext cx="524127" cy="395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PPECLOGO-eff-0-1"/>
          <p:cNvPicPr>
            <a:picLocks noChangeAspect="1" noChangeArrowheads="1"/>
          </p:cNvPicPr>
          <p:nvPr userDrawn="1"/>
        </p:nvPicPr>
        <p:blipFill>
          <a:blip r:embed="rId6" cstate="screen"/>
          <a:srcRect/>
          <a:stretch>
            <a:fillRect/>
          </a:stretch>
        </p:blipFill>
        <p:spPr bwMode="auto">
          <a:xfrm>
            <a:off x="7376341" y="2904248"/>
            <a:ext cx="401158" cy="302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PPECLOGO-eff-0-2"/>
          <p:cNvPicPr>
            <a:picLocks noChangeAspect="1" noChangeArrowheads="1"/>
          </p:cNvPicPr>
          <p:nvPr userDrawn="1"/>
        </p:nvPicPr>
        <p:blipFill>
          <a:blip r:embed="rId7" cstate="screen"/>
          <a:srcRect/>
          <a:stretch>
            <a:fillRect/>
          </a:stretch>
        </p:blipFill>
        <p:spPr bwMode="auto">
          <a:xfrm>
            <a:off x="5277819" y="2574152"/>
            <a:ext cx="981731" cy="750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PPECLOGO-eff-5-4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3261942" y="3206630"/>
            <a:ext cx="1477636" cy="1123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PPECLOGO-eff-5-2"/>
          <p:cNvPicPr>
            <a:picLocks noChangeAspect="1" noChangeArrowheads="1"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5352404" y="3446016"/>
            <a:ext cx="1834444" cy="1436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PPECLOGO-eff-5-4"/>
          <p:cNvPicPr>
            <a:picLocks noChangeAspect="1" noChangeArrowheads="1"/>
          </p:cNvPicPr>
          <p:nvPr userDrawn="1"/>
        </p:nvPicPr>
        <p:blipFill>
          <a:blip r:embed="rId10" cstate="screen"/>
          <a:srcRect/>
          <a:stretch>
            <a:fillRect/>
          </a:stretch>
        </p:blipFill>
        <p:spPr bwMode="auto">
          <a:xfrm>
            <a:off x="9886102" y="2725340"/>
            <a:ext cx="1116793" cy="851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PPECLOGO-eff-0-1"/>
          <p:cNvPicPr>
            <a:picLocks noChangeAspect="1" noChangeArrowheads="1"/>
          </p:cNvPicPr>
          <p:nvPr userDrawn="1"/>
        </p:nvPicPr>
        <p:blipFill>
          <a:blip r:embed="rId11" cstate="screen"/>
          <a:srcRect/>
          <a:stretch>
            <a:fillRect/>
          </a:stretch>
        </p:blipFill>
        <p:spPr bwMode="auto">
          <a:xfrm>
            <a:off x="7942801" y="3624923"/>
            <a:ext cx="522112" cy="393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PPECLOGO-eff-0-1"/>
          <p:cNvPicPr>
            <a:picLocks noChangeAspect="1" noChangeArrowheads="1"/>
          </p:cNvPicPr>
          <p:nvPr userDrawn="1"/>
        </p:nvPicPr>
        <p:blipFill>
          <a:blip r:embed="rId11" cstate="screen"/>
          <a:srcRect/>
          <a:stretch>
            <a:fillRect/>
          </a:stretch>
        </p:blipFill>
        <p:spPr bwMode="auto">
          <a:xfrm>
            <a:off x="11254879" y="2365003"/>
            <a:ext cx="522111" cy="393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PPECLOGO-eff2-1-2"/>
          <p:cNvPicPr>
            <a:picLocks noChangeAspect="1" noChangeArrowheads="1"/>
          </p:cNvPicPr>
          <p:nvPr userDrawn="1"/>
        </p:nvPicPr>
        <p:blipFill>
          <a:blip r:embed="rId12"/>
          <a:srcRect/>
          <a:stretch>
            <a:fillRect/>
          </a:stretch>
        </p:blipFill>
        <p:spPr bwMode="auto">
          <a:xfrm>
            <a:off x="2054437" y="2795896"/>
            <a:ext cx="1697366" cy="1428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 descr="PPECLOGO-eff2-1-3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3983628" y="2785815"/>
            <a:ext cx="437445" cy="36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PPECLOGO-eff2-1-4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8519342" y="3325061"/>
            <a:ext cx="703540" cy="587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 descr="PPECLOGO-eff2-1-3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9239010" y="2909287"/>
            <a:ext cx="360841" cy="302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 descr="PPECLOGO-eff2-1-3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9744990" y="3446016"/>
            <a:ext cx="282222" cy="236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rAng="0" ptsTypes="">
                                      <p:cBhvr>
                                        <p:cTn id="39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33333E-6 L -0.31632 3.33333E-6 " pathEditMode="relative" rAng="0" ptsTypes="AA">
                                      <p:cBhvr>
                                        <p:cTn id="41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16" y="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04 -1.85185E-6 L -0.46684 -1.85185E-6 " pathEditMode="relative" rAng="0" ptsTypes="AA">
                                      <p:cBhvr>
                                        <p:cTn id="43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94" y="0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1.11111E-6 L -0.19531 1.11111E-6 " pathEditMode="relative" rAng="0" ptsTypes="AA">
                                      <p:cBhvr>
                                        <p:cTn id="45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74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59259E-6 L -0.43594 2.59259E-6 " pathEditMode="relative" rAng="0" ptsTypes="AA">
                                      <p:cBhvr>
                                        <p:cTn id="47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806" y="0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1.85185E-6 L -0.33577 -1.85185E-6 " pathEditMode="relative" rAng="0" ptsTypes="AA">
                                      <p:cBhvr>
                                        <p:cTn id="49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88" y="0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-0.57188 -1.85185E-6 " pathEditMode="relative" rAng="0" ptsTypes="AA">
                                      <p:cBhvr>
                                        <p:cTn id="51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594" y="0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-0.57188 -1.85185E-6 " pathEditMode="relative" rAng="0" ptsTypes="AA">
                                      <p:cBhvr>
                                        <p:cTn id="53" dur="3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594" y="0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59259E-6 L 0.43906 2.59259E-6 " pathEditMode="relative" rAng="0" ptsTypes="AA">
                                      <p:cBhvr>
                                        <p:cTn id="55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944" y="0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2.96296E-6 L 0.62813 2.96296E-6 " pathEditMode="relative" rAng="0" ptsTypes="AA">
                                      <p:cBhvr>
                                        <p:cTn id="57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06" y="0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2.96296E-6 L 0.42465 -2.96296E-6 " pathEditMode="relative" rAng="0" ptsTypes="AA">
                                      <p:cBhvr>
                                        <p:cTn id="59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233" y="0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3" presetClass="exit" presetSubtype="1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9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53" presetClass="exit" presetSubtype="16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53" presetClass="exit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53" presetClass="exit" presetSubtype="16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53" presetClass="exit" presetSubtype="16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EDAF811-01D0-48F7-84C3-21A801F72080}"/>
              </a:ext>
            </a:extLst>
          </p:cNvPr>
          <p:cNvSpPr txBox="1"/>
          <p:nvPr userDrawn="1"/>
        </p:nvSpPr>
        <p:spPr>
          <a:xfrm>
            <a:off x="1345853" y="49411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5551C6B-CC5D-426B-88F8-F249C92EE245}"/>
              </a:ext>
            </a:extLst>
          </p:cNvPr>
          <p:cNvSpPr txBox="1"/>
          <p:nvPr userDrawn="1"/>
        </p:nvSpPr>
        <p:spPr>
          <a:xfrm>
            <a:off x="1705893" y="49411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总结：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6" y="4406901"/>
            <a:ext cx="10366375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6" y="2906713"/>
            <a:ext cx="1036637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700"/>
            </a:lvl2pPr>
            <a:lvl3pPr marL="914400" indent="0">
              <a:buNone/>
              <a:defRPr sz="1600"/>
            </a:lvl3pPr>
            <a:lvl4pPr marL="1371600" indent="0">
              <a:buNone/>
              <a:defRPr sz="1300"/>
            </a:lvl4pPr>
            <a:lvl5pPr marL="1828800" indent="0">
              <a:buNone/>
              <a:defRPr sz="1300"/>
            </a:lvl5pPr>
            <a:lvl6pPr marL="2286000" indent="0">
              <a:buNone/>
              <a:defRPr sz="1300"/>
            </a:lvl6pPr>
            <a:lvl7pPr marL="2742565" indent="0">
              <a:buNone/>
              <a:defRPr sz="1300"/>
            </a:lvl7pPr>
            <a:lvl8pPr marL="3199765" indent="0">
              <a:buNone/>
              <a:defRPr sz="1300"/>
            </a:lvl8pPr>
            <a:lvl9pPr marL="3656965" indent="0">
              <a:buNone/>
              <a:defRPr sz="13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2105" cy="36296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4105" y="1600200"/>
            <a:ext cx="5413375" cy="36296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3" hasCustomPrompt="1"/>
          </p:nvPr>
        </p:nvSpPr>
        <p:spPr>
          <a:xfrm>
            <a:off x="608965" y="5405120"/>
            <a:ext cx="10979150" cy="663575"/>
          </a:xfrm>
        </p:spPr>
        <p:txBody>
          <a:bodyPr/>
          <a:lstStyle>
            <a:lvl1pPr>
              <a:defRPr sz="28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defRPr>
            </a:lvl1pPr>
            <a:lvl2pPr marL="457200" indent="0">
              <a:buNone/>
              <a:defRPr sz="24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zh-CN" altLang="en-US"/>
              <a:t>总结：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4639"/>
            <a:ext cx="1097756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1" y="1535113"/>
            <a:ext cx="538956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7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2565" indent="0">
              <a:buNone/>
              <a:defRPr sz="1600" b="1"/>
            </a:lvl7pPr>
            <a:lvl8pPr marL="3199765" indent="0">
              <a:buNone/>
              <a:defRPr sz="1600" b="1"/>
            </a:lvl8pPr>
            <a:lvl9pPr marL="3656965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9880" cy="31915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6014" y="1535113"/>
            <a:ext cx="5391151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7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2565" indent="0">
              <a:buNone/>
              <a:defRPr sz="1600" b="1"/>
            </a:lvl7pPr>
            <a:lvl8pPr marL="3199765" indent="0">
              <a:buNone/>
              <a:defRPr sz="1600" b="1"/>
            </a:lvl8pPr>
            <a:lvl9pPr marL="3656965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6330" y="2175510"/>
            <a:ext cx="5391150" cy="31908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idx="13" hasCustomPrompt="1"/>
          </p:nvPr>
        </p:nvSpPr>
        <p:spPr>
          <a:xfrm>
            <a:off x="610235" y="5565140"/>
            <a:ext cx="10976610" cy="64008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7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2565" indent="0">
              <a:buNone/>
              <a:defRPr sz="1600" b="1"/>
            </a:lvl7pPr>
            <a:lvl8pPr marL="3199765" indent="0">
              <a:buNone/>
              <a:defRPr sz="1600" b="1"/>
            </a:lvl8pPr>
            <a:lvl9pPr marL="3656965" indent="0">
              <a:buNone/>
              <a:defRPr sz="1600" b="1"/>
            </a:lvl9pPr>
          </a:lstStyle>
          <a:p>
            <a:pPr lvl="0"/>
            <a:r>
              <a:rPr lang="zh-CN" altLang="en-US"/>
              <a:t>总结：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49"/>
            <a:ext cx="4013201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8850" y="273053"/>
            <a:ext cx="681831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3"/>
            <a:ext cx="4013201" cy="4691063"/>
          </a:xfrm>
        </p:spPr>
        <p:txBody>
          <a:bodyPr/>
          <a:lstStyle>
            <a:lvl1pPr marL="0" indent="0"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2565" indent="0">
              <a:buNone/>
              <a:defRPr sz="900"/>
            </a:lvl7pPr>
            <a:lvl8pPr marL="3199765" indent="0">
              <a:buNone/>
              <a:defRPr sz="900"/>
            </a:lvl8pPr>
            <a:lvl9pPr marL="3656965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775" y="4800601"/>
            <a:ext cx="7318375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775" y="612775"/>
            <a:ext cx="731837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2565" indent="0">
              <a:buNone/>
              <a:defRPr sz="2000"/>
            </a:lvl7pPr>
            <a:lvl8pPr marL="3199765" indent="0">
              <a:buNone/>
              <a:defRPr sz="2000"/>
            </a:lvl8pPr>
            <a:lvl9pPr marL="3656965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775" y="5367339"/>
            <a:ext cx="7318375" cy="804863"/>
          </a:xfrm>
        </p:spPr>
        <p:txBody>
          <a:bodyPr/>
          <a:lstStyle>
            <a:lvl1pPr marL="0" indent="0"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2565" indent="0">
              <a:buNone/>
              <a:defRPr sz="900"/>
            </a:lvl7pPr>
            <a:lvl8pPr marL="3199765" indent="0">
              <a:buNone/>
              <a:defRPr sz="900"/>
            </a:lvl8pPr>
            <a:lvl9pPr marL="3656965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41799" y="590551"/>
            <a:ext cx="10513168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4" rIns="91428" bIns="45714" numCol="1" anchor="ctr" anchorCtr="0" compatLnSpc="1"/>
          <a:lstStyle/>
          <a:p>
            <a:pPr lvl="0"/>
            <a:r>
              <a:rPr lang="zh-CN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41799" y="1600201"/>
            <a:ext cx="10513168" cy="4277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dirty="0"/>
              <a:t>单击此处编辑母版文本样式</a:t>
            </a:r>
          </a:p>
          <a:p>
            <a:pPr lvl="1"/>
            <a:r>
              <a:rPr lang="zh-CN" dirty="0"/>
              <a:t>第二级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2"/>
          </a:solidFill>
          <a:latin typeface="+mn-lt"/>
          <a:ea typeface="仿宋_GB2312" panose="02010609030101010101" pitchFamily="4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13965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2971165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428365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885565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376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376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376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376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6"/>
          <p:cNvSpPr/>
          <p:nvPr/>
        </p:nvSpPr>
        <p:spPr bwMode="auto">
          <a:xfrm>
            <a:off x="3856573" y="2165427"/>
            <a:ext cx="8340228" cy="2527151"/>
          </a:xfrm>
          <a:custGeom>
            <a:avLst/>
            <a:gdLst>
              <a:gd name="T0" fmla="*/ 206 w 10932"/>
              <a:gd name="T1" fmla="*/ 0 h 3294"/>
              <a:gd name="T2" fmla="*/ 10932 w 10932"/>
              <a:gd name="T3" fmla="*/ 0 h 3294"/>
              <a:gd name="T4" fmla="*/ 10932 w 10932"/>
              <a:gd name="T5" fmla="*/ 3294 h 3294"/>
              <a:gd name="T6" fmla="*/ 0 w 10932"/>
              <a:gd name="T7" fmla="*/ 3294 h 3294"/>
              <a:gd name="T8" fmla="*/ 892 w 10932"/>
              <a:gd name="T9" fmla="*/ 1564 h 3294"/>
              <a:gd name="T10" fmla="*/ 206 w 10932"/>
              <a:gd name="T11" fmla="*/ 0 h 3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932" h="3294">
                <a:moveTo>
                  <a:pt x="206" y="0"/>
                </a:moveTo>
                <a:lnTo>
                  <a:pt x="10932" y="0"/>
                </a:lnTo>
                <a:lnTo>
                  <a:pt x="10932" y="3294"/>
                </a:lnTo>
                <a:lnTo>
                  <a:pt x="0" y="3294"/>
                </a:lnTo>
                <a:cubicBezTo>
                  <a:pt x="540" y="2909"/>
                  <a:pt x="892" y="2277"/>
                  <a:pt x="892" y="1564"/>
                </a:cubicBezTo>
                <a:cubicBezTo>
                  <a:pt x="892" y="945"/>
                  <a:pt x="628" y="388"/>
                  <a:pt x="20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28" tIns="45714" rIns="91428" bIns="45714" numCol="1" anchor="t" anchorCtr="0" compatLnSpc="1"/>
          <a:lstStyle/>
          <a:p>
            <a:r>
              <a:rPr lang="en-US" altLang="zh-CN" dirty="0">
                <a:solidFill>
                  <a:srgbClr val="C4261D"/>
                </a:solidFill>
              </a:rPr>
              <a:t>c</a:t>
            </a:r>
          </a:p>
        </p:txBody>
      </p:sp>
      <p:sp>
        <p:nvSpPr>
          <p:cNvPr id="14" name="Freeform 7"/>
          <p:cNvSpPr/>
          <p:nvPr/>
        </p:nvSpPr>
        <p:spPr bwMode="auto">
          <a:xfrm>
            <a:off x="2" y="2165427"/>
            <a:ext cx="1975317" cy="2527151"/>
          </a:xfrm>
          <a:custGeom>
            <a:avLst/>
            <a:gdLst>
              <a:gd name="T0" fmla="*/ 0 w 2589"/>
              <a:gd name="T1" fmla="*/ 0 h 3294"/>
              <a:gd name="T2" fmla="*/ 2383 w 2589"/>
              <a:gd name="T3" fmla="*/ 0 h 3294"/>
              <a:gd name="T4" fmla="*/ 1697 w 2589"/>
              <a:gd name="T5" fmla="*/ 1564 h 3294"/>
              <a:gd name="T6" fmla="*/ 2589 w 2589"/>
              <a:gd name="T7" fmla="*/ 3294 h 3294"/>
              <a:gd name="T8" fmla="*/ 0 w 2589"/>
              <a:gd name="T9" fmla="*/ 3294 h 3294"/>
              <a:gd name="T10" fmla="*/ 0 w 2589"/>
              <a:gd name="T11" fmla="*/ 0 h 3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89" h="3294">
                <a:moveTo>
                  <a:pt x="0" y="0"/>
                </a:moveTo>
                <a:lnTo>
                  <a:pt x="2383" y="0"/>
                </a:lnTo>
                <a:cubicBezTo>
                  <a:pt x="1961" y="388"/>
                  <a:pt x="1697" y="945"/>
                  <a:pt x="1697" y="1564"/>
                </a:cubicBezTo>
                <a:cubicBezTo>
                  <a:pt x="1697" y="2277"/>
                  <a:pt x="2049" y="2909"/>
                  <a:pt x="2589" y="3294"/>
                </a:cubicBezTo>
                <a:lnTo>
                  <a:pt x="0" y="3294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28" tIns="45714" rIns="91428" bIns="45714" numCol="1" anchor="t" anchorCtr="0" compatLnSpc="1"/>
          <a:lstStyle/>
          <a:p>
            <a:endParaRPr lang="zh-CN" altLang="en-US">
              <a:solidFill>
                <a:srgbClr val="C4261D"/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 idx="4294967295"/>
          </p:nvPr>
        </p:nvSpPr>
        <p:spPr>
          <a:xfrm>
            <a:off x="4825218" y="3037463"/>
            <a:ext cx="7056784" cy="677413"/>
          </a:xfrm>
          <a:effectLst/>
        </p:spPr>
        <p:txBody>
          <a:bodyPr/>
          <a:lstStyle/>
          <a:p>
            <a:r>
              <a:rPr lang="zh-CN" altLang="en-US" sz="5300" b="1" dirty="0">
                <a:solidFill>
                  <a:srgbClr val="F8F8F8"/>
                </a:solidFill>
                <a:latin typeface="+mj-ea"/>
              </a:rPr>
              <a:t>通用型总结报告模板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946256" y="3739099"/>
            <a:ext cx="6120680" cy="553999"/>
          </a:xfrm>
          <a:prstGeom prst="rect">
            <a:avLst/>
          </a:prstGeom>
          <a:noFill/>
        </p:spPr>
        <p:txBody>
          <a:bodyPr wrap="square" lIns="91428" tIns="45714" rIns="91428" bIns="45714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</a:t>
            </a:r>
            <a:r>
              <a:rPr lang="en-US" altLang="zh-CN" sz="2000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r>
              <a:rPr lang="zh-CN" altLang="en-US" sz="2000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2000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201X</a:t>
            </a:r>
            <a:r>
              <a:rPr lang="zh-CN" altLang="en-US" sz="2000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000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000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lang="en-US" altLang="zh-CN" sz="2000" dirty="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916557" y="2498601"/>
            <a:ext cx="6150379" cy="430887"/>
          </a:xfrm>
          <a:prstGeom prst="rect">
            <a:avLst/>
          </a:prstGeom>
          <a:noFill/>
        </p:spPr>
        <p:txBody>
          <a:bodyPr wrap="square" lIns="91428" tIns="45714" rIns="91428" bIns="45714" rtlCol="0">
            <a:spAutoFit/>
          </a:bodyPr>
          <a:lstStyle/>
          <a:p>
            <a:r>
              <a:rPr lang="zh-CN" altLang="en-US" sz="2100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本模板有完整的思路及框架，更贴近实用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34461" y="379408"/>
            <a:ext cx="1872208" cy="36932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lIns="91428" tIns="45714" rIns="91428" bIns="45714" rtlCol="0">
            <a:spAutoFit/>
          </a:bodyPr>
          <a:lstStyle/>
          <a:p>
            <a:r>
              <a:rPr lang="zh-CN" altLang="en-US">
                <a:solidFill>
                  <a:srgbClr val="080808"/>
                </a:solidFill>
                <a:latin typeface="+mn-ea"/>
                <a:ea typeface="+mn-ea"/>
              </a:rPr>
              <a:t>您的</a:t>
            </a:r>
            <a:r>
              <a:rPr lang="en-US" altLang="zh-CN" dirty="0">
                <a:solidFill>
                  <a:srgbClr val="080808"/>
                </a:solidFill>
                <a:latin typeface="+mn-ea"/>
                <a:ea typeface="+mn-ea"/>
              </a:rPr>
              <a:t>LOGO</a:t>
            </a:r>
            <a:endParaRPr lang="zh-CN" altLang="en-US" dirty="0">
              <a:solidFill>
                <a:srgbClr val="080808"/>
              </a:solidFill>
              <a:latin typeface="+mn-ea"/>
              <a:ea typeface="+mn-ea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8952978" y="5949283"/>
            <a:ext cx="465709" cy="472063"/>
            <a:chOff x="4796805" y="-215900"/>
            <a:chExt cx="2093913" cy="2122488"/>
          </a:xfrm>
          <a:solidFill>
            <a:schemeClr val="tx2"/>
          </a:solidFill>
        </p:grpSpPr>
        <p:sp>
          <p:nvSpPr>
            <p:cNvPr id="37" name="Freeform 6"/>
            <p:cNvSpPr>
              <a:spLocks noEditPoints="1"/>
            </p:cNvSpPr>
            <p:nvPr/>
          </p:nvSpPr>
          <p:spPr bwMode="auto">
            <a:xfrm>
              <a:off x="4796805" y="-215900"/>
              <a:ext cx="2093913" cy="2122488"/>
            </a:xfrm>
            <a:custGeom>
              <a:avLst/>
              <a:gdLst>
                <a:gd name="T0" fmla="*/ 1391 w 2783"/>
                <a:gd name="T1" fmla="*/ 0 h 2783"/>
                <a:gd name="T2" fmla="*/ 0 w 2783"/>
                <a:gd name="T3" fmla="*/ 1391 h 2783"/>
                <a:gd name="T4" fmla="*/ 1391 w 2783"/>
                <a:gd name="T5" fmla="*/ 2783 h 2783"/>
                <a:gd name="T6" fmla="*/ 2783 w 2783"/>
                <a:gd name="T7" fmla="*/ 1391 h 2783"/>
                <a:gd name="T8" fmla="*/ 1391 w 2783"/>
                <a:gd name="T9" fmla="*/ 0 h 2783"/>
                <a:gd name="T10" fmla="*/ 1391 w 2783"/>
                <a:gd name="T11" fmla="*/ 55 h 2783"/>
                <a:gd name="T12" fmla="*/ 55 w 2783"/>
                <a:gd name="T13" fmla="*/ 1391 h 2783"/>
                <a:gd name="T14" fmla="*/ 1391 w 2783"/>
                <a:gd name="T15" fmla="*/ 2728 h 2783"/>
                <a:gd name="T16" fmla="*/ 2728 w 2783"/>
                <a:gd name="T17" fmla="*/ 1391 h 2783"/>
                <a:gd name="T18" fmla="*/ 1391 w 2783"/>
                <a:gd name="T19" fmla="*/ 55 h 2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83" h="2783">
                  <a:moveTo>
                    <a:pt x="1391" y="0"/>
                  </a:moveTo>
                  <a:cubicBezTo>
                    <a:pt x="623" y="0"/>
                    <a:pt x="0" y="623"/>
                    <a:pt x="0" y="1391"/>
                  </a:cubicBezTo>
                  <a:cubicBezTo>
                    <a:pt x="0" y="2160"/>
                    <a:pt x="623" y="2783"/>
                    <a:pt x="1391" y="2783"/>
                  </a:cubicBezTo>
                  <a:cubicBezTo>
                    <a:pt x="2160" y="2783"/>
                    <a:pt x="2783" y="2160"/>
                    <a:pt x="2783" y="1391"/>
                  </a:cubicBezTo>
                  <a:cubicBezTo>
                    <a:pt x="2783" y="623"/>
                    <a:pt x="2160" y="0"/>
                    <a:pt x="1391" y="0"/>
                  </a:cubicBezTo>
                  <a:close/>
                  <a:moveTo>
                    <a:pt x="1391" y="55"/>
                  </a:moveTo>
                  <a:cubicBezTo>
                    <a:pt x="654" y="55"/>
                    <a:pt x="55" y="654"/>
                    <a:pt x="55" y="1391"/>
                  </a:cubicBezTo>
                  <a:cubicBezTo>
                    <a:pt x="55" y="2129"/>
                    <a:pt x="654" y="2728"/>
                    <a:pt x="1391" y="2728"/>
                  </a:cubicBezTo>
                  <a:cubicBezTo>
                    <a:pt x="2129" y="2728"/>
                    <a:pt x="2728" y="2129"/>
                    <a:pt x="2728" y="1391"/>
                  </a:cubicBezTo>
                  <a:cubicBezTo>
                    <a:pt x="2728" y="654"/>
                    <a:pt x="2129" y="55"/>
                    <a:pt x="1391" y="5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C4261D"/>
                </a:solidFill>
              </a:endParaRPr>
            </a:p>
          </p:txBody>
        </p:sp>
        <p:sp>
          <p:nvSpPr>
            <p:cNvPr id="40" name="Freeform 7"/>
            <p:cNvSpPr>
              <a:spLocks noEditPoints="1"/>
            </p:cNvSpPr>
            <p:nvPr/>
          </p:nvSpPr>
          <p:spPr bwMode="auto">
            <a:xfrm>
              <a:off x="5168280" y="0"/>
              <a:ext cx="1360488" cy="1641475"/>
            </a:xfrm>
            <a:custGeom>
              <a:avLst/>
              <a:gdLst>
                <a:gd name="T0" fmla="*/ 870 w 1809"/>
                <a:gd name="T1" fmla="*/ 879 h 2152"/>
                <a:gd name="T2" fmla="*/ 870 w 1809"/>
                <a:gd name="T3" fmla="*/ 2152 h 2152"/>
                <a:gd name="T4" fmla="*/ 1809 w 1809"/>
                <a:gd name="T5" fmla="*/ 1820 h 2152"/>
                <a:gd name="T6" fmla="*/ 1809 w 1809"/>
                <a:gd name="T7" fmla="*/ 547 h 2152"/>
                <a:gd name="T8" fmla="*/ 870 w 1809"/>
                <a:gd name="T9" fmla="*/ 879 h 2152"/>
                <a:gd name="T10" fmla="*/ 785 w 1809"/>
                <a:gd name="T11" fmla="*/ 961 h 2152"/>
                <a:gd name="T12" fmla="*/ 785 w 1809"/>
                <a:gd name="T13" fmla="*/ 1138 h 2152"/>
                <a:gd name="T14" fmla="*/ 613 w 1809"/>
                <a:gd name="T15" fmla="*/ 1053 h 2152"/>
                <a:gd name="T16" fmla="*/ 613 w 1809"/>
                <a:gd name="T17" fmla="*/ 864 h 2152"/>
                <a:gd name="T18" fmla="*/ 785 w 1809"/>
                <a:gd name="T19" fmla="*/ 961 h 2152"/>
                <a:gd name="T20" fmla="*/ 1555 w 1809"/>
                <a:gd name="T21" fmla="*/ 410 h 2152"/>
                <a:gd name="T22" fmla="*/ 1507 w 1809"/>
                <a:gd name="T23" fmla="*/ 386 h 2152"/>
                <a:gd name="T24" fmla="*/ 602 w 1809"/>
                <a:gd name="T25" fmla="*/ 700 h 2152"/>
                <a:gd name="T26" fmla="*/ 576 w 1809"/>
                <a:gd name="T27" fmla="*/ 724 h 2152"/>
                <a:gd name="T28" fmla="*/ 576 w 1809"/>
                <a:gd name="T29" fmla="*/ 2017 h 2152"/>
                <a:gd name="T30" fmla="*/ 822 w 1809"/>
                <a:gd name="T31" fmla="*/ 2149 h 2152"/>
                <a:gd name="T32" fmla="*/ 822 w 1809"/>
                <a:gd name="T33" fmla="*/ 879 h 2152"/>
                <a:gd name="T34" fmla="*/ 622 w 1809"/>
                <a:gd name="T35" fmla="*/ 772 h 2152"/>
                <a:gd name="T36" fmla="*/ 625 w 1809"/>
                <a:gd name="T37" fmla="*/ 772 h 2152"/>
                <a:gd name="T38" fmla="*/ 1531 w 1809"/>
                <a:gd name="T39" fmla="*/ 457 h 2152"/>
                <a:gd name="T40" fmla="*/ 1555 w 1809"/>
                <a:gd name="T41" fmla="*/ 410 h 2152"/>
                <a:gd name="T42" fmla="*/ 209 w 1809"/>
                <a:gd name="T43" fmla="*/ 581 h 2152"/>
                <a:gd name="T44" fmla="*/ 209 w 1809"/>
                <a:gd name="T45" fmla="*/ 758 h 2152"/>
                <a:gd name="T46" fmla="*/ 37 w 1809"/>
                <a:gd name="T47" fmla="*/ 673 h 2152"/>
                <a:gd name="T48" fmla="*/ 37 w 1809"/>
                <a:gd name="T49" fmla="*/ 484 h 2152"/>
                <a:gd name="T50" fmla="*/ 209 w 1809"/>
                <a:gd name="T51" fmla="*/ 581 h 2152"/>
                <a:gd name="T52" fmla="*/ 978 w 1809"/>
                <a:gd name="T53" fmla="*/ 30 h 2152"/>
                <a:gd name="T54" fmla="*/ 931 w 1809"/>
                <a:gd name="T55" fmla="*/ 6 h 2152"/>
                <a:gd name="T56" fmla="*/ 25 w 1809"/>
                <a:gd name="T57" fmla="*/ 321 h 2152"/>
                <a:gd name="T58" fmla="*/ 0 w 1809"/>
                <a:gd name="T59" fmla="*/ 344 h 2152"/>
                <a:gd name="T60" fmla="*/ 0 w 1809"/>
                <a:gd name="T61" fmla="*/ 1638 h 2152"/>
                <a:gd name="T62" fmla="*/ 246 w 1809"/>
                <a:gd name="T63" fmla="*/ 1770 h 2152"/>
                <a:gd name="T64" fmla="*/ 246 w 1809"/>
                <a:gd name="T65" fmla="*/ 500 h 2152"/>
                <a:gd name="T66" fmla="*/ 46 w 1809"/>
                <a:gd name="T67" fmla="*/ 393 h 2152"/>
                <a:gd name="T68" fmla="*/ 49 w 1809"/>
                <a:gd name="T69" fmla="*/ 392 h 2152"/>
                <a:gd name="T70" fmla="*/ 954 w 1809"/>
                <a:gd name="T71" fmla="*/ 77 h 2152"/>
                <a:gd name="T72" fmla="*/ 978 w 1809"/>
                <a:gd name="T73" fmla="*/ 30 h 2152"/>
                <a:gd name="T74" fmla="*/ 497 w 1809"/>
                <a:gd name="T75" fmla="*/ 781 h 2152"/>
                <a:gd name="T76" fmla="*/ 497 w 1809"/>
                <a:gd name="T77" fmla="*/ 958 h 2152"/>
                <a:gd name="T78" fmla="*/ 325 w 1809"/>
                <a:gd name="T79" fmla="*/ 873 h 2152"/>
                <a:gd name="T80" fmla="*/ 325 w 1809"/>
                <a:gd name="T81" fmla="*/ 684 h 2152"/>
                <a:gd name="T82" fmla="*/ 497 w 1809"/>
                <a:gd name="T83" fmla="*/ 781 h 2152"/>
                <a:gd name="T84" fmla="*/ 1266 w 1809"/>
                <a:gd name="T85" fmla="*/ 230 h 2152"/>
                <a:gd name="T86" fmla="*/ 1219 w 1809"/>
                <a:gd name="T87" fmla="*/ 206 h 2152"/>
                <a:gd name="T88" fmla="*/ 313 w 1809"/>
                <a:gd name="T89" fmla="*/ 520 h 2152"/>
                <a:gd name="T90" fmla="*/ 288 w 1809"/>
                <a:gd name="T91" fmla="*/ 544 h 2152"/>
                <a:gd name="T92" fmla="*/ 288 w 1809"/>
                <a:gd name="T93" fmla="*/ 1837 h 2152"/>
                <a:gd name="T94" fmla="*/ 534 w 1809"/>
                <a:gd name="T95" fmla="*/ 1969 h 2152"/>
                <a:gd name="T96" fmla="*/ 534 w 1809"/>
                <a:gd name="T97" fmla="*/ 699 h 2152"/>
                <a:gd name="T98" fmla="*/ 334 w 1809"/>
                <a:gd name="T99" fmla="*/ 592 h 2152"/>
                <a:gd name="T100" fmla="*/ 337 w 1809"/>
                <a:gd name="T101" fmla="*/ 592 h 2152"/>
                <a:gd name="T102" fmla="*/ 1243 w 1809"/>
                <a:gd name="T103" fmla="*/ 277 h 2152"/>
                <a:gd name="T104" fmla="*/ 1266 w 1809"/>
                <a:gd name="T105" fmla="*/ 230 h 2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809" h="2152">
                  <a:moveTo>
                    <a:pt x="870" y="879"/>
                  </a:moveTo>
                  <a:lnTo>
                    <a:pt x="870" y="2152"/>
                  </a:lnTo>
                  <a:lnTo>
                    <a:pt x="1809" y="1820"/>
                  </a:lnTo>
                  <a:lnTo>
                    <a:pt x="1809" y="547"/>
                  </a:lnTo>
                  <a:lnTo>
                    <a:pt x="870" y="879"/>
                  </a:lnTo>
                  <a:close/>
                  <a:moveTo>
                    <a:pt x="785" y="961"/>
                  </a:moveTo>
                  <a:lnTo>
                    <a:pt x="785" y="1138"/>
                  </a:lnTo>
                  <a:cubicBezTo>
                    <a:pt x="699" y="1121"/>
                    <a:pt x="613" y="1053"/>
                    <a:pt x="613" y="1053"/>
                  </a:cubicBezTo>
                  <a:lnTo>
                    <a:pt x="613" y="864"/>
                  </a:lnTo>
                  <a:cubicBezTo>
                    <a:pt x="719" y="950"/>
                    <a:pt x="785" y="961"/>
                    <a:pt x="785" y="961"/>
                  </a:cubicBezTo>
                  <a:close/>
                  <a:moveTo>
                    <a:pt x="1555" y="410"/>
                  </a:moveTo>
                  <a:cubicBezTo>
                    <a:pt x="1548" y="390"/>
                    <a:pt x="1527" y="379"/>
                    <a:pt x="1507" y="386"/>
                  </a:cubicBezTo>
                  <a:lnTo>
                    <a:pt x="602" y="700"/>
                  </a:lnTo>
                  <a:cubicBezTo>
                    <a:pt x="590" y="704"/>
                    <a:pt x="580" y="713"/>
                    <a:pt x="576" y="724"/>
                  </a:cubicBezTo>
                  <a:lnTo>
                    <a:pt x="576" y="2017"/>
                  </a:lnTo>
                  <a:cubicBezTo>
                    <a:pt x="608" y="2080"/>
                    <a:pt x="741" y="2149"/>
                    <a:pt x="822" y="2149"/>
                  </a:cubicBezTo>
                  <a:lnTo>
                    <a:pt x="822" y="879"/>
                  </a:lnTo>
                  <a:cubicBezTo>
                    <a:pt x="779" y="873"/>
                    <a:pt x="682" y="822"/>
                    <a:pt x="622" y="772"/>
                  </a:cubicBezTo>
                  <a:cubicBezTo>
                    <a:pt x="623" y="772"/>
                    <a:pt x="624" y="772"/>
                    <a:pt x="625" y="772"/>
                  </a:cubicBezTo>
                  <a:lnTo>
                    <a:pt x="1531" y="457"/>
                  </a:lnTo>
                  <a:cubicBezTo>
                    <a:pt x="1550" y="450"/>
                    <a:pt x="1561" y="429"/>
                    <a:pt x="1555" y="410"/>
                  </a:cubicBezTo>
                  <a:close/>
                  <a:moveTo>
                    <a:pt x="209" y="581"/>
                  </a:moveTo>
                  <a:lnTo>
                    <a:pt x="209" y="758"/>
                  </a:lnTo>
                  <a:cubicBezTo>
                    <a:pt x="123" y="742"/>
                    <a:pt x="37" y="673"/>
                    <a:pt x="37" y="673"/>
                  </a:cubicBezTo>
                  <a:lnTo>
                    <a:pt x="37" y="484"/>
                  </a:lnTo>
                  <a:cubicBezTo>
                    <a:pt x="143" y="570"/>
                    <a:pt x="209" y="581"/>
                    <a:pt x="209" y="581"/>
                  </a:cubicBezTo>
                  <a:close/>
                  <a:moveTo>
                    <a:pt x="978" y="30"/>
                  </a:moveTo>
                  <a:cubicBezTo>
                    <a:pt x="972" y="11"/>
                    <a:pt x="951" y="0"/>
                    <a:pt x="931" y="6"/>
                  </a:cubicBezTo>
                  <a:lnTo>
                    <a:pt x="25" y="321"/>
                  </a:lnTo>
                  <a:cubicBezTo>
                    <a:pt x="14" y="325"/>
                    <a:pt x="3" y="334"/>
                    <a:pt x="0" y="344"/>
                  </a:cubicBezTo>
                  <a:lnTo>
                    <a:pt x="0" y="1638"/>
                  </a:lnTo>
                  <a:cubicBezTo>
                    <a:pt x="32" y="1700"/>
                    <a:pt x="165" y="1770"/>
                    <a:pt x="246" y="1770"/>
                  </a:cubicBezTo>
                  <a:lnTo>
                    <a:pt x="246" y="500"/>
                  </a:lnTo>
                  <a:cubicBezTo>
                    <a:pt x="203" y="493"/>
                    <a:pt x="106" y="443"/>
                    <a:pt x="46" y="393"/>
                  </a:cubicBezTo>
                  <a:cubicBezTo>
                    <a:pt x="47" y="393"/>
                    <a:pt x="48" y="392"/>
                    <a:pt x="49" y="392"/>
                  </a:cubicBezTo>
                  <a:lnTo>
                    <a:pt x="954" y="77"/>
                  </a:lnTo>
                  <a:cubicBezTo>
                    <a:pt x="974" y="71"/>
                    <a:pt x="985" y="50"/>
                    <a:pt x="978" y="30"/>
                  </a:cubicBezTo>
                  <a:close/>
                  <a:moveTo>
                    <a:pt x="497" y="781"/>
                  </a:moveTo>
                  <a:lnTo>
                    <a:pt x="497" y="958"/>
                  </a:lnTo>
                  <a:cubicBezTo>
                    <a:pt x="411" y="941"/>
                    <a:pt x="325" y="873"/>
                    <a:pt x="325" y="873"/>
                  </a:cubicBezTo>
                  <a:lnTo>
                    <a:pt x="325" y="684"/>
                  </a:lnTo>
                  <a:cubicBezTo>
                    <a:pt x="431" y="770"/>
                    <a:pt x="497" y="781"/>
                    <a:pt x="497" y="781"/>
                  </a:cubicBezTo>
                  <a:close/>
                  <a:moveTo>
                    <a:pt x="1266" y="230"/>
                  </a:moveTo>
                  <a:cubicBezTo>
                    <a:pt x="1260" y="210"/>
                    <a:pt x="1239" y="199"/>
                    <a:pt x="1219" y="206"/>
                  </a:cubicBezTo>
                  <a:lnTo>
                    <a:pt x="313" y="520"/>
                  </a:lnTo>
                  <a:cubicBezTo>
                    <a:pt x="302" y="524"/>
                    <a:pt x="291" y="533"/>
                    <a:pt x="288" y="544"/>
                  </a:cubicBezTo>
                  <a:lnTo>
                    <a:pt x="288" y="1837"/>
                  </a:lnTo>
                  <a:cubicBezTo>
                    <a:pt x="320" y="1900"/>
                    <a:pt x="453" y="1969"/>
                    <a:pt x="534" y="1969"/>
                  </a:cubicBezTo>
                  <a:lnTo>
                    <a:pt x="534" y="699"/>
                  </a:lnTo>
                  <a:cubicBezTo>
                    <a:pt x="491" y="693"/>
                    <a:pt x="394" y="642"/>
                    <a:pt x="334" y="592"/>
                  </a:cubicBezTo>
                  <a:cubicBezTo>
                    <a:pt x="335" y="592"/>
                    <a:pt x="336" y="592"/>
                    <a:pt x="337" y="592"/>
                  </a:cubicBezTo>
                  <a:lnTo>
                    <a:pt x="1243" y="277"/>
                  </a:lnTo>
                  <a:cubicBezTo>
                    <a:pt x="1262" y="270"/>
                    <a:pt x="1273" y="249"/>
                    <a:pt x="1266" y="23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C4261D"/>
                </a:solidFill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9552383" y="5949283"/>
            <a:ext cx="465709" cy="472063"/>
            <a:chOff x="7772329" y="-1123557"/>
            <a:chExt cx="465708" cy="472063"/>
          </a:xfrm>
          <a:solidFill>
            <a:schemeClr val="tx2"/>
          </a:solidFill>
        </p:grpSpPr>
        <p:sp>
          <p:nvSpPr>
            <p:cNvPr id="42" name="Freeform 5"/>
            <p:cNvSpPr>
              <a:spLocks noEditPoints="1"/>
            </p:cNvSpPr>
            <p:nvPr/>
          </p:nvSpPr>
          <p:spPr bwMode="auto">
            <a:xfrm>
              <a:off x="7866603" y="-1084628"/>
              <a:ext cx="277160" cy="398943"/>
            </a:xfrm>
            <a:custGeom>
              <a:avLst/>
              <a:gdLst>
                <a:gd name="T0" fmla="*/ 370 w 780"/>
                <a:gd name="T1" fmla="*/ 732 h 1139"/>
                <a:gd name="T2" fmla="*/ 498 w 780"/>
                <a:gd name="T3" fmla="*/ 660 h 1139"/>
                <a:gd name="T4" fmla="*/ 578 w 780"/>
                <a:gd name="T5" fmla="*/ 682 h 1139"/>
                <a:gd name="T6" fmla="*/ 653 w 780"/>
                <a:gd name="T7" fmla="*/ 535 h 1139"/>
                <a:gd name="T8" fmla="*/ 709 w 780"/>
                <a:gd name="T9" fmla="*/ 494 h 1139"/>
                <a:gd name="T10" fmla="*/ 711 w 780"/>
                <a:gd name="T11" fmla="*/ 316 h 1139"/>
                <a:gd name="T12" fmla="*/ 657 w 780"/>
                <a:gd name="T13" fmla="*/ 274 h 1139"/>
                <a:gd name="T14" fmla="*/ 596 w 780"/>
                <a:gd name="T15" fmla="*/ 128 h 1139"/>
                <a:gd name="T16" fmla="*/ 531 w 780"/>
                <a:gd name="T17" fmla="*/ 141 h 1139"/>
                <a:gd name="T18" fmla="*/ 409 w 780"/>
                <a:gd name="T19" fmla="*/ 69 h 1139"/>
                <a:gd name="T20" fmla="*/ 380 w 780"/>
                <a:gd name="T21" fmla="*/ 69 h 1139"/>
                <a:gd name="T22" fmla="*/ 289 w 780"/>
                <a:gd name="T23" fmla="*/ 140 h 1139"/>
                <a:gd name="T24" fmla="*/ 260 w 780"/>
                <a:gd name="T25" fmla="*/ 132 h 1139"/>
                <a:gd name="T26" fmla="*/ 187 w 780"/>
                <a:gd name="T27" fmla="*/ 138 h 1139"/>
                <a:gd name="T28" fmla="*/ 80 w 780"/>
                <a:gd name="T29" fmla="*/ 280 h 1139"/>
                <a:gd name="T30" fmla="*/ 99 w 780"/>
                <a:gd name="T31" fmla="*/ 346 h 1139"/>
                <a:gd name="T32" fmla="*/ 64 w 780"/>
                <a:gd name="T33" fmla="*/ 501 h 1139"/>
                <a:gd name="T34" fmla="*/ 181 w 780"/>
                <a:gd name="T35" fmla="*/ 609 h 1139"/>
                <a:gd name="T36" fmla="*/ 194 w 780"/>
                <a:gd name="T37" fmla="*/ 676 h 1139"/>
                <a:gd name="T38" fmla="*/ 272 w 780"/>
                <a:gd name="T39" fmla="*/ 657 h 1139"/>
                <a:gd name="T40" fmla="*/ 294 w 780"/>
                <a:gd name="T41" fmla="*/ 726 h 1139"/>
                <a:gd name="T42" fmla="*/ 221 w 780"/>
                <a:gd name="T43" fmla="*/ 731 h 1139"/>
                <a:gd name="T44" fmla="*/ 121 w 780"/>
                <a:gd name="T45" fmla="*/ 608 h 1139"/>
                <a:gd name="T46" fmla="*/ 7 w 780"/>
                <a:gd name="T47" fmla="*/ 519 h 1139"/>
                <a:gd name="T48" fmla="*/ 51 w 780"/>
                <a:gd name="T49" fmla="*/ 381 h 1139"/>
                <a:gd name="T50" fmla="*/ 64 w 780"/>
                <a:gd name="T51" fmla="*/ 223 h 1139"/>
                <a:gd name="T52" fmla="*/ 127 w 780"/>
                <a:gd name="T53" fmla="*/ 138 h 1139"/>
                <a:gd name="T54" fmla="*/ 276 w 780"/>
                <a:gd name="T55" fmla="*/ 75 h 1139"/>
                <a:gd name="T56" fmla="*/ 298 w 780"/>
                <a:gd name="T57" fmla="*/ 81 h 1139"/>
                <a:gd name="T58" fmla="*/ 394 w 780"/>
                <a:gd name="T59" fmla="*/ 0 h 1139"/>
                <a:gd name="T60" fmla="*/ 508 w 780"/>
                <a:gd name="T61" fmla="*/ 85 h 1139"/>
                <a:gd name="T62" fmla="*/ 638 w 780"/>
                <a:gd name="T63" fmla="*/ 87 h 1139"/>
                <a:gd name="T64" fmla="*/ 675 w 780"/>
                <a:gd name="T65" fmla="*/ 217 h 1139"/>
                <a:gd name="T66" fmla="*/ 758 w 780"/>
                <a:gd name="T67" fmla="*/ 353 h 1139"/>
                <a:gd name="T68" fmla="*/ 756 w 780"/>
                <a:gd name="T69" fmla="*/ 459 h 1139"/>
                <a:gd name="T70" fmla="*/ 670 w 780"/>
                <a:gd name="T71" fmla="*/ 592 h 1139"/>
                <a:gd name="T72" fmla="*/ 578 w 780"/>
                <a:gd name="T73" fmla="*/ 741 h 1139"/>
                <a:gd name="T74" fmla="*/ 498 w 780"/>
                <a:gd name="T75" fmla="*/ 719 h 1139"/>
                <a:gd name="T76" fmla="*/ 385 w 780"/>
                <a:gd name="T77" fmla="*/ 801 h 1139"/>
                <a:gd name="T78" fmla="*/ 388 w 780"/>
                <a:gd name="T79" fmla="*/ 615 h 1139"/>
                <a:gd name="T80" fmla="*/ 388 w 780"/>
                <a:gd name="T81" fmla="*/ 650 h 1139"/>
                <a:gd name="T82" fmla="*/ 626 w 780"/>
                <a:gd name="T83" fmla="*/ 413 h 1139"/>
                <a:gd name="T84" fmla="*/ 388 w 780"/>
                <a:gd name="T85" fmla="*/ 583 h 1139"/>
                <a:gd name="T86" fmla="*/ 559 w 780"/>
                <a:gd name="T87" fmla="*/ 413 h 1139"/>
                <a:gd name="T88" fmla="*/ 533 w 780"/>
                <a:gd name="T89" fmla="*/ 780 h 1139"/>
                <a:gd name="T90" fmla="*/ 432 w 780"/>
                <a:gd name="T91" fmla="*/ 838 h 1139"/>
                <a:gd name="T92" fmla="*/ 515 w 780"/>
                <a:gd name="T93" fmla="*/ 1003 h 1139"/>
                <a:gd name="T94" fmla="*/ 669 w 780"/>
                <a:gd name="T95" fmla="*/ 1091 h 1139"/>
                <a:gd name="T96" fmla="*/ 283 w 780"/>
                <a:gd name="T97" fmla="*/ 792 h 1139"/>
                <a:gd name="T98" fmla="*/ 195 w 780"/>
                <a:gd name="T99" fmla="*/ 783 h 1139"/>
                <a:gd name="T100" fmla="*/ 136 w 780"/>
                <a:gd name="T101" fmla="*/ 1118 h 1139"/>
                <a:gd name="T102" fmla="*/ 361 w 780"/>
                <a:gd name="T103" fmla="*/ 1103 h 1139"/>
                <a:gd name="T104" fmla="*/ 385 w 780"/>
                <a:gd name="T105" fmla="*/ 848 h 1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80" h="1139">
                  <a:moveTo>
                    <a:pt x="272" y="657"/>
                  </a:moveTo>
                  <a:cubicBezTo>
                    <a:pt x="300" y="657"/>
                    <a:pt x="328" y="671"/>
                    <a:pt x="343" y="693"/>
                  </a:cubicBezTo>
                  <a:lnTo>
                    <a:pt x="370" y="732"/>
                  </a:lnTo>
                  <a:cubicBezTo>
                    <a:pt x="379" y="745"/>
                    <a:pt x="391" y="745"/>
                    <a:pt x="400" y="733"/>
                  </a:cubicBezTo>
                  <a:lnTo>
                    <a:pt x="428" y="694"/>
                  </a:lnTo>
                  <a:cubicBezTo>
                    <a:pt x="443" y="673"/>
                    <a:pt x="470" y="660"/>
                    <a:pt x="498" y="660"/>
                  </a:cubicBezTo>
                  <a:cubicBezTo>
                    <a:pt x="507" y="660"/>
                    <a:pt x="516" y="661"/>
                    <a:pt x="524" y="664"/>
                  </a:cubicBezTo>
                  <a:lnTo>
                    <a:pt x="569" y="680"/>
                  </a:lnTo>
                  <a:cubicBezTo>
                    <a:pt x="572" y="681"/>
                    <a:pt x="575" y="682"/>
                    <a:pt x="578" y="682"/>
                  </a:cubicBezTo>
                  <a:cubicBezTo>
                    <a:pt x="591" y="682"/>
                    <a:pt x="593" y="670"/>
                    <a:pt x="593" y="663"/>
                  </a:cubicBezTo>
                  <a:lnTo>
                    <a:pt x="593" y="615"/>
                  </a:lnTo>
                  <a:cubicBezTo>
                    <a:pt x="593" y="580"/>
                    <a:pt x="620" y="545"/>
                    <a:pt x="653" y="535"/>
                  </a:cubicBezTo>
                  <a:lnTo>
                    <a:pt x="699" y="521"/>
                  </a:lnTo>
                  <a:cubicBezTo>
                    <a:pt x="706" y="519"/>
                    <a:pt x="711" y="515"/>
                    <a:pt x="713" y="511"/>
                  </a:cubicBezTo>
                  <a:cubicBezTo>
                    <a:pt x="715" y="506"/>
                    <a:pt x="713" y="500"/>
                    <a:pt x="709" y="494"/>
                  </a:cubicBezTo>
                  <a:lnTo>
                    <a:pt x="680" y="455"/>
                  </a:lnTo>
                  <a:cubicBezTo>
                    <a:pt x="660" y="426"/>
                    <a:pt x="660" y="383"/>
                    <a:pt x="682" y="355"/>
                  </a:cubicBezTo>
                  <a:lnTo>
                    <a:pt x="711" y="316"/>
                  </a:lnTo>
                  <a:cubicBezTo>
                    <a:pt x="716" y="311"/>
                    <a:pt x="717" y="304"/>
                    <a:pt x="716" y="300"/>
                  </a:cubicBezTo>
                  <a:cubicBezTo>
                    <a:pt x="715" y="295"/>
                    <a:pt x="710" y="291"/>
                    <a:pt x="703" y="288"/>
                  </a:cubicBezTo>
                  <a:lnTo>
                    <a:pt x="657" y="274"/>
                  </a:lnTo>
                  <a:cubicBezTo>
                    <a:pt x="624" y="263"/>
                    <a:pt x="598" y="227"/>
                    <a:pt x="599" y="192"/>
                  </a:cubicBezTo>
                  <a:lnTo>
                    <a:pt x="600" y="144"/>
                  </a:lnTo>
                  <a:cubicBezTo>
                    <a:pt x="601" y="137"/>
                    <a:pt x="599" y="132"/>
                    <a:pt x="596" y="128"/>
                  </a:cubicBezTo>
                  <a:cubicBezTo>
                    <a:pt x="593" y="125"/>
                    <a:pt x="588" y="125"/>
                    <a:pt x="585" y="125"/>
                  </a:cubicBezTo>
                  <a:cubicBezTo>
                    <a:pt x="583" y="125"/>
                    <a:pt x="580" y="125"/>
                    <a:pt x="577" y="126"/>
                  </a:cubicBezTo>
                  <a:lnTo>
                    <a:pt x="531" y="141"/>
                  </a:lnTo>
                  <a:cubicBezTo>
                    <a:pt x="524" y="143"/>
                    <a:pt x="516" y="144"/>
                    <a:pt x="508" y="144"/>
                  </a:cubicBezTo>
                  <a:cubicBezTo>
                    <a:pt x="479" y="144"/>
                    <a:pt x="451" y="130"/>
                    <a:pt x="436" y="108"/>
                  </a:cubicBezTo>
                  <a:lnTo>
                    <a:pt x="409" y="69"/>
                  </a:lnTo>
                  <a:cubicBezTo>
                    <a:pt x="405" y="63"/>
                    <a:pt x="400" y="59"/>
                    <a:pt x="394" y="59"/>
                  </a:cubicBezTo>
                  <a:cubicBezTo>
                    <a:pt x="388" y="59"/>
                    <a:pt x="386" y="59"/>
                    <a:pt x="381" y="67"/>
                  </a:cubicBezTo>
                  <a:lnTo>
                    <a:pt x="380" y="69"/>
                  </a:lnTo>
                  <a:cubicBezTo>
                    <a:pt x="368" y="87"/>
                    <a:pt x="352" y="110"/>
                    <a:pt x="339" y="123"/>
                  </a:cubicBezTo>
                  <a:cubicBezTo>
                    <a:pt x="331" y="131"/>
                    <a:pt x="318" y="141"/>
                    <a:pt x="301" y="141"/>
                  </a:cubicBezTo>
                  <a:cubicBezTo>
                    <a:pt x="296" y="141"/>
                    <a:pt x="292" y="141"/>
                    <a:pt x="289" y="140"/>
                  </a:cubicBezTo>
                  <a:lnTo>
                    <a:pt x="285" y="140"/>
                  </a:lnTo>
                  <a:lnTo>
                    <a:pt x="282" y="138"/>
                  </a:lnTo>
                  <a:cubicBezTo>
                    <a:pt x="276" y="136"/>
                    <a:pt x="268" y="134"/>
                    <a:pt x="260" y="132"/>
                  </a:cubicBezTo>
                  <a:cubicBezTo>
                    <a:pt x="248" y="128"/>
                    <a:pt x="227" y="122"/>
                    <a:pt x="224" y="122"/>
                  </a:cubicBezTo>
                  <a:cubicBezTo>
                    <a:pt x="215" y="120"/>
                    <a:pt x="205" y="118"/>
                    <a:pt x="202" y="118"/>
                  </a:cubicBezTo>
                  <a:cubicBezTo>
                    <a:pt x="191" y="118"/>
                    <a:pt x="187" y="128"/>
                    <a:pt x="187" y="138"/>
                  </a:cubicBezTo>
                  <a:lnTo>
                    <a:pt x="187" y="186"/>
                  </a:lnTo>
                  <a:cubicBezTo>
                    <a:pt x="187" y="221"/>
                    <a:pt x="160" y="256"/>
                    <a:pt x="126" y="266"/>
                  </a:cubicBezTo>
                  <a:lnTo>
                    <a:pt x="80" y="280"/>
                  </a:lnTo>
                  <a:cubicBezTo>
                    <a:pt x="73" y="282"/>
                    <a:pt x="68" y="286"/>
                    <a:pt x="67" y="290"/>
                  </a:cubicBezTo>
                  <a:cubicBezTo>
                    <a:pt x="65" y="295"/>
                    <a:pt x="67" y="301"/>
                    <a:pt x="71" y="307"/>
                  </a:cubicBezTo>
                  <a:lnTo>
                    <a:pt x="99" y="346"/>
                  </a:lnTo>
                  <a:cubicBezTo>
                    <a:pt x="120" y="375"/>
                    <a:pt x="119" y="419"/>
                    <a:pt x="98" y="446"/>
                  </a:cubicBezTo>
                  <a:lnTo>
                    <a:pt x="68" y="485"/>
                  </a:lnTo>
                  <a:cubicBezTo>
                    <a:pt x="64" y="490"/>
                    <a:pt x="62" y="496"/>
                    <a:pt x="64" y="501"/>
                  </a:cubicBezTo>
                  <a:cubicBezTo>
                    <a:pt x="65" y="506"/>
                    <a:pt x="70" y="510"/>
                    <a:pt x="77" y="513"/>
                  </a:cubicBezTo>
                  <a:lnTo>
                    <a:pt x="123" y="527"/>
                  </a:lnTo>
                  <a:cubicBezTo>
                    <a:pt x="156" y="538"/>
                    <a:pt x="181" y="574"/>
                    <a:pt x="181" y="609"/>
                  </a:cubicBezTo>
                  <a:lnTo>
                    <a:pt x="179" y="657"/>
                  </a:lnTo>
                  <a:cubicBezTo>
                    <a:pt x="179" y="664"/>
                    <a:pt x="181" y="669"/>
                    <a:pt x="184" y="672"/>
                  </a:cubicBezTo>
                  <a:cubicBezTo>
                    <a:pt x="187" y="676"/>
                    <a:pt x="191" y="676"/>
                    <a:pt x="194" y="676"/>
                  </a:cubicBezTo>
                  <a:cubicBezTo>
                    <a:pt x="197" y="676"/>
                    <a:pt x="200" y="676"/>
                    <a:pt x="203" y="675"/>
                  </a:cubicBezTo>
                  <a:lnTo>
                    <a:pt x="248" y="660"/>
                  </a:lnTo>
                  <a:cubicBezTo>
                    <a:pt x="256" y="658"/>
                    <a:pt x="264" y="657"/>
                    <a:pt x="272" y="657"/>
                  </a:cubicBezTo>
                  <a:close/>
                  <a:moveTo>
                    <a:pt x="385" y="801"/>
                  </a:moveTo>
                  <a:cubicBezTo>
                    <a:pt x="360" y="801"/>
                    <a:pt x="337" y="788"/>
                    <a:pt x="322" y="765"/>
                  </a:cubicBezTo>
                  <a:lnTo>
                    <a:pt x="294" y="726"/>
                  </a:lnTo>
                  <a:cubicBezTo>
                    <a:pt x="291" y="721"/>
                    <a:pt x="282" y="716"/>
                    <a:pt x="272" y="716"/>
                  </a:cubicBezTo>
                  <a:cubicBezTo>
                    <a:pt x="270" y="716"/>
                    <a:pt x="268" y="716"/>
                    <a:pt x="266" y="716"/>
                  </a:cubicBezTo>
                  <a:lnTo>
                    <a:pt x="221" y="731"/>
                  </a:lnTo>
                  <a:cubicBezTo>
                    <a:pt x="192" y="741"/>
                    <a:pt x="161" y="734"/>
                    <a:pt x="141" y="714"/>
                  </a:cubicBezTo>
                  <a:cubicBezTo>
                    <a:pt x="127" y="699"/>
                    <a:pt x="119" y="678"/>
                    <a:pt x="120" y="656"/>
                  </a:cubicBezTo>
                  <a:lnTo>
                    <a:pt x="121" y="608"/>
                  </a:lnTo>
                  <a:cubicBezTo>
                    <a:pt x="122" y="599"/>
                    <a:pt x="113" y="586"/>
                    <a:pt x="104" y="584"/>
                  </a:cubicBezTo>
                  <a:lnTo>
                    <a:pt x="59" y="569"/>
                  </a:lnTo>
                  <a:cubicBezTo>
                    <a:pt x="33" y="560"/>
                    <a:pt x="14" y="542"/>
                    <a:pt x="7" y="519"/>
                  </a:cubicBezTo>
                  <a:cubicBezTo>
                    <a:pt x="0" y="496"/>
                    <a:pt x="5" y="470"/>
                    <a:pt x="22" y="448"/>
                  </a:cubicBezTo>
                  <a:lnTo>
                    <a:pt x="51" y="410"/>
                  </a:lnTo>
                  <a:cubicBezTo>
                    <a:pt x="56" y="403"/>
                    <a:pt x="57" y="388"/>
                    <a:pt x="51" y="381"/>
                  </a:cubicBezTo>
                  <a:lnTo>
                    <a:pt x="23" y="342"/>
                  </a:lnTo>
                  <a:cubicBezTo>
                    <a:pt x="7" y="320"/>
                    <a:pt x="3" y="295"/>
                    <a:pt x="11" y="271"/>
                  </a:cubicBezTo>
                  <a:cubicBezTo>
                    <a:pt x="19" y="248"/>
                    <a:pt x="38" y="230"/>
                    <a:pt x="64" y="223"/>
                  </a:cubicBezTo>
                  <a:lnTo>
                    <a:pt x="110" y="209"/>
                  </a:lnTo>
                  <a:cubicBezTo>
                    <a:pt x="118" y="207"/>
                    <a:pt x="127" y="195"/>
                    <a:pt x="127" y="186"/>
                  </a:cubicBezTo>
                  <a:lnTo>
                    <a:pt x="127" y="138"/>
                  </a:lnTo>
                  <a:cubicBezTo>
                    <a:pt x="127" y="93"/>
                    <a:pt x="160" y="59"/>
                    <a:pt x="202" y="59"/>
                  </a:cubicBezTo>
                  <a:cubicBezTo>
                    <a:pt x="212" y="59"/>
                    <a:pt x="228" y="62"/>
                    <a:pt x="236" y="64"/>
                  </a:cubicBezTo>
                  <a:cubicBezTo>
                    <a:pt x="240" y="65"/>
                    <a:pt x="252" y="68"/>
                    <a:pt x="276" y="75"/>
                  </a:cubicBezTo>
                  <a:cubicBezTo>
                    <a:pt x="284" y="77"/>
                    <a:pt x="292" y="79"/>
                    <a:pt x="297" y="81"/>
                  </a:cubicBezTo>
                  <a:lnTo>
                    <a:pt x="298" y="81"/>
                  </a:lnTo>
                  <a:cubicBezTo>
                    <a:pt x="298" y="81"/>
                    <a:pt x="298" y="81"/>
                    <a:pt x="298" y="81"/>
                  </a:cubicBezTo>
                  <a:cubicBezTo>
                    <a:pt x="305" y="74"/>
                    <a:pt x="315" y="60"/>
                    <a:pt x="330" y="37"/>
                  </a:cubicBezTo>
                  <a:lnTo>
                    <a:pt x="331" y="35"/>
                  </a:lnTo>
                  <a:cubicBezTo>
                    <a:pt x="346" y="12"/>
                    <a:pt x="367" y="0"/>
                    <a:pt x="394" y="0"/>
                  </a:cubicBezTo>
                  <a:cubicBezTo>
                    <a:pt x="420" y="0"/>
                    <a:pt x="443" y="13"/>
                    <a:pt x="458" y="36"/>
                  </a:cubicBezTo>
                  <a:lnTo>
                    <a:pt x="485" y="75"/>
                  </a:lnTo>
                  <a:cubicBezTo>
                    <a:pt x="489" y="80"/>
                    <a:pt x="498" y="85"/>
                    <a:pt x="508" y="85"/>
                  </a:cubicBezTo>
                  <a:cubicBezTo>
                    <a:pt x="510" y="85"/>
                    <a:pt x="512" y="85"/>
                    <a:pt x="513" y="85"/>
                  </a:cubicBezTo>
                  <a:lnTo>
                    <a:pt x="559" y="70"/>
                  </a:lnTo>
                  <a:cubicBezTo>
                    <a:pt x="588" y="60"/>
                    <a:pt x="619" y="67"/>
                    <a:pt x="638" y="87"/>
                  </a:cubicBezTo>
                  <a:cubicBezTo>
                    <a:pt x="653" y="102"/>
                    <a:pt x="660" y="123"/>
                    <a:pt x="659" y="145"/>
                  </a:cubicBezTo>
                  <a:lnTo>
                    <a:pt x="658" y="193"/>
                  </a:lnTo>
                  <a:cubicBezTo>
                    <a:pt x="658" y="202"/>
                    <a:pt x="667" y="215"/>
                    <a:pt x="675" y="217"/>
                  </a:cubicBezTo>
                  <a:lnTo>
                    <a:pt x="721" y="232"/>
                  </a:lnTo>
                  <a:cubicBezTo>
                    <a:pt x="746" y="241"/>
                    <a:pt x="765" y="259"/>
                    <a:pt x="772" y="282"/>
                  </a:cubicBezTo>
                  <a:cubicBezTo>
                    <a:pt x="780" y="306"/>
                    <a:pt x="774" y="331"/>
                    <a:pt x="758" y="353"/>
                  </a:cubicBezTo>
                  <a:lnTo>
                    <a:pt x="729" y="391"/>
                  </a:lnTo>
                  <a:cubicBezTo>
                    <a:pt x="723" y="398"/>
                    <a:pt x="723" y="413"/>
                    <a:pt x="728" y="420"/>
                  </a:cubicBezTo>
                  <a:lnTo>
                    <a:pt x="756" y="459"/>
                  </a:lnTo>
                  <a:cubicBezTo>
                    <a:pt x="772" y="481"/>
                    <a:pt x="777" y="507"/>
                    <a:pt x="769" y="530"/>
                  </a:cubicBezTo>
                  <a:cubicBezTo>
                    <a:pt x="761" y="553"/>
                    <a:pt x="742" y="570"/>
                    <a:pt x="716" y="578"/>
                  </a:cubicBezTo>
                  <a:lnTo>
                    <a:pt x="670" y="592"/>
                  </a:lnTo>
                  <a:cubicBezTo>
                    <a:pt x="661" y="594"/>
                    <a:pt x="652" y="606"/>
                    <a:pt x="652" y="615"/>
                  </a:cubicBezTo>
                  <a:lnTo>
                    <a:pt x="652" y="663"/>
                  </a:lnTo>
                  <a:cubicBezTo>
                    <a:pt x="652" y="708"/>
                    <a:pt x="621" y="741"/>
                    <a:pt x="578" y="741"/>
                  </a:cubicBezTo>
                  <a:cubicBezTo>
                    <a:pt x="568" y="741"/>
                    <a:pt x="558" y="739"/>
                    <a:pt x="549" y="736"/>
                  </a:cubicBezTo>
                  <a:lnTo>
                    <a:pt x="504" y="720"/>
                  </a:lnTo>
                  <a:cubicBezTo>
                    <a:pt x="502" y="719"/>
                    <a:pt x="500" y="719"/>
                    <a:pt x="498" y="719"/>
                  </a:cubicBezTo>
                  <a:cubicBezTo>
                    <a:pt x="488" y="719"/>
                    <a:pt x="479" y="724"/>
                    <a:pt x="476" y="728"/>
                  </a:cubicBezTo>
                  <a:lnTo>
                    <a:pt x="448" y="767"/>
                  </a:lnTo>
                  <a:cubicBezTo>
                    <a:pt x="432" y="789"/>
                    <a:pt x="410" y="801"/>
                    <a:pt x="385" y="801"/>
                  </a:cubicBezTo>
                  <a:close/>
                  <a:moveTo>
                    <a:pt x="388" y="210"/>
                  </a:moveTo>
                  <a:cubicBezTo>
                    <a:pt x="277" y="210"/>
                    <a:pt x="186" y="301"/>
                    <a:pt x="186" y="413"/>
                  </a:cubicBezTo>
                  <a:cubicBezTo>
                    <a:pt x="186" y="524"/>
                    <a:pt x="277" y="615"/>
                    <a:pt x="388" y="615"/>
                  </a:cubicBezTo>
                  <a:cubicBezTo>
                    <a:pt x="500" y="615"/>
                    <a:pt x="590" y="524"/>
                    <a:pt x="590" y="413"/>
                  </a:cubicBezTo>
                  <a:cubicBezTo>
                    <a:pt x="590" y="301"/>
                    <a:pt x="500" y="210"/>
                    <a:pt x="388" y="210"/>
                  </a:cubicBezTo>
                  <a:close/>
                  <a:moveTo>
                    <a:pt x="388" y="650"/>
                  </a:moveTo>
                  <a:cubicBezTo>
                    <a:pt x="257" y="650"/>
                    <a:pt x="150" y="544"/>
                    <a:pt x="150" y="413"/>
                  </a:cubicBezTo>
                  <a:cubicBezTo>
                    <a:pt x="150" y="282"/>
                    <a:pt x="257" y="175"/>
                    <a:pt x="388" y="175"/>
                  </a:cubicBezTo>
                  <a:cubicBezTo>
                    <a:pt x="519" y="175"/>
                    <a:pt x="626" y="282"/>
                    <a:pt x="626" y="413"/>
                  </a:cubicBezTo>
                  <a:cubicBezTo>
                    <a:pt x="626" y="544"/>
                    <a:pt x="519" y="650"/>
                    <a:pt x="388" y="650"/>
                  </a:cubicBezTo>
                  <a:close/>
                  <a:moveTo>
                    <a:pt x="559" y="413"/>
                  </a:moveTo>
                  <a:cubicBezTo>
                    <a:pt x="559" y="507"/>
                    <a:pt x="482" y="583"/>
                    <a:pt x="388" y="583"/>
                  </a:cubicBezTo>
                  <a:cubicBezTo>
                    <a:pt x="294" y="583"/>
                    <a:pt x="218" y="507"/>
                    <a:pt x="218" y="413"/>
                  </a:cubicBezTo>
                  <a:cubicBezTo>
                    <a:pt x="218" y="319"/>
                    <a:pt x="294" y="242"/>
                    <a:pt x="388" y="242"/>
                  </a:cubicBezTo>
                  <a:cubicBezTo>
                    <a:pt x="482" y="242"/>
                    <a:pt x="559" y="319"/>
                    <a:pt x="559" y="413"/>
                  </a:cubicBezTo>
                  <a:close/>
                  <a:moveTo>
                    <a:pt x="581" y="788"/>
                  </a:moveTo>
                  <a:cubicBezTo>
                    <a:pt x="580" y="788"/>
                    <a:pt x="579" y="788"/>
                    <a:pt x="578" y="788"/>
                  </a:cubicBezTo>
                  <a:cubicBezTo>
                    <a:pt x="563" y="788"/>
                    <a:pt x="548" y="786"/>
                    <a:pt x="533" y="780"/>
                  </a:cubicBezTo>
                  <a:lnTo>
                    <a:pt x="504" y="770"/>
                  </a:lnTo>
                  <a:lnTo>
                    <a:pt x="486" y="795"/>
                  </a:lnTo>
                  <a:cubicBezTo>
                    <a:pt x="472" y="815"/>
                    <a:pt x="453" y="829"/>
                    <a:pt x="432" y="838"/>
                  </a:cubicBezTo>
                  <a:lnTo>
                    <a:pt x="447" y="1075"/>
                  </a:lnTo>
                  <a:cubicBezTo>
                    <a:pt x="448" y="1094"/>
                    <a:pt x="457" y="1096"/>
                    <a:pt x="467" y="1080"/>
                  </a:cubicBezTo>
                  <a:lnTo>
                    <a:pt x="515" y="1003"/>
                  </a:lnTo>
                  <a:cubicBezTo>
                    <a:pt x="525" y="987"/>
                    <a:pt x="544" y="985"/>
                    <a:pt x="557" y="998"/>
                  </a:cubicBezTo>
                  <a:lnTo>
                    <a:pt x="654" y="1099"/>
                  </a:lnTo>
                  <a:cubicBezTo>
                    <a:pt x="667" y="1113"/>
                    <a:pt x="674" y="1109"/>
                    <a:pt x="669" y="1091"/>
                  </a:cubicBezTo>
                  <a:cubicBezTo>
                    <a:pt x="669" y="1091"/>
                    <a:pt x="608" y="880"/>
                    <a:pt x="581" y="788"/>
                  </a:cubicBezTo>
                  <a:close/>
                  <a:moveTo>
                    <a:pt x="385" y="848"/>
                  </a:moveTo>
                  <a:cubicBezTo>
                    <a:pt x="344" y="848"/>
                    <a:pt x="307" y="828"/>
                    <a:pt x="283" y="792"/>
                  </a:cubicBezTo>
                  <a:lnTo>
                    <a:pt x="265" y="767"/>
                  </a:lnTo>
                  <a:lnTo>
                    <a:pt x="236" y="776"/>
                  </a:lnTo>
                  <a:cubicBezTo>
                    <a:pt x="222" y="780"/>
                    <a:pt x="208" y="783"/>
                    <a:pt x="195" y="783"/>
                  </a:cubicBezTo>
                  <a:cubicBezTo>
                    <a:pt x="189" y="783"/>
                    <a:pt x="183" y="782"/>
                    <a:pt x="177" y="781"/>
                  </a:cubicBezTo>
                  <a:cubicBezTo>
                    <a:pt x="152" y="872"/>
                    <a:pt x="96" y="1082"/>
                    <a:pt x="94" y="1088"/>
                  </a:cubicBezTo>
                  <a:cubicBezTo>
                    <a:pt x="91" y="1108"/>
                    <a:pt x="103" y="1139"/>
                    <a:pt x="136" y="1118"/>
                  </a:cubicBezTo>
                  <a:cubicBezTo>
                    <a:pt x="141" y="1115"/>
                    <a:pt x="240" y="1033"/>
                    <a:pt x="240" y="1033"/>
                  </a:cubicBezTo>
                  <a:cubicBezTo>
                    <a:pt x="255" y="1021"/>
                    <a:pt x="267" y="1020"/>
                    <a:pt x="284" y="1035"/>
                  </a:cubicBezTo>
                  <a:lnTo>
                    <a:pt x="361" y="1103"/>
                  </a:lnTo>
                  <a:cubicBezTo>
                    <a:pt x="374" y="1115"/>
                    <a:pt x="395" y="1108"/>
                    <a:pt x="395" y="1089"/>
                  </a:cubicBezTo>
                  <a:lnTo>
                    <a:pt x="388" y="848"/>
                  </a:lnTo>
                  <a:cubicBezTo>
                    <a:pt x="387" y="848"/>
                    <a:pt x="386" y="848"/>
                    <a:pt x="385" y="84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C4261D"/>
                </a:solidFill>
              </a:endParaRPr>
            </a:p>
          </p:txBody>
        </p:sp>
        <p:sp>
          <p:nvSpPr>
            <p:cNvPr id="43" name="Freeform 6"/>
            <p:cNvSpPr>
              <a:spLocks noEditPoints="1"/>
            </p:cNvSpPr>
            <p:nvPr/>
          </p:nvSpPr>
          <p:spPr bwMode="auto">
            <a:xfrm>
              <a:off x="7772329" y="-1123557"/>
              <a:ext cx="465708" cy="472063"/>
            </a:xfrm>
            <a:custGeom>
              <a:avLst/>
              <a:gdLst>
                <a:gd name="T0" fmla="*/ 1391 w 2783"/>
                <a:gd name="T1" fmla="*/ 0 h 2783"/>
                <a:gd name="T2" fmla="*/ 0 w 2783"/>
                <a:gd name="T3" fmla="*/ 1391 h 2783"/>
                <a:gd name="T4" fmla="*/ 1391 w 2783"/>
                <a:gd name="T5" fmla="*/ 2783 h 2783"/>
                <a:gd name="T6" fmla="*/ 2783 w 2783"/>
                <a:gd name="T7" fmla="*/ 1391 h 2783"/>
                <a:gd name="T8" fmla="*/ 1391 w 2783"/>
                <a:gd name="T9" fmla="*/ 0 h 2783"/>
                <a:gd name="T10" fmla="*/ 1391 w 2783"/>
                <a:gd name="T11" fmla="*/ 55 h 2783"/>
                <a:gd name="T12" fmla="*/ 55 w 2783"/>
                <a:gd name="T13" fmla="*/ 1391 h 2783"/>
                <a:gd name="T14" fmla="*/ 1391 w 2783"/>
                <a:gd name="T15" fmla="*/ 2728 h 2783"/>
                <a:gd name="T16" fmla="*/ 2728 w 2783"/>
                <a:gd name="T17" fmla="*/ 1391 h 2783"/>
                <a:gd name="T18" fmla="*/ 1391 w 2783"/>
                <a:gd name="T19" fmla="*/ 55 h 2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83" h="2783">
                  <a:moveTo>
                    <a:pt x="1391" y="0"/>
                  </a:moveTo>
                  <a:cubicBezTo>
                    <a:pt x="623" y="0"/>
                    <a:pt x="0" y="623"/>
                    <a:pt x="0" y="1391"/>
                  </a:cubicBezTo>
                  <a:cubicBezTo>
                    <a:pt x="0" y="2160"/>
                    <a:pt x="623" y="2783"/>
                    <a:pt x="1391" y="2783"/>
                  </a:cubicBezTo>
                  <a:cubicBezTo>
                    <a:pt x="2160" y="2783"/>
                    <a:pt x="2783" y="2160"/>
                    <a:pt x="2783" y="1391"/>
                  </a:cubicBezTo>
                  <a:cubicBezTo>
                    <a:pt x="2783" y="623"/>
                    <a:pt x="2160" y="0"/>
                    <a:pt x="1391" y="0"/>
                  </a:cubicBezTo>
                  <a:close/>
                  <a:moveTo>
                    <a:pt x="1391" y="55"/>
                  </a:moveTo>
                  <a:cubicBezTo>
                    <a:pt x="654" y="55"/>
                    <a:pt x="55" y="654"/>
                    <a:pt x="55" y="1391"/>
                  </a:cubicBezTo>
                  <a:cubicBezTo>
                    <a:pt x="55" y="2129"/>
                    <a:pt x="654" y="2728"/>
                    <a:pt x="1391" y="2728"/>
                  </a:cubicBezTo>
                  <a:cubicBezTo>
                    <a:pt x="2129" y="2728"/>
                    <a:pt x="2728" y="2129"/>
                    <a:pt x="2728" y="1391"/>
                  </a:cubicBezTo>
                  <a:cubicBezTo>
                    <a:pt x="2728" y="654"/>
                    <a:pt x="2129" y="55"/>
                    <a:pt x="1391" y="5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2DB6B9"/>
                </a:solidFill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10151788" y="5949283"/>
            <a:ext cx="465709" cy="472063"/>
            <a:chOff x="10019977" y="-551766"/>
            <a:chExt cx="2093913" cy="2122488"/>
          </a:xfrm>
          <a:solidFill>
            <a:schemeClr val="tx2"/>
          </a:solidFill>
        </p:grpSpPr>
        <p:sp>
          <p:nvSpPr>
            <p:cNvPr id="45" name="Freeform 6"/>
            <p:cNvSpPr>
              <a:spLocks noEditPoints="1"/>
            </p:cNvSpPr>
            <p:nvPr/>
          </p:nvSpPr>
          <p:spPr bwMode="auto">
            <a:xfrm>
              <a:off x="10019977" y="-551766"/>
              <a:ext cx="2093913" cy="2122488"/>
            </a:xfrm>
            <a:custGeom>
              <a:avLst/>
              <a:gdLst>
                <a:gd name="T0" fmla="*/ 1391 w 2783"/>
                <a:gd name="T1" fmla="*/ 0 h 2783"/>
                <a:gd name="T2" fmla="*/ 0 w 2783"/>
                <a:gd name="T3" fmla="*/ 1391 h 2783"/>
                <a:gd name="T4" fmla="*/ 1391 w 2783"/>
                <a:gd name="T5" fmla="*/ 2783 h 2783"/>
                <a:gd name="T6" fmla="*/ 2783 w 2783"/>
                <a:gd name="T7" fmla="*/ 1391 h 2783"/>
                <a:gd name="T8" fmla="*/ 1391 w 2783"/>
                <a:gd name="T9" fmla="*/ 0 h 2783"/>
                <a:gd name="T10" fmla="*/ 1391 w 2783"/>
                <a:gd name="T11" fmla="*/ 55 h 2783"/>
                <a:gd name="T12" fmla="*/ 55 w 2783"/>
                <a:gd name="T13" fmla="*/ 1391 h 2783"/>
                <a:gd name="T14" fmla="*/ 1391 w 2783"/>
                <a:gd name="T15" fmla="*/ 2728 h 2783"/>
                <a:gd name="T16" fmla="*/ 2728 w 2783"/>
                <a:gd name="T17" fmla="*/ 1391 h 2783"/>
                <a:gd name="T18" fmla="*/ 1391 w 2783"/>
                <a:gd name="T19" fmla="*/ 55 h 2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83" h="2783">
                  <a:moveTo>
                    <a:pt x="1391" y="0"/>
                  </a:moveTo>
                  <a:cubicBezTo>
                    <a:pt x="623" y="0"/>
                    <a:pt x="0" y="623"/>
                    <a:pt x="0" y="1391"/>
                  </a:cubicBezTo>
                  <a:cubicBezTo>
                    <a:pt x="0" y="2160"/>
                    <a:pt x="623" y="2783"/>
                    <a:pt x="1391" y="2783"/>
                  </a:cubicBezTo>
                  <a:cubicBezTo>
                    <a:pt x="2160" y="2783"/>
                    <a:pt x="2783" y="2160"/>
                    <a:pt x="2783" y="1391"/>
                  </a:cubicBezTo>
                  <a:cubicBezTo>
                    <a:pt x="2783" y="623"/>
                    <a:pt x="2160" y="0"/>
                    <a:pt x="1391" y="0"/>
                  </a:cubicBezTo>
                  <a:close/>
                  <a:moveTo>
                    <a:pt x="1391" y="55"/>
                  </a:moveTo>
                  <a:cubicBezTo>
                    <a:pt x="654" y="55"/>
                    <a:pt x="55" y="654"/>
                    <a:pt x="55" y="1391"/>
                  </a:cubicBezTo>
                  <a:cubicBezTo>
                    <a:pt x="55" y="2129"/>
                    <a:pt x="654" y="2728"/>
                    <a:pt x="1391" y="2728"/>
                  </a:cubicBezTo>
                  <a:cubicBezTo>
                    <a:pt x="2129" y="2728"/>
                    <a:pt x="2728" y="2129"/>
                    <a:pt x="2728" y="1391"/>
                  </a:cubicBezTo>
                  <a:cubicBezTo>
                    <a:pt x="2728" y="654"/>
                    <a:pt x="2129" y="55"/>
                    <a:pt x="1391" y="5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2DB6B9"/>
                </a:solidFill>
              </a:endParaRPr>
            </a:p>
          </p:txBody>
        </p:sp>
        <p:sp>
          <p:nvSpPr>
            <p:cNvPr id="46" name="Freeform 6"/>
            <p:cNvSpPr>
              <a:spLocks noEditPoints="1"/>
            </p:cNvSpPr>
            <p:nvPr/>
          </p:nvSpPr>
          <p:spPr bwMode="auto">
            <a:xfrm>
              <a:off x="10357957" y="-215900"/>
              <a:ext cx="1417952" cy="1401540"/>
            </a:xfrm>
            <a:custGeom>
              <a:avLst/>
              <a:gdLst>
                <a:gd name="T0" fmla="*/ 675 w 1848"/>
                <a:gd name="T1" fmla="*/ 126 h 1848"/>
                <a:gd name="T2" fmla="*/ 286 w 1848"/>
                <a:gd name="T3" fmla="*/ 287 h 1848"/>
                <a:gd name="T4" fmla="*/ 126 w 1848"/>
                <a:gd name="T5" fmla="*/ 675 h 1848"/>
                <a:gd name="T6" fmla="*/ 286 w 1848"/>
                <a:gd name="T7" fmla="*/ 1064 h 1848"/>
                <a:gd name="T8" fmla="*/ 675 w 1848"/>
                <a:gd name="T9" fmla="*/ 1225 h 1848"/>
                <a:gd name="T10" fmla="*/ 1063 w 1848"/>
                <a:gd name="T11" fmla="*/ 1064 h 1848"/>
                <a:gd name="T12" fmla="*/ 1063 w 1848"/>
                <a:gd name="T13" fmla="*/ 287 h 1848"/>
                <a:gd name="T14" fmla="*/ 675 w 1848"/>
                <a:gd name="T15" fmla="*/ 126 h 1848"/>
                <a:gd name="T16" fmla="*/ 675 w 1848"/>
                <a:gd name="T17" fmla="*/ 1350 h 1848"/>
                <a:gd name="T18" fmla="*/ 198 w 1848"/>
                <a:gd name="T19" fmla="*/ 1153 h 1848"/>
                <a:gd name="T20" fmla="*/ 0 w 1848"/>
                <a:gd name="T21" fmla="*/ 675 h 1848"/>
                <a:gd name="T22" fmla="*/ 198 w 1848"/>
                <a:gd name="T23" fmla="*/ 198 h 1848"/>
                <a:gd name="T24" fmla="*/ 675 w 1848"/>
                <a:gd name="T25" fmla="*/ 0 h 1848"/>
                <a:gd name="T26" fmla="*/ 1152 w 1848"/>
                <a:gd name="T27" fmla="*/ 198 h 1848"/>
                <a:gd name="T28" fmla="*/ 1152 w 1848"/>
                <a:gd name="T29" fmla="*/ 1153 h 1848"/>
                <a:gd name="T30" fmla="*/ 675 w 1848"/>
                <a:gd name="T31" fmla="*/ 1350 h 1848"/>
                <a:gd name="T32" fmla="*/ 1261 w 1848"/>
                <a:gd name="T33" fmla="*/ 1068 h 1848"/>
                <a:gd name="T34" fmla="*/ 1261 w 1848"/>
                <a:gd name="T35" fmla="*/ 1153 h 1848"/>
                <a:gd name="T36" fmla="*/ 1153 w 1848"/>
                <a:gd name="T37" fmla="*/ 1261 h 1848"/>
                <a:gd name="T38" fmla="*/ 1067 w 1848"/>
                <a:gd name="T39" fmla="*/ 1261 h 1848"/>
                <a:gd name="T40" fmla="*/ 1063 w 1848"/>
                <a:gd name="T41" fmla="*/ 1257 h 1848"/>
                <a:gd name="T42" fmla="*/ 1063 w 1848"/>
                <a:gd name="T43" fmla="*/ 1172 h 1848"/>
                <a:gd name="T44" fmla="*/ 1171 w 1848"/>
                <a:gd name="T45" fmla="*/ 1064 h 1848"/>
                <a:gd name="T46" fmla="*/ 1257 w 1848"/>
                <a:gd name="T47" fmla="*/ 1064 h 1848"/>
                <a:gd name="T48" fmla="*/ 1261 w 1848"/>
                <a:gd name="T49" fmla="*/ 1068 h 1848"/>
                <a:gd name="T50" fmla="*/ 1401 w 1848"/>
                <a:gd name="T51" fmla="*/ 1250 h 1848"/>
                <a:gd name="T52" fmla="*/ 1401 w 1848"/>
                <a:gd name="T53" fmla="*/ 1401 h 1848"/>
                <a:gd name="T54" fmla="*/ 1250 w 1848"/>
                <a:gd name="T55" fmla="*/ 1401 h 1848"/>
                <a:gd name="T56" fmla="*/ 1250 w 1848"/>
                <a:gd name="T57" fmla="*/ 1250 h 1848"/>
                <a:gd name="T58" fmla="*/ 1401 w 1848"/>
                <a:gd name="T59" fmla="*/ 1250 h 1848"/>
                <a:gd name="T60" fmla="*/ 1827 w 1848"/>
                <a:gd name="T61" fmla="*/ 1655 h 1848"/>
                <a:gd name="T62" fmla="*/ 1823 w 1848"/>
                <a:gd name="T63" fmla="*/ 1736 h 1848"/>
                <a:gd name="T64" fmla="*/ 1736 w 1848"/>
                <a:gd name="T65" fmla="*/ 1823 h 1848"/>
                <a:gd name="T66" fmla="*/ 1654 w 1848"/>
                <a:gd name="T67" fmla="*/ 1827 h 1848"/>
                <a:gd name="T68" fmla="*/ 1396 w 1848"/>
                <a:gd name="T69" fmla="*/ 1569 h 1848"/>
                <a:gd name="T70" fmla="*/ 1400 w 1848"/>
                <a:gd name="T71" fmla="*/ 1487 h 1848"/>
                <a:gd name="T72" fmla="*/ 1487 w 1848"/>
                <a:gd name="T73" fmla="*/ 1400 h 1848"/>
                <a:gd name="T74" fmla="*/ 1568 w 1848"/>
                <a:gd name="T75" fmla="*/ 1396 h 1848"/>
                <a:gd name="T76" fmla="*/ 1827 w 1848"/>
                <a:gd name="T77" fmla="*/ 1655 h 1848"/>
                <a:gd name="T78" fmla="*/ 675 w 1848"/>
                <a:gd name="T79" fmla="*/ 270 h 1848"/>
                <a:gd name="T80" fmla="*/ 389 w 1848"/>
                <a:gd name="T81" fmla="*/ 389 h 1848"/>
                <a:gd name="T82" fmla="*/ 270 w 1848"/>
                <a:gd name="T83" fmla="*/ 675 h 1848"/>
                <a:gd name="T84" fmla="*/ 389 w 1848"/>
                <a:gd name="T85" fmla="*/ 962 h 1848"/>
                <a:gd name="T86" fmla="*/ 675 w 1848"/>
                <a:gd name="T87" fmla="*/ 1080 h 1848"/>
                <a:gd name="T88" fmla="*/ 961 w 1848"/>
                <a:gd name="T89" fmla="*/ 962 h 1848"/>
                <a:gd name="T90" fmla="*/ 961 w 1848"/>
                <a:gd name="T91" fmla="*/ 389 h 1848"/>
                <a:gd name="T92" fmla="*/ 675 w 1848"/>
                <a:gd name="T93" fmla="*/ 270 h 1848"/>
                <a:gd name="T94" fmla="*/ 675 w 1848"/>
                <a:gd name="T95" fmla="*/ 1164 h 1848"/>
                <a:gd name="T96" fmla="*/ 329 w 1848"/>
                <a:gd name="T97" fmla="*/ 1021 h 1848"/>
                <a:gd name="T98" fmla="*/ 186 w 1848"/>
                <a:gd name="T99" fmla="*/ 675 h 1848"/>
                <a:gd name="T100" fmla="*/ 329 w 1848"/>
                <a:gd name="T101" fmla="*/ 330 h 1848"/>
                <a:gd name="T102" fmla="*/ 675 w 1848"/>
                <a:gd name="T103" fmla="*/ 187 h 1848"/>
                <a:gd name="T104" fmla="*/ 1021 w 1848"/>
                <a:gd name="T105" fmla="*/ 330 h 1848"/>
                <a:gd name="T106" fmla="*/ 1021 w 1848"/>
                <a:gd name="T107" fmla="*/ 1021 h 1848"/>
                <a:gd name="T108" fmla="*/ 675 w 1848"/>
                <a:gd name="T109" fmla="*/ 1164 h 1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848" h="1848">
                  <a:moveTo>
                    <a:pt x="675" y="126"/>
                  </a:moveTo>
                  <a:cubicBezTo>
                    <a:pt x="528" y="126"/>
                    <a:pt x="390" y="183"/>
                    <a:pt x="286" y="287"/>
                  </a:cubicBezTo>
                  <a:cubicBezTo>
                    <a:pt x="183" y="391"/>
                    <a:pt x="126" y="529"/>
                    <a:pt x="126" y="675"/>
                  </a:cubicBezTo>
                  <a:cubicBezTo>
                    <a:pt x="126" y="822"/>
                    <a:pt x="183" y="960"/>
                    <a:pt x="286" y="1064"/>
                  </a:cubicBezTo>
                  <a:cubicBezTo>
                    <a:pt x="390" y="1168"/>
                    <a:pt x="528" y="1225"/>
                    <a:pt x="675" y="1225"/>
                  </a:cubicBezTo>
                  <a:cubicBezTo>
                    <a:pt x="822" y="1225"/>
                    <a:pt x="960" y="1168"/>
                    <a:pt x="1063" y="1064"/>
                  </a:cubicBezTo>
                  <a:cubicBezTo>
                    <a:pt x="1278" y="850"/>
                    <a:pt x="1278" y="501"/>
                    <a:pt x="1063" y="287"/>
                  </a:cubicBezTo>
                  <a:cubicBezTo>
                    <a:pt x="960" y="183"/>
                    <a:pt x="822" y="126"/>
                    <a:pt x="675" y="126"/>
                  </a:cubicBezTo>
                  <a:close/>
                  <a:moveTo>
                    <a:pt x="675" y="1350"/>
                  </a:moveTo>
                  <a:cubicBezTo>
                    <a:pt x="495" y="1350"/>
                    <a:pt x="325" y="1280"/>
                    <a:pt x="198" y="1153"/>
                  </a:cubicBezTo>
                  <a:cubicBezTo>
                    <a:pt x="70" y="1025"/>
                    <a:pt x="0" y="856"/>
                    <a:pt x="0" y="675"/>
                  </a:cubicBezTo>
                  <a:cubicBezTo>
                    <a:pt x="0" y="495"/>
                    <a:pt x="70" y="326"/>
                    <a:pt x="198" y="198"/>
                  </a:cubicBezTo>
                  <a:cubicBezTo>
                    <a:pt x="325" y="71"/>
                    <a:pt x="495" y="0"/>
                    <a:pt x="675" y="0"/>
                  </a:cubicBezTo>
                  <a:cubicBezTo>
                    <a:pt x="855" y="0"/>
                    <a:pt x="1025" y="71"/>
                    <a:pt x="1152" y="198"/>
                  </a:cubicBezTo>
                  <a:cubicBezTo>
                    <a:pt x="1415" y="461"/>
                    <a:pt x="1415" y="889"/>
                    <a:pt x="1152" y="1153"/>
                  </a:cubicBezTo>
                  <a:cubicBezTo>
                    <a:pt x="1025" y="1280"/>
                    <a:pt x="855" y="1350"/>
                    <a:pt x="675" y="1350"/>
                  </a:cubicBezTo>
                  <a:close/>
                  <a:moveTo>
                    <a:pt x="1261" y="1068"/>
                  </a:moveTo>
                  <a:cubicBezTo>
                    <a:pt x="1284" y="1091"/>
                    <a:pt x="1284" y="1130"/>
                    <a:pt x="1261" y="1153"/>
                  </a:cubicBezTo>
                  <a:lnTo>
                    <a:pt x="1153" y="1261"/>
                  </a:lnTo>
                  <a:cubicBezTo>
                    <a:pt x="1129" y="1285"/>
                    <a:pt x="1091" y="1285"/>
                    <a:pt x="1067" y="1261"/>
                  </a:cubicBezTo>
                  <a:lnTo>
                    <a:pt x="1063" y="1257"/>
                  </a:lnTo>
                  <a:cubicBezTo>
                    <a:pt x="1040" y="1234"/>
                    <a:pt x="1040" y="1195"/>
                    <a:pt x="1063" y="1172"/>
                  </a:cubicBezTo>
                  <a:lnTo>
                    <a:pt x="1171" y="1064"/>
                  </a:lnTo>
                  <a:cubicBezTo>
                    <a:pt x="1195" y="1040"/>
                    <a:pt x="1233" y="1040"/>
                    <a:pt x="1257" y="1064"/>
                  </a:cubicBezTo>
                  <a:lnTo>
                    <a:pt x="1261" y="1068"/>
                  </a:lnTo>
                  <a:close/>
                  <a:moveTo>
                    <a:pt x="1401" y="1250"/>
                  </a:moveTo>
                  <a:cubicBezTo>
                    <a:pt x="1442" y="1292"/>
                    <a:pt x="1442" y="1359"/>
                    <a:pt x="1401" y="1401"/>
                  </a:cubicBezTo>
                  <a:cubicBezTo>
                    <a:pt x="1359" y="1443"/>
                    <a:pt x="1291" y="1443"/>
                    <a:pt x="1250" y="1401"/>
                  </a:cubicBezTo>
                  <a:cubicBezTo>
                    <a:pt x="1208" y="1359"/>
                    <a:pt x="1208" y="1292"/>
                    <a:pt x="1250" y="1250"/>
                  </a:cubicBezTo>
                  <a:cubicBezTo>
                    <a:pt x="1291" y="1208"/>
                    <a:pt x="1359" y="1208"/>
                    <a:pt x="1401" y="1250"/>
                  </a:cubicBezTo>
                  <a:close/>
                  <a:moveTo>
                    <a:pt x="1827" y="1655"/>
                  </a:moveTo>
                  <a:cubicBezTo>
                    <a:pt x="1848" y="1676"/>
                    <a:pt x="1846" y="1713"/>
                    <a:pt x="1823" y="1736"/>
                  </a:cubicBezTo>
                  <a:lnTo>
                    <a:pt x="1736" y="1823"/>
                  </a:lnTo>
                  <a:cubicBezTo>
                    <a:pt x="1713" y="1847"/>
                    <a:pt x="1676" y="1848"/>
                    <a:pt x="1654" y="1827"/>
                  </a:cubicBezTo>
                  <a:lnTo>
                    <a:pt x="1396" y="1569"/>
                  </a:lnTo>
                  <a:cubicBezTo>
                    <a:pt x="1375" y="1547"/>
                    <a:pt x="1376" y="1511"/>
                    <a:pt x="1400" y="1487"/>
                  </a:cubicBezTo>
                  <a:lnTo>
                    <a:pt x="1487" y="1400"/>
                  </a:lnTo>
                  <a:cubicBezTo>
                    <a:pt x="1510" y="1377"/>
                    <a:pt x="1547" y="1375"/>
                    <a:pt x="1568" y="1396"/>
                  </a:cubicBezTo>
                  <a:lnTo>
                    <a:pt x="1827" y="1655"/>
                  </a:lnTo>
                  <a:close/>
                  <a:moveTo>
                    <a:pt x="675" y="270"/>
                  </a:moveTo>
                  <a:cubicBezTo>
                    <a:pt x="567" y="270"/>
                    <a:pt x="465" y="312"/>
                    <a:pt x="389" y="389"/>
                  </a:cubicBezTo>
                  <a:cubicBezTo>
                    <a:pt x="312" y="465"/>
                    <a:pt x="270" y="567"/>
                    <a:pt x="270" y="675"/>
                  </a:cubicBezTo>
                  <a:cubicBezTo>
                    <a:pt x="270" y="783"/>
                    <a:pt x="312" y="885"/>
                    <a:pt x="389" y="962"/>
                  </a:cubicBezTo>
                  <a:cubicBezTo>
                    <a:pt x="465" y="1038"/>
                    <a:pt x="567" y="1080"/>
                    <a:pt x="675" y="1080"/>
                  </a:cubicBezTo>
                  <a:cubicBezTo>
                    <a:pt x="783" y="1080"/>
                    <a:pt x="885" y="1038"/>
                    <a:pt x="961" y="962"/>
                  </a:cubicBezTo>
                  <a:cubicBezTo>
                    <a:pt x="1119" y="804"/>
                    <a:pt x="1119" y="547"/>
                    <a:pt x="961" y="389"/>
                  </a:cubicBezTo>
                  <a:cubicBezTo>
                    <a:pt x="885" y="312"/>
                    <a:pt x="783" y="270"/>
                    <a:pt x="675" y="270"/>
                  </a:cubicBezTo>
                  <a:close/>
                  <a:moveTo>
                    <a:pt x="675" y="1164"/>
                  </a:moveTo>
                  <a:cubicBezTo>
                    <a:pt x="544" y="1164"/>
                    <a:pt x="422" y="1113"/>
                    <a:pt x="329" y="1021"/>
                  </a:cubicBezTo>
                  <a:cubicBezTo>
                    <a:pt x="237" y="929"/>
                    <a:pt x="186" y="806"/>
                    <a:pt x="186" y="675"/>
                  </a:cubicBezTo>
                  <a:cubicBezTo>
                    <a:pt x="186" y="545"/>
                    <a:pt x="237" y="422"/>
                    <a:pt x="329" y="330"/>
                  </a:cubicBezTo>
                  <a:cubicBezTo>
                    <a:pt x="422" y="237"/>
                    <a:pt x="544" y="187"/>
                    <a:pt x="675" y="187"/>
                  </a:cubicBezTo>
                  <a:cubicBezTo>
                    <a:pt x="806" y="187"/>
                    <a:pt x="928" y="237"/>
                    <a:pt x="1021" y="330"/>
                  </a:cubicBezTo>
                  <a:cubicBezTo>
                    <a:pt x="1211" y="520"/>
                    <a:pt x="1211" y="830"/>
                    <a:pt x="1021" y="1021"/>
                  </a:cubicBezTo>
                  <a:cubicBezTo>
                    <a:pt x="928" y="1113"/>
                    <a:pt x="806" y="1164"/>
                    <a:pt x="675" y="116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2DB6B9"/>
                </a:solidFill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10751192" y="5949283"/>
            <a:ext cx="465709" cy="472063"/>
            <a:chOff x="2317849" y="-1212230"/>
            <a:chExt cx="2093913" cy="2122488"/>
          </a:xfrm>
          <a:solidFill>
            <a:schemeClr val="tx2"/>
          </a:solidFill>
        </p:grpSpPr>
        <p:sp>
          <p:nvSpPr>
            <p:cNvPr id="48" name="Freeform 6"/>
            <p:cNvSpPr>
              <a:spLocks noEditPoints="1"/>
            </p:cNvSpPr>
            <p:nvPr/>
          </p:nvSpPr>
          <p:spPr bwMode="auto">
            <a:xfrm>
              <a:off x="2317849" y="-1212230"/>
              <a:ext cx="2093913" cy="2122488"/>
            </a:xfrm>
            <a:custGeom>
              <a:avLst/>
              <a:gdLst>
                <a:gd name="T0" fmla="*/ 1391 w 2783"/>
                <a:gd name="T1" fmla="*/ 0 h 2783"/>
                <a:gd name="T2" fmla="*/ 0 w 2783"/>
                <a:gd name="T3" fmla="*/ 1391 h 2783"/>
                <a:gd name="T4" fmla="*/ 1391 w 2783"/>
                <a:gd name="T5" fmla="*/ 2783 h 2783"/>
                <a:gd name="T6" fmla="*/ 2783 w 2783"/>
                <a:gd name="T7" fmla="*/ 1391 h 2783"/>
                <a:gd name="T8" fmla="*/ 1391 w 2783"/>
                <a:gd name="T9" fmla="*/ 0 h 2783"/>
                <a:gd name="T10" fmla="*/ 1391 w 2783"/>
                <a:gd name="T11" fmla="*/ 55 h 2783"/>
                <a:gd name="T12" fmla="*/ 55 w 2783"/>
                <a:gd name="T13" fmla="*/ 1391 h 2783"/>
                <a:gd name="T14" fmla="*/ 1391 w 2783"/>
                <a:gd name="T15" fmla="*/ 2728 h 2783"/>
                <a:gd name="T16" fmla="*/ 2728 w 2783"/>
                <a:gd name="T17" fmla="*/ 1391 h 2783"/>
                <a:gd name="T18" fmla="*/ 1391 w 2783"/>
                <a:gd name="T19" fmla="*/ 55 h 2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83" h="2783">
                  <a:moveTo>
                    <a:pt x="1391" y="0"/>
                  </a:moveTo>
                  <a:cubicBezTo>
                    <a:pt x="623" y="0"/>
                    <a:pt x="0" y="623"/>
                    <a:pt x="0" y="1391"/>
                  </a:cubicBezTo>
                  <a:cubicBezTo>
                    <a:pt x="0" y="2160"/>
                    <a:pt x="623" y="2783"/>
                    <a:pt x="1391" y="2783"/>
                  </a:cubicBezTo>
                  <a:cubicBezTo>
                    <a:pt x="2160" y="2783"/>
                    <a:pt x="2783" y="2160"/>
                    <a:pt x="2783" y="1391"/>
                  </a:cubicBezTo>
                  <a:cubicBezTo>
                    <a:pt x="2783" y="623"/>
                    <a:pt x="2160" y="0"/>
                    <a:pt x="1391" y="0"/>
                  </a:cubicBezTo>
                  <a:close/>
                  <a:moveTo>
                    <a:pt x="1391" y="55"/>
                  </a:moveTo>
                  <a:cubicBezTo>
                    <a:pt x="654" y="55"/>
                    <a:pt x="55" y="654"/>
                    <a:pt x="55" y="1391"/>
                  </a:cubicBezTo>
                  <a:cubicBezTo>
                    <a:pt x="55" y="2129"/>
                    <a:pt x="654" y="2728"/>
                    <a:pt x="1391" y="2728"/>
                  </a:cubicBezTo>
                  <a:cubicBezTo>
                    <a:pt x="2129" y="2728"/>
                    <a:pt x="2728" y="2129"/>
                    <a:pt x="2728" y="1391"/>
                  </a:cubicBezTo>
                  <a:cubicBezTo>
                    <a:pt x="2728" y="654"/>
                    <a:pt x="2129" y="55"/>
                    <a:pt x="1391" y="5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2DB6B9"/>
                </a:solidFill>
              </a:endParaRPr>
            </a:p>
          </p:txBody>
        </p:sp>
        <p:sp>
          <p:nvSpPr>
            <p:cNvPr id="49" name="Freeform 7"/>
            <p:cNvSpPr>
              <a:spLocks noEditPoints="1"/>
            </p:cNvSpPr>
            <p:nvPr/>
          </p:nvSpPr>
          <p:spPr bwMode="auto">
            <a:xfrm>
              <a:off x="2723116" y="-1037197"/>
              <a:ext cx="1283378" cy="1723206"/>
            </a:xfrm>
            <a:custGeom>
              <a:avLst/>
              <a:gdLst>
                <a:gd name="T0" fmla="*/ 337 w 1669"/>
                <a:gd name="T1" fmla="*/ 844 h 2273"/>
                <a:gd name="T2" fmla="*/ 513 w 1669"/>
                <a:gd name="T3" fmla="*/ 1259 h 2273"/>
                <a:gd name="T4" fmla="*/ 656 w 1669"/>
                <a:gd name="T5" fmla="*/ 1590 h 2273"/>
                <a:gd name="T6" fmla="*/ 978 w 1669"/>
                <a:gd name="T7" fmla="*/ 1600 h 2273"/>
                <a:gd name="T8" fmla="*/ 1049 w 1669"/>
                <a:gd name="T9" fmla="*/ 1467 h 2273"/>
                <a:gd name="T10" fmla="*/ 1229 w 1669"/>
                <a:gd name="T11" fmla="*/ 1135 h 2273"/>
                <a:gd name="T12" fmla="*/ 835 w 1669"/>
                <a:gd name="T13" fmla="*/ 346 h 2273"/>
                <a:gd name="T14" fmla="*/ 691 w 1669"/>
                <a:gd name="T15" fmla="*/ 1704 h 2273"/>
                <a:gd name="T16" fmla="*/ 528 w 1669"/>
                <a:gd name="T17" fmla="*/ 1515 h 2273"/>
                <a:gd name="T18" fmla="*/ 354 w 1669"/>
                <a:gd name="T19" fmla="*/ 1192 h 2273"/>
                <a:gd name="T20" fmla="*/ 835 w 1669"/>
                <a:gd name="T21" fmla="*/ 242 h 2273"/>
                <a:gd name="T22" fmla="*/ 1316 w 1669"/>
                <a:gd name="T23" fmla="*/ 1192 h 2273"/>
                <a:gd name="T24" fmla="*/ 1142 w 1669"/>
                <a:gd name="T25" fmla="*/ 1515 h 2273"/>
                <a:gd name="T26" fmla="*/ 978 w 1669"/>
                <a:gd name="T27" fmla="*/ 1704 h 2273"/>
                <a:gd name="T28" fmla="*/ 597 w 1669"/>
                <a:gd name="T29" fmla="*/ 2037 h 2273"/>
                <a:gd name="T30" fmla="*/ 1002 w 1669"/>
                <a:gd name="T31" fmla="*/ 2115 h 2273"/>
                <a:gd name="T32" fmla="*/ 1002 w 1669"/>
                <a:gd name="T33" fmla="*/ 1960 h 2273"/>
                <a:gd name="T34" fmla="*/ 645 w 1669"/>
                <a:gd name="T35" fmla="*/ 2086 h 2273"/>
                <a:gd name="T36" fmla="*/ 1033 w 1669"/>
                <a:gd name="T37" fmla="*/ 2086 h 2273"/>
                <a:gd name="T38" fmla="*/ 1081 w 1669"/>
                <a:gd name="T39" fmla="*/ 2037 h 2273"/>
                <a:gd name="T40" fmla="*/ 597 w 1669"/>
                <a:gd name="T41" fmla="*/ 1795 h 2273"/>
                <a:gd name="T42" fmla="*/ 1081 w 1669"/>
                <a:gd name="T43" fmla="*/ 2037 h 2273"/>
                <a:gd name="T44" fmla="*/ 1077 w 1669"/>
                <a:gd name="T45" fmla="*/ 949 h 2273"/>
                <a:gd name="T46" fmla="*/ 914 w 1669"/>
                <a:gd name="T47" fmla="*/ 1113 h 2273"/>
                <a:gd name="T48" fmla="*/ 756 w 1669"/>
                <a:gd name="T49" fmla="*/ 1113 h 2273"/>
                <a:gd name="T50" fmla="*/ 592 w 1669"/>
                <a:gd name="T51" fmla="*/ 949 h 2273"/>
                <a:gd name="T52" fmla="*/ 592 w 1669"/>
                <a:gd name="T53" fmla="*/ 791 h 2273"/>
                <a:gd name="T54" fmla="*/ 756 w 1669"/>
                <a:gd name="T55" fmla="*/ 628 h 2273"/>
                <a:gd name="T56" fmla="*/ 914 w 1669"/>
                <a:gd name="T57" fmla="*/ 628 h 2273"/>
                <a:gd name="T58" fmla="*/ 1077 w 1669"/>
                <a:gd name="T59" fmla="*/ 791 h 2273"/>
                <a:gd name="T60" fmla="*/ 1604 w 1669"/>
                <a:gd name="T61" fmla="*/ 768 h 2273"/>
                <a:gd name="T62" fmla="*/ 1518 w 1669"/>
                <a:gd name="T63" fmla="*/ 844 h 2273"/>
                <a:gd name="T64" fmla="*/ 1604 w 1669"/>
                <a:gd name="T65" fmla="*/ 893 h 2273"/>
                <a:gd name="T66" fmla="*/ 1604 w 1669"/>
                <a:gd name="T67" fmla="*/ 768 h 2273"/>
                <a:gd name="T68" fmla="*/ 1421 w 1669"/>
                <a:gd name="T69" fmla="*/ 336 h 2273"/>
                <a:gd name="T70" fmla="*/ 1332 w 1669"/>
                <a:gd name="T71" fmla="*/ 247 h 2273"/>
                <a:gd name="T72" fmla="*/ 1356 w 1669"/>
                <a:gd name="T73" fmla="*/ 400 h 2273"/>
                <a:gd name="T74" fmla="*/ 895 w 1669"/>
                <a:gd name="T75" fmla="*/ 161 h 2273"/>
                <a:gd name="T76" fmla="*/ 833 w 1669"/>
                <a:gd name="T77" fmla="*/ 0 h 2273"/>
                <a:gd name="T78" fmla="*/ 771 w 1669"/>
                <a:gd name="T79" fmla="*/ 161 h 2273"/>
                <a:gd name="T80" fmla="*/ 307 w 1669"/>
                <a:gd name="T81" fmla="*/ 408 h 2273"/>
                <a:gd name="T82" fmla="*/ 334 w 1669"/>
                <a:gd name="T83" fmla="*/ 258 h 2273"/>
                <a:gd name="T84" fmla="*/ 245 w 1669"/>
                <a:gd name="T85" fmla="*/ 346 h 2273"/>
                <a:gd name="T86" fmla="*/ 149 w 1669"/>
                <a:gd name="T87" fmla="*/ 844 h 2273"/>
                <a:gd name="T88" fmla="*/ 65 w 1669"/>
                <a:gd name="T89" fmla="*/ 768 h 2273"/>
                <a:gd name="T90" fmla="*/ 65 w 1669"/>
                <a:gd name="T91" fmla="*/ 893 h 2273"/>
                <a:gd name="T92" fmla="*/ 149 w 1669"/>
                <a:gd name="T93" fmla="*/ 844 h 2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669" h="2273">
                  <a:moveTo>
                    <a:pt x="835" y="346"/>
                  </a:moveTo>
                  <a:cubicBezTo>
                    <a:pt x="560" y="346"/>
                    <a:pt x="337" y="569"/>
                    <a:pt x="337" y="844"/>
                  </a:cubicBezTo>
                  <a:cubicBezTo>
                    <a:pt x="337" y="975"/>
                    <a:pt x="440" y="1133"/>
                    <a:pt x="441" y="1135"/>
                  </a:cubicBezTo>
                  <a:cubicBezTo>
                    <a:pt x="463" y="1168"/>
                    <a:pt x="495" y="1222"/>
                    <a:pt x="513" y="1259"/>
                  </a:cubicBezTo>
                  <a:lnTo>
                    <a:pt x="620" y="1467"/>
                  </a:lnTo>
                  <a:cubicBezTo>
                    <a:pt x="641" y="1507"/>
                    <a:pt x="656" y="1560"/>
                    <a:pt x="656" y="1590"/>
                  </a:cubicBezTo>
                  <a:cubicBezTo>
                    <a:pt x="657" y="1591"/>
                    <a:pt x="669" y="1600"/>
                    <a:pt x="691" y="1600"/>
                  </a:cubicBezTo>
                  <a:lnTo>
                    <a:pt x="978" y="1600"/>
                  </a:lnTo>
                  <a:cubicBezTo>
                    <a:pt x="1000" y="1600"/>
                    <a:pt x="1012" y="1591"/>
                    <a:pt x="1014" y="1588"/>
                  </a:cubicBezTo>
                  <a:cubicBezTo>
                    <a:pt x="1014" y="1560"/>
                    <a:pt x="1029" y="1507"/>
                    <a:pt x="1049" y="1467"/>
                  </a:cubicBezTo>
                  <a:lnTo>
                    <a:pt x="1157" y="1258"/>
                  </a:lnTo>
                  <a:cubicBezTo>
                    <a:pt x="1175" y="1223"/>
                    <a:pt x="1207" y="1168"/>
                    <a:pt x="1229" y="1135"/>
                  </a:cubicBezTo>
                  <a:cubicBezTo>
                    <a:pt x="1264" y="1080"/>
                    <a:pt x="1333" y="948"/>
                    <a:pt x="1333" y="844"/>
                  </a:cubicBezTo>
                  <a:cubicBezTo>
                    <a:pt x="1333" y="569"/>
                    <a:pt x="1109" y="346"/>
                    <a:pt x="835" y="346"/>
                  </a:cubicBezTo>
                  <a:close/>
                  <a:moveTo>
                    <a:pt x="978" y="1704"/>
                  </a:moveTo>
                  <a:lnTo>
                    <a:pt x="691" y="1704"/>
                  </a:lnTo>
                  <a:cubicBezTo>
                    <a:pt x="613" y="1704"/>
                    <a:pt x="552" y="1654"/>
                    <a:pt x="552" y="1590"/>
                  </a:cubicBezTo>
                  <a:cubicBezTo>
                    <a:pt x="552" y="1581"/>
                    <a:pt x="543" y="1546"/>
                    <a:pt x="528" y="1515"/>
                  </a:cubicBezTo>
                  <a:lnTo>
                    <a:pt x="420" y="1306"/>
                  </a:lnTo>
                  <a:cubicBezTo>
                    <a:pt x="404" y="1273"/>
                    <a:pt x="374" y="1222"/>
                    <a:pt x="354" y="1192"/>
                  </a:cubicBezTo>
                  <a:cubicBezTo>
                    <a:pt x="342" y="1173"/>
                    <a:pt x="233" y="1003"/>
                    <a:pt x="233" y="844"/>
                  </a:cubicBezTo>
                  <a:cubicBezTo>
                    <a:pt x="233" y="512"/>
                    <a:pt x="503" y="242"/>
                    <a:pt x="835" y="242"/>
                  </a:cubicBezTo>
                  <a:cubicBezTo>
                    <a:pt x="1167" y="242"/>
                    <a:pt x="1437" y="512"/>
                    <a:pt x="1437" y="844"/>
                  </a:cubicBezTo>
                  <a:cubicBezTo>
                    <a:pt x="1437" y="1003"/>
                    <a:pt x="1328" y="1173"/>
                    <a:pt x="1316" y="1192"/>
                  </a:cubicBezTo>
                  <a:cubicBezTo>
                    <a:pt x="1296" y="1222"/>
                    <a:pt x="1266" y="1274"/>
                    <a:pt x="1249" y="1306"/>
                  </a:cubicBezTo>
                  <a:lnTo>
                    <a:pt x="1142" y="1515"/>
                  </a:lnTo>
                  <a:cubicBezTo>
                    <a:pt x="1126" y="1546"/>
                    <a:pt x="1118" y="1581"/>
                    <a:pt x="1118" y="1590"/>
                  </a:cubicBezTo>
                  <a:cubicBezTo>
                    <a:pt x="1118" y="1654"/>
                    <a:pt x="1056" y="1704"/>
                    <a:pt x="978" y="1704"/>
                  </a:cubicBezTo>
                  <a:close/>
                  <a:moveTo>
                    <a:pt x="676" y="1960"/>
                  </a:moveTo>
                  <a:cubicBezTo>
                    <a:pt x="632" y="1960"/>
                    <a:pt x="597" y="1995"/>
                    <a:pt x="597" y="2037"/>
                  </a:cubicBezTo>
                  <a:cubicBezTo>
                    <a:pt x="597" y="2080"/>
                    <a:pt x="632" y="2115"/>
                    <a:pt x="676" y="2115"/>
                  </a:cubicBezTo>
                  <a:lnTo>
                    <a:pt x="1002" y="2115"/>
                  </a:lnTo>
                  <a:cubicBezTo>
                    <a:pt x="1046" y="2115"/>
                    <a:pt x="1081" y="2080"/>
                    <a:pt x="1081" y="2037"/>
                  </a:cubicBezTo>
                  <a:cubicBezTo>
                    <a:pt x="1081" y="1995"/>
                    <a:pt x="1046" y="1960"/>
                    <a:pt x="1002" y="1960"/>
                  </a:cubicBezTo>
                  <a:lnTo>
                    <a:pt x="676" y="1960"/>
                  </a:lnTo>
                  <a:close/>
                  <a:moveTo>
                    <a:pt x="645" y="2086"/>
                  </a:moveTo>
                  <a:cubicBezTo>
                    <a:pt x="649" y="2190"/>
                    <a:pt x="734" y="2273"/>
                    <a:pt x="839" y="2273"/>
                  </a:cubicBezTo>
                  <a:cubicBezTo>
                    <a:pt x="944" y="2273"/>
                    <a:pt x="1029" y="2190"/>
                    <a:pt x="1033" y="2086"/>
                  </a:cubicBezTo>
                  <a:lnTo>
                    <a:pt x="645" y="2086"/>
                  </a:lnTo>
                  <a:close/>
                  <a:moveTo>
                    <a:pt x="1081" y="2037"/>
                  </a:moveTo>
                  <a:lnTo>
                    <a:pt x="597" y="2037"/>
                  </a:lnTo>
                  <a:lnTo>
                    <a:pt x="597" y="1795"/>
                  </a:lnTo>
                  <a:lnTo>
                    <a:pt x="1081" y="1795"/>
                  </a:lnTo>
                  <a:lnTo>
                    <a:pt x="1081" y="2037"/>
                  </a:lnTo>
                  <a:close/>
                  <a:moveTo>
                    <a:pt x="1157" y="870"/>
                  </a:moveTo>
                  <a:cubicBezTo>
                    <a:pt x="1157" y="914"/>
                    <a:pt x="1121" y="949"/>
                    <a:pt x="1077" y="949"/>
                  </a:cubicBezTo>
                  <a:lnTo>
                    <a:pt x="914" y="949"/>
                  </a:lnTo>
                  <a:lnTo>
                    <a:pt x="914" y="1113"/>
                  </a:lnTo>
                  <a:cubicBezTo>
                    <a:pt x="914" y="1156"/>
                    <a:pt x="878" y="1192"/>
                    <a:pt x="835" y="1192"/>
                  </a:cubicBezTo>
                  <a:cubicBezTo>
                    <a:pt x="791" y="1192"/>
                    <a:pt x="756" y="1156"/>
                    <a:pt x="756" y="1113"/>
                  </a:cubicBezTo>
                  <a:lnTo>
                    <a:pt x="756" y="949"/>
                  </a:lnTo>
                  <a:lnTo>
                    <a:pt x="592" y="949"/>
                  </a:lnTo>
                  <a:cubicBezTo>
                    <a:pt x="549" y="949"/>
                    <a:pt x="513" y="914"/>
                    <a:pt x="513" y="870"/>
                  </a:cubicBezTo>
                  <a:cubicBezTo>
                    <a:pt x="513" y="827"/>
                    <a:pt x="549" y="791"/>
                    <a:pt x="592" y="791"/>
                  </a:cubicBezTo>
                  <a:lnTo>
                    <a:pt x="756" y="791"/>
                  </a:lnTo>
                  <a:lnTo>
                    <a:pt x="756" y="628"/>
                  </a:lnTo>
                  <a:cubicBezTo>
                    <a:pt x="756" y="584"/>
                    <a:pt x="791" y="548"/>
                    <a:pt x="835" y="548"/>
                  </a:cubicBezTo>
                  <a:cubicBezTo>
                    <a:pt x="878" y="548"/>
                    <a:pt x="914" y="584"/>
                    <a:pt x="914" y="628"/>
                  </a:cubicBezTo>
                  <a:lnTo>
                    <a:pt x="914" y="791"/>
                  </a:lnTo>
                  <a:lnTo>
                    <a:pt x="1077" y="791"/>
                  </a:lnTo>
                  <a:cubicBezTo>
                    <a:pt x="1121" y="791"/>
                    <a:pt x="1157" y="827"/>
                    <a:pt x="1157" y="870"/>
                  </a:cubicBezTo>
                  <a:close/>
                  <a:moveTo>
                    <a:pt x="1604" y="768"/>
                  </a:moveTo>
                  <a:lnTo>
                    <a:pt x="1514" y="768"/>
                  </a:lnTo>
                  <a:cubicBezTo>
                    <a:pt x="1517" y="793"/>
                    <a:pt x="1518" y="818"/>
                    <a:pt x="1518" y="844"/>
                  </a:cubicBezTo>
                  <a:cubicBezTo>
                    <a:pt x="1518" y="860"/>
                    <a:pt x="1517" y="877"/>
                    <a:pt x="1515" y="893"/>
                  </a:cubicBezTo>
                  <a:lnTo>
                    <a:pt x="1604" y="893"/>
                  </a:lnTo>
                  <a:cubicBezTo>
                    <a:pt x="1640" y="893"/>
                    <a:pt x="1669" y="865"/>
                    <a:pt x="1669" y="831"/>
                  </a:cubicBezTo>
                  <a:cubicBezTo>
                    <a:pt x="1669" y="796"/>
                    <a:pt x="1640" y="768"/>
                    <a:pt x="1604" y="768"/>
                  </a:cubicBezTo>
                  <a:close/>
                  <a:moveTo>
                    <a:pt x="1356" y="400"/>
                  </a:moveTo>
                  <a:lnTo>
                    <a:pt x="1421" y="336"/>
                  </a:lnTo>
                  <a:cubicBezTo>
                    <a:pt x="1446" y="310"/>
                    <a:pt x="1447" y="270"/>
                    <a:pt x="1423" y="245"/>
                  </a:cubicBezTo>
                  <a:cubicBezTo>
                    <a:pt x="1398" y="221"/>
                    <a:pt x="1358" y="222"/>
                    <a:pt x="1332" y="247"/>
                  </a:cubicBezTo>
                  <a:lnTo>
                    <a:pt x="1267" y="313"/>
                  </a:lnTo>
                  <a:cubicBezTo>
                    <a:pt x="1299" y="339"/>
                    <a:pt x="1329" y="368"/>
                    <a:pt x="1356" y="400"/>
                  </a:cubicBezTo>
                  <a:close/>
                  <a:moveTo>
                    <a:pt x="833" y="158"/>
                  </a:moveTo>
                  <a:cubicBezTo>
                    <a:pt x="854" y="158"/>
                    <a:pt x="875" y="160"/>
                    <a:pt x="895" y="161"/>
                  </a:cubicBezTo>
                  <a:lnTo>
                    <a:pt x="895" y="65"/>
                  </a:lnTo>
                  <a:cubicBezTo>
                    <a:pt x="895" y="29"/>
                    <a:pt x="867" y="0"/>
                    <a:pt x="833" y="0"/>
                  </a:cubicBezTo>
                  <a:cubicBezTo>
                    <a:pt x="799" y="0"/>
                    <a:pt x="771" y="29"/>
                    <a:pt x="771" y="65"/>
                  </a:cubicBezTo>
                  <a:lnTo>
                    <a:pt x="771" y="161"/>
                  </a:lnTo>
                  <a:cubicBezTo>
                    <a:pt x="791" y="160"/>
                    <a:pt x="812" y="158"/>
                    <a:pt x="833" y="158"/>
                  </a:cubicBezTo>
                  <a:close/>
                  <a:moveTo>
                    <a:pt x="307" y="408"/>
                  </a:moveTo>
                  <a:cubicBezTo>
                    <a:pt x="333" y="375"/>
                    <a:pt x="363" y="346"/>
                    <a:pt x="395" y="319"/>
                  </a:cubicBezTo>
                  <a:lnTo>
                    <a:pt x="334" y="258"/>
                  </a:lnTo>
                  <a:cubicBezTo>
                    <a:pt x="308" y="233"/>
                    <a:pt x="268" y="232"/>
                    <a:pt x="244" y="256"/>
                  </a:cubicBezTo>
                  <a:cubicBezTo>
                    <a:pt x="219" y="281"/>
                    <a:pt x="220" y="321"/>
                    <a:pt x="245" y="346"/>
                  </a:cubicBezTo>
                  <a:lnTo>
                    <a:pt x="307" y="408"/>
                  </a:lnTo>
                  <a:close/>
                  <a:moveTo>
                    <a:pt x="149" y="844"/>
                  </a:moveTo>
                  <a:cubicBezTo>
                    <a:pt x="149" y="818"/>
                    <a:pt x="151" y="793"/>
                    <a:pt x="154" y="768"/>
                  </a:cubicBezTo>
                  <a:lnTo>
                    <a:pt x="65" y="768"/>
                  </a:lnTo>
                  <a:cubicBezTo>
                    <a:pt x="29" y="768"/>
                    <a:pt x="0" y="796"/>
                    <a:pt x="0" y="831"/>
                  </a:cubicBezTo>
                  <a:cubicBezTo>
                    <a:pt x="0" y="865"/>
                    <a:pt x="29" y="893"/>
                    <a:pt x="65" y="893"/>
                  </a:cubicBezTo>
                  <a:lnTo>
                    <a:pt x="152" y="893"/>
                  </a:lnTo>
                  <a:cubicBezTo>
                    <a:pt x="151" y="877"/>
                    <a:pt x="149" y="860"/>
                    <a:pt x="149" y="8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2DB6B9"/>
                </a:solidFill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11372523" y="5949283"/>
            <a:ext cx="465709" cy="472063"/>
            <a:chOff x="4910385" y="-2248866"/>
            <a:chExt cx="2093913" cy="2122488"/>
          </a:xfrm>
          <a:solidFill>
            <a:schemeClr val="tx2"/>
          </a:solidFill>
        </p:grpSpPr>
        <p:sp>
          <p:nvSpPr>
            <p:cNvPr id="51" name="Freeform 6"/>
            <p:cNvSpPr>
              <a:spLocks noEditPoints="1"/>
            </p:cNvSpPr>
            <p:nvPr/>
          </p:nvSpPr>
          <p:spPr bwMode="auto">
            <a:xfrm>
              <a:off x="4910385" y="-2248866"/>
              <a:ext cx="2093913" cy="2122488"/>
            </a:xfrm>
            <a:custGeom>
              <a:avLst/>
              <a:gdLst>
                <a:gd name="T0" fmla="*/ 1391 w 2783"/>
                <a:gd name="T1" fmla="*/ 0 h 2783"/>
                <a:gd name="T2" fmla="*/ 0 w 2783"/>
                <a:gd name="T3" fmla="*/ 1391 h 2783"/>
                <a:gd name="T4" fmla="*/ 1391 w 2783"/>
                <a:gd name="T5" fmla="*/ 2783 h 2783"/>
                <a:gd name="T6" fmla="*/ 2783 w 2783"/>
                <a:gd name="T7" fmla="*/ 1391 h 2783"/>
                <a:gd name="T8" fmla="*/ 1391 w 2783"/>
                <a:gd name="T9" fmla="*/ 0 h 2783"/>
                <a:gd name="T10" fmla="*/ 1391 w 2783"/>
                <a:gd name="T11" fmla="*/ 55 h 2783"/>
                <a:gd name="T12" fmla="*/ 55 w 2783"/>
                <a:gd name="T13" fmla="*/ 1391 h 2783"/>
                <a:gd name="T14" fmla="*/ 1391 w 2783"/>
                <a:gd name="T15" fmla="*/ 2728 h 2783"/>
                <a:gd name="T16" fmla="*/ 2728 w 2783"/>
                <a:gd name="T17" fmla="*/ 1391 h 2783"/>
                <a:gd name="T18" fmla="*/ 1391 w 2783"/>
                <a:gd name="T19" fmla="*/ 55 h 2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83" h="2783">
                  <a:moveTo>
                    <a:pt x="1391" y="0"/>
                  </a:moveTo>
                  <a:cubicBezTo>
                    <a:pt x="623" y="0"/>
                    <a:pt x="0" y="623"/>
                    <a:pt x="0" y="1391"/>
                  </a:cubicBezTo>
                  <a:cubicBezTo>
                    <a:pt x="0" y="2160"/>
                    <a:pt x="623" y="2783"/>
                    <a:pt x="1391" y="2783"/>
                  </a:cubicBezTo>
                  <a:cubicBezTo>
                    <a:pt x="2160" y="2783"/>
                    <a:pt x="2783" y="2160"/>
                    <a:pt x="2783" y="1391"/>
                  </a:cubicBezTo>
                  <a:cubicBezTo>
                    <a:pt x="2783" y="623"/>
                    <a:pt x="2160" y="0"/>
                    <a:pt x="1391" y="0"/>
                  </a:cubicBezTo>
                  <a:close/>
                  <a:moveTo>
                    <a:pt x="1391" y="55"/>
                  </a:moveTo>
                  <a:cubicBezTo>
                    <a:pt x="654" y="55"/>
                    <a:pt x="55" y="654"/>
                    <a:pt x="55" y="1391"/>
                  </a:cubicBezTo>
                  <a:cubicBezTo>
                    <a:pt x="55" y="2129"/>
                    <a:pt x="654" y="2728"/>
                    <a:pt x="1391" y="2728"/>
                  </a:cubicBezTo>
                  <a:cubicBezTo>
                    <a:pt x="2129" y="2728"/>
                    <a:pt x="2728" y="2129"/>
                    <a:pt x="2728" y="1391"/>
                  </a:cubicBezTo>
                  <a:cubicBezTo>
                    <a:pt x="2728" y="654"/>
                    <a:pt x="2129" y="55"/>
                    <a:pt x="1391" y="5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2DB6B9"/>
                </a:solidFill>
              </a:endParaRPr>
            </a:p>
          </p:txBody>
        </p:sp>
        <p:sp>
          <p:nvSpPr>
            <p:cNvPr id="52" name="Freeform 5"/>
            <p:cNvSpPr>
              <a:spLocks noEditPoints="1"/>
            </p:cNvSpPr>
            <p:nvPr/>
          </p:nvSpPr>
          <p:spPr bwMode="auto">
            <a:xfrm>
              <a:off x="5341463" y="-1826020"/>
              <a:ext cx="1381847" cy="1227579"/>
            </a:xfrm>
            <a:custGeom>
              <a:avLst/>
              <a:gdLst>
                <a:gd name="T0" fmla="*/ 746 w 1802"/>
                <a:gd name="T1" fmla="*/ 524 h 1618"/>
                <a:gd name="T2" fmla="*/ 223 w 1802"/>
                <a:gd name="T3" fmla="*/ 599 h 1618"/>
                <a:gd name="T4" fmla="*/ 223 w 1802"/>
                <a:gd name="T5" fmla="*/ 383 h 1618"/>
                <a:gd name="T6" fmla="*/ 1059 w 1802"/>
                <a:gd name="T7" fmla="*/ 458 h 1618"/>
                <a:gd name="T8" fmla="*/ 223 w 1802"/>
                <a:gd name="T9" fmla="*/ 383 h 1618"/>
                <a:gd name="T10" fmla="*/ 1059 w 1802"/>
                <a:gd name="T11" fmla="*/ 241 h 1618"/>
                <a:gd name="T12" fmla="*/ 223 w 1802"/>
                <a:gd name="T13" fmla="*/ 317 h 1618"/>
                <a:gd name="T14" fmla="*/ 0 w 1802"/>
                <a:gd name="T15" fmla="*/ 1182 h 1618"/>
                <a:gd name="T16" fmla="*/ 202 w 1802"/>
                <a:gd name="T17" fmla="*/ 1455 h 1618"/>
                <a:gd name="T18" fmla="*/ 1283 w 1802"/>
                <a:gd name="T19" fmla="*/ 1548 h 1618"/>
                <a:gd name="T20" fmla="*/ 1198 w 1802"/>
                <a:gd name="T21" fmla="*/ 1219 h 1618"/>
                <a:gd name="T22" fmla="*/ 382 w 1802"/>
                <a:gd name="T23" fmla="*/ 1228 h 1618"/>
                <a:gd name="T24" fmla="*/ 298 w 1802"/>
                <a:gd name="T25" fmla="*/ 1320 h 1618"/>
                <a:gd name="T26" fmla="*/ 84 w 1802"/>
                <a:gd name="T27" fmla="*/ 1164 h 1618"/>
                <a:gd name="T28" fmla="*/ 1198 w 1802"/>
                <a:gd name="T29" fmla="*/ 85 h 1618"/>
                <a:gd name="T30" fmla="*/ 1283 w 1802"/>
                <a:gd name="T31" fmla="*/ 840 h 1618"/>
                <a:gd name="T32" fmla="*/ 0 w 1802"/>
                <a:gd name="T33" fmla="*/ 0 h 1618"/>
                <a:gd name="T34" fmla="*/ 302 w 1802"/>
                <a:gd name="T35" fmla="*/ 1398 h 1618"/>
                <a:gd name="T36" fmla="*/ 972 w 1802"/>
                <a:gd name="T37" fmla="*/ 1492 h 1618"/>
                <a:gd name="T38" fmla="*/ 302 w 1802"/>
                <a:gd name="T39" fmla="*/ 1398 h 1618"/>
                <a:gd name="T40" fmla="*/ 1442 w 1802"/>
                <a:gd name="T41" fmla="*/ 1062 h 1618"/>
                <a:gd name="T42" fmla="*/ 993 w 1802"/>
                <a:gd name="T43" fmla="*/ 851 h 1618"/>
                <a:gd name="T44" fmla="*/ 1783 w 1802"/>
                <a:gd name="T45" fmla="*/ 1547 h 1618"/>
                <a:gd name="T46" fmla="*/ 1604 w 1802"/>
                <a:gd name="T47" fmla="*/ 1057 h 1618"/>
                <a:gd name="T48" fmla="*/ 1387 w 1802"/>
                <a:gd name="T49" fmla="*/ 940 h 1618"/>
                <a:gd name="T50" fmla="*/ 1393 w 1802"/>
                <a:gd name="T51" fmla="*/ 863 h 1618"/>
                <a:gd name="T52" fmla="*/ 1333 w 1802"/>
                <a:gd name="T53" fmla="*/ 914 h 1618"/>
                <a:gd name="T54" fmla="*/ 1360 w 1802"/>
                <a:gd name="T55" fmla="*/ 951 h 1618"/>
                <a:gd name="T56" fmla="*/ 1549 w 1802"/>
                <a:gd name="T57" fmla="*/ 1082 h 1618"/>
                <a:gd name="T58" fmla="*/ 1681 w 1802"/>
                <a:gd name="T59" fmla="*/ 1321 h 1618"/>
                <a:gd name="T60" fmla="*/ 1572 w 1802"/>
                <a:gd name="T61" fmla="*/ 1171 h 1618"/>
                <a:gd name="T62" fmla="*/ 1270 w 1802"/>
                <a:gd name="T63" fmla="*/ 1253 h 1618"/>
                <a:gd name="T64" fmla="*/ 1696 w 1802"/>
                <a:gd name="T65" fmla="*/ 1610 h 1618"/>
                <a:gd name="T66" fmla="*/ 1069 w 1802"/>
                <a:gd name="T67" fmla="*/ 618 h 1618"/>
                <a:gd name="T68" fmla="*/ 823 w 1802"/>
                <a:gd name="T69" fmla="*/ 496 h 1618"/>
                <a:gd name="T70" fmla="*/ 1007 w 1802"/>
                <a:gd name="T71" fmla="*/ 661 h 1618"/>
                <a:gd name="T72" fmla="*/ 941 w 1802"/>
                <a:gd name="T73" fmla="*/ 716 h 1618"/>
                <a:gd name="T74" fmla="*/ 810 w 1802"/>
                <a:gd name="T75" fmla="*/ 507 h 1618"/>
                <a:gd name="T76" fmla="*/ 889 w 1802"/>
                <a:gd name="T77" fmla="*/ 770 h 1618"/>
                <a:gd name="T78" fmla="*/ 1111 w 1802"/>
                <a:gd name="T79" fmla="*/ 712 h 1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02" h="1618">
                  <a:moveTo>
                    <a:pt x="223" y="524"/>
                  </a:moveTo>
                  <a:lnTo>
                    <a:pt x="746" y="524"/>
                  </a:lnTo>
                  <a:lnTo>
                    <a:pt x="746" y="599"/>
                  </a:lnTo>
                  <a:lnTo>
                    <a:pt x="223" y="599"/>
                  </a:lnTo>
                  <a:lnTo>
                    <a:pt x="223" y="524"/>
                  </a:lnTo>
                  <a:close/>
                  <a:moveTo>
                    <a:pt x="223" y="383"/>
                  </a:moveTo>
                  <a:lnTo>
                    <a:pt x="1059" y="383"/>
                  </a:lnTo>
                  <a:lnTo>
                    <a:pt x="1059" y="458"/>
                  </a:lnTo>
                  <a:lnTo>
                    <a:pt x="223" y="458"/>
                  </a:lnTo>
                  <a:lnTo>
                    <a:pt x="223" y="383"/>
                  </a:lnTo>
                  <a:close/>
                  <a:moveTo>
                    <a:pt x="223" y="241"/>
                  </a:moveTo>
                  <a:lnTo>
                    <a:pt x="1059" y="241"/>
                  </a:lnTo>
                  <a:lnTo>
                    <a:pt x="1059" y="317"/>
                  </a:lnTo>
                  <a:lnTo>
                    <a:pt x="223" y="317"/>
                  </a:lnTo>
                  <a:lnTo>
                    <a:pt x="223" y="241"/>
                  </a:lnTo>
                  <a:close/>
                  <a:moveTo>
                    <a:pt x="0" y="1182"/>
                  </a:moveTo>
                  <a:cubicBezTo>
                    <a:pt x="0" y="1254"/>
                    <a:pt x="9" y="1311"/>
                    <a:pt x="54" y="1369"/>
                  </a:cubicBezTo>
                  <a:cubicBezTo>
                    <a:pt x="92" y="1419"/>
                    <a:pt x="140" y="1446"/>
                    <a:pt x="202" y="1455"/>
                  </a:cubicBezTo>
                  <a:lnTo>
                    <a:pt x="1206" y="1612"/>
                  </a:lnTo>
                  <a:cubicBezTo>
                    <a:pt x="1248" y="1618"/>
                    <a:pt x="1283" y="1590"/>
                    <a:pt x="1283" y="1548"/>
                  </a:cubicBezTo>
                  <a:lnTo>
                    <a:pt x="1283" y="1335"/>
                  </a:lnTo>
                  <a:cubicBezTo>
                    <a:pt x="1254" y="1299"/>
                    <a:pt x="1226" y="1259"/>
                    <a:pt x="1198" y="1219"/>
                  </a:cubicBezTo>
                  <a:lnTo>
                    <a:pt x="1198" y="1490"/>
                  </a:lnTo>
                  <a:lnTo>
                    <a:pt x="382" y="1228"/>
                  </a:lnTo>
                  <a:cubicBezTo>
                    <a:pt x="372" y="1225"/>
                    <a:pt x="361" y="1229"/>
                    <a:pt x="356" y="1239"/>
                  </a:cubicBezTo>
                  <a:cubicBezTo>
                    <a:pt x="339" y="1273"/>
                    <a:pt x="319" y="1304"/>
                    <a:pt x="298" y="1320"/>
                  </a:cubicBezTo>
                  <a:cubicBezTo>
                    <a:pt x="239" y="1366"/>
                    <a:pt x="166" y="1357"/>
                    <a:pt x="121" y="1299"/>
                  </a:cubicBezTo>
                  <a:cubicBezTo>
                    <a:pt x="88" y="1256"/>
                    <a:pt x="84" y="1215"/>
                    <a:pt x="84" y="1164"/>
                  </a:cubicBezTo>
                  <a:lnTo>
                    <a:pt x="84" y="85"/>
                  </a:lnTo>
                  <a:lnTo>
                    <a:pt x="1198" y="85"/>
                  </a:lnTo>
                  <a:lnTo>
                    <a:pt x="1198" y="751"/>
                  </a:lnTo>
                  <a:lnTo>
                    <a:pt x="1283" y="840"/>
                  </a:lnTo>
                  <a:lnTo>
                    <a:pt x="1283" y="0"/>
                  </a:lnTo>
                  <a:lnTo>
                    <a:pt x="0" y="0"/>
                  </a:lnTo>
                  <a:lnTo>
                    <a:pt x="0" y="1182"/>
                  </a:lnTo>
                  <a:close/>
                  <a:moveTo>
                    <a:pt x="302" y="1398"/>
                  </a:moveTo>
                  <a:lnTo>
                    <a:pt x="970" y="1503"/>
                  </a:lnTo>
                  <a:cubicBezTo>
                    <a:pt x="977" y="1504"/>
                    <a:pt x="980" y="1494"/>
                    <a:pt x="972" y="1492"/>
                  </a:cubicBezTo>
                  <a:lnTo>
                    <a:pt x="390" y="1305"/>
                  </a:lnTo>
                  <a:cubicBezTo>
                    <a:pt x="364" y="1349"/>
                    <a:pt x="344" y="1371"/>
                    <a:pt x="302" y="1398"/>
                  </a:cubicBezTo>
                  <a:close/>
                  <a:moveTo>
                    <a:pt x="1131" y="735"/>
                  </a:moveTo>
                  <a:lnTo>
                    <a:pt x="1442" y="1062"/>
                  </a:lnTo>
                  <a:lnTo>
                    <a:pt x="1264" y="1213"/>
                  </a:lnTo>
                  <a:lnTo>
                    <a:pt x="993" y="851"/>
                  </a:lnTo>
                  <a:lnTo>
                    <a:pt x="1131" y="735"/>
                  </a:lnTo>
                  <a:close/>
                  <a:moveTo>
                    <a:pt x="1783" y="1547"/>
                  </a:moveTo>
                  <a:cubicBezTo>
                    <a:pt x="1788" y="1530"/>
                    <a:pt x="1791" y="1511"/>
                    <a:pt x="1793" y="1489"/>
                  </a:cubicBezTo>
                  <a:cubicBezTo>
                    <a:pt x="1802" y="1343"/>
                    <a:pt x="1781" y="1146"/>
                    <a:pt x="1604" y="1057"/>
                  </a:cubicBezTo>
                  <a:cubicBezTo>
                    <a:pt x="1550" y="1030"/>
                    <a:pt x="1446" y="989"/>
                    <a:pt x="1408" y="959"/>
                  </a:cubicBezTo>
                  <a:cubicBezTo>
                    <a:pt x="1399" y="952"/>
                    <a:pt x="1392" y="946"/>
                    <a:pt x="1387" y="940"/>
                  </a:cubicBezTo>
                  <a:cubicBezTo>
                    <a:pt x="1392" y="939"/>
                    <a:pt x="1397" y="937"/>
                    <a:pt x="1401" y="933"/>
                  </a:cubicBezTo>
                  <a:cubicBezTo>
                    <a:pt x="1418" y="919"/>
                    <a:pt x="1414" y="888"/>
                    <a:pt x="1393" y="863"/>
                  </a:cubicBezTo>
                  <a:cubicBezTo>
                    <a:pt x="1373" y="838"/>
                    <a:pt x="1342" y="830"/>
                    <a:pt x="1325" y="844"/>
                  </a:cubicBezTo>
                  <a:cubicBezTo>
                    <a:pt x="1309" y="858"/>
                    <a:pt x="1312" y="890"/>
                    <a:pt x="1333" y="914"/>
                  </a:cubicBezTo>
                  <a:cubicBezTo>
                    <a:pt x="1338" y="920"/>
                    <a:pt x="1343" y="925"/>
                    <a:pt x="1349" y="929"/>
                  </a:cubicBezTo>
                  <a:cubicBezTo>
                    <a:pt x="1351" y="937"/>
                    <a:pt x="1355" y="944"/>
                    <a:pt x="1360" y="951"/>
                  </a:cubicBezTo>
                  <a:cubicBezTo>
                    <a:pt x="1367" y="963"/>
                    <a:pt x="1379" y="975"/>
                    <a:pt x="1394" y="986"/>
                  </a:cubicBezTo>
                  <a:cubicBezTo>
                    <a:pt x="1436" y="1019"/>
                    <a:pt x="1494" y="1051"/>
                    <a:pt x="1549" y="1082"/>
                  </a:cubicBezTo>
                  <a:cubicBezTo>
                    <a:pt x="1666" y="1148"/>
                    <a:pt x="1695" y="1231"/>
                    <a:pt x="1700" y="1321"/>
                  </a:cubicBezTo>
                  <a:cubicBezTo>
                    <a:pt x="1701" y="1334"/>
                    <a:pt x="1694" y="1341"/>
                    <a:pt x="1681" y="1321"/>
                  </a:cubicBezTo>
                  <a:cubicBezTo>
                    <a:pt x="1677" y="1316"/>
                    <a:pt x="1673" y="1310"/>
                    <a:pt x="1670" y="1305"/>
                  </a:cubicBezTo>
                  <a:cubicBezTo>
                    <a:pt x="1643" y="1261"/>
                    <a:pt x="1610" y="1216"/>
                    <a:pt x="1572" y="1171"/>
                  </a:cubicBezTo>
                  <a:cubicBezTo>
                    <a:pt x="1542" y="1136"/>
                    <a:pt x="1512" y="1104"/>
                    <a:pt x="1481" y="1075"/>
                  </a:cubicBezTo>
                  <a:lnTo>
                    <a:pt x="1270" y="1253"/>
                  </a:lnTo>
                  <a:cubicBezTo>
                    <a:pt x="1293" y="1288"/>
                    <a:pt x="1320" y="1324"/>
                    <a:pt x="1350" y="1359"/>
                  </a:cubicBezTo>
                  <a:cubicBezTo>
                    <a:pt x="1476" y="1508"/>
                    <a:pt x="1615" y="1606"/>
                    <a:pt x="1696" y="1610"/>
                  </a:cubicBezTo>
                  <a:cubicBezTo>
                    <a:pt x="1739" y="1613"/>
                    <a:pt x="1770" y="1585"/>
                    <a:pt x="1783" y="1547"/>
                  </a:cubicBezTo>
                  <a:close/>
                  <a:moveTo>
                    <a:pt x="1069" y="618"/>
                  </a:moveTo>
                  <a:lnTo>
                    <a:pt x="835" y="486"/>
                  </a:lnTo>
                  <a:lnTo>
                    <a:pt x="823" y="496"/>
                  </a:lnTo>
                  <a:lnTo>
                    <a:pt x="953" y="651"/>
                  </a:lnTo>
                  <a:cubicBezTo>
                    <a:pt x="971" y="641"/>
                    <a:pt x="993" y="645"/>
                    <a:pt x="1007" y="661"/>
                  </a:cubicBezTo>
                  <a:cubicBezTo>
                    <a:pt x="1022" y="679"/>
                    <a:pt x="1020" y="706"/>
                    <a:pt x="1002" y="722"/>
                  </a:cubicBezTo>
                  <a:cubicBezTo>
                    <a:pt x="984" y="737"/>
                    <a:pt x="957" y="734"/>
                    <a:pt x="941" y="716"/>
                  </a:cubicBezTo>
                  <a:cubicBezTo>
                    <a:pt x="928" y="700"/>
                    <a:pt x="928" y="677"/>
                    <a:pt x="940" y="662"/>
                  </a:cubicBezTo>
                  <a:lnTo>
                    <a:pt x="810" y="507"/>
                  </a:lnTo>
                  <a:lnTo>
                    <a:pt x="797" y="518"/>
                  </a:lnTo>
                  <a:lnTo>
                    <a:pt x="889" y="770"/>
                  </a:lnTo>
                  <a:lnTo>
                    <a:pt x="974" y="828"/>
                  </a:lnTo>
                  <a:lnTo>
                    <a:pt x="1111" y="712"/>
                  </a:lnTo>
                  <a:lnTo>
                    <a:pt x="1069" y="61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C4261D"/>
                </a:solidFill>
              </a:endParaRPr>
            </a:p>
          </p:txBody>
        </p:sp>
      </p:grpSp>
      <p:sp>
        <p:nvSpPr>
          <p:cNvPr id="15" name="Freeform 5"/>
          <p:cNvSpPr>
            <a:spLocks noEditPoints="1"/>
          </p:cNvSpPr>
          <p:nvPr/>
        </p:nvSpPr>
        <p:spPr bwMode="auto">
          <a:xfrm>
            <a:off x="1966915" y="2508252"/>
            <a:ext cx="2114550" cy="2047875"/>
          </a:xfrm>
          <a:custGeom>
            <a:avLst/>
            <a:gdLst>
              <a:gd name="T0" fmla="*/ 296 w 2736"/>
              <a:gd name="T1" fmla="*/ 1034 h 2655"/>
              <a:gd name="T2" fmla="*/ 408 w 2736"/>
              <a:gd name="T3" fmla="*/ 885 h 2655"/>
              <a:gd name="T4" fmla="*/ 653 w 2736"/>
              <a:gd name="T5" fmla="*/ 672 h 2655"/>
              <a:gd name="T6" fmla="*/ 529 w 2736"/>
              <a:gd name="T7" fmla="*/ 1064 h 2655"/>
              <a:gd name="T8" fmla="*/ 410 w 2736"/>
              <a:gd name="T9" fmla="*/ 1501 h 2655"/>
              <a:gd name="T10" fmla="*/ 334 w 2736"/>
              <a:gd name="T11" fmla="*/ 1721 h 2655"/>
              <a:gd name="T12" fmla="*/ 583 w 2736"/>
              <a:gd name="T13" fmla="*/ 1601 h 2655"/>
              <a:gd name="T14" fmla="*/ 731 w 2736"/>
              <a:gd name="T15" fmla="*/ 1208 h 2655"/>
              <a:gd name="T16" fmla="*/ 953 w 2736"/>
              <a:gd name="T17" fmla="*/ 1310 h 2655"/>
              <a:gd name="T18" fmla="*/ 1059 w 2736"/>
              <a:gd name="T19" fmla="*/ 1532 h 2655"/>
              <a:gd name="T20" fmla="*/ 1151 w 2736"/>
              <a:gd name="T21" fmla="*/ 1455 h 2655"/>
              <a:gd name="T22" fmla="*/ 1103 w 2736"/>
              <a:gd name="T23" fmla="*/ 1165 h 2655"/>
              <a:gd name="T24" fmla="*/ 890 w 2736"/>
              <a:gd name="T25" fmla="*/ 1058 h 2655"/>
              <a:gd name="T26" fmla="*/ 1161 w 2736"/>
              <a:gd name="T27" fmla="*/ 967 h 2655"/>
              <a:gd name="T28" fmla="*/ 1586 w 2736"/>
              <a:gd name="T29" fmla="*/ 831 h 2655"/>
              <a:gd name="T30" fmla="*/ 1205 w 2736"/>
              <a:gd name="T31" fmla="*/ 817 h 2655"/>
              <a:gd name="T32" fmla="*/ 922 w 2736"/>
              <a:gd name="T33" fmla="*/ 558 h 2655"/>
              <a:gd name="T34" fmla="*/ 774 w 2736"/>
              <a:gd name="T35" fmla="*/ 512 h 2655"/>
              <a:gd name="T36" fmla="*/ 367 w 2736"/>
              <a:gd name="T37" fmla="*/ 603 h 2655"/>
              <a:gd name="T38" fmla="*/ 1417 w 2736"/>
              <a:gd name="T39" fmla="*/ 2639 h 2655"/>
              <a:gd name="T40" fmla="*/ 1707 w 2736"/>
              <a:gd name="T41" fmla="*/ 1595 h 2655"/>
              <a:gd name="T42" fmla="*/ 1417 w 2736"/>
              <a:gd name="T43" fmla="*/ 1692 h 2655"/>
              <a:gd name="T44" fmla="*/ 2092 w 2736"/>
              <a:gd name="T45" fmla="*/ 1381 h 2655"/>
              <a:gd name="T46" fmla="*/ 2384 w 2736"/>
              <a:gd name="T47" fmla="*/ 2093 h 2655"/>
              <a:gd name="T48" fmla="*/ 2092 w 2736"/>
              <a:gd name="T49" fmla="*/ 1381 h 2655"/>
              <a:gd name="T50" fmla="*/ 1756 w 2736"/>
              <a:gd name="T51" fmla="*/ 1595 h 2655"/>
              <a:gd name="T52" fmla="*/ 2046 w 2736"/>
              <a:gd name="T53" fmla="*/ 2393 h 2655"/>
              <a:gd name="T54" fmla="*/ 1847 w 2736"/>
              <a:gd name="T55" fmla="*/ 1595 h 2655"/>
              <a:gd name="T56" fmla="*/ 2459 w 2736"/>
              <a:gd name="T57" fmla="*/ 858 h 2655"/>
              <a:gd name="T58" fmla="*/ 1572 w 2736"/>
              <a:gd name="T59" fmla="*/ 1445 h 2655"/>
              <a:gd name="T60" fmla="*/ 1132 w 2736"/>
              <a:gd name="T61" fmla="*/ 1692 h 2655"/>
              <a:gd name="T62" fmla="*/ 653 w 2736"/>
              <a:gd name="T63" fmla="*/ 1629 h 2655"/>
              <a:gd name="T64" fmla="*/ 265 w 2736"/>
              <a:gd name="T65" fmla="*/ 1830 h 2655"/>
              <a:gd name="T66" fmla="*/ 36 w 2736"/>
              <a:gd name="T67" fmla="*/ 2037 h 2655"/>
              <a:gd name="T68" fmla="*/ 933 w 2736"/>
              <a:gd name="T69" fmla="*/ 1732 h 2655"/>
              <a:gd name="T70" fmla="*/ 1528 w 2736"/>
              <a:gd name="T71" fmla="*/ 1527 h 2655"/>
              <a:gd name="T72" fmla="*/ 2515 w 2736"/>
              <a:gd name="T73" fmla="*/ 918 h 2655"/>
              <a:gd name="T74" fmla="*/ 2659 w 2736"/>
              <a:gd name="T75" fmla="*/ 728 h 2655"/>
              <a:gd name="T76" fmla="*/ 1079 w 2736"/>
              <a:gd name="T77" fmla="*/ 2649 h 2655"/>
              <a:gd name="T78" fmla="*/ 1234 w 2736"/>
              <a:gd name="T79" fmla="*/ 2654 h 2655"/>
              <a:gd name="T80" fmla="*/ 1364 w 2736"/>
              <a:gd name="T81" fmla="*/ 1721 h 2655"/>
              <a:gd name="T82" fmla="*/ 1079 w 2736"/>
              <a:gd name="T83" fmla="*/ 1832 h 2655"/>
              <a:gd name="T84" fmla="*/ 740 w 2736"/>
              <a:gd name="T85" fmla="*/ 2571 h 2655"/>
              <a:gd name="T86" fmla="*/ 1030 w 2736"/>
              <a:gd name="T87" fmla="*/ 1832 h 2655"/>
              <a:gd name="T88" fmla="*/ 740 w 2736"/>
              <a:gd name="T89" fmla="*/ 1764 h 2655"/>
              <a:gd name="T90" fmla="*/ 2436 w 2736"/>
              <a:gd name="T91" fmla="*/ 1095 h 2655"/>
              <a:gd name="T92" fmla="*/ 2550 w 2736"/>
              <a:gd name="T93" fmla="*/ 1843 h 2655"/>
              <a:gd name="T94" fmla="*/ 2727 w 2736"/>
              <a:gd name="T95" fmla="*/ 1131 h 2655"/>
              <a:gd name="T96" fmla="*/ 2696 w 2736"/>
              <a:gd name="T97" fmla="*/ 858 h 2655"/>
              <a:gd name="T98" fmla="*/ 721 w 2736"/>
              <a:gd name="T99" fmla="*/ 246 h 2655"/>
              <a:gd name="T100" fmla="*/ 953 w 2736"/>
              <a:gd name="T101" fmla="*/ 507 h 2655"/>
              <a:gd name="T102" fmla="*/ 1229 w 2736"/>
              <a:gd name="T103" fmla="*/ 261 h 2655"/>
              <a:gd name="T104" fmla="*/ 1006 w 2736"/>
              <a:gd name="T105" fmla="*/ 0 h 2655"/>
              <a:gd name="T106" fmla="*/ 721 w 2736"/>
              <a:gd name="T107" fmla="*/ 246 h 2655"/>
              <a:gd name="T108" fmla="*/ 692 w 2736"/>
              <a:gd name="T109" fmla="*/ 2562 h 2655"/>
              <a:gd name="T110" fmla="*/ 403 w 2736"/>
              <a:gd name="T111" fmla="*/ 1926 h 2655"/>
              <a:gd name="T112" fmla="*/ 64 w 2736"/>
              <a:gd name="T113" fmla="*/ 2122 h 2655"/>
              <a:gd name="T114" fmla="*/ 354 w 2736"/>
              <a:gd name="T115" fmla="*/ 1953 h 2655"/>
              <a:gd name="T116" fmla="*/ 64 w 2736"/>
              <a:gd name="T117" fmla="*/ 2122 h 26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736" h="2655">
                <a:moveTo>
                  <a:pt x="228" y="967"/>
                </a:moveTo>
                <a:cubicBezTo>
                  <a:pt x="228" y="997"/>
                  <a:pt x="266" y="1034"/>
                  <a:pt x="296" y="1034"/>
                </a:cubicBezTo>
                <a:lnTo>
                  <a:pt x="301" y="1034"/>
                </a:lnTo>
                <a:cubicBezTo>
                  <a:pt x="368" y="1034"/>
                  <a:pt x="387" y="938"/>
                  <a:pt x="408" y="885"/>
                </a:cubicBezTo>
                <a:cubicBezTo>
                  <a:pt x="430" y="828"/>
                  <a:pt x="457" y="753"/>
                  <a:pt x="485" y="703"/>
                </a:cubicBezTo>
                <a:lnTo>
                  <a:pt x="653" y="672"/>
                </a:lnTo>
                <a:cubicBezTo>
                  <a:pt x="638" y="738"/>
                  <a:pt x="533" y="1013"/>
                  <a:pt x="533" y="1044"/>
                </a:cubicBezTo>
                <a:lnTo>
                  <a:pt x="529" y="1064"/>
                </a:lnTo>
                <a:lnTo>
                  <a:pt x="586" y="1402"/>
                </a:lnTo>
                <a:cubicBezTo>
                  <a:pt x="565" y="1406"/>
                  <a:pt x="437" y="1485"/>
                  <a:pt x="410" y="1501"/>
                </a:cubicBezTo>
                <a:cubicBezTo>
                  <a:pt x="365" y="1529"/>
                  <a:pt x="262" y="1568"/>
                  <a:pt x="262" y="1629"/>
                </a:cubicBezTo>
                <a:cubicBezTo>
                  <a:pt x="262" y="1674"/>
                  <a:pt x="292" y="1721"/>
                  <a:pt x="334" y="1721"/>
                </a:cubicBezTo>
                <a:lnTo>
                  <a:pt x="363" y="1721"/>
                </a:lnTo>
                <a:cubicBezTo>
                  <a:pt x="389" y="1721"/>
                  <a:pt x="548" y="1620"/>
                  <a:pt x="583" y="1601"/>
                </a:cubicBezTo>
                <a:cubicBezTo>
                  <a:pt x="636" y="1574"/>
                  <a:pt x="769" y="1513"/>
                  <a:pt x="769" y="1445"/>
                </a:cubicBezTo>
                <a:cubicBezTo>
                  <a:pt x="769" y="1371"/>
                  <a:pt x="731" y="1282"/>
                  <a:pt x="731" y="1208"/>
                </a:cubicBezTo>
                <a:cubicBezTo>
                  <a:pt x="765" y="1208"/>
                  <a:pt x="832" y="1223"/>
                  <a:pt x="869" y="1230"/>
                </a:cubicBezTo>
                <a:cubicBezTo>
                  <a:pt x="946" y="1243"/>
                  <a:pt x="944" y="1228"/>
                  <a:pt x="953" y="1310"/>
                </a:cubicBezTo>
                <a:cubicBezTo>
                  <a:pt x="958" y="1350"/>
                  <a:pt x="970" y="1406"/>
                  <a:pt x="978" y="1449"/>
                </a:cubicBezTo>
                <a:cubicBezTo>
                  <a:pt x="987" y="1492"/>
                  <a:pt x="1006" y="1532"/>
                  <a:pt x="1059" y="1532"/>
                </a:cubicBezTo>
                <a:lnTo>
                  <a:pt x="1074" y="1532"/>
                </a:lnTo>
                <a:cubicBezTo>
                  <a:pt x="1117" y="1532"/>
                  <a:pt x="1151" y="1497"/>
                  <a:pt x="1151" y="1455"/>
                </a:cubicBezTo>
                <a:lnTo>
                  <a:pt x="1151" y="1431"/>
                </a:lnTo>
                <a:cubicBezTo>
                  <a:pt x="1151" y="1393"/>
                  <a:pt x="1113" y="1215"/>
                  <a:pt x="1103" y="1165"/>
                </a:cubicBezTo>
                <a:cubicBezTo>
                  <a:pt x="1094" y="1120"/>
                  <a:pt x="1075" y="1091"/>
                  <a:pt x="1028" y="1081"/>
                </a:cubicBezTo>
                <a:cubicBezTo>
                  <a:pt x="994" y="1073"/>
                  <a:pt x="922" y="1059"/>
                  <a:pt x="890" y="1058"/>
                </a:cubicBezTo>
                <a:lnTo>
                  <a:pt x="977" y="798"/>
                </a:lnTo>
                <a:cubicBezTo>
                  <a:pt x="1013" y="807"/>
                  <a:pt x="1114" y="967"/>
                  <a:pt x="1161" y="967"/>
                </a:cubicBezTo>
                <a:cubicBezTo>
                  <a:pt x="1212" y="967"/>
                  <a:pt x="1352" y="939"/>
                  <a:pt x="1402" y="927"/>
                </a:cubicBezTo>
                <a:cubicBezTo>
                  <a:pt x="1473" y="909"/>
                  <a:pt x="1586" y="921"/>
                  <a:pt x="1586" y="831"/>
                </a:cubicBezTo>
                <a:cubicBezTo>
                  <a:pt x="1586" y="799"/>
                  <a:pt x="1555" y="764"/>
                  <a:pt x="1524" y="764"/>
                </a:cubicBezTo>
                <a:cubicBezTo>
                  <a:pt x="1427" y="764"/>
                  <a:pt x="1294" y="817"/>
                  <a:pt x="1205" y="817"/>
                </a:cubicBezTo>
                <a:cubicBezTo>
                  <a:pt x="1190" y="817"/>
                  <a:pt x="1049" y="655"/>
                  <a:pt x="1027" y="632"/>
                </a:cubicBezTo>
                <a:cubicBezTo>
                  <a:pt x="979" y="582"/>
                  <a:pt x="1001" y="584"/>
                  <a:pt x="922" y="558"/>
                </a:cubicBezTo>
                <a:cubicBezTo>
                  <a:pt x="901" y="551"/>
                  <a:pt x="795" y="512"/>
                  <a:pt x="784" y="512"/>
                </a:cubicBezTo>
                <a:lnTo>
                  <a:pt x="774" y="512"/>
                </a:lnTo>
                <a:cubicBezTo>
                  <a:pt x="709" y="512"/>
                  <a:pt x="624" y="533"/>
                  <a:pt x="560" y="544"/>
                </a:cubicBezTo>
                <a:cubicBezTo>
                  <a:pt x="496" y="555"/>
                  <a:pt x="396" y="559"/>
                  <a:pt x="367" y="603"/>
                </a:cubicBezTo>
                <a:cubicBezTo>
                  <a:pt x="354" y="624"/>
                  <a:pt x="228" y="946"/>
                  <a:pt x="228" y="967"/>
                </a:cubicBezTo>
                <a:close/>
                <a:moveTo>
                  <a:pt x="1417" y="2639"/>
                </a:moveTo>
                <a:cubicBezTo>
                  <a:pt x="1463" y="2635"/>
                  <a:pt x="1707" y="2587"/>
                  <a:pt x="1707" y="2562"/>
                </a:cubicBezTo>
                <a:lnTo>
                  <a:pt x="1707" y="1595"/>
                </a:lnTo>
                <a:lnTo>
                  <a:pt x="1557" y="1595"/>
                </a:lnTo>
                <a:cubicBezTo>
                  <a:pt x="1537" y="1595"/>
                  <a:pt x="1417" y="1678"/>
                  <a:pt x="1417" y="1692"/>
                </a:cubicBezTo>
                <a:lnTo>
                  <a:pt x="1417" y="2639"/>
                </a:lnTo>
                <a:close/>
                <a:moveTo>
                  <a:pt x="2092" y="1381"/>
                </a:moveTo>
                <a:lnTo>
                  <a:pt x="2094" y="2368"/>
                </a:lnTo>
                <a:cubicBezTo>
                  <a:pt x="2134" y="2341"/>
                  <a:pt x="2384" y="2125"/>
                  <a:pt x="2384" y="2093"/>
                </a:cubicBezTo>
                <a:lnTo>
                  <a:pt x="2382" y="1119"/>
                </a:lnTo>
                <a:lnTo>
                  <a:pt x="2092" y="1381"/>
                </a:lnTo>
                <a:close/>
                <a:moveTo>
                  <a:pt x="1847" y="1595"/>
                </a:moveTo>
                <a:lnTo>
                  <a:pt x="1756" y="1595"/>
                </a:lnTo>
                <a:lnTo>
                  <a:pt x="1756" y="2552"/>
                </a:lnTo>
                <a:cubicBezTo>
                  <a:pt x="1799" y="2542"/>
                  <a:pt x="2046" y="2422"/>
                  <a:pt x="2046" y="2393"/>
                </a:cubicBezTo>
                <a:lnTo>
                  <a:pt x="2046" y="1426"/>
                </a:lnTo>
                <a:cubicBezTo>
                  <a:pt x="2021" y="1432"/>
                  <a:pt x="1866" y="1595"/>
                  <a:pt x="1847" y="1595"/>
                </a:cubicBezTo>
                <a:close/>
                <a:moveTo>
                  <a:pt x="2427" y="821"/>
                </a:moveTo>
                <a:lnTo>
                  <a:pt x="2459" y="858"/>
                </a:lnTo>
                <a:lnTo>
                  <a:pt x="1799" y="1445"/>
                </a:lnTo>
                <a:cubicBezTo>
                  <a:pt x="1723" y="1445"/>
                  <a:pt x="1648" y="1445"/>
                  <a:pt x="1572" y="1445"/>
                </a:cubicBezTo>
                <a:cubicBezTo>
                  <a:pt x="1476" y="1445"/>
                  <a:pt x="1471" y="1469"/>
                  <a:pt x="1409" y="1510"/>
                </a:cubicBezTo>
                <a:cubicBezTo>
                  <a:pt x="1326" y="1565"/>
                  <a:pt x="1216" y="1647"/>
                  <a:pt x="1132" y="1692"/>
                </a:cubicBezTo>
                <a:cubicBezTo>
                  <a:pt x="1113" y="1683"/>
                  <a:pt x="845" y="1631"/>
                  <a:pt x="807" y="1625"/>
                </a:cubicBezTo>
                <a:cubicBezTo>
                  <a:pt x="718" y="1611"/>
                  <a:pt x="730" y="1591"/>
                  <a:pt x="653" y="1629"/>
                </a:cubicBezTo>
                <a:cubicBezTo>
                  <a:pt x="609" y="1651"/>
                  <a:pt x="566" y="1675"/>
                  <a:pt x="523" y="1697"/>
                </a:cubicBezTo>
                <a:cubicBezTo>
                  <a:pt x="443" y="1736"/>
                  <a:pt x="340" y="1784"/>
                  <a:pt x="265" y="1830"/>
                </a:cubicBezTo>
                <a:cubicBezTo>
                  <a:pt x="234" y="1849"/>
                  <a:pt x="25" y="1957"/>
                  <a:pt x="0" y="1963"/>
                </a:cubicBezTo>
                <a:lnTo>
                  <a:pt x="36" y="2037"/>
                </a:lnTo>
                <a:lnTo>
                  <a:pt x="716" y="1687"/>
                </a:lnTo>
                <a:cubicBezTo>
                  <a:pt x="785" y="1703"/>
                  <a:pt x="863" y="1718"/>
                  <a:pt x="933" y="1732"/>
                </a:cubicBezTo>
                <a:cubicBezTo>
                  <a:pt x="986" y="1742"/>
                  <a:pt x="1105" y="1774"/>
                  <a:pt x="1156" y="1774"/>
                </a:cubicBezTo>
                <a:cubicBezTo>
                  <a:pt x="1159" y="1774"/>
                  <a:pt x="1495" y="1550"/>
                  <a:pt x="1528" y="1527"/>
                </a:cubicBezTo>
                <a:lnTo>
                  <a:pt x="1829" y="1528"/>
                </a:lnTo>
                <a:lnTo>
                  <a:pt x="2515" y="918"/>
                </a:lnTo>
                <a:lnTo>
                  <a:pt x="2552" y="947"/>
                </a:lnTo>
                <a:lnTo>
                  <a:pt x="2659" y="728"/>
                </a:lnTo>
                <a:lnTo>
                  <a:pt x="2427" y="821"/>
                </a:lnTo>
                <a:close/>
                <a:moveTo>
                  <a:pt x="1079" y="2649"/>
                </a:moveTo>
                <a:lnTo>
                  <a:pt x="1142" y="2655"/>
                </a:lnTo>
                <a:lnTo>
                  <a:pt x="1234" y="2654"/>
                </a:lnTo>
                <a:lnTo>
                  <a:pt x="1364" y="2648"/>
                </a:lnTo>
                <a:lnTo>
                  <a:pt x="1364" y="1721"/>
                </a:lnTo>
                <a:cubicBezTo>
                  <a:pt x="1318" y="1745"/>
                  <a:pt x="1278" y="1775"/>
                  <a:pt x="1234" y="1804"/>
                </a:cubicBezTo>
                <a:cubicBezTo>
                  <a:pt x="1142" y="1866"/>
                  <a:pt x="1189" y="1841"/>
                  <a:pt x="1079" y="1832"/>
                </a:cubicBezTo>
                <a:lnTo>
                  <a:pt x="1079" y="2649"/>
                </a:lnTo>
                <a:close/>
                <a:moveTo>
                  <a:pt x="740" y="2571"/>
                </a:moveTo>
                <a:cubicBezTo>
                  <a:pt x="740" y="2596"/>
                  <a:pt x="985" y="2643"/>
                  <a:pt x="1030" y="2644"/>
                </a:cubicBezTo>
                <a:lnTo>
                  <a:pt x="1030" y="1832"/>
                </a:lnTo>
                <a:cubicBezTo>
                  <a:pt x="1030" y="1808"/>
                  <a:pt x="914" y="1799"/>
                  <a:pt x="890" y="1794"/>
                </a:cubicBezTo>
                <a:cubicBezTo>
                  <a:pt x="850" y="1786"/>
                  <a:pt x="782" y="1765"/>
                  <a:pt x="740" y="1764"/>
                </a:cubicBezTo>
                <a:lnTo>
                  <a:pt x="740" y="2571"/>
                </a:lnTo>
                <a:close/>
                <a:moveTo>
                  <a:pt x="2436" y="1095"/>
                </a:moveTo>
                <a:lnTo>
                  <a:pt x="2437" y="2020"/>
                </a:lnTo>
                <a:cubicBezTo>
                  <a:pt x="2454" y="2009"/>
                  <a:pt x="2535" y="1872"/>
                  <a:pt x="2550" y="1843"/>
                </a:cubicBezTo>
                <a:cubicBezTo>
                  <a:pt x="2586" y="1771"/>
                  <a:pt x="2607" y="1716"/>
                  <a:pt x="2638" y="1637"/>
                </a:cubicBezTo>
                <a:cubicBezTo>
                  <a:pt x="2676" y="1540"/>
                  <a:pt x="2736" y="1272"/>
                  <a:pt x="2727" y="1131"/>
                </a:cubicBezTo>
                <a:lnTo>
                  <a:pt x="2700" y="860"/>
                </a:lnTo>
                <a:lnTo>
                  <a:pt x="2696" y="858"/>
                </a:lnTo>
                <a:lnTo>
                  <a:pt x="2436" y="1095"/>
                </a:lnTo>
                <a:close/>
                <a:moveTo>
                  <a:pt x="721" y="246"/>
                </a:moveTo>
                <a:lnTo>
                  <a:pt x="721" y="271"/>
                </a:lnTo>
                <a:cubicBezTo>
                  <a:pt x="721" y="388"/>
                  <a:pt x="838" y="507"/>
                  <a:pt x="953" y="507"/>
                </a:cubicBezTo>
                <a:lnTo>
                  <a:pt x="997" y="507"/>
                </a:lnTo>
                <a:cubicBezTo>
                  <a:pt x="1117" y="507"/>
                  <a:pt x="1229" y="387"/>
                  <a:pt x="1229" y="261"/>
                </a:cubicBezTo>
                <a:lnTo>
                  <a:pt x="1229" y="237"/>
                </a:lnTo>
                <a:cubicBezTo>
                  <a:pt x="1229" y="123"/>
                  <a:pt x="1114" y="0"/>
                  <a:pt x="1006" y="0"/>
                </a:cubicBezTo>
                <a:lnTo>
                  <a:pt x="943" y="0"/>
                </a:lnTo>
                <a:cubicBezTo>
                  <a:pt x="830" y="0"/>
                  <a:pt x="721" y="124"/>
                  <a:pt x="721" y="246"/>
                </a:cubicBezTo>
                <a:close/>
                <a:moveTo>
                  <a:pt x="402" y="2412"/>
                </a:moveTo>
                <a:cubicBezTo>
                  <a:pt x="402" y="2439"/>
                  <a:pt x="649" y="2552"/>
                  <a:pt x="692" y="2562"/>
                </a:cubicBezTo>
                <a:lnTo>
                  <a:pt x="692" y="1774"/>
                </a:lnTo>
                <a:lnTo>
                  <a:pt x="403" y="1926"/>
                </a:lnTo>
                <a:lnTo>
                  <a:pt x="402" y="2412"/>
                </a:lnTo>
                <a:close/>
                <a:moveTo>
                  <a:pt x="64" y="2122"/>
                </a:moveTo>
                <a:cubicBezTo>
                  <a:pt x="64" y="2149"/>
                  <a:pt x="315" y="2373"/>
                  <a:pt x="354" y="2383"/>
                </a:cubicBezTo>
                <a:lnTo>
                  <a:pt x="354" y="1953"/>
                </a:lnTo>
                <a:lnTo>
                  <a:pt x="65" y="2100"/>
                </a:lnTo>
                <a:lnTo>
                  <a:pt x="64" y="212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28" tIns="45714" rIns="91428" bIns="45714" numCol="1" anchor="t" anchorCtr="0" compatLnSpc="1"/>
          <a:lstStyle/>
          <a:p>
            <a:endParaRPr lang="zh-CN" altLang="en-US"/>
          </a:p>
        </p:txBody>
      </p:sp>
      <p:grpSp>
        <p:nvGrpSpPr>
          <p:cNvPr id="56" name="组合 55"/>
          <p:cNvGrpSpPr/>
          <p:nvPr/>
        </p:nvGrpSpPr>
        <p:grpSpPr>
          <a:xfrm>
            <a:off x="1367098" y="1813513"/>
            <a:ext cx="3109913" cy="3135315"/>
            <a:chOff x="1346200" y="1839912"/>
            <a:chExt cx="3109913" cy="3135314"/>
          </a:xfrm>
        </p:grpSpPr>
        <p:sp>
          <p:nvSpPr>
            <p:cNvPr id="16" name="Freeform 6"/>
            <p:cNvSpPr/>
            <p:nvPr/>
          </p:nvSpPr>
          <p:spPr bwMode="auto">
            <a:xfrm>
              <a:off x="3132138" y="1865313"/>
              <a:ext cx="844550" cy="587375"/>
            </a:xfrm>
            <a:custGeom>
              <a:avLst/>
              <a:gdLst>
                <a:gd name="T0" fmla="*/ 1092 w 1092"/>
                <a:gd name="T1" fmla="*/ 531 h 763"/>
                <a:gd name="T2" fmla="*/ 22 w 1092"/>
                <a:gd name="T3" fmla="*/ 0 h 763"/>
                <a:gd name="T4" fmla="*/ 0 w 1092"/>
                <a:gd name="T5" fmla="*/ 349 h 763"/>
                <a:gd name="T6" fmla="*/ 829 w 1092"/>
                <a:gd name="T7" fmla="*/ 763 h 763"/>
                <a:gd name="T8" fmla="*/ 1092 w 1092"/>
                <a:gd name="T9" fmla="*/ 531 h 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2" h="763">
                  <a:moveTo>
                    <a:pt x="1092" y="531"/>
                  </a:moveTo>
                  <a:cubicBezTo>
                    <a:pt x="805" y="257"/>
                    <a:pt x="436" y="66"/>
                    <a:pt x="22" y="0"/>
                  </a:cubicBezTo>
                  <a:lnTo>
                    <a:pt x="0" y="349"/>
                  </a:lnTo>
                  <a:cubicBezTo>
                    <a:pt x="318" y="407"/>
                    <a:pt x="603" y="554"/>
                    <a:pt x="829" y="763"/>
                  </a:cubicBezTo>
                  <a:lnTo>
                    <a:pt x="1092" y="531"/>
                  </a:lnTo>
                  <a:close/>
                </a:path>
              </a:pathLst>
            </a:custGeom>
            <a:solidFill>
              <a:srgbClr val="00A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7"/>
            <p:cNvSpPr/>
            <p:nvPr/>
          </p:nvSpPr>
          <p:spPr bwMode="auto">
            <a:xfrm>
              <a:off x="1346200" y="3341688"/>
              <a:ext cx="2555875" cy="1633538"/>
            </a:xfrm>
            <a:custGeom>
              <a:avLst/>
              <a:gdLst>
                <a:gd name="T0" fmla="*/ 3076 w 3307"/>
                <a:gd name="T1" fmla="*/ 1351 h 2117"/>
                <a:gd name="T2" fmla="*/ 2139 w 3307"/>
                <a:gd name="T3" fmla="*/ 1731 h 2117"/>
                <a:gd name="T4" fmla="*/ 1914 w 3307"/>
                <a:gd name="T5" fmla="*/ 1731 h 2117"/>
                <a:gd name="T6" fmla="*/ 349 w 3307"/>
                <a:gd name="T7" fmla="*/ 22 h 2117"/>
                <a:gd name="T8" fmla="*/ 1 w 3307"/>
                <a:gd name="T9" fmla="*/ 0 h 2117"/>
                <a:gd name="T10" fmla="*/ 0 w 3307"/>
                <a:gd name="T11" fmla="*/ 93 h 2117"/>
                <a:gd name="T12" fmla="*/ 2 w 3307"/>
                <a:gd name="T13" fmla="*/ 150 h 2117"/>
                <a:gd name="T14" fmla="*/ 3 w 3307"/>
                <a:gd name="T15" fmla="*/ 182 h 2117"/>
                <a:gd name="T16" fmla="*/ 8 w 3307"/>
                <a:gd name="T17" fmla="*/ 254 h 2117"/>
                <a:gd name="T18" fmla="*/ 9 w 3307"/>
                <a:gd name="T19" fmla="*/ 267 h 2117"/>
                <a:gd name="T20" fmla="*/ 1891 w 3307"/>
                <a:gd name="T21" fmla="*/ 2087 h 2117"/>
                <a:gd name="T22" fmla="*/ 3158 w 3307"/>
                <a:gd name="T23" fmla="*/ 1729 h 2117"/>
                <a:gd name="T24" fmla="*/ 3158 w 3307"/>
                <a:gd name="T25" fmla="*/ 1726 h 2117"/>
                <a:gd name="T26" fmla="*/ 3307 w 3307"/>
                <a:gd name="T27" fmla="*/ 1613 h 2117"/>
                <a:gd name="T28" fmla="*/ 3076 w 3307"/>
                <a:gd name="T29" fmla="*/ 1351 h 2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307" h="2117">
                  <a:moveTo>
                    <a:pt x="3076" y="1351"/>
                  </a:moveTo>
                  <a:cubicBezTo>
                    <a:pt x="2816" y="1567"/>
                    <a:pt x="2491" y="1704"/>
                    <a:pt x="2139" y="1731"/>
                  </a:cubicBezTo>
                  <a:cubicBezTo>
                    <a:pt x="2065" y="1735"/>
                    <a:pt x="1990" y="1736"/>
                    <a:pt x="1914" y="1731"/>
                  </a:cubicBezTo>
                  <a:cubicBezTo>
                    <a:pt x="1015" y="1675"/>
                    <a:pt x="345" y="911"/>
                    <a:pt x="349" y="22"/>
                  </a:cubicBezTo>
                  <a:lnTo>
                    <a:pt x="1" y="0"/>
                  </a:lnTo>
                  <a:cubicBezTo>
                    <a:pt x="0" y="32"/>
                    <a:pt x="0" y="62"/>
                    <a:pt x="0" y="93"/>
                  </a:cubicBezTo>
                  <a:cubicBezTo>
                    <a:pt x="0" y="112"/>
                    <a:pt x="1" y="131"/>
                    <a:pt x="2" y="150"/>
                  </a:cubicBezTo>
                  <a:cubicBezTo>
                    <a:pt x="2" y="161"/>
                    <a:pt x="2" y="172"/>
                    <a:pt x="3" y="182"/>
                  </a:cubicBezTo>
                  <a:cubicBezTo>
                    <a:pt x="4" y="207"/>
                    <a:pt x="6" y="230"/>
                    <a:pt x="8" y="254"/>
                  </a:cubicBezTo>
                  <a:cubicBezTo>
                    <a:pt x="8" y="258"/>
                    <a:pt x="9" y="262"/>
                    <a:pt x="9" y="267"/>
                  </a:cubicBezTo>
                  <a:cubicBezTo>
                    <a:pt x="101" y="1248"/>
                    <a:pt x="896" y="2024"/>
                    <a:pt x="1891" y="2087"/>
                  </a:cubicBezTo>
                  <a:cubicBezTo>
                    <a:pt x="2359" y="2117"/>
                    <a:pt x="2799" y="1974"/>
                    <a:pt x="3158" y="1729"/>
                  </a:cubicBezTo>
                  <a:lnTo>
                    <a:pt x="3158" y="1726"/>
                  </a:lnTo>
                  <a:cubicBezTo>
                    <a:pt x="3209" y="1691"/>
                    <a:pt x="3259" y="1653"/>
                    <a:pt x="3307" y="1613"/>
                  </a:cubicBezTo>
                  <a:lnTo>
                    <a:pt x="3076" y="1351"/>
                  </a:lnTo>
                  <a:close/>
                </a:path>
              </a:pathLst>
            </a:custGeom>
            <a:solidFill>
              <a:srgbClr val="555E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8"/>
            <p:cNvSpPr/>
            <p:nvPr/>
          </p:nvSpPr>
          <p:spPr bwMode="auto">
            <a:xfrm>
              <a:off x="2022475" y="1839912"/>
              <a:ext cx="903288" cy="481013"/>
            </a:xfrm>
            <a:custGeom>
              <a:avLst/>
              <a:gdLst>
                <a:gd name="T0" fmla="*/ 1147 w 1169"/>
                <a:gd name="T1" fmla="*/ 356 h 624"/>
                <a:gd name="T2" fmla="*/ 1169 w 1169"/>
                <a:gd name="T3" fmla="*/ 7 h 624"/>
                <a:gd name="T4" fmla="*/ 0 w 1169"/>
                <a:gd name="T5" fmla="*/ 360 h 624"/>
                <a:gd name="T6" fmla="*/ 232 w 1169"/>
                <a:gd name="T7" fmla="*/ 624 h 624"/>
                <a:gd name="T8" fmla="*/ 1147 w 1169"/>
                <a:gd name="T9" fmla="*/ 356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9" h="624">
                  <a:moveTo>
                    <a:pt x="1147" y="356"/>
                  </a:moveTo>
                  <a:lnTo>
                    <a:pt x="1169" y="7"/>
                  </a:lnTo>
                  <a:cubicBezTo>
                    <a:pt x="738" y="0"/>
                    <a:pt x="333" y="131"/>
                    <a:pt x="0" y="360"/>
                  </a:cubicBezTo>
                  <a:lnTo>
                    <a:pt x="232" y="624"/>
                  </a:lnTo>
                  <a:cubicBezTo>
                    <a:pt x="497" y="452"/>
                    <a:pt x="812" y="354"/>
                    <a:pt x="1147" y="356"/>
                  </a:cubicBezTo>
                  <a:close/>
                </a:path>
              </a:pathLst>
            </a:custGeom>
            <a:solidFill>
              <a:srgbClr val="F19B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9"/>
            <p:cNvSpPr/>
            <p:nvPr/>
          </p:nvSpPr>
          <p:spPr bwMode="auto">
            <a:xfrm>
              <a:off x="3884613" y="3521075"/>
              <a:ext cx="566738" cy="909638"/>
            </a:xfrm>
            <a:custGeom>
              <a:avLst/>
              <a:gdLst>
                <a:gd name="T0" fmla="*/ 0 w 734"/>
                <a:gd name="T1" fmla="*/ 914 h 1178"/>
                <a:gd name="T2" fmla="*/ 232 w 734"/>
                <a:gd name="T3" fmla="*/ 1178 h 1178"/>
                <a:gd name="T4" fmla="*/ 734 w 734"/>
                <a:gd name="T5" fmla="*/ 22 h 1178"/>
                <a:gd name="T6" fmla="*/ 386 w 734"/>
                <a:gd name="T7" fmla="*/ 0 h 1178"/>
                <a:gd name="T8" fmla="*/ 0 w 734"/>
                <a:gd name="T9" fmla="*/ 914 h 1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4" h="1178">
                  <a:moveTo>
                    <a:pt x="0" y="914"/>
                  </a:moveTo>
                  <a:lnTo>
                    <a:pt x="232" y="1178"/>
                  </a:lnTo>
                  <a:cubicBezTo>
                    <a:pt x="510" y="867"/>
                    <a:pt x="693" y="467"/>
                    <a:pt x="734" y="22"/>
                  </a:cubicBezTo>
                  <a:lnTo>
                    <a:pt x="386" y="0"/>
                  </a:lnTo>
                  <a:cubicBezTo>
                    <a:pt x="352" y="349"/>
                    <a:pt x="212" y="664"/>
                    <a:pt x="0" y="914"/>
                  </a:cubicBezTo>
                  <a:close/>
                </a:path>
              </a:pathLst>
            </a:custGeom>
            <a:solidFill>
              <a:srgbClr val="008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10"/>
            <p:cNvSpPr/>
            <p:nvPr/>
          </p:nvSpPr>
          <p:spPr bwMode="auto">
            <a:xfrm>
              <a:off x="1371600" y="2257425"/>
              <a:ext cx="654050" cy="879475"/>
            </a:xfrm>
            <a:custGeom>
              <a:avLst/>
              <a:gdLst>
                <a:gd name="T0" fmla="*/ 846 w 846"/>
                <a:gd name="T1" fmla="*/ 262 h 1140"/>
                <a:gd name="T2" fmla="*/ 615 w 846"/>
                <a:gd name="T3" fmla="*/ 0 h 1140"/>
                <a:gd name="T4" fmla="*/ 0 w 846"/>
                <a:gd name="T5" fmla="*/ 1117 h 1140"/>
                <a:gd name="T6" fmla="*/ 351 w 846"/>
                <a:gd name="T7" fmla="*/ 1140 h 1140"/>
                <a:gd name="T8" fmla="*/ 846 w 846"/>
                <a:gd name="T9" fmla="*/ 262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6" h="1140">
                  <a:moveTo>
                    <a:pt x="846" y="262"/>
                  </a:moveTo>
                  <a:lnTo>
                    <a:pt x="615" y="0"/>
                  </a:lnTo>
                  <a:cubicBezTo>
                    <a:pt x="302" y="289"/>
                    <a:pt x="80" y="676"/>
                    <a:pt x="0" y="1117"/>
                  </a:cubicBezTo>
                  <a:lnTo>
                    <a:pt x="351" y="1140"/>
                  </a:lnTo>
                  <a:cubicBezTo>
                    <a:pt x="422" y="795"/>
                    <a:pt x="600" y="491"/>
                    <a:pt x="846" y="262"/>
                  </a:cubicBezTo>
                  <a:close/>
                </a:path>
              </a:pathLst>
            </a:custGeom>
            <a:solidFill>
              <a:srgbClr val="E244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11"/>
            <p:cNvSpPr/>
            <p:nvPr/>
          </p:nvSpPr>
          <p:spPr bwMode="auto">
            <a:xfrm>
              <a:off x="3924300" y="2439988"/>
              <a:ext cx="531813" cy="874713"/>
            </a:xfrm>
            <a:custGeom>
              <a:avLst/>
              <a:gdLst>
                <a:gd name="T0" fmla="*/ 337 w 687"/>
                <a:gd name="T1" fmla="*/ 1111 h 1133"/>
                <a:gd name="T2" fmla="*/ 687 w 687"/>
                <a:gd name="T3" fmla="*/ 1133 h 1133"/>
                <a:gd name="T4" fmla="*/ 262 w 687"/>
                <a:gd name="T5" fmla="*/ 0 h 1133"/>
                <a:gd name="T6" fmla="*/ 0 w 687"/>
                <a:gd name="T7" fmla="*/ 231 h 1133"/>
                <a:gd name="T8" fmla="*/ 337 w 687"/>
                <a:gd name="T9" fmla="*/ 1111 h 1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7" h="1133">
                  <a:moveTo>
                    <a:pt x="337" y="1111"/>
                  </a:moveTo>
                  <a:lnTo>
                    <a:pt x="687" y="1133"/>
                  </a:lnTo>
                  <a:cubicBezTo>
                    <a:pt x="665" y="710"/>
                    <a:pt x="511" y="317"/>
                    <a:pt x="262" y="0"/>
                  </a:cubicBezTo>
                  <a:lnTo>
                    <a:pt x="0" y="231"/>
                  </a:lnTo>
                  <a:cubicBezTo>
                    <a:pt x="190" y="481"/>
                    <a:pt x="311" y="784"/>
                    <a:pt x="337" y="1111"/>
                  </a:cubicBezTo>
                  <a:close/>
                </a:path>
              </a:pathLst>
            </a:custGeom>
            <a:solidFill>
              <a:srgbClr val="518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8827"/>
    </mc:Choice>
    <mc:Fallback xmlns="">
      <p:transition spd="slow" advTm="882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7396 3.7037E-6 L 3.125E-6 3.7037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98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549 -4.07407E-6 L -3.33333E-6 -4.07407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68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 tmFilter="0,0; .5, 1; 1, 1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 tmFilter="0,0; .5, 1; 1, 1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949"/>
                            </p:stCondLst>
                            <p:childTnLst>
                              <p:par>
                                <p:cTn id="4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449"/>
                            </p:stCondLst>
                            <p:childTnLst>
                              <p:par>
                                <p:cTn id="50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5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6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1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2" presetID="2" presetClass="entr" presetSubtype="9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8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Rot by="21600000">
                                      <p:cBhvr>
                                        <p:cTn id="67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8" presetID="2" presetClass="entr" presetSubtype="9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8" presetClass="emph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Rot by="21600000">
                                      <p:cBhvr>
                                        <p:cTn id="73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4" presetID="2" presetClass="entr" presetSubtype="9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8" presetClass="emph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Rot by="21600000">
                                      <p:cBhvr>
                                        <p:cTn id="79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4099" grpId="0"/>
      <p:bldP spid="36" grpId="0"/>
      <p:bldP spid="17" grpId="0"/>
      <p:bldP spid="18" grpId="0" animBg="1"/>
      <p:bldP spid="15" grpId="0" animBg="1"/>
      <p:bldP spid="15" grpId="1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2_默认设计模板">
  <a:themeElements>
    <a:clrScheme name="自定义 1">
      <a:dk1>
        <a:srgbClr val="C4261D"/>
      </a:dk1>
      <a:lt1>
        <a:srgbClr val="FF9900"/>
      </a:lt1>
      <a:dk2>
        <a:srgbClr val="4D4D4D"/>
      </a:dk2>
      <a:lt2>
        <a:srgbClr val="C2C1C1"/>
      </a:lt2>
      <a:accent1>
        <a:srgbClr val="080808"/>
      </a:accent1>
      <a:accent2>
        <a:srgbClr val="333333"/>
      </a:accent2>
      <a:accent3>
        <a:srgbClr val="C4261D"/>
      </a:accent3>
      <a:accent4>
        <a:srgbClr val="FF9900"/>
      </a:accent4>
      <a:accent5>
        <a:srgbClr val="4D4D4D"/>
      </a:accent5>
      <a:accent6>
        <a:srgbClr val="999999"/>
      </a:accent6>
      <a:hlink>
        <a:srgbClr val="080808"/>
      </a:hlink>
      <a:folHlink>
        <a:srgbClr val="DEDEDD"/>
      </a:folHlink>
    </a:clrScheme>
    <a:fontScheme name="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3">
        <a:dk1>
          <a:srgbClr val="000000"/>
        </a:dk1>
        <a:lt1>
          <a:srgbClr val="FFFFD9"/>
        </a:lt1>
        <a:dk2>
          <a:srgbClr val="2B2E30"/>
        </a:dk2>
        <a:lt2>
          <a:srgbClr val="777777"/>
        </a:lt2>
        <a:accent1>
          <a:srgbClr val="7FBA00"/>
        </a:accent1>
        <a:accent2>
          <a:srgbClr val="FCDB00"/>
        </a:accent2>
        <a:accent3>
          <a:srgbClr val="FFFFE9"/>
        </a:accent3>
        <a:accent4>
          <a:srgbClr val="000000"/>
        </a:accent4>
        <a:accent5>
          <a:srgbClr val="C0D9AA"/>
        </a:accent5>
        <a:accent6>
          <a:srgbClr val="E4C600"/>
        </a:accent6>
        <a:hlink>
          <a:srgbClr val="21A3D0"/>
        </a:hlink>
        <a:folHlink>
          <a:srgbClr val="DA25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29</Words>
  <Application>Microsoft Office PowerPoint</Application>
  <PresentationFormat>自定义</PresentationFormat>
  <Paragraphs>6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微软雅黑</vt:lpstr>
      <vt:lpstr>Arial</vt:lpstr>
      <vt:lpstr>Calibri</vt:lpstr>
      <vt:lpstr>2_默认设计模板</vt:lpstr>
      <vt:lpstr>通用型总结报告模板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通用型总结报告模板</dc:title>
  <dc:creator/>
  <cp:lastModifiedBy>User</cp:lastModifiedBy>
  <cp:revision>21</cp:revision>
  <dcterms:created xsi:type="dcterms:W3CDTF">2018-04-05T05:28:00Z</dcterms:created>
  <dcterms:modified xsi:type="dcterms:W3CDTF">2020-07-18T12:30:53Z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  <property fmtid="{D5CDD505-2E9C-101B-9397-08002B2CF9AE}" pid="3" name="KSORubyTemplateID">
    <vt:lpwstr>2</vt:lpwstr>
  </property>
</Properties>
</file>