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6" r:id="rId2"/>
    <p:sldId id="307" r:id="rId3"/>
    <p:sldId id="308" r:id="rId4"/>
    <p:sldId id="269" r:id="rId5"/>
    <p:sldId id="266" r:id="rId6"/>
    <p:sldId id="271" r:id="rId7"/>
    <p:sldId id="268" r:id="rId8"/>
    <p:sldId id="279" r:id="rId9"/>
    <p:sldId id="275" r:id="rId10"/>
    <p:sldId id="276" r:id="rId11"/>
    <p:sldId id="277" r:id="rId12"/>
    <p:sldId id="265" r:id="rId13"/>
    <p:sldId id="278" r:id="rId14"/>
    <p:sldId id="280" r:id="rId15"/>
    <p:sldId id="282" r:id="rId16"/>
    <p:sldId id="281" r:id="rId17"/>
    <p:sldId id="305" r:id="rId18"/>
    <p:sldId id="289" r:id="rId19"/>
    <p:sldId id="284" r:id="rId20"/>
    <p:sldId id="293" r:id="rId21"/>
    <p:sldId id="286" r:id="rId22"/>
    <p:sldId id="283" r:id="rId23"/>
    <p:sldId id="292" r:id="rId24"/>
    <p:sldId id="294" r:id="rId25"/>
    <p:sldId id="291" r:id="rId26"/>
    <p:sldId id="295" r:id="rId27"/>
    <p:sldId id="303" r:id="rId28"/>
    <p:sldId id="288" r:id="rId29"/>
    <p:sldId id="298" r:id="rId30"/>
    <p:sldId id="296" r:id="rId31"/>
    <p:sldId id="300" r:id="rId32"/>
    <p:sldId id="299" r:id="rId33"/>
    <p:sldId id="301" r:id="rId34"/>
    <p:sldId id="304" r:id="rId35"/>
    <p:sldId id="302" r:id="rId36"/>
    <p:sldId id="285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405"/>
  </p:normalViewPr>
  <p:slideViewPr>
    <p:cSldViewPr snapToGrid="0" snapToObjects="1">
      <p:cViewPr>
        <p:scale>
          <a:sx n="120" d="100"/>
          <a:sy n="120" d="100"/>
        </p:scale>
        <p:origin x="8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 Staromiejski Torregrosa" userId="7c540a76-3a69-40d8-b04b-8e9dcf7bb9d7" providerId="ADAL" clId="{EF0D8887-7D73-8A45-AA2F-134EB2DB833A}"/>
    <pc:docChg chg="custSel addSld delSld modSld sldOrd">
      <pc:chgData name="Enric Staromiejski Torregrosa" userId="7c540a76-3a69-40d8-b04b-8e9dcf7bb9d7" providerId="ADAL" clId="{EF0D8887-7D73-8A45-AA2F-134EB2DB833A}" dt="2020-10-12T18:58:36.352" v="635" actId="20577"/>
      <pc:docMkLst>
        <pc:docMk/>
      </pc:docMkLst>
      <pc:sldChg chg="modSp mod">
        <pc:chgData name="Enric Staromiejski Torregrosa" userId="7c540a76-3a69-40d8-b04b-8e9dcf7bb9d7" providerId="ADAL" clId="{EF0D8887-7D73-8A45-AA2F-134EB2DB833A}" dt="2020-10-12T18:18:53.528" v="3" actId="20577"/>
        <pc:sldMkLst>
          <pc:docMk/>
          <pc:sldMk cId="1257655514" sldId="266"/>
        </pc:sldMkLst>
        <pc:spChg chg="mod">
          <ac:chgData name="Enric Staromiejski Torregrosa" userId="7c540a76-3a69-40d8-b04b-8e9dcf7bb9d7" providerId="ADAL" clId="{EF0D8887-7D73-8A45-AA2F-134EB2DB833A}" dt="2020-10-12T18:18:53.528" v="3" actId="20577"/>
          <ac:spMkLst>
            <pc:docMk/>
            <pc:sldMk cId="1257655514" sldId="266"/>
            <ac:spMk id="5" creationId="{CF3E783A-07EB-F646-8E4D-ED8241A34169}"/>
          </ac:spMkLst>
        </pc:spChg>
      </pc:sldChg>
      <pc:sldChg chg="addSp delSp modSp new mod ord">
        <pc:chgData name="Enric Staromiejski Torregrosa" userId="7c540a76-3a69-40d8-b04b-8e9dcf7bb9d7" providerId="ADAL" clId="{EF0D8887-7D73-8A45-AA2F-134EB2DB833A}" dt="2020-10-12T18:45:54.779" v="120" actId="1076"/>
        <pc:sldMkLst>
          <pc:docMk/>
          <pc:sldMk cId="2067911520" sldId="306"/>
        </pc:sldMkLst>
        <pc:spChg chg="del">
          <ac:chgData name="Enric Staromiejski Torregrosa" userId="7c540a76-3a69-40d8-b04b-8e9dcf7bb9d7" providerId="ADAL" clId="{EF0D8887-7D73-8A45-AA2F-134EB2DB833A}" dt="2020-10-12T18:18:48.027" v="2" actId="478"/>
          <ac:spMkLst>
            <pc:docMk/>
            <pc:sldMk cId="2067911520" sldId="306"/>
            <ac:spMk id="2" creationId="{38B3307C-3A85-8F46-A9F6-9286E6E24173}"/>
          </ac:spMkLst>
        </pc:spChg>
        <pc:spChg chg="del">
          <ac:chgData name="Enric Staromiejski Torregrosa" userId="7c540a76-3a69-40d8-b04b-8e9dcf7bb9d7" providerId="ADAL" clId="{EF0D8887-7D73-8A45-AA2F-134EB2DB833A}" dt="2020-10-12T18:18:48.027" v="2" actId="478"/>
          <ac:spMkLst>
            <pc:docMk/>
            <pc:sldMk cId="2067911520" sldId="306"/>
            <ac:spMk id="3" creationId="{A892CCB4-5559-2049-9EBF-D38F3DA47A19}"/>
          </ac:spMkLst>
        </pc:spChg>
        <pc:spChg chg="add mod">
          <ac:chgData name="Enric Staromiejski Torregrosa" userId="7c540a76-3a69-40d8-b04b-8e9dcf7bb9d7" providerId="ADAL" clId="{EF0D8887-7D73-8A45-AA2F-134EB2DB833A}" dt="2020-10-12T18:19:51.893" v="61" actId="20577"/>
          <ac:spMkLst>
            <pc:docMk/>
            <pc:sldMk cId="2067911520" sldId="306"/>
            <ac:spMk id="6" creationId="{5CCA8D50-3479-3949-93D1-BB63D6FAD030}"/>
          </ac:spMkLst>
        </pc:spChg>
        <pc:spChg chg="add del mod">
          <ac:chgData name="Enric Staromiejski Torregrosa" userId="7c540a76-3a69-40d8-b04b-8e9dcf7bb9d7" providerId="ADAL" clId="{EF0D8887-7D73-8A45-AA2F-134EB2DB833A}" dt="2020-10-12T18:20:40.838" v="68" actId="478"/>
          <ac:spMkLst>
            <pc:docMk/>
            <pc:sldMk cId="2067911520" sldId="306"/>
            <ac:spMk id="7" creationId="{1335661C-1E0A-8D4A-A119-94AC365C7A63}"/>
          </ac:spMkLst>
        </pc:spChg>
        <pc:picChg chg="add del mod">
          <ac:chgData name="Enric Staromiejski Torregrosa" userId="7c540a76-3a69-40d8-b04b-8e9dcf7bb9d7" providerId="ADAL" clId="{EF0D8887-7D73-8A45-AA2F-134EB2DB833A}" dt="2020-10-12T18:27:34.978" v="90" actId="478"/>
          <ac:picMkLst>
            <pc:docMk/>
            <pc:sldMk cId="2067911520" sldId="306"/>
            <ac:picMk id="9" creationId="{164E8162-3CFE-7945-8199-AA24CB93D153}"/>
          </ac:picMkLst>
        </pc:picChg>
        <pc:picChg chg="add del mod">
          <ac:chgData name="Enric Staromiejski Torregrosa" userId="7c540a76-3a69-40d8-b04b-8e9dcf7bb9d7" providerId="ADAL" clId="{EF0D8887-7D73-8A45-AA2F-134EB2DB833A}" dt="2020-10-12T18:27:31.633" v="89" actId="478"/>
          <ac:picMkLst>
            <pc:docMk/>
            <pc:sldMk cId="2067911520" sldId="306"/>
            <ac:picMk id="10" creationId="{581059AC-301F-2740-AF65-ACEC495CF406}"/>
          </ac:picMkLst>
        </pc:picChg>
        <pc:picChg chg="add del mod">
          <ac:chgData name="Enric Staromiejski Torregrosa" userId="7c540a76-3a69-40d8-b04b-8e9dcf7bb9d7" providerId="ADAL" clId="{EF0D8887-7D73-8A45-AA2F-134EB2DB833A}" dt="2020-10-12T18:44:50.038" v="109" actId="478"/>
          <ac:picMkLst>
            <pc:docMk/>
            <pc:sldMk cId="2067911520" sldId="306"/>
            <ac:picMk id="12" creationId="{38494D19-DB19-1D4A-9EF5-490FF5A54FC6}"/>
          </ac:picMkLst>
        </pc:picChg>
        <pc:picChg chg="add del mod modCrop">
          <ac:chgData name="Enric Staromiejski Torregrosa" userId="7c540a76-3a69-40d8-b04b-8e9dcf7bb9d7" providerId="ADAL" clId="{EF0D8887-7D73-8A45-AA2F-134EB2DB833A}" dt="2020-10-12T18:29:25.115" v="97" actId="21"/>
          <ac:picMkLst>
            <pc:docMk/>
            <pc:sldMk cId="2067911520" sldId="306"/>
            <ac:picMk id="13" creationId="{BED3C0A4-8472-4847-97FC-466BEF896C26}"/>
          </ac:picMkLst>
        </pc:picChg>
        <pc:picChg chg="add del mod">
          <ac:chgData name="Enric Staromiejski Torregrosa" userId="7c540a76-3a69-40d8-b04b-8e9dcf7bb9d7" providerId="ADAL" clId="{EF0D8887-7D73-8A45-AA2F-134EB2DB833A}" dt="2020-10-12T18:44:47.680" v="108" actId="478"/>
          <ac:picMkLst>
            <pc:docMk/>
            <pc:sldMk cId="2067911520" sldId="306"/>
            <ac:picMk id="14" creationId="{98D98A78-56C5-6C4F-950D-6D0B4B523679}"/>
          </ac:picMkLst>
        </pc:picChg>
        <pc:picChg chg="add mod">
          <ac:chgData name="Enric Staromiejski Torregrosa" userId="7c540a76-3a69-40d8-b04b-8e9dcf7bb9d7" providerId="ADAL" clId="{EF0D8887-7D73-8A45-AA2F-134EB2DB833A}" dt="2020-10-12T18:45:29.114" v="111" actId="1076"/>
          <ac:picMkLst>
            <pc:docMk/>
            <pc:sldMk cId="2067911520" sldId="306"/>
            <ac:picMk id="16" creationId="{4CF522FD-8A76-1F45-A847-528333AEC785}"/>
          </ac:picMkLst>
        </pc:picChg>
        <pc:picChg chg="add del mod modCrop">
          <ac:chgData name="Enric Staromiejski Torregrosa" userId="7c540a76-3a69-40d8-b04b-8e9dcf7bb9d7" providerId="ADAL" clId="{EF0D8887-7D73-8A45-AA2F-134EB2DB833A}" dt="2020-10-12T18:45:49.434" v="117" actId="21"/>
          <ac:picMkLst>
            <pc:docMk/>
            <pc:sldMk cId="2067911520" sldId="306"/>
            <ac:picMk id="17" creationId="{BBF3B6C6-A8D5-C449-AEB9-4A490561B12F}"/>
          </ac:picMkLst>
        </pc:picChg>
        <pc:picChg chg="add mod">
          <ac:chgData name="Enric Staromiejski Torregrosa" userId="7c540a76-3a69-40d8-b04b-8e9dcf7bb9d7" providerId="ADAL" clId="{EF0D8887-7D73-8A45-AA2F-134EB2DB833A}" dt="2020-10-12T18:45:54.779" v="120" actId="1076"/>
          <ac:picMkLst>
            <pc:docMk/>
            <pc:sldMk cId="2067911520" sldId="306"/>
            <ac:picMk id="18" creationId="{B7AF815F-C1DB-B649-AC28-1ACB731CF3D5}"/>
          </ac:picMkLst>
        </pc:picChg>
      </pc:sldChg>
      <pc:sldChg chg="addSp delSp modSp add mod ord">
        <pc:chgData name="Enric Staromiejski Torregrosa" userId="7c540a76-3a69-40d8-b04b-8e9dcf7bb9d7" providerId="ADAL" clId="{EF0D8887-7D73-8A45-AA2F-134EB2DB833A}" dt="2020-10-12T18:58:24.576" v="632" actId="20577"/>
        <pc:sldMkLst>
          <pc:docMk/>
          <pc:sldMk cId="3948384798" sldId="307"/>
        </pc:sldMkLst>
        <pc:spChg chg="add mod">
          <ac:chgData name="Enric Staromiejski Torregrosa" userId="7c540a76-3a69-40d8-b04b-8e9dcf7bb9d7" providerId="ADAL" clId="{EF0D8887-7D73-8A45-AA2F-134EB2DB833A}" dt="2020-10-12T18:58:24.576" v="632" actId="20577"/>
          <ac:spMkLst>
            <pc:docMk/>
            <pc:sldMk cId="3948384798" sldId="307"/>
            <ac:spMk id="5" creationId="{9718E8A1-DC91-794B-8FC2-DD73BB2E8304}"/>
          </ac:spMkLst>
        </pc:spChg>
        <pc:spChg chg="mod">
          <ac:chgData name="Enric Staromiejski Torregrosa" userId="7c540a76-3a69-40d8-b04b-8e9dcf7bb9d7" providerId="ADAL" clId="{EF0D8887-7D73-8A45-AA2F-134EB2DB833A}" dt="2020-10-12T18:46:36.404" v="133" actId="20577"/>
          <ac:spMkLst>
            <pc:docMk/>
            <pc:sldMk cId="3948384798" sldId="307"/>
            <ac:spMk id="6" creationId="{5CCA8D50-3479-3949-93D1-BB63D6FAD030}"/>
          </ac:spMkLst>
        </pc:spChg>
        <pc:picChg chg="add mod">
          <ac:chgData name="Enric Staromiejski Torregrosa" userId="7c540a76-3a69-40d8-b04b-8e9dcf7bb9d7" providerId="ADAL" clId="{EF0D8887-7D73-8A45-AA2F-134EB2DB833A}" dt="2020-10-12T18:46:53.332" v="139" actId="1076"/>
          <ac:picMkLst>
            <pc:docMk/>
            <pc:sldMk cId="3948384798" sldId="307"/>
            <ac:picMk id="3" creationId="{FF16AEF6-E783-2B42-B5D3-6630FE221FE5}"/>
          </ac:picMkLst>
        </pc:picChg>
        <pc:picChg chg="del">
          <ac:chgData name="Enric Staromiejski Torregrosa" userId="7c540a76-3a69-40d8-b04b-8e9dcf7bb9d7" providerId="ADAL" clId="{EF0D8887-7D73-8A45-AA2F-134EB2DB833A}" dt="2020-10-12T18:46:40.708" v="135" actId="478"/>
          <ac:picMkLst>
            <pc:docMk/>
            <pc:sldMk cId="3948384798" sldId="307"/>
            <ac:picMk id="16" creationId="{4CF522FD-8A76-1F45-A847-528333AEC785}"/>
          </ac:picMkLst>
        </pc:picChg>
        <pc:picChg chg="del">
          <ac:chgData name="Enric Staromiejski Torregrosa" userId="7c540a76-3a69-40d8-b04b-8e9dcf7bb9d7" providerId="ADAL" clId="{EF0D8887-7D73-8A45-AA2F-134EB2DB833A}" dt="2020-10-12T18:46:38.893" v="134" actId="478"/>
          <ac:picMkLst>
            <pc:docMk/>
            <pc:sldMk cId="3948384798" sldId="307"/>
            <ac:picMk id="18" creationId="{B7AF815F-C1DB-B649-AC28-1ACB731CF3D5}"/>
          </ac:picMkLst>
        </pc:picChg>
      </pc:sldChg>
      <pc:sldChg chg="delSp modSp add mod">
        <pc:chgData name="Enric Staromiejski Torregrosa" userId="7c540a76-3a69-40d8-b04b-8e9dcf7bb9d7" providerId="ADAL" clId="{EF0D8887-7D73-8A45-AA2F-134EB2DB833A}" dt="2020-10-12T18:58:36.352" v="635" actId="20577"/>
        <pc:sldMkLst>
          <pc:docMk/>
          <pc:sldMk cId="911899707" sldId="308"/>
        </pc:sldMkLst>
        <pc:spChg chg="mod">
          <ac:chgData name="Enric Staromiejski Torregrosa" userId="7c540a76-3a69-40d8-b04b-8e9dcf7bb9d7" providerId="ADAL" clId="{EF0D8887-7D73-8A45-AA2F-134EB2DB833A}" dt="2020-10-12T18:58:36.352" v="635" actId="20577"/>
          <ac:spMkLst>
            <pc:docMk/>
            <pc:sldMk cId="911899707" sldId="308"/>
            <ac:spMk id="5" creationId="{9718E8A1-DC91-794B-8FC2-DD73BB2E8304}"/>
          </ac:spMkLst>
        </pc:spChg>
        <pc:picChg chg="del">
          <ac:chgData name="Enric Staromiejski Torregrosa" userId="7c540a76-3a69-40d8-b04b-8e9dcf7bb9d7" providerId="ADAL" clId="{EF0D8887-7D73-8A45-AA2F-134EB2DB833A}" dt="2020-10-12T18:56:28.414" v="305" actId="478"/>
          <ac:picMkLst>
            <pc:docMk/>
            <pc:sldMk cId="911899707" sldId="308"/>
            <ac:picMk id="3" creationId="{FF16AEF6-E783-2B42-B5D3-6630FE221FE5}"/>
          </ac:picMkLst>
        </pc:picChg>
      </pc:sldChg>
      <pc:sldChg chg="add del">
        <pc:chgData name="Enric Staromiejski Torregrosa" userId="7c540a76-3a69-40d8-b04b-8e9dcf7bb9d7" providerId="ADAL" clId="{EF0D8887-7D73-8A45-AA2F-134EB2DB833A}" dt="2020-10-12T18:46:44.332" v="137"/>
        <pc:sldMkLst>
          <pc:docMk/>
          <pc:sldMk cId="240960937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12/10/20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40AA-1441-964B-8902-AA5F83FE2B1A}" type="datetime1">
              <a:rPr lang="es-ES" smtClean="0"/>
              <a:t>12/10/20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7652-A71E-DE4D-A73C-6BA23C45AA61}" type="datetime1">
              <a:rPr lang="es-ES" smtClean="0"/>
              <a:t>12/10/20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1DF7-CDC2-A442-B110-3B215EB99E9B}" type="datetime1">
              <a:rPr lang="es-ES" smtClean="0"/>
              <a:t>12/10/20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3EC-28CB-D340-B140-E0E03363882D}" type="datetime1">
              <a:rPr lang="es-ES" smtClean="0"/>
              <a:t>12/10/20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2FE-ADE9-7446-83CE-FEC6693F5AA0}" type="datetime1">
              <a:rPr lang="es-ES" smtClean="0"/>
              <a:t>12/10/20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EA54-3582-CD46-BC53-3E411593C58C}" type="datetime1">
              <a:rPr lang="es-ES" smtClean="0"/>
              <a:t>12/10/20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FB44-1BE1-3F43-B9AB-4262D2AE3053}" type="datetime1">
              <a:rPr lang="es-ES" smtClean="0"/>
              <a:t>12/10/20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C04-5CC8-FD4A-8C75-2F718B04C522}" type="datetime1">
              <a:rPr lang="es-ES" smtClean="0"/>
              <a:t>12/10/20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DF08-31D2-484F-B677-2FE50D5557EB}" type="datetime1">
              <a:rPr lang="es-ES" smtClean="0"/>
              <a:t>12/10/20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4CF-3848-6542-AE7A-998823665054}" type="datetime1">
              <a:rPr lang="es-ES" smtClean="0"/>
              <a:t>12/10/20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A65-AE16-9E4C-9839-671A4EBEAAF5}" type="datetime1">
              <a:rPr lang="es-ES" smtClean="0"/>
              <a:t>12/10/20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E0B-8102-A44E-B208-835649670F61}" type="datetime1">
              <a:rPr lang="es-ES" smtClean="0"/>
              <a:t>12/10/20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54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: Roles as </a:t>
            </a:r>
            <a:r>
              <a:rPr lang="es-ES" dirty="0" err="1"/>
              <a:t>Classes</a:t>
            </a:r>
            <a:r>
              <a:rPr lang="es-ES" dirty="0"/>
              <a:t> (20201013)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CF522FD-8A76-1F45-A847-528333AE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34" y="0"/>
            <a:ext cx="3814982" cy="685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7AF815F-C1DB-B649-AC28-1ACB731CF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4" r="31848" b="45116"/>
          <a:stretch/>
        </p:blipFill>
        <p:spPr>
          <a:xfrm>
            <a:off x="233918" y="559847"/>
            <a:ext cx="6145618" cy="63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25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Procurement</a:t>
            </a:r>
            <a:r>
              <a:rPr lang="es-ES" sz="1200" dirty="0"/>
              <a:t> Managers: PSP and CPB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3294E-8839-5D46-82CB-B6F34BEB0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t="6077" r="13750" b="7441"/>
          <a:stretch/>
        </p:blipFill>
        <p:spPr>
          <a:xfrm>
            <a:off x="2594344" y="787361"/>
            <a:ext cx="7538484" cy="593093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6EA2FDE-1CEA-224D-BE3B-3C6110AB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10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3A6FDB8-733F-A74E-916D-33FFAE0BAC16}"/>
              </a:ext>
            </a:extLst>
          </p:cNvPr>
          <p:cNvSpPr txBox="1"/>
          <p:nvPr/>
        </p:nvSpPr>
        <p:spPr>
          <a:xfrm>
            <a:off x="274970" y="277923"/>
            <a:ext cx="153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EO roles and </a:t>
            </a:r>
            <a:r>
              <a:rPr lang="es-ES" sz="1200" dirty="0" err="1"/>
              <a:t>subroles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D1F02E-B2F2-2C49-8342-13CA588D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42326" r="16977" b="17674"/>
          <a:stretch/>
        </p:blipFill>
        <p:spPr>
          <a:xfrm>
            <a:off x="350874" y="2104694"/>
            <a:ext cx="11234903" cy="32641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2518E6-30D1-A748-A18E-795CBE0E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97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CC55F-D7ED-BF4D-941B-A6DD000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0F5A05-3E7B-4D49-A1E5-531F60246026}"/>
              </a:ext>
            </a:extLst>
          </p:cNvPr>
          <p:cNvSpPr txBox="1"/>
          <p:nvPr/>
        </p:nvSpPr>
        <p:spPr>
          <a:xfrm>
            <a:off x="120101" y="80365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(UML View)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270EFF-43D4-CE41-BBEA-839DED8A6A89}"/>
              </a:ext>
            </a:extLst>
          </p:cNvPr>
          <p:cNvSpPr txBox="1"/>
          <p:nvPr/>
        </p:nvSpPr>
        <p:spPr>
          <a:xfrm>
            <a:off x="276458" y="600283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E4144A-412A-144D-B2B9-6450B926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2" y="1196721"/>
            <a:ext cx="11118715" cy="5501448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109D6D-CF79-4C48-84A8-990408E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13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81DB8-FF46-3347-A8A1-B1A76309B558}"/>
              </a:ext>
            </a:extLst>
          </p:cNvPr>
          <p:cNvSpPr/>
          <p:nvPr/>
        </p:nvSpPr>
        <p:spPr>
          <a:xfrm>
            <a:off x="7431932" y="2752928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30DADB31-EA2E-9E44-8ECD-BD242A89D781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6741269" y="3044758"/>
            <a:ext cx="758757" cy="622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1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F5A8A6-71A1-0443-A008-4CC42B56096B}"/>
              </a:ext>
            </a:extLst>
          </p:cNvPr>
          <p:cNvSpPr txBox="1"/>
          <p:nvPr/>
        </p:nvSpPr>
        <p:spPr>
          <a:xfrm>
            <a:off x="120101" y="80365"/>
            <a:ext cx="775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Results</a:t>
            </a:r>
            <a:r>
              <a:rPr lang="es-ES" dirty="0"/>
              <a:t>’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Buyer</a:t>
            </a:r>
            <a:r>
              <a:rPr lang="es-ES" dirty="0"/>
              <a:t> and </a:t>
            </a:r>
            <a:r>
              <a:rPr lang="es-ES" dirty="0" err="1"/>
              <a:t>Winner</a:t>
            </a:r>
            <a:r>
              <a:rPr lang="es-ES" dirty="0"/>
              <a:t> +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+ </a:t>
            </a:r>
            <a:r>
              <a:rPr lang="es-ES" dirty="0" err="1"/>
              <a:t>subcontractor</a:t>
            </a:r>
            <a:r>
              <a:rPr lang="es-E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D4CAC2-1445-2E45-81F4-FAEE51FC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0" y="1027008"/>
            <a:ext cx="2006600" cy="259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6B1F75-5AA5-F146-963B-3029CC3B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9" y="1639851"/>
            <a:ext cx="6146800" cy="4178300"/>
          </a:xfrm>
          <a:prstGeom prst="rect">
            <a:avLst/>
          </a:prstGeom>
        </p:spPr>
      </p:pic>
      <p:cxnSp>
        <p:nvCxnSpPr>
          <p:cNvPr id="14" name="Conector curvado 13">
            <a:extLst>
              <a:ext uri="{FF2B5EF4-FFF2-40B4-BE49-F238E27FC236}">
                <a16:creationId xmlns:a16="http://schemas.microsoft.com/office/drawing/2014/main" id="{0FE940B0-16C5-4E41-92C5-31BCAAA595A7}"/>
              </a:ext>
            </a:extLst>
          </p:cNvPr>
          <p:cNvCxnSpPr>
            <a:endCxn id="10" idx="1"/>
          </p:cNvCxnSpPr>
          <p:nvPr/>
        </p:nvCxnSpPr>
        <p:spPr>
          <a:xfrm>
            <a:off x="2373549" y="2422187"/>
            <a:ext cx="1989910" cy="1306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5994-8E16-164A-83E6-5DEF6C5F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03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BBA65B7-725B-1D49-B48E-77A8E1F56AA2}"/>
              </a:ext>
            </a:extLst>
          </p:cNvPr>
          <p:cNvSpPr txBox="1"/>
          <p:nvPr/>
        </p:nvSpPr>
        <p:spPr>
          <a:xfrm>
            <a:off x="120101" y="80365"/>
            <a:ext cx="724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46D5BD-CBB3-5242-A376-7DEB6860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4" y="717526"/>
            <a:ext cx="9765824" cy="584864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1DB98C-21EB-8745-B0FC-5C019009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1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72103C-74B8-0445-A6A9-1B703DDAECC0}"/>
              </a:ext>
            </a:extLst>
          </p:cNvPr>
          <p:cNvSpPr txBox="1"/>
          <p:nvPr/>
        </p:nvSpPr>
        <p:spPr>
          <a:xfrm>
            <a:off x="120101" y="80365"/>
            <a:ext cx="712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Diagram</a:t>
            </a:r>
            <a:r>
              <a:rPr lang="es-ES" dirty="0"/>
              <a:t> ‘</a:t>
            </a:r>
            <a:r>
              <a:rPr lang="es-ES" dirty="0" err="1"/>
              <a:t>Result</a:t>
            </a:r>
            <a:r>
              <a:rPr lang="es-ES" dirty="0"/>
              <a:t>’,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role-</a:t>
            </a:r>
            <a:r>
              <a:rPr lang="es-ES" dirty="0" err="1"/>
              <a:t>taxonomy</a:t>
            </a:r>
            <a:r>
              <a:rPr lang="es-ES" dirty="0"/>
              <a:t> (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EO, </a:t>
            </a:r>
            <a:r>
              <a:rPr lang="es-ES" dirty="0" err="1"/>
              <a:t>Tenderer</a:t>
            </a:r>
            <a:r>
              <a:rPr lang="es-ES" dirty="0"/>
              <a:t>, </a:t>
            </a:r>
            <a:r>
              <a:rPr lang="es-ES" dirty="0" err="1"/>
              <a:t>Winner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C2F263-7386-E24E-8E4E-0BA87EE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4" y="570291"/>
            <a:ext cx="8613683" cy="620734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5D77D0-1623-6243-A5B3-90F91A0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16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265F6A-5A20-C048-9FC4-700515029839}"/>
              </a:ext>
            </a:extLst>
          </p:cNvPr>
          <p:cNvSpPr/>
          <p:nvPr/>
        </p:nvSpPr>
        <p:spPr>
          <a:xfrm>
            <a:off x="6868514" y="4332346"/>
            <a:ext cx="1536970" cy="44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activity</a:t>
            </a:r>
            <a:endParaRPr lang="es-ES" sz="1400" dirty="0"/>
          </a:p>
        </p:txBody>
      </p:sp>
      <p:cxnSp>
        <p:nvCxnSpPr>
          <p:cNvPr id="7" name="Conector angular 6">
            <a:extLst>
              <a:ext uri="{FF2B5EF4-FFF2-40B4-BE49-F238E27FC236}">
                <a16:creationId xmlns:a16="http://schemas.microsoft.com/office/drawing/2014/main" id="{BD9D6E9E-E992-7547-8E28-EF486C1673B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815965" y="3503532"/>
            <a:ext cx="1406479" cy="69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35280-2867-9A49-A2EC-950B906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EF40FC-22C7-FD44-B67E-84FA41911AE4}"/>
              </a:ext>
            </a:extLst>
          </p:cNvPr>
          <p:cNvSpPr txBox="1"/>
          <p:nvPr/>
        </p:nvSpPr>
        <p:spPr>
          <a:xfrm>
            <a:off x="1906622" y="1147864"/>
            <a:ext cx="9601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1.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endParaRPr lang="es-ES" dirty="0"/>
          </a:p>
          <a:p>
            <a:r>
              <a:rPr lang="es-ES" dirty="0"/>
              <a:t>2. </a:t>
            </a:r>
            <a:r>
              <a:rPr lang="es-ES" dirty="0" err="1"/>
              <a:t>Which</a:t>
            </a:r>
            <a:r>
              <a:rPr lang="es-ES" dirty="0"/>
              <a:t> has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Role</a:t>
            </a:r>
          </a:p>
          <a:p>
            <a:r>
              <a:rPr lang="es-ES" dirty="0"/>
              <a:t>3. In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(</a:t>
            </a:r>
            <a:r>
              <a:rPr lang="es-ES" dirty="0" err="1"/>
              <a:t>Procedure</a:t>
            </a:r>
            <a:r>
              <a:rPr lang="es-ES" dirty="0"/>
              <a:t>, Lot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in a </a:t>
            </a:r>
            <a:r>
              <a:rPr lang="es-ES" dirty="0" err="1"/>
              <a:t>process</a:t>
            </a:r>
            <a:endParaRPr lang="es-ES" dirty="0"/>
          </a:p>
          <a:p>
            <a:r>
              <a:rPr lang="es-ES" dirty="0" err="1"/>
              <a:t>Related</a:t>
            </a:r>
            <a:r>
              <a:rPr lang="es-ES" dirty="0"/>
              <a:t> to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, etc…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/>
              <a:t>1. </a:t>
            </a:r>
            <a:r>
              <a:rPr lang="es-ES" dirty="0" err="1"/>
              <a:t>Who</a:t>
            </a:r>
            <a:r>
              <a:rPr lang="es-ES" dirty="0"/>
              <a:t> (</a:t>
            </a:r>
            <a:r>
              <a:rPr lang="es-ES" dirty="0" err="1"/>
              <a:t>agent</a:t>
            </a:r>
            <a:r>
              <a:rPr lang="es-ES" dirty="0"/>
              <a:t> and </a:t>
            </a:r>
            <a:r>
              <a:rPr lang="es-ES" dirty="0" err="1"/>
              <a:t>result</a:t>
            </a:r>
            <a:r>
              <a:rPr lang="es-ES" dirty="0"/>
              <a:t>)</a:t>
            </a:r>
          </a:p>
          <a:p>
            <a:r>
              <a:rPr lang="es-ES" dirty="0"/>
              <a:t>2.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(</a:t>
            </a:r>
            <a:r>
              <a:rPr lang="es-ES" dirty="0" err="1"/>
              <a:t>activity</a:t>
            </a:r>
            <a:r>
              <a:rPr lang="es-ES" dirty="0"/>
              <a:t>)</a:t>
            </a:r>
          </a:p>
          <a:p>
            <a:r>
              <a:rPr lang="es-ES" dirty="0"/>
              <a:t>3. </a:t>
            </a:r>
            <a:r>
              <a:rPr lang="es-ES" dirty="0" err="1"/>
              <a:t>Where</a:t>
            </a:r>
            <a:r>
              <a:rPr lang="es-ES" dirty="0"/>
              <a:t>/</a:t>
            </a:r>
            <a:r>
              <a:rPr lang="es-ES" dirty="0" err="1"/>
              <a:t>When</a:t>
            </a:r>
            <a:r>
              <a:rPr lang="es-ES" dirty="0"/>
              <a:t> (particular </a:t>
            </a:r>
            <a:r>
              <a:rPr lang="es-ES" dirty="0" err="1"/>
              <a:t>context</a:t>
            </a:r>
            <a:r>
              <a:rPr lang="es-ES" dirty="0"/>
              <a:t>)</a:t>
            </a:r>
          </a:p>
          <a:p>
            <a:r>
              <a:rPr lang="es-ES" dirty="0"/>
              <a:t>4. …and </a:t>
            </a:r>
            <a:r>
              <a:rPr lang="es-ES" dirty="0" err="1"/>
              <a:t>what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028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99730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1 (pev1-proc1):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1 to </a:t>
            </a:r>
          </a:p>
          <a:p>
            <a:pPr algn="ctr"/>
            <a:r>
              <a:rPr lang="es-ES" sz="1200" dirty="0"/>
              <a:t>XML FA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006464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678245"/>
            <a:ext cx="1" cy="13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401152"/>
            <a:ext cx="1459863" cy="6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0096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3777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04826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3604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3777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7046583" y="374890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074061" y="271559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6136094" y="2530960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07599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14690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B899B8-F188-4042-8AC3-4531403F9123}"/>
              </a:ext>
            </a:extLst>
          </p:cNvPr>
          <p:cNvSpPr/>
          <p:nvPr/>
        </p:nvSpPr>
        <p:spPr>
          <a:xfrm>
            <a:off x="4443608" y="506236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3 to XML FA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CA20D49-B91B-1E47-A9F1-6483D6441C0E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5275323" y="3564403"/>
            <a:ext cx="122623" cy="14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DF2E8D3-B9C6-C248-9511-3F223B30574A}"/>
              </a:ext>
            </a:extLst>
          </p:cNvPr>
          <p:cNvSpPr txBox="1"/>
          <p:nvPr/>
        </p:nvSpPr>
        <p:spPr>
          <a:xfrm>
            <a:off x="5266927" y="46857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F5B325E-7DFB-2945-99EB-8C38AF0C96C6}"/>
              </a:ext>
            </a:extLst>
          </p:cNvPr>
          <p:cNvSpPr/>
          <p:nvPr/>
        </p:nvSpPr>
        <p:spPr>
          <a:xfrm>
            <a:off x="6163687" y="512135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Tender Lot 5 to XML FA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2B58339-6D18-404E-80BF-C72A93835984}"/>
              </a:ext>
            </a:extLst>
          </p:cNvPr>
          <p:cNvCxnSpPr>
            <a:cxnSpLocks/>
            <a:stCxn id="10" idx="3"/>
            <a:endCxn id="32" idx="0"/>
          </p:cNvCxnSpPr>
          <p:nvPr/>
        </p:nvCxnSpPr>
        <p:spPr>
          <a:xfrm>
            <a:off x="5397946" y="3564403"/>
            <a:ext cx="1597456" cy="1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BA754A8-FFE3-2540-9D42-6423BECEAC80}"/>
              </a:ext>
            </a:extLst>
          </p:cNvPr>
          <p:cNvSpPr txBox="1"/>
          <p:nvPr/>
        </p:nvSpPr>
        <p:spPr>
          <a:xfrm>
            <a:off x="6283467" y="4702760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18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7C3236A-8E70-1F47-BAFA-C111F7D8AA1A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F0CC686-2096-A54A-8DA3-D97CE5108C9F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8C9883-ACA5-F044-A1FC-C9FAE13D4AEA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E96479F-DA76-1A42-80E2-2B911678A8AC}"/>
              </a:ext>
            </a:extLst>
          </p:cNvPr>
          <p:cNvSpPr/>
          <p:nvPr/>
        </p:nvSpPr>
        <p:spPr>
          <a:xfrm>
            <a:off x="8683555" y="2994426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65C0C9F-D4FF-D74F-AC38-6D9571B73012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7192794" y="3323656"/>
            <a:ext cx="1490761" cy="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BAE2A1-218E-A348-9990-268F123D0B4A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56777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467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’</a:t>
            </a:r>
            <a:r>
              <a:rPr lang="es-ES" dirty="0" err="1"/>
              <a:t>Tenderer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a tender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B93859-239C-6E4B-AEAF-ACE25E402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7" t="40568" r="19361" b="19857"/>
          <a:stretch/>
        </p:blipFill>
        <p:spPr>
          <a:xfrm>
            <a:off x="1378148" y="1614791"/>
            <a:ext cx="9921133" cy="339495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6286FE9-1BE3-4A4C-92B0-473B51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8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 </a:t>
            </a:r>
            <a:r>
              <a:rPr lang="es-ES" dirty="0" err="1"/>
              <a:t>simplified</a:t>
            </a:r>
            <a:r>
              <a:rPr lang="es-ES" dirty="0"/>
              <a:t> (20201013)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16AEF6-E783-2B42-B5D3-6630FE22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163"/>
            <a:ext cx="12192000" cy="62418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18E8A1-DC91-794B-8FC2-DD73BB2E8304}"/>
              </a:ext>
            </a:extLst>
          </p:cNvPr>
          <p:cNvSpPr txBox="1"/>
          <p:nvPr/>
        </p:nvSpPr>
        <p:spPr>
          <a:xfrm>
            <a:off x="461637" y="6352143"/>
            <a:ext cx="1126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May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AwardDecision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refer</a:t>
            </a:r>
            <a:r>
              <a:rPr lang="es-ES" dirty="0">
                <a:solidFill>
                  <a:srgbClr val="C00000"/>
                </a:solidFill>
              </a:rPr>
              <a:t> to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Winners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Lots</a:t>
            </a:r>
            <a:r>
              <a:rPr lang="es-ES" dirty="0">
                <a:solidFill>
                  <a:srgbClr val="C00000"/>
                </a:solidFill>
              </a:rPr>
              <a:t>?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?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59EADEA-BBF9-4748-B18E-377573846EF3}"/>
              </a:ext>
            </a:extLst>
          </p:cNvPr>
          <p:cNvSpPr txBox="1"/>
          <p:nvPr/>
        </p:nvSpPr>
        <p:spPr>
          <a:xfrm>
            <a:off x="120101" y="80365"/>
            <a:ext cx="105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Procurement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1 (pev1): </a:t>
            </a:r>
            <a:r>
              <a:rPr lang="es-ES" dirty="0" err="1"/>
              <a:t>Tenderer</a:t>
            </a:r>
            <a:r>
              <a:rPr lang="es-ES" dirty="0"/>
              <a:t> </a:t>
            </a:r>
            <a:r>
              <a:rPr lang="es-ES" dirty="0" err="1"/>
              <a:t>submits</a:t>
            </a:r>
            <a:r>
              <a:rPr lang="es-ES" dirty="0"/>
              <a:t> tender </a:t>
            </a:r>
            <a:r>
              <a:rPr lang="es-ES" dirty="0" err="1"/>
              <a:t>related</a:t>
            </a:r>
            <a:r>
              <a:rPr lang="es-ES" dirty="0"/>
              <a:t> to XML FA </a:t>
            </a:r>
            <a:r>
              <a:rPr lang="es-ES" dirty="0" err="1"/>
              <a:t>the</a:t>
            </a:r>
            <a:r>
              <a:rPr lang="es-ES" dirty="0"/>
              <a:t> 10th. of Feb.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Xavi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26BDD1-0E30-BE48-9FCB-B08D8523A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17873" r="38723" b="12766"/>
          <a:stretch/>
        </p:blipFill>
        <p:spPr>
          <a:xfrm>
            <a:off x="1887166" y="1079769"/>
            <a:ext cx="7811311" cy="534228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1A764-EB58-6E4C-BDA7-384E6511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2794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23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2 (pev2-proc1): OP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XML FA </a:t>
            </a:r>
            <a:r>
              <a:rPr lang="es-ES" dirty="0" err="1"/>
              <a:t>the</a:t>
            </a:r>
            <a:r>
              <a:rPr lang="es-ES" dirty="0"/>
              <a:t> 1st. of Sept. , </a:t>
            </a: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contact</a:t>
            </a:r>
            <a:r>
              <a:rPr lang="es-ES" dirty="0"/>
              <a:t> Natalie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600855" y="5173347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XML FA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6927715" y="517334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1/9/2020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4043504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743225" y="2729440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4043504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Natalie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960349"/>
            <a:ext cx="1" cy="208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4383972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432570" y="4624719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4624719"/>
            <a:ext cx="94186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3403214"/>
            <a:ext cx="1186268" cy="7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28306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61988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33470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5181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6198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A3A06E-E075-264C-9EF8-377FE42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21</a:t>
            </a:fld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CED5BE-3252-C34A-99B3-269612A5C154}"/>
              </a:ext>
            </a:extLst>
          </p:cNvPr>
          <p:cNvSpPr/>
          <p:nvPr/>
        </p:nvSpPr>
        <p:spPr>
          <a:xfrm>
            <a:off x="2871176" y="28971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submits</a:t>
            </a:r>
            <a:endParaRPr lang="es-ES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8BCBA31-8499-5940-A132-CD462AEF1FA0}"/>
              </a:ext>
            </a:extLst>
          </p:cNvPr>
          <p:cNvCxnSpPr>
            <a:cxnSpLocks/>
            <a:stCxn id="10" idx="1"/>
            <a:endCxn id="22" idx="5"/>
          </p:cNvCxnSpPr>
          <p:nvPr/>
        </p:nvCxnSpPr>
        <p:spPr>
          <a:xfrm flipH="1" flipV="1">
            <a:off x="4782261" y="3570921"/>
            <a:ext cx="615685" cy="57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85CD0C3-16D5-0A43-B027-9875BBCC5D82}"/>
              </a:ext>
            </a:extLst>
          </p:cNvPr>
          <p:cNvSpPr txBox="1"/>
          <p:nvPr/>
        </p:nvSpPr>
        <p:spPr>
          <a:xfrm>
            <a:off x="4799967" y="3697489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0B7D4D-6A37-514F-914E-A13D7E7463F9}"/>
              </a:ext>
            </a:extLst>
          </p:cNvPr>
          <p:cNvSpPr txBox="1"/>
          <p:nvPr/>
        </p:nvSpPr>
        <p:spPr>
          <a:xfrm>
            <a:off x="6927715" y="3600188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62378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917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awarder</a:t>
            </a:r>
            <a:r>
              <a:rPr lang="es-ES" dirty="0"/>
              <a:t>’ (</a:t>
            </a:r>
            <a:r>
              <a:rPr lang="es-ES" dirty="0" err="1"/>
              <a:t>buy_ca_awdec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Contracting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award</a:t>
            </a:r>
            <a:r>
              <a:rPr lang="es-ES" dirty="0"/>
              <a:t> </a:t>
            </a:r>
            <a:r>
              <a:rPr lang="es-ES" dirty="0" err="1"/>
              <a:t>decision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4EA968C-B0D7-8A4D-B377-D672A11B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04" t="19149" r="3218" b="19291"/>
          <a:stretch/>
        </p:blipFill>
        <p:spPr>
          <a:xfrm>
            <a:off x="1451042" y="750995"/>
            <a:ext cx="9289915" cy="60266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87762D-A01D-5C48-9331-56ED521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0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600428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0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3 (pev3-proc1):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2881006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Payment</a:t>
            </a:r>
            <a:r>
              <a:rPr lang="es-ES" sz="1200" dirty="0"/>
              <a:t> </a:t>
            </a:r>
            <a:r>
              <a:rPr lang="es-ES" sz="1200" dirty="0" err="1"/>
              <a:t>Executor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buy_ca_execpay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Accounting</a:t>
            </a:r>
            <a:r>
              <a:rPr lang="es-ES" sz="1200" dirty="0"/>
              <a:t> </a:t>
            </a:r>
            <a:r>
              <a:rPr lang="es-ES" sz="1200" dirty="0" err="1"/>
              <a:t>Dpt</a:t>
            </a:r>
            <a:r>
              <a:rPr lang="es-ES" sz="1200" dirty="0"/>
              <a:t>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2281364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712721" y="3564403"/>
            <a:ext cx="1685225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604084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940896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65138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839159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940895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56064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5392363" y="3564403"/>
            <a:ext cx="5583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756C9C87-7D42-8E47-955B-65E56D8646F0}"/>
              </a:ext>
            </a:extLst>
          </p:cNvPr>
          <p:cNvSpPr/>
          <p:nvPr/>
        </p:nvSpPr>
        <p:spPr>
          <a:xfrm>
            <a:off x="6312343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B3DE34-B28F-A640-827B-3A0E7B179C15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>
            <a:off x="5397946" y="3564403"/>
            <a:ext cx="174611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435501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449652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ortar rectángulo de una esquina 14">
            <a:extLst>
              <a:ext uri="{FF2B5EF4-FFF2-40B4-BE49-F238E27FC236}">
                <a16:creationId xmlns:a16="http://schemas.microsoft.com/office/drawing/2014/main" id="{08CF1F93-AE17-0741-9E36-B5DD0A382A05}"/>
              </a:ext>
            </a:extLst>
          </p:cNvPr>
          <p:cNvSpPr/>
          <p:nvPr/>
        </p:nvSpPr>
        <p:spPr>
          <a:xfrm>
            <a:off x="8485354" y="5384653"/>
            <a:ext cx="1698290" cy="49611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ysClr val="windowText" lastClr="000000"/>
                </a:solidFill>
              </a:rPr>
              <a:t>optional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8AF3EFA-8D4D-C944-9E68-02486A60DDC0}"/>
              </a:ext>
            </a:extLst>
          </p:cNvPr>
          <p:cNvCxnSpPr>
            <a:stCxn id="15" idx="3"/>
            <a:endCxn id="22" idx="4"/>
          </p:cNvCxnSpPr>
          <p:nvPr/>
        </p:nvCxnSpPr>
        <p:spPr>
          <a:xfrm flipV="1">
            <a:off x="9334499" y="4793967"/>
            <a:ext cx="0" cy="5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C88A71-DCDA-3C4B-BE99-D96AF39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8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34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4 (pev4-proc1):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 and 4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FA (as </a:t>
            </a:r>
            <a:r>
              <a:rPr lang="es-ES" dirty="0" err="1"/>
              <a:t>notified</a:t>
            </a:r>
            <a:r>
              <a:rPr lang="es-ES" dirty="0"/>
              <a:t> in CAN)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</a:t>
            </a:r>
            <a:r>
              <a:rPr lang="es-ES" sz="1200" dirty="0"/>
              <a:t> 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512915" y="192964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29702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Angelo</a:t>
            </a:r>
            <a:endParaRPr lang="es-ES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7"/>
            <a:ext cx="1" cy="126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633280" y="3323656"/>
            <a:ext cx="145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946185" y="3664124"/>
            <a:ext cx="2195212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6884847" y="2324336"/>
            <a:ext cx="1628068" cy="75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European</a:t>
            </a:r>
            <a:r>
              <a:rPr lang="es-ES" sz="1200" dirty="0"/>
              <a:t> </a:t>
            </a:r>
            <a:r>
              <a:rPr lang="es-ES" sz="1200" dirty="0" err="1"/>
              <a:t>Institution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8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8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138153" y="3664124"/>
            <a:ext cx="3244" cy="4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782125" y="407427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6141397" y="3664124"/>
            <a:ext cx="2539726" cy="4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B642B9-01DE-8546-AFA3-C0F32CF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24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6EF3524-E2A0-1F4E-BF89-DA1936666830}"/>
              </a:ext>
            </a:extLst>
          </p:cNvPr>
          <p:cNvSpPr/>
          <p:nvPr/>
        </p:nvSpPr>
        <p:spPr>
          <a:xfrm>
            <a:off x="8681123" y="29857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7F4045-D2DF-8F48-B38F-B70E31FFFDC9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7192794" y="3323656"/>
            <a:ext cx="1488329" cy="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2C1C996-BFDC-124D-9E8B-E720B1B481C6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exec_pay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5EB6139-1A77-7E40-828B-7A5E58925963}"/>
              </a:ext>
            </a:extLst>
          </p:cNvPr>
          <p:cNvCxnSpPr>
            <a:cxnSpLocks/>
            <a:stCxn id="10" idx="1"/>
            <a:endCxn id="27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2C7088-9460-2443-8124-D570BA0C1CD7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3B5144-29D4-A543-B343-C8625CD9CB54}"/>
              </a:ext>
            </a:extLst>
          </p:cNvPr>
          <p:cNvSpPr txBox="1"/>
          <p:nvPr/>
        </p:nvSpPr>
        <p:spPr>
          <a:xfrm>
            <a:off x="5671716" y="2062144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involvedAgent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CD9CD8-2183-D04B-B072-6422576C2213}"/>
              </a:ext>
            </a:extLst>
          </p:cNvPr>
          <p:cNvSpPr txBox="1"/>
          <p:nvPr/>
        </p:nvSpPr>
        <p:spPr>
          <a:xfrm>
            <a:off x="7233393" y="26330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82D44D-0FBE-7D4A-A745-FFA1C1569553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446B4CB-7CBD-EC48-A35D-A3DE836FC37C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8933C9C-63B3-0B49-BD06-39A14376501B}"/>
              </a:ext>
            </a:extLst>
          </p:cNvPr>
          <p:cNvSpPr txBox="1"/>
          <p:nvPr/>
        </p:nvSpPr>
        <p:spPr>
          <a:xfrm>
            <a:off x="7023151" y="3753782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477E916-431B-C440-A95B-870146893F04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4D6B77E-F521-8245-81CB-6097CF90851F}"/>
              </a:ext>
            </a:extLst>
          </p:cNvPr>
          <p:cNvSpPr txBox="1"/>
          <p:nvPr/>
        </p:nvSpPr>
        <p:spPr>
          <a:xfrm>
            <a:off x="4714046" y="3753782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BEC0A4-15C6-EF45-ABAC-8A4E00BCECAD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DA66EF0-4D9E-2D4E-A8B1-569C6BE0BF0B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81752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DC914A-5F28-2B42-A527-7768AFF3AA3A}"/>
              </a:ext>
            </a:extLst>
          </p:cNvPr>
          <p:cNvSpPr txBox="1"/>
          <p:nvPr/>
        </p:nvSpPr>
        <p:spPr>
          <a:xfrm>
            <a:off x="120101" y="80365"/>
            <a:ext cx="594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</a:t>
            </a:r>
            <a:r>
              <a:rPr lang="es-ES" dirty="0" err="1"/>
              <a:t>payer</a:t>
            </a:r>
            <a:r>
              <a:rPr lang="es-ES" dirty="0"/>
              <a:t> </a:t>
            </a:r>
            <a:r>
              <a:rPr lang="es-ES" dirty="0" err="1"/>
              <a:t>executor</a:t>
            </a:r>
            <a:r>
              <a:rPr lang="es-ES" dirty="0"/>
              <a:t>’,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DD69C-2654-7A41-9029-297D19EF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9" t="4823" r="15745" b="5673"/>
          <a:stretch/>
        </p:blipFill>
        <p:spPr>
          <a:xfrm>
            <a:off x="3190672" y="836578"/>
            <a:ext cx="5027773" cy="594105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ED7A8-F563-5B41-B232-D78F4C1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2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3622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691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5 (pev5-proc1): </a:t>
            </a:r>
            <a:r>
              <a:rPr lang="es-ES" dirty="0" err="1"/>
              <a:t>everis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1 and 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BlahBlah</a:t>
            </a:r>
            <a:r>
              <a:rPr lang="es-ES" sz="1200" dirty="0"/>
              <a:t> 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642212" y="2025735"/>
            <a:ext cx="1902562" cy="6589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32395" y="2983188"/>
            <a:ext cx="2123872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17159"/>
            <a:ext cx="1" cy="12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556267" y="3323656"/>
            <a:ext cx="1533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884847" y="2588214"/>
            <a:ext cx="2035989" cy="49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39879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SLU</a:t>
            </a:r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376691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08717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27495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37669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5306438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740207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7666200" y="41753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1680351" cy="6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26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F4C824-0BC9-0049-8607-8268BA6F4513}"/>
              </a:ext>
            </a:extLst>
          </p:cNvPr>
          <p:cNvSpPr/>
          <p:nvPr/>
        </p:nvSpPr>
        <p:spPr>
          <a:xfrm>
            <a:off x="8763809" y="29476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641035-75FE-EF4B-878B-CC231E73E968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 flipV="1">
            <a:off x="7192794" y="3288108"/>
            <a:ext cx="1571015" cy="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479AFC-C2C4-544C-A596-D4127C1CFC2F}"/>
              </a:ext>
            </a:extLst>
          </p:cNvPr>
          <p:cNvSpPr txBox="1"/>
          <p:nvPr/>
        </p:nvSpPr>
        <p:spPr>
          <a:xfrm>
            <a:off x="7385221" y="116692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organisationForm</a:t>
            </a:r>
            <a:endParaRPr lang="es-ES" sz="9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B8E2F84-E7FD-914E-BC24-02D063451D8F}"/>
              </a:ext>
            </a:extLst>
          </p:cNvPr>
          <p:cNvSpPr/>
          <p:nvPr/>
        </p:nvSpPr>
        <p:spPr>
          <a:xfrm>
            <a:off x="2698058" y="1889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submitter</a:t>
            </a:r>
            <a:endParaRPr lang="es-ES" sz="12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90FC6F8-B610-2E4B-BA4A-B1C1E2A14EA7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4609143" y="2563708"/>
            <a:ext cx="788803" cy="5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D5E54A-83C1-D141-BBE0-6C0C41BEE6C6}"/>
              </a:ext>
            </a:extLst>
          </p:cNvPr>
          <p:cNvSpPr txBox="1"/>
          <p:nvPr/>
        </p:nvSpPr>
        <p:spPr>
          <a:xfrm>
            <a:off x="4626849" y="269027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involvedAction</a:t>
            </a:r>
            <a:endParaRPr lang="es-ES" sz="9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1CE584-2405-FB4C-BDED-D56C10AA9648}"/>
              </a:ext>
            </a:extLst>
          </p:cNvPr>
          <p:cNvSpPr txBox="1"/>
          <p:nvPr/>
        </p:nvSpPr>
        <p:spPr>
          <a:xfrm>
            <a:off x="4063453" y="121660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isA</a:t>
            </a:r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65B7765-33CB-D44D-B3D3-EECCC1C1F6F6}"/>
              </a:ext>
            </a:extLst>
          </p:cNvPr>
          <p:cNvSpPr txBox="1"/>
          <p:nvPr/>
        </p:nvSpPr>
        <p:spPr>
          <a:xfrm>
            <a:off x="7581397" y="263340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involvedRole</a:t>
            </a:r>
            <a:endParaRPr lang="es-ES" sz="9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7A52D5A-06D8-2E41-965A-5788886C2EBF}"/>
              </a:ext>
            </a:extLst>
          </p:cNvPr>
          <p:cNvSpPr txBox="1"/>
          <p:nvPr/>
        </p:nvSpPr>
        <p:spPr>
          <a:xfrm>
            <a:off x="7406309" y="311468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involvedProcedure</a:t>
            </a:r>
            <a:endParaRPr lang="es-ES" sz="9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27AA5A-329C-0747-972B-9BAA0B2F6CCD}"/>
              </a:ext>
            </a:extLst>
          </p:cNvPr>
          <p:cNvSpPr txBox="1"/>
          <p:nvPr/>
        </p:nvSpPr>
        <p:spPr>
          <a:xfrm>
            <a:off x="3797254" y="314800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involvedContactPoint</a:t>
            </a:r>
            <a:endParaRPr lang="es-ES" sz="9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490152-F486-E341-A5D5-C9C57A91967C}"/>
              </a:ext>
            </a:extLst>
          </p:cNvPr>
          <p:cNvSpPr txBox="1"/>
          <p:nvPr/>
        </p:nvSpPr>
        <p:spPr>
          <a:xfrm>
            <a:off x="7220404" y="3743736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involvedPeriod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0A5F8C-B74F-D14C-A3F5-D5113F355548}"/>
              </a:ext>
            </a:extLst>
          </p:cNvPr>
          <p:cNvSpPr txBox="1"/>
          <p:nvPr/>
        </p:nvSpPr>
        <p:spPr>
          <a:xfrm>
            <a:off x="5698845" y="3824264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A3C4320-E70D-7C45-BF89-392DD5908D7B}"/>
              </a:ext>
            </a:extLst>
          </p:cNvPr>
          <p:cNvSpPr txBox="1"/>
          <p:nvPr/>
        </p:nvSpPr>
        <p:spPr>
          <a:xfrm>
            <a:off x="4305306" y="3733986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involvedThing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32664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8486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Trasys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1-Procurement </a:t>
            </a:r>
            <a:r>
              <a:rPr lang="es-ES" dirty="0" err="1"/>
              <a:t>Event</a:t>
            </a:r>
            <a:r>
              <a:rPr lang="es-ES" dirty="0"/>
              <a:t> 6 (pev6-proc1): </a:t>
            </a:r>
            <a:r>
              <a:rPr lang="es-ES" dirty="0" err="1"/>
              <a:t>Trasys</a:t>
            </a:r>
            <a:r>
              <a:rPr lang="es-ES" dirty="0"/>
              <a:t> </a:t>
            </a:r>
            <a:r>
              <a:rPr lang="es-ES" dirty="0" err="1"/>
              <a:t>wins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2, 4 and 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11447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r>
              <a:rPr lang="es-ES" sz="1200" dirty="0"/>
              <a:t> of…</a:t>
            </a:r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winner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Sergi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65797"/>
            <a:ext cx="1" cy="12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3946185" y="3564403"/>
            <a:ext cx="1451761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8851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Ltd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2532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56249" y="1135817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2359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2532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DA01858-613E-2149-A714-87EDC482A07D}"/>
              </a:ext>
            </a:extLst>
          </p:cNvPr>
          <p:cNvSpPr/>
          <p:nvPr/>
        </p:nvSpPr>
        <p:spPr>
          <a:xfrm>
            <a:off x="477790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5A7156A-3610-A143-91AF-106848A7A9A3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397946" y="3564403"/>
            <a:ext cx="21166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18C5942-E170-B544-BC04-CEA73056B13C}"/>
              </a:ext>
            </a:extLst>
          </p:cNvPr>
          <p:cNvSpPr/>
          <p:nvPr/>
        </p:nvSpPr>
        <p:spPr>
          <a:xfrm>
            <a:off x="8663289" y="4113031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01/09/2020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72EB07-9C7E-DB43-BF1B-F8361857C8E7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884847" y="3564403"/>
            <a:ext cx="2677440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27</a:t>
            </a:fld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DEFC1C-5EE7-2F40-AECE-A76D1D2A43FA}"/>
              </a:ext>
            </a:extLst>
          </p:cNvPr>
          <p:cNvSpPr/>
          <p:nvPr/>
        </p:nvSpPr>
        <p:spPr>
          <a:xfrm>
            <a:off x="6441330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16645ED-872B-AA4A-9E99-1251DE55D9CF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5397946" y="3564403"/>
            <a:ext cx="1875099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0B751970-AFFA-3E44-8C9E-09CD00FF87F2}"/>
              </a:ext>
            </a:extLst>
          </p:cNvPr>
          <p:cNvSpPr/>
          <p:nvPr/>
        </p:nvSpPr>
        <p:spPr>
          <a:xfrm>
            <a:off x="8797855" y="185334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XML FA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94AD020-0C61-5542-A081-8A31379EF713}"/>
              </a:ext>
            </a:extLst>
          </p:cNvPr>
          <p:cNvCxnSpPr>
            <a:cxnSpLocks/>
            <a:stCxn id="10" idx="7"/>
            <a:endCxn id="30" idx="2"/>
          </p:cNvCxnSpPr>
          <p:nvPr/>
        </p:nvCxnSpPr>
        <p:spPr>
          <a:xfrm flipV="1">
            <a:off x="6884847" y="2193813"/>
            <a:ext cx="1913008" cy="88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B32305-887D-C847-99D2-D7765250839E}"/>
              </a:ext>
            </a:extLst>
          </p:cNvPr>
          <p:cNvSpPr txBox="1"/>
          <p:nvPr/>
        </p:nvSpPr>
        <p:spPr>
          <a:xfrm>
            <a:off x="120101" y="80365"/>
            <a:ext cx="58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 ‘</a:t>
            </a:r>
            <a:r>
              <a:rPr lang="es-ES" dirty="0" err="1"/>
              <a:t>winner</a:t>
            </a:r>
            <a:r>
              <a:rPr lang="es-ES" dirty="0"/>
              <a:t>’ (</a:t>
            </a:r>
            <a:r>
              <a:rPr lang="es-ES" dirty="0" err="1"/>
              <a:t>win</a:t>
            </a:r>
            <a:r>
              <a:rPr lang="es-ES" dirty="0"/>
              <a:t>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awarded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0B1AB0-8556-A947-8ED7-D5DDFA549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1" t="43262" r="33857" b="28511"/>
          <a:stretch/>
        </p:blipFill>
        <p:spPr>
          <a:xfrm>
            <a:off x="1004034" y="2003898"/>
            <a:ext cx="10183931" cy="313230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69BDCC-AE32-3B49-9611-EB18EF5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6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368913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19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7 (pev7-proc2): A CPB </a:t>
            </a:r>
            <a:r>
              <a:rPr lang="es-ES" dirty="0" err="1"/>
              <a:t>manages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procurement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75167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703032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pm_cpb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Procurement</a:t>
            </a:r>
            <a:r>
              <a:rPr lang="es-ES" sz="1200" dirty="0"/>
              <a:t> Manager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751673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3049849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4092141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4092141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326620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2007556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419869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607644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709380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29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349497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689965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364537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332888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8B025D-8FAB-624C-8610-FDDCA889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CA8D50-3479-3949-93D1-BB63D6FAD030}"/>
              </a:ext>
            </a:extLst>
          </p:cNvPr>
          <p:cNvSpPr txBox="1"/>
          <p:nvPr/>
        </p:nvSpPr>
        <p:spPr>
          <a:xfrm>
            <a:off x="120101" y="80365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AwardDecisionInvolvement</a:t>
            </a:r>
            <a:r>
              <a:rPr lang="es-ES" dirty="0"/>
              <a:t> </a:t>
            </a:r>
            <a:r>
              <a:rPr lang="es-ES" dirty="0" err="1"/>
              <a:t>simplified</a:t>
            </a:r>
            <a:r>
              <a:rPr lang="es-ES" dirty="0"/>
              <a:t> (20201013)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8E8A1-DC91-794B-8FC2-DD73BB2E8304}"/>
              </a:ext>
            </a:extLst>
          </p:cNvPr>
          <p:cNvSpPr txBox="1"/>
          <p:nvPr/>
        </p:nvSpPr>
        <p:spPr>
          <a:xfrm>
            <a:off x="461637" y="1918366"/>
            <a:ext cx="10892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: </a:t>
            </a:r>
            <a:r>
              <a:rPr lang="es-ES" dirty="0" err="1">
                <a:solidFill>
                  <a:srgbClr val="C00000"/>
                </a:solidFill>
              </a:rPr>
              <a:t>May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AwardDecision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refer</a:t>
            </a:r>
            <a:r>
              <a:rPr lang="es-ES" dirty="0">
                <a:solidFill>
                  <a:srgbClr val="C00000"/>
                </a:solidFill>
              </a:rPr>
              <a:t> to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Winners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Different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Lots</a:t>
            </a:r>
            <a:r>
              <a:rPr lang="es-ES" dirty="0">
                <a:solidFill>
                  <a:srgbClr val="C00000"/>
                </a:solidFill>
              </a:rPr>
              <a:t>?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…</a:t>
            </a:r>
            <a:r>
              <a:rPr lang="es-ES" dirty="0" err="1">
                <a:solidFill>
                  <a:srgbClr val="C00000"/>
                </a:solidFill>
              </a:rPr>
              <a:t>one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winner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1.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only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and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lots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can be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accessed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based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predicate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‘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refersTo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Lot’.</a:t>
            </a:r>
          </a:p>
          <a:p>
            <a:endParaRPr lang="es-ES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2.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award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decision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more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than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one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winner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Lots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need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be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referred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to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by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s-ES" dirty="0" err="1">
                <a:solidFill>
                  <a:srgbClr val="C00000"/>
                </a:solidFill>
                <a:sym typeface="Wingdings" pitchFamily="2" charset="2"/>
              </a:rPr>
              <a:t>reification</a:t>
            </a:r>
            <a:r>
              <a:rPr lang="es-ES" dirty="0">
                <a:solidFill>
                  <a:srgbClr val="C00000"/>
                </a:solidFill>
                <a:sym typeface="Wingdings" pitchFamily="2" charset="2"/>
              </a:rPr>
              <a:t>!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9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Lombardia</a:t>
            </a:r>
            <a:r>
              <a:rPr lang="es-ES" sz="1200" dirty="0"/>
              <a:t>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86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2-Procurement </a:t>
            </a:r>
            <a:r>
              <a:rPr lang="es-ES" dirty="0" err="1"/>
              <a:t>Event</a:t>
            </a:r>
            <a:r>
              <a:rPr lang="es-ES" dirty="0"/>
              <a:t> 8 (pev8-proc2):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</a:t>
            </a:r>
            <a:r>
              <a:rPr lang="es-ES" dirty="0" err="1"/>
              <a:t>buy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a CPB (2/2)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  <a:p>
            <a:pPr algn="ctr"/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30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 err="1"/>
              <a:t>Clean</a:t>
            </a:r>
            <a:r>
              <a:rPr lang="es-ES" sz="1200" dirty="0"/>
              <a:t> Cars </a:t>
            </a:r>
            <a:r>
              <a:rPr lang="es-ES" sz="1200" dirty="0" err="1"/>
              <a:t>Purchase</a:t>
            </a:r>
            <a:endParaRPr lang="es-ES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Roma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Sicilia </a:t>
            </a:r>
            <a:r>
              <a:rPr lang="es-ES" sz="1200" dirty="0" err="1"/>
              <a:t>Gov</a:t>
            </a:r>
            <a:r>
              <a:rPr lang="es-ES" sz="1200" dirty="0"/>
              <a:t>.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75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264284" y="2193815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106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9 (pev9-proc2): A CPB </a:t>
            </a:r>
            <a:r>
              <a:rPr lang="es-ES" dirty="0" err="1"/>
              <a:t>buying</a:t>
            </a:r>
            <a:r>
              <a:rPr lang="es-ES" dirty="0"/>
              <a:t> and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(1/3)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44602" y="3576575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299312" y="3527934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buy_cpb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buyer</a:t>
            </a:r>
            <a:r>
              <a:rPr lang="es-ES" sz="1200" dirty="0"/>
              <a:t> CPB)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65634" y="3576575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095999" y="2874751"/>
            <a:ext cx="1" cy="7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801893" y="3917043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47397" y="3917043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5144718" y="1151522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6095999" y="1832458"/>
            <a:ext cx="0" cy="36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10852" y="2244771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Organization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476421" y="2432546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02590" y="2534282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31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8587084" y="217439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839450" y="2514867"/>
            <a:ext cx="1747634" cy="116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8435492" y="518943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839450" y="4157790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02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2807771" y="211465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Napoli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4428518" y="3644669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7683228" y="3596028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buy_ca</a:t>
            </a:r>
            <a:endParaRPr lang="es-ES" sz="1200" dirty="0"/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Buying</a:t>
            </a:r>
            <a:r>
              <a:rPr lang="es-ES" sz="1200" dirty="0"/>
              <a:t> </a:t>
            </a:r>
            <a:r>
              <a:rPr lang="es-ES" sz="1200" dirty="0" err="1"/>
              <a:t>Contracting</a:t>
            </a:r>
            <a:r>
              <a:rPr lang="es-ES" sz="1200" dirty="0"/>
              <a:t> </a:t>
            </a:r>
            <a:r>
              <a:rPr lang="es-ES" sz="1200" dirty="0" err="1"/>
              <a:t>Authority</a:t>
            </a:r>
            <a:r>
              <a:rPr lang="es-ES" sz="1200" dirty="0"/>
              <a:t>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849550" y="3644669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3639486" y="2795588"/>
            <a:ext cx="1840430" cy="8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185809" y="3985137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531313" y="3985137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4514852" y="95745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Regional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639486" y="1638393"/>
            <a:ext cx="1826647" cy="47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A21BD-BEAF-BD4E-B8C0-8B902F9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32</a:t>
            </a:fld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CBC4AFD-0E98-364A-9FF7-04700181BCA3}"/>
              </a:ext>
            </a:extLst>
          </p:cNvPr>
          <p:cNvSpPr/>
          <p:nvPr/>
        </p:nvSpPr>
        <p:spPr>
          <a:xfrm>
            <a:off x="7971000" y="2705240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664A92C-59F2-2E4F-95AD-226B0669FCFA}"/>
              </a:ext>
            </a:extLst>
          </p:cNvPr>
          <p:cNvCxnSpPr>
            <a:cxnSpLocks/>
            <a:stCxn id="10" idx="7"/>
            <a:endCxn id="27" idx="2"/>
          </p:cNvCxnSpPr>
          <p:nvPr/>
        </p:nvCxnSpPr>
        <p:spPr>
          <a:xfrm flipV="1">
            <a:off x="6223366" y="3045708"/>
            <a:ext cx="1747634" cy="69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26F8104-8F22-3C40-95CB-6E3824894389}"/>
              </a:ext>
            </a:extLst>
          </p:cNvPr>
          <p:cNvSpPr/>
          <p:nvPr/>
        </p:nvSpPr>
        <p:spPr>
          <a:xfrm>
            <a:off x="7819408" y="5257533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2020-2022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50C4148-BFD0-F443-840A-C86CC673EEE1}"/>
              </a:ext>
            </a:extLst>
          </p:cNvPr>
          <p:cNvCxnSpPr>
            <a:stCxn id="10" idx="5"/>
            <a:endCxn id="32" idx="1"/>
          </p:cNvCxnSpPr>
          <p:nvPr/>
        </p:nvCxnSpPr>
        <p:spPr>
          <a:xfrm>
            <a:off x="6223366" y="4225884"/>
            <a:ext cx="1903989" cy="11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BAAA87A-AE3D-934A-B7C0-51EF815C437B}"/>
              </a:ext>
            </a:extLst>
          </p:cNvPr>
          <p:cNvSpPr/>
          <p:nvPr/>
        </p:nvSpPr>
        <p:spPr>
          <a:xfrm>
            <a:off x="4644146" y="2108634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Milan</a:t>
            </a:r>
            <a:r>
              <a:rPr lang="es-ES" sz="1200" dirty="0"/>
              <a:t>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59CACA-E390-DE4F-BB31-B49F61548483}"/>
              </a:ext>
            </a:extLst>
          </p:cNvPr>
          <p:cNvCxnSpPr>
            <a:cxnSpLocks/>
            <a:stCxn id="10" idx="0"/>
            <a:endCxn id="43" idx="4"/>
          </p:cNvCxnSpPr>
          <p:nvPr/>
        </p:nvCxnSpPr>
        <p:spPr>
          <a:xfrm flipH="1" flipV="1">
            <a:off x="5475861" y="2789570"/>
            <a:ext cx="4055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B4F4EEC-83ED-8140-8FB8-36BBAAA7C6E0}"/>
              </a:ext>
            </a:extLst>
          </p:cNvPr>
          <p:cNvCxnSpPr>
            <a:cxnSpLocks/>
            <a:stCxn id="10" idx="0"/>
            <a:endCxn id="48" idx="3"/>
          </p:cNvCxnSpPr>
          <p:nvPr/>
        </p:nvCxnSpPr>
        <p:spPr>
          <a:xfrm flipV="1">
            <a:off x="5479916" y="2646507"/>
            <a:ext cx="1247565" cy="9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A64E5D3D-DF6F-804E-ADD5-1409333453C0}"/>
              </a:ext>
            </a:extLst>
          </p:cNvPr>
          <p:cNvSpPr/>
          <p:nvPr/>
        </p:nvSpPr>
        <p:spPr>
          <a:xfrm>
            <a:off x="6483877" y="20652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Trieste </a:t>
            </a:r>
            <a:r>
              <a:rPr lang="es-ES" sz="1200" dirty="0" err="1"/>
              <a:t>Municipality</a:t>
            </a:r>
            <a:endParaRPr lang="es-ES" sz="1200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0C5D6B-66A2-C344-B115-78FFD634E344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H="1" flipV="1">
            <a:off x="5466133" y="1638393"/>
            <a:ext cx="9728" cy="47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D36881-BA50-834D-8A69-28C5DFE0B10B}"/>
              </a:ext>
            </a:extLst>
          </p:cNvPr>
          <p:cNvCxnSpPr>
            <a:cxnSpLocks/>
            <a:stCxn id="48" idx="1"/>
            <a:endCxn id="29" idx="4"/>
          </p:cNvCxnSpPr>
          <p:nvPr/>
        </p:nvCxnSpPr>
        <p:spPr>
          <a:xfrm flipH="1" flipV="1">
            <a:off x="5466133" y="1638393"/>
            <a:ext cx="1261348" cy="5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856C32-CE5C-2F4B-891C-E5C49B5D6A9A}"/>
              </a:ext>
            </a:extLst>
          </p:cNvPr>
          <p:cNvSpPr txBox="1"/>
          <p:nvPr/>
        </p:nvSpPr>
        <p:spPr>
          <a:xfrm>
            <a:off x="120101" y="80365"/>
            <a:ext cx="1122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10 (pev10-proc2): </a:t>
            </a:r>
            <a:r>
              <a:rPr lang="es-ES" dirty="0" err="1"/>
              <a:t>Authorities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CONSIP,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contract</a:t>
            </a:r>
            <a:r>
              <a:rPr lang="es-E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2266981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4625EC-E549-FA4E-B6C2-E096A08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33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54AC8A7-2DC4-0F49-9CA6-B64A915334D8}"/>
              </a:ext>
            </a:extLst>
          </p:cNvPr>
          <p:cNvSpPr/>
          <p:nvPr/>
        </p:nvSpPr>
        <p:spPr>
          <a:xfrm>
            <a:off x="5309681" y="1123771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CONSIP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9C37CB-9881-FC40-A971-121F1C9AC146}"/>
              </a:ext>
            </a:extLst>
          </p:cNvPr>
          <p:cNvSpPr/>
          <p:nvPr/>
        </p:nvSpPr>
        <p:spPr>
          <a:xfrm>
            <a:off x="3600855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IT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</a:p>
          <a:p>
            <a:pPr algn="ctr"/>
            <a:r>
              <a:rPr lang="es-ES" sz="1200" dirty="0" err="1"/>
              <a:t>Award</a:t>
            </a:r>
            <a:r>
              <a:rPr lang="es-ES" sz="1200" dirty="0"/>
              <a:t> </a:t>
            </a:r>
            <a:r>
              <a:rPr lang="es-ES" sz="1200" dirty="0" err="1"/>
              <a:t>Decision</a:t>
            </a:r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30C9B75-851B-A345-8591-24E1156A2A4A}"/>
              </a:ext>
            </a:extLst>
          </p:cNvPr>
          <p:cNvSpPr/>
          <p:nvPr/>
        </p:nvSpPr>
        <p:spPr>
          <a:xfrm>
            <a:off x="7768751" y="4138677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3/10/2020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C39CBA-48D8-E34A-AEB3-9598B6981F4A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825900-7864-D944-ADA8-5A97ED2FAAE6}"/>
              </a:ext>
            </a:extLst>
          </p:cNvPr>
          <p:cNvSpPr/>
          <p:nvPr/>
        </p:nvSpPr>
        <p:spPr>
          <a:xfrm>
            <a:off x="8344709" y="2934547"/>
            <a:ext cx="2238975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Awarder</a:t>
            </a:r>
            <a:endParaRPr lang="es-ES" sz="1200" dirty="0"/>
          </a:p>
          <a:p>
            <a:pPr algn="ctr"/>
            <a:r>
              <a:rPr lang="es-ES" sz="1200" dirty="0"/>
              <a:t>(role </a:t>
            </a:r>
            <a:r>
              <a:rPr lang="es-ES" sz="1200" dirty="0" err="1"/>
              <a:t>buy_cpb_awdec</a:t>
            </a:r>
            <a:r>
              <a:rPr lang="es-ES" sz="1200" dirty="0"/>
              <a:t>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3D11F1-8838-494D-A5D4-B15D11F6E753}"/>
              </a:ext>
            </a:extLst>
          </p:cNvPr>
          <p:cNvSpPr/>
          <p:nvPr/>
        </p:nvSpPr>
        <p:spPr>
          <a:xfrm>
            <a:off x="1511031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Daniel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EAEAEE6-2F9B-5F4B-9A9A-F4D249EC4685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H="1" flipV="1">
            <a:off x="6141396" y="1804707"/>
            <a:ext cx="1" cy="11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1455B8-933C-1B4E-9807-8902AA4FA796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3847290" y="3323656"/>
            <a:ext cx="1242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7B33FE-595F-BA4F-8427-AF4923FB590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4432570" y="3564403"/>
            <a:ext cx="965376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CCEC5C-6D01-1A49-979F-ED6AD395A044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884847" y="3564403"/>
            <a:ext cx="1782902" cy="5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FAC885-BC33-F045-AB83-862A46D67AB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192794" y="3323656"/>
            <a:ext cx="1151915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F7B31C7-0734-DD41-B61C-1FDB3BC9CED9}"/>
              </a:ext>
            </a:extLst>
          </p:cNvPr>
          <p:cNvSpPr/>
          <p:nvPr/>
        </p:nvSpPr>
        <p:spPr>
          <a:xfrm>
            <a:off x="8681123" y="1127427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 </a:t>
            </a:r>
            <a:r>
              <a:rPr lang="es-ES" sz="1200" dirty="0" err="1"/>
              <a:t>Government</a:t>
            </a:r>
            <a:endParaRPr lang="es-ES" sz="1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344DE3-964A-DE49-B3B9-9CE8AC6D7ED5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6973111" y="1464239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1DBDCE-C091-D741-98AF-8FB2F9C2255A}"/>
              </a:ext>
            </a:extLst>
          </p:cNvPr>
          <p:cNvSpPr/>
          <p:nvPr/>
        </p:nvSpPr>
        <p:spPr>
          <a:xfrm>
            <a:off x="1744897" y="1179065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Public </a:t>
            </a:r>
            <a:r>
              <a:rPr lang="es-ES" sz="1200" dirty="0" err="1">
                <a:solidFill>
                  <a:sysClr val="windowText" lastClr="000000"/>
                </a:solidFill>
              </a:rPr>
              <a:t>Organisation</a:t>
            </a:r>
            <a:endParaRPr lang="es-E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E7FAB832-7CEA-8640-9C74-9E0157E2F679}"/>
              </a:ext>
            </a:extLst>
          </p:cNvPr>
          <p:cNvSpPr/>
          <p:nvPr/>
        </p:nvSpPr>
        <p:spPr>
          <a:xfrm rot="16200000">
            <a:off x="3521818" y="1362502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958F3C-0E19-2449-8302-5916A67DDB37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flipH="1" flipV="1">
            <a:off x="3747987" y="1464238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46E1A7-BC8A-6A48-A62B-3EA9475534BB}"/>
              </a:ext>
            </a:extLst>
          </p:cNvPr>
          <p:cNvSpPr txBox="1"/>
          <p:nvPr/>
        </p:nvSpPr>
        <p:spPr>
          <a:xfrm>
            <a:off x="120101" y="80365"/>
            <a:ext cx="995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11 (pev11-proc2): A CPB </a:t>
            </a:r>
            <a:r>
              <a:rPr lang="es-ES" dirty="0" err="1"/>
              <a:t>awarding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behalf</a:t>
            </a:r>
            <a:r>
              <a:rPr lang="es-ES" dirty="0"/>
              <a:t> of a </a:t>
            </a:r>
            <a:r>
              <a:rPr lang="es-ES" dirty="0" err="1"/>
              <a:t>group</a:t>
            </a:r>
            <a:r>
              <a:rPr lang="es-ES" dirty="0"/>
              <a:t> of </a:t>
            </a:r>
            <a:r>
              <a:rPr lang="es-ES" dirty="0" err="1"/>
              <a:t>buyers</a:t>
            </a:r>
            <a:r>
              <a:rPr lang="es-ES" dirty="0"/>
              <a:t> (3/3)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5B63FF-6E55-4545-83BC-CA75A6FB188D}"/>
              </a:ext>
            </a:extLst>
          </p:cNvPr>
          <p:cNvSpPr/>
          <p:nvPr/>
        </p:nvSpPr>
        <p:spPr>
          <a:xfrm>
            <a:off x="5305529" y="4113031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Lot1 </a:t>
            </a:r>
          </a:p>
          <a:p>
            <a:pPr algn="ctr"/>
            <a:r>
              <a:rPr lang="es-ES" sz="1200" dirty="0"/>
              <a:t>(</a:t>
            </a:r>
            <a:r>
              <a:rPr lang="es-ES" sz="1200" dirty="0" err="1"/>
              <a:t>procedure</a:t>
            </a:r>
            <a:r>
              <a:rPr lang="es-ES" sz="1200" dirty="0"/>
              <a:t> 3)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52DD118-4600-9D4B-BE37-29A81054577E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5397946" y="3564403"/>
            <a:ext cx="739298" cy="5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E9CDF01-CF2D-E644-9357-B56D8A4BE895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5A42349-A595-2D4E-9518-57F91E3A6EFF}"/>
              </a:ext>
            </a:extLst>
          </p:cNvPr>
          <p:cNvCxnSpPr>
            <a:cxnSpLocks/>
            <a:stCxn id="6" idx="7"/>
            <a:endCxn id="28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17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DC12D7-2ED7-0042-B573-A8A51C753211}"/>
              </a:ext>
            </a:extLst>
          </p:cNvPr>
          <p:cNvSpPr/>
          <p:nvPr/>
        </p:nvSpPr>
        <p:spPr>
          <a:xfrm>
            <a:off x="5309681" y="1094589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r>
              <a:rPr lang="es-ES" sz="1200" dirty="0"/>
              <a:t> Italia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2ED94-77C0-7E47-8536-C8D83B165782}"/>
              </a:ext>
            </a:extLst>
          </p:cNvPr>
          <p:cNvSpPr txBox="1"/>
          <p:nvPr/>
        </p:nvSpPr>
        <p:spPr>
          <a:xfrm>
            <a:off x="120101" y="80365"/>
            <a:ext cx="796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3-Procurement </a:t>
            </a:r>
            <a:r>
              <a:rPr lang="es-ES" dirty="0" err="1"/>
              <a:t>Event</a:t>
            </a:r>
            <a:r>
              <a:rPr lang="es-ES" dirty="0"/>
              <a:t> 12 (pev12-proc3):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03200A5-93D5-D642-9537-1C374FD5FD59}"/>
              </a:ext>
            </a:extLst>
          </p:cNvPr>
          <p:cNvSpPr/>
          <p:nvPr/>
        </p:nvSpPr>
        <p:spPr>
          <a:xfrm>
            <a:off x="3508903" y="4196005"/>
            <a:ext cx="1663430" cy="80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Lot 1 to </a:t>
            </a:r>
          </a:p>
          <a:p>
            <a:pPr algn="ctr"/>
            <a:r>
              <a:rPr lang="es-ES" sz="1200" dirty="0"/>
              <a:t>IT Services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396-175E-9E40-8841-105274B8F42C}"/>
              </a:ext>
            </a:extLst>
          </p:cNvPr>
          <p:cNvSpPr/>
          <p:nvPr/>
        </p:nvSpPr>
        <p:spPr>
          <a:xfrm>
            <a:off x="7112540" y="4124802"/>
            <a:ext cx="1797996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10/02/2020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7C9046A-9741-7B4C-AAA0-5690A1518377}"/>
              </a:ext>
            </a:extLst>
          </p:cNvPr>
          <p:cNvSpPr/>
          <p:nvPr/>
        </p:nvSpPr>
        <p:spPr>
          <a:xfrm>
            <a:off x="5089999" y="2983188"/>
            <a:ext cx="2102795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Procurement</a:t>
            </a:r>
            <a:r>
              <a:rPr lang="es-ES" sz="1200" dirty="0"/>
              <a:t> </a:t>
            </a:r>
            <a:r>
              <a:rPr lang="es-ES" sz="1200" dirty="0" err="1"/>
              <a:t>Event</a:t>
            </a:r>
            <a:r>
              <a:rPr lang="es-ES" sz="1200" dirty="0"/>
              <a:t> 12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29B8D2D-47E4-9546-9282-3D3DC6905E00}"/>
              </a:ext>
            </a:extLst>
          </p:cNvPr>
          <p:cNvSpPr/>
          <p:nvPr/>
        </p:nvSpPr>
        <p:spPr>
          <a:xfrm>
            <a:off x="8344710" y="2934547"/>
            <a:ext cx="2336259" cy="78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winner</a:t>
            </a:r>
            <a:endParaRPr lang="es-ES" sz="1200" dirty="0"/>
          </a:p>
          <a:p>
            <a:pPr algn="ctr"/>
            <a:r>
              <a:rPr lang="es-ES" sz="1200" dirty="0"/>
              <a:t>(role)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A336ED-438F-0D4A-AF51-3A809B1F27C1}"/>
              </a:ext>
            </a:extLst>
          </p:cNvPr>
          <p:cNvSpPr/>
          <p:nvPr/>
        </p:nvSpPr>
        <p:spPr>
          <a:xfrm>
            <a:off x="1442935" y="2983188"/>
            <a:ext cx="2336259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Xavi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8650BE-593D-154D-81E2-E8CDEA70C959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6141396" y="1775525"/>
            <a:ext cx="1" cy="12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3E1ED7-71FD-8049-8422-88631B0E7713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>
            <a:off x="3779194" y="3323656"/>
            <a:ext cx="13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28F375-4054-0E4F-8CCB-9DA182D925F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340618" y="3564403"/>
            <a:ext cx="1057328" cy="6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9270C3-AC0B-2B4C-AF45-753BEC2755F6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884847" y="3564403"/>
            <a:ext cx="1126691" cy="5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D91A2A-CD11-C144-AF86-1789A13CA71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192794" y="3323656"/>
            <a:ext cx="1151916" cy="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BFFB5CC-C441-C841-8C61-985E07BC86F2}"/>
              </a:ext>
            </a:extLst>
          </p:cNvPr>
          <p:cNvSpPr/>
          <p:nvPr/>
        </p:nvSpPr>
        <p:spPr>
          <a:xfrm>
            <a:off x="8681123" y="1098245"/>
            <a:ext cx="1902561" cy="6809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sa</a:t>
            </a:r>
            <a:endParaRPr lang="es-ES" sz="1200" dirty="0"/>
          </a:p>
          <a:p>
            <a:pPr algn="ctr"/>
            <a:r>
              <a:rPr lang="es-ES" sz="1200" dirty="0"/>
              <a:t>(legal </a:t>
            </a:r>
            <a:r>
              <a:rPr lang="es-ES" sz="1200" dirty="0" err="1"/>
              <a:t>form</a:t>
            </a:r>
            <a:r>
              <a:rPr lang="es-ES" sz="1200" dirty="0"/>
              <a:t> </a:t>
            </a:r>
            <a:r>
              <a:rPr lang="es-ES" sz="1200" dirty="0" err="1"/>
              <a:t>Società</a:t>
            </a:r>
            <a:r>
              <a:rPr lang="es-ES" sz="1200" dirty="0"/>
              <a:t> </a:t>
            </a:r>
            <a:r>
              <a:rPr lang="es-ES" sz="1200" dirty="0" err="1"/>
              <a:t>Anonima</a:t>
            </a:r>
            <a:r>
              <a:rPr lang="es-ES" sz="1200" dirty="0"/>
              <a:t>)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B64E50-B90F-7B49-B76A-4525141980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6973111" y="1435057"/>
            <a:ext cx="1708012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F526081-284D-D14F-B83A-DDB023827ABF}"/>
              </a:ext>
            </a:extLst>
          </p:cNvPr>
          <p:cNvSpPr/>
          <p:nvPr/>
        </p:nvSpPr>
        <p:spPr>
          <a:xfrm>
            <a:off x="1744897" y="1145544"/>
            <a:ext cx="1799617" cy="57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Business</a:t>
            </a:r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43DEF424-9F01-E74F-A6F2-372757182601}"/>
              </a:ext>
            </a:extLst>
          </p:cNvPr>
          <p:cNvSpPr/>
          <p:nvPr/>
        </p:nvSpPr>
        <p:spPr>
          <a:xfrm rot="16200000">
            <a:off x="3521818" y="1333320"/>
            <a:ext cx="248865" cy="2034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CF68BB7-EB62-DB4E-AA00-6789A0B4E806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 flipV="1">
            <a:off x="3747987" y="1435056"/>
            <a:ext cx="1561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3558E39-EDA2-4B42-9C23-B0FFAFBB017D}"/>
              </a:ext>
            </a:extLst>
          </p:cNvPr>
          <p:cNvSpPr txBox="1"/>
          <p:nvPr/>
        </p:nvSpPr>
        <p:spPr>
          <a:xfrm>
            <a:off x="3731905" y="3030923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involvesAgentContactPoint</a:t>
            </a:r>
            <a:endParaRPr lang="es-ES" sz="9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C7B136D-9313-D948-9C48-86BF6686C165}"/>
              </a:ext>
            </a:extLst>
          </p:cNvPr>
          <p:cNvSpPr txBox="1"/>
          <p:nvPr/>
        </p:nvSpPr>
        <p:spPr>
          <a:xfrm>
            <a:off x="4107392" y="367996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involvesThing</a:t>
            </a:r>
            <a:endParaRPr lang="es-ES" sz="9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1D1D23-F480-1E45-B303-93E2C8AE2052}"/>
              </a:ext>
            </a:extLst>
          </p:cNvPr>
          <p:cNvSpPr txBox="1"/>
          <p:nvPr/>
        </p:nvSpPr>
        <p:spPr>
          <a:xfrm>
            <a:off x="6413937" y="380042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involvesPeriod</a:t>
            </a:r>
            <a:endParaRPr lang="es-ES" sz="9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70376B-367B-D244-BFF6-37037F473E91}"/>
              </a:ext>
            </a:extLst>
          </p:cNvPr>
          <p:cNvSpPr txBox="1"/>
          <p:nvPr/>
        </p:nvSpPr>
        <p:spPr>
          <a:xfrm>
            <a:off x="7194120" y="309282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involvesAgentRole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C498F1-6682-224E-A6ED-95248C4BF0E6}"/>
              </a:ext>
            </a:extLst>
          </p:cNvPr>
          <p:cNvSpPr txBox="1"/>
          <p:nvPr/>
        </p:nvSpPr>
        <p:spPr>
          <a:xfrm>
            <a:off x="5717241" y="209370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involvesAgent</a:t>
            </a:r>
            <a:endParaRPr lang="es-ES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3D150B-BF6D-BC4C-9C3C-D9CDECEB75F6}"/>
              </a:ext>
            </a:extLst>
          </p:cNvPr>
          <p:cNvSpPr txBox="1"/>
          <p:nvPr/>
        </p:nvSpPr>
        <p:spPr>
          <a:xfrm>
            <a:off x="4092615" y="1173274"/>
            <a:ext cx="324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/>
              <a:t>isA</a:t>
            </a:r>
            <a:endParaRPr lang="es-ES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1AE15C-3477-E948-8EEB-AE8BD599586D}"/>
              </a:ext>
            </a:extLst>
          </p:cNvPr>
          <p:cNvSpPr txBox="1"/>
          <p:nvPr/>
        </p:nvSpPr>
        <p:spPr>
          <a:xfrm>
            <a:off x="7305528" y="124418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hasLegalForm</a:t>
            </a:r>
            <a:endParaRPr lang="es-ES" sz="9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91E37F-9A01-5347-A7B9-9C4968E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34</a:t>
            </a:fld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263D5FF-5F7F-FE4C-95D4-115D12C4F5F4}"/>
              </a:ext>
            </a:extLst>
          </p:cNvPr>
          <p:cNvSpPr/>
          <p:nvPr/>
        </p:nvSpPr>
        <p:spPr>
          <a:xfrm>
            <a:off x="8827034" y="1935992"/>
            <a:ext cx="1663430" cy="68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Procedure</a:t>
            </a:r>
            <a:endParaRPr lang="es-ES" sz="1200" dirty="0"/>
          </a:p>
          <a:p>
            <a:pPr algn="ctr"/>
            <a:r>
              <a:rPr lang="es-ES" sz="1200" dirty="0"/>
              <a:t>IT Services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D192B87-DBC2-2D45-A41E-82CFFFABF3F0}"/>
              </a:ext>
            </a:extLst>
          </p:cNvPr>
          <p:cNvCxnSpPr>
            <a:cxnSpLocks/>
            <a:stCxn id="10" idx="7"/>
            <a:endCxn id="41" idx="2"/>
          </p:cNvCxnSpPr>
          <p:nvPr/>
        </p:nvCxnSpPr>
        <p:spPr>
          <a:xfrm flipV="1">
            <a:off x="6884847" y="2276460"/>
            <a:ext cx="1942187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6C3D4DA-AFA9-A842-A3F4-933AE338729A}"/>
              </a:ext>
            </a:extLst>
          </p:cNvPr>
          <p:cNvSpPr txBox="1"/>
          <p:nvPr/>
        </p:nvSpPr>
        <p:spPr>
          <a:xfrm>
            <a:off x="7504836" y="2501512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involvesProcedure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1663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4AFB68-B414-A540-B52C-2EAC019B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35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A9F401-8F86-C64A-9553-82A4B5647371}"/>
              </a:ext>
            </a:extLst>
          </p:cNvPr>
          <p:cNvSpPr txBox="1"/>
          <p:nvPr/>
        </p:nvSpPr>
        <p:spPr>
          <a:xfrm>
            <a:off x="554477" y="301558"/>
            <a:ext cx="348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Competency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and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052E93-E8CA-DA49-A40E-E688E2A873E7}"/>
              </a:ext>
            </a:extLst>
          </p:cNvPr>
          <p:cNvSpPr txBox="1"/>
          <p:nvPr/>
        </p:nvSpPr>
        <p:spPr>
          <a:xfrm>
            <a:off x="554477" y="1342417"/>
            <a:ext cx="8628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1: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(1-alleventsinproc.sparql)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2: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CONSIP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3: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buyers</a:t>
            </a:r>
            <a:r>
              <a:rPr lang="es-ES" dirty="0"/>
              <a:t> of a </a:t>
            </a:r>
            <a:r>
              <a:rPr lang="es-ES" dirty="0" err="1"/>
              <a:t>Joint</a:t>
            </a:r>
            <a:r>
              <a:rPr lang="es-ES" dirty="0"/>
              <a:t> </a:t>
            </a:r>
            <a:r>
              <a:rPr lang="es-ES" dirty="0" err="1"/>
              <a:t>procurement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Story</a:t>
            </a:r>
            <a:r>
              <a:rPr lang="es-ES" dirty="0"/>
              <a:t> 4: I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who’s</a:t>
            </a:r>
            <a:r>
              <a:rPr lang="es-ES" dirty="0"/>
              <a:t> won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63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3D97EC-D011-1F49-96A5-AAF48901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51"/>
            <a:ext cx="12192000" cy="35420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FE3223-960D-EC43-BB5D-01014434A2BF}"/>
              </a:ext>
            </a:extLst>
          </p:cNvPr>
          <p:cNvSpPr txBox="1"/>
          <p:nvPr/>
        </p:nvSpPr>
        <p:spPr>
          <a:xfrm>
            <a:off x="120101" y="80365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6CAFD-8322-444A-979E-C61A1C5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7734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1: </a:t>
                      </a:r>
                      <a:r>
                        <a:rPr lang="es-ES" sz="1200" dirty="0" err="1"/>
                        <a:t>Add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this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but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dirty="0" err="1"/>
                        <a:t>Alternative</a:t>
                      </a:r>
                      <a:r>
                        <a:rPr lang="es-ES" sz="1200" dirty="0"/>
                        <a:t> 2: 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to Public </a:t>
                      </a:r>
                      <a:r>
                        <a:rPr lang="es-ES" sz="1200" dirty="0" err="1"/>
                        <a:t>Organization</a:t>
                      </a:r>
                      <a:endParaRPr lang="es-ES" sz="1200" dirty="0"/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s-ES" sz="1200" dirty="0" err="1"/>
                        <a:t>Attach</a:t>
                      </a:r>
                      <a:r>
                        <a:rPr lang="es-ES" sz="1200" dirty="0"/>
                        <a:t> a </a:t>
                      </a:r>
                      <a:r>
                        <a:rPr lang="es-ES" sz="1200" dirty="0" err="1"/>
                        <a:t>LegalForm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codelist</a:t>
                      </a:r>
                      <a:r>
                        <a:rPr lang="es-ES" sz="1200" dirty="0"/>
                        <a:t> to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BDE7B1-0599-CA43-83A1-39236D7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488131" y="173294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)c</a:t>
            </a:r>
            <a:endParaRPr lang="es-ES"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AEEA2A-A186-F547-8C76-F1DAA2A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25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EE621-9CBB-F445-BD39-983E5B0FB01E}"/>
              </a:ext>
            </a:extLst>
          </p:cNvPr>
          <p:cNvSpPr/>
          <p:nvPr/>
        </p:nvSpPr>
        <p:spPr>
          <a:xfrm>
            <a:off x="317500" y="6250574"/>
            <a:ext cx="1115438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rgbClr val="C00000"/>
                </a:solidFill>
              </a:rPr>
              <a:t>difficult</a:t>
            </a:r>
            <a:r>
              <a:rPr lang="es-ES" sz="1600" dirty="0">
                <a:solidFill>
                  <a:srgbClr val="C00000"/>
                </a:solidFill>
              </a:rPr>
              <a:t> to </a:t>
            </a:r>
            <a:r>
              <a:rPr lang="es-ES" sz="1600" dirty="0" err="1">
                <a:solidFill>
                  <a:srgbClr val="C00000"/>
                </a:solidFill>
              </a:rPr>
              <a:t>query</a:t>
            </a:r>
            <a:r>
              <a:rPr lang="es-ES" sz="1600" dirty="0">
                <a:solidFill>
                  <a:srgbClr val="C00000"/>
                </a:solidFill>
              </a:rPr>
              <a:t>, and </a:t>
            </a:r>
            <a:r>
              <a:rPr lang="es-ES" sz="1600" dirty="0" err="1">
                <a:solidFill>
                  <a:srgbClr val="C00000"/>
                </a:solidFill>
              </a:rPr>
              <a:t>does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not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solve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all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the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situations</a:t>
            </a:r>
            <a:r>
              <a:rPr lang="es-ES" sz="1600" dirty="0">
                <a:solidFill>
                  <a:srgbClr val="C00000"/>
                </a:solidFill>
              </a:rPr>
              <a:t>; </a:t>
            </a:r>
            <a:r>
              <a:rPr lang="es-ES" sz="1600" dirty="0" err="1">
                <a:solidFill>
                  <a:schemeClr val="accent6"/>
                </a:solidFill>
              </a:rPr>
              <a:t>unless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activities</a:t>
            </a:r>
            <a:r>
              <a:rPr lang="es-ES" sz="1600" dirty="0">
                <a:solidFill>
                  <a:schemeClr val="accent6"/>
                </a:solidFill>
              </a:rPr>
              <a:t> are </a:t>
            </a:r>
            <a:r>
              <a:rPr lang="es-ES" sz="1600" dirty="0" err="1">
                <a:solidFill>
                  <a:schemeClr val="accent6"/>
                </a:solidFill>
              </a:rPr>
              <a:t>involved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separetly</a:t>
            </a:r>
            <a:r>
              <a:rPr lang="es-ES" sz="1600" dirty="0">
                <a:solidFill>
                  <a:schemeClr val="accent6"/>
                </a:solidFill>
              </a:rPr>
              <a:t> in </a:t>
            </a:r>
            <a:r>
              <a:rPr lang="es-ES" sz="1600" dirty="0" err="1">
                <a:solidFill>
                  <a:schemeClr val="accent6"/>
                </a:solidFill>
              </a:rPr>
              <a:t>the</a:t>
            </a:r>
            <a:r>
              <a:rPr lang="es-ES" sz="1600" dirty="0">
                <a:solidFill>
                  <a:schemeClr val="accent6"/>
                </a:solidFill>
              </a:rPr>
              <a:t> </a:t>
            </a:r>
            <a:r>
              <a:rPr lang="es-ES" sz="1600" dirty="0" err="1">
                <a:solidFill>
                  <a:schemeClr val="accent6"/>
                </a:solidFill>
              </a:rPr>
              <a:t>reification</a:t>
            </a:r>
            <a:r>
              <a:rPr lang="es-ES" sz="1600" dirty="0">
                <a:solidFill>
                  <a:schemeClr val="accent6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entails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specific</a:t>
            </a:r>
            <a:r>
              <a:rPr lang="es-ES" sz="1600" dirty="0">
                <a:solidFill>
                  <a:schemeClr val="accent2"/>
                </a:solidFill>
              </a:rPr>
              <a:t> rules </a:t>
            </a:r>
            <a:r>
              <a:rPr lang="es-ES" sz="1600" dirty="0" err="1">
                <a:solidFill>
                  <a:schemeClr val="accent2"/>
                </a:solidFill>
              </a:rPr>
              <a:t>for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the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association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between</a:t>
            </a:r>
            <a:r>
              <a:rPr lang="es-ES" sz="1600" dirty="0">
                <a:solidFill>
                  <a:schemeClr val="accent2"/>
                </a:solidFill>
              </a:rPr>
              <a:t> role and </a:t>
            </a:r>
            <a:r>
              <a:rPr lang="es-ES" sz="1600" dirty="0" err="1">
                <a:solidFill>
                  <a:schemeClr val="accent2"/>
                </a:solidFill>
              </a:rPr>
              <a:t>subrole-activity</a:t>
            </a:r>
            <a:r>
              <a:rPr lang="es-ES" sz="1600" dirty="0">
                <a:solidFill>
                  <a:srgbClr val="C00000"/>
                </a:solidFill>
              </a:rPr>
              <a:t>)</a:t>
            </a:r>
            <a:endParaRPr lang="es-ES" sz="16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0D7738-10A0-314F-A0E7-035A56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0" y="589687"/>
            <a:ext cx="11111023" cy="58792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078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Solution</a:t>
            </a:r>
            <a:r>
              <a:rPr lang="es-ES" sz="1200" dirty="0"/>
              <a:t> to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approach</a:t>
            </a:r>
            <a:r>
              <a:rPr lang="es-ES" sz="1200" dirty="0"/>
              <a:t>: </a:t>
            </a:r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(1/2) (</a:t>
            </a:r>
            <a:r>
              <a:rPr lang="es-ES" sz="1200" dirty="0" err="1"/>
              <a:t>Easy</a:t>
            </a:r>
            <a:r>
              <a:rPr lang="es-ES" sz="1200" dirty="0"/>
              <a:t> to </a:t>
            </a:r>
            <a:r>
              <a:rPr lang="es-ES" sz="1200" dirty="0" err="1"/>
              <a:t>query</a:t>
            </a:r>
            <a:r>
              <a:rPr lang="es-ES" sz="12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28932B-46AF-0F42-9884-1C5D7BBEF5CC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facilitates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greatly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but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generates</a:t>
            </a:r>
            <a:r>
              <a:rPr lang="es-ES" sz="1600" dirty="0">
                <a:solidFill>
                  <a:schemeClr val="accent2"/>
                </a:solidFill>
              </a:rPr>
              <a:t> a </a:t>
            </a:r>
            <a:r>
              <a:rPr lang="es-ES" sz="1600" dirty="0" err="1">
                <a:solidFill>
                  <a:schemeClr val="accent2"/>
                </a:solidFill>
              </a:rPr>
              <a:t>huge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taxonomy</a:t>
            </a:r>
            <a:r>
              <a:rPr lang="es-ES" sz="1600" dirty="0">
                <a:solidFill>
                  <a:schemeClr val="accent2"/>
                </a:solidFill>
              </a:rPr>
              <a:t>, </a:t>
            </a:r>
            <a:r>
              <a:rPr lang="es-ES" sz="1600" dirty="0" err="1">
                <a:solidFill>
                  <a:schemeClr val="accent2"/>
                </a:solidFill>
              </a:rPr>
              <a:t>which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implies</a:t>
            </a:r>
            <a:r>
              <a:rPr lang="es-ES" sz="1600" dirty="0">
                <a:solidFill>
                  <a:schemeClr val="accent2"/>
                </a:solidFill>
              </a:rPr>
              <a:t> manual </a:t>
            </a:r>
            <a:r>
              <a:rPr lang="es-ES" sz="1600" dirty="0" err="1">
                <a:solidFill>
                  <a:schemeClr val="accent2"/>
                </a:solidFill>
              </a:rPr>
              <a:t>maintenance</a:t>
            </a:r>
            <a:r>
              <a:rPr lang="es-ES" sz="1600" dirty="0">
                <a:solidFill>
                  <a:schemeClr val="accent2"/>
                </a:solidFill>
              </a:rPr>
              <a:t>/</a:t>
            </a:r>
            <a:r>
              <a:rPr lang="es-ES" sz="1600" dirty="0" err="1">
                <a:solidFill>
                  <a:schemeClr val="accent2"/>
                </a:solidFill>
              </a:rPr>
              <a:t>curation</a:t>
            </a:r>
            <a:r>
              <a:rPr lang="es-ES" sz="1600" dirty="0"/>
              <a:t>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201EA7-8969-C247-B9DA-80DDAE6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818447A-252B-F84F-B72C-08A0481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11" y="1162700"/>
            <a:ext cx="8966640" cy="47445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Alignment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C8316-6A54-4F4F-9FAD-B092A4F4F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6" t="36827" r="24761" b="21470"/>
          <a:stretch/>
        </p:blipFill>
        <p:spPr>
          <a:xfrm>
            <a:off x="217249" y="950756"/>
            <a:ext cx="5321031" cy="28599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B5E11D1-3B37-D746-92B0-F31B79C0B569}"/>
              </a:ext>
            </a:extLst>
          </p:cNvPr>
          <p:cNvSpPr/>
          <p:nvPr/>
        </p:nvSpPr>
        <p:spPr>
          <a:xfrm>
            <a:off x="317500" y="6250574"/>
            <a:ext cx="1115438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(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approach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aligned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</a:rPr>
              <a:t>Directives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" sz="1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4D516C-DA14-5848-B0F3-CB43463C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4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7A5D4F-EA5A-6043-912F-507E9559390B}"/>
              </a:ext>
            </a:extLst>
          </p:cNvPr>
          <p:cNvSpPr txBox="1"/>
          <p:nvPr/>
        </p:nvSpPr>
        <p:spPr>
          <a:xfrm>
            <a:off x="317500" y="139700"/>
            <a:ext cx="7645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Combination</a:t>
            </a:r>
            <a:r>
              <a:rPr lang="es-ES" sz="1200" dirty="0"/>
              <a:t> of role, </a:t>
            </a:r>
            <a:r>
              <a:rPr lang="es-ES" sz="1200" dirty="0" err="1"/>
              <a:t>organisation-subrole</a:t>
            </a:r>
            <a:r>
              <a:rPr lang="es-ES" sz="1200" dirty="0"/>
              <a:t> and </a:t>
            </a:r>
            <a:r>
              <a:rPr lang="es-ES" sz="1200" dirty="0" err="1"/>
              <a:t>buyer</a:t>
            </a:r>
            <a:r>
              <a:rPr lang="es-ES" sz="1200" dirty="0"/>
              <a:t>-legal-</a:t>
            </a:r>
            <a:r>
              <a:rPr lang="es-ES" sz="1200" dirty="0" err="1"/>
              <a:t>type</a:t>
            </a:r>
            <a:r>
              <a:rPr lang="es-ES" sz="1200" dirty="0"/>
              <a:t>, </a:t>
            </a:r>
            <a:r>
              <a:rPr lang="es-ES" sz="1200" dirty="0" err="1"/>
              <a:t>aligned</a:t>
            </a:r>
            <a:r>
              <a:rPr lang="es-ES" sz="1200" dirty="0"/>
              <a:t> to </a:t>
            </a:r>
            <a:r>
              <a:rPr lang="es-ES" sz="1200" dirty="0" err="1"/>
              <a:t>precedent</a:t>
            </a:r>
            <a:r>
              <a:rPr lang="es-ES" sz="1200" dirty="0"/>
              <a:t> </a:t>
            </a:r>
            <a:r>
              <a:rPr lang="es-ES" sz="1200" dirty="0" err="1"/>
              <a:t>Manuela’s</a:t>
            </a:r>
            <a:r>
              <a:rPr lang="es-ES" sz="1200" dirty="0"/>
              <a:t> and </a:t>
            </a:r>
            <a:r>
              <a:rPr lang="es-ES" sz="1200" dirty="0" err="1"/>
              <a:t>Natalie’s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r>
              <a:rPr lang="es-ES" sz="1200" dirty="0"/>
              <a:t> (2/2)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1365A5-1C41-864E-8D80-6E1947763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6" t="12868" r="25698" b="10387"/>
          <a:stretch/>
        </p:blipFill>
        <p:spPr>
          <a:xfrm>
            <a:off x="1616148" y="723542"/>
            <a:ext cx="7645747" cy="598836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37F618-4C1F-E641-BF0F-5C8BE39A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05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12A00E-2933-42D2-81CF-4D865FCC6053}"/>
</file>

<file path=customXml/itemProps2.xml><?xml version="1.0" encoding="utf-8"?>
<ds:datastoreItem xmlns:ds="http://schemas.openxmlformats.org/officeDocument/2006/customXml" ds:itemID="{D9632CB9-523A-4463-A907-EB722BB33643}"/>
</file>

<file path=customXml/itemProps3.xml><?xml version="1.0" encoding="utf-8"?>
<ds:datastoreItem xmlns:ds="http://schemas.openxmlformats.org/officeDocument/2006/customXml" ds:itemID="{4EE0CBC7-649B-4AFF-9002-530E7A274338}"/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1715</Words>
  <Application>Microsoft Macintosh PowerPoint</Application>
  <PresentationFormat>Panorámica</PresentationFormat>
  <Paragraphs>337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112</cp:revision>
  <dcterms:created xsi:type="dcterms:W3CDTF">2020-09-19T08:34:44Z</dcterms:created>
  <dcterms:modified xsi:type="dcterms:W3CDTF">2020-10-12T18:58:38Z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