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8" r:id="rId4"/>
    <p:sldId id="267" r:id="rId5"/>
    <p:sldId id="264" r:id="rId6"/>
    <p:sldId id="263" r:id="rId7"/>
    <p:sldId id="266" r:id="rId8"/>
    <p:sldId id="265" r:id="rId9"/>
    <p:sldId id="260" r:id="rId10"/>
    <p:sldId id="261" r:id="rId11"/>
    <p:sldId id="258" r:id="rId12"/>
    <p:sldId id="259" r:id="rId13"/>
    <p:sldId id="25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39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 Staromiejski Torregrosa" userId="7c540a76-3a69-40d8-b04b-8e9dcf7bb9d7" providerId="ADAL" clId="{DE821BF9-DC7D-1143-8573-A5FA7B786CFD}"/>
    <pc:docChg chg="modSld">
      <pc:chgData name="Enric Staromiejski Torregrosa" userId="7c540a76-3a69-40d8-b04b-8e9dcf7bb9d7" providerId="ADAL" clId="{DE821BF9-DC7D-1143-8573-A5FA7B786CFD}" dt="2020-07-08T10:17:15.291" v="10" actId="1076"/>
      <pc:docMkLst>
        <pc:docMk/>
      </pc:docMkLst>
      <pc:sldChg chg="modSp">
        <pc:chgData name="Enric Staromiejski Torregrosa" userId="7c540a76-3a69-40d8-b04b-8e9dcf7bb9d7" providerId="ADAL" clId="{DE821BF9-DC7D-1143-8573-A5FA7B786CFD}" dt="2020-07-08T08:33:23.445" v="6" actId="14100"/>
        <pc:sldMkLst>
          <pc:docMk/>
          <pc:sldMk cId="2876164791" sldId="262"/>
        </pc:sldMkLst>
        <pc:spChg chg="mod">
          <ac:chgData name="Enric Staromiejski Torregrosa" userId="7c540a76-3a69-40d8-b04b-8e9dcf7bb9d7" providerId="ADAL" clId="{DE821BF9-DC7D-1143-8573-A5FA7B786CFD}" dt="2020-07-08T08:32:19.615" v="2" actId="1076"/>
          <ac:spMkLst>
            <pc:docMk/>
            <pc:sldMk cId="2876164791" sldId="262"/>
            <ac:spMk id="94" creationId="{01EF5440-61A3-7747-B5AA-7FE5178D53EF}"/>
          </ac:spMkLst>
        </pc:spChg>
        <pc:cxnChg chg="mod">
          <ac:chgData name="Enric Staromiejski Torregrosa" userId="7c540a76-3a69-40d8-b04b-8e9dcf7bb9d7" providerId="ADAL" clId="{DE821BF9-DC7D-1143-8573-A5FA7B786CFD}" dt="2020-07-08T08:32:19.615" v="2" actId="1076"/>
          <ac:cxnSpMkLst>
            <pc:docMk/>
            <pc:sldMk cId="2876164791" sldId="262"/>
            <ac:cxnSpMk id="87" creationId="{2A967867-ED9E-6E46-A685-07B78A56592C}"/>
          </ac:cxnSpMkLst>
        </pc:cxnChg>
        <pc:cxnChg chg="mod">
          <ac:chgData name="Enric Staromiejski Torregrosa" userId="7c540a76-3a69-40d8-b04b-8e9dcf7bb9d7" providerId="ADAL" clId="{DE821BF9-DC7D-1143-8573-A5FA7B786CFD}" dt="2020-07-08T08:33:10.449" v="4" actId="14100"/>
          <ac:cxnSpMkLst>
            <pc:docMk/>
            <pc:sldMk cId="2876164791" sldId="262"/>
            <ac:cxnSpMk id="107" creationId="{9BEE0295-348B-A04C-84D8-1F1CD24199BE}"/>
          </ac:cxnSpMkLst>
        </pc:cxnChg>
        <pc:cxnChg chg="mod">
          <ac:chgData name="Enric Staromiejski Torregrosa" userId="7c540a76-3a69-40d8-b04b-8e9dcf7bb9d7" providerId="ADAL" clId="{DE821BF9-DC7D-1143-8573-A5FA7B786CFD}" dt="2020-07-08T08:33:23.445" v="6" actId="14100"/>
          <ac:cxnSpMkLst>
            <pc:docMk/>
            <pc:sldMk cId="2876164791" sldId="262"/>
            <ac:cxnSpMk id="115" creationId="{BE7705A4-44BF-374F-B576-57159AF14681}"/>
          </ac:cxnSpMkLst>
        </pc:cxnChg>
      </pc:sldChg>
      <pc:sldChg chg="modSp">
        <pc:chgData name="Enric Staromiejski Torregrosa" userId="7c540a76-3a69-40d8-b04b-8e9dcf7bb9d7" providerId="ADAL" clId="{DE821BF9-DC7D-1143-8573-A5FA7B786CFD}" dt="2020-07-08T10:17:15.291" v="10" actId="1076"/>
        <pc:sldMkLst>
          <pc:docMk/>
          <pc:sldMk cId="2697123867" sldId="263"/>
        </pc:sldMkLst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7" creationId="{85916A37-15DC-1E49-B4FD-B6DF1A80304A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0" creationId="{8B2EB570-565F-4D43-9F1A-5FB9FDDBC2CC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1" creationId="{5F388922-E542-F24B-98D5-0863DA575DCD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2" creationId="{6BAFCC02-B053-2046-839F-FB020A8333EF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3" creationId="{500CAD14-0F25-B846-8208-ABB80086C802}"/>
          </ac:spMkLst>
        </pc:spChg>
        <pc:spChg chg="mod">
          <ac:chgData name="Enric Staromiejski Torregrosa" userId="7c540a76-3a69-40d8-b04b-8e9dcf7bb9d7" providerId="ADAL" clId="{DE821BF9-DC7D-1143-8573-A5FA7B786CFD}" dt="2020-07-08T10:17:05.893" v="9" actId="1076"/>
          <ac:spMkLst>
            <pc:docMk/>
            <pc:sldMk cId="2697123867" sldId="263"/>
            <ac:spMk id="24" creationId="{A36ABF03-B8D3-E540-9260-9AA33C08C6A6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5" creationId="{2872D81A-1309-B349-A79C-2B4719932FF5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6" creationId="{635A0239-5661-3646-A7F3-919FF8EE20BC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7" creationId="{1D014E96-B983-B84D-83E5-0FA6BC58A966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8" creationId="{2F102475-BC82-174E-8AA0-7DC4E5A72679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55" creationId="{43519C89-75D0-E948-BE1C-0D7F3F40B7C7}"/>
          </ac:spMkLst>
        </pc:spChg>
        <pc:spChg chg="mod">
          <ac:chgData name="Enric Staromiejski Torregrosa" userId="7c540a76-3a69-40d8-b04b-8e9dcf7bb9d7" providerId="ADAL" clId="{DE821BF9-DC7D-1143-8573-A5FA7B786CFD}" dt="2020-07-08T10:17:15.291" v="10" actId="1076"/>
          <ac:spMkLst>
            <pc:docMk/>
            <pc:sldMk cId="2697123867" sldId="263"/>
            <ac:spMk id="59" creationId="{1EEBF782-5FEC-6A46-9AF5-F419C5F5FD70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62" creationId="{363B92A8-18B5-5043-B1E5-3C578D4C1F89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67" creationId="{75921191-EF3B-1249-91AF-29DE40D6B746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69" creationId="{CEE8897A-4CF6-764F-929F-CC8D7FA25D1F}"/>
          </ac:spMkLst>
        </pc:sp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11" creationId="{2428B2BB-4E50-E047-BFF4-2F56A12D5805}"/>
          </ac:cxnSpMkLst>
        </pc:cxn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31" creationId="{29325864-23A9-9140-8E56-B9ABE9E39FC7}"/>
          </ac:cxnSpMkLst>
        </pc:cxn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34" creationId="{38534DDF-CB8D-1548-BD32-44AE7836BE9F}"/>
          </ac:cxnSpMkLst>
        </pc:cxn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37" creationId="{A50BFD08-3FE5-8E49-A626-A7A8C7D7E29F}"/>
          </ac:cxnSpMkLst>
        </pc:cxn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40" creationId="{E3A34917-209D-474E-B38E-678FBDF1BF13}"/>
          </ac:cxnSpMkLst>
        </pc:cxnChg>
        <pc:cxnChg chg="mod">
          <ac:chgData name="Enric Staromiejski Torregrosa" userId="7c540a76-3a69-40d8-b04b-8e9dcf7bb9d7" providerId="ADAL" clId="{DE821BF9-DC7D-1143-8573-A5FA7B786CFD}" dt="2020-07-08T10:17:15.291" v="10" actId="1076"/>
          <ac:cxnSpMkLst>
            <pc:docMk/>
            <pc:sldMk cId="2697123867" sldId="263"/>
            <ac:cxnSpMk id="44" creationId="{19C35861-11CE-8643-B77D-51825DD0886B}"/>
          </ac:cxnSpMkLst>
        </pc:cxn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63" creationId="{C2EF92B0-A3C7-8247-8180-3E63532F37F5}"/>
          </ac:cxnSpMkLst>
        </pc:cxn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70" creationId="{7F95EEFA-2CA2-5B40-AE62-1CF79EA72F5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DC30-BF81-C845-9CFC-F645BDBF01A6}" type="datetimeFigureOut">
              <a:rPr lang="es-ES" smtClean="0"/>
              <a:t>8/7/20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8E387-4282-7C49-8B2C-12A7B33D7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23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466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13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61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74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86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329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912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614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84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55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C26CC-F0D3-E544-898F-FC9668714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AFF94C-CFDB-6040-BBA4-3A8F6B4BE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B9115-6668-3C42-9087-AA8C1B60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C274B-3747-F043-824F-6902A8D7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9EEAF-6FA7-A14B-8CDD-DC1DC993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48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FD7CC-C3C8-2B44-9660-6A7A1FB9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E03721-A804-C44B-89E9-94A5FAEE2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C658F6-E55B-1941-BA4C-382E865C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A58F4-C073-B74A-BA4E-C3E4D2D0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7EDA8-34D0-6D4F-85F8-A4B2DAD2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13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D664A2-42DE-C642-BCF9-60CD973D2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0B2645-8063-3144-A2E2-EE8B23BF6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103AD-EEE1-1E49-935E-AA25FE12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831BB-C0C2-D544-9873-046687BE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BFB99-1C04-AC49-AABE-3DC48BE4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7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9352E-AAA2-D148-9AA6-058BBB7B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4CF67-98D9-6E40-A87D-FE511034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370B1-87BD-064E-B82D-DF2D1256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056131-FB94-6D4C-AAF7-FAAA95A6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E396D-A12E-F84A-A5F7-25A56A60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51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AFF88-BB2B-0A4B-9788-6D33EA67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962D-1A6B-3E4F-8870-975184DF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1F3A18-9EF4-4742-BB36-1A9C1C9A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81203-9674-5F4D-86E6-3DFA4150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AF1847-2621-2F43-9971-F6CFC22E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63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F81AE-C6CB-9C43-9521-A03DFDC9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740E0-42C2-A148-815E-922ACF643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0EBE2-5E92-2642-A1D2-66D7E907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6A541A-6EAA-AF4D-B9CF-02F976BF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5DF8F7-D836-6444-B8CA-A24A1125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3006E0-8A5C-134F-A38F-C80E9F80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5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8632E-DB81-E145-A61A-EF541A9C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A87BE-C509-C145-9B69-8B9116F2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568079-9FE3-9649-9B67-F62BC004B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34E68C-B35D-0545-AF3E-869E4AC6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8C3F9F-EA74-2A44-9FF1-453A1404B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9B0901-CCB5-CD45-8360-9AD79ECD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893F3E-0AE6-8241-8E8E-0AA00E75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B916E6-7542-6A4C-B752-C711D226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9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4A6-AB01-C941-B482-8FFE140A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2F0AA2-613E-8440-9DF3-9BC35026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E7406C-6BFF-3244-B12E-2FECCDF8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8E1757-46F5-2146-819E-75D3FFC7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4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9F6C33-8128-3946-9D5D-5F59F479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96DF9C-5D60-A040-8FAD-15B54616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BC71BB-1340-F741-ACD2-D96A63E4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9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4FEA8-FB94-CC4A-80D3-0673CC0E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17500-A8B4-FE44-AAF1-1F0C6224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EC4AFA-9CC8-8A41-A5A4-A408F9A0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C0A216-8275-E740-B419-7D11EA0C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66CCD6-099D-9243-8808-662FD840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73BE9-DE7F-3442-8B7A-60349D94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66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ADFC9-5912-4947-8176-F830DD42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26921D-E309-744A-9F8B-01CA3D4A1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F2FFE6-26B8-6540-BAA0-62D97DED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4805E6-B955-A947-A57D-10721EBB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54E5B8-FA61-AD4F-82C8-D29DA9B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C4CB1-04DB-8F4B-A294-2AC2011E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9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DFED5C-3F25-D148-85F3-4F73313E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D9E6FE-4794-C743-A999-7559C0F6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5EA00-C9B1-0D4B-823D-07BEF4A04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30262-7718-6F49-A538-847FE5626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8A9F11-B908-BA4E-BE00-6EFF30365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1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3846252" y="94980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3109805" y="3905577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6295607" y="228021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120C8D-C70C-2A40-B5ED-07D6324EDF0E}"/>
              </a:ext>
            </a:extLst>
          </p:cNvPr>
          <p:cNvSpPr/>
          <p:nvPr/>
        </p:nvSpPr>
        <p:spPr>
          <a:xfrm>
            <a:off x="1621144" y="228021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4056981" y="2332835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2081246" y="208615"/>
            <a:ext cx="900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Inn</a:t>
            </a:r>
            <a:r>
              <a:rPr lang="es-ES" sz="1400" dirty="0"/>
              <a:t>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Lots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3F744-8D4A-C142-AA4B-2096819AD464}"/>
              </a:ext>
            </a:extLst>
          </p:cNvPr>
          <p:cNvSpPr/>
          <p:nvPr/>
        </p:nvSpPr>
        <p:spPr>
          <a:xfrm>
            <a:off x="8852155" y="89718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8852155" y="227257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8852155" y="364450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3769791" y="3049527"/>
            <a:ext cx="956449" cy="85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3347380" y="345738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5850564" y="280744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5395498" y="2691181"/>
            <a:ext cx="900109" cy="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o 21">
            <a:extLst>
              <a:ext uri="{FF2B5EF4-FFF2-40B4-BE49-F238E27FC236}">
                <a16:creationId xmlns:a16="http://schemas.microsoft.com/office/drawing/2014/main" id="{CB39A833-C560-B445-91F6-CA31D0EF88B0}"/>
              </a:ext>
            </a:extLst>
          </p:cNvPr>
          <p:cNvSpPr/>
          <p:nvPr/>
        </p:nvSpPr>
        <p:spPr>
          <a:xfrm>
            <a:off x="6675939" y="1002425"/>
            <a:ext cx="988541" cy="716692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rgbClr val="C00000"/>
                </a:solidFill>
              </a:rPr>
              <a:t>N:M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FC811D8-8C1F-104E-9AF3-C46FD1D00F69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7170210" y="1719117"/>
            <a:ext cx="3838" cy="561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FA1499-7BB2-3B48-8CA9-589F81C6B48D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5603133" y="1360771"/>
            <a:ext cx="1072806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415429C-7BFB-DE46-97FF-1E45E1461484}"/>
              </a:ext>
            </a:extLst>
          </p:cNvPr>
          <p:cNvSpPr txBox="1"/>
          <p:nvPr/>
        </p:nvSpPr>
        <p:spPr>
          <a:xfrm>
            <a:off x="7220331" y="199030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0..*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6716630-5C33-5E4D-853D-992401E8CE26}"/>
              </a:ext>
            </a:extLst>
          </p:cNvPr>
          <p:cNvSpPr txBox="1"/>
          <p:nvPr/>
        </p:nvSpPr>
        <p:spPr>
          <a:xfrm>
            <a:off x="5741034" y="112210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32A92E8-B56F-E04D-B5EE-9222AB3E11A7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378025" y="2691181"/>
            <a:ext cx="678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0044EE0-74EB-2748-92D8-A55B5245283A}"/>
              </a:ext>
            </a:extLst>
          </p:cNvPr>
          <p:cNvSpPr txBox="1"/>
          <p:nvPr/>
        </p:nvSpPr>
        <p:spPr>
          <a:xfrm>
            <a:off x="3414543" y="247275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41" name="Triángulo 40">
            <a:extLst>
              <a:ext uri="{FF2B5EF4-FFF2-40B4-BE49-F238E27FC236}">
                <a16:creationId xmlns:a16="http://schemas.microsoft.com/office/drawing/2014/main" id="{2C48224D-C95B-6446-8DB7-D21789547820}"/>
              </a:ext>
            </a:extLst>
          </p:cNvPr>
          <p:cNvSpPr/>
          <p:nvPr/>
        </p:nvSpPr>
        <p:spPr>
          <a:xfrm rot="16200000">
            <a:off x="8026577" y="2582597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654FA-14F5-1A4C-9FF4-93C33C61C909}"/>
              </a:ext>
            </a:extLst>
          </p:cNvPr>
          <p:cNvCxnSpPr>
            <a:stCxn id="41" idx="3"/>
            <a:endCxn id="10" idx="1"/>
          </p:cNvCxnSpPr>
          <p:nvPr/>
        </p:nvCxnSpPr>
        <p:spPr>
          <a:xfrm flipV="1">
            <a:off x="8251421" y="1308151"/>
            <a:ext cx="600734" cy="137391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0F7C4204-FA82-0040-8BCA-6F34E357696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8251421" y="2682063"/>
            <a:ext cx="600734" cy="148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BCF0C494-C690-FD44-AF99-995C3F094164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8251421" y="2682063"/>
            <a:ext cx="600734" cy="13734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mbo 61">
            <a:extLst>
              <a:ext uri="{FF2B5EF4-FFF2-40B4-BE49-F238E27FC236}">
                <a16:creationId xmlns:a16="http://schemas.microsoft.com/office/drawing/2014/main" id="{862938F9-8AA5-784E-B548-AF5BD0BDE29F}"/>
              </a:ext>
            </a:extLst>
          </p:cNvPr>
          <p:cNvSpPr/>
          <p:nvPr/>
        </p:nvSpPr>
        <p:spPr>
          <a:xfrm>
            <a:off x="6675939" y="4377017"/>
            <a:ext cx="988541" cy="716692"/>
          </a:xfrm>
          <a:prstGeom prst="diamon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63" name="Conector angular 62">
            <a:extLst>
              <a:ext uri="{FF2B5EF4-FFF2-40B4-BE49-F238E27FC236}">
                <a16:creationId xmlns:a16="http://schemas.microsoft.com/office/drawing/2014/main" id="{DC000FDB-0B42-6646-8E0F-70AA9A57439A}"/>
              </a:ext>
            </a:extLst>
          </p:cNvPr>
          <p:cNvCxnSpPr>
            <a:cxnSpLocks/>
            <a:stCxn id="62" idx="1"/>
            <a:endCxn id="7" idx="2"/>
          </p:cNvCxnSpPr>
          <p:nvPr/>
        </p:nvCxnSpPr>
        <p:spPr>
          <a:xfrm rot="10800000">
            <a:off x="2499585" y="3102149"/>
            <a:ext cx="4176354" cy="163321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>
            <a:extLst>
              <a:ext uri="{FF2B5EF4-FFF2-40B4-BE49-F238E27FC236}">
                <a16:creationId xmlns:a16="http://schemas.microsoft.com/office/drawing/2014/main" id="{BE881202-1544-8240-8CBA-DBEFABF76659}"/>
              </a:ext>
            </a:extLst>
          </p:cNvPr>
          <p:cNvCxnSpPr>
            <a:cxnSpLocks/>
            <a:stCxn id="62" idx="3"/>
            <a:endCxn id="12" idx="3"/>
          </p:cNvCxnSpPr>
          <p:nvPr/>
        </p:nvCxnSpPr>
        <p:spPr>
          <a:xfrm flipV="1">
            <a:off x="7664480" y="4055470"/>
            <a:ext cx="2944556" cy="679893"/>
          </a:xfrm>
          <a:prstGeom prst="bentConnector3">
            <a:avLst>
              <a:gd name="adj1" fmla="val 107763"/>
            </a:avLst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mbo 70">
            <a:extLst>
              <a:ext uri="{FF2B5EF4-FFF2-40B4-BE49-F238E27FC236}">
                <a16:creationId xmlns:a16="http://schemas.microsoft.com/office/drawing/2014/main" id="{1E4CA216-18CA-4B44-B03C-8C867B370070}"/>
              </a:ext>
            </a:extLst>
          </p:cNvPr>
          <p:cNvSpPr/>
          <p:nvPr/>
        </p:nvSpPr>
        <p:spPr>
          <a:xfrm>
            <a:off x="6682374" y="5109259"/>
            <a:ext cx="988541" cy="716692"/>
          </a:xfrm>
          <a:prstGeom prst="diamon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72" name="Conector angular 71">
            <a:extLst>
              <a:ext uri="{FF2B5EF4-FFF2-40B4-BE49-F238E27FC236}">
                <a16:creationId xmlns:a16="http://schemas.microsoft.com/office/drawing/2014/main" id="{EC97924C-5D82-3848-BE90-0A28B7437BB8}"/>
              </a:ext>
            </a:extLst>
          </p:cNvPr>
          <p:cNvCxnSpPr>
            <a:cxnSpLocks/>
            <a:stCxn id="71" idx="1"/>
            <a:endCxn id="7" idx="2"/>
          </p:cNvCxnSpPr>
          <p:nvPr/>
        </p:nvCxnSpPr>
        <p:spPr>
          <a:xfrm rot="10800000">
            <a:off x="2499586" y="3102149"/>
            <a:ext cx="4182789" cy="236545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>
            <a:extLst>
              <a:ext uri="{FF2B5EF4-FFF2-40B4-BE49-F238E27FC236}">
                <a16:creationId xmlns:a16="http://schemas.microsoft.com/office/drawing/2014/main" id="{B9B72B70-34CF-FE4B-B5A2-9AB11B70CA1A}"/>
              </a:ext>
            </a:extLst>
          </p:cNvPr>
          <p:cNvCxnSpPr>
            <a:cxnSpLocks/>
            <a:stCxn id="71" idx="3"/>
            <a:endCxn id="11" idx="3"/>
          </p:cNvCxnSpPr>
          <p:nvPr/>
        </p:nvCxnSpPr>
        <p:spPr>
          <a:xfrm flipV="1">
            <a:off x="7670915" y="2683546"/>
            <a:ext cx="2938121" cy="2784059"/>
          </a:xfrm>
          <a:prstGeom prst="bentConnector3">
            <a:avLst>
              <a:gd name="adj1" fmla="val 107780"/>
            </a:avLst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mbo 82">
            <a:extLst>
              <a:ext uri="{FF2B5EF4-FFF2-40B4-BE49-F238E27FC236}">
                <a16:creationId xmlns:a16="http://schemas.microsoft.com/office/drawing/2014/main" id="{562B24E1-4242-1E40-A8F5-46CEB00471D9}"/>
              </a:ext>
            </a:extLst>
          </p:cNvPr>
          <p:cNvSpPr/>
          <p:nvPr/>
        </p:nvSpPr>
        <p:spPr>
          <a:xfrm>
            <a:off x="6689921" y="5825951"/>
            <a:ext cx="988541" cy="716692"/>
          </a:xfrm>
          <a:prstGeom prst="diamon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84" name="Conector angular 83">
            <a:extLst>
              <a:ext uri="{FF2B5EF4-FFF2-40B4-BE49-F238E27FC236}">
                <a16:creationId xmlns:a16="http://schemas.microsoft.com/office/drawing/2014/main" id="{646474F2-97AC-0A4A-9FA8-B563C7B624EA}"/>
              </a:ext>
            </a:extLst>
          </p:cNvPr>
          <p:cNvCxnSpPr>
            <a:cxnSpLocks/>
            <a:stCxn id="83" idx="1"/>
            <a:endCxn id="7" idx="2"/>
          </p:cNvCxnSpPr>
          <p:nvPr/>
        </p:nvCxnSpPr>
        <p:spPr>
          <a:xfrm rot="10800000">
            <a:off x="2499585" y="3102149"/>
            <a:ext cx="4190336" cy="308214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>
            <a:extLst>
              <a:ext uri="{FF2B5EF4-FFF2-40B4-BE49-F238E27FC236}">
                <a16:creationId xmlns:a16="http://schemas.microsoft.com/office/drawing/2014/main" id="{81206E18-2A07-A04A-A75B-8DC13CDC8164}"/>
              </a:ext>
            </a:extLst>
          </p:cNvPr>
          <p:cNvCxnSpPr>
            <a:cxnSpLocks/>
            <a:stCxn id="83" idx="3"/>
            <a:endCxn id="10" idx="3"/>
          </p:cNvCxnSpPr>
          <p:nvPr/>
        </p:nvCxnSpPr>
        <p:spPr>
          <a:xfrm flipV="1">
            <a:off x="7678462" y="1308151"/>
            <a:ext cx="2930574" cy="4876146"/>
          </a:xfrm>
          <a:prstGeom prst="bentConnector3">
            <a:avLst>
              <a:gd name="adj1" fmla="val 107801"/>
            </a:avLst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A333AC9-ADD2-5848-870B-955FFF1EF612}"/>
              </a:ext>
            </a:extLst>
          </p:cNvPr>
          <p:cNvSpPr txBox="1"/>
          <p:nvPr/>
        </p:nvSpPr>
        <p:spPr>
          <a:xfrm>
            <a:off x="2523475" y="314487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8E3D54B-AF01-044D-BC75-2F399D1FCFAE}"/>
              </a:ext>
            </a:extLst>
          </p:cNvPr>
          <p:cNvSpPr txBox="1"/>
          <p:nvPr/>
        </p:nvSpPr>
        <p:spPr>
          <a:xfrm>
            <a:off x="10890677" y="117734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72FD54BD-474F-BC42-AAD9-6D0E97406A26}"/>
              </a:ext>
            </a:extLst>
          </p:cNvPr>
          <p:cNvSpPr txBox="1"/>
          <p:nvPr/>
        </p:nvSpPr>
        <p:spPr>
          <a:xfrm>
            <a:off x="10898029" y="253685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6BA27307-02C2-1E43-B9A0-E700C28D48E8}"/>
              </a:ext>
            </a:extLst>
          </p:cNvPr>
          <p:cNvSpPr txBox="1"/>
          <p:nvPr/>
        </p:nvSpPr>
        <p:spPr>
          <a:xfrm>
            <a:off x="10842965" y="392466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4881239" y="2105112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ProcedureRoleActivity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1341230" y="6523340"/>
            <a:ext cx="10509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These</a:t>
            </a:r>
            <a:r>
              <a:rPr lang="es-ES" sz="1100" dirty="0"/>
              <a:t> </a:t>
            </a:r>
            <a:r>
              <a:rPr lang="es-ES" sz="1100" dirty="0" err="1"/>
              <a:t>properties</a:t>
            </a:r>
            <a:r>
              <a:rPr lang="es-ES" sz="1100" dirty="0"/>
              <a:t> (a red-</a:t>
            </a:r>
            <a:r>
              <a:rPr lang="es-ES" sz="1100" dirty="0" err="1"/>
              <a:t>ish</a:t>
            </a:r>
            <a:r>
              <a:rPr lang="es-ES" sz="1100" dirty="0"/>
              <a:t>), </a:t>
            </a:r>
            <a:r>
              <a:rPr lang="es-ES" sz="1100" dirty="0" err="1"/>
              <a:t>currently</a:t>
            </a:r>
            <a:r>
              <a:rPr lang="es-ES" sz="1100" dirty="0"/>
              <a:t> </a:t>
            </a:r>
            <a:r>
              <a:rPr lang="es-ES" sz="1100" dirty="0" err="1"/>
              <a:t>defined</a:t>
            </a:r>
            <a:r>
              <a:rPr lang="es-ES" sz="1100" dirty="0"/>
              <a:t> in </a:t>
            </a:r>
            <a:r>
              <a:rPr lang="es-ES" sz="1100" dirty="0" err="1"/>
              <a:t>ePO</a:t>
            </a:r>
            <a:r>
              <a:rPr lang="es-ES" sz="1100" dirty="0"/>
              <a:t>, </a:t>
            </a:r>
            <a:r>
              <a:rPr lang="es-ES" sz="1100" dirty="0" err="1"/>
              <a:t>would</a:t>
            </a:r>
            <a:r>
              <a:rPr lang="es-ES" sz="1100" dirty="0"/>
              <a:t> </a:t>
            </a:r>
            <a:r>
              <a:rPr lang="es-ES" sz="1100" dirty="0" err="1"/>
              <a:t>become</a:t>
            </a:r>
            <a:r>
              <a:rPr lang="es-ES" sz="1100" dirty="0"/>
              <a:t> </a:t>
            </a:r>
            <a:r>
              <a:rPr lang="es-ES" sz="1100" dirty="0" err="1"/>
              <a:t>unneccessary</a:t>
            </a:r>
            <a:r>
              <a:rPr lang="es-ES" sz="1100" dirty="0"/>
              <a:t>…</a:t>
            </a:r>
            <a:r>
              <a:rPr lang="es-ES" sz="1100" dirty="0" err="1"/>
              <a:t>but</a:t>
            </a:r>
            <a:r>
              <a:rPr lang="es-ES" sz="1100" dirty="0"/>
              <a:t> ”rules” are </a:t>
            </a:r>
            <a:r>
              <a:rPr lang="es-ES" sz="1100" dirty="0" err="1"/>
              <a:t>still</a:t>
            </a:r>
            <a:r>
              <a:rPr lang="es-ES" sz="1100" dirty="0"/>
              <a:t> </a:t>
            </a:r>
            <a:r>
              <a:rPr lang="es-ES" sz="1100" dirty="0" err="1"/>
              <a:t>necessary</a:t>
            </a:r>
            <a:r>
              <a:rPr lang="es-ES" sz="1100" dirty="0"/>
              <a:t> to control </a:t>
            </a:r>
            <a:r>
              <a:rPr lang="es-ES" sz="1100" dirty="0" err="1"/>
              <a:t>which</a:t>
            </a:r>
            <a:r>
              <a:rPr lang="es-ES" sz="1100" dirty="0"/>
              <a:t> </a:t>
            </a:r>
            <a:r>
              <a:rPr lang="es-ES" sz="1100" dirty="0" err="1"/>
              <a:t>combinations</a:t>
            </a:r>
            <a:r>
              <a:rPr lang="es-ES" sz="1100" dirty="0"/>
              <a:t> of </a:t>
            </a:r>
            <a:r>
              <a:rPr lang="es-ES" sz="1100" dirty="0" err="1"/>
              <a:t>subroles</a:t>
            </a:r>
            <a:r>
              <a:rPr lang="es-ES" sz="1100" dirty="0"/>
              <a:t> and roles are </a:t>
            </a:r>
            <a:r>
              <a:rPr lang="es-ES" sz="1100" dirty="0" err="1"/>
              <a:t>coherent</a:t>
            </a:r>
            <a:r>
              <a:rPr lang="es-ES" sz="1100" dirty="0"/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4724693" y="1771738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4843714" y="176334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5106977" y="3886122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4726240" y="3049527"/>
            <a:ext cx="1106721" cy="83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5941494" y="362451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797C3B1-6023-FC48-A5B6-7BCD31391945}"/>
              </a:ext>
            </a:extLst>
          </p:cNvPr>
          <p:cNvSpPr txBox="1"/>
          <p:nvPr/>
        </p:nvSpPr>
        <p:spPr>
          <a:xfrm>
            <a:off x="6002964" y="295984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285813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ABE62AA-E360-CB4A-9BD2-FDAEC55D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83283"/>
              </p:ext>
            </p:extLst>
          </p:nvPr>
        </p:nvGraphicFramePr>
        <p:xfrm>
          <a:off x="1732296" y="1317515"/>
          <a:ext cx="746425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64">
                  <a:extLst>
                    <a:ext uri="{9D8B030D-6E8A-4147-A177-3AD203B41FA5}">
                      <a16:colId xmlns:a16="http://schemas.microsoft.com/office/drawing/2014/main" val="3953526332"/>
                    </a:ext>
                  </a:extLst>
                </a:gridCol>
                <a:gridCol w="1532512">
                  <a:extLst>
                    <a:ext uri="{9D8B030D-6E8A-4147-A177-3AD203B41FA5}">
                      <a16:colId xmlns:a16="http://schemas.microsoft.com/office/drawing/2014/main" val="3196429411"/>
                    </a:ext>
                  </a:extLst>
                </a:gridCol>
                <a:gridCol w="2800673">
                  <a:extLst>
                    <a:ext uri="{9D8B030D-6E8A-4147-A177-3AD203B41FA5}">
                      <a16:colId xmlns:a16="http://schemas.microsoft.com/office/drawing/2014/main" val="3809935019"/>
                    </a:ext>
                  </a:extLst>
                </a:gridCol>
                <a:gridCol w="1265006">
                  <a:extLst>
                    <a:ext uri="{9D8B030D-6E8A-4147-A177-3AD203B41FA5}">
                      <a16:colId xmlns:a16="http://schemas.microsoft.com/office/drawing/2014/main" val="2644472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 </a:t>
                      </a:r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 </a:t>
                      </a:r>
                      <a:r>
                        <a:rPr lang="es-ES" dirty="0" err="1"/>
                        <a:t>instances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Subrole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classes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role1 (</a:t>
                      </a:r>
                      <a:r>
                        <a:rPr lang="es-ES" dirty="0" err="1"/>
                        <a:t>Buyer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exec-pay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</a:t>
                      </a: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Buyer</a:t>
                      </a: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bud-pay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2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</a:t>
                      </a: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Buyer</a:t>
                      </a: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processor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8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(Buyer)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signatory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0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(Buyer)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-lead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4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</a:t>
                      </a: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Buyer</a:t>
                      </a: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bud-pay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role2 (</a:t>
                      </a:r>
                      <a:r>
                        <a:rPr lang="es-ES" dirty="0" err="1"/>
                        <a:t>Buyer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-lead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role2 (a </a:t>
                      </a:r>
                      <a:r>
                        <a:rPr lang="es-ES" dirty="0" err="1"/>
                        <a:t>Buyer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req-proc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9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role3 (a </a:t>
                      </a:r>
                      <a:r>
                        <a:rPr lang="es-ES" dirty="0" err="1"/>
                        <a:t>ServiceProvider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recipient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9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role3 (a </a:t>
                      </a:r>
                      <a:r>
                        <a:rPr lang="es-ES" dirty="0" err="1"/>
                        <a:t>ServiceProvider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processor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74983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E11A7898-D207-6F48-AC47-BEFB5E4E0AF1}"/>
              </a:ext>
            </a:extLst>
          </p:cNvPr>
          <p:cNvSpPr txBox="1"/>
          <p:nvPr/>
        </p:nvSpPr>
        <p:spPr>
          <a:xfrm>
            <a:off x="3261468" y="623411"/>
            <a:ext cx="355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Reification</a:t>
            </a:r>
            <a:r>
              <a:rPr lang="es-ES" dirty="0"/>
              <a:t> “</a:t>
            </a:r>
            <a:r>
              <a:rPr lang="es-ES" dirty="0" err="1"/>
              <a:t>ProcedureRoleActivity</a:t>
            </a:r>
            <a:r>
              <a:rPr lang="es-ES" dirty="0"/>
              <a:t>” </a:t>
            </a:r>
          </a:p>
          <a:p>
            <a:r>
              <a:rPr lang="es-ES" dirty="0"/>
              <a:t>(set of </a:t>
            </a:r>
            <a:r>
              <a:rPr lang="es-ES" dirty="0" err="1"/>
              <a:t>pac</a:t>
            </a:r>
            <a:r>
              <a:rPr lang="es-ES" dirty="0"/>
              <a:t># </a:t>
            </a:r>
            <a:r>
              <a:rPr lang="es-ES" dirty="0" err="1"/>
              <a:t>instances</a:t>
            </a:r>
            <a:r>
              <a:rPr lang="es-ES" dirty="0"/>
              <a:t>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0D2041A-D958-FE45-A625-0CDD441CD04D}"/>
              </a:ext>
            </a:extLst>
          </p:cNvPr>
          <p:cNvSpPr txBox="1"/>
          <p:nvPr/>
        </p:nvSpPr>
        <p:spPr>
          <a:xfrm>
            <a:off x="1927749" y="5711369"/>
            <a:ext cx="7073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 err="1"/>
              <a:t>Unique</a:t>
            </a:r>
            <a:r>
              <a:rPr lang="es-ES" sz="1400" dirty="0"/>
              <a:t> </a:t>
            </a:r>
            <a:r>
              <a:rPr lang="es-ES" sz="1400" dirty="0" err="1"/>
              <a:t>concatenation</a:t>
            </a:r>
            <a:r>
              <a:rPr lang="es-ES" sz="1400" dirty="0"/>
              <a:t> </a:t>
            </a:r>
            <a:r>
              <a:rPr lang="es-ES" sz="1400" dirty="0" err="1"/>
              <a:t>combination</a:t>
            </a:r>
            <a:r>
              <a:rPr lang="es-ES" sz="1400" dirty="0"/>
              <a:t> (E/R “</a:t>
            </a:r>
            <a:r>
              <a:rPr lang="es-ES" sz="1400" dirty="0" err="1"/>
              <a:t>primary</a:t>
            </a:r>
            <a:r>
              <a:rPr lang="es-ES" sz="1400" dirty="0"/>
              <a:t> </a:t>
            </a:r>
            <a:r>
              <a:rPr lang="es-ES" sz="1400" dirty="0" err="1"/>
              <a:t>concatenation</a:t>
            </a:r>
            <a:r>
              <a:rPr lang="es-ES" sz="1400" dirty="0"/>
              <a:t> </a:t>
            </a:r>
            <a:r>
              <a:rPr lang="es-ES" sz="1400" dirty="0" err="1"/>
              <a:t>key</a:t>
            </a:r>
            <a:r>
              <a:rPr lang="es-ES" sz="1400" dirty="0"/>
              <a:t>”) Lot + Role + </a:t>
            </a:r>
            <a:r>
              <a:rPr lang="es-ES" sz="1400" dirty="0" err="1"/>
              <a:t>Subrole</a:t>
            </a:r>
            <a:endParaRPr lang="es-ES" sz="1400" dirty="0"/>
          </a:p>
          <a:p>
            <a:pPr marL="285750" indent="-285750">
              <a:buFontTx/>
              <a:buChar char="-"/>
            </a:pPr>
            <a:r>
              <a:rPr lang="es-ES" sz="1400" dirty="0" err="1"/>
              <a:t>Identical</a:t>
            </a:r>
            <a:r>
              <a:rPr lang="es-ES" sz="1400" dirty="0"/>
              <a:t> </a:t>
            </a:r>
            <a:r>
              <a:rPr lang="es-ES" sz="1400" dirty="0" err="1"/>
              <a:t>concatenations</a:t>
            </a:r>
            <a:r>
              <a:rPr lang="es-ES" sz="1400" dirty="0"/>
              <a:t> Role + </a:t>
            </a:r>
            <a:r>
              <a:rPr lang="es-ES" sz="1400" dirty="0" err="1"/>
              <a:t>Subrole</a:t>
            </a:r>
            <a:r>
              <a:rPr lang="es-ES" sz="1400" dirty="0"/>
              <a:t> can </a:t>
            </a:r>
            <a:r>
              <a:rPr lang="es-ES" sz="1400" dirty="0" err="1"/>
              <a:t>occur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different</a:t>
            </a:r>
            <a:r>
              <a:rPr lang="es-ES" sz="1400" dirty="0"/>
              <a:t> </a:t>
            </a:r>
            <a:r>
              <a:rPr lang="es-ES" sz="1400" dirty="0" err="1"/>
              <a:t>Lots</a:t>
            </a:r>
            <a:r>
              <a:rPr lang="es-ES" sz="1400" dirty="0"/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F92A27-C5CE-334C-9841-68B7BA36C987}"/>
              </a:ext>
            </a:extLst>
          </p:cNvPr>
          <p:cNvSpPr txBox="1"/>
          <p:nvPr/>
        </p:nvSpPr>
        <p:spPr>
          <a:xfrm>
            <a:off x="9395865" y="1598698"/>
            <a:ext cx="1851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Rule </a:t>
            </a:r>
            <a:r>
              <a:rPr lang="es-ES" sz="1200" dirty="0" err="1">
                <a:solidFill>
                  <a:srgbClr val="C00000"/>
                </a:solidFill>
              </a:rPr>
              <a:t>complexity</a:t>
            </a:r>
            <a:r>
              <a:rPr lang="es-ES" sz="1200" dirty="0">
                <a:solidFill>
                  <a:srgbClr val="C00000"/>
                </a:solidFill>
              </a:rPr>
              <a:t> </a:t>
            </a:r>
            <a:r>
              <a:rPr lang="es-ES" sz="1200" dirty="0" err="1">
                <a:solidFill>
                  <a:srgbClr val="C00000"/>
                </a:solidFill>
              </a:rPr>
              <a:t>depends</a:t>
            </a:r>
            <a:r>
              <a:rPr lang="es-ES" sz="1200" dirty="0">
                <a:solidFill>
                  <a:srgbClr val="C00000"/>
                </a:solidFill>
              </a:rPr>
              <a:t> of </a:t>
            </a:r>
            <a:r>
              <a:rPr lang="es-ES" sz="1200" dirty="0" err="1">
                <a:solidFill>
                  <a:srgbClr val="C00000"/>
                </a:solidFill>
              </a:rPr>
              <a:t>the</a:t>
            </a:r>
            <a:r>
              <a:rPr lang="es-ES" sz="1200" dirty="0">
                <a:solidFill>
                  <a:srgbClr val="C00000"/>
                </a:solidFill>
              </a:rPr>
              <a:t> particular role:</a:t>
            </a:r>
          </a:p>
          <a:p>
            <a:endParaRPr lang="es-ES" sz="1200" dirty="0">
              <a:solidFill>
                <a:srgbClr val="C00000"/>
              </a:solidFill>
            </a:endParaRPr>
          </a:p>
          <a:p>
            <a:r>
              <a:rPr lang="es-ES" sz="1200" dirty="0">
                <a:solidFill>
                  <a:srgbClr val="C00000"/>
                </a:solidFill>
              </a:rPr>
              <a:t>Buy1 + </a:t>
            </a:r>
            <a:r>
              <a:rPr lang="es-ES" sz="1200" dirty="0" err="1">
                <a:solidFill>
                  <a:srgbClr val="C00000"/>
                </a:solidFill>
              </a:rPr>
              <a:t>exec-pay</a:t>
            </a:r>
            <a:endParaRPr lang="es-ES" sz="1200" dirty="0">
              <a:solidFill>
                <a:srgbClr val="C00000"/>
              </a:solidFill>
            </a:endParaRPr>
          </a:p>
          <a:p>
            <a:r>
              <a:rPr lang="es-ES" sz="1200" dirty="0">
                <a:solidFill>
                  <a:srgbClr val="C00000"/>
                </a:solidFill>
              </a:rPr>
              <a:t>Buy1 + </a:t>
            </a:r>
            <a:r>
              <a:rPr lang="es-ES" sz="1200" dirty="0" err="1">
                <a:solidFill>
                  <a:srgbClr val="C00000"/>
                </a:solidFill>
              </a:rPr>
              <a:t>bud-pay</a:t>
            </a:r>
            <a:endParaRPr lang="es-ES" sz="1200" dirty="0">
              <a:solidFill>
                <a:srgbClr val="C00000"/>
              </a:solidFill>
            </a:endParaRPr>
          </a:p>
          <a:p>
            <a:r>
              <a:rPr lang="es-ES" sz="1200" dirty="0">
                <a:solidFill>
                  <a:srgbClr val="C00000"/>
                </a:solidFill>
              </a:rPr>
              <a:t>can </a:t>
            </a:r>
            <a:r>
              <a:rPr lang="es-ES" sz="1200" dirty="0" err="1">
                <a:solidFill>
                  <a:srgbClr val="C00000"/>
                </a:solidFill>
              </a:rPr>
              <a:t>coexist</a:t>
            </a:r>
            <a:r>
              <a:rPr lang="es-ES" sz="1200" dirty="0">
                <a:solidFill>
                  <a:srgbClr val="C00000"/>
                </a:solidFill>
              </a:rPr>
              <a:t> </a:t>
            </a:r>
            <a:r>
              <a:rPr lang="es-ES" sz="1200" dirty="0" err="1">
                <a:solidFill>
                  <a:srgbClr val="C00000"/>
                </a:solidFill>
              </a:rPr>
              <a:t>for</a:t>
            </a:r>
            <a:r>
              <a:rPr lang="es-ES" sz="1200" dirty="0">
                <a:solidFill>
                  <a:srgbClr val="C00000"/>
                </a:solidFill>
              </a:rPr>
              <a:t> 1 Lot?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EB9BE5-7EB4-B344-8CCA-06E654DA1723}"/>
              </a:ext>
            </a:extLst>
          </p:cNvPr>
          <p:cNvSpPr txBox="1"/>
          <p:nvPr/>
        </p:nvSpPr>
        <p:spPr>
          <a:xfrm>
            <a:off x="120101" y="80365"/>
            <a:ext cx="13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Tabular </a:t>
            </a:r>
            <a:r>
              <a:rPr lang="es-ES" dirty="0" err="1"/>
              <a:t>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81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3918989" y="94980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1909210" y="228021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6295607" y="228021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120C8D-C70C-2A40-B5ED-07D6324EDF0E}"/>
              </a:ext>
            </a:extLst>
          </p:cNvPr>
          <p:cNvSpPr/>
          <p:nvPr/>
        </p:nvSpPr>
        <p:spPr>
          <a:xfrm>
            <a:off x="4003754" y="5194138"/>
            <a:ext cx="1597165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4303160" y="2332835"/>
            <a:ext cx="988541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1951237" y="98848"/>
            <a:ext cx="928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performs</a:t>
            </a:r>
            <a:r>
              <a:rPr lang="es-ES" dirty="0"/>
              <a:t> and </a:t>
            </a:r>
            <a:r>
              <a:rPr lang="es-ES" dirty="0" err="1"/>
              <a:t>action</a:t>
            </a:r>
            <a:r>
              <a:rPr lang="es-ES" dirty="0"/>
              <a:t> (i.e. a </a:t>
            </a:r>
            <a:r>
              <a:rPr lang="es-ES" dirty="0" err="1"/>
              <a:t>function</a:t>
            </a:r>
            <a:r>
              <a:rPr lang="es-ES" dirty="0"/>
              <a:t>) 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</a:t>
            </a:r>
            <a:r>
              <a:rPr lang="es-ES" dirty="0" err="1"/>
              <a:t>Lots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playing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Role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3F744-8D4A-C142-AA4B-2096819AD464}"/>
              </a:ext>
            </a:extLst>
          </p:cNvPr>
          <p:cNvSpPr/>
          <p:nvPr/>
        </p:nvSpPr>
        <p:spPr>
          <a:xfrm>
            <a:off x="8852155" y="89718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8852155" y="227257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8852155" y="355800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3666091" y="2691181"/>
            <a:ext cx="6370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3727900" y="244315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CB39A833-C560-B445-91F6-CA31D0EF88B0}"/>
              </a:ext>
            </a:extLst>
          </p:cNvPr>
          <p:cNvSpPr/>
          <p:nvPr/>
        </p:nvSpPr>
        <p:spPr>
          <a:xfrm>
            <a:off x="6675939" y="1002425"/>
            <a:ext cx="988541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FC811D8-8C1F-104E-9AF3-C46FD1D00F69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7170210" y="1719117"/>
            <a:ext cx="3838" cy="56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FA1499-7BB2-3B48-8CA9-589F81C6B48D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5675870" y="1360771"/>
            <a:ext cx="1000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415429C-7BFB-DE46-97FF-1E45E1461484}"/>
              </a:ext>
            </a:extLst>
          </p:cNvPr>
          <p:cNvSpPr txBox="1"/>
          <p:nvPr/>
        </p:nvSpPr>
        <p:spPr>
          <a:xfrm>
            <a:off x="7220331" y="199030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6716630-5C33-5E4D-853D-992401E8CE26}"/>
              </a:ext>
            </a:extLst>
          </p:cNvPr>
          <p:cNvSpPr txBox="1"/>
          <p:nvPr/>
        </p:nvSpPr>
        <p:spPr>
          <a:xfrm>
            <a:off x="5741034" y="112210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1" name="Triángulo 40">
            <a:extLst>
              <a:ext uri="{FF2B5EF4-FFF2-40B4-BE49-F238E27FC236}">
                <a16:creationId xmlns:a16="http://schemas.microsoft.com/office/drawing/2014/main" id="{2C48224D-C95B-6446-8DB7-D21789547820}"/>
              </a:ext>
            </a:extLst>
          </p:cNvPr>
          <p:cNvSpPr/>
          <p:nvPr/>
        </p:nvSpPr>
        <p:spPr>
          <a:xfrm rot="16200000">
            <a:off x="8026577" y="2582597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654FA-14F5-1A4C-9FF4-93C33C61C909}"/>
              </a:ext>
            </a:extLst>
          </p:cNvPr>
          <p:cNvCxnSpPr>
            <a:stCxn id="41" idx="3"/>
            <a:endCxn id="10" idx="1"/>
          </p:cNvCxnSpPr>
          <p:nvPr/>
        </p:nvCxnSpPr>
        <p:spPr>
          <a:xfrm flipV="1">
            <a:off x="8251421" y="1308151"/>
            <a:ext cx="600734" cy="137391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0F7C4204-FA82-0040-8BCA-6F34E357696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8251421" y="2682063"/>
            <a:ext cx="600734" cy="148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BCF0C494-C690-FD44-AF99-995C3F094164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8251421" y="2682063"/>
            <a:ext cx="600734" cy="12869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mbo 38">
            <a:extLst>
              <a:ext uri="{FF2B5EF4-FFF2-40B4-BE49-F238E27FC236}">
                <a16:creationId xmlns:a16="http://schemas.microsoft.com/office/drawing/2014/main" id="{42021B65-5E8D-9342-8429-78B41442E960}"/>
              </a:ext>
            </a:extLst>
          </p:cNvPr>
          <p:cNvSpPr/>
          <p:nvPr/>
        </p:nvSpPr>
        <p:spPr>
          <a:xfrm>
            <a:off x="4111073" y="3968970"/>
            <a:ext cx="1372712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(Role, </a:t>
            </a:r>
            <a:r>
              <a:rPr lang="es-ES" sz="1100" dirty="0" err="1">
                <a:solidFill>
                  <a:schemeClr val="tx1"/>
                </a:solidFill>
              </a:rPr>
              <a:t>Subrole</a:t>
            </a:r>
            <a:r>
              <a:rPr lang="es-ES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09B94FA-6B28-BD4B-9A16-014C1F49CAF6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4797429" y="3049527"/>
            <a:ext cx="2" cy="9194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6EF4038-E6AA-464E-82A3-2DE84876EE63}"/>
              </a:ext>
            </a:extLst>
          </p:cNvPr>
          <p:cNvCxnSpPr>
            <a:cxnSpLocks/>
            <a:stCxn id="39" idx="2"/>
            <a:endCxn id="7" idx="0"/>
          </p:cNvCxnSpPr>
          <p:nvPr/>
        </p:nvCxnSpPr>
        <p:spPr>
          <a:xfrm>
            <a:off x="4797429" y="4685662"/>
            <a:ext cx="4908" cy="50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>
            <a:extLst>
              <a:ext uri="{FF2B5EF4-FFF2-40B4-BE49-F238E27FC236}">
                <a16:creationId xmlns:a16="http://schemas.microsoft.com/office/drawing/2014/main" id="{A4938916-086D-5A47-9714-3E6A4C963359}"/>
              </a:ext>
            </a:extLst>
          </p:cNvPr>
          <p:cNvCxnSpPr>
            <a:stCxn id="39" idx="3"/>
            <a:endCxn id="6" idx="2"/>
          </p:cNvCxnSpPr>
          <p:nvPr/>
        </p:nvCxnSpPr>
        <p:spPr>
          <a:xfrm flipV="1">
            <a:off x="5483785" y="3102149"/>
            <a:ext cx="1690263" cy="1225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3DCFCB0-B70E-D242-876E-18F4F24AEBF3}"/>
              </a:ext>
            </a:extLst>
          </p:cNvPr>
          <p:cNvSpPr txBox="1"/>
          <p:nvPr/>
        </p:nvSpPr>
        <p:spPr>
          <a:xfrm>
            <a:off x="7174048" y="312793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88BBBBA-4185-F34B-BDFD-ABC10584E351}"/>
              </a:ext>
            </a:extLst>
          </p:cNvPr>
          <p:cNvSpPr txBox="1"/>
          <p:nvPr/>
        </p:nvSpPr>
        <p:spPr>
          <a:xfrm>
            <a:off x="4804862" y="491691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802562B-77BD-C849-8389-8680C50E76E3}"/>
              </a:ext>
            </a:extLst>
          </p:cNvPr>
          <p:cNvSpPr txBox="1"/>
          <p:nvPr/>
        </p:nvSpPr>
        <p:spPr>
          <a:xfrm>
            <a:off x="4853699" y="373771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4E31650-D92A-7745-9B8D-CD895E88304A}"/>
              </a:ext>
            </a:extLst>
          </p:cNvPr>
          <p:cNvSpPr txBox="1"/>
          <p:nvPr/>
        </p:nvSpPr>
        <p:spPr>
          <a:xfrm>
            <a:off x="120101" y="8036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designs</a:t>
            </a:r>
            <a:r>
              <a:rPr lang="es-E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171799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ABE62AA-E360-CB4A-9BD2-FDAEC55D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56457"/>
              </p:ext>
            </p:extLst>
          </p:nvPr>
        </p:nvGraphicFramePr>
        <p:xfrm>
          <a:off x="1690254" y="242864"/>
          <a:ext cx="541866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395352633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809935019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644472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Subrole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exec-pay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-lead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2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processor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8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signatory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0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bud-pay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4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-lead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req-proc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req-recep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8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ServiceProvider1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recipient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9601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4E11005-09D7-9446-AFD7-5E232192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91168"/>
              </p:ext>
            </p:extLst>
          </p:nvPr>
        </p:nvGraphicFramePr>
        <p:xfrm>
          <a:off x="1690254" y="4314475"/>
          <a:ext cx="59774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002">
                  <a:extLst>
                    <a:ext uri="{9D8B030D-6E8A-4147-A177-3AD203B41FA5}">
                      <a16:colId xmlns:a16="http://schemas.microsoft.com/office/drawing/2014/main" val="1405461533"/>
                    </a:ext>
                  </a:extLst>
                </a:gridCol>
                <a:gridCol w="1996002">
                  <a:extLst>
                    <a:ext uri="{9D8B030D-6E8A-4147-A177-3AD203B41FA5}">
                      <a16:colId xmlns:a16="http://schemas.microsoft.com/office/drawing/2014/main" val="718129560"/>
                    </a:ext>
                  </a:extLst>
                </a:gridCol>
                <a:gridCol w="1985481">
                  <a:extLst>
                    <a:ext uri="{9D8B030D-6E8A-4147-A177-3AD203B41FA5}">
                      <a16:colId xmlns:a16="http://schemas.microsoft.com/office/drawing/2014/main" val="16529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 </a:t>
                      </a:r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id#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</a:t>
                      </a:r>
                      <a:r>
                        <a:rPr lang="es-ES" dirty="0" err="1"/>
                        <a:t>Role_Subrole</a:t>
                      </a:r>
                      <a:r>
                        <a:rPr lang="es-ES" dirty="0"/>
                        <a:t>) </a:t>
                      </a:r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id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1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9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09478"/>
                  </a:ext>
                </a:extLst>
              </a:tr>
            </a:tbl>
          </a:graphicData>
        </a:graphic>
      </p:graphicFrame>
      <p:pic>
        <p:nvPicPr>
          <p:cNvPr id="19" name="Imagen 18">
            <a:extLst>
              <a:ext uri="{FF2B5EF4-FFF2-40B4-BE49-F238E27FC236}">
                <a16:creationId xmlns:a16="http://schemas.microsoft.com/office/drawing/2014/main" id="{17B33414-E737-154A-BBF2-D9B70EAAA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1"/>
          <a:stretch/>
        </p:blipFill>
        <p:spPr>
          <a:xfrm>
            <a:off x="8026401" y="994909"/>
            <a:ext cx="2669310" cy="245791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11A7898-D207-6F48-AC47-BEFB5E4E0AF1}"/>
              </a:ext>
            </a:extLst>
          </p:cNvPr>
          <p:cNvSpPr txBox="1"/>
          <p:nvPr/>
        </p:nvSpPr>
        <p:spPr>
          <a:xfrm>
            <a:off x="7763967" y="242864"/>
            <a:ext cx="247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Reification</a:t>
            </a:r>
            <a:r>
              <a:rPr lang="es-ES" dirty="0"/>
              <a:t> </a:t>
            </a:r>
            <a:r>
              <a:rPr lang="es-ES" dirty="0" err="1"/>
              <a:t>Role_Subrole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1227475-68E9-0442-B8B5-86B56139AFAD}"/>
              </a:ext>
            </a:extLst>
          </p:cNvPr>
          <p:cNvSpPr txBox="1"/>
          <p:nvPr/>
        </p:nvSpPr>
        <p:spPr>
          <a:xfrm>
            <a:off x="7849520" y="3951264"/>
            <a:ext cx="30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Reification</a:t>
            </a:r>
            <a:r>
              <a:rPr lang="es-ES" dirty="0"/>
              <a:t> Lot_(</a:t>
            </a:r>
            <a:r>
              <a:rPr lang="es-ES" dirty="0" err="1"/>
              <a:t>Role_Subrole</a:t>
            </a:r>
            <a:r>
              <a:rPr lang="es-ES" dirty="0"/>
              <a:t>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AAD32DA-5EC1-E647-B52D-D9D1CF336441}"/>
              </a:ext>
            </a:extLst>
          </p:cNvPr>
          <p:cNvSpPr txBox="1"/>
          <p:nvPr/>
        </p:nvSpPr>
        <p:spPr>
          <a:xfrm>
            <a:off x="-379" y="4426949"/>
            <a:ext cx="14039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Control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combination</a:t>
            </a:r>
            <a:r>
              <a:rPr lang="es-ES" sz="1400" dirty="0"/>
              <a:t> Lot ID and (</a:t>
            </a:r>
            <a:r>
              <a:rPr lang="es-ES" sz="1400" dirty="0" err="1"/>
              <a:t>Role_subrole</a:t>
            </a:r>
            <a:r>
              <a:rPr lang="es-ES" sz="1400" dirty="0"/>
              <a:t>) ID </a:t>
            </a:r>
            <a:r>
              <a:rPr lang="es-ES" sz="1400" dirty="0" err="1"/>
              <a:t>does</a:t>
            </a:r>
            <a:r>
              <a:rPr lang="es-ES" sz="1400" dirty="0"/>
              <a:t> </a:t>
            </a:r>
            <a:r>
              <a:rPr lang="es-ES" sz="1400" dirty="0" err="1"/>
              <a:t>not</a:t>
            </a:r>
            <a:r>
              <a:rPr lang="es-ES" sz="1400" dirty="0"/>
              <a:t> </a:t>
            </a:r>
            <a:r>
              <a:rPr lang="es-ES" sz="1400" dirty="0" err="1"/>
              <a:t>occur</a:t>
            </a:r>
            <a:r>
              <a:rPr lang="es-ES" sz="1400" dirty="0"/>
              <a:t> more tan once!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95769FB-26A1-8C4B-9D7C-0407859AE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974" y="4391067"/>
            <a:ext cx="2319771" cy="23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8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284393" y="190127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9923161" y="4465167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2661011" y="323168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120C8D-C70C-2A40-B5ED-07D6324EDF0E}"/>
              </a:ext>
            </a:extLst>
          </p:cNvPr>
          <p:cNvSpPr/>
          <p:nvPr/>
        </p:nvSpPr>
        <p:spPr>
          <a:xfrm>
            <a:off x="9923162" y="298394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2863590" y="161778"/>
            <a:ext cx="881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Rules </a:t>
            </a:r>
            <a:r>
              <a:rPr lang="es-ES" dirty="0" err="1"/>
              <a:t>for</a:t>
            </a:r>
            <a:r>
              <a:rPr lang="es-ES" dirty="0"/>
              <a:t> role-</a:t>
            </a:r>
            <a:r>
              <a:rPr lang="es-ES" dirty="0" err="1"/>
              <a:t>subrole</a:t>
            </a:r>
            <a:r>
              <a:rPr lang="es-ES" dirty="0"/>
              <a:t> </a:t>
            </a:r>
            <a:r>
              <a:rPr lang="es-ES" dirty="0" err="1"/>
              <a:t>combinations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be a “bit” more </a:t>
            </a:r>
            <a:r>
              <a:rPr lang="es-ES" dirty="0" err="1"/>
              <a:t>controlled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.</a:t>
            </a:r>
          </a:p>
          <a:p>
            <a:r>
              <a:rPr lang="es-ES" dirty="0" err="1"/>
              <a:t>Still</a:t>
            </a:r>
            <a:r>
              <a:rPr lang="es-ES" dirty="0"/>
              <a:t>, rules </a:t>
            </a:r>
            <a:r>
              <a:rPr lang="es-ES" dirty="0" err="1"/>
              <a:t>for</a:t>
            </a:r>
            <a:r>
              <a:rPr lang="es-ES" dirty="0"/>
              <a:t> role-</a:t>
            </a:r>
            <a:r>
              <a:rPr lang="es-ES" dirty="0" err="1"/>
              <a:t>subrole</a:t>
            </a:r>
            <a:r>
              <a:rPr lang="es-ES" dirty="0"/>
              <a:t> </a:t>
            </a:r>
            <a:r>
              <a:rPr lang="es-ES" dirty="0" err="1"/>
              <a:t>combinations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be </a:t>
            </a:r>
            <a:r>
              <a:rPr lang="es-ES" dirty="0" err="1"/>
              <a:t>necessary</a:t>
            </a:r>
            <a:r>
              <a:rPr lang="es-ES" dirty="0"/>
              <a:t>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3F744-8D4A-C142-AA4B-2096819AD464}"/>
              </a:ext>
            </a:extLst>
          </p:cNvPr>
          <p:cNvSpPr/>
          <p:nvPr/>
        </p:nvSpPr>
        <p:spPr>
          <a:xfrm>
            <a:off x="5217559" y="184865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5217559" y="322404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5217559" y="459597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2207259" y="3758911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0..1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CB39A833-C560-B445-91F6-CA31D0EF88B0}"/>
              </a:ext>
            </a:extLst>
          </p:cNvPr>
          <p:cNvSpPr/>
          <p:nvPr/>
        </p:nvSpPr>
        <p:spPr>
          <a:xfrm>
            <a:off x="3041343" y="1953895"/>
            <a:ext cx="988541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FC811D8-8C1F-104E-9AF3-C46FD1D00F69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3535614" y="2670587"/>
            <a:ext cx="3838" cy="56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FA1499-7BB2-3B48-8CA9-589F81C6B48D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2041274" y="2312241"/>
            <a:ext cx="1000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415429C-7BFB-DE46-97FF-1E45E1461484}"/>
              </a:ext>
            </a:extLst>
          </p:cNvPr>
          <p:cNvSpPr txBox="1"/>
          <p:nvPr/>
        </p:nvSpPr>
        <p:spPr>
          <a:xfrm>
            <a:off x="3585735" y="294177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6716630-5C33-5E4D-853D-992401E8CE26}"/>
              </a:ext>
            </a:extLst>
          </p:cNvPr>
          <p:cNvSpPr txBox="1"/>
          <p:nvPr/>
        </p:nvSpPr>
        <p:spPr>
          <a:xfrm>
            <a:off x="2106438" y="207357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1" name="Triángulo 40">
            <a:extLst>
              <a:ext uri="{FF2B5EF4-FFF2-40B4-BE49-F238E27FC236}">
                <a16:creationId xmlns:a16="http://schemas.microsoft.com/office/drawing/2014/main" id="{2C48224D-C95B-6446-8DB7-D21789547820}"/>
              </a:ext>
            </a:extLst>
          </p:cNvPr>
          <p:cNvSpPr/>
          <p:nvPr/>
        </p:nvSpPr>
        <p:spPr>
          <a:xfrm rot="16200000">
            <a:off x="4391981" y="3534067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654FA-14F5-1A4C-9FF4-93C33C61C909}"/>
              </a:ext>
            </a:extLst>
          </p:cNvPr>
          <p:cNvCxnSpPr>
            <a:stCxn id="41" idx="3"/>
            <a:endCxn id="10" idx="1"/>
          </p:cNvCxnSpPr>
          <p:nvPr/>
        </p:nvCxnSpPr>
        <p:spPr>
          <a:xfrm flipV="1">
            <a:off x="4616825" y="2259621"/>
            <a:ext cx="600734" cy="137391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0F7C4204-FA82-0040-8BCA-6F34E357696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4616825" y="3633533"/>
            <a:ext cx="600734" cy="148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mbo 61">
            <a:extLst>
              <a:ext uri="{FF2B5EF4-FFF2-40B4-BE49-F238E27FC236}">
                <a16:creationId xmlns:a16="http://schemas.microsoft.com/office/drawing/2014/main" id="{862938F9-8AA5-784E-B548-AF5BD0BDE29F}"/>
              </a:ext>
            </a:extLst>
          </p:cNvPr>
          <p:cNvSpPr/>
          <p:nvPr/>
        </p:nvSpPr>
        <p:spPr>
          <a:xfrm>
            <a:off x="8070339" y="1898262"/>
            <a:ext cx="988541" cy="7166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N:M:Z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8E3D54B-AF01-044D-BC75-2F399D1FCFAE}"/>
              </a:ext>
            </a:extLst>
          </p:cNvPr>
          <p:cNvSpPr txBox="1"/>
          <p:nvPr/>
        </p:nvSpPr>
        <p:spPr>
          <a:xfrm>
            <a:off x="7036569" y="194663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72FD54BD-474F-BC42-AAD9-6D0E97406A26}"/>
              </a:ext>
            </a:extLst>
          </p:cNvPr>
          <p:cNvSpPr txBox="1"/>
          <p:nvPr/>
        </p:nvSpPr>
        <p:spPr>
          <a:xfrm>
            <a:off x="7036569" y="336172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6BA27307-02C2-1E43-B9A0-E700C28D48E8}"/>
              </a:ext>
            </a:extLst>
          </p:cNvPr>
          <p:cNvSpPr txBox="1"/>
          <p:nvPr/>
        </p:nvSpPr>
        <p:spPr>
          <a:xfrm>
            <a:off x="7015794" y="475701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cxnSp>
        <p:nvCxnSpPr>
          <p:cNvPr id="64" name="Conector angular 63">
            <a:extLst>
              <a:ext uri="{FF2B5EF4-FFF2-40B4-BE49-F238E27FC236}">
                <a16:creationId xmlns:a16="http://schemas.microsoft.com/office/drawing/2014/main" id="{339F9FDF-8260-AC40-97C2-E088A4E6E6B1}"/>
              </a:ext>
            </a:extLst>
          </p:cNvPr>
          <p:cNvCxnSpPr>
            <a:cxnSpLocks/>
            <a:stCxn id="7" idx="3"/>
            <a:endCxn id="62" idx="3"/>
          </p:cNvCxnSpPr>
          <p:nvPr/>
        </p:nvCxnSpPr>
        <p:spPr>
          <a:xfrm flipH="1" flipV="1">
            <a:off x="9058880" y="2256608"/>
            <a:ext cx="2621163" cy="1138303"/>
          </a:xfrm>
          <a:prstGeom prst="bentConnector3">
            <a:avLst>
              <a:gd name="adj1" fmla="val -8721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>
            <a:extLst>
              <a:ext uri="{FF2B5EF4-FFF2-40B4-BE49-F238E27FC236}">
                <a16:creationId xmlns:a16="http://schemas.microsoft.com/office/drawing/2014/main" id="{768F0F64-200A-C448-871A-11B9AE3828A2}"/>
              </a:ext>
            </a:extLst>
          </p:cNvPr>
          <p:cNvCxnSpPr>
            <a:cxnSpLocks/>
            <a:stCxn id="5" idx="3"/>
            <a:endCxn id="62" idx="0"/>
          </p:cNvCxnSpPr>
          <p:nvPr/>
        </p:nvCxnSpPr>
        <p:spPr>
          <a:xfrm flipH="1" flipV="1">
            <a:off x="8564610" y="1898262"/>
            <a:ext cx="3115432" cy="2977872"/>
          </a:xfrm>
          <a:prstGeom prst="bentConnector4">
            <a:avLst>
              <a:gd name="adj1" fmla="val -12891"/>
              <a:gd name="adj2" fmla="val 107677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mbo 72">
            <a:extLst>
              <a:ext uri="{FF2B5EF4-FFF2-40B4-BE49-F238E27FC236}">
                <a16:creationId xmlns:a16="http://schemas.microsoft.com/office/drawing/2014/main" id="{EA84C208-F464-5D43-B9AE-CAF3FD804AAB}"/>
              </a:ext>
            </a:extLst>
          </p:cNvPr>
          <p:cNvSpPr/>
          <p:nvPr/>
        </p:nvSpPr>
        <p:spPr>
          <a:xfrm>
            <a:off x="8008210" y="3284883"/>
            <a:ext cx="988541" cy="7166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N:M:Z</a:t>
            </a:r>
          </a:p>
        </p:txBody>
      </p:sp>
      <p:sp>
        <p:nvSpPr>
          <p:cNvPr id="74" name="Rombo 73">
            <a:extLst>
              <a:ext uri="{FF2B5EF4-FFF2-40B4-BE49-F238E27FC236}">
                <a16:creationId xmlns:a16="http://schemas.microsoft.com/office/drawing/2014/main" id="{6FFC13D8-55B8-C945-AD15-C37EB8671994}"/>
              </a:ext>
            </a:extLst>
          </p:cNvPr>
          <p:cNvSpPr/>
          <p:nvPr/>
        </p:nvSpPr>
        <p:spPr>
          <a:xfrm>
            <a:off x="7985636" y="4648593"/>
            <a:ext cx="988541" cy="7166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N:M:Z</a:t>
            </a:r>
          </a:p>
        </p:txBody>
      </p:sp>
      <p:cxnSp>
        <p:nvCxnSpPr>
          <p:cNvPr id="76" name="Conector angular 75">
            <a:extLst>
              <a:ext uri="{FF2B5EF4-FFF2-40B4-BE49-F238E27FC236}">
                <a16:creationId xmlns:a16="http://schemas.microsoft.com/office/drawing/2014/main" id="{5CC5A1DE-C877-A14B-9DAA-3321F5D7AB10}"/>
              </a:ext>
            </a:extLst>
          </p:cNvPr>
          <p:cNvCxnSpPr>
            <a:cxnSpLocks/>
            <a:stCxn id="5" idx="0"/>
            <a:endCxn id="73" idx="2"/>
          </p:cNvCxnSpPr>
          <p:nvPr/>
        </p:nvCxnSpPr>
        <p:spPr>
          <a:xfrm rot="16200000" flipV="1">
            <a:off x="9420246" y="3083810"/>
            <a:ext cx="463592" cy="229912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>
            <a:extLst>
              <a:ext uri="{FF2B5EF4-FFF2-40B4-BE49-F238E27FC236}">
                <a16:creationId xmlns:a16="http://schemas.microsoft.com/office/drawing/2014/main" id="{0E5DDD5E-5632-7B43-A812-5DC0AE2FBE3A}"/>
              </a:ext>
            </a:extLst>
          </p:cNvPr>
          <p:cNvCxnSpPr>
            <a:cxnSpLocks/>
            <a:stCxn id="7" idx="1"/>
            <a:endCxn id="74" idx="3"/>
          </p:cNvCxnSpPr>
          <p:nvPr/>
        </p:nvCxnSpPr>
        <p:spPr>
          <a:xfrm rot="10800000" flipV="1">
            <a:off x="8974178" y="3394911"/>
            <a:ext cx="948985" cy="1612028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>
            <a:extLst>
              <a:ext uri="{FF2B5EF4-FFF2-40B4-BE49-F238E27FC236}">
                <a16:creationId xmlns:a16="http://schemas.microsoft.com/office/drawing/2014/main" id="{121BCEDA-3974-7243-B9F3-D3AF9E75996A}"/>
              </a:ext>
            </a:extLst>
          </p:cNvPr>
          <p:cNvCxnSpPr>
            <a:cxnSpLocks/>
            <a:stCxn id="5" idx="2"/>
            <a:endCxn id="74" idx="2"/>
          </p:cNvCxnSpPr>
          <p:nvPr/>
        </p:nvCxnSpPr>
        <p:spPr>
          <a:xfrm rot="5400000">
            <a:off x="9601663" y="4165345"/>
            <a:ext cx="78185" cy="2321695"/>
          </a:xfrm>
          <a:prstGeom prst="bentConnector3">
            <a:avLst>
              <a:gd name="adj1" fmla="val 81910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>
            <a:extLst>
              <a:ext uri="{FF2B5EF4-FFF2-40B4-BE49-F238E27FC236}">
                <a16:creationId xmlns:a16="http://schemas.microsoft.com/office/drawing/2014/main" id="{47E23D05-06DA-D44D-B5CF-8C85DAD58101}"/>
              </a:ext>
            </a:extLst>
          </p:cNvPr>
          <p:cNvCxnSpPr>
            <a:cxnSpLocks/>
            <a:stCxn id="7" idx="0"/>
            <a:endCxn id="73" idx="0"/>
          </p:cNvCxnSpPr>
          <p:nvPr/>
        </p:nvCxnSpPr>
        <p:spPr>
          <a:xfrm rot="16200000" flipH="1" flipV="1">
            <a:off x="9501572" y="1984852"/>
            <a:ext cx="300939" cy="2299122"/>
          </a:xfrm>
          <a:prstGeom prst="bentConnector3">
            <a:avLst>
              <a:gd name="adj1" fmla="val -7596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2BCCF7A4-FAF3-3844-BA9C-B2C84CE8B09F}"/>
              </a:ext>
            </a:extLst>
          </p:cNvPr>
          <p:cNvCxnSpPr>
            <a:cxnSpLocks/>
            <a:stCxn id="62" idx="1"/>
            <a:endCxn id="10" idx="3"/>
          </p:cNvCxnSpPr>
          <p:nvPr/>
        </p:nvCxnSpPr>
        <p:spPr>
          <a:xfrm flipH="1">
            <a:off x="6974440" y="2256608"/>
            <a:ext cx="1095899" cy="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6DFDA075-6353-CD42-ADCB-D85208683886}"/>
              </a:ext>
            </a:extLst>
          </p:cNvPr>
          <p:cNvCxnSpPr>
            <a:cxnSpLocks/>
            <a:stCxn id="73" idx="1"/>
            <a:endCxn id="11" idx="3"/>
          </p:cNvCxnSpPr>
          <p:nvPr/>
        </p:nvCxnSpPr>
        <p:spPr>
          <a:xfrm flipH="1" flipV="1">
            <a:off x="6974440" y="3635016"/>
            <a:ext cx="1033770" cy="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A07855B0-8491-C843-8373-E4575E203329}"/>
              </a:ext>
            </a:extLst>
          </p:cNvPr>
          <p:cNvCxnSpPr>
            <a:cxnSpLocks/>
            <a:stCxn id="74" idx="1"/>
            <a:endCxn id="12" idx="3"/>
          </p:cNvCxnSpPr>
          <p:nvPr/>
        </p:nvCxnSpPr>
        <p:spPr>
          <a:xfrm flipH="1">
            <a:off x="6974440" y="5006939"/>
            <a:ext cx="1011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>
            <a:extLst>
              <a:ext uri="{FF2B5EF4-FFF2-40B4-BE49-F238E27FC236}">
                <a16:creationId xmlns:a16="http://schemas.microsoft.com/office/drawing/2014/main" id="{FDBF23B3-7E92-8D4E-B873-67BF3B03B9AE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4616825" y="3633533"/>
            <a:ext cx="600734" cy="13734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7DCC6A2-6A45-6244-B3CE-6B6A9C9ECF43}"/>
              </a:ext>
            </a:extLst>
          </p:cNvPr>
          <p:cNvSpPr txBox="1"/>
          <p:nvPr/>
        </p:nvSpPr>
        <p:spPr>
          <a:xfrm>
            <a:off x="120101" y="8036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designs</a:t>
            </a:r>
            <a:r>
              <a:rPr lang="es-E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96657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5056824" y="2486022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5056823" y="3603660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0860328-BED4-C948-B77A-E6D4E912E010}"/>
              </a:ext>
            </a:extLst>
          </p:cNvPr>
          <p:cNvSpPr/>
          <p:nvPr/>
        </p:nvSpPr>
        <p:spPr>
          <a:xfrm>
            <a:off x="5056823" y="4680942"/>
            <a:ext cx="2125826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EconomicOperator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4" name="Conector angular 23">
            <a:extLst>
              <a:ext uri="{FF2B5EF4-FFF2-40B4-BE49-F238E27FC236}">
                <a16:creationId xmlns:a16="http://schemas.microsoft.com/office/drawing/2014/main" id="{580DE3A6-3CC2-C941-ABFF-6E2765CC3392}"/>
              </a:ext>
            </a:extLst>
          </p:cNvPr>
          <p:cNvCxnSpPr>
            <a:cxnSpLocks/>
          </p:cNvCxnSpPr>
          <p:nvPr/>
        </p:nvCxnSpPr>
        <p:spPr>
          <a:xfrm flipV="1">
            <a:off x="2596760" y="2637299"/>
            <a:ext cx="2460063" cy="110038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>
            <a:extLst>
              <a:ext uri="{FF2B5EF4-FFF2-40B4-BE49-F238E27FC236}">
                <a16:creationId xmlns:a16="http://schemas.microsoft.com/office/drawing/2014/main" id="{62540A2B-EC80-5F4F-99E9-7A8A0C30797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96760" y="2896989"/>
            <a:ext cx="2460064" cy="84069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>
            <a:extLst>
              <a:ext uri="{FF2B5EF4-FFF2-40B4-BE49-F238E27FC236}">
                <a16:creationId xmlns:a16="http://schemas.microsoft.com/office/drawing/2014/main" id="{D23881D4-9A70-B645-8827-073FFF9D0C9D}"/>
              </a:ext>
            </a:extLst>
          </p:cNvPr>
          <p:cNvCxnSpPr>
            <a:cxnSpLocks/>
          </p:cNvCxnSpPr>
          <p:nvPr/>
        </p:nvCxnSpPr>
        <p:spPr>
          <a:xfrm flipV="1">
            <a:off x="2596760" y="3111661"/>
            <a:ext cx="2460062" cy="626022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>
            <a:extLst>
              <a:ext uri="{FF2B5EF4-FFF2-40B4-BE49-F238E27FC236}">
                <a16:creationId xmlns:a16="http://schemas.microsoft.com/office/drawing/2014/main" id="{A5CAECD2-07AC-EF4B-B8F5-5A6C10983BDA}"/>
              </a:ext>
            </a:extLst>
          </p:cNvPr>
          <p:cNvCxnSpPr>
            <a:cxnSpLocks/>
          </p:cNvCxnSpPr>
          <p:nvPr/>
        </p:nvCxnSpPr>
        <p:spPr>
          <a:xfrm flipV="1">
            <a:off x="2596760" y="3711181"/>
            <a:ext cx="2460062" cy="26502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>
            <a:extLst>
              <a:ext uri="{FF2B5EF4-FFF2-40B4-BE49-F238E27FC236}">
                <a16:creationId xmlns:a16="http://schemas.microsoft.com/office/drawing/2014/main" id="{6FD86847-E038-CA46-A23F-7EF97DDD55C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96760" y="3737683"/>
            <a:ext cx="2460063" cy="27694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>
            <a:extLst>
              <a:ext uri="{FF2B5EF4-FFF2-40B4-BE49-F238E27FC236}">
                <a16:creationId xmlns:a16="http://schemas.microsoft.com/office/drawing/2014/main" id="{EA997C7C-AEAD-F24E-9FDA-962F19C76F72}"/>
              </a:ext>
            </a:extLst>
          </p:cNvPr>
          <p:cNvCxnSpPr>
            <a:cxnSpLocks/>
          </p:cNvCxnSpPr>
          <p:nvPr/>
        </p:nvCxnSpPr>
        <p:spPr>
          <a:xfrm>
            <a:off x="2596760" y="3737683"/>
            <a:ext cx="2460062" cy="532293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>
            <a:extLst>
              <a:ext uri="{FF2B5EF4-FFF2-40B4-BE49-F238E27FC236}">
                <a16:creationId xmlns:a16="http://schemas.microsoft.com/office/drawing/2014/main" id="{12D11E10-20BB-6F40-B11D-487B87BF1957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596760" y="3737683"/>
            <a:ext cx="2460063" cy="1354226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>
            <a:extLst>
              <a:ext uri="{FF2B5EF4-FFF2-40B4-BE49-F238E27FC236}">
                <a16:creationId xmlns:a16="http://schemas.microsoft.com/office/drawing/2014/main" id="{DA8D6B6D-658D-F645-BFE1-FC36D191D9C4}"/>
              </a:ext>
            </a:extLst>
          </p:cNvPr>
          <p:cNvCxnSpPr>
            <a:cxnSpLocks/>
          </p:cNvCxnSpPr>
          <p:nvPr/>
        </p:nvCxnSpPr>
        <p:spPr>
          <a:xfrm>
            <a:off x="2596760" y="3737683"/>
            <a:ext cx="2460062" cy="1150073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>
            <a:extLst>
              <a:ext uri="{FF2B5EF4-FFF2-40B4-BE49-F238E27FC236}">
                <a16:creationId xmlns:a16="http://schemas.microsoft.com/office/drawing/2014/main" id="{7E9E3B82-BBA2-E84B-98C9-333A314623BF}"/>
              </a:ext>
            </a:extLst>
          </p:cNvPr>
          <p:cNvSpPr/>
          <p:nvPr/>
        </p:nvSpPr>
        <p:spPr>
          <a:xfrm>
            <a:off x="5036059" y="145692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BuyerOP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84" name="Conector angular 83">
            <a:extLst>
              <a:ext uri="{FF2B5EF4-FFF2-40B4-BE49-F238E27FC236}">
                <a16:creationId xmlns:a16="http://schemas.microsoft.com/office/drawing/2014/main" id="{ED3309CA-43AF-5848-9CF0-1FB724FB7BBD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2596760" y="1867892"/>
            <a:ext cx="2439299" cy="1869791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>
            <a:extLst>
              <a:ext uri="{FF2B5EF4-FFF2-40B4-BE49-F238E27FC236}">
                <a16:creationId xmlns:a16="http://schemas.microsoft.com/office/drawing/2014/main" id="{2A967867-ED9E-6E46-A685-07B78A56592C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596760" y="1576446"/>
            <a:ext cx="2470095" cy="215010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26ED83A4-5341-B243-AC50-BA6AE3186EEE}"/>
              </a:ext>
            </a:extLst>
          </p:cNvPr>
          <p:cNvSpPr txBox="1"/>
          <p:nvPr/>
        </p:nvSpPr>
        <p:spPr>
          <a:xfrm>
            <a:off x="2435074" y="122186"/>
            <a:ext cx="700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Cecile’s</a:t>
            </a:r>
            <a:r>
              <a:rPr lang="es-ES" dirty="0"/>
              <a:t> </a:t>
            </a:r>
            <a:r>
              <a:rPr lang="es-ES" dirty="0" err="1"/>
              <a:t>proposal</a:t>
            </a:r>
            <a:r>
              <a:rPr lang="es-ES" dirty="0"/>
              <a:t> of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properties</a:t>
            </a:r>
            <a:r>
              <a:rPr lang="es-ES" dirty="0"/>
              <a:t> per role and NO </a:t>
            </a:r>
            <a:r>
              <a:rPr lang="es-ES" dirty="0" err="1"/>
              <a:t>reification</a:t>
            </a:r>
            <a:endParaRPr lang="es-ES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1EF5440-61A3-7747-B5AA-7FE5178D53EF}"/>
              </a:ext>
            </a:extLst>
          </p:cNvPr>
          <p:cNvSpPr/>
          <p:nvPr/>
        </p:nvSpPr>
        <p:spPr>
          <a:xfrm>
            <a:off x="1276789" y="3445854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Lot5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2EDD54ED-41E8-9541-AB15-A24485D5E5A5}"/>
              </a:ext>
            </a:extLst>
          </p:cNvPr>
          <p:cNvSpPr/>
          <p:nvPr/>
        </p:nvSpPr>
        <p:spPr>
          <a:xfrm>
            <a:off x="7838359" y="2904617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96" name="Rombo 95">
            <a:extLst>
              <a:ext uri="{FF2B5EF4-FFF2-40B4-BE49-F238E27FC236}">
                <a16:creationId xmlns:a16="http://schemas.microsoft.com/office/drawing/2014/main" id="{F3A6AD99-DF5B-3E44-B6C4-4DE131E3482A}"/>
              </a:ext>
            </a:extLst>
          </p:cNvPr>
          <p:cNvSpPr/>
          <p:nvPr/>
        </p:nvSpPr>
        <p:spPr>
          <a:xfrm>
            <a:off x="10668046" y="2957237"/>
            <a:ext cx="988541" cy="716692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rgbClr val="C00000"/>
                </a:solidFill>
              </a:rPr>
              <a:t>N:M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F2D98D76-E86B-814F-94F9-61FBD797C5E3}"/>
              </a:ext>
            </a:extLst>
          </p:cNvPr>
          <p:cNvCxnSpPr>
            <a:cxnSpLocks/>
            <a:stCxn id="96" idx="2"/>
            <a:endCxn id="100" idx="0"/>
          </p:cNvCxnSpPr>
          <p:nvPr/>
        </p:nvCxnSpPr>
        <p:spPr>
          <a:xfrm flipH="1">
            <a:off x="11162316" y="3673929"/>
            <a:ext cx="1" cy="913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C3B1E536-FB9B-FC4A-9D44-C2315FE9CBAF}"/>
              </a:ext>
            </a:extLst>
          </p:cNvPr>
          <p:cNvCxnSpPr>
            <a:cxnSpLocks/>
            <a:stCxn id="96" idx="1"/>
            <a:endCxn id="95" idx="3"/>
          </p:cNvCxnSpPr>
          <p:nvPr/>
        </p:nvCxnSpPr>
        <p:spPr>
          <a:xfrm flipH="1">
            <a:off x="9595240" y="3315583"/>
            <a:ext cx="1072806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06B2405B-F4BF-934B-B6E3-3C3627048909}"/>
              </a:ext>
            </a:extLst>
          </p:cNvPr>
          <p:cNvSpPr txBox="1"/>
          <p:nvPr/>
        </p:nvSpPr>
        <p:spPr>
          <a:xfrm>
            <a:off x="9733141" y="307691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6F373A35-ED5A-8849-BD1C-E947041DC5E1}"/>
              </a:ext>
            </a:extLst>
          </p:cNvPr>
          <p:cNvSpPr/>
          <p:nvPr/>
        </p:nvSpPr>
        <p:spPr>
          <a:xfrm>
            <a:off x="10283875" y="458746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AgentOP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5" name="Triángulo 104">
            <a:extLst>
              <a:ext uri="{FF2B5EF4-FFF2-40B4-BE49-F238E27FC236}">
                <a16:creationId xmlns:a16="http://schemas.microsoft.com/office/drawing/2014/main" id="{4C11E906-A10A-7A42-BB5C-06CF939DDCD8}"/>
              </a:ext>
            </a:extLst>
          </p:cNvPr>
          <p:cNvSpPr/>
          <p:nvPr/>
        </p:nvSpPr>
        <p:spPr>
          <a:xfrm rot="5400000">
            <a:off x="7618884" y="3208488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" name="Conector angular 105">
            <a:extLst>
              <a:ext uri="{FF2B5EF4-FFF2-40B4-BE49-F238E27FC236}">
                <a16:creationId xmlns:a16="http://schemas.microsoft.com/office/drawing/2014/main" id="{B2B33BD5-8B6A-EB4A-AAA6-087CFC1EC754}"/>
              </a:ext>
            </a:extLst>
          </p:cNvPr>
          <p:cNvCxnSpPr>
            <a:cxnSpLocks/>
            <a:stCxn id="105" idx="3"/>
            <a:endCxn id="80" idx="3"/>
          </p:cNvCxnSpPr>
          <p:nvPr/>
        </p:nvCxnSpPr>
        <p:spPr>
          <a:xfrm rot="10800000">
            <a:off x="6792941" y="1867893"/>
            <a:ext cx="851855" cy="1440063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>
            <a:extLst>
              <a:ext uri="{FF2B5EF4-FFF2-40B4-BE49-F238E27FC236}">
                <a16:creationId xmlns:a16="http://schemas.microsoft.com/office/drawing/2014/main" id="{9BEE0295-348B-A04C-84D8-1F1CD24199BE}"/>
              </a:ext>
            </a:extLst>
          </p:cNvPr>
          <p:cNvCxnSpPr>
            <a:cxnSpLocks/>
            <a:stCxn id="105" idx="3"/>
            <a:endCxn id="11" idx="3"/>
          </p:cNvCxnSpPr>
          <p:nvPr/>
        </p:nvCxnSpPr>
        <p:spPr>
          <a:xfrm rot="10800000">
            <a:off x="6813705" y="2896989"/>
            <a:ext cx="831090" cy="410966"/>
          </a:xfrm>
          <a:prstGeom prst="bentConnector3">
            <a:avLst>
              <a:gd name="adj1" fmla="val 51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>
            <a:extLst>
              <a:ext uri="{FF2B5EF4-FFF2-40B4-BE49-F238E27FC236}">
                <a16:creationId xmlns:a16="http://schemas.microsoft.com/office/drawing/2014/main" id="{2CA17C83-A4E4-944F-94AA-E4FF99316AE7}"/>
              </a:ext>
            </a:extLst>
          </p:cNvPr>
          <p:cNvCxnSpPr>
            <a:cxnSpLocks/>
            <a:stCxn id="105" idx="3"/>
            <a:endCxn id="12" idx="3"/>
          </p:cNvCxnSpPr>
          <p:nvPr/>
        </p:nvCxnSpPr>
        <p:spPr>
          <a:xfrm rot="10800000" flipV="1">
            <a:off x="6813705" y="3307955"/>
            <a:ext cx="831091" cy="706672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>
            <a:extLst>
              <a:ext uri="{FF2B5EF4-FFF2-40B4-BE49-F238E27FC236}">
                <a16:creationId xmlns:a16="http://schemas.microsoft.com/office/drawing/2014/main" id="{BE7705A4-44BF-374F-B576-57159AF14681}"/>
              </a:ext>
            </a:extLst>
          </p:cNvPr>
          <p:cNvCxnSpPr>
            <a:cxnSpLocks/>
            <a:stCxn id="105" idx="3"/>
            <a:endCxn id="51" idx="3"/>
          </p:cNvCxnSpPr>
          <p:nvPr/>
        </p:nvCxnSpPr>
        <p:spPr>
          <a:xfrm rot="10800000" flipV="1">
            <a:off x="7182649" y="3307955"/>
            <a:ext cx="462146" cy="1783954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6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92F281E-79ED-CF4F-906D-703AEABB2DAB}"/>
              </a:ext>
            </a:extLst>
          </p:cNvPr>
          <p:cNvSpPr txBox="1"/>
          <p:nvPr/>
        </p:nvSpPr>
        <p:spPr>
          <a:xfrm>
            <a:off x="4349629" y="3947904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…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B1444CE-48AA-014D-A3BA-1C7FA5B30FCC}"/>
              </a:ext>
            </a:extLst>
          </p:cNvPr>
          <p:cNvSpPr txBox="1"/>
          <p:nvPr/>
        </p:nvSpPr>
        <p:spPr>
          <a:xfrm>
            <a:off x="4044279" y="3700929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recipient</a:t>
            </a:r>
            <a:endParaRPr lang="es-ES" sz="10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00A7843-B7BC-CD4F-8E51-269BA7EA82A4}"/>
              </a:ext>
            </a:extLst>
          </p:cNvPr>
          <p:cNvSpPr txBox="1"/>
          <p:nvPr/>
        </p:nvSpPr>
        <p:spPr>
          <a:xfrm>
            <a:off x="4004233" y="3446567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processor</a:t>
            </a:r>
            <a:endParaRPr lang="es-ES" sz="10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F0DE245-9377-3C41-A47E-D40D3E7EB397}"/>
              </a:ext>
            </a:extLst>
          </p:cNvPr>
          <p:cNvSpPr txBox="1"/>
          <p:nvPr/>
        </p:nvSpPr>
        <p:spPr>
          <a:xfrm>
            <a:off x="4024998" y="3207013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group</a:t>
            </a:r>
            <a:r>
              <a:rPr lang="es-ES" sz="1000" dirty="0"/>
              <a:t>-lead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7E9E3B82-BBA2-E84B-98C9-333A314623BF}"/>
              </a:ext>
            </a:extLst>
          </p:cNvPr>
          <p:cNvSpPr/>
          <p:nvPr/>
        </p:nvSpPr>
        <p:spPr>
          <a:xfrm>
            <a:off x="5013966" y="295036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3BA6323-C4DB-1F46-9393-39AB66A6722B}"/>
              </a:ext>
            </a:extLst>
          </p:cNvPr>
          <p:cNvSpPr txBox="1"/>
          <p:nvPr/>
        </p:nvSpPr>
        <p:spPr>
          <a:xfrm>
            <a:off x="4009291" y="2526476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exec-pay</a:t>
            </a:r>
            <a:endParaRPr lang="es-ES" sz="1000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35CC165F-959C-C14A-BA11-0E59095F12B4}"/>
              </a:ext>
            </a:extLst>
          </p:cNvPr>
          <p:cNvSpPr txBox="1"/>
          <p:nvPr/>
        </p:nvSpPr>
        <p:spPr>
          <a:xfrm>
            <a:off x="4041579" y="2704409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bud-pay</a:t>
            </a:r>
            <a:endParaRPr lang="es-ES" sz="1000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7107964-B47B-F146-83C7-D0E96F46BC36}"/>
              </a:ext>
            </a:extLst>
          </p:cNvPr>
          <p:cNvSpPr txBox="1"/>
          <p:nvPr/>
        </p:nvSpPr>
        <p:spPr>
          <a:xfrm>
            <a:off x="4182719" y="2950364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…</a:t>
            </a:r>
          </a:p>
        </p:txBody>
      </p:sp>
      <p:cxnSp>
        <p:nvCxnSpPr>
          <p:cNvPr id="84" name="Conector angular 83">
            <a:extLst>
              <a:ext uri="{FF2B5EF4-FFF2-40B4-BE49-F238E27FC236}">
                <a16:creationId xmlns:a16="http://schemas.microsoft.com/office/drawing/2014/main" id="{ED3309CA-43AF-5848-9CF0-1FB724FB7B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596760" y="3064769"/>
            <a:ext cx="2448003" cy="739839"/>
          </a:xfrm>
          <a:prstGeom prst="bentConnector3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>
            <a:extLst>
              <a:ext uri="{FF2B5EF4-FFF2-40B4-BE49-F238E27FC236}">
                <a16:creationId xmlns:a16="http://schemas.microsoft.com/office/drawing/2014/main" id="{2A967867-ED9E-6E46-A685-07B78A56592C}"/>
              </a:ext>
            </a:extLst>
          </p:cNvPr>
          <p:cNvCxnSpPr>
            <a:cxnSpLocks/>
          </p:cNvCxnSpPr>
          <p:nvPr/>
        </p:nvCxnSpPr>
        <p:spPr>
          <a:xfrm flipV="1">
            <a:off x="2596760" y="3616503"/>
            <a:ext cx="2418082" cy="121180"/>
          </a:xfrm>
          <a:prstGeom prst="bentConnector3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1EF5440-61A3-7747-B5AA-7FE5178D53EF}"/>
              </a:ext>
            </a:extLst>
          </p:cNvPr>
          <p:cNvSpPr/>
          <p:nvPr/>
        </p:nvSpPr>
        <p:spPr>
          <a:xfrm>
            <a:off x="1276789" y="3523912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2EDD54ED-41E8-9541-AB15-A24485D5E5A5}"/>
              </a:ext>
            </a:extLst>
          </p:cNvPr>
          <p:cNvSpPr/>
          <p:nvPr/>
        </p:nvSpPr>
        <p:spPr>
          <a:xfrm>
            <a:off x="7828988" y="2944501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106" name="Conector angular 105">
            <a:extLst>
              <a:ext uri="{FF2B5EF4-FFF2-40B4-BE49-F238E27FC236}">
                <a16:creationId xmlns:a16="http://schemas.microsoft.com/office/drawing/2014/main" id="{B2B33BD5-8B6A-EB4A-AAA6-087CFC1EC754}"/>
              </a:ext>
            </a:extLst>
          </p:cNvPr>
          <p:cNvCxnSpPr>
            <a:cxnSpLocks/>
            <a:stCxn id="95" idx="1"/>
            <a:endCxn id="80" idx="3"/>
          </p:cNvCxnSpPr>
          <p:nvPr/>
        </p:nvCxnSpPr>
        <p:spPr>
          <a:xfrm rot="10800000" flipV="1">
            <a:off x="6770848" y="3355467"/>
            <a:ext cx="1058141" cy="586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3A4BC16-C570-C54A-9F04-F7A784646B03}"/>
              </a:ext>
            </a:extLst>
          </p:cNvPr>
          <p:cNvSpPr txBox="1"/>
          <p:nvPr/>
        </p:nvSpPr>
        <p:spPr>
          <a:xfrm>
            <a:off x="2007895" y="205710"/>
            <a:ext cx="8614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Cecile’s</a:t>
            </a:r>
            <a:r>
              <a:rPr lang="es-ES" dirty="0"/>
              <a:t> </a:t>
            </a:r>
            <a:r>
              <a:rPr lang="es-ES" dirty="0" err="1"/>
              <a:t>proposal</a:t>
            </a:r>
            <a:r>
              <a:rPr lang="es-ES" dirty="0"/>
              <a:t> of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properties</a:t>
            </a:r>
            <a:r>
              <a:rPr lang="es-ES" dirty="0"/>
              <a:t> per role and NO </a:t>
            </a:r>
            <a:r>
              <a:rPr lang="es-ES" dirty="0" err="1"/>
              <a:t>reification</a:t>
            </a:r>
            <a:r>
              <a:rPr lang="es-ES" dirty="0"/>
              <a:t> 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properties</a:t>
            </a:r>
            <a:r>
              <a:rPr lang="es-ES" dirty="0"/>
              <a:t> are </a:t>
            </a:r>
            <a:r>
              <a:rPr lang="es-ES" dirty="0" err="1"/>
              <a:t>linked</a:t>
            </a:r>
            <a:r>
              <a:rPr lang="es-ES" dirty="0"/>
              <a:t> to </a:t>
            </a:r>
            <a:r>
              <a:rPr lang="es-ES" dirty="0" err="1"/>
              <a:t>Agent</a:t>
            </a:r>
            <a:r>
              <a:rPr lang="es-ES" dirty="0"/>
              <a:t>, </a:t>
            </a:r>
            <a:r>
              <a:rPr lang="es-ES" dirty="0" err="1"/>
              <a:t>seems</a:t>
            </a:r>
            <a:r>
              <a:rPr lang="es-ES" dirty="0"/>
              <a:t> to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Lot </a:t>
            </a:r>
            <a:r>
              <a:rPr lang="es-ES" dirty="0" err="1"/>
              <a:t>becomes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13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4057842" y="1873017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4263385" y="4784917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4268571" y="3256047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8067152" y="2362732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8067151" y="3480370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4923371" y="3972739"/>
            <a:ext cx="14459" cy="81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4856371" y="434031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5090841" y="3061587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ProcedureInvolvement</a:t>
            </a:r>
            <a:endParaRPr lang="es-ES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4936283" y="2694950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5055304" y="268655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1970758" y="3316790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3422726" y="3597486"/>
            <a:ext cx="845845" cy="1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6153084" y="45477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0860328-BED4-C948-B77A-E6D4E912E010}"/>
              </a:ext>
            </a:extLst>
          </p:cNvPr>
          <p:cNvSpPr/>
          <p:nvPr/>
        </p:nvSpPr>
        <p:spPr>
          <a:xfrm>
            <a:off x="8067151" y="4557652"/>
            <a:ext cx="2125826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EconomicOperator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4" name="Conector angular 23">
            <a:extLst>
              <a:ext uri="{FF2B5EF4-FFF2-40B4-BE49-F238E27FC236}">
                <a16:creationId xmlns:a16="http://schemas.microsoft.com/office/drawing/2014/main" id="{580DE3A6-3CC2-C941-ABFF-6E2765CC339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07088" y="2514009"/>
            <a:ext cx="2460063" cy="1100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>
            <a:extLst>
              <a:ext uri="{FF2B5EF4-FFF2-40B4-BE49-F238E27FC236}">
                <a16:creationId xmlns:a16="http://schemas.microsoft.com/office/drawing/2014/main" id="{62540A2B-EC80-5F4F-99E9-7A8A0C30797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5607088" y="2773699"/>
            <a:ext cx="2460064" cy="840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>
            <a:extLst>
              <a:ext uri="{FF2B5EF4-FFF2-40B4-BE49-F238E27FC236}">
                <a16:creationId xmlns:a16="http://schemas.microsoft.com/office/drawing/2014/main" id="{D23881D4-9A70-B645-8827-073FFF9D0C9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07088" y="2988371"/>
            <a:ext cx="2460062" cy="626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>
            <a:extLst>
              <a:ext uri="{FF2B5EF4-FFF2-40B4-BE49-F238E27FC236}">
                <a16:creationId xmlns:a16="http://schemas.microsoft.com/office/drawing/2014/main" id="{A5CAECD2-07AC-EF4B-B8F5-5A6C10983BD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07088" y="3587891"/>
            <a:ext cx="2460062" cy="26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>
            <a:extLst>
              <a:ext uri="{FF2B5EF4-FFF2-40B4-BE49-F238E27FC236}">
                <a16:creationId xmlns:a16="http://schemas.microsoft.com/office/drawing/2014/main" id="{6FD86847-E038-CA46-A23F-7EF97DDD55C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607088" y="3614393"/>
            <a:ext cx="2460063" cy="276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>
            <a:extLst>
              <a:ext uri="{FF2B5EF4-FFF2-40B4-BE49-F238E27FC236}">
                <a16:creationId xmlns:a16="http://schemas.microsoft.com/office/drawing/2014/main" id="{EA997C7C-AEAD-F24E-9FDA-962F19C76F7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07088" y="3614393"/>
            <a:ext cx="2460062" cy="532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>
            <a:extLst>
              <a:ext uri="{FF2B5EF4-FFF2-40B4-BE49-F238E27FC236}">
                <a16:creationId xmlns:a16="http://schemas.microsoft.com/office/drawing/2014/main" id="{12D11E10-20BB-6F40-B11D-487B87BF1957}"/>
              </a:ext>
            </a:extLst>
          </p:cNvPr>
          <p:cNvCxnSpPr>
            <a:cxnSpLocks/>
            <a:stCxn id="8" idx="3"/>
            <a:endCxn id="51" idx="1"/>
          </p:cNvCxnSpPr>
          <p:nvPr/>
        </p:nvCxnSpPr>
        <p:spPr>
          <a:xfrm>
            <a:off x="5607088" y="3614393"/>
            <a:ext cx="2460063" cy="1354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5DCD62F-3FF6-4044-AC6C-8E203D26C7FB}"/>
              </a:ext>
            </a:extLst>
          </p:cNvPr>
          <p:cNvSpPr/>
          <p:nvPr/>
        </p:nvSpPr>
        <p:spPr>
          <a:xfrm>
            <a:off x="2415426" y="4267028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Period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761A12D5-8273-634A-936A-EFBF280FBC74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3867394" y="3809190"/>
            <a:ext cx="786124" cy="73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>
            <a:extLst>
              <a:ext uri="{FF2B5EF4-FFF2-40B4-BE49-F238E27FC236}">
                <a16:creationId xmlns:a16="http://schemas.microsoft.com/office/drawing/2014/main" id="{DA8D6B6D-658D-F645-BFE1-FC36D191D9C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07088" y="3614393"/>
            <a:ext cx="2460062" cy="1150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3476088-55B3-7140-8BC6-9798C111C769}"/>
              </a:ext>
            </a:extLst>
          </p:cNvPr>
          <p:cNvSpPr txBox="1"/>
          <p:nvPr/>
        </p:nvSpPr>
        <p:spPr>
          <a:xfrm>
            <a:off x="7095251" y="2250534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exec-pay</a:t>
            </a:r>
            <a:endParaRPr lang="es-ES" sz="1000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3BFA128-4F73-9D40-8C37-77F49AEE1135}"/>
              </a:ext>
            </a:extLst>
          </p:cNvPr>
          <p:cNvSpPr txBox="1"/>
          <p:nvPr/>
        </p:nvSpPr>
        <p:spPr>
          <a:xfrm>
            <a:off x="7129162" y="253711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bud-pay</a:t>
            </a:r>
            <a:endParaRPr lang="es-ES" sz="10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92F281E-79ED-CF4F-906D-703AEABB2DAB}"/>
              </a:ext>
            </a:extLst>
          </p:cNvPr>
          <p:cNvSpPr txBox="1"/>
          <p:nvPr/>
        </p:nvSpPr>
        <p:spPr>
          <a:xfrm>
            <a:off x="7303820" y="2792227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…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B1444CE-48AA-014D-A3BA-1C7FA5B30FCC}"/>
              </a:ext>
            </a:extLst>
          </p:cNvPr>
          <p:cNvSpPr txBox="1"/>
          <p:nvPr/>
        </p:nvSpPr>
        <p:spPr>
          <a:xfrm>
            <a:off x="7083384" y="3368172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recipient</a:t>
            </a:r>
            <a:endParaRPr lang="es-ES" sz="10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00A7843-B7BC-CD4F-8E51-269BA7EA82A4}"/>
              </a:ext>
            </a:extLst>
          </p:cNvPr>
          <p:cNvSpPr txBox="1"/>
          <p:nvPr/>
        </p:nvSpPr>
        <p:spPr>
          <a:xfrm>
            <a:off x="7144587" y="3914001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processor</a:t>
            </a:r>
            <a:endParaRPr lang="es-ES" sz="1000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8F13451B-7032-3C4B-A0E7-D7078131345D}"/>
              </a:ext>
            </a:extLst>
          </p:cNvPr>
          <p:cNvSpPr txBox="1"/>
          <p:nvPr/>
        </p:nvSpPr>
        <p:spPr>
          <a:xfrm>
            <a:off x="7301303" y="3654244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…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F0DE245-9377-3C41-A47E-D40D3E7EB397}"/>
              </a:ext>
            </a:extLst>
          </p:cNvPr>
          <p:cNvSpPr txBox="1"/>
          <p:nvPr/>
        </p:nvSpPr>
        <p:spPr>
          <a:xfrm>
            <a:off x="7100354" y="4547724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group</a:t>
            </a:r>
            <a:r>
              <a:rPr lang="es-ES" sz="1000" dirty="0"/>
              <a:t>-lead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A01B42A-D020-934D-948C-3F0762C153F2}"/>
              </a:ext>
            </a:extLst>
          </p:cNvPr>
          <p:cNvSpPr txBox="1"/>
          <p:nvPr/>
        </p:nvSpPr>
        <p:spPr>
          <a:xfrm>
            <a:off x="7310939" y="4752030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…</a:t>
            </a:r>
            <a:endParaRPr lang="es-ES" sz="100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7E9E3B82-BBA2-E84B-98C9-333A314623BF}"/>
              </a:ext>
            </a:extLst>
          </p:cNvPr>
          <p:cNvSpPr/>
          <p:nvPr/>
        </p:nvSpPr>
        <p:spPr>
          <a:xfrm>
            <a:off x="8046387" y="133363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3BA6323-C4DB-1F46-9393-39AB66A6722B}"/>
              </a:ext>
            </a:extLst>
          </p:cNvPr>
          <p:cNvSpPr txBox="1"/>
          <p:nvPr/>
        </p:nvSpPr>
        <p:spPr>
          <a:xfrm>
            <a:off x="7035326" y="123187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exec-pay</a:t>
            </a:r>
            <a:endParaRPr lang="es-ES" sz="1000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35CC165F-959C-C14A-BA11-0E59095F12B4}"/>
              </a:ext>
            </a:extLst>
          </p:cNvPr>
          <p:cNvSpPr txBox="1"/>
          <p:nvPr/>
        </p:nvSpPr>
        <p:spPr>
          <a:xfrm>
            <a:off x="6995770" y="1548732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bud-pay</a:t>
            </a:r>
            <a:endParaRPr lang="es-ES" sz="1000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7107964-B47B-F146-83C7-D0E96F46BC36}"/>
              </a:ext>
            </a:extLst>
          </p:cNvPr>
          <p:cNvSpPr txBox="1"/>
          <p:nvPr/>
        </p:nvSpPr>
        <p:spPr>
          <a:xfrm>
            <a:off x="7136910" y="1794687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…</a:t>
            </a:r>
          </a:p>
        </p:txBody>
      </p:sp>
      <p:cxnSp>
        <p:nvCxnSpPr>
          <p:cNvPr id="84" name="Conector angular 83">
            <a:extLst>
              <a:ext uri="{FF2B5EF4-FFF2-40B4-BE49-F238E27FC236}">
                <a16:creationId xmlns:a16="http://schemas.microsoft.com/office/drawing/2014/main" id="{ED3309CA-43AF-5848-9CF0-1FB724FB7BBD}"/>
              </a:ext>
            </a:extLst>
          </p:cNvPr>
          <p:cNvCxnSpPr>
            <a:cxnSpLocks/>
            <a:stCxn id="8" idx="3"/>
            <a:endCxn id="80" idx="1"/>
          </p:cNvCxnSpPr>
          <p:nvPr/>
        </p:nvCxnSpPr>
        <p:spPr>
          <a:xfrm flipV="1">
            <a:off x="5607088" y="1744602"/>
            <a:ext cx="2439299" cy="1869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>
            <a:extLst>
              <a:ext uri="{FF2B5EF4-FFF2-40B4-BE49-F238E27FC236}">
                <a16:creationId xmlns:a16="http://schemas.microsoft.com/office/drawing/2014/main" id="{2A967867-ED9E-6E46-A685-07B78A56592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07088" y="1460535"/>
            <a:ext cx="2439298" cy="2153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26ED83A4-5341-B243-AC50-BA6AE3186EEE}"/>
              </a:ext>
            </a:extLst>
          </p:cNvPr>
          <p:cNvSpPr txBox="1"/>
          <p:nvPr/>
        </p:nvSpPr>
        <p:spPr>
          <a:xfrm>
            <a:off x="2814909" y="205710"/>
            <a:ext cx="656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Giorgia’s</a:t>
            </a:r>
            <a:r>
              <a:rPr lang="es-ES" dirty="0"/>
              <a:t> </a:t>
            </a:r>
            <a:r>
              <a:rPr lang="es-ES" dirty="0" err="1"/>
              <a:t>proposal</a:t>
            </a:r>
            <a:r>
              <a:rPr lang="es-ES" dirty="0"/>
              <a:t> to </a:t>
            </a: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use of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properties</a:t>
            </a:r>
            <a:r>
              <a:rPr lang="es-ES" dirty="0"/>
              <a:t> per role </a:t>
            </a:r>
          </a:p>
        </p:txBody>
      </p:sp>
    </p:spTree>
    <p:extLst>
      <p:ext uri="{BB962C8B-B14F-4D97-AF65-F5344CB8AC3E}">
        <p14:creationId xmlns:p14="http://schemas.microsoft.com/office/powerpoint/2010/main" val="206730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2345209" y="140028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1608762" y="4356061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4926377" y="2730700"/>
            <a:ext cx="1597165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120C8D-C70C-2A40-B5ED-07D6324EDF0E}"/>
              </a:ext>
            </a:extLst>
          </p:cNvPr>
          <p:cNvSpPr/>
          <p:nvPr/>
        </p:nvSpPr>
        <p:spPr>
          <a:xfrm>
            <a:off x="4857154" y="5340875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2555938" y="2783319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2115733" y="306990"/>
            <a:ext cx="900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Lots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3F744-8D4A-C142-AA4B-2096819AD464}"/>
              </a:ext>
            </a:extLst>
          </p:cNvPr>
          <p:cNvSpPr/>
          <p:nvPr/>
        </p:nvSpPr>
        <p:spPr>
          <a:xfrm>
            <a:off x="7351112" y="1347668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7351112" y="272306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7351112" y="4094987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2268748" y="3500011"/>
            <a:ext cx="956449" cy="85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1846337" y="390786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4349521" y="325792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894455" y="3141665"/>
            <a:ext cx="1031922" cy="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ángulo 40">
            <a:extLst>
              <a:ext uri="{FF2B5EF4-FFF2-40B4-BE49-F238E27FC236}">
                <a16:creationId xmlns:a16="http://schemas.microsoft.com/office/drawing/2014/main" id="{2C48224D-C95B-6446-8DB7-D21789547820}"/>
              </a:ext>
            </a:extLst>
          </p:cNvPr>
          <p:cNvSpPr/>
          <p:nvPr/>
        </p:nvSpPr>
        <p:spPr>
          <a:xfrm rot="16200000">
            <a:off x="6525534" y="3033081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654FA-14F5-1A4C-9FF4-93C33C61C909}"/>
              </a:ext>
            </a:extLst>
          </p:cNvPr>
          <p:cNvCxnSpPr>
            <a:cxnSpLocks/>
            <a:stCxn id="41" idx="3"/>
            <a:endCxn id="10" idx="1"/>
          </p:cNvCxnSpPr>
          <p:nvPr/>
        </p:nvCxnSpPr>
        <p:spPr>
          <a:xfrm flipV="1">
            <a:off x="6750378" y="1758635"/>
            <a:ext cx="600734" cy="137391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0F7C4204-FA82-0040-8BCA-6F34E357696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6750378" y="3132547"/>
            <a:ext cx="600734" cy="148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BCF0C494-C690-FD44-AF99-995C3F094164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6750378" y="3132547"/>
            <a:ext cx="600734" cy="13734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A333AC9-ADD2-5848-870B-955FFF1EF612}"/>
              </a:ext>
            </a:extLst>
          </p:cNvPr>
          <p:cNvSpPr txBox="1"/>
          <p:nvPr/>
        </p:nvSpPr>
        <p:spPr>
          <a:xfrm>
            <a:off x="5839803" y="505087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3378208" y="2588859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ProcedureInvolvement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2846912" y="6463773"/>
            <a:ext cx="5426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”rules” are </a:t>
            </a:r>
            <a:r>
              <a:rPr lang="es-ES" sz="1100" dirty="0" err="1">
                <a:solidFill>
                  <a:srgbClr val="C00000"/>
                </a:solidFill>
              </a:rPr>
              <a:t>still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necessary</a:t>
            </a:r>
            <a:r>
              <a:rPr lang="es-ES" sz="1100" dirty="0">
                <a:solidFill>
                  <a:srgbClr val="C00000"/>
                </a:solidFill>
              </a:rPr>
              <a:t> to control </a:t>
            </a:r>
            <a:r>
              <a:rPr lang="es-ES" sz="1100" dirty="0" err="1">
                <a:solidFill>
                  <a:srgbClr val="C00000"/>
                </a:solidFill>
              </a:rPr>
              <a:t>which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combinations</a:t>
            </a:r>
            <a:r>
              <a:rPr lang="es-ES" sz="1100" dirty="0">
                <a:solidFill>
                  <a:srgbClr val="C00000"/>
                </a:solidFill>
              </a:rPr>
              <a:t> of </a:t>
            </a:r>
            <a:r>
              <a:rPr lang="es-ES" sz="1100" dirty="0" err="1">
                <a:solidFill>
                  <a:srgbClr val="C00000"/>
                </a:solidFill>
              </a:rPr>
              <a:t>subroles</a:t>
            </a:r>
            <a:r>
              <a:rPr lang="es-ES" sz="1100" dirty="0">
                <a:solidFill>
                  <a:srgbClr val="C00000"/>
                </a:solidFill>
              </a:rPr>
              <a:t> and roles are </a:t>
            </a:r>
            <a:r>
              <a:rPr lang="es-ES" sz="1100" u="sng" dirty="0" err="1">
                <a:solidFill>
                  <a:srgbClr val="C00000"/>
                </a:solidFill>
              </a:rPr>
              <a:t>coherent</a:t>
            </a:r>
            <a:r>
              <a:rPr lang="es-ES" sz="11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3223650" y="2222222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3342671" y="22138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3187416" y="4327084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3225197" y="3500011"/>
            <a:ext cx="688203" cy="82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4440451" y="407499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0860328-BED4-C948-B77A-E6D4E912E010}"/>
              </a:ext>
            </a:extLst>
          </p:cNvPr>
          <p:cNvSpPr/>
          <p:nvPr/>
        </p:nvSpPr>
        <p:spPr>
          <a:xfrm>
            <a:off x="7353676" y="5164852"/>
            <a:ext cx="2125826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EconomicOperator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2" name="Conector angular 51">
            <a:extLst>
              <a:ext uri="{FF2B5EF4-FFF2-40B4-BE49-F238E27FC236}">
                <a16:creationId xmlns:a16="http://schemas.microsoft.com/office/drawing/2014/main" id="{7D9B8F01-BEB1-A849-BB9C-2FFC231BF5E3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>
            <a:off x="6750378" y="3132547"/>
            <a:ext cx="603298" cy="2443272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mbo 31">
            <a:extLst>
              <a:ext uri="{FF2B5EF4-FFF2-40B4-BE49-F238E27FC236}">
                <a16:creationId xmlns:a16="http://schemas.microsoft.com/office/drawing/2014/main" id="{F41DD6CF-5253-3947-9451-F3D243DBE1B4}"/>
              </a:ext>
            </a:extLst>
          </p:cNvPr>
          <p:cNvSpPr/>
          <p:nvPr/>
        </p:nvSpPr>
        <p:spPr>
          <a:xfrm>
            <a:off x="5054513" y="3942392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4E416C1-4DD0-EA42-88F5-4B42277A4BAA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>
          <a:xfrm>
            <a:off x="5723772" y="4659084"/>
            <a:ext cx="11823" cy="68179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850D420-09D7-3144-BDD1-0EA51CBD34C1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V="1">
            <a:off x="5723772" y="3552633"/>
            <a:ext cx="1188" cy="38975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9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1113242" y="456683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3702553" y="1946025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RoleTaxonomy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2115733" y="306990"/>
            <a:ext cx="900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Lots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916A37-15DC-1E49-B4FD-B6DF1A80304A}"/>
              </a:ext>
            </a:extLst>
          </p:cNvPr>
          <p:cNvSpPr txBox="1"/>
          <p:nvPr/>
        </p:nvSpPr>
        <p:spPr>
          <a:xfrm>
            <a:off x="8218494" y="11482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/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B2EB570-565F-4D43-9F1A-5FB9FDDBC2CC}"/>
              </a:ext>
            </a:extLst>
          </p:cNvPr>
          <p:cNvSpPr txBox="1"/>
          <p:nvPr/>
        </p:nvSpPr>
        <p:spPr>
          <a:xfrm>
            <a:off x="7807414" y="1737287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Buyer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388922-E542-F24B-98D5-0863DA575DCD}"/>
              </a:ext>
            </a:extLst>
          </p:cNvPr>
          <p:cNvSpPr txBox="1"/>
          <p:nvPr/>
        </p:nvSpPr>
        <p:spPr>
          <a:xfrm>
            <a:off x="8786533" y="173728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CPB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BAFCC02-B053-2046-839F-FB020A8333EF}"/>
              </a:ext>
            </a:extLst>
          </p:cNvPr>
          <p:cNvSpPr txBox="1"/>
          <p:nvPr/>
        </p:nvSpPr>
        <p:spPr>
          <a:xfrm>
            <a:off x="9540078" y="173728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PSP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00CAD14-0F25-B846-8208-ABB80086C802}"/>
              </a:ext>
            </a:extLst>
          </p:cNvPr>
          <p:cNvSpPr txBox="1"/>
          <p:nvPr/>
        </p:nvSpPr>
        <p:spPr>
          <a:xfrm>
            <a:off x="10102994" y="1737287"/>
            <a:ext cx="44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36ABF03-B8D3-E540-9260-9AA33C08C6A6}"/>
              </a:ext>
            </a:extLst>
          </p:cNvPr>
          <p:cNvSpPr txBox="1"/>
          <p:nvPr/>
        </p:nvSpPr>
        <p:spPr>
          <a:xfrm>
            <a:off x="10626055" y="1737287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Mediator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872D81A-1309-B349-A79C-2B4719932FF5}"/>
              </a:ext>
            </a:extLst>
          </p:cNvPr>
          <p:cNvSpPr txBox="1"/>
          <p:nvPr/>
        </p:nvSpPr>
        <p:spPr>
          <a:xfrm>
            <a:off x="6960542" y="296409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B-</a:t>
            </a:r>
            <a:r>
              <a:rPr lang="es-ES" sz="1100" dirty="0" err="1"/>
              <a:t>recipient</a:t>
            </a:r>
            <a:endParaRPr lang="es-ES" sz="11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35A0239-5661-3646-A7F3-919FF8EE20BC}"/>
              </a:ext>
            </a:extLst>
          </p:cNvPr>
          <p:cNvSpPr txBox="1"/>
          <p:nvPr/>
        </p:nvSpPr>
        <p:spPr>
          <a:xfrm>
            <a:off x="7653360" y="2964095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executes-payment</a:t>
            </a:r>
            <a:endParaRPr lang="es-ES" sz="11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D014E96-B983-B84D-83E5-0FA6BC58A966}"/>
              </a:ext>
            </a:extLst>
          </p:cNvPr>
          <p:cNvSpPr txBox="1"/>
          <p:nvPr/>
        </p:nvSpPr>
        <p:spPr>
          <a:xfrm>
            <a:off x="8850787" y="2959737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/>
              <a:t>Group</a:t>
            </a:r>
            <a:r>
              <a:rPr lang="es-ES" sz="1100" dirty="0"/>
              <a:t>-lead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102475-BC82-174E-8AA0-7DC4E5A72679}"/>
              </a:ext>
            </a:extLst>
          </p:cNvPr>
          <p:cNvSpPr txBox="1"/>
          <p:nvPr/>
        </p:nvSpPr>
        <p:spPr>
          <a:xfrm>
            <a:off x="9682071" y="2955379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Info-prov</a:t>
            </a:r>
            <a:endParaRPr lang="es-ES" sz="110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428B2BB-4E50-E047-BFF4-2F56A12D5805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 flipH="1">
            <a:off x="7367064" y="2106619"/>
            <a:ext cx="804585" cy="85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9325864-23A9-9140-8E56-B9ABE9E39FC7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8171649" y="2106619"/>
            <a:ext cx="103035" cy="85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8534DDF-CB8D-1548-BD32-44AE7836BE9F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8171649" y="2106619"/>
            <a:ext cx="1095278" cy="85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50BFD08-3FE5-8E49-A626-A7A8C7D7E29F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8171649" y="2106619"/>
            <a:ext cx="1868052" cy="84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3A34917-209D-474E-B38E-678FBDF1BF13}"/>
              </a:ext>
            </a:extLst>
          </p:cNvPr>
          <p:cNvCxnSpPr>
            <a:cxnSpLocks/>
            <a:stCxn id="21" idx="2"/>
            <a:endCxn id="55" idx="0"/>
          </p:cNvCxnSpPr>
          <p:nvPr/>
        </p:nvCxnSpPr>
        <p:spPr>
          <a:xfrm>
            <a:off x="9062410" y="2106619"/>
            <a:ext cx="1833068" cy="86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9C35861-11CE-8643-B77D-51825DD0886B}"/>
              </a:ext>
            </a:extLst>
          </p:cNvPr>
          <p:cNvCxnSpPr>
            <a:cxnSpLocks/>
            <a:stCxn id="21" idx="2"/>
            <a:endCxn id="59" idx="0"/>
          </p:cNvCxnSpPr>
          <p:nvPr/>
        </p:nvCxnSpPr>
        <p:spPr>
          <a:xfrm>
            <a:off x="9062410" y="2106619"/>
            <a:ext cx="2226932" cy="53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3519C89-75D0-E948-BE1C-0D7F3F40B7C7}"/>
              </a:ext>
            </a:extLst>
          </p:cNvPr>
          <p:cNvSpPr txBox="1"/>
          <p:nvPr/>
        </p:nvSpPr>
        <p:spPr>
          <a:xfrm>
            <a:off x="10415218" y="296673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CPB-</a:t>
            </a:r>
            <a:r>
              <a:rPr lang="es-ES" sz="1100" dirty="0" err="1"/>
              <a:t>recipient</a:t>
            </a:r>
            <a:endParaRPr lang="es-ES" sz="11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EEBF782-5FEC-6A46-9AF5-F419C5F5FD70}"/>
              </a:ext>
            </a:extLst>
          </p:cNvPr>
          <p:cNvSpPr txBox="1"/>
          <p:nvPr/>
        </p:nvSpPr>
        <p:spPr>
          <a:xfrm>
            <a:off x="10809082" y="2637152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CPB-</a:t>
            </a:r>
            <a:r>
              <a:rPr lang="es-ES" sz="1100" dirty="0" err="1"/>
              <a:t>payment</a:t>
            </a:r>
            <a:endParaRPr lang="es-ES" sz="11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63B92A8-18B5-5043-B1E5-3C578D4C1F89}"/>
              </a:ext>
            </a:extLst>
          </p:cNvPr>
          <p:cNvSpPr txBox="1"/>
          <p:nvPr/>
        </p:nvSpPr>
        <p:spPr>
          <a:xfrm>
            <a:off x="6574797" y="1737287"/>
            <a:ext cx="44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EO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2EF92B0-A3C7-8247-8180-3E63532F37F5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flipH="1">
            <a:off x="6321182" y="2106619"/>
            <a:ext cx="476401" cy="90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5921191-EF3B-1249-91AF-29DE40D6B746}"/>
              </a:ext>
            </a:extLst>
          </p:cNvPr>
          <p:cNvSpPr txBox="1"/>
          <p:nvPr/>
        </p:nvSpPr>
        <p:spPr>
          <a:xfrm>
            <a:off x="5965155" y="3007652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Tenderer</a:t>
            </a:r>
            <a:endParaRPr lang="es-ES" sz="11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EE8897A-4CF6-764F-929F-CC8D7FA25D1F}"/>
              </a:ext>
            </a:extLst>
          </p:cNvPr>
          <p:cNvSpPr txBox="1"/>
          <p:nvPr/>
        </p:nvSpPr>
        <p:spPr>
          <a:xfrm>
            <a:off x="6010515" y="3898002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Winner</a:t>
            </a:r>
            <a:endParaRPr lang="es-ES" sz="1100" dirty="0"/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F95EEFA-2CA2-5B40-AE62-1CF79EA72F53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flipH="1">
            <a:off x="6315246" y="3269262"/>
            <a:ext cx="5936" cy="62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F80D571-4967-7249-9E14-1AA0221670CB}"/>
              </a:ext>
            </a:extLst>
          </p:cNvPr>
          <p:cNvSpPr/>
          <p:nvPr/>
        </p:nvSpPr>
        <p:spPr>
          <a:xfrm>
            <a:off x="6100182" y="4668085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Thing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2DAABF06-557E-634F-9F40-F170E68154EE}"/>
              </a:ext>
            </a:extLst>
          </p:cNvPr>
          <p:cNvSpPr/>
          <p:nvPr/>
        </p:nvSpPr>
        <p:spPr>
          <a:xfrm>
            <a:off x="3910193" y="4609521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Every</a:t>
            </a:r>
            <a:r>
              <a:rPr lang="es-ES" sz="900" dirty="0">
                <a:solidFill>
                  <a:schemeClr val="tx1"/>
                </a:solidFill>
              </a:rPr>
              <a:t> </a:t>
            </a:r>
            <a:r>
              <a:rPr lang="es-ES" sz="900" dirty="0" err="1">
                <a:solidFill>
                  <a:schemeClr val="tx1"/>
                </a:solidFill>
              </a:rPr>
              <a:t>Action</a:t>
            </a:r>
            <a:r>
              <a:rPr lang="es-ES" sz="900" dirty="0">
                <a:solidFill>
                  <a:schemeClr val="tx1"/>
                </a:solidFill>
              </a:rPr>
              <a:t> </a:t>
            </a:r>
            <a:r>
              <a:rPr lang="es-ES" sz="900" dirty="0" err="1">
                <a:solidFill>
                  <a:schemeClr val="tx1"/>
                </a:solidFill>
              </a:rPr>
              <a:t>Implying</a:t>
            </a:r>
            <a:r>
              <a:rPr lang="es-ES" sz="900" dirty="0">
                <a:solidFill>
                  <a:schemeClr val="tx1"/>
                </a:solidFill>
              </a:rPr>
              <a:t> a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77" name="Conector angular 76">
            <a:extLst>
              <a:ext uri="{FF2B5EF4-FFF2-40B4-BE49-F238E27FC236}">
                <a16:creationId xmlns:a16="http://schemas.microsoft.com/office/drawing/2014/main" id="{74632466-294F-1044-BED1-0EC423080CFA}"/>
              </a:ext>
            </a:extLst>
          </p:cNvPr>
          <p:cNvCxnSpPr>
            <a:stCxn id="75" idx="3"/>
            <a:endCxn id="73" idx="1"/>
          </p:cNvCxnSpPr>
          <p:nvPr/>
        </p:nvCxnSpPr>
        <p:spPr>
          <a:xfrm flipV="1">
            <a:off x="5248710" y="4948781"/>
            <a:ext cx="851472" cy="19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>
            <a:extLst>
              <a:ext uri="{FF2B5EF4-FFF2-40B4-BE49-F238E27FC236}">
                <a16:creationId xmlns:a16="http://schemas.microsoft.com/office/drawing/2014/main" id="{D50D06B9-309D-3044-9501-D26A3AC96B97}"/>
              </a:ext>
            </a:extLst>
          </p:cNvPr>
          <p:cNvCxnSpPr>
            <a:cxnSpLocks/>
            <a:stCxn id="75" idx="0"/>
            <a:endCxn id="6" idx="2"/>
          </p:cNvCxnSpPr>
          <p:nvPr/>
        </p:nvCxnSpPr>
        <p:spPr>
          <a:xfrm rot="5400000" flipH="1" flipV="1">
            <a:off x="3659442" y="3687969"/>
            <a:ext cx="1841563" cy="1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>
            <a:extLst>
              <a:ext uri="{FF2B5EF4-FFF2-40B4-BE49-F238E27FC236}">
                <a16:creationId xmlns:a16="http://schemas.microsoft.com/office/drawing/2014/main" id="{53C16E7D-DEDC-6749-95DE-A1A72ABFB433}"/>
              </a:ext>
            </a:extLst>
          </p:cNvPr>
          <p:cNvCxnSpPr>
            <a:cxnSpLocks/>
            <a:stCxn id="75" idx="1"/>
            <a:endCxn id="4" idx="3"/>
          </p:cNvCxnSpPr>
          <p:nvPr/>
        </p:nvCxnSpPr>
        <p:spPr>
          <a:xfrm rot="10800000" flipV="1">
            <a:off x="2870123" y="4967866"/>
            <a:ext cx="1040070" cy="9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7628E4D8-927F-6A42-8582-6F42FA75E65D}"/>
              </a:ext>
            </a:extLst>
          </p:cNvPr>
          <p:cNvSpPr/>
          <p:nvPr/>
        </p:nvSpPr>
        <p:spPr>
          <a:xfrm>
            <a:off x="8628889" y="5373095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2121481A-6923-5F4A-AFF0-D6FA2F05780A}"/>
              </a:ext>
            </a:extLst>
          </p:cNvPr>
          <p:cNvSpPr/>
          <p:nvPr/>
        </p:nvSpPr>
        <p:spPr>
          <a:xfrm>
            <a:off x="8628542" y="3944822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Tender</a:t>
            </a:r>
          </a:p>
        </p:txBody>
      </p:sp>
      <p:sp>
        <p:nvSpPr>
          <p:cNvPr id="90" name="Triángulo 89">
            <a:extLst>
              <a:ext uri="{FF2B5EF4-FFF2-40B4-BE49-F238E27FC236}">
                <a16:creationId xmlns:a16="http://schemas.microsoft.com/office/drawing/2014/main" id="{7CFF49F1-21A6-AA44-9189-3486B8D3C6DB}"/>
              </a:ext>
            </a:extLst>
          </p:cNvPr>
          <p:cNvSpPr/>
          <p:nvPr/>
        </p:nvSpPr>
        <p:spPr>
          <a:xfrm rot="16200000">
            <a:off x="7494907" y="4808432"/>
            <a:ext cx="344317" cy="2806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angular 90">
            <a:extLst>
              <a:ext uri="{FF2B5EF4-FFF2-40B4-BE49-F238E27FC236}">
                <a16:creationId xmlns:a16="http://schemas.microsoft.com/office/drawing/2014/main" id="{37C4B197-853A-BE40-ADC2-B888C59DFB68}"/>
              </a:ext>
            </a:extLst>
          </p:cNvPr>
          <p:cNvCxnSpPr>
            <a:cxnSpLocks/>
            <a:stCxn id="87" idx="1"/>
            <a:endCxn id="90" idx="3"/>
          </p:cNvCxnSpPr>
          <p:nvPr/>
        </p:nvCxnSpPr>
        <p:spPr>
          <a:xfrm rot="10800000" flipV="1">
            <a:off x="7807414" y="4225518"/>
            <a:ext cx="821128" cy="72326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8A0C50DC-D608-1E47-8241-39C848C89190}"/>
              </a:ext>
            </a:extLst>
          </p:cNvPr>
          <p:cNvSpPr/>
          <p:nvPr/>
        </p:nvSpPr>
        <p:spPr>
          <a:xfrm>
            <a:off x="3856376" y="6170389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Period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04" name="Conector angular 103">
            <a:extLst>
              <a:ext uri="{FF2B5EF4-FFF2-40B4-BE49-F238E27FC236}">
                <a16:creationId xmlns:a16="http://schemas.microsoft.com/office/drawing/2014/main" id="{3E6E3472-F9DF-8646-99D5-3CDF3CB88C85}"/>
              </a:ext>
            </a:extLst>
          </p:cNvPr>
          <p:cNvCxnSpPr>
            <a:cxnSpLocks/>
            <a:stCxn id="86" idx="1"/>
            <a:endCxn id="90" idx="3"/>
          </p:cNvCxnSpPr>
          <p:nvPr/>
        </p:nvCxnSpPr>
        <p:spPr>
          <a:xfrm rot="10800000">
            <a:off x="7807415" y="4948781"/>
            <a:ext cx="821475" cy="705011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>
            <a:extLst>
              <a:ext uri="{FF2B5EF4-FFF2-40B4-BE49-F238E27FC236}">
                <a16:creationId xmlns:a16="http://schemas.microsoft.com/office/drawing/2014/main" id="{234DF4B3-826D-AB40-BE3D-80867E35E1FF}"/>
              </a:ext>
            </a:extLst>
          </p:cNvPr>
          <p:cNvCxnSpPr>
            <a:cxnSpLocks/>
            <a:stCxn id="75" idx="2"/>
            <a:endCxn id="102" idx="0"/>
          </p:cNvCxnSpPr>
          <p:nvPr/>
        </p:nvCxnSpPr>
        <p:spPr>
          <a:xfrm rot="16200000" flipH="1">
            <a:off x="4158818" y="5746847"/>
            <a:ext cx="844176" cy="2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0F827D15-7879-D240-BE4F-D5BF4527475D}"/>
              </a:ext>
            </a:extLst>
          </p:cNvPr>
          <p:cNvSpPr/>
          <p:nvPr/>
        </p:nvSpPr>
        <p:spPr>
          <a:xfrm>
            <a:off x="1000090" y="194602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236049D4-1EE3-B240-85DF-66E0C06C7691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1878531" y="2767957"/>
            <a:ext cx="2377747" cy="203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12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6F8B56-164F-B64B-A43A-47497AAE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21" y="132561"/>
            <a:ext cx="6053775" cy="272387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15D20F2-54D9-B44B-9931-AB5D2C37D5C0}"/>
              </a:ext>
            </a:extLst>
          </p:cNvPr>
          <p:cNvSpPr/>
          <p:nvPr/>
        </p:nvSpPr>
        <p:spPr>
          <a:xfrm>
            <a:off x="2425148" y="4780446"/>
            <a:ext cx="1321904" cy="655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endParaRPr lang="es-ES" sz="12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061BC4D-E866-BE44-9BA0-AACD1DA27FE0}"/>
              </a:ext>
            </a:extLst>
          </p:cNvPr>
          <p:cNvSpPr/>
          <p:nvPr/>
        </p:nvSpPr>
        <p:spPr>
          <a:xfrm>
            <a:off x="6607864" y="4760843"/>
            <a:ext cx="2982829" cy="655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Tender-abc2020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F1953AE-DE80-734C-A03D-17093E4FD58D}"/>
              </a:ext>
            </a:extLst>
          </p:cNvPr>
          <p:cNvSpPr/>
          <p:nvPr/>
        </p:nvSpPr>
        <p:spPr>
          <a:xfrm>
            <a:off x="4625008" y="3776870"/>
            <a:ext cx="1321904" cy="655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EO.Tenderer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C12B5BA-537A-524D-A417-678B697173B9}"/>
              </a:ext>
            </a:extLst>
          </p:cNvPr>
          <p:cNvSpPr/>
          <p:nvPr/>
        </p:nvSpPr>
        <p:spPr>
          <a:xfrm>
            <a:off x="4406233" y="5814115"/>
            <a:ext cx="1759453" cy="655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date: 20201201:2355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462F88E-A3BA-1D41-988D-8A2A0B98FCA7}"/>
              </a:ext>
            </a:extLst>
          </p:cNvPr>
          <p:cNvSpPr/>
          <p:nvPr/>
        </p:nvSpPr>
        <p:spPr>
          <a:xfrm>
            <a:off x="4625008" y="4760844"/>
            <a:ext cx="1321904" cy="655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ReificationInstanceOfInvolvement</a:t>
            </a:r>
            <a:endParaRPr lang="es-ES" sz="120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C5FD89D-35C7-3E44-A252-5656140A6648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3747052" y="5088836"/>
            <a:ext cx="877956" cy="1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254D1AC-F7B7-4546-9282-35E45C50AD3E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5285960" y="4432853"/>
            <a:ext cx="0" cy="32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210BC1E-38D3-B945-81BA-635705AFD070}"/>
              </a:ext>
            </a:extLst>
          </p:cNvPr>
          <p:cNvCxnSpPr>
            <a:cxnSpLocks/>
            <a:stCxn id="9" idx="2"/>
            <a:endCxn id="13" idx="6"/>
          </p:cNvCxnSpPr>
          <p:nvPr/>
        </p:nvCxnSpPr>
        <p:spPr>
          <a:xfrm flipH="1">
            <a:off x="5946912" y="5088835"/>
            <a:ext cx="6609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72B0FF8-9918-4F41-8472-F180C4D354C9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5285960" y="5416827"/>
            <a:ext cx="0" cy="39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>
            <a:extLst>
              <a:ext uri="{FF2B5EF4-FFF2-40B4-BE49-F238E27FC236}">
                <a16:creationId xmlns:a16="http://schemas.microsoft.com/office/drawing/2014/main" id="{7FD8222B-206F-3544-8ABA-68604FE494E6}"/>
              </a:ext>
            </a:extLst>
          </p:cNvPr>
          <p:cNvCxnSpPr>
            <a:stCxn id="8" idx="0"/>
            <a:endCxn id="9" idx="0"/>
          </p:cNvCxnSpPr>
          <p:nvPr/>
        </p:nvCxnSpPr>
        <p:spPr>
          <a:xfrm rot="5400000" flipH="1" flipV="1">
            <a:off x="5582888" y="2264056"/>
            <a:ext cx="19603" cy="5013179"/>
          </a:xfrm>
          <a:prstGeom prst="bentConnector3">
            <a:avLst>
              <a:gd name="adj1" fmla="val 816162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E1A042E-CA3C-164A-B8D3-2DB9E1BBA25D}"/>
              </a:ext>
            </a:extLst>
          </p:cNvPr>
          <p:cNvSpPr txBox="1"/>
          <p:nvPr/>
        </p:nvSpPr>
        <p:spPr>
          <a:xfrm>
            <a:off x="7307007" y="288625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submits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ACE1F0C-4FC7-DB4C-97D1-F7141BEBB4DE}"/>
              </a:ext>
            </a:extLst>
          </p:cNvPr>
          <p:cNvSpPr txBox="1"/>
          <p:nvPr/>
        </p:nvSpPr>
        <p:spPr>
          <a:xfrm>
            <a:off x="2966920" y="288625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submittedBy</a:t>
            </a:r>
            <a:endParaRPr lang="es-ES" dirty="0"/>
          </a:p>
        </p:txBody>
      </p:sp>
      <p:cxnSp>
        <p:nvCxnSpPr>
          <p:cNvPr id="38" name="Conector angular 37">
            <a:extLst>
              <a:ext uri="{FF2B5EF4-FFF2-40B4-BE49-F238E27FC236}">
                <a16:creationId xmlns:a16="http://schemas.microsoft.com/office/drawing/2014/main" id="{782AD468-A9E6-A740-B13D-19FE266D6CA8}"/>
              </a:ext>
            </a:extLst>
          </p:cNvPr>
          <p:cNvCxnSpPr>
            <a:cxnSpLocks/>
            <a:stCxn id="8" idx="4"/>
            <a:endCxn id="9" idx="4"/>
          </p:cNvCxnSpPr>
          <p:nvPr/>
        </p:nvCxnSpPr>
        <p:spPr>
          <a:xfrm rot="5400000" flipH="1" flipV="1">
            <a:off x="5582887" y="2920038"/>
            <a:ext cx="19603" cy="5013179"/>
          </a:xfrm>
          <a:prstGeom prst="bentConnector3">
            <a:avLst>
              <a:gd name="adj1" fmla="val -664197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6808ABF-4BEE-B34C-8A67-EBBE4908AEF1}"/>
              </a:ext>
            </a:extLst>
          </p:cNvPr>
          <p:cNvSpPr txBox="1"/>
          <p:nvPr/>
        </p:nvSpPr>
        <p:spPr>
          <a:xfrm>
            <a:off x="6938767" y="6444458"/>
            <a:ext cx="11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withdraws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F00177B-4A16-664A-80F1-DAD7215B760E}"/>
              </a:ext>
            </a:extLst>
          </p:cNvPr>
          <p:cNvSpPr txBox="1"/>
          <p:nvPr/>
        </p:nvSpPr>
        <p:spPr>
          <a:xfrm>
            <a:off x="3086099" y="6444458"/>
            <a:ext cx="15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withdrawndBy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60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ABE62AA-E360-CB4A-9BD2-FDAEC55D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92456"/>
              </p:ext>
            </p:extLst>
          </p:nvPr>
        </p:nvGraphicFramePr>
        <p:xfrm>
          <a:off x="1732296" y="1317515"/>
          <a:ext cx="512585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671">
                  <a:extLst>
                    <a:ext uri="{9D8B030D-6E8A-4147-A177-3AD203B41FA5}">
                      <a16:colId xmlns:a16="http://schemas.microsoft.com/office/drawing/2014/main" val="3953526332"/>
                    </a:ext>
                  </a:extLst>
                </a:gridCol>
                <a:gridCol w="1532512">
                  <a:extLst>
                    <a:ext uri="{9D8B030D-6E8A-4147-A177-3AD203B41FA5}">
                      <a16:colId xmlns:a16="http://schemas.microsoft.com/office/drawing/2014/main" val="3196429411"/>
                    </a:ext>
                  </a:extLst>
                </a:gridCol>
                <a:gridCol w="2800673">
                  <a:extLst>
                    <a:ext uri="{9D8B030D-6E8A-4147-A177-3AD203B41FA5}">
                      <a16:colId xmlns:a16="http://schemas.microsoft.com/office/drawing/2014/main" val="380993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Agent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 </a:t>
                      </a:r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 </a:t>
                      </a:r>
                      <a:r>
                        <a:rPr lang="es-ES" dirty="0" err="1"/>
                        <a:t>instances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everis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everis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EO.Tenderer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2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everis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EO.Tenderer.Winner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8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0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4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9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9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74983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E11A7898-D207-6F48-AC47-BEFB5E4E0AF1}"/>
              </a:ext>
            </a:extLst>
          </p:cNvPr>
          <p:cNvSpPr txBox="1"/>
          <p:nvPr/>
        </p:nvSpPr>
        <p:spPr>
          <a:xfrm>
            <a:off x="3261468" y="623411"/>
            <a:ext cx="355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Reification</a:t>
            </a:r>
            <a:r>
              <a:rPr lang="es-ES" dirty="0"/>
              <a:t> “</a:t>
            </a:r>
            <a:r>
              <a:rPr lang="es-ES" dirty="0" err="1"/>
              <a:t>ProcedureRoleActivity</a:t>
            </a:r>
            <a:r>
              <a:rPr lang="es-ES" dirty="0"/>
              <a:t>” </a:t>
            </a:r>
          </a:p>
          <a:p>
            <a:r>
              <a:rPr lang="es-ES" dirty="0"/>
              <a:t>(set of </a:t>
            </a:r>
            <a:r>
              <a:rPr lang="es-ES" dirty="0" err="1"/>
              <a:t>pac</a:t>
            </a:r>
            <a:r>
              <a:rPr lang="es-ES" dirty="0"/>
              <a:t># </a:t>
            </a:r>
            <a:r>
              <a:rPr lang="es-ES" dirty="0" err="1"/>
              <a:t>instances</a:t>
            </a:r>
            <a:r>
              <a:rPr lang="es-ES" dirty="0"/>
              <a:t>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EB9BE5-7EB4-B344-8CCA-06E654DA1723}"/>
              </a:ext>
            </a:extLst>
          </p:cNvPr>
          <p:cNvSpPr txBox="1"/>
          <p:nvPr/>
        </p:nvSpPr>
        <p:spPr>
          <a:xfrm>
            <a:off x="120101" y="80365"/>
            <a:ext cx="13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Tabular </a:t>
            </a:r>
            <a:r>
              <a:rPr lang="es-ES" dirty="0" err="1"/>
              <a:t>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42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56D1A8-C0EA-A442-95CB-0CF0E7A01EC4}"/>
              </a:ext>
            </a:extLst>
          </p:cNvPr>
          <p:cNvSpPr/>
          <p:nvPr/>
        </p:nvSpPr>
        <p:spPr>
          <a:xfrm>
            <a:off x="1468706" y="64682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4B05A1-BEC7-1F4A-97F5-3FB8ABA2C844}"/>
              </a:ext>
            </a:extLst>
          </p:cNvPr>
          <p:cNvSpPr/>
          <p:nvPr/>
        </p:nvSpPr>
        <p:spPr>
          <a:xfrm>
            <a:off x="1468706" y="227541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2FB43-270C-814B-97E7-FB01FF147DEE}"/>
              </a:ext>
            </a:extLst>
          </p:cNvPr>
          <p:cNvSpPr/>
          <p:nvPr/>
        </p:nvSpPr>
        <p:spPr>
          <a:xfrm>
            <a:off x="8884065" y="228757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9B2BFF1-F6D0-EA41-A388-A7E80A68B9A7}"/>
              </a:ext>
            </a:extLst>
          </p:cNvPr>
          <p:cNvSpPr/>
          <p:nvPr/>
        </p:nvSpPr>
        <p:spPr>
          <a:xfrm>
            <a:off x="5846754" y="4593294"/>
            <a:ext cx="1597165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A1F069-7945-0640-9F73-692DC2590D37}"/>
              </a:ext>
            </a:extLst>
          </p:cNvPr>
          <p:cNvSpPr/>
          <p:nvPr/>
        </p:nvSpPr>
        <p:spPr>
          <a:xfrm>
            <a:off x="3006568" y="343378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443DD6-3A2F-944E-B228-C59405D62C8C}"/>
              </a:ext>
            </a:extLst>
          </p:cNvPr>
          <p:cNvSpPr/>
          <p:nvPr/>
        </p:nvSpPr>
        <p:spPr>
          <a:xfrm>
            <a:off x="3006568" y="459329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628A8AB-F1A3-0044-A57F-EE25FAC02D52}"/>
              </a:ext>
            </a:extLst>
          </p:cNvPr>
          <p:cNvSpPr/>
          <p:nvPr/>
        </p:nvSpPr>
        <p:spPr>
          <a:xfrm>
            <a:off x="3006567" y="567719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E698266-80F5-FE41-B8CC-82B66974D3F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347147" y="1468762"/>
            <a:ext cx="0" cy="806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816A7F79-E57E-9B43-81CE-A4AA442A050A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rot="16200000" flipH="1">
            <a:off x="2440164" y="3278347"/>
            <a:ext cx="473386" cy="659422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ángulo 18">
            <a:extLst>
              <a:ext uri="{FF2B5EF4-FFF2-40B4-BE49-F238E27FC236}">
                <a16:creationId xmlns:a16="http://schemas.microsoft.com/office/drawing/2014/main" id="{2C270D23-A7D1-404A-BF7C-FB4A60C6CE4C}"/>
              </a:ext>
            </a:extLst>
          </p:cNvPr>
          <p:cNvSpPr/>
          <p:nvPr/>
        </p:nvSpPr>
        <p:spPr>
          <a:xfrm>
            <a:off x="2207755" y="3097348"/>
            <a:ext cx="278781" cy="27401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angular 20">
            <a:extLst>
              <a:ext uri="{FF2B5EF4-FFF2-40B4-BE49-F238E27FC236}">
                <a16:creationId xmlns:a16="http://schemas.microsoft.com/office/drawing/2014/main" id="{3403213D-3FCA-8D43-B9E3-EA5787C83F2C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rot="16200000" flipH="1">
            <a:off x="1860409" y="3858102"/>
            <a:ext cx="1632897" cy="659422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>
            <a:extLst>
              <a:ext uri="{FF2B5EF4-FFF2-40B4-BE49-F238E27FC236}">
                <a16:creationId xmlns:a16="http://schemas.microsoft.com/office/drawing/2014/main" id="{28D7B486-C6E8-BA4F-A84A-BD906FAECB5A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 rot="16200000" flipH="1">
            <a:off x="1318457" y="4400053"/>
            <a:ext cx="2716798" cy="659421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1D9A93B-74CB-8047-921B-CF52CD922D38}"/>
              </a:ext>
            </a:extLst>
          </p:cNvPr>
          <p:cNvSpPr/>
          <p:nvPr/>
        </p:nvSpPr>
        <p:spPr>
          <a:xfrm>
            <a:off x="5476133" y="2279115"/>
            <a:ext cx="2338409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ProcedureRoleActivity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520D959-4B73-2F4F-A72B-0FCD52C53F86}"/>
              </a:ext>
            </a:extLst>
          </p:cNvPr>
          <p:cNvCxnSpPr>
            <a:cxnSpLocks/>
            <a:stCxn id="28" idx="1"/>
            <a:endCxn id="5" idx="3"/>
          </p:cNvCxnSpPr>
          <p:nvPr/>
        </p:nvCxnSpPr>
        <p:spPr>
          <a:xfrm flipH="1" flipV="1">
            <a:off x="3225587" y="2686382"/>
            <a:ext cx="2250546" cy="37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9323EC4-BDBF-1E4E-896A-48535A41C25D}"/>
              </a:ext>
            </a:extLst>
          </p:cNvPr>
          <p:cNvCxnSpPr>
            <a:cxnSpLocks/>
            <a:stCxn id="28" idx="2"/>
            <a:endCxn id="7" idx="0"/>
          </p:cNvCxnSpPr>
          <p:nvPr/>
        </p:nvCxnSpPr>
        <p:spPr>
          <a:xfrm flipH="1">
            <a:off x="6645337" y="3101048"/>
            <a:ext cx="1" cy="149224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23E2DE8-DFCE-3D44-A1A5-04CFA0FEABC4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7814542" y="2690082"/>
            <a:ext cx="1069523" cy="84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014F86D-000F-0B48-A8AF-18877779BE72}"/>
              </a:ext>
            </a:extLst>
          </p:cNvPr>
          <p:cNvSpPr txBox="1"/>
          <p:nvPr/>
        </p:nvSpPr>
        <p:spPr>
          <a:xfrm>
            <a:off x="120101" y="80365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UML </a:t>
            </a:r>
            <a:r>
              <a:rPr lang="es-ES" dirty="0" err="1"/>
              <a:t>view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0F76EA2-8B28-FF41-ADB8-EBB05B6D549C}"/>
              </a:ext>
            </a:extLst>
          </p:cNvPr>
          <p:cNvSpPr txBox="1"/>
          <p:nvPr/>
        </p:nvSpPr>
        <p:spPr>
          <a:xfrm>
            <a:off x="2380338" y="1965632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playsRole</a:t>
            </a:r>
            <a:endParaRPr lang="es-ES" sz="10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C19B60B-B52A-7B4B-8608-31555739AA91}"/>
              </a:ext>
            </a:extLst>
          </p:cNvPr>
          <p:cNvSpPr txBox="1"/>
          <p:nvPr/>
        </p:nvSpPr>
        <p:spPr>
          <a:xfrm>
            <a:off x="2380338" y="150494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roleOf</a:t>
            </a:r>
            <a:endParaRPr lang="es-ES" sz="10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684B914-7F1E-4D4D-B4AB-8ADFFCFC93EB}"/>
              </a:ext>
            </a:extLst>
          </p:cNvPr>
          <p:cNvSpPr txBox="1"/>
          <p:nvPr/>
        </p:nvSpPr>
        <p:spPr>
          <a:xfrm>
            <a:off x="1650582" y="1532324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1..*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81983B3-1B56-9A4B-93A2-A161E79756D6}"/>
              </a:ext>
            </a:extLst>
          </p:cNvPr>
          <p:cNvSpPr txBox="1"/>
          <p:nvPr/>
        </p:nvSpPr>
        <p:spPr>
          <a:xfrm>
            <a:off x="1650582" y="2001398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0..*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3C7ABDD-777A-3A49-99D1-185A70AEDE84}"/>
              </a:ext>
            </a:extLst>
          </p:cNvPr>
          <p:cNvSpPr txBox="1"/>
          <p:nvPr/>
        </p:nvSpPr>
        <p:spPr>
          <a:xfrm>
            <a:off x="3280801" y="2417731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involvesRole</a:t>
            </a:r>
            <a:endParaRPr lang="es-ES" sz="10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E49A215-809D-1640-8574-843DB6CA6080}"/>
              </a:ext>
            </a:extLst>
          </p:cNvPr>
          <p:cNvSpPr txBox="1"/>
          <p:nvPr/>
        </p:nvSpPr>
        <p:spPr>
          <a:xfrm>
            <a:off x="3256886" y="271937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1..*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716844-908A-1C41-AA4D-988410F505B1}"/>
              </a:ext>
            </a:extLst>
          </p:cNvPr>
          <p:cNvSpPr txBox="1"/>
          <p:nvPr/>
        </p:nvSpPr>
        <p:spPr>
          <a:xfrm>
            <a:off x="6710309" y="428188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rolePerfomance</a:t>
            </a:r>
            <a:endParaRPr lang="es-ES" sz="10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1074B-FB53-F84D-811A-EC027612AED2}"/>
              </a:ext>
            </a:extLst>
          </p:cNvPr>
          <p:cNvSpPr txBox="1"/>
          <p:nvPr/>
        </p:nvSpPr>
        <p:spPr>
          <a:xfrm>
            <a:off x="8120224" y="2406466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affectsLot</a:t>
            </a:r>
            <a:endParaRPr lang="es-ES" sz="10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7477BAC4-64A3-FC40-BC43-B64468343C55}"/>
              </a:ext>
            </a:extLst>
          </p:cNvPr>
          <p:cNvSpPr txBox="1"/>
          <p:nvPr/>
        </p:nvSpPr>
        <p:spPr>
          <a:xfrm>
            <a:off x="8505435" y="275887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1..*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4C012B8-F21C-1543-A0A7-D77BFE928ABE}"/>
              </a:ext>
            </a:extLst>
          </p:cNvPr>
          <p:cNvSpPr txBox="1"/>
          <p:nvPr/>
        </p:nvSpPr>
        <p:spPr>
          <a:xfrm>
            <a:off x="6234222" y="4281888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0..*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2F38765-5B70-CB4E-94E3-E1A842B986FB}"/>
              </a:ext>
            </a:extLst>
          </p:cNvPr>
          <p:cNvSpPr/>
          <p:nvPr/>
        </p:nvSpPr>
        <p:spPr>
          <a:xfrm>
            <a:off x="8960233" y="833501"/>
            <a:ext cx="1597165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Procedure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1B6129D6-6296-8B4F-8C0F-15A866CB6F40}"/>
              </a:ext>
            </a:extLst>
          </p:cNvPr>
          <p:cNvCxnSpPr>
            <a:cxnSpLocks/>
            <a:stCxn id="54" idx="2"/>
            <a:endCxn id="6" idx="0"/>
          </p:cNvCxnSpPr>
          <p:nvPr/>
        </p:nvCxnSpPr>
        <p:spPr>
          <a:xfrm>
            <a:off x="9758816" y="1655434"/>
            <a:ext cx="3690" cy="632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87D6245-9DCD-824E-BF6C-AF81A96E573C}"/>
              </a:ext>
            </a:extLst>
          </p:cNvPr>
          <p:cNvSpPr txBox="1"/>
          <p:nvPr/>
        </p:nvSpPr>
        <p:spPr>
          <a:xfrm>
            <a:off x="3613476" y="174409"/>
            <a:ext cx="725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Lots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663639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10" ma:contentTypeDescription="Crear nuevo documento." ma:contentTypeScope="" ma:versionID="d0b552c268e14c49f727da8a4278bee4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0145bd77e5eea22887f69a1ea8dc854b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72E500-5D14-414F-9ADA-33727DE256ED}"/>
</file>

<file path=customXml/itemProps2.xml><?xml version="1.0" encoding="utf-8"?>
<ds:datastoreItem xmlns:ds="http://schemas.openxmlformats.org/officeDocument/2006/customXml" ds:itemID="{9E9FCFE8-8231-45FB-AD5C-512921424288}"/>
</file>

<file path=customXml/itemProps3.xml><?xml version="1.0" encoding="utf-8"?>
<ds:datastoreItem xmlns:ds="http://schemas.openxmlformats.org/officeDocument/2006/customXml" ds:itemID="{28FA2C1D-0DC8-4124-A7F4-C126F52815C2}"/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851</Words>
  <Application>Microsoft Macintosh PowerPoint</Application>
  <PresentationFormat>Panorámica</PresentationFormat>
  <Paragraphs>321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38</cp:revision>
  <dcterms:created xsi:type="dcterms:W3CDTF">2020-06-23T13:33:21Z</dcterms:created>
  <dcterms:modified xsi:type="dcterms:W3CDTF">2020-07-08T10:17:18Z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