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68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74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63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13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12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26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60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87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5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6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07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81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258733" y="1151467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105401" y="117000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Activity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3403600" y="2184400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4296833" y="2184400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5190066" y="2184400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>
            <a:stCxn id="4" idx="3"/>
            <a:endCxn id="6" idx="0"/>
          </p:cNvCxnSpPr>
          <p:nvPr/>
        </p:nvCxnSpPr>
        <p:spPr>
          <a:xfrm flipH="1">
            <a:off x="3644900" y="1498351"/>
            <a:ext cx="684508" cy="68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4" idx="4"/>
            <a:endCxn id="7" idx="0"/>
          </p:cNvCxnSpPr>
          <p:nvPr/>
        </p:nvCxnSpPr>
        <p:spPr>
          <a:xfrm>
            <a:off x="4500033" y="1557867"/>
            <a:ext cx="3810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5"/>
            <a:endCxn id="8" idx="1"/>
          </p:cNvCxnSpPr>
          <p:nvPr/>
        </p:nvCxnSpPr>
        <p:spPr>
          <a:xfrm>
            <a:off x="4670658" y="1498351"/>
            <a:ext cx="590083" cy="74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514312" y="2269674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/>
              <a:t>1 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386381" y="2261207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2 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309244" y="224427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3</a:t>
            </a:r>
          </a:p>
        </p:txBody>
      </p:sp>
      <p:sp>
        <p:nvSpPr>
          <p:cNvPr id="20" name="Elipse 19"/>
          <p:cNvSpPr/>
          <p:nvPr/>
        </p:nvSpPr>
        <p:spPr>
          <a:xfrm>
            <a:off x="2932198" y="2846951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3684230" y="2846951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3403600" y="28215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..</a:t>
            </a:r>
          </a:p>
        </p:txBody>
      </p:sp>
      <p:sp>
        <p:nvSpPr>
          <p:cNvPr id="23" name="Elipse 22"/>
          <p:cNvSpPr/>
          <p:nvPr/>
        </p:nvSpPr>
        <p:spPr>
          <a:xfrm>
            <a:off x="4741333" y="2904869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5493365" y="2904869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5212735" y="2879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..</a:t>
            </a:r>
          </a:p>
        </p:txBody>
      </p:sp>
      <p:sp>
        <p:nvSpPr>
          <p:cNvPr id="26" name="Elipse 25"/>
          <p:cNvSpPr/>
          <p:nvPr/>
        </p:nvSpPr>
        <p:spPr>
          <a:xfrm>
            <a:off x="6083299" y="2184400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6088977" y="2243916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???</a:t>
            </a:r>
          </a:p>
        </p:txBody>
      </p:sp>
      <p:cxnSp>
        <p:nvCxnSpPr>
          <p:cNvPr id="28" name="Conector recto 27"/>
          <p:cNvCxnSpPr>
            <a:stCxn id="6" idx="4"/>
            <a:endCxn id="20" idx="0"/>
          </p:cNvCxnSpPr>
          <p:nvPr/>
        </p:nvCxnSpPr>
        <p:spPr>
          <a:xfrm flipH="1">
            <a:off x="3173498" y="2590800"/>
            <a:ext cx="471402" cy="25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4"/>
            <a:endCxn id="24" idx="0"/>
          </p:cNvCxnSpPr>
          <p:nvPr/>
        </p:nvCxnSpPr>
        <p:spPr>
          <a:xfrm>
            <a:off x="5431366" y="2590800"/>
            <a:ext cx="303299" cy="31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7142002" y="2036802"/>
            <a:ext cx="19623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 = BASED ON COFOG</a:t>
            </a:r>
          </a:p>
          <a:p>
            <a:r>
              <a:rPr lang="es-ES" sz="1000" dirty="0"/>
              <a:t>2= BASED ON UTILITIES DIRECTIVE</a:t>
            </a:r>
          </a:p>
          <a:p>
            <a:r>
              <a:rPr lang="es-ES" sz="1000" dirty="0"/>
              <a:t>3= BASED ON NACE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2942165" y="3671419"/>
            <a:ext cx="3382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selection</a:t>
            </a:r>
            <a:r>
              <a:rPr lang="es-ES" sz="1000" dirty="0"/>
              <a:t> of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appropriate</a:t>
            </a:r>
            <a:r>
              <a:rPr lang="es-ES" sz="1000" dirty="0"/>
              <a:t> </a:t>
            </a:r>
            <a:r>
              <a:rPr lang="es-ES" sz="1000" dirty="0" err="1"/>
              <a:t>node</a:t>
            </a:r>
            <a:r>
              <a:rPr lang="es-ES" sz="1000" dirty="0"/>
              <a:t> (1, 2, </a:t>
            </a:r>
            <a:r>
              <a:rPr lang="es-ES" sz="1000" dirty="0" err="1"/>
              <a:t>or</a:t>
            </a:r>
            <a:r>
              <a:rPr lang="es-ES" sz="1000" dirty="0"/>
              <a:t> 3) </a:t>
            </a:r>
            <a:r>
              <a:rPr lang="es-ES" sz="1000" dirty="0" err="1"/>
              <a:t>depends</a:t>
            </a:r>
            <a:r>
              <a:rPr lang="es-ES" sz="1000" dirty="0"/>
              <a:t> of </a:t>
            </a:r>
            <a:r>
              <a:rPr lang="es-ES" sz="1000" dirty="0" err="1"/>
              <a:t>the</a:t>
            </a:r>
            <a:r>
              <a:rPr lang="es-ES" sz="1000" dirty="0"/>
              <a:t> legal </a:t>
            </a:r>
            <a:r>
              <a:rPr lang="es-ES" sz="1000" dirty="0" err="1"/>
              <a:t>type</a:t>
            </a:r>
            <a:r>
              <a:rPr lang="es-ES" sz="1000" dirty="0"/>
              <a:t> of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buyer</a:t>
            </a:r>
            <a:r>
              <a:rPr lang="es-ES" sz="1000" dirty="0"/>
              <a:t>, </a:t>
            </a:r>
            <a:r>
              <a:rPr lang="es-ES" sz="1000" dirty="0" err="1"/>
              <a:t>which</a:t>
            </a:r>
            <a:r>
              <a:rPr lang="es-ES" sz="1000" dirty="0"/>
              <a:t> </a:t>
            </a:r>
            <a:r>
              <a:rPr lang="es-ES" sz="1000" dirty="0" err="1"/>
              <a:t>is</a:t>
            </a:r>
            <a:r>
              <a:rPr lang="es-ES" sz="1000" dirty="0"/>
              <a:t> </a:t>
            </a:r>
            <a:r>
              <a:rPr lang="es-ES" sz="1000" dirty="0" err="1"/>
              <a:t>explained</a:t>
            </a:r>
            <a:r>
              <a:rPr lang="es-ES" sz="1000" dirty="0"/>
              <a:t> in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codelist</a:t>
            </a:r>
            <a:r>
              <a:rPr lang="es-ES" sz="1000" dirty="0"/>
              <a:t> </a:t>
            </a:r>
            <a:r>
              <a:rPr lang="es-ES" sz="1000" dirty="0" err="1"/>
              <a:t>buyer</a:t>
            </a:r>
            <a:r>
              <a:rPr lang="es-ES" sz="1000" dirty="0"/>
              <a:t>-legal-</a:t>
            </a:r>
            <a:r>
              <a:rPr lang="es-ES" sz="1000" dirty="0" err="1"/>
              <a:t>type</a:t>
            </a:r>
            <a:endParaRPr lang="es-ES" sz="1000" dirty="0"/>
          </a:p>
        </p:txBody>
      </p:sp>
      <p:cxnSp>
        <p:nvCxnSpPr>
          <p:cNvPr id="37" name="Conector recto 36"/>
          <p:cNvCxnSpPr>
            <a:stCxn id="6" idx="4"/>
            <a:endCxn id="21" idx="0"/>
          </p:cNvCxnSpPr>
          <p:nvPr/>
        </p:nvCxnSpPr>
        <p:spPr>
          <a:xfrm>
            <a:off x="3644900" y="2590800"/>
            <a:ext cx="280630" cy="25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8" idx="4"/>
            <a:endCxn id="23" idx="0"/>
          </p:cNvCxnSpPr>
          <p:nvPr/>
        </p:nvCxnSpPr>
        <p:spPr>
          <a:xfrm flipH="1">
            <a:off x="4982633" y="2590800"/>
            <a:ext cx="448733" cy="31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52009" y="306345"/>
            <a:ext cx="1150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This</a:t>
            </a:r>
            <a:r>
              <a:rPr lang="es-ES" sz="1000" dirty="0"/>
              <a:t> </a:t>
            </a:r>
            <a:r>
              <a:rPr lang="es-ES" sz="1000" dirty="0" err="1"/>
              <a:t>is</a:t>
            </a:r>
            <a:r>
              <a:rPr lang="es-ES" sz="1000" dirty="0"/>
              <a:t> </a:t>
            </a:r>
            <a:r>
              <a:rPr lang="es-ES" sz="1000" dirty="0" err="1"/>
              <a:t>related</a:t>
            </a:r>
            <a:r>
              <a:rPr lang="es-ES" sz="1000" dirty="0"/>
              <a:t> to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ePO</a:t>
            </a:r>
            <a:r>
              <a:rPr lang="es-ES" sz="1000" dirty="0"/>
              <a:t> </a:t>
            </a:r>
            <a:r>
              <a:rPr lang="es-ES" sz="1000" dirty="0" err="1"/>
              <a:t>diagram</a:t>
            </a:r>
            <a:r>
              <a:rPr lang="es-ES" sz="1000" dirty="0"/>
              <a:t> </a:t>
            </a:r>
            <a:r>
              <a:rPr lang="es-ES" sz="1000" dirty="0" err="1"/>
              <a:t>Buyer</a:t>
            </a:r>
            <a:r>
              <a:rPr lang="es-ES" sz="1000" dirty="0"/>
              <a:t> and </a:t>
            </a:r>
            <a:r>
              <a:rPr lang="es-ES" sz="1000" dirty="0" err="1"/>
              <a:t>Organization</a:t>
            </a:r>
            <a:r>
              <a:rPr lang="es-ES" sz="1000" dirty="0"/>
              <a:t>. </a:t>
            </a:r>
            <a:r>
              <a:rPr lang="es-ES" sz="1000" dirty="0" err="1"/>
              <a:t>See</a:t>
            </a:r>
            <a:r>
              <a:rPr lang="es-ES" sz="1000" dirty="0"/>
              <a:t> </a:t>
            </a:r>
            <a:r>
              <a:rPr lang="es-ES" sz="1000" dirty="0" err="1"/>
              <a:t>also</a:t>
            </a:r>
            <a:r>
              <a:rPr lang="es-ES" sz="1000" dirty="0"/>
              <a:t> </a:t>
            </a:r>
            <a:r>
              <a:rPr lang="es-ES" sz="1000" dirty="0" err="1"/>
              <a:t>Issue</a:t>
            </a:r>
            <a:r>
              <a:rPr lang="es-ES" sz="1000" dirty="0"/>
              <a:t> #3 (</a:t>
            </a:r>
            <a:r>
              <a:rPr lang="es-ES" sz="1000" dirty="0" err="1"/>
              <a:t>ePO</a:t>
            </a:r>
            <a:r>
              <a:rPr lang="es-ES" sz="1000" dirty="0"/>
              <a:t> </a:t>
            </a:r>
            <a:r>
              <a:rPr lang="es-ES" sz="1000" dirty="0" err="1"/>
              <a:t>issues</a:t>
            </a:r>
            <a:r>
              <a:rPr lang="es-ES" sz="1000" dirty="0"/>
              <a:t>), </a:t>
            </a:r>
            <a:r>
              <a:rPr lang="es-ES" sz="1000" dirty="0" err="1"/>
              <a:t>diagram</a:t>
            </a:r>
            <a:r>
              <a:rPr lang="es-ES" sz="1000" dirty="0"/>
              <a:t> at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end</a:t>
            </a:r>
            <a:r>
              <a:rPr lang="es-ES" sz="1000" dirty="0"/>
              <a:t> of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issue</a:t>
            </a:r>
            <a:r>
              <a:rPr lang="es-ES" sz="1000" dirty="0"/>
              <a:t> (</a:t>
            </a:r>
            <a:r>
              <a:rPr lang="es-ES" sz="1000" dirty="0" err="1"/>
              <a:t>also</a:t>
            </a:r>
            <a:r>
              <a:rPr lang="es-ES" sz="1000" dirty="0"/>
              <a:t> </a:t>
            </a:r>
            <a:r>
              <a:rPr lang="es-ES" sz="1000" dirty="0" err="1"/>
              <a:t>copied</a:t>
            </a:r>
            <a:r>
              <a:rPr lang="es-ES" sz="1000" dirty="0"/>
              <a:t> in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next</a:t>
            </a:r>
            <a:r>
              <a:rPr lang="es-ES" sz="1000" dirty="0"/>
              <a:t> </a:t>
            </a:r>
            <a:r>
              <a:rPr lang="es-ES" sz="1000" dirty="0" err="1"/>
              <a:t>slide</a:t>
            </a:r>
            <a:r>
              <a:rPr lang="es-ES" sz="1000" dirty="0"/>
              <a:t>, </a:t>
            </a:r>
            <a:r>
              <a:rPr lang="es-ES" sz="1000" dirty="0" err="1"/>
              <a:t>whic</a:t>
            </a:r>
            <a:r>
              <a:rPr lang="es-ES" sz="1000" dirty="0"/>
              <a:t> </a:t>
            </a:r>
            <a:r>
              <a:rPr lang="es-ES" sz="1000" dirty="0" err="1"/>
              <a:t>need</a:t>
            </a:r>
            <a:r>
              <a:rPr lang="es-ES" sz="1000" dirty="0"/>
              <a:t> </a:t>
            </a:r>
            <a:r>
              <a:rPr lang="es-ES" sz="1000" dirty="0" err="1"/>
              <a:t>update</a:t>
            </a:r>
            <a:r>
              <a:rPr lang="es-ES" sz="1000" dirty="0"/>
              <a:t> </a:t>
            </a:r>
            <a:r>
              <a:rPr lang="es-ES" sz="1000" dirty="0" err="1"/>
              <a:t>according</a:t>
            </a:r>
            <a:r>
              <a:rPr lang="es-ES" sz="1000" dirty="0"/>
              <a:t> to </a:t>
            </a:r>
            <a:r>
              <a:rPr lang="es-ES" sz="1000" dirty="0" err="1"/>
              <a:t>recent</a:t>
            </a:r>
            <a:r>
              <a:rPr lang="es-ES" sz="1000" dirty="0"/>
              <a:t>  </a:t>
            </a:r>
            <a:r>
              <a:rPr lang="es-ES" sz="1000" dirty="0" err="1"/>
              <a:t>introduction</a:t>
            </a:r>
            <a:r>
              <a:rPr lang="es-ES" sz="1000" dirty="0"/>
              <a:t> of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buyer</a:t>
            </a:r>
            <a:r>
              <a:rPr lang="es-ES" sz="1000" dirty="0"/>
              <a:t> (and </a:t>
            </a:r>
            <a:r>
              <a:rPr lang="es-ES" sz="1000" dirty="0" err="1"/>
              <a:t>removal</a:t>
            </a:r>
            <a:r>
              <a:rPr lang="es-ES" sz="1000" dirty="0"/>
              <a:t> of </a:t>
            </a:r>
            <a:r>
              <a:rPr lang="es-ES" sz="1000" dirty="0" err="1"/>
              <a:t>ProcuringEntity</a:t>
            </a:r>
            <a:r>
              <a:rPr lang="es-ES" sz="1000" dirty="0"/>
              <a:t>) as </a:t>
            </a:r>
            <a:r>
              <a:rPr lang="es-ES" sz="1000" dirty="0" err="1"/>
              <a:t>well</a:t>
            </a:r>
            <a:r>
              <a:rPr lang="es-ES" sz="1000" dirty="0"/>
              <a:t> as roles.</a:t>
            </a:r>
          </a:p>
        </p:txBody>
      </p:sp>
    </p:spTree>
    <p:extLst>
      <p:ext uri="{BB962C8B-B14F-4D97-AF65-F5344CB8AC3E}">
        <p14:creationId xmlns:p14="http://schemas.microsoft.com/office/powerpoint/2010/main" val="169878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305" t="13457" r="9099" b="9013"/>
          <a:stretch/>
        </p:blipFill>
        <p:spPr>
          <a:xfrm>
            <a:off x="524933" y="922866"/>
            <a:ext cx="10557934" cy="53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02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10" ma:contentTypeDescription="Crear nuevo documento." ma:contentTypeScope="" ma:versionID="d0b552c268e14c49f727da8a4278bee4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0145bd77e5eea22887f69a1ea8dc854b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00BCD7-E9DB-4609-8209-5CA0AEAF6907}">
  <ds:schemaRefs>
    <ds:schemaRef ds:uri="http://schemas.microsoft.com/office/2006/metadata/properties"/>
    <ds:schemaRef ds:uri="8a9dc265-2a70-4a01-bf40-b0bb55b38d64"/>
    <ds:schemaRef ds:uri="http://purl.org/dc/dcmitype/"/>
    <ds:schemaRef ds:uri="56068758-a483-4a4b-84d7-1662caf98f1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BA781C-97F3-4687-96FC-438493AAFB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1C019-4C2F-4404-ACFF-F30A5496ECB5}"/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110</Words>
  <Application>Microsoft Macintosh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6</cp:revision>
  <dcterms:created xsi:type="dcterms:W3CDTF">2020-03-17T14:41:03Z</dcterms:created>
  <dcterms:modified xsi:type="dcterms:W3CDTF">2020-09-19T08:46:06Z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