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96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18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41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0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58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53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7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8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40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95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41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24FE-C963-42DA-B5F9-9CDDF0822D6F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D4C1-B72A-4F1F-986D-562ED743E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8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3287" y="240708"/>
            <a:ext cx="116133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BT-7532,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Selection Criteria Second Stage Invite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Threshold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Whether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number linked to a selection criterion (or selection criteria) is a type of threshold (e.g. a minimum score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 maximum number of tenders with the highest score passing).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threshold-number </a:t>
            </a:r>
            <a:r>
              <a:rPr lang="en-US" b="1" dirty="0" err="1" smtClean="0"/>
              <a:t>codelist</a:t>
            </a:r>
            <a:r>
              <a:rPr lang="en-US" dirty="0" smtClean="0"/>
              <a:t>”: </a:t>
            </a:r>
            <a:r>
              <a:rPr lang="en-US" dirty="0"/>
              <a:t>This table provides the codes linked to the type of threshold values within the context of public procurement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13287" y="2941266"/>
            <a:ext cx="11411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max-pass</a:t>
            </a:r>
            <a:r>
              <a:rPr lang="en-US" dirty="0" smtClean="0"/>
              <a:t>	‘Maximum number of tenders passing’: The highest number of tenders passing the selection or award criterion</a:t>
            </a:r>
          </a:p>
          <a:p>
            <a:endParaRPr lang="en-US" dirty="0" smtClean="0"/>
          </a:p>
          <a:p>
            <a:r>
              <a:rPr lang="en-US" b="1" dirty="0" smtClean="0"/>
              <a:t>min-score</a:t>
            </a:r>
            <a:r>
              <a:rPr lang="en-US" dirty="0"/>
              <a:t> </a:t>
            </a:r>
            <a:r>
              <a:rPr lang="en-US" dirty="0" smtClean="0"/>
              <a:t>‘Minimum score’: The lowest mark permitted to pass a selection or award criterion.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5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55276" y="981581"/>
            <a:ext cx="101824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Term: Stipulations defining particularities of….</a:t>
            </a:r>
          </a:p>
          <a:p>
            <a:endParaRPr lang="en-US" dirty="0"/>
          </a:p>
          <a:p>
            <a:r>
              <a:rPr lang="en-US" dirty="0" smtClean="0"/>
              <a:t>Criterion: A condition that needs to be answered for evaluation purposes.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condition for the multistage term is that the tender has for a given criterion (or set of criteria)  at least a given value. For example:  the tenderer must have at least ten ANA-XML in the staffing and at least 10 References related to the goals and outcomes of this contract.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7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10" ma:contentTypeDescription="Crear nuevo documento." ma:contentTypeScope="" ma:versionID="d0b552c268e14c49f727da8a4278bee4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0145bd77e5eea22887f69a1ea8dc854b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4E6B82-06A3-4900-8A76-84A6AA84DF7E}"/>
</file>

<file path=customXml/itemProps2.xml><?xml version="1.0" encoding="utf-8"?>
<ds:datastoreItem xmlns:ds="http://schemas.openxmlformats.org/officeDocument/2006/customXml" ds:itemID="{C59A253C-EFE9-400D-86EB-81EF765AF827}"/>
</file>

<file path=customXml/itemProps3.xml><?xml version="1.0" encoding="utf-8"?>
<ds:datastoreItem xmlns:ds="http://schemas.openxmlformats.org/officeDocument/2006/customXml" ds:itemID="{DADE75F4-CE01-46B9-9590-DDF00B6013D6}"/>
</file>

<file path=docProps/app.xml><?xml version="1.0" encoding="utf-8"?>
<Properties xmlns="http://schemas.openxmlformats.org/officeDocument/2006/extended-properties" xmlns:vt="http://schemas.openxmlformats.org/officeDocument/2006/docPropsVTypes">
  <TotalTime>7040</TotalTime>
  <Words>146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5</cp:revision>
  <dcterms:created xsi:type="dcterms:W3CDTF">2020-10-01T13:39:03Z</dcterms:created>
  <dcterms:modified xsi:type="dcterms:W3CDTF">2020-10-06T10:59:46Z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