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6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4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13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1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2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6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8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5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6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07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847EA-3E8C-44FA-B26B-AAF0F45CF0E7}" type="datetimeFigureOut">
              <a:rPr lang="es-ES" smtClean="0"/>
              <a:t>19/9/20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6FE9-2A4D-4A6D-9817-A880E00A97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8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258733" y="1151467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5105401" y="117000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Activity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3403600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296833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5190066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>
            <a:stCxn id="4" idx="3"/>
            <a:endCxn id="6" idx="0"/>
          </p:cNvCxnSpPr>
          <p:nvPr/>
        </p:nvCxnSpPr>
        <p:spPr>
          <a:xfrm flipH="1">
            <a:off x="3644900" y="1498351"/>
            <a:ext cx="684508" cy="686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4" idx="4"/>
            <a:endCxn id="7" idx="0"/>
          </p:cNvCxnSpPr>
          <p:nvPr/>
        </p:nvCxnSpPr>
        <p:spPr>
          <a:xfrm>
            <a:off x="4500033" y="1557867"/>
            <a:ext cx="38100" cy="6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5"/>
            <a:endCxn id="8" idx="1"/>
          </p:cNvCxnSpPr>
          <p:nvPr/>
        </p:nvCxnSpPr>
        <p:spPr>
          <a:xfrm>
            <a:off x="4670658" y="1498351"/>
            <a:ext cx="590083" cy="74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3514312" y="2269674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/>
              <a:t>1 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386381" y="2261207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2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309244" y="22442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3</a:t>
            </a:r>
          </a:p>
        </p:txBody>
      </p:sp>
      <p:sp>
        <p:nvSpPr>
          <p:cNvPr id="20" name="Elipse 19"/>
          <p:cNvSpPr/>
          <p:nvPr/>
        </p:nvSpPr>
        <p:spPr>
          <a:xfrm>
            <a:off x="2932198" y="2846951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3684230" y="2846951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403600" y="2821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23" name="Elipse 22"/>
          <p:cNvSpPr/>
          <p:nvPr/>
        </p:nvSpPr>
        <p:spPr>
          <a:xfrm>
            <a:off x="4741333" y="2904869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/>
          <p:cNvSpPr/>
          <p:nvPr/>
        </p:nvSpPr>
        <p:spPr>
          <a:xfrm>
            <a:off x="5493365" y="2904869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5212735" y="2879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..</a:t>
            </a:r>
          </a:p>
        </p:txBody>
      </p:sp>
      <p:sp>
        <p:nvSpPr>
          <p:cNvPr id="26" name="Elipse 25"/>
          <p:cNvSpPr/>
          <p:nvPr/>
        </p:nvSpPr>
        <p:spPr>
          <a:xfrm>
            <a:off x="6083299" y="2184400"/>
            <a:ext cx="482600" cy="406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/>
          <p:cNvSpPr txBox="1"/>
          <p:nvPr/>
        </p:nvSpPr>
        <p:spPr>
          <a:xfrm>
            <a:off x="6088977" y="2243916"/>
            <a:ext cx="362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???</a:t>
            </a:r>
          </a:p>
        </p:txBody>
      </p:sp>
      <p:cxnSp>
        <p:nvCxnSpPr>
          <p:cNvPr id="28" name="Conector recto 27"/>
          <p:cNvCxnSpPr>
            <a:stCxn id="6" idx="4"/>
            <a:endCxn id="20" idx="0"/>
          </p:cNvCxnSpPr>
          <p:nvPr/>
        </p:nvCxnSpPr>
        <p:spPr>
          <a:xfrm flipH="1">
            <a:off x="3173498" y="2590800"/>
            <a:ext cx="471402" cy="25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4"/>
            <a:endCxn id="24" idx="0"/>
          </p:cNvCxnSpPr>
          <p:nvPr/>
        </p:nvCxnSpPr>
        <p:spPr>
          <a:xfrm>
            <a:off x="5431366" y="2590800"/>
            <a:ext cx="303299" cy="3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142002" y="2036802"/>
            <a:ext cx="19623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 = BASED ON COFOG</a:t>
            </a:r>
          </a:p>
          <a:p>
            <a:r>
              <a:rPr lang="es-ES" sz="1000" dirty="0"/>
              <a:t>2= BASED ON UTILITIES DIRECTIVE</a:t>
            </a:r>
          </a:p>
          <a:p>
            <a:r>
              <a:rPr lang="es-ES" sz="1000" dirty="0"/>
              <a:t>3= BASED ON NACE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942165" y="3671419"/>
            <a:ext cx="3382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selection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appropriate</a:t>
            </a:r>
            <a:r>
              <a:rPr lang="es-ES" sz="1000" dirty="0"/>
              <a:t> </a:t>
            </a:r>
            <a:r>
              <a:rPr lang="es-ES" sz="1000" dirty="0" err="1"/>
              <a:t>node</a:t>
            </a:r>
            <a:r>
              <a:rPr lang="es-ES" sz="1000" dirty="0"/>
              <a:t> (1, 2, </a:t>
            </a:r>
            <a:r>
              <a:rPr lang="es-ES" sz="1000" dirty="0" err="1"/>
              <a:t>or</a:t>
            </a:r>
            <a:r>
              <a:rPr lang="es-ES" sz="1000" dirty="0"/>
              <a:t> 3) </a:t>
            </a:r>
            <a:r>
              <a:rPr lang="es-ES" sz="1000" dirty="0" err="1"/>
              <a:t>depends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legal </a:t>
            </a:r>
            <a:r>
              <a:rPr lang="es-ES" sz="1000" dirty="0" err="1"/>
              <a:t>type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, </a:t>
            </a:r>
            <a:r>
              <a:rPr lang="es-ES" sz="1000" dirty="0" err="1"/>
              <a:t>which</a:t>
            </a:r>
            <a:r>
              <a:rPr lang="es-ES" sz="1000" dirty="0"/>
              <a:t> </a:t>
            </a:r>
            <a:r>
              <a:rPr lang="es-ES" sz="1000" dirty="0" err="1"/>
              <a:t>is</a:t>
            </a:r>
            <a:r>
              <a:rPr lang="es-ES" sz="1000" dirty="0"/>
              <a:t> </a:t>
            </a:r>
            <a:r>
              <a:rPr lang="es-ES" sz="1000" dirty="0" err="1"/>
              <a:t>explained</a:t>
            </a:r>
            <a:r>
              <a:rPr lang="es-ES" sz="1000" dirty="0"/>
              <a:t> in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codelist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-legal-</a:t>
            </a:r>
            <a:r>
              <a:rPr lang="es-ES" sz="1000" dirty="0" err="1"/>
              <a:t>type</a:t>
            </a:r>
            <a:endParaRPr lang="es-ES" sz="1000" dirty="0"/>
          </a:p>
        </p:txBody>
      </p:sp>
      <p:cxnSp>
        <p:nvCxnSpPr>
          <p:cNvPr id="37" name="Conector recto 36"/>
          <p:cNvCxnSpPr>
            <a:stCxn id="6" idx="4"/>
            <a:endCxn id="21" idx="0"/>
          </p:cNvCxnSpPr>
          <p:nvPr/>
        </p:nvCxnSpPr>
        <p:spPr>
          <a:xfrm>
            <a:off x="3644900" y="2590800"/>
            <a:ext cx="280630" cy="256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8" idx="4"/>
            <a:endCxn id="23" idx="0"/>
          </p:cNvCxnSpPr>
          <p:nvPr/>
        </p:nvCxnSpPr>
        <p:spPr>
          <a:xfrm flipH="1">
            <a:off x="4982633" y="2590800"/>
            <a:ext cx="448733" cy="3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52009" y="306345"/>
            <a:ext cx="11501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This</a:t>
            </a:r>
            <a:r>
              <a:rPr lang="es-ES" sz="1000" dirty="0"/>
              <a:t> </a:t>
            </a:r>
            <a:r>
              <a:rPr lang="es-ES" sz="1000" dirty="0" err="1"/>
              <a:t>is</a:t>
            </a:r>
            <a:r>
              <a:rPr lang="es-ES" sz="1000" dirty="0"/>
              <a:t> </a:t>
            </a:r>
            <a:r>
              <a:rPr lang="es-ES" sz="1000" dirty="0" err="1"/>
              <a:t>related</a:t>
            </a:r>
            <a:r>
              <a:rPr lang="es-ES" sz="1000" dirty="0"/>
              <a:t> to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ePO</a:t>
            </a:r>
            <a:r>
              <a:rPr lang="es-ES" sz="1000" dirty="0"/>
              <a:t> </a:t>
            </a:r>
            <a:r>
              <a:rPr lang="es-ES" sz="1000" dirty="0" err="1"/>
              <a:t>diagram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 and </a:t>
            </a:r>
            <a:r>
              <a:rPr lang="es-ES" sz="1000" dirty="0" err="1"/>
              <a:t>Organization</a:t>
            </a:r>
            <a:r>
              <a:rPr lang="es-ES" sz="1000" dirty="0"/>
              <a:t>. </a:t>
            </a:r>
            <a:r>
              <a:rPr lang="es-ES" sz="1000" dirty="0" err="1"/>
              <a:t>See</a:t>
            </a:r>
            <a:r>
              <a:rPr lang="es-ES" sz="1000" dirty="0"/>
              <a:t> </a:t>
            </a:r>
            <a:r>
              <a:rPr lang="es-ES" sz="1000" dirty="0" err="1"/>
              <a:t>also</a:t>
            </a:r>
            <a:r>
              <a:rPr lang="es-ES" sz="1000" dirty="0"/>
              <a:t> </a:t>
            </a:r>
            <a:r>
              <a:rPr lang="es-ES" sz="1000" dirty="0" err="1"/>
              <a:t>Issue</a:t>
            </a:r>
            <a:r>
              <a:rPr lang="es-ES" sz="1000" dirty="0"/>
              <a:t> #3 (</a:t>
            </a:r>
            <a:r>
              <a:rPr lang="es-ES" sz="1000" dirty="0" err="1"/>
              <a:t>ePO</a:t>
            </a:r>
            <a:r>
              <a:rPr lang="es-ES" sz="1000" dirty="0"/>
              <a:t> </a:t>
            </a:r>
            <a:r>
              <a:rPr lang="es-ES" sz="1000" dirty="0" err="1"/>
              <a:t>issues</a:t>
            </a:r>
            <a:r>
              <a:rPr lang="es-ES" sz="1000" dirty="0"/>
              <a:t>), </a:t>
            </a:r>
            <a:r>
              <a:rPr lang="es-ES" sz="1000" dirty="0" err="1"/>
              <a:t>diagram</a:t>
            </a:r>
            <a:r>
              <a:rPr lang="es-ES" sz="1000" dirty="0"/>
              <a:t> at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end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issue</a:t>
            </a:r>
            <a:r>
              <a:rPr lang="es-ES" sz="1000" dirty="0"/>
              <a:t> (</a:t>
            </a:r>
            <a:r>
              <a:rPr lang="es-ES" sz="1000" dirty="0" err="1"/>
              <a:t>also</a:t>
            </a:r>
            <a:r>
              <a:rPr lang="es-ES" sz="1000" dirty="0"/>
              <a:t> </a:t>
            </a:r>
            <a:r>
              <a:rPr lang="es-ES" sz="1000" dirty="0" err="1"/>
              <a:t>copied</a:t>
            </a:r>
            <a:r>
              <a:rPr lang="es-ES" sz="1000" dirty="0"/>
              <a:t> in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next</a:t>
            </a:r>
            <a:r>
              <a:rPr lang="es-ES" sz="1000" dirty="0"/>
              <a:t> </a:t>
            </a:r>
            <a:r>
              <a:rPr lang="es-ES" sz="1000" dirty="0" err="1"/>
              <a:t>slide</a:t>
            </a:r>
            <a:r>
              <a:rPr lang="es-ES" sz="1000" dirty="0"/>
              <a:t>, </a:t>
            </a:r>
            <a:r>
              <a:rPr lang="es-ES" sz="1000" dirty="0" err="1"/>
              <a:t>whic</a:t>
            </a:r>
            <a:r>
              <a:rPr lang="es-ES" sz="1000" dirty="0"/>
              <a:t> </a:t>
            </a:r>
            <a:r>
              <a:rPr lang="es-ES" sz="1000" dirty="0" err="1"/>
              <a:t>need</a:t>
            </a:r>
            <a:r>
              <a:rPr lang="es-ES" sz="1000" dirty="0"/>
              <a:t> </a:t>
            </a:r>
            <a:r>
              <a:rPr lang="es-ES" sz="1000" dirty="0" err="1"/>
              <a:t>update</a:t>
            </a:r>
            <a:r>
              <a:rPr lang="es-ES" sz="1000" dirty="0"/>
              <a:t> </a:t>
            </a:r>
            <a:r>
              <a:rPr lang="es-ES" sz="1000" dirty="0" err="1"/>
              <a:t>according</a:t>
            </a:r>
            <a:r>
              <a:rPr lang="es-ES" sz="1000" dirty="0"/>
              <a:t> to </a:t>
            </a:r>
            <a:r>
              <a:rPr lang="es-ES" sz="1000" dirty="0" err="1"/>
              <a:t>recent</a:t>
            </a:r>
            <a:r>
              <a:rPr lang="es-ES" sz="1000" dirty="0"/>
              <a:t>  </a:t>
            </a:r>
            <a:r>
              <a:rPr lang="es-ES" sz="1000" dirty="0" err="1"/>
              <a:t>introduction</a:t>
            </a:r>
            <a:r>
              <a:rPr lang="es-ES" sz="1000" dirty="0"/>
              <a:t> of </a:t>
            </a:r>
            <a:r>
              <a:rPr lang="es-ES" sz="1000" dirty="0" err="1"/>
              <a:t>the</a:t>
            </a:r>
            <a:r>
              <a:rPr lang="es-ES" sz="1000" dirty="0"/>
              <a:t> </a:t>
            </a:r>
            <a:r>
              <a:rPr lang="es-ES" sz="1000" dirty="0" err="1"/>
              <a:t>buyer</a:t>
            </a:r>
            <a:r>
              <a:rPr lang="es-ES" sz="1000" dirty="0"/>
              <a:t> (and </a:t>
            </a:r>
            <a:r>
              <a:rPr lang="es-ES" sz="1000" dirty="0" err="1"/>
              <a:t>removal</a:t>
            </a:r>
            <a:r>
              <a:rPr lang="es-ES" sz="1000" dirty="0"/>
              <a:t> of </a:t>
            </a:r>
            <a:r>
              <a:rPr lang="es-ES" sz="1000" dirty="0" err="1"/>
              <a:t>ProcuringEntity</a:t>
            </a:r>
            <a:r>
              <a:rPr lang="es-ES" sz="1000" dirty="0"/>
              <a:t>) as </a:t>
            </a:r>
            <a:r>
              <a:rPr lang="es-ES" sz="1000" dirty="0" err="1"/>
              <a:t>well</a:t>
            </a:r>
            <a:r>
              <a:rPr lang="es-ES" sz="1000" dirty="0"/>
              <a:t> as roles.</a:t>
            </a:r>
          </a:p>
        </p:txBody>
      </p:sp>
    </p:spTree>
    <p:extLst>
      <p:ext uri="{BB962C8B-B14F-4D97-AF65-F5344CB8AC3E}">
        <p14:creationId xmlns:p14="http://schemas.microsoft.com/office/powerpoint/2010/main" val="169878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305" t="13457" r="9099" b="9013"/>
          <a:stretch/>
        </p:blipFill>
        <p:spPr>
          <a:xfrm>
            <a:off x="524933" y="922866"/>
            <a:ext cx="10557934" cy="531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0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D0A01FC211A0A44AF46DCFC7788647F" ma:contentTypeVersion="8" ma:contentTypeDescription="Crear nuevo documento." ma:contentTypeScope="" ma:versionID="d7c6d164ce608ee723b755b228343acc">
  <xsd:schema xmlns:xsd="http://www.w3.org/2001/XMLSchema" xmlns:xs="http://www.w3.org/2001/XMLSchema" xmlns:p="http://schemas.microsoft.com/office/2006/metadata/properties" xmlns:ns2="8a9dc265-2a70-4a01-bf40-b0bb55b38d64" xmlns:ns3="56068758-a483-4a4b-84d7-1662caf98f10" targetNamespace="http://schemas.microsoft.com/office/2006/metadata/properties" ma:root="true" ma:fieldsID="482f54bb829ce17340fa5bd58c600f61" ns2:_="" ns3:_="">
    <xsd:import namespace="8a9dc265-2a70-4a01-bf40-b0bb55b38d64"/>
    <xsd:import namespace="56068758-a483-4a4b-84d7-1662caf98f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dc265-2a70-4a01-bf40-b0bb55b38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68758-a483-4a4b-84d7-1662caf98f1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00BCD7-E9DB-4609-8209-5CA0AEAF6907}">
  <ds:schemaRefs>
    <ds:schemaRef ds:uri="http://schemas.microsoft.com/office/2006/metadata/properties"/>
    <ds:schemaRef ds:uri="8a9dc265-2a70-4a01-bf40-b0bb55b38d64"/>
    <ds:schemaRef ds:uri="http://purl.org/dc/dcmitype/"/>
    <ds:schemaRef ds:uri="56068758-a483-4a4b-84d7-1662caf98f1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BA781C-97F3-4687-96FC-438493AAFB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BB552-8736-4BE1-98D9-D6B25DD0F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dc265-2a70-4a01-bf40-b0bb55b38d64"/>
    <ds:schemaRef ds:uri="56068758-a483-4a4b-84d7-1662caf98f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110</Words>
  <Application>Microsoft Macintosh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6</cp:revision>
  <dcterms:created xsi:type="dcterms:W3CDTF">2020-03-17T14:41:03Z</dcterms:created>
  <dcterms:modified xsi:type="dcterms:W3CDTF">2020-09-19T08:46:06Z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0x0101001D0A01FC211A0A44AF46DCFC7788647F</vt:lpwstr>
  </property>
</Properties>
</file>