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65" r:id="rId4"/>
  </p:sldMasterIdLst>
  <p:notesMasterIdLst>
    <p:notesMasterId r:id="rId6"/>
  </p:notesMasterIdLst>
  <p:handoutMasterIdLst>
    <p:handoutMasterId r:id="rId7"/>
  </p:handoutMasterIdLst>
  <p:sldIdLst>
    <p:sldId id="259" r:id="rId5"/>
  </p:sldIdLst>
  <p:sldSz cx="30279975" cy="21386800"/>
  <p:notesSz cx="6858000" cy="9144000"/>
  <p:defaultText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7">
          <p15:clr>
            <a:srgbClr val="A4A3A4"/>
          </p15:clr>
        </p15:guide>
        <p15:guide id="2" orient="horz" pos="1588">
          <p15:clr>
            <a:srgbClr val="A4A3A4"/>
          </p15:clr>
        </p15:guide>
        <p15:guide id="3" pos="9378">
          <p15:clr>
            <a:srgbClr val="A4A3A4"/>
          </p15:clr>
        </p15:guide>
        <p15:guide id="4" pos="969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5" autoAdjust="0"/>
    <p:restoredTop sz="93624" autoAdjust="0"/>
  </p:normalViewPr>
  <p:slideViewPr>
    <p:cSldViewPr>
      <p:cViewPr>
        <p:scale>
          <a:sx n="53" d="100"/>
          <a:sy n="53" d="100"/>
        </p:scale>
        <p:origin x="1384" y="-120"/>
      </p:cViewPr>
      <p:guideLst>
        <p:guide orient="horz" pos="817"/>
        <p:guide orient="horz" pos="1588"/>
        <p:guide pos="9378"/>
        <p:guide pos="969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28"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16.05.2018</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16.05.2018</a:t>
            </a:fld>
            <a:endParaRPr lang="de-DE"/>
          </a:p>
        </p:txBody>
      </p:sp>
      <p:sp>
        <p:nvSpPr>
          <p:cNvPr id="4" name="Folienbildplatzhalter 3"/>
          <p:cNvSpPr>
            <a:spLocks noGrp="1" noRot="1" noChangeAspect="1"/>
          </p:cNvSpPr>
          <p:nvPr>
            <p:ph type="sldImg" idx="2"/>
          </p:nvPr>
        </p:nvSpPr>
        <p:spPr>
          <a:xfrm>
            <a:off x="1001713" y="685800"/>
            <a:ext cx="485457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952319" rtl="0" eaLnBrk="1" latinLnBrk="0" hangingPunct="1">
      <a:defRPr sz="3900" kern="1200">
        <a:solidFill>
          <a:schemeClr val="tx1"/>
        </a:solidFill>
        <a:latin typeface="+mn-lt"/>
        <a:ea typeface="+mn-ea"/>
        <a:cs typeface="+mn-cs"/>
      </a:defRPr>
    </a:lvl1pPr>
    <a:lvl2pPr marL="1476159" algn="l" defTabSz="2952319" rtl="0" eaLnBrk="1" latinLnBrk="0" hangingPunct="1">
      <a:defRPr sz="3900" kern="1200">
        <a:solidFill>
          <a:schemeClr val="tx1"/>
        </a:solidFill>
        <a:latin typeface="+mn-lt"/>
        <a:ea typeface="+mn-ea"/>
        <a:cs typeface="+mn-cs"/>
      </a:defRPr>
    </a:lvl2pPr>
    <a:lvl3pPr marL="2952319" algn="l" defTabSz="2952319" rtl="0" eaLnBrk="1" latinLnBrk="0" hangingPunct="1">
      <a:defRPr sz="3900" kern="1200">
        <a:solidFill>
          <a:schemeClr val="tx1"/>
        </a:solidFill>
        <a:latin typeface="+mn-lt"/>
        <a:ea typeface="+mn-ea"/>
        <a:cs typeface="+mn-cs"/>
      </a:defRPr>
    </a:lvl3pPr>
    <a:lvl4pPr marL="4428478" algn="l" defTabSz="2952319" rtl="0" eaLnBrk="1" latinLnBrk="0" hangingPunct="1">
      <a:defRPr sz="3900" kern="1200">
        <a:solidFill>
          <a:schemeClr val="tx1"/>
        </a:solidFill>
        <a:latin typeface="+mn-lt"/>
        <a:ea typeface="+mn-ea"/>
        <a:cs typeface="+mn-cs"/>
      </a:defRPr>
    </a:lvl4pPr>
    <a:lvl5pPr marL="5904637" algn="l" defTabSz="2952319" rtl="0" eaLnBrk="1" latinLnBrk="0" hangingPunct="1">
      <a:defRPr sz="3900" kern="1200">
        <a:solidFill>
          <a:schemeClr val="tx1"/>
        </a:solidFill>
        <a:latin typeface="+mn-lt"/>
        <a:ea typeface="+mn-ea"/>
        <a:cs typeface="+mn-cs"/>
      </a:defRPr>
    </a:lvl5pPr>
    <a:lvl6pPr marL="7380797" algn="l" defTabSz="2952319" rtl="0" eaLnBrk="1" latinLnBrk="0" hangingPunct="1">
      <a:defRPr sz="3900" kern="1200">
        <a:solidFill>
          <a:schemeClr val="tx1"/>
        </a:solidFill>
        <a:latin typeface="+mn-lt"/>
        <a:ea typeface="+mn-ea"/>
        <a:cs typeface="+mn-cs"/>
      </a:defRPr>
    </a:lvl6pPr>
    <a:lvl7pPr marL="8856957" algn="l" defTabSz="2952319" rtl="0" eaLnBrk="1" latinLnBrk="0" hangingPunct="1">
      <a:defRPr sz="3900" kern="1200">
        <a:solidFill>
          <a:schemeClr val="tx1"/>
        </a:solidFill>
        <a:latin typeface="+mn-lt"/>
        <a:ea typeface="+mn-ea"/>
        <a:cs typeface="+mn-cs"/>
      </a:defRPr>
    </a:lvl7pPr>
    <a:lvl8pPr marL="10333116" algn="l" defTabSz="2952319" rtl="0" eaLnBrk="1" latinLnBrk="0" hangingPunct="1">
      <a:defRPr sz="3900" kern="1200">
        <a:solidFill>
          <a:schemeClr val="tx1"/>
        </a:solidFill>
        <a:latin typeface="+mn-lt"/>
        <a:ea typeface="+mn-ea"/>
        <a:cs typeface="+mn-cs"/>
      </a:defRPr>
    </a:lvl8pPr>
    <a:lvl9pPr marL="11809275" algn="l" defTabSz="2952319" rtl="0" eaLnBrk="1" latinLnBrk="0" hangingPunct="1">
      <a:defRPr sz="3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DIN A1 im Querformat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89544"/>
            <a:ext cx="89100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10675492" y="17822192"/>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519347"/>
          </a:xfrm>
          <a:prstGeom prst="rect">
            <a:avLst/>
          </a:prstGeom>
        </p:spPr>
        <p:txBody>
          <a:bodyPr lIns="64639" tIns="32319" rIns="64639" bIns="32319"/>
          <a:lstStyle/>
          <a:p>
            <a:r>
              <a:rPr lang="de-DE"/>
              <a:t>Bild durch Klicken auf Symbol hinzufügen</a:t>
            </a:r>
          </a:p>
        </p:txBody>
      </p:sp>
      <p:sp>
        <p:nvSpPr>
          <p:cNvPr id="15" name="Textplatzhalter 18"/>
          <p:cNvSpPr>
            <a:spLocks noGrp="1"/>
          </p:cNvSpPr>
          <p:nvPr>
            <p:ph type="body" sz="quarter" idx="19" hasCustomPrompt="1"/>
          </p:nvPr>
        </p:nvSpPr>
        <p:spPr>
          <a:xfrm>
            <a:off x="1265047" y="18908825"/>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345361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1260000" y="6170400"/>
            <a:ext cx="27756000" cy="12665399"/>
          </a:xfrm>
          <a:prstGeom prst="rect">
            <a:avLst/>
          </a:prstGeom>
        </p:spPr>
        <p:txBody>
          <a:bodyPr lIns="64639" tIns="32319" rIns="64639" bIns="32319"/>
          <a:lstStyle/>
          <a:p>
            <a:r>
              <a:rPr lang="en-US"/>
              <a:t>Click icon to add picture</a:t>
            </a:r>
            <a:endParaRPr lang="de-DE"/>
          </a:p>
        </p:txBody>
      </p:sp>
      <p:sp>
        <p:nvSpPr>
          <p:cNvPr id="15" name="Textplatzhalter 18"/>
          <p:cNvSpPr>
            <a:spLocks noGrp="1"/>
          </p:cNvSpPr>
          <p:nvPr>
            <p:ph type="body" sz="quarter" idx="19" hasCustomPrompt="1"/>
          </p:nvPr>
        </p:nvSpPr>
        <p:spPr>
          <a:xfrm>
            <a:off x="1228534" y="18981851"/>
            <a:ext cx="27756000" cy="203438"/>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0"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2"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2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p:txBody>
      </p:sp>
      <p:sp>
        <p:nvSpPr>
          <p:cNvPr id="11" name="Bildplatzhalter 12"/>
          <p:cNvSpPr>
            <a:spLocks noGrp="1"/>
          </p:cNvSpPr>
          <p:nvPr>
            <p:ph type="pic" sz="quarter" idx="18"/>
          </p:nvPr>
        </p:nvSpPr>
        <p:spPr>
          <a:xfrm>
            <a:off x="15356011" y="9469264"/>
            <a:ext cx="13626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5356012" y="15301912"/>
            <a:ext cx="13626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6"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7"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8"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3"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3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p:txBody>
      </p:sp>
      <p:sp>
        <p:nvSpPr>
          <p:cNvPr id="11" name="Bildplatzhalter 12"/>
          <p:cNvSpPr>
            <a:spLocks noGrp="1"/>
          </p:cNvSpPr>
          <p:nvPr>
            <p:ph type="pic" sz="quarter" idx="18"/>
          </p:nvPr>
        </p:nvSpPr>
        <p:spPr>
          <a:xfrm>
            <a:off x="10675491" y="11917536"/>
            <a:ext cx="89100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10675492" y="17750184"/>
            <a:ext cx="89100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21"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4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1260000" y="6948000"/>
            <a:ext cx="27756000" cy="12096000"/>
          </a:xfrm>
          <a:prstGeom prst="rect">
            <a:avLst/>
          </a:prstGeom>
        </p:spPr>
        <p:txBody>
          <a:bodyPr lIns="0" tIns="0" rIns="0" bIns="0" numCol="4" spcCol="504000"/>
          <a:lstStyle>
            <a:lvl1pPr marL="0" indent="0" algn="l">
              <a:lnSpc>
                <a:spcPts val="2800"/>
              </a:lnSpc>
              <a:spcBef>
                <a:spcPts val="0"/>
              </a:spcBef>
              <a:spcAft>
                <a:spcPts val="2800"/>
              </a:spcAft>
              <a:buFont typeface="Arial" pitchFamily="34" charset="0"/>
              <a:buNone/>
              <a:defRPr sz="2200" b="0" baseline="0">
                <a:solidFill>
                  <a:schemeClr val="tx1"/>
                </a:solidFill>
              </a:defRPr>
            </a:lvl1pPr>
            <a:lvl2pPr marL="0" indent="0" algn="l">
              <a:lnSpc>
                <a:spcPts val="2800"/>
              </a:lnSpc>
              <a:spcBef>
                <a:spcPts val="0"/>
              </a:spcBef>
              <a:buNone/>
              <a:defRPr sz="2200" b="1">
                <a:solidFill>
                  <a:schemeClr val="tx1"/>
                </a:solidFill>
              </a:defRPr>
            </a:lvl2pPr>
            <a:lvl3pPr marL="180000" indent="-180000" algn="l">
              <a:lnSpc>
                <a:spcPts val="2800"/>
              </a:lnSpc>
              <a:spcBef>
                <a:spcPts val="0"/>
              </a:spcBef>
              <a:spcAft>
                <a:spcPts val="2800"/>
              </a:spcAft>
              <a:buFont typeface="Arial" pitchFamily="34" charset="0"/>
              <a:buChar char="•"/>
              <a:defRPr sz="2200">
                <a:solidFill>
                  <a:schemeClr val="tx1"/>
                </a:solidFill>
              </a:defRPr>
            </a:lvl3pPr>
            <a:lvl4pPr marL="4428478" indent="0" algn="ctr">
              <a:buNone/>
              <a:defRPr>
                <a:solidFill>
                  <a:schemeClr val="tx1">
                    <a:tint val="75000"/>
                  </a:schemeClr>
                </a:solidFill>
              </a:defRPr>
            </a:lvl4pPr>
            <a:lvl5pPr marL="5904637" indent="0" algn="ctr">
              <a:buNone/>
              <a:defRPr>
                <a:solidFill>
                  <a:schemeClr val="tx1">
                    <a:tint val="75000"/>
                  </a:schemeClr>
                </a:solidFill>
              </a:defRPr>
            </a:lvl5pPr>
            <a:lvl6pPr marL="7380797" indent="0" algn="ctr">
              <a:buNone/>
              <a:defRPr>
                <a:solidFill>
                  <a:schemeClr val="tx1">
                    <a:tint val="75000"/>
                  </a:schemeClr>
                </a:solidFill>
              </a:defRPr>
            </a:lvl6pPr>
            <a:lvl7pPr marL="8856957" indent="0" algn="ctr">
              <a:buNone/>
              <a:defRPr>
                <a:solidFill>
                  <a:schemeClr val="tx1">
                    <a:tint val="75000"/>
                  </a:schemeClr>
                </a:solidFill>
              </a:defRPr>
            </a:lvl7pPr>
            <a:lvl8pPr marL="10333116" indent="0" algn="ctr">
              <a:buNone/>
              <a:defRPr>
                <a:solidFill>
                  <a:schemeClr val="tx1">
                    <a:tint val="75000"/>
                  </a:schemeClr>
                </a:solidFill>
              </a:defRPr>
            </a:lvl8pPr>
            <a:lvl9pPr marL="11809275" indent="0" algn="ctr">
              <a:buNone/>
              <a:defRPr>
                <a:solidFill>
                  <a:schemeClr val="tx1">
                    <a:tint val="75000"/>
                  </a:schemeClr>
                </a:solidFill>
              </a:defRPr>
            </a:lvl9pPr>
          </a:lstStyle>
          <a:p>
            <a:r>
              <a:rPr lang="de-DE" dirty="0"/>
              <a:t>Text  4 Spalten</a:t>
            </a:r>
          </a:p>
          <a:p>
            <a:pPr lvl="1"/>
            <a:r>
              <a:rPr lang="de-DE" dirty="0"/>
              <a:t>Fließtext 22 </a:t>
            </a:r>
            <a:r>
              <a:rPr lang="de-DE" dirty="0" err="1"/>
              <a:t>pt</a:t>
            </a:r>
            <a:endParaRPr lang="de-DE" dirty="0"/>
          </a:p>
          <a:p>
            <a:r>
              <a:rPr lang="de-DE" dirty="0"/>
              <a:t>Dies ist die Vorlage für das Plakat DIN A1 im Querformat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a:t>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 </a:t>
            </a:r>
            <a:r>
              <a:rPr lang="de-DE" dirty="0" err="1"/>
              <a:t>Quistotam</a:t>
            </a:r>
            <a:r>
              <a:rPr lang="de-DE" dirty="0"/>
              <a:t> </a:t>
            </a:r>
            <a:r>
              <a:rPr lang="de-DE" dirty="0" err="1"/>
              <a:t>repere</a:t>
            </a:r>
            <a:r>
              <a:rPr lang="de-DE" dirty="0"/>
              <a:t> cum </a:t>
            </a:r>
            <a:r>
              <a:rPr lang="de-DE" dirty="0" err="1"/>
              <a:t>aut</a:t>
            </a:r>
            <a:r>
              <a:rPr lang="de-DE" dirty="0"/>
              <a:t> </a:t>
            </a:r>
            <a:r>
              <a:rPr lang="de-DE" dirty="0" err="1"/>
              <a:t>odi</a:t>
            </a:r>
            <a:r>
              <a:rPr lang="de-DE" dirty="0"/>
              <a:t> </a:t>
            </a:r>
            <a:r>
              <a:rPr lang="de-DE" dirty="0" err="1"/>
              <a:t>od</a:t>
            </a:r>
            <a:r>
              <a:rPr lang="de-DE" dirty="0"/>
              <a:t> </a:t>
            </a:r>
            <a:r>
              <a:rPr lang="de-DE" dirty="0" err="1"/>
              <a:t>que</a:t>
            </a:r>
            <a:r>
              <a:rPr lang="de-DE" dirty="0"/>
              <a:t> </a:t>
            </a:r>
            <a:r>
              <a:rPr lang="de-DE" dirty="0" err="1"/>
              <a:t>pore</a:t>
            </a:r>
            <a:r>
              <a:rPr lang="de-DE" dirty="0"/>
              <a:t> </a:t>
            </a:r>
            <a:r>
              <a:rPr lang="de-DE" dirty="0" err="1"/>
              <a:t>ma</a:t>
            </a:r>
            <a:r>
              <a:rPr lang="de-DE" dirty="0"/>
              <a:t> </a:t>
            </a:r>
            <a:r>
              <a:rPr lang="de-DE" dirty="0" err="1"/>
              <a:t>as</a:t>
            </a:r>
            <a:r>
              <a:rPr lang="de-DE" dirty="0"/>
              <a:t> </a:t>
            </a:r>
            <a:r>
              <a:rPr lang="de-DE" dirty="0" err="1"/>
              <a:t>idis</a:t>
            </a:r>
            <a:r>
              <a:rPr lang="de-DE" dirty="0"/>
              <a:t> </a:t>
            </a:r>
            <a:r>
              <a:rPr lang="de-DE" dirty="0" err="1"/>
              <a:t>re</a:t>
            </a:r>
            <a:r>
              <a:rPr lang="de-DE" dirty="0"/>
              <a:t>, </a:t>
            </a:r>
            <a:r>
              <a:rPr lang="de-DE" dirty="0" err="1"/>
              <a:t>opta</a:t>
            </a:r>
            <a:r>
              <a:rPr lang="de-DE" dirty="0"/>
              <a:t> </a:t>
            </a:r>
            <a:r>
              <a:rPr lang="de-DE" dirty="0" err="1"/>
              <a:t>volupietur</a:t>
            </a:r>
            <a:r>
              <a:rPr lang="de-DE" dirty="0"/>
              <a:t>, </a:t>
            </a:r>
            <a:r>
              <a:rPr lang="de-DE" dirty="0" err="1"/>
              <a:t>torit</a:t>
            </a:r>
            <a:r>
              <a:rPr lang="de-DE" dirty="0"/>
              <a:t> </a:t>
            </a:r>
            <a:r>
              <a:rPr lang="de-DE" dirty="0" err="1"/>
              <a:t>acculla</a:t>
            </a:r>
            <a:r>
              <a:rPr lang="de-DE" dirty="0"/>
              <a:t> </a:t>
            </a:r>
            <a:r>
              <a:rPr lang="de-DE" dirty="0" err="1"/>
              <a:t>boriost</a:t>
            </a:r>
            <a:r>
              <a:rPr lang="de-DE" dirty="0"/>
              <a:t> </a:t>
            </a:r>
            <a:r>
              <a:rPr lang="de-DE" dirty="0" err="1"/>
              <a:t>ibusto</a:t>
            </a:r>
            <a:r>
              <a:rPr lang="de-DE" dirty="0"/>
              <a:t> </a:t>
            </a:r>
            <a:r>
              <a:rPr lang="de-DE" dirty="0" err="1"/>
              <a:t>omnis</a:t>
            </a:r>
            <a:r>
              <a:rPr lang="de-DE" dirty="0"/>
              <a:t> </a:t>
            </a:r>
            <a:r>
              <a:rPr lang="de-DE" dirty="0" err="1"/>
              <a:t>quos</a:t>
            </a:r>
            <a:r>
              <a:rPr lang="de-DE" dirty="0"/>
              <a:t> </a:t>
            </a:r>
            <a:r>
              <a:rPr lang="de-DE" dirty="0" err="1"/>
              <a:t>abo</a:t>
            </a:r>
            <a:r>
              <a:rPr lang="de-DE" dirty="0"/>
              <a:t>. </a:t>
            </a:r>
            <a:r>
              <a:rPr lang="de-DE" dirty="0" err="1"/>
              <a:t>Giam</a:t>
            </a:r>
            <a:r>
              <a:rPr lang="de-DE" dirty="0"/>
              <a:t>, </a:t>
            </a:r>
            <a:r>
              <a:rPr lang="de-DE" dirty="0" err="1"/>
              <a:t>tet</a:t>
            </a:r>
            <a:r>
              <a:rPr lang="de-DE" dirty="0"/>
              <a:t> </a:t>
            </a:r>
            <a:r>
              <a:rPr lang="de-DE" dirty="0" err="1"/>
              <a:t>unt</a:t>
            </a:r>
            <a:r>
              <a:rPr lang="de-DE" dirty="0"/>
              <a:t> </a:t>
            </a:r>
            <a:r>
              <a:rPr lang="de-DE" dirty="0" err="1"/>
              <a:t>fuga</a:t>
            </a:r>
            <a:r>
              <a:rPr lang="de-DE" dirty="0"/>
              <a:t>. </a:t>
            </a:r>
            <a:r>
              <a:rPr lang="de-DE" dirty="0" err="1"/>
              <a:t>Ut</a:t>
            </a:r>
            <a:r>
              <a:rPr lang="de-DE" dirty="0"/>
              <a:t> </a:t>
            </a:r>
            <a:r>
              <a:rPr lang="de-DE" dirty="0" err="1"/>
              <a:t>quassimenia</a:t>
            </a:r>
            <a:r>
              <a:rPr lang="de-DE" dirty="0"/>
              <a:t> </a:t>
            </a:r>
            <a:r>
              <a:rPr lang="de-DE" dirty="0" err="1"/>
              <a:t>nest</a:t>
            </a:r>
            <a:r>
              <a:rPr lang="de-DE" dirty="0"/>
              <a:t>, </a:t>
            </a:r>
            <a:r>
              <a:rPr lang="de-DE" dirty="0" err="1"/>
              <a:t>explacipis</a:t>
            </a:r>
            <a:r>
              <a:rPr lang="de-DE" dirty="0"/>
              <a:t> si </a:t>
            </a:r>
            <a:r>
              <a:rPr lang="de-DE" dirty="0" err="1"/>
              <a:t>aut</a:t>
            </a:r>
            <a:r>
              <a:rPr lang="de-DE" dirty="0"/>
              <a:t> </a:t>
            </a:r>
            <a:r>
              <a:rPr lang="de-DE" dirty="0" err="1"/>
              <a:t>platur</a:t>
            </a:r>
            <a:r>
              <a:rPr lang="de-DE" dirty="0"/>
              <a:t>? Mi, </a:t>
            </a:r>
            <a:r>
              <a:rPr lang="de-DE" dirty="0" err="1"/>
              <a:t>con</a:t>
            </a:r>
            <a:r>
              <a:rPr lang="de-DE" dirty="0"/>
              <a:t> </a:t>
            </a:r>
            <a:r>
              <a:rPr lang="de-DE" dirty="0" err="1"/>
              <a:t>paris</a:t>
            </a:r>
            <a:r>
              <a:rPr lang="de-DE" dirty="0"/>
              <a:t> </a:t>
            </a:r>
            <a:r>
              <a:rPr lang="de-DE" dirty="0" err="1"/>
              <a:t>as</a:t>
            </a:r>
            <a:r>
              <a:rPr lang="de-DE" dirty="0"/>
              <a:t> </a:t>
            </a:r>
            <a:r>
              <a:rPr lang="de-DE" dirty="0" err="1"/>
              <a:t>vitate</a:t>
            </a:r>
            <a:r>
              <a:rPr lang="de-DE" dirty="0"/>
              <a:t> </a:t>
            </a:r>
            <a:r>
              <a:rPr lang="de-DE" dirty="0" err="1"/>
              <a:t>eatiis</a:t>
            </a:r>
            <a:r>
              <a:rPr lang="de-DE" dirty="0"/>
              <a:t> </a:t>
            </a:r>
            <a:r>
              <a:rPr lang="de-DE" dirty="0" err="1"/>
              <a:t>est</a:t>
            </a:r>
            <a:r>
              <a:rPr lang="de-DE" dirty="0"/>
              <a:t>, </a:t>
            </a:r>
            <a:r>
              <a:rPr lang="de-DE" dirty="0" err="1"/>
              <a:t>nis</a:t>
            </a:r>
            <a:r>
              <a:rPr lang="de-DE" dirty="0"/>
              <a:t> </a:t>
            </a:r>
            <a:r>
              <a:rPr lang="de-DE" dirty="0" err="1"/>
              <a:t>quianih</a:t>
            </a:r>
            <a:r>
              <a:rPr lang="de-DE" dirty="0"/>
              <a:t> </a:t>
            </a:r>
            <a:r>
              <a:rPr lang="de-DE" dirty="0" err="1"/>
              <a:t>icabo</a:t>
            </a:r>
            <a:r>
              <a:rPr lang="de-DE" dirty="0"/>
              <a:t>. </a:t>
            </a:r>
            <a:r>
              <a:rPr lang="de-DE" dirty="0" err="1"/>
              <a:t>Nequos</a:t>
            </a:r>
            <a:r>
              <a:rPr lang="de-DE" dirty="0"/>
              <a:t> ex </a:t>
            </a:r>
            <a:r>
              <a:rPr lang="de-DE" dirty="0" err="1"/>
              <a:t>ex</a:t>
            </a:r>
            <a:r>
              <a:rPr lang="de-DE" dirty="0"/>
              <a:t> </a:t>
            </a:r>
            <a:r>
              <a:rPr lang="de-DE" dirty="0" err="1"/>
              <a:t>eoste</a:t>
            </a:r>
            <a:r>
              <a:rPr lang="de-DE" dirty="0"/>
              <a:t> </a:t>
            </a:r>
            <a:r>
              <a:rPr lang="de-DE" dirty="0" err="1"/>
              <a:t>nulparu</a:t>
            </a:r>
            <a:r>
              <a:rPr lang="de-DE" dirty="0"/>
              <a:t> </a:t>
            </a:r>
            <a:r>
              <a:rPr lang="de-DE" dirty="0" err="1"/>
              <a:t>ptatur</a:t>
            </a:r>
            <a:r>
              <a:rPr lang="de-DE" dirty="0"/>
              <a:t>? Qui </a:t>
            </a:r>
            <a:r>
              <a:rPr lang="de-DE" dirty="0" err="1"/>
              <a:t>optiur</a:t>
            </a:r>
            <a:r>
              <a:rPr lang="de-DE" dirty="0"/>
              <a:t> </a:t>
            </a:r>
            <a:r>
              <a:rPr lang="de-DE" dirty="0" err="1"/>
              <a:t>soluptiume</a:t>
            </a:r>
            <a:r>
              <a:rPr lang="de-DE" dirty="0"/>
              <a:t> </a:t>
            </a:r>
            <a:r>
              <a:rPr lang="de-DE" dirty="0" err="1"/>
              <a:t>estiorepuda</a:t>
            </a:r>
            <a:r>
              <a:rPr lang="de-DE" dirty="0"/>
              <a:t> </a:t>
            </a:r>
            <a:r>
              <a:rPr lang="de-DE" dirty="0" err="1"/>
              <a:t>voles</a:t>
            </a:r>
            <a:r>
              <a:rPr lang="de-DE" dirty="0"/>
              <a:t> se </a:t>
            </a:r>
            <a:r>
              <a:rPr lang="de-DE" dirty="0" err="1"/>
              <a:t>voles</a:t>
            </a:r>
            <a:r>
              <a:rPr lang="de-DE" dirty="0"/>
              <a:t> </a:t>
            </a:r>
            <a:r>
              <a:rPr lang="de-DE" dirty="0" err="1"/>
              <a:t>uptas</a:t>
            </a:r>
            <a:r>
              <a:rPr lang="de-DE" dirty="0"/>
              <a:t> </a:t>
            </a:r>
            <a:r>
              <a:rPr lang="de-DE" dirty="0" err="1"/>
              <a:t>adi</a:t>
            </a:r>
            <a:r>
              <a:rPr lang="de-DE" dirty="0"/>
              <a:t> </a:t>
            </a:r>
            <a:r>
              <a:rPr lang="de-DE" dirty="0" err="1"/>
              <a:t>sectem</a:t>
            </a:r>
            <a:r>
              <a:rPr lang="de-DE" dirty="0"/>
              <a:t> </a:t>
            </a:r>
            <a:r>
              <a:rPr lang="de-DE" dirty="0" err="1"/>
              <a:t>doluptate</a:t>
            </a:r>
            <a:r>
              <a:rPr lang="de-DE" dirty="0"/>
              <a:t> </a:t>
            </a:r>
            <a:r>
              <a:rPr lang="de-DE" dirty="0" err="1"/>
              <a:t>volest</a:t>
            </a:r>
            <a:r>
              <a:rPr lang="de-DE" dirty="0"/>
              <a:t>, </a:t>
            </a:r>
            <a:r>
              <a:rPr lang="de-DE" dirty="0" err="1"/>
              <a:t>volora</a:t>
            </a:r>
            <a:r>
              <a:rPr lang="de-DE" dirty="0"/>
              <a:t>. </a:t>
            </a:r>
            <a:r>
              <a:rPr lang="de-DE" dirty="0" err="1"/>
              <a:t>Equi</a:t>
            </a:r>
            <a:r>
              <a:rPr lang="de-DE" dirty="0"/>
              <a:t> </a:t>
            </a:r>
            <a:r>
              <a:rPr lang="de-DE" dirty="0" err="1"/>
              <a:t>repellab</a:t>
            </a:r>
            <a:r>
              <a:rPr lang="de-DE" dirty="0"/>
              <a:t> </a:t>
            </a:r>
            <a:r>
              <a:rPr lang="de-DE" dirty="0" err="1"/>
              <a:t>iumet</a:t>
            </a:r>
            <a:r>
              <a:rPr lang="de-DE" dirty="0"/>
              <a:t>, </a:t>
            </a:r>
            <a:r>
              <a:rPr lang="de-DE" dirty="0" err="1"/>
              <a:t>nusapit</a:t>
            </a:r>
            <a:r>
              <a:rPr lang="de-DE" dirty="0"/>
              <a:t> </a:t>
            </a:r>
            <a:r>
              <a:rPr lang="de-DE" dirty="0" err="1"/>
              <a:t>optatatus</a:t>
            </a:r>
            <a:r>
              <a:rPr lang="de-DE" dirty="0"/>
              <a:t> </a:t>
            </a:r>
            <a:r>
              <a:rPr lang="de-DE" dirty="0" err="1"/>
              <a:t>repudita</a:t>
            </a:r>
            <a:r>
              <a:rPr lang="de-DE" dirty="0"/>
              <a:t> </a:t>
            </a:r>
            <a:r>
              <a:rPr lang="de-DE" dirty="0" err="1"/>
              <a:t>nonet</a:t>
            </a:r>
            <a:r>
              <a:rPr lang="de-DE" dirty="0"/>
              <a:t> </a:t>
            </a:r>
            <a:r>
              <a:rPr lang="de-DE" dirty="0" err="1"/>
              <a:t>litius</a:t>
            </a:r>
            <a:r>
              <a:rPr lang="de-DE" dirty="0"/>
              <a:t> </a:t>
            </a:r>
            <a:r>
              <a:rPr lang="de-DE" dirty="0" err="1"/>
              <a:t>abor</a:t>
            </a:r>
            <a:r>
              <a:rPr lang="de-DE" dirty="0"/>
              <a:t> </a:t>
            </a:r>
            <a:r>
              <a:rPr lang="de-DE" dirty="0" err="1"/>
              <a:t>as</a:t>
            </a:r>
            <a:r>
              <a:rPr lang="de-DE" dirty="0"/>
              <a:t> </a:t>
            </a:r>
            <a:r>
              <a:rPr lang="de-DE" dirty="0" err="1"/>
              <a:t>re</a:t>
            </a:r>
            <a:r>
              <a:rPr lang="de-DE" dirty="0"/>
              <a:t> </a:t>
            </a:r>
            <a:r>
              <a:rPr lang="de-DE" dirty="0" err="1"/>
              <a:t>quissimus</a:t>
            </a:r>
            <a:r>
              <a:rPr lang="de-DE" dirty="0"/>
              <a:t> </a:t>
            </a:r>
            <a:r>
              <a:rPr lang="de-DE" dirty="0" err="1"/>
              <a:t>eiume</a:t>
            </a:r>
            <a:r>
              <a:rPr lang="de-DE" dirty="0"/>
              <a:t> </a:t>
            </a:r>
            <a:r>
              <a:rPr lang="de-DE" dirty="0" err="1"/>
              <a:t>vernam</a:t>
            </a:r>
            <a:r>
              <a:rPr lang="de-DE" dirty="0"/>
              <a:t> </a:t>
            </a:r>
            <a:r>
              <a:rPr lang="de-DE" dirty="0" err="1"/>
              <a:t>sincturion</a:t>
            </a:r>
            <a:r>
              <a:rPr lang="de-DE" dirty="0"/>
              <a:t> </a:t>
            </a:r>
            <a:r>
              <a:rPr lang="de-DE" dirty="0" err="1"/>
              <a:t>nese</a:t>
            </a:r>
            <a:r>
              <a:rPr lang="de-DE" dirty="0"/>
              <a:t> </a:t>
            </a:r>
            <a:r>
              <a:rPr lang="de-DE" dirty="0" err="1"/>
              <a:t>poreptis</a:t>
            </a:r>
            <a:r>
              <a:rPr lang="de-DE" dirty="0"/>
              <a:t> </a:t>
            </a:r>
            <a:r>
              <a:rPr lang="de-DE" dirty="0" err="1"/>
              <a:t>rehenditat</a:t>
            </a:r>
            <a:r>
              <a:rPr lang="de-DE" dirty="0"/>
              <a:t>.</a:t>
            </a:r>
          </a:p>
          <a:p>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apicili</a:t>
            </a:r>
            <a:r>
              <a:rPr lang="de-DE" dirty="0"/>
              <a:t> </a:t>
            </a:r>
            <a:r>
              <a:rPr lang="de-DE" dirty="0" err="1"/>
              <a:t>busam</a:t>
            </a:r>
            <a:r>
              <a:rPr lang="de-DE" dirty="0"/>
              <a:t>, </a:t>
            </a:r>
            <a:r>
              <a:rPr lang="de-DE" dirty="0" err="1"/>
              <a:t>eostionsedi</a:t>
            </a:r>
            <a:r>
              <a:rPr lang="de-DE" dirty="0"/>
              <a:t> </a:t>
            </a:r>
            <a:r>
              <a:rPr lang="de-DE" dirty="0" err="1"/>
              <a:t>doluptiur</a:t>
            </a:r>
            <a:r>
              <a:rPr lang="de-DE" dirty="0"/>
              <a:t> </a:t>
            </a:r>
            <a:r>
              <a:rPr lang="de-DE" dirty="0" err="1"/>
              <a:t>restestia</a:t>
            </a:r>
            <a:r>
              <a:rPr lang="de-DE" dirty="0"/>
              <a:t> </a:t>
            </a:r>
            <a:r>
              <a:rPr lang="de-DE" dirty="0" err="1"/>
              <a:t>volent</a:t>
            </a:r>
            <a:r>
              <a:rPr lang="de-DE" dirty="0"/>
              <a:t> </a:t>
            </a:r>
            <a:r>
              <a:rPr lang="de-DE" dirty="0" err="1"/>
              <a:t>pra</a:t>
            </a:r>
            <a:r>
              <a:rPr lang="de-DE" dirty="0"/>
              <a:t> </a:t>
            </a:r>
            <a:r>
              <a:rPr lang="de-DE" dirty="0" err="1"/>
              <a:t>denda</a:t>
            </a:r>
            <a:r>
              <a:rPr lang="de-DE" dirty="0"/>
              <a:t> </a:t>
            </a:r>
            <a:r>
              <a:rPr lang="de-DE" dirty="0" err="1"/>
              <a:t>iur</a:t>
            </a:r>
            <a:r>
              <a:rPr lang="de-DE" dirty="0"/>
              <a:t>? </a:t>
            </a:r>
          </a:p>
          <a:p>
            <a:r>
              <a:rPr lang="de-DE" dirty="0" err="1"/>
              <a:t>Quia</a:t>
            </a:r>
            <a:r>
              <a:rPr lang="de-DE" dirty="0"/>
              <a:t> </a:t>
            </a:r>
            <a:r>
              <a:rPr lang="de-DE" dirty="0" err="1"/>
              <a:t>verspel</a:t>
            </a:r>
            <a:r>
              <a:rPr lang="de-DE" dirty="0"/>
              <a:t> </a:t>
            </a:r>
            <a:r>
              <a:rPr lang="de-DE" dirty="0" err="1"/>
              <a:t>luptur</a:t>
            </a:r>
            <a:r>
              <a:rPr lang="de-DE" dirty="0"/>
              <a:t>, </a:t>
            </a:r>
            <a:r>
              <a:rPr lang="de-DE" dirty="0" err="1"/>
              <a:t>sit</a:t>
            </a:r>
            <a:r>
              <a:rPr lang="de-DE" dirty="0"/>
              <a:t>, </a:t>
            </a:r>
            <a:r>
              <a:rPr lang="de-DE" dirty="0" err="1"/>
              <a:t>utempor</a:t>
            </a:r>
            <a:r>
              <a:rPr lang="de-DE" dirty="0"/>
              <a:t> </a:t>
            </a:r>
            <a:r>
              <a:rPr lang="de-DE" dirty="0" err="1"/>
              <a:t>rovitat</a:t>
            </a:r>
            <a:r>
              <a:rPr lang="de-DE" dirty="0"/>
              <a:t> </a:t>
            </a:r>
            <a:r>
              <a:rPr lang="de-DE" dirty="0" err="1"/>
              <a:t>isquidi</a:t>
            </a:r>
            <a:r>
              <a:rPr lang="de-DE" dirty="0"/>
              <a:t> </a:t>
            </a:r>
            <a:r>
              <a:rPr lang="de-DE" dirty="0" err="1"/>
              <a:t>gendus</a:t>
            </a:r>
            <a:r>
              <a:rPr lang="de-DE" dirty="0"/>
              <a:t> </a:t>
            </a:r>
            <a:r>
              <a:rPr lang="de-DE" dirty="0" err="1"/>
              <a:t>voluptaecae</a:t>
            </a:r>
            <a:r>
              <a:rPr lang="de-DE" dirty="0"/>
              <a:t>. As </a:t>
            </a:r>
            <a:r>
              <a:rPr lang="de-DE" dirty="0" err="1"/>
              <a:t>ipsunt</a:t>
            </a:r>
            <a:r>
              <a:rPr lang="de-DE" dirty="0"/>
              <a:t> </a:t>
            </a:r>
            <a:r>
              <a:rPr lang="de-DE" dirty="0" err="1"/>
              <a:t>etus</a:t>
            </a:r>
            <a:r>
              <a:rPr lang="de-DE" dirty="0"/>
              <a:t> </a:t>
            </a:r>
            <a:r>
              <a:rPr lang="de-DE" dirty="0" err="1"/>
              <a:t>est</a:t>
            </a:r>
            <a:r>
              <a:rPr lang="de-DE" dirty="0"/>
              <a:t> </a:t>
            </a:r>
            <a:r>
              <a:rPr lang="de-DE" dirty="0" err="1"/>
              <a:t>exerum</a:t>
            </a:r>
            <a:r>
              <a:rPr lang="de-DE" dirty="0"/>
              <a:t> </a:t>
            </a:r>
            <a:r>
              <a:rPr lang="de-DE" dirty="0" err="1"/>
              <a:t>il</a:t>
            </a:r>
            <a:r>
              <a:rPr lang="de-DE" dirty="0"/>
              <a:t> </a:t>
            </a:r>
            <a:r>
              <a:rPr lang="de-DE" dirty="0" err="1"/>
              <a:t>ipsandio</a:t>
            </a:r>
            <a:r>
              <a:rPr lang="de-DE" dirty="0"/>
              <a:t> </a:t>
            </a:r>
            <a:r>
              <a:rPr lang="de-DE" dirty="0" err="1"/>
              <a:t>el</a:t>
            </a:r>
            <a:r>
              <a:rPr lang="de-DE" dirty="0"/>
              <a:t> et </a:t>
            </a:r>
            <a:r>
              <a:rPr lang="de-DE" dirty="0" err="1"/>
              <a:t>lam</a:t>
            </a:r>
            <a:r>
              <a:rPr lang="de-DE" dirty="0"/>
              <a:t>, </a:t>
            </a:r>
            <a:r>
              <a:rPr lang="de-DE" dirty="0" err="1"/>
              <a:t>sum</a:t>
            </a:r>
            <a:r>
              <a:rPr lang="de-DE" dirty="0"/>
              <a:t> </a:t>
            </a:r>
            <a:r>
              <a:rPr lang="de-DE" dirty="0" err="1"/>
              <a:t>nime</a:t>
            </a:r>
            <a:r>
              <a:rPr lang="de-DE" dirty="0"/>
              <a:t> </a:t>
            </a:r>
            <a:r>
              <a:rPr lang="de-DE" dirty="0" err="1"/>
              <a:t>pratet</a:t>
            </a:r>
            <a:r>
              <a:rPr lang="de-DE" dirty="0"/>
              <a:t> </a:t>
            </a:r>
            <a:r>
              <a:rPr lang="de-DE" dirty="0" err="1"/>
              <a:t>officitis</a:t>
            </a:r>
            <a:r>
              <a:rPr lang="de-DE" dirty="0"/>
              <a:t> </a:t>
            </a:r>
            <a:r>
              <a:rPr lang="de-DE" dirty="0" err="1"/>
              <a:t>doles</a:t>
            </a:r>
            <a:r>
              <a:rPr lang="de-DE" dirty="0"/>
              <a:t> </a:t>
            </a:r>
            <a:r>
              <a:rPr lang="de-DE" dirty="0" err="1"/>
              <a:t>essi</a:t>
            </a:r>
            <a:r>
              <a:rPr lang="de-DE" dirty="0"/>
              <a:t> </a:t>
            </a:r>
            <a:r>
              <a:rPr lang="de-DE" dirty="0" err="1"/>
              <a:t>quuntur</a:t>
            </a:r>
            <a:r>
              <a:rPr lang="de-DE" dirty="0"/>
              <a:t> </a:t>
            </a:r>
            <a:r>
              <a:rPr lang="de-DE" dirty="0" err="1"/>
              <a:t>re</a:t>
            </a:r>
            <a:r>
              <a:rPr lang="de-DE" dirty="0"/>
              <a:t> </a:t>
            </a:r>
            <a:r>
              <a:rPr lang="de-DE" dirty="0" err="1"/>
              <a:t>eosaeped</a:t>
            </a:r>
            <a:r>
              <a:rPr lang="de-DE" dirty="0"/>
              <a:t> </a:t>
            </a:r>
            <a:r>
              <a:rPr lang="de-DE" dirty="0" err="1"/>
              <a:t>eri</a:t>
            </a:r>
            <a:r>
              <a:rPr lang="de-DE" dirty="0"/>
              <a:t> </a:t>
            </a:r>
            <a:r>
              <a:rPr lang="de-DE" dirty="0" err="1"/>
              <a:t>aperat</a:t>
            </a:r>
            <a:r>
              <a:rPr lang="de-DE" dirty="0"/>
              <a:t> </a:t>
            </a:r>
            <a:r>
              <a:rPr lang="de-DE" dirty="0" err="1"/>
              <a:t>este</a:t>
            </a:r>
            <a:r>
              <a:rPr lang="de-DE" dirty="0"/>
              <a:t> nos </a:t>
            </a:r>
            <a:r>
              <a:rPr lang="de-DE" dirty="0" err="1"/>
              <a:t>mosandi</a:t>
            </a:r>
            <a:r>
              <a:rPr lang="de-DE" dirty="0"/>
              <a:t> </a:t>
            </a:r>
            <a:r>
              <a:rPr lang="de-DE" dirty="0" err="1"/>
              <a:t>tenit</a:t>
            </a:r>
            <a:r>
              <a:rPr lang="de-DE" dirty="0"/>
              <a:t>, </a:t>
            </a:r>
            <a:r>
              <a:rPr lang="de-DE" dirty="0" err="1"/>
              <a:t>sandanis</a:t>
            </a:r>
            <a:r>
              <a:rPr lang="de-DE" dirty="0"/>
              <a:t> </a:t>
            </a:r>
            <a:r>
              <a:rPr lang="de-DE" dirty="0" err="1"/>
              <a:t>idellam</a:t>
            </a:r>
            <a:r>
              <a:rPr lang="de-DE" dirty="0"/>
              <a:t> </a:t>
            </a:r>
            <a:r>
              <a:rPr lang="de-DE" dirty="0" err="1"/>
              <a:t>inctas</a:t>
            </a:r>
            <a:r>
              <a:rPr lang="de-DE" dirty="0"/>
              <a:t> </a:t>
            </a:r>
            <a:r>
              <a:rPr lang="de-DE" dirty="0" err="1"/>
              <a:t>dolupta</a:t>
            </a:r>
            <a:r>
              <a:rPr lang="de-DE" dirty="0"/>
              <a:t> et </a:t>
            </a:r>
            <a:r>
              <a:rPr lang="de-DE" dirty="0" err="1"/>
              <a:t>veliquidel</a:t>
            </a:r>
            <a:r>
              <a:rPr lang="de-DE" dirty="0"/>
              <a:t> </a:t>
            </a:r>
            <a:r>
              <a:rPr lang="de-DE" dirty="0" err="1"/>
              <a:t>event</a:t>
            </a:r>
            <a:r>
              <a:rPr lang="de-DE" dirty="0"/>
              <a:t> </a:t>
            </a:r>
            <a:r>
              <a:rPr lang="de-DE" dirty="0" err="1"/>
              <a:t>reperum</a:t>
            </a:r>
            <a:r>
              <a:rPr lang="de-DE" dirty="0"/>
              <a:t> </a:t>
            </a:r>
            <a:r>
              <a:rPr lang="de-DE" dirty="0" err="1"/>
              <a:t>que</a:t>
            </a:r>
            <a:r>
              <a:rPr lang="de-DE" dirty="0"/>
              <a:t> </a:t>
            </a:r>
            <a:r>
              <a:rPr lang="de-DE" dirty="0" err="1"/>
              <a:t>sum</a:t>
            </a:r>
            <a:r>
              <a:rPr lang="de-DE" dirty="0"/>
              <a:t> </a:t>
            </a:r>
            <a:r>
              <a:rPr lang="de-DE" dirty="0" err="1"/>
              <a:t>rerspelic</a:t>
            </a:r>
            <a:r>
              <a:rPr lang="de-DE" dirty="0"/>
              <a:t> </a:t>
            </a:r>
            <a:r>
              <a:rPr lang="de-DE" dirty="0" err="1"/>
              <a:t>te</a:t>
            </a:r>
            <a:r>
              <a:rPr lang="de-DE" dirty="0"/>
              <a:t> nos et </a:t>
            </a:r>
            <a:r>
              <a:rPr lang="de-DE" dirty="0" err="1"/>
              <a:t>faceratur</a:t>
            </a:r>
            <a:r>
              <a:rPr lang="de-DE" dirty="0"/>
              <a:t> </a:t>
            </a:r>
            <a:r>
              <a:rPr lang="de-DE" dirty="0" err="1"/>
              <a:t>aboremque</a:t>
            </a:r>
            <a:r>
              <a:rPr lang="de-DE" dirty="0"/>
              <a:t> </a:t>
            </a:r>
            <a:r>
              <a:rPr lang="de-DE" dirty="0" err="1"/>
              <a:t>liquis</a:t>
            </a:r>
            <a:r>
              <a:rPr lang="de-DE" dirty="0"/>
              <a:t> </a:t>
            </a:r>
            <a:r>
              <a:rPr lang="de-DE" dirty="0" err="1"/>
              <a:t>que</a:t>
            </a:r>
            <a:r>
              <a:rPr lang="de-DE" dirty="0"/>
              <a:t> </a:t>
            </a:r>
            <a:r>
              <a:rPr lang="de-DE" dirty="0" err="1"/>
              <a:t>rest</a:t>
            </a:r>
            <a:r>
              <a:rPr lang="de-DE" dirty="0"/>
              <a:t>, </a:t>
            </a:r>
            <a:r>
              <a:rPr lang="de-DE" dirty="0" err="1"/>
              <a:t>omnietur</a:t>
            </a:r>
            <a:r>
              <a:rPr lang="de-DE" dirty="0"/>
              <a:t>, </a:t>
            </a:r>
            <a:r>
              <a:rPr lang="de-DE" dirty="0" err="1"/>
              <a:t>omnis</a:t>
            </a:r>
            <a:r>
              <a:rPr lang="de-DE" dirty="0"/>
              <a:t> </a:t>
            </a:r>
            <a:r>
              <a:rPr lang="de-DE" dirty="0" err="1"/>
              <a:t>sed</a:t>
            </a:r>
            <a:r>
              <a:rPr lang="de-DE" dirty="0"/>
              <a:t> </a:t>
            </a:r>
            <a:r>
              <a:rPr lang="de-DE" dirty="0" err="1"/>
              <a:t>eruptas</a:t>
            </a:r>
            <a:r>
              <a:rPr lang="de-DE" dirty="0"/>
              <a:t> </a:t>
            </a:r>
            <a:r>
              <a:rPr lang="de-DE" dirty="0" err="1"/>
              <a:t>quiduci</a:t>
            </a:r>
            <a:r>
              <a:rPr lang="de-DE" dirty="0"/>
              <a:t> </a:t>
            </a:r>
            <a:r>
              <a:rPr lang="de-DE" dirty="0" err="1"/>
              <a:t>liquatur</a:t>
            </a:r>
            <a:r>
              <a:rPr lang="de-DE" dirty="0"/>
              <a:t> </a:t>
            </a:r>
            <a:r>
              <a:rPr lang="de-DE" dirty="0" err="1"/>
              <a:t>atia</a:t>
            </a:r>
            <a:r>
              <a:rPr lang="de-DE" dirty="0"/>
              <a:t> </a:t>
            </a:r>
            <a:r>
              <a:rPr lang="de-DE" dirty="0" err="1"/>
              <a:t>volorerro</a:t>
            </a:r>
            <a:r>
              <a:rPr lang="de-DE" dirty="0"/>
              <a:t> es </a:t>
            </a:r>
            <a:r>
              <a:rPr lang="de-DE" dirty="0" err="1"/>
              <a:t>magnimo</a:t>
            </a:r>
            <a:r>
              <a:rPr lang="de-DE" dirty="0"/>
              <a:t> </a:t>
            </a:r>
            <a:r>
              <a:rPr lang="de-DE" dirty="0" err="1"/>
              <a:t>luptaqu</a:t>
            </a:r>
            <a:r>
              <a:rPr lang="de-DE" dirty="0"/>
              <a:t> </a:t>
            </a:r>
            <a:r>
              <a:rPr lang="de-DE" dirty="0" err="1"/>
              <a:t>ibust</a:t>
            </a:r>
            <a:r>
              <a:rPr lang="de-DE" dirty="0"/>
              <a:t>, </a:t>
            </a:r>
            <a:r>
              <a:rPr lang="de-DE" dirty="0" err="1"/>
              <a:t>acero</a:t>
            </a:r>
            <a:r>
              <a:rPr lang="de-DE" dirty="0"/>
              <a:t> </a:t>
            </a:r>
            <a:r>
              <a:rPr lang="de-DE" dirty="0" err="1"/>
              <a:t>maximus</a:t>
            </a:r>
            <a:r>
              <a:rPr lang="de-DE" dirty="0"/>
              <a:t> </a:t>
            </a:r>
            <a:r>
              <a:rPr lang="de-DE" dirty="0" err="1"/>
              <a:t>expero</a:t>
            </a:r>
            <a:r>
              <a:rPr lang="de-DE" dirty="0"/>
              <a:t> </a:t>
            </a:r>
            <a:r>
              <a:rPr lang="de-DE" dirty="0" err="1"/>
              <a:t>con</a:t>
            </a:r>
            <a:r>
              <a:rPr lang="de-DE" dirty="0"/>
              <a:t> </a:t>
            </a:r>
            <a:r>
              <a:rPr lang="de-DE" dirty="0" err="1"/>
              <a:t>cumque</a:t>
            </a:r>
            <a:r>
              <a:rPr lang="de-DE" dirty="0"/>
              <a:t> </a:t>
            </a:r>
            <a:r>
              <a:rPr lang="de-DE" dirty="0" err="1"/>
              <a:t>pori</a:t>
            </a:r>
            <a:r>
              <a:rPr lang="de-DE" dirty="0"/>
              <a:t> </a:t>
            </a:r>
            <a:r>
              <a:rPr lang="de-DE" dirty="0" err="1"/>
              <a:t>dolorro</a:t>
            </a:r>
            <a:r>
              <a:rPr lang="de-DE" dirty="0"/>
              <a:t> </a:t>
            </a:r>
            <a:r>
              <a:rPr lang="de-DE" dirty="0" err="1"/>
              <a:t>dolut</a:t>
            </a:r>
            <a:r>
              <a:rPr lang="de-DE" dirty="0"/>
              <a:t> </a:t>
            </a:r>
            <a:r>
              <a:rPr lang="de-DE" dirty="0" err="1"/>
              <a:t>preprae</a:t>
            </a:r>
            <a:r>
              <a:rPr lang="de-DE" dirty="0"/>
              <a:t> </a:t>
            </a:r>
            <a:r>
              <a:rPr lang="de-DE" dirty="0" err="1"/>
              <a:t>volupti</a:t>
            </a:r>
            <a:r>
              <a:rPr lang="de-DE" dirty="0"/>
              <a:t> </a:t>
            </a:r>
            <a:r>
              <a:rPr lang="de-DE" dirty="0" err="1"/>
              <a:t>reiuntia</a:t>
            </a:r>
            <a:r>
              <a:rPr lang="de-DE" dirty="0"/>
              <a:t> </a:t>
            </a:r>
            <a:r>
              <a:rPr lang="de-DE" dirty="0" err="1"/>
              <a:t>volupta</a:t>
            </a:r>
            <a:r>
              <a:rPr lang="de-DE" dirty="0"/>
              <a:t> </a:t>
            </a:r>
            <a:r>
              <a:rPr lang="de-DE" dirty="0" err="1"/>
              <a:t>estinum</a:t>
            </a:r>
            <a:r>
              <a:rPr lang="de-DE" dirty="0"/>
              <a:t> </a:t>
            </a:r>
            <a:r>
              <a:rPr lang="de-DE" dirty="0" err="1"/>
              <a:t>dolorum</a:t>
            </a:r>
            <a:r>
              <a:rPr lang="de-DE" dirty="0"/>
              <a:t> </a:t>
            </a:r>
            <a:r>
              <a:rPr lang="de-DE" dirty="0" err="1"/>
              <a:t>quamet</a:t>
            </a:r>
            <a:r>
              <a:rPr lang="de-DE" dirty="0"/>
              <a:t> </a:t>
            </a:r>
            <a:r>
              <a:rPr lang="de-DE" dirty="0" err="1"/>
              <a:t>omnisqui</a:t>
            </a:r>
            <a:r>
              <a:rPr lang="de-DE" dirty="0"/>
              <a:t> </a:t>
            </a:r>
            <a:r>
              <a:rPr lang="de-DE" dirty="0" err="1"/>
              <a:t>utas</a:t>
            </a:r>
            <a:r>
              <a:rPr lang="de-DE" dirty="0"/>
              <a:t> a </a:t>
            </a:r>
            <a:r>
              <a:rPr lang="de-DE" dirty="0" err="1"/>
              <a:t>doluptae</a:t>
            </a:r>
            <a:r>
              <a:rPr lang="de-DE" dirty="0"/>
              <a:t> </a:t>
            </a:r>
            <a:r>
              <a:rPr lang="de-DE" dirty="0" err="1"/>
              <a:t>aut</a:t>
            </a:r>
            <a:r>
              <a:rPr lang="de-DE" dirty="0"/>
              <a:t> </a:t>
            </a:r>
            <a:r>
              <a:rPr lang="de-DE" dirty="0" err="1"/>
              <a:t>vel</a:t>
            </a:r>
            <a:r>
              <a:rPr lang="de-DE" dirty="0"/>
              <a:t> </a:t>
            </a:r>
            <a:r>
              <a:rPr lang="de-DE" dirty="0" err="1"/>
              <a:t>inveressus</a:t>
            </a:r>
            <a:r>
              <a:rPr lang="de-DE" dirty="0"/>
              <a:t> </a:t>
            </a:r>
            <a:r>
              <a:rPr lang="de-DE" dirty="0" err="1"/>
              <a:t>quaspelique</a:t>
            </a:r>
            <a:r>
              <a:rPr lang="de-DE" dirty="0"/>
              <a:t> </a:t>
            </a:r>
            <a:r>
              <a:rPr lang="de-DE" dirty="0" err="1"/>
              <a:t>que</a:t>
            </a:r>
            <a:r>
              <a:rPr lang="de-DE" dirty="0"/>
              <a:t> nos </a:t>
            </a:r>
            <a:r>
              <a:rPr lang="de-DE" dirty="0" err="1"/>
              <a:t>dolupta</a:t>
            </a:r>
            <a:r>
              <a:rPr lang="de-DE" dirty="0"/>
              <a:t> </a:t>
            </a:r>
            <a:r>
              <a:rPr lang="de-DE" dirty="0" err="1"/>
              <a:t>sint</a:t>
            </a:r>
            <a:r>
              <a:rPr lang="de-DE" dirty="0"/>
              <a:t> </a:t>
            </a:r>
            <a:r>
              <a:rPr lang="de-DE" dirty="0" err="1"/>
              <a:t>res</a:t>
            </a:r>
            <a:r>
              <a:rPr lang="de-DE" dirty="0"/>
              <a:t> </a:t>
            </a:r>
            <a:r>
              <a:rPr lang="de-DE" dirty="0" err="1"/>
              <a:t>essunt</a:t>
            </a:r>
            <a:r>
              <a:rPr lang="de-DE" dirty="0"/>
              <a:t> am </a:t>
            </a:r>
            <a:r>
              <a:rPr lang="de-DE" dirty="0" err="1"/>
              <a:t>venim</a:t>
            </a:r>
            <a:r>
              <a:rPr lang="de-DE" dirty="0"/>
              <a:t> </a:t>
            </a:r>
            <a:r>
              <a:rPr lang="de-DE" dirty="0" err="1"/>
              <a:t>etur</a:t>
            </a:r>
            <a:r>
              <a:rPr lang="de-DE" dirty="0"/>
              <a:t>?</a:t>
            </a:r>
          </a:p>
        </p:txBody>
      </p:sp>
      <p:sp>
        <p:nvSpPr>
          <p:cNvPr id="11" name="Bildplatzhalter 12"/>
          <p:cNvSpPr>
            <a:spLocks noGrp="1"/>
          </p:cNvSpPr>
          <p:nvPr>
            <p:ph type="pic" sz="quarter" idx="18"/>
          </p:nvPr>
        </p:nvSpPr>
        <p:spPr>
          <a:xfrm>
            <a:off x="8299227" y="11989544"/>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7822192"/>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14"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15"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BOXEN 4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8299227" y="12997656"/>
            <a:ext cx="6559200" cy="5764293"/>
          </a:xfrm>
          <a:prstGeom prst="rect">
            <a:avLst/>
          </a:prstGeom>
        </p:spPr>
        <p:txBody>
          <a:bodyPr lIns="64639" tIns="32319" rIns="64639" bIns="33083"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8299228" y="18830304"/>
            <a:ext cx="6559200" cy="216024"/>
          </a:xfrm>
          <a:prstGeom prst="rect">
            <a:avLst/>
          </a:prstGeom>
        </p:spPr>
        <p:txBody>
          <a:bodyPr lIns="0" tIns="0" rIns="0" bIns="0" anchor="b" anchorCtr="0"/>
          <a:lstStyle>
            <a:lvl1pPr>
              <a:buNone/>
              <a:defRPr sz="1200"/>
            </a:lvl1pPr>
          </a:lstStyle>
          <a:p>
            <a:pPr lvl="0"/>
            <a:r>
              <a:rPr lang="de-DE" dirty="0"/>
              <a:t>Bildunterschrift, Autor </a:t>
            </a:r>
            <a:r>
              <a:rPr lang="de-DE" dirty="0" err="1"/>
              <a:t>etc</a:t>
            </a:r>
            <a:endParaRPr lang="de-DE" dirty="0"/>
          </a:p>
        </p:txBody>
      </p:sp>
      <p:sp>
        <p:nvSpPr>
          <p:cNvPr id="18" name="Textplatzhalter 9"/>
          <p:cNvSpPr>
            <a:spLocks noGrp="1"/>
          </p:cNvSpPr>
          <p:nvPr>
            <p:ph type="body" sz="quarter" idx="20" hasCustomPrompt="1"/>
          </p:nvPr>
        </p:nvSpPr>
        <p:spPr>
          <a:xfrm>
            <a:off x="1259999" y="5760000"/>
            <a:ext cx="27756000" cy="470658"/>
          </a:xfrm>
          <a:prstGeom prst="rect">
            <a:avLst/>
          </a:prstGeom>
        </p:spPr>
        <p:txBody>
          <a:bodyPr lIns="0" tIns="0" rIns="0" bIns="0" anchor="ctr" anchorCtr="0"/>
          <a:lstStyle>
            <a:lvl1pPr>
              <a:buNone/>
              <a:defRPr sz="3900" baseline="0"/>
            </a:lvl1pPr>
          </a:lstStyle>
          <a:p>
            <a:pPr lvl="0"/>
            <a:r>
              <a:rPr lang="de-DE" dirty="0"/>
              <a:t>Überschrift 3</a:t>
            </a:r>
          </a:p>
        </p:txBody>
      </p:sp>
      <p:sp>
        <p:nvSpPr>
          <p:cNvPr id="3" name="Textplatzhalter 2"/>
          <p:cNvSpPr>
            <a:spLocks noGrp="1"/>
          </p:cNvSpPr>
          <p:nvPr>
            <p:ph type="body" sz="quarter" idx="33" hasCustomPrompt="1"/>
          </p:nvPr>
        </p:nvSpPr>
        <p:spPr>
          <a:xfrm>
            <a:off x="1260000"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0"/>
            <a:r>
              <a:rPr lang="de-DE"/>
              <a:t>Text 4 Spalten</a:t>
            </a:r>
          </a:p>
          <a:p>
            <a:pPr lvl="1"/>
            <a:r>
              <a:rPr lang="de-DE"/>
              <a:t>Fließtext 22 pt</a:t>
            </a:r>
          </a:p>
          <a:p>
            <a:r>
              <a:rPr lang="de-DE"/>
              <a:t>Dies ist die Vorlage für das Plakat DIN A1 im Querformat der Technischen Universität München (TUM). Die Vorlage ist nach dem aktuellen Corporate Design der TUM gestaltet und verbindlich. Die Vorlage ist für Office-Versionen ab 2007 kompatibel.</a:t>
            </a:r>
          </a:p>
          <a:p>
            <a:r>
              <a:rPr lang="de-DE"/>
              <a:t>Bitte geben Sie Ihren individuellen Text an den vorgesehenen Stellen ein und nutzen Sie die installierten Formatvorlagen für den jeweiligen Textabschnitt. </a:t>
            </a:r>
          </a:p>
          <a:p>
            <a:pPr lvl="1"/>
            <a:r>
              <a:rPr lang="de-DE"/>
              <a:t>Kopfzeile und Absender</a:t>
            </a:r>
          </a:p>
          <a:p>
            <a:r>
              <a:rPr lang="de-DE"/>
              <a:t>Der Absender des Aushangs kann im Kopf oder im Fuß der Seite aufgeführt werden.</a:t>
            </a:r>
          </a:p>
          <a:p>
            <a:pPr lvl="2"/>
            <a:r>
              <a:rPr lang="de-DE"/>
              <a:t>Nur das Logo der TUM im Kopf, der Absender steht in der Überschrift oder in der Infobox am unteren Seitenrand.</a:t>
            </a:r>
          </a:p>
          <a:p>
            <a:pPr lvl="2"/>
            <a:r>
              <a:rPr lang="de-DE"/>
              <a:t>Alles im Kopf: Logo der TUM mit blauem Textzusatz auf der linken Seite, dieser baut sich von unten nach oben auf, er enthält mindestens eine Zeile (Technische Universität München), maximal drei Zeilen (Fakultät und Lehrstuhl)</a:t>
            </a:r>
          </a:p>
          <a:p>
            <a:pPr lvl="2"/>
            <a:r>
              <a:rPr lang="de-DE"/>
              <a:t>Alles im Kopf: Logo der TUM mit Fakultätslogo und blauem Textzusatz auf der linken Seite, dieser baut sich von unten nach oben auf, er enthält mindestens eine Zeile (Technische Universität München), maximal drei Zeilen (Fakultät und</a:t>
            </a:r>
          </a:p>
        </p:txBody>
      </p:sp>
      <p:sp>
        <p:nvSpPr>
          <p:cNvPr id="16" name="Textplatzhalter 2"/>
          <p:cNvSpPr>
            <a:spLocks noGrp="1"/>
          </p:cNvSpPr>
          <p:nvPr>
            <p:ph type="body" sz="quarter" idx="34" hasCustomPrompt="1"/>
          </p:nvPr>
        </p:nvSpPr>
        <p:spPr>
          <a:xfrm>
            <a:off x="8318919" y="6948000"/>
            <a:ext cx="6571175" cy="536459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Lehrstuhl)</a:t>
            </a:r>
          </a:p>
          <a:p>
            <a:pPr lvl="1"/>
            <a:r>
              <a:rPr lang="de-DE"/>
              <a:t>Textsatz</a:t>
            </a:r>
          </a:p>
          <a:p>
            <a:r>
              <a:rPr lang="de-DE"/>
              <a:t>Ein Plakat sollte möglichst klar strukturiert sein und nur die nötigsten Informationen enthalten. Grundsätzlich ist einspaltiger und zweispaltiger Text zulässig.</a:t>
            </a:r>
          </a:p>
          <a:p>
            <a:pPr lvl="1"/>
            <a:r>
              <a:rPr lang="de-DE"/>
              <a:t>Bilder</a:t>
            </a:r>
          </a:p>
          <a:p>
            <a:r>
              <a:rPr lang="de-DE"/>
              <a:t>Falls Sie Bilder in den Text integrieren möchten, gibt es unterschiedliche Möglichkeiten. Die Positionierung der Bilder ist hierbei variabel, jedoch sollte das Layout der Vorlage eingehalten werden:</a:t>
            </a:r>
          </a:p>
          <a:p>
            <a:pPr lvl="2"/>
            <a:r>
              <a:rPr lang="de-DE"/>
              <a:t>Bild auf Spaltenbreite angepasst</a:t>
            </a:r>
            <a:endParaRPr lang="de-DE" dirty="0"/>
          </a:p>
        </p:txBody>
      </p:sp>
      <p:sp>
        <p:nvSpPr>
          <p:cNvPr id="19" name="Textplatzhalter 2"/>
          <p:cNvSpPr>
            <a:spLocks noGrp="1"/>
          </p:cNvSpPr>
          <p:nvPr>
            <p:ph type="body" sz="quarter" idx="35" hasCustomPrompt="1"/>
          </p:nvPr>
        </p:nvSpPr>
        <p:spPr>
          <a:xfrm>
            <a:off x="15373568"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pPr lvl="2"/>
            <a:r>
              <a:rPr lang="de-DE"/>
              <a:t>Bild geht über alle Spalten</a:t>
            </a:r>
          </a:p>
          <a:p>
            <a:pPr lvl="2"/>
            <a:r>
              <a:rPr lang="de-DE"/>
              <a:t>Bild ist Seitenfüllen mit Rand (entsprechend Layoutrand)</a:t>
            </a:r>
          </a:p>
          <a:p>
            <a:r>
              <a:rPr lang="de-DE"/>
              <a:t>Bilder sollten immer eine Bildunterschrift tragen, die ggf. Informationen zum Bild und zur Autorenschaft enthält.</a:t>
            </a:r>
          </a:p>
          <a:p>
            <a:r>
              <a:rPr lang="de-DE"/>
              <a:t>Achten Sie darauf, dass das Bild genügend Abstand zum Text hat. Gleiches gilt für Grafiken.</a:t>
            </a:r>
          </a:p>
          <a:p>
            <a:pPr lvl="1"/>
            <a:r>
              <a:rPr lang="de-DE"/>
              <a:t>Druck</a:t>
            </a:r>
          </a:p>
          <a:p>
            <a:r>
              <a:rPr lang="de-DE"/>
              <a:t>Bei Formatgrößen ab DIN A2 empfiehlt sich ein professioneller Druck. Achten Sie ebenfalls darauf, dass das Dokument in Originalgröße gedruckt wird, also keine Anpassung an die Druckränder bei Ihren Druckereinstellungen aktiviert ist.</a:t>
            </a:r>
          </a:p>
          <a:p>
            <a:r>
              <a:rPr lang="de-DE"/>
              <a:t>Weitere Informationen zum Corporate Design der TUM finden Sie unter www.tum.de/cd</a:t>
            </a:r>
          </a:p>
          <a:p>
            <a:pPr lvl="1"/>
            <a:r>
              <a:rPr lang="de-DE"/>
              <a:t>Blindtext</a:t>
            </a:r>
          </a:p>
          <a:p>
            <a:r>
              <a:rPr lang="de-DE"/>
              <a:t>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0" name="Textplatzhalter 2"/>
          <p:cNvSpPr>
            <a:spLocks noGrp="1"/>
          </p:cNvSpPr>
          <p:nvPr>
            <p:ph type="body" sz="quarter" idx="36" hasCustomPrompt="1"/>
          </p:nvPr>
        </p:nvSpPr>
        <p:spPr>
          <a:xfrm>
            <a:off x="22448799" y="6948000"/>
            <a:ext cx="6571175" cy="12098336"/>
          </a:xfrm>
          <a:prstGeom prst="rect">
            <a:avLst/>
          </a:prstGeom>
        </p:spPr>
        <p:txBody>
          <a:bodyPr lIns="0" tIns="0" rIns="0" bIns="0"/>
          <a:lstStyle>
            <a:lvl1pPr marL="0" indent="0">
              <a:lnSpc>
                <a:spcPts val="2800"/>
              </a:lnSpc>
              <a:spcBef>
                <a:spcPts val="0"/>
              </a:spcBef>
              <a:spcAft>
                <a:spcPts val="2800"/>
              </a:spcAft>
              <a:buNone/>
              <a:defRPr sz="2200"/>
            </a:lvl1pPr>
            <a:lvl2pPr marL="0" indent="0">
              <a:lnSpc>
                <a:spcPts val="2800"/>
              </a:lnSpc>
              <a:spcBef>
                <a:spcPts val="0"/>
              </a:spcBef>
              <a:spcAft>
                <a:spcPts val="0"/>
              </a:spcAft>
              <a:buNone/>
              <a:defRPr sz="2200" b="1" i="0" baseline="0"/>
            </a:lvl2pPr>
            <a:lvl3pPr marL="180000" indent="-180000">
              <a:lnSpc>
                <a:spcPts val="2800"/>
              </a:lnSpc>
              <a:spcBef>
                <a:spcPts val="0"/>
              </a:spcBef>
              <a:spcAft>
                <a:spcPts val="2800"/>
              </a:spcAft>
              <a:buFont typeface="Arial" panose="020B0604020202020204" pitchFamily="34" charset="0"/>
              <a:buChar char="•"/>
              <a:defRPr sz="2200"/>
            </a:lvl3pPr>
          </a:lstStyle>
          <a:p>
            <a:r>
              <a:rPr lang="de-DE"/>
              <a:t>venim etur? Quistotam repere cum aut odi od que pore ma as idis re, opta volupietur, torit acculla boriost ibusto omnis quos abo. Giam, tet unt fuga. Ut quassimenia nest, explacipis si aut platur? Mi, con paris as vitate eatiis est, nis quianih icabo. Nequos ex ex eoste nulparu ptatur? Qui optiur soluptiume estiorepuda voles se voles uptas adi sectem doluptate volest, volora. Equi repellab iumet, nusapit optatatus repudita nonet litius abor as re quissimus eiume vernam sincturion nese poreptis rehenditat.</a:t>
            </a:r>
          </a:p>
          <a:p>
            <a:r>
              <a:rPr lang="de-DE"/>
              <a:t>Ut aut elitatur, ex experep elibus, officius re inciam volupta tureictest vererenienda pro eum qui omnim ullande eaqui toritionsed que voloriorem harum am sitiossiti ilit mollorum as eatias sim lam cus mint omnis plitasped quis volesti quamusa verionseque senim et apicili busam, eostionsedi doluptiur restestia volent pra denda iur? </a:t>
            </a:r>
          </a:p>
          <a:p>
            <a:r>
              <a:rPr lang="de-DE"/>
              <a:t>Quia verspel luptur, sit, utempor rovitat isquidi gendus voluptaecae. As ipsunt etus est exerum il ipsandio el et lam, sum nime pratet officitis doles essi quuntur re eosaeped eri aperat este nos mosandi tenit, sandanis idellam inctas dolupta et veliquidel event reperum que sum rerspelic te nos et faceratur aboremque liquis que rest, omnietur, omnis sed eruptas quiduci liquatur atia volorerro es magnimo luptaqu ibust, acero maximus expero con cumque pori dolorro dolut preprae volupti reiuntia volupta estinum dolorum quamet omnisqui utas a doluptae aut vel inveressus quaspelique que nos dolupta sint res essunt am</a:t>
            </a:r>
          </a:p>
        </p:txBody>
      </p:sp>
      <p:sp>
        <p:nvSpPr>
          <p:cNvPr id="21" name="Titel 10"/>
          <p:cNvSpPr>
            <a:spLocks noGrp="1"/>
          </p:cNvSpPr>
          <p:nvPr>
            <p:ph type="title" hasCustomPrompt="1"/>
          </p:nvPr>
        </p:nvSpPr>
        <p:spPr>
          <a:xfrm>
            <a:off x="1259999" y="3780000"/>
            <a:ext cx="27756000" cy="584818"/>
          </a:xfrm>
          <a:prstGeom prst="rect">
            <a:avLst/>
          </a:prstGeom>
        </p:spPr>
        <p:txBody>
          <a:bodyPr lIns="0" tIns="0" rIns="0" bIns="0" anchor="ctr" anchorCtr="0"/>
          <a:lstStyle>
            <a:lvl1pPr>
              <a:defRPr sz="6700"/>
            </a:lvl1pPr>
          </a:lstStyle>
          <a:p>
            <a:r>
              <a:rPr lang="de-DE" dirty="0"/>
              <a:t>Überschrift 1</a:t>
            </a:r>
          </a:p>
        </p:txBody>
      </p:sp>
      <p:sp>
        <p:nvSpPr>
          <p:cNvPr id="22" name="Textplatzhalter 9"/>
          <p:cNvSpPr>
            <a:spLocks noGrp="1"/>
          </p:cNvSpPr>
          <p:nvPr>
            <p:ph type="body" sz="quarter" idx="15" hasCustomPrompt="1"/>
          </p:nvPr>
        </p:nvSpPr>
        <p:spPr>
          <a:xfrm>
            <a:off x="1259999" y="4996800"/>
            <a:ext cx="27756000" cy="475139"/>
          </a:xfrm>
          <a:prstGeom prst="rect">
            <a:avLst/>
          </a:prstGeom>
        </p:spPr>
        <p:txBody>
          <a:bodyPr lIns="0" tIns="0" rIns="0" bIns="0" anchor="ctr" anchorCtr="0"/>
          <a:lstStyle>
            <a:lvl1pPr>
              <a:buNone/>
              <a:defRPr sz="4900" baseline="0"/>
            </a:lvl1pPr>
          </a:lstStyle>
          <a:p>
            <a:pPr lvl="0"/>
            <a:r>
              <a:rPr lang="de-DE" dirty="0"/>
              <a:t>Überschrift 2</a:t>
            </a:r>
          </a:p>
        </p:txBody>
      </p:sp>
    </p:spTree>
    <p:extLst>
      <p:ext uri="{BB962C8B-B14F-4D97-AF65-F5344CB8AC3E}">
        <p14:creationId xmlns:p14="http://schemas.microsoft.com/office/powerpoint/2010/main" val="12258391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emf"/><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1.emf"/><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emf"/><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Grafik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3"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4"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5"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9"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73" r:id="rId4"/>
    <p:sldLayoutId id="2147483652"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5"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0" r:id="rId4"/>
    <p:sldLayoutId id="2147483664"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59999" y="1206000"/>
            <a:ext cx="23961107"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Chair for Data Processing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Department of Electrical and Computer Engineering</a:t>
            </a:r>
          </a:p>
          <a:p>
            <a:pPr marL="0" marR="0" lvl="0" indent="0" algn="l" defTabSz="2952319" rtl="0" eaLnBrk="1" fontAlgn="auto" latinLnBrk="0" hangingPunct="1">
              <a:lnSpc>
                <a:spcPts val="3650"/>
              </a:lnSpc>
              <a:spcBef>
                <a:spcPct val="0"/>
              </a:spcBef>
              <a:spcAft>
                <a:spcPts val="0"/>
              </a:spcAft>
              <a:buClrTx/>
              <a:buSzTx/>
              <a:buFontTx/>
              <a:buNone/>
              <a:tabLst/>
              <a:defRPr/>
            </a:pP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Technical University of Munich</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1265048" y="1206000"/>
            <a:ext cx="25936060" cy="1260000"/>
          </a:xfrm>
          <a:prstGeom prst="rect">
            <a:avLst/>
          </a:prstGeom>
        </p:spPr>
        <p:txBody>
          <a:bodyPr vert="horz" lIns="0" tIns="0" rIns="0" bIns="0" rtlCol="0" anchor="t" anchorCtr="0">
            <a:noAutofit/>
          </a:bodyPr>
          <a:lstStyle/>
          <a:p>
            <a:pPr marL="0" marR="0" lvl="0" indent="0" algn="l" defTabSz="2952319" rtl="0" eaLnBrk="1" fontAlgn="auto" latinLnBrk="0" hangingPunct="1">
              <a:lnSpc>
                <a:spcPts val="3650"/>
              </a:lnSpc>
              <a:spcBef>
                <a:spcPct val="0"/>
              </a:spcBef>
              <a:spcAft>
                <a:spcPts val="0"/>
              </a:spcAft>
              <a:buClrTx/>
              <a:buSzTx/>
              <a:buFontTx/>
              <a:buNone/>
              <a:tabLst/>
              <a:defRPr/>
            </a:pPr>
            <a:endPar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952319" rtl="0" eaLnBrk="1" fontAlgn="auto" latinLnBrk="0" hangingPunct="1">
              <a:lnSpc>
                <a:spcPts val="3650"/>
              </a:lnSpc>
              <a:spcBef>
                <a:spcPct val="0"/>
              </a:spcBef>
              <a:spcAft>
                <a:spcPts val="0"/>
              </a:spcAft>
              <a:buClrTx/>
              <a:buSzTx/>
              <a:buFontTx/>
              <a:buNone/>
              <a:tabLst/>
              <a:defRPr/>
            </a:pPr>
            <a:b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30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1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6622000" y="1259999"/>
            <a:ext cx="2390344" cy="1260000"/>
          </a:xfrm>
          <a:prstGeom prst="rect">
            <a:avLst/>
          </a:prstGeom>
        </p:spPr>
      </p:pic>
      <p:sp>
        <p:nvSpPr>
          <p:cNvPr id="4" name="Textplatzhalter 16"/>
          <p:cNvSpPr txBox="1">
            <a:spLocks/>
          </p:cNvSpPr>
          <p:nvPr userDrawn="1"/>
        </p:nvSpPr>
        <p:spPr>
          <a:xfrm>
            <a:off x="126047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Technische Universität München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Fakultät für Mustertechnik </a:t>
            </a:r>
          </a:p>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Lehrstuhl für Musterverfahren</a:t>
            </a:r>
          </a:p>
        </p:txBody>
      </p:sp>
      <p:sp>
        <p:nvSpPr>
          <p:cNvPr id="6" name="Textplatzhalter 16"/>
          <p:cNvSpPr txBox="1">
            <a:spLocks/>
          </p:cNvSpPr>
          <p:nvPr userDrawn="1"/>
        </p:nvSpPr>
        <p:spPr>
          <a:xfrm>
            <a:off x="5978869"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7" name="Textplatzhalter 16"/>
          <p:cNvSpPr txBox="1">
            <a:spLocks/>
          </p:cNvSpPr>
          <p:nvPr userDrawn="1"/>
        </p:nvSpPr>
        <p:spPr>
          <a:xfrm>
            <a:off x="10697263"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Textplatzhalter 16"/>
          <p:cNvSpPr txBox="1">
            <a:spLocks/>
          </p:cNvSpPr>
          <p:nvPr userDrawn="1"/>
        </p:nvSpPr>
        <p:spPr>
          <a:xfrm>
            <a:off x="15415657"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0" name="Textplatzhalter 16"/>
          <p:cNvSpPr txBox="1">
            <a:spLocks/>
          </p:cNvSpPr>
          <p:nvPr userDrawn="1"/>
        </p:nvSpPr>
        <p:spPr>
          <a:xfrm>
            <a:off x="20134051"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11" name="Textplatzhalter 16"/>
          <p:cNvSpPr txBox="1">
            <a:spLocks/>
          </p:cNvSpPr>
          <p:nvPr userDrawn="1"/>
        </p:nvSpPr>
        <p:spPr>
          <a:xfrm>
            <a:off x="24852445" y="19456520"/>
            <a:ext cx="4204800" cy="576000"/>
          </a:xfrm>
          <a:prstGeom prst="rect">
            <a:avLst/>
          </a:prstGeom>
        </p:spPr>
        <p:txBody>
          <a:bodyPr lIns="0" tIns="0" rIns="0" anchor="b" anchorCtr="0"/>
          <a:lstStyle>
            <a:lvl1pPr marL="0" indent="0">
              <a:spcBef>
                <a:spcPts val="0"/>
              </a:spcBef>
              <a:buFont typeface="Arial" pitchFamily="34" charset="0"/>
              <a:buNone/>
              <a:defRPr sz="1100"/>
            </a:lvl1pPr>
          </a:lstStyle>
          <a:p>
            <a:pPr marL="0" marR="0" lvl="0" indent="0" algn="l" defTabSz="2952319" rtl="0" eaLnBrk="1" fontAlgn="auto" latinLnBrk="0" hangingPunct="1">
              <a:lnSpc>
                <a:spcPct val="100000"/>
              </a:lnSpc>
              <a:spcBef>
                <a:spcPts val="0"/>
              </a:spcBef>
              <a:spcAft>
                <a:spcPts val="0"/>
              </a:spcAft>
              <a:buClrTx/>
              <a:buSzTx/>
              <a:buFont typeface="Arial" pitchFamily="34" charset="0"/>
              <a:buNone/>
              <a:tabLst/>
              <a:defRPr/>
            </a:pPr>
            <a:r>
              <a:rPr kumimoji="0" lang="de-DE" sz="1100" b="1"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endParaRPr kumimoji="0" lang="de-DE" sz="11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 id="2147483669" r:id="rId5"/>
  </p:sldLayoutIdLst>
  <p:hf sldNum="0" hdr="0" ftr="0" dt="0"/>
  <p:txStyles>
    <p:titleStyle>
      <a:lvl1pPr algn="l" defTabSz="2952319" rtl="0" eaLnBrk="1" latinLnBrk="0" hangingPunct="1">
        <a:spcBef>
          <a:spcPct val="0"/>
        </a:spcBef>
        <a:buNone/>
        <a:defRPr lang="de-DE" sz="6600" kern="1200" baseline="0" smtClean="0">
          <a:solidFill>
            <a:schemeClr val="tx1"/>
          </a:solidFill>
          <a:latin typeface="Arial" pitchFamily="34" charset="0"/>
          <a:ea typeface="+mj-ea"/>
          <a:cs typeface="Arial" pitchFamily="34" charset="0"/>
        </a:defRPr>
      </a:lvl1pPr>
    </p:titleStyle>
    <p:bodyStyle>
      <a:lvl1pPr marL="1107119" indent="-1107119"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de-DE"/>
      </a:defPPr>
      <a:lvl1pPr marL="0" algn="l" defTabSz="2952319" rtl="0" eaLnBrk="1" latinLnBrk="0" hangingPunct="1">
        <a:defRPr sz="5800" kern="1200">
          <a:solidFill>
            <a:schemeClr val="tx1"/>
          </a:solidFill>
          <a:latin typeface="+mn-lt"/>
          <a:ea typeface="+mn-ea"/>
          <a:cs typeface="+mn-cs"/>
        </a:defRPr>
      </a:lvl1pPr>
      <a:lvl2pPr marL="1476159" algn="l" defTabSz="2952319" rtl="0" eaLnBrk="1" latinLnBrk="0" hangingPunct="1">
        <a:defRPr sz="5800" kern="1200">
          <a:solidFill>
            <a:schemeClr val="tx1"/>
          </a:solidFill>
          <a:latin typeface="+mn-lt"/>
          <a:ea typeface="+mn-ea"/>
          <a:cs typeface="+mn-cs"/>
        </a:defRPr>
      </a:lvl2pPr>
      <a:lvl3pPr marL="2952319" algn="l" defTabSz="2952319" rtl="0" eaLnBrk="1" latinLnBrk="0" hangingPunct="1">
        <a:defRPr sz="5800" kern="1200">
          <a:solidFill>
            <a:schemeClr val="tx1"/>
          </a:solidFill>
          <a:latin typeface="+mn-lt"/>
          <a:ea typeface="+mn-ea"/>
          <a:cs typeface="+mn-cs"/>
        </a:defRPr>
      </a:lvl3pPr>
      <a:lvl4pPr marL="4428478" algn="l" defTabSz="2952319" rtl="0" eaLnBrk="1" latinLnBrk="0" hangingPunct="1">
        <a:defRPr sz="5800" kern="1200">
          <a:solidFill>
            <a:schemeClr val="tx1"/>
          </a:solidFill>
          <a:latin typeface="+mn-lt"/>
          <a:ea typeface="+mn-ea"/>
          <a:cs typeface="+mn-cs"/>
        </a:defRPr>
      </a:lvl4pPr>
      <a:lvl5pPr marL="5904637" algn="l" defTabSz="2952319" rtl="0" eaLnBrk="1" latinLnBrk="0" hangingPunct="1">
        <a:defRPr sz="5800" kern="1200">
          <a:solidFill>
            <a:schemeClr val="tx1"/>
          </a:solidFill>
          <a:latin typeface="+mn-lt"/>
          <a:ea typeface="+mn-ea"/>
          <a:cs typeface="+mn-cs"/>
        </a:defRPr>
      </a:lvl5pPr>
      <a:lvl6pPr marL="7380797" algn="l" defTabSz="2952319" rtl="0" eaLnBrk="1" latinLnBrk="0" hangingPunct="1">
        <a:defRPr sz="5800" kern="1200">
          <a:solidFill>
            <a:schemeClr val="tx1"/>
          </a:solidFill>
          <a:latin typeface="+mn-lt"/>
          <a:ea typeface="+mn-ea"/>
          <a:cs typeface="+mn-cs"/>
        </a:defRPr>
      </a:lvl6pPr>
      <a:lvl7pPr marL="8856957" algn="l" defTabSz="2952319" rtl="0" eaLnBrk="1" latinLnBrk="0" hangingPunct="1">
        <a:defRPr sz="5800" kern="1200">
          <a:solidFill>
            <a:schemeClr val="tx1"/>
          </a:solidFill>
          <a:latin typeface="+mn-lt"/>
          <a:ea typeface="+mn-ea"/>
          <a:cs typeface="+mn-cs"/>
        </a:defRPr>
      </a:lvl7pPr>
      <a:lvl8pPr marL="10333116" algn="l" defTabSz="2952319" rtl="0" eaLnBrk="1" latinLnBrk="0" hangingPunct="1">
        <a:defRPr sz="5800" kern="1200">
          <a:solidFill>
            <a:schemeClr val="tx1"/>
          </a:solidFill>
          <a:latin typeface="+mn-lt"/>
          <a:ea typeface="+mn-ea"/>
          <a:cs typeface="+mn-cs"/>
        </a:defRPr>
      </a:lvl8pPr>
      <a:lvl9pPr marL="11809275" algn="l" defTabSz="2952319"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086B20DB-6A34-4875-83C9-D70060009CDE}"/>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19756" r="19756"/>
          <a:stretch>
            <a:fillRect/>
          </a:stretch>
        </p:blipFill>
        <p:spPr>
          <a:xfrm>
            <a:off x="1264023" y="14221792"/>
            <a:ext cx="8043314" cy="5764293"/>
          </a:xfrm>
        </p:spPr>
      </p:pic>
      <p:sp>
        <p:nvSpPr>
          <p:cNvPr id="3" name="Text Placeholder 2">
            <a:extLst>
              <a:ext uri="{FF2B5EF4-FFF2-40B4-BE49-F238E27FC236}">
                <a16:creationId xmlns:a16="http://schemas.microsoft.com/office/drawing/2014/main" id="{FD26F003-5257-4ECA-8455-918D2D479F9D}"/>
              </a:ext>
            </a:extLst>
          </p:cNvPr>
          <p:cNvSpPr>
            <a:spLocks noGrp="1"/>
          </p:cNvSpPr>
          <p:nvPr>
            <p:ph type="body" sz="quarter" idx="19"/>
          </p:nvPr>
        </p:nvSpPr>
        <p:spPr>
          <a:xfrm>
            <a:off x="1264024" y="20054440"/>
            <a:ext cx="8043314" cy="216024"/>
          </a:xfrm>
        </p:spPr>
        <p:txBody>
          <a:bodyPr/>
          <a:lstStyle/>
          <a:p>
            <a:r>
              <a:rPr lang="de-DE" dirty="0"/>
              <a:t>Bildunterschrift, Autor</a:t>
            </a:r>
          </a:p>
        </p:txBody>
      </p:sp>
      <p:sp>
        <p:nvSpPr>
          <p:cNvPr id="5" name="Text Placeholder 4">
            <a:extLst>
              <a:ext uri="{FF2B5EF4-FFF2-40B4-BE49-F238E27FC236}">
                <a16:creationId xmlns:a16="http://schemas.microsoft.com/office/drawing/2014/main" id="{B07FC288-A910-47DA-80A7-1A8E6450AF2D}"/>
              </a:ext>
            </a:extLst>
          </p:cNvPr>
          <p:cNvSpPr>
            <a:spLocks noGrp="1"/>
          </p:cNvSpPr>
          <p:nvPr>
            <p:ph type="body" sz="quarter" idx="33"/>
          </p:nvPr>
        </p:nvSpPr>
        <p:spPr>
          <a:xfrm>
            <a:off x="1260000" y="5892650"/>
            <a:ext cx="8047339" cy="8329142"/>
          </a:xfrm>
        </p:spPr>
        <p:txBody>
          <a:bodyPr/>
          <a:lstStyle/>
          <a:p>
            <a:pPr lvl="1" algn="just"/>
            <a:r>
              <a:rPr lang="de-DE" sz="2800" dirty="0"/>
              <a:t>Abstract</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Introduction and Preliminary</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1" name="Titel 9">
            <a:extLst>
              <a:ext uri="{FF2B5EF4-FFF2-40B4-BE49-F238E27FC236}">
                <a16:creationId xmlns:a16="http://schemas.microsoft.com/office/drawing/2014/main" id="{36158228-E09F-44AE-B286-3C772B4183AE}"/>
              </a:ext>
            </a:extLst>
          </p:cNvPr>
          <p:cNvSpPr>
            <a:spLocks noGrp="1"/>
          </p:cNvSpPr>
          <p:nvPr>
            <p:ph type="title"/>
          </p:nvPr>
        </p:nvSpPr>
        <p:spPr>
          <a:xfrm>
            <a:off x="1259999" y="2988544"/>
            <a:ext cx="27756000" cy="584818"/>
          </a:xfrm>
        </p:spPr>
        <p:txBody>
          <a:bodyPr/>
          <a:lstStyle/>
          <a:p>
            <a:r>
              <a:rPr lang="de-DE" dirty="0"/>
              <a:t>Man is to Computer Programmer as Woman is to Homemaker?</a:t>
            </a:r>
          </a:p>
        </p:txBody>
      </p:sp>
      <p:sp>
        <p:nvSpPr>
          <p:cNvPr id="12" name="Textplatzhalter 14">
            <a:extLst>
              <a:ext uri="{FF2B5EF4-FFF2-40B4-BE49-F238E27FC236}">
                <a16:creationId xmlns:a16="http://schemas.microsoft.com/office/drawing/2014/main" id="{07DC9DB6-16EA-4D3B-B9D7-2DB65E16C3DB}"/>
              </a:ext>
            </a:extLst>
          </p:cNvPr>
          <p:cNvSpPr txBox="1">
            <a:spLocks/>
          </p:cNvSpPr>
          <p:nvPr/>
        </p:nvSpPr>
        <p:spPr>
          <a:xfrm>
            <a:off x="1259999" y="3924648"/>
            <a:ext cx="27756000" cy="475139"/>
          </a:xfrm>
          <a:prstGeom prst="rect">
            <a:avLst/>
          </a:prstGeom>
        </p:spPr>
        <p:txBody>
          <a:bodyPr lIns="0" tIns="0" rIns="0" bIns="0" anchor="ctr" anchorCtr="0"/>
          <a:lstStyle>
            <a:lvl1pPr marL="1107119" indent="-1107119" algn="l" defTabSz="2952319" rtl="0" eaLnBrk="1" latinLnBrk="0" hangingPunct="1">
              <a:spcBef>
                <a:spcPct val="20000"/>
              </a:spcBef>
              <a:buFont typeface="Arial" pitchFamily="34" charset="0"/>
              <a:buNone/>
              <a:defRPr sz="4900" kern="1200" baseline="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Debiasing Word Embeddings</a:t>
            </a:r>
            <a:endParaRPr lang="de-DE" dirty="0"/>
          </a:p>
        </p:txBody>
      </p:sp>
      <p:sp>
        <p:nvSpPr>
          <p:cNvPr id="13" name="Textplatzhalter 17">
            <a:extLst>
              <a:ext uri="{FF2B5EF4-FFF2-40B4-BE49-F238E27FC236}">
                <a16:creationId xmlns:a16="http://schemas.microsoft.com/office/drawing/2014/main" id="{FAF7E36C-DB8C-452F-A38D-6A90462C07EF}"/>
              </a:ext>
            </a:extLst>
          </p:cNvPr>
          <p:cNvSpPr>
            <a:spLocks noGrp="1"/>
          </p:cNvSpPr>
          <p:nvPr>
            <p:ph type="body" sz="quarter" idx="20"/>
          </p:nvPr>
        </p:nvSpPr>
        <p:spPr>
          <a:xfrm>
            <a:off x="1259999" y="4644728"/>
            <a:ext cx="27756000" cy="470658"/>
          </a:xfrm>
        </p:spPr>
        <p:txBody>
          <a:bodyPr/>
          <a:lstStyle/>
          <a:p>
            <a:r>
              <a:rPr lang="de-DE" dirty="0"/>
              <a:t>Seth Siriya, Uzair Akbar, Zhenchen Liao, Thomas Decker, Nico Hertel</a:t>
            </a:r>
          </a:p>
        </p:txBody>
      </p:sp>
      <p:sp>
        <p:nvSpPr>
          <p:cNvPr id="16" name="Text Placeholder 4">
            <a:extLst>
              <a:ext uri="{FF2B5EF4-FFF2-40B4-BE49-F238E27FC236}">
                <a16:creationId xmlns:a16="http://schemas.microsoft.com/office/drawing/2014/main" id="{88DD5B5C-4F29-4C4C-B4F8-171086B1C3FE}"/>
              </a:ext>
            </a:extLst>
          </p:cNvPr>
          <p:cNvSpPr txBox="1">
            <a:spLocks/>
          </p:cNvSpPr>
          <p:nvPr/>
        </p:nvSpPr>
        <p:spPr>
          <a:xfrm>
            <a:off x="11114329" y="12061552"/>
            <a:ext cx="8047339" cy="8208912"/>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Bias in Word Embeddings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Debiasing Algorithm</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sp>
        <p:nvSpPr>
          <p:cNvPr id="17" name="Text Placeholder 4">
            <a:extLst>
              <a:ext uri="{FF2B5EF4-FFF2-40B4-BE49-F238E27FC236}">
                <a16:creationId xmlns:a16="http://schemas.microsoft.com/office/drawing/2014/main" id="{80208A8B-70FF-4729-AA3D-10A2E92A566C}"/>
              </a:ext>
            </a:extLst>
          </p:cNvPr>
          <p:cNvSpPr txBox="1">
            <a:spLocks/>
          </p:cNvSpPr>
          <p:nvPr/>
        </p:nvSpPr>
        <p:spPr>
          <a:xfrm>
            <a:off x="20968660" y="5892650"/>
            <a:ext cx="8047339" cy="14377814"/>
          </a:xfrm>
          <a:prstGeom prst="rect">
            <a:avLst/>
          </a:prstGeom>
        </p:spPr>
        <p:txBody>
          <a:bodyPr lIns="0" tIns="0" rIns="0" bIns="0"/>
          <a:lstStyle>
            <a:lvl1pPr marL="0" indent="0" algn="l" defTabSz="2952319" rtl="0" eaLnBrk="1" latinLnBrk="0" hangingPunct="1">
              <a:lnSpc>
                <a:spcPts val="2800"/>
              </a:lnSpc>
              <a:spcBef>
                <a:spcPts val="0"/>
              </a:spcBef>
              <a:spcAft>
                <a:spcPts val="2800"/>
              </a:spcAft>
              <a:buFont typeface="Arial" pitchFamily="34" charset="0"/>
              <a:buNone/>
              <a:defRPr sz="2200" kern="1200">
                <a:solidFill>
                  <a:schemeClr val="tx1"/>
                </a:solidFill>
                <a:latin typeface="Arial" pitchFamily="34" charset="0"/>
                <a:ea typeface="+mn-ea"/>
                <a:cs typeface="Arial" pitchFamily="34" charset="0"/>
              </a:defRPr>
            </a:lvl1pPr>
            <a:lvl2pPr marL="0" indent="0" algn="l" defTabSz="2952319" rtl="0" eaLnBrk="1" latinLnBrk="0" hangingPunct="1">
              <a:lnSpc>
                <a:spcPts val="2800"/>
              </a:lnSpc>
              <a:spcBef>
                <a:spcPts val="0"/>
              </a:spcBef>
              <a:spcAft>
                <a:spcPts val="0"/>
              </a:spcAft>
              <a:buFont typeface="Arial" pitchFamily="34" charset="0"/>
              <a:buNone/>
              <a:defRPr sz="2200" b="1" i="0" kern="1200" baseline="0">
                <a:solidFill>
                  <a:schemeClr val="tx1"/>
                </a:solidFill>
                <a:latin typeface="Arial" pitchFamily="34" charset="0"/>
                <a:ea typeface="+mn-ea"/>
                <a:cs typeface="Arial" pitchFamily="34" charset="0"/>
              </a:defRPr>
            </a:lvl2pPr>
            <a:lvl3pPr marL="180000" indent="-180000" algn="l" defTabSz="2952319" rtl="0" eaLnBrk="1" latinLnBrk="0" hangingPunct="1">
              <a:lnSpc>
                <a:spcPts val="2800"/>
              </a:lnSpc>
              <a:spcBef>
                <a:spcPts val="0"/>
              </a:spcBef>
              <a:spcAft>
                <a:spcPts val="2800"/>
              </a:spcAft>
              <a:buFont typeface="Arial" panose="020B0604020202020204" pitchFamily="34" charset="0"/>
              <a:buChar char="•"/>
              <a:defRPr sz="22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pPr lvl="1" algn="just"/>
            <a:r>
              <a:rPr lang="de-DE" sz="2800" dirty="0"/>
              <a:t>Debiasing Results</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lgn="just"/>
            <a:r>
              <a:rPr lang="de-DE" sz="2800" dirty="0"/>
              <a:t>Discussion</a:t>
            </a:r>
          </a:p>
          <a:p>
            <a:pPr algn="just"/>
            <a:r>
              <a:rPr lang="de-DE" dirty="0"/>
              <a:t>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vero eos et accusam et justo duo dolores et ea rebum. Stet clita kasd gubergren, no sea takimata sanctus est Lorem ipsum dolor sit amet.</a:t>
            </a:r>
          </a:p>
          <a:p>
            <a:pPr algn="just"/>
            <a:endParaRPr lang="de-DE" dirty="0"/>
          </a:p>
        </p:txBody>
      </p:sp>
      <p:pic>
        <p:nvPicPr>
          <p:cNvPr id="18" name="Picture Placeholder 14">
            <a:extLst>
              <a:ext uri="{FF2B5EF4-FFF2-40B4-BE49-F238E27FC236}">
                <a16:creationId xmlns:a16="http://schemas.microsoft.com/office/drawing/2014/main" id="{CC39981D-C2AD-4AD8-A3FA-3CFC6755E04F}"/>
              </a:ext>
            </a:extLst>
          </p:cNvPr>
          <p:cNvPicPr>
            <a:picLocks noChangeAspect="1"/>
          </p:cNvPicPr>
          <p:nvPr/>
        </p:nvPicPr>
        <p:blipFill>
          <a:blip r:embed="rId2">
            <a:extLst>
              <a:ext uri="{28A0092B-C50C-407E-A947-70E740481C1C}">
                <a14:useLocalDpi xmlns:a14="http://schemas.microsoft.com/office/drawing/2010/main" val="0"/>
              </a:ext>
            </a:extLst>
          </a:blip>
          <a:srcRect l="19756" r="19756"/>
          <a:stretch>
            <a:fillRect/>
          </a:stretch>
        </p:blipFill>
        <p:spPr>
          <a:xfrm>
            <a:off x="11114329" y="5796856"/>
            <a:ext cx="8043314" cy="5764293"/>
          </a:xfrm>
          <a:prstGeom prst="rect">
            <a:avLst/>
          </a:prstGeom>
        </p:spPr>
      </p:pic>
      <p:sp>
        <p:nvSpPr>
          <p:cNvPr id="19" name="Text Placeholder 2">
            <a:extLst>
              <a:ext uri="{FF2B5EF4-FFF2-40B4-BE49-F238E27FC236}">
                <a16:creationId xmlns:a16="http://schemas.microsoft.com/office/drawing/2014/main" id="{58B6007F-8D83-41D3-909A-DB86A692F092}"/>
              </a:ext>
            </a:extLst>
          </p:cNvPr>
          <p:cNvSpPr txBox="1">
            <a:spLocks/>
          </p:cNvSpPr>
          <p:nvPr/>
        </p:nvSpPr>
        <p:spPr>
          <a:xfrm>
            <a:off x="11114330" y="11629504"/>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pic>
        <p:nvPicPr>
          <p:cNvPr id="20" name="Picture Placeholder 14">
            <a:extLst>
              <a:ext uri="{FF2B5EF4-FFF2-40B4-BE49-F238E27FC236}">
                <a16:creationId xmlns:a16="http://schemas.microsoft.com/office/drawing/2014/main" id="{C41D14D7-BF40-4931-96BF-D8875EE9F8C9}"/>
              </a:ext>
            </a:extLst>
          </p:cNvPr>
          <p:cNvPicPr>
            <a:picLocks noChangeAspect="1"/>
          </p:cNvPicPr>
          <p:nvPr/>
        </p:nvPicPr>
        <p:blipFill>
          <a:blip r:embed="rId2">
            <a:extLst>
              <a:ext uri="{28A0092B-C50C-407E-A947-70E740481C1C}">
                <a14:useLocalDpi xmlns:a14="http://schemas.microsoft.com/office/drawing/2010/main" val="0"/>
              </a:ext>
            </a:extLst>
          </a:blip>
          <a:srcRect l="19756" r="19756"/>
          <a:stretch>
            <a:fillRect/>
          </a:stretch>
        </p:blipFill>
        <p:spPr>
          <a:xfrm>
            <a:off x="20968658" y="14202967"/>
            <a:ext cx="8043314" cy="5764293"/>
          </a:xfrm>
          <a:prstGeom prst="rect">
            <a:avLst/>
          </a:prstGeom>
        </p:spPr>
      </p:pic>
      <p:sp>
        <p:nvSpPr>
          <p:cNvPr id="21" name="Text Placeholder 2">
            <a:extLst>
              <a:ext uri="{FF2B5EF4-FFF2-40B4-BE49-F238E27FC236}">
                <a16:creationId xmlns:a16="http://schemas.microsoft.com/office/drawing/2014/main" id="{38724F83-DFE1-4A8A-8AD7-81D87529E100}"/>
              </a:ext>
            </a:extLst>
          </p:cNvPr>
          <p:cNvSpPr txBox="1">
            <a:spLocks/>
          </p:cNvSpPr>
          <p:nvPr/>
        </p:nvSpPr>
        <p:spPr>
          <a:xfrm>
            <a:off x="20968659" y="20035615"/>
            <a:ext cx="8043314" cy="216024"/>
          </a:xfrm>
          <a:prstGeom prst="rect">
            <a:avLst/>
          </a:prstGeom>
        </p:spPr>
        <p:txBody>
          <a:bodyPr lIns="0" tIns="0" rIns="0" bIns="0" anchor="b" anchorCtr="0"/>
          <a:lstStyle>
            <a:lvl1pPr marL="1107119" indent="-1107119" algn="l" defTabSz="2952319" rtl="0" eaLnBrk="1" latinLnBrk="0" hangingPunct="1">
              <a:spcBef>
                <a:spcPct val="20000"/>
              </a:spcBef>
              <a:buFont typeface="Arial" pitchFamily="34" charset="0"/>
              <a:buNone/>
              <a:defRPr sz="1200" kern="1200">
                <a:solidFill>
                  <a:schemeClr val="tx1"/>
                </a:solidFill>
                <a:latin typeface="Arial" pitchFamily="34" charset="0"/>
                <a:ea typeface="+mn-ea"/>
                <a:cs typeface="Arial" pitchFamily="34" charset="0"/>
              </a:defRPr>
            </a:lvl1pPr>
            <a:lvl2pPr marL="2398759" indent="-92260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2pPr>
            <a:lvl3pPr marL="3690398"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516655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4pPr>
            <a:lvl5pPr marL="6642717" indent="-738080" algn="l" defTabSz="2952319"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8118877"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9503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1071196"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547355" indent="-738080" algn="l" defTabSz="2952319" rtl="0" eaLnBrk="1" latinLnBrk="0" hangingPunct="1">
              <a:spcBef>
                <a:spcPct val="20000"/>
              </a:spcBef>
              <a:buFont typeface="Arial" pitchFamily="34" charset="0"/>
              <a:buChar char="•"/>
              <a:defRPr sz="6400" kern="1200">
                <a:solidFill>
                  <a:schemeClr val="tx1"/>
                </a:solidFill>
                <a:latin typeface="+mn-lt"/>
                <a:ea typeface="+mn-ea"/>
                <a:cs typeface="+mn-cs"/>
              </a:defRPr>
            </a:lvl9pPr>
          </a:lstStyle>
          <a:p>
            <a:r>
              <a:rPr lang="de-DE"/>
              <a:t>Bildunterschrift, Autor</a:t>
            </a:r>
            <a:endParaRPr lang="de-DE" dirty="0"/>
          </a:p>
        </p:txBody>
      </p:sp>
    </p:spTree>
    <p:extLst>
      <p:ext uri="{BB962C8B-B14F-4D97-AF65-F5344CB8AC3E}">
        <p14:creationId xmlns:p14="http://schemas.microsoft.com/office/powerpoint/2010/main" val="3843448928"/>
      </p:ext>
    </p:extLst>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TUM_Plakat_A1_quer_p_v1</Template>
  <TotalTime>0</TotalTime>
  <Words>734</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vt:i4>
      </vt:variant>
    </vt:vector>
  </HeadingPairs>
  <TitlesOfParts>
    <vt:vector size="7" baseType="lpstr">
      <vt:lpstr>Arial</vt:lpstr>
      <vt:lpstr>Calibri</vt:lpstr>
      <vt:lpstr>Logo</vt:lpstr>
      <vt:lpstr>Logo und Dreizeiler</vt:lpstr>
      <vt:lpstr>1_Logo und Dreizeiler</vt:lpstr>
      <vt:lpstr>Logo und Einzeiler</vt:lpstr>
      <vt:lpstr>Man is to Computer Programmer as Woman is to Homemaker?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is to Computer Programmer as Woman is to Homemaker?</dc:title>
  <dc:creator>ga78xax</dc:creator>
  <dc:description>Rechteinhaber: Technische Universität München, https://www.tum.de
Gestaltung: ediundsepp Gestaltungsgesellschaft, München,
http://www.ediundsepp.de
Technische Umsetzung: eWorks GmbH, Frankfurt am Main, http://www.eworks.de</dc:description>
  <cp:lastModifiedBy>ga78xax</cp:lastModifiedBy>
  <cp:revision>4</cp:revision>
  <dcterms:created xsi:type="dcterms:W3CDTF">2018-05-16T07:00:24Z</dcterms:created>
  <dcterms:modified xsi:type="dcterms:W3CDTF">2018-05-16T08:31:46Z</dcterms:modified>
</cp:coreProperties>
</file>