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6"/>
  </p:notesMasterIdLst>
  <p:handoutMasterIdLst>
    <p:handoutMasterId r:id="rId7"/>
  </p:handoutMasterIdLst>
  <p:sldIdLst>
    <p:sldId id="259" r:id="rId5"/>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624" autoAdjust="0"/>
  </p:normalViewPr>
  <p:slideViewPr>
    <p:cSldViewPr>
      <p:cViewPr>
        <p:scale>
          <a:sx n="20" d="100"/>
          <a:sy n="20" d="100"/>
        </p:scale>
        <p:origin x="1506" y="22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20.05.2018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20.05.2018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3"/>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981432"/>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4">
            <a:extLst>
              <a:ext uri="{28A0092B-C50C-407E-A947-70E740481C1C}">
                <a14:useLocalDpi xmlns:a14="http://schemas.microsoft.com/office/drawing/2010/main" val="0"/>
              </a:ext>
            </a:extLst>
          </a:blip>
          <a:srcRect l="19756" r="19756"/>
          <a:stretch>
            <a:fillRect/>
          </a:stretch>
        </p:blipFill>
        <p:spPr>
          <a:xfrm>
            <a:off x="11093592" y="4443918"/>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10549384"/>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4">
            <a:extLst>
              <a:ext uri="{28A0092B-C50C-407E-A947-70E740481C1C}">
                <a14:useLocalDpi xmlns:a14="http://schemas.microsoft.com/office/drawing/2010/main" val="0"/>
              </a:ext>
            </a:extLst>
          </a:blip>
          <a:srcRect l="19756" r="19756"/>
          <a:stretch>
            <a:fillRect/>
          </a:stretch>
        </p:blipFill>
        <p:spPr>
          <a:xfrm>
            <a:off x="20968658" y="13122847"/>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38</TotalTime>
  <Words>793</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ge69foj</cp:lastModifiedBy>
  <cp:revision>13</cp:revision>
  <dcterms:created xsi:type="dcterms:W3CDTF">2018-05-16T07:00:24Z</dcterms:created>
  <dcterms:modified xsi:type="dcterms:W3CDTF">2018-05-20T03:28:38Z</dcterms:modified>
</cp:coreProperties>
</file>