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21D32-05D4-409D-B3E9-4C22E996A678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20702-72C3-415A-A45C-9C7C2949CD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62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AAA-E5AE-4203-AC8D-FA0FE9262201}" type="datetime1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BBB9-9D10-404D-95A2-8100296EF81D}" type="datetime1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7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F92B-3504-4157-B136-7D7493AD2B89}" type="datetime1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73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EDDD-EF79-4A49-9478-BFD941911E9A}" type="datetime1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38B-DE70-4E75-BCCF-AB2CD02B0546}" type="datetime1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4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1317-B8BA-4ADA-A97F-79E65DBEE7CB}" type="datetime1">
              <a:rPr lang="de-DE" smtClean="0"/>
              <a:t>15.08.2018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92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D24-3560-4CE1-824D-7D95FE9AB18E}" type="datetime1">
              <a:rPr lang="de-DE" smtClean="0"/>
              <a:t>15.08.2018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30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2CC1-3040-4D12-A5C4-0B926364C0D2}" type="datetime1">
              <a:rPr lang="de-DE" smtClean="0"/>
              <a:t>15.08.2018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5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6E9C-5EE1-42F9-B5BA-32B5EEA7C451}" type="datetime1">
              <a:rPr lang="de-DE" smtClean="0"/>
              <a:t>15.08.2018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6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638A-7278-466C-9CD0-2912BD941511}" type="datetime1">
              <a:rPr lang="de-DE" smtClean="0"/>
              <a:t>15.08.2018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05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C4CD-4E0C-44BD-8FA7-E390C970FCEA}" type="datetime1">
              <a:rPr lang="de-DE" smtClean="0"/>
              <a:t>15.08.2018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70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B31E-186E-4689-A922-A7E1681BA4C3}" type="datetime1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68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dmo.readthedocs.io/" TargetMode="External"/><Relationship Id="rId2" Type="http://schemas.openxmlformats.org/officeDocument/2006/relationships/hyperlink" Target="https://github.com/rdmorganiser/rdm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dmorganiser.github.io/docs/Schnellstartanleitung.pdf" TargetMode="External"/><Relationship Id="rId2" Type="http://schemas.openxmlformats.org/officeDocument/2006/relationships/hyperlink" Target="http://www.forschungsdaten.org/index.php/RD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rschungsdaten.org/index.php/FAQ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75048"/>
            <a:ext cx="9144000" cy="263491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42083"/>
            <a:ext cx="9144000" cy="1836821"/>
          </a:xfrm>
        </p:spPr>
        <p:txBody>
          <a:bodyPr>
            <a:normAutofit/>
          </a:bodyPr>
          <a:lstStyle/>
          <a:p>
            <a:r>
              <a:rPr lang="de-DE" sz="3600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Research Data Management </a:t>
            </a:r>
            <a:r>
              <a:rPr lang="de-DE" sz="3600" dirty="0" err="1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Organiser</a:t>
            </a:r>
            <a:endParaRPr lang="de-DE" sz="3600" dirty="0" smtClean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r>
              <a:rPr lang="en-US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rdmorganiser.github.io</a:t>
            </a:r>
          </a:p>
          <a:p>
            <a:r>
              <a:rPr lang="en-US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@</a:t>
            </a:r>
            <a:r>
              <a:rPr lang="en-US" dirty="0" err="1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rdmorganiser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43" y="875048"/>
            <a:ext cx="2634915" cy="26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5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Open Source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Offene Entwicklung seit dem 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ersten Tag (Apache 2.0 Lizenz)</a:t>
            </a: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Code auf </a:t>
            </a:r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GitHub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unter 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https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github.com/rdmorganiser/rdmo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Dokumentation 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http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rdmo.readthedocs.io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Regelmäßige Releases mit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GitHub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: aktuell Version 0.10.7</a:t>
            </a:r>
          </a:p>
          <a:p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Dockerfiles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DOI mit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Zenodo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(geplant)</a:t>
            </a:r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4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Community und Nutzertests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Zahlreiche Nutzertests und Workshops: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Arbeitsgruppe Sonnenphysik/GREGOR Teleskop AIP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Projekt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Twin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-Life 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Input-Workshop am 27.06.2016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Abschlussworkshop am 7.4.2017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Seminar WS 15/16, SS 18 an der FH Potsdam, Masterarbeit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Lokale Workshops 2018 mit RDMO-Betreibern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Tutorials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Für Betreiber / Admins: veröffentlicht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auf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http://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www.forschungsdaten.org/index.php/RDMO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Für Nutzer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: Schnellstartanleitung auf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https://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rdmorganiser.github.io/docs/Schnellstartanleitung.pdf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FAQs: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4"/>
              </a:rPr>
              <a:t>http://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4"/>
              </a:rPr>
              <a:t>www.forschungsdaten.org/index.php/FAQs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Aktuelles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Umstrukturierung des zugrundeliegenden Datenmodels:</a:t>
            </a:r>
          </a:p>
          <a:p>
            <a:pPr lvl="1"/>
            <a:r>
              <a:rPr lang="de-DE" dirty="0" smtClean="0"/>
              <a:t>Verbesserung der Usability</a:t>
            </a:r>
          </a:p>
          <a:p>
            <a:pPr lvl="1"/>
            <a:r>
              <a:rPr lang="de-DE" dirty="0" smtClean="0"/>
              <a:t>Erhöhte Interoperabilität zwischen vers. RDMO-Instanzen</a:t>
            </a:r>
          </a:p>
          <a:p>
            <a:r>
              <a:rPr lang="de-DE" dirty="0" smtClean="0"/>
              <a:t>Verbesserung von Import und Export der XML-Dateien</a:t>
            </a:r>
          </a:p>
          <a:p>
            <a:r>
              <a:rPr lang="de-DE" dirty="0" smtClean="0"/>
              <a:t>Viele Treffen mit RDMO-Betreibern:</a:t>
            </a:r>
          </a:p>
          <a:p>
            <a:pPr lvl="1"/>
            <a:r>
              <a:rPr lang="de-DE" dirty="0" smtClean="0"/>
              <a:t>Neue Features</a:t>
            </a:r>
          </a:p>
          <a:p>
            <a:pPr lvl="1"/>
            <a:r>
              <a:rPr lang="de-DE" dirty="0" err="1" smtClean="0"/>
              <a:t>Erfahrungsausstausch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4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Zukunft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Anbindung an andere Software via API (z.B. re3data.org)</a:t>
            </a:r>
          </a:p>
          <a:p>
            <a:r>
              <a:rPr lang="de-DE" dirty="0" smtClean="0"/>
              <a:t>Verbessertes Layout: Fortschrittsbalken, Hilfetexte an Antwortmöglichkeiten, …</a:t>
            </a:r>
          </a:p>
          <a:p>
            <a:r>
              <a:rPr lang="de-DE" dirty="0" smtClean="0"/>
              <a:t>Eingeschränkte Mandantenfähigkeit</a:t>
            </a:r>
          </a:p>
          <a:p>
            <a:r>
              <a:rPr lang="de-DE" dirty="0" smtClean="0"/>
              <a:t>Sammeln und Bereitstellen vers. Fragenkataloge</a:t>
            </a:r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Domain </a:t>
            </a:r>
          </a:p>
          <a:p>
            <a:r>
              <a:rPr lang="de-DE" dirty="0" smtClean="0"/>
              <a:t>Button, um Accounts zu löschen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82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dirty="0" smtClean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RDMO-Tour</a:t>
            </a:r>
          </a:p>
          <a:p>
            <a:pPr marL="0" indent="0" algn="ctr">
              <a:buNone/>
            </a:pPr>
            <a:r>
              <a:rPr lang="de-DE" sz="4000" dirty="0" smtClean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Nutzerperspektive</a:t>
            </a:r>
          </a:p>
          <a:p>
            <a:pPr marL="0" indent="0" algn="ctr">
              <a:buNone/>
            </a:pPr>
            <a:endParaRPr lang="de-DE" sz="4400" dirty="0" smtClean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marL="0" indent="0" algn="ctr">
              <a:buNone/>
            </a:pPr>
            <a:r>
              <a:rPr lang="de-DE" sz="40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</a:t>
            </a:r>
            <a:r>
              <a:rPr lang="de-DE" sz="4000" dirty="0" smtClean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dmo.aip.de</a:t>
            </a:r>
            <a:endParaRPr lang="de-DE" sz="4000" dirty="0"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66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 Tour Nutzerperspektive</a:t>
            </a:r>
            <a:endParaRPr lang="de-DE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rgbClr val="101F7A"/>
          </a:solidFill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Zugang per lokalem Account, OAuth2, LDAP Anbindung, </a:t>
            </a:r>
            <a:r>
              <a:rPr lang="de-DE" dirty="0" err="1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Shibboleth</a:t>
            </a:r>
            <a:endParaRPr lang="de-DE" dirty="0" smtClean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Strukturierung anhand von Projekten, Kollaborationen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Strukturiertes Interview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Vers. </a:t>
            </a:r>
            <a:r>
              <a:rPr lang="de-DE" dirty="0" err="1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Widgets</a:t>
            </a:r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kontrollierte Vokabulare, Hilfetexte, Navigation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Reiter für vers. Projektpartner, Datensätze, etc.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Bedingungen und Überspringen von Fragen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Anzeigen und Export von der Fragen und Ansichten in gängigen Formaten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Erstellen von Versionen („Snapshots“)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Anzeigen der Aufgaben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Mehrsprachigkeit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55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1388" y="4275221"/>
            <a:ext cx="9392653" cy="213360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Der Research Data Management </a:t>
            </a:r>
            <a:r>
              <a:rPr lang="de-DE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Organiser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(RDMO) unterstützt Forschungsprojekte bei der </a:t>
            </a:r>
            <a:r>
              <a:rPr lang="de-DE" sz="2000" dirty="0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Planung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</a:t>
            </a:r>
            <a:r>
              <a:rPr lang="de-DE" sz="2000" dirty="0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Umsetzung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und </a:t>
            </a:r>
            <a:r>
              <a:rPr lang="de-DE" sz="2000" dirty="0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Verwaltung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aller Aufgaben des Forschungsdatenmanagements.</a:t>
            </a:r>
            <a:b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</a:b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/>
            </a:r>
            <a:b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</a:b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Es ermöglicht die Ausgabe eines </a:t>
            </a:r>
            <a:r>
              <a:rPr lang="de-DE" sz="2000" dirty="0" err="1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Datenmangementplans</a:t>
            </a:r>
            <a:r>
              <a:rPr lang="de-DE" sz="2000" dirty="0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(DMP) 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nach den Vorgaben der Förderer.</a:t>
            </a:r>
            <a:endParaRPr lang="de-DE" sz="20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45" y="463576"/>
            <a:ext cx="5385299" cy="3385751"/>
          </a:xfrm>
        </p:spPr>
      </p:pic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Projekt RDMO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449"/>
          </a:xfrm>
        </p:spPr>
        <p:txBody>
          <a:bodyPr>
            <a:normAutofit/>
          </a:bodyPr>
          <a:lstStyle/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Team:</a:t>
            </a:r>
          </a:p>
          <a:p>
            <a:pPr marL="0" indent="0">
              <a:buNone/>
            </a:pP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Jochen Klar                         Janine </a:t>
            </a:r>
            <a:r>
              <a:rPr lang="de-DE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Straka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          Kerstin Wedlich</a:t>
            </a:r>
          </a:p>
          <a:p>
            <a:pPr marL="0" indent="0">
              <a:buNone/>
            </a:pP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Olaf Michaels                    Heike </a:t>
            </a:r>
            <a:r>
              <a:rPr lang="de-DE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Neuroth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        Frank </a:t>
            </a:r>
            <a:r>
              <a:rPr lang="de-DE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Tristram</a:t>
            </a:r>
            <a:endParaRPr lang="de-DE" sz="2400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Harry Enke                                                                         Claudia Kramer</a:t>
            </a:r>
          </a:p>
          <a:p>
            <a:pPr marL="0" indent="0">
              <a:buNone/>
            </a:pP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Unterstützung von Jens Ludwig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27" y="4215082"/>
            <a:ext cx="1875613" cy="9378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15" y="4400910"/>
            <a:ext cx="3173747" cy="5661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4001294"/>
            <a:ext cx="3275215" cy="115159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Projekt RDMO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Phase 1 (November 2015 – April 2017)</a:t>
            </a:r>
          </a:p>
          <a:p>
            <a:pPr marL="0" indent="0">
              <a:buNone/>
            </a:pP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Konzeption eines generischen Fragenkataloges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Entwicklung der Software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Community und Nutzertests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Phase 2 (Dezember 2017 – April 2020)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Weiterentwicklung der Software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Integration in die Infrastruktur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Etablierung in der Community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Nachhaltigkeit / </a:t>
            </a: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erstetigung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607" y="454777"/>
            <a:ext cx="3702468" cy="777623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35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Datenmanagementpläne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4616" cy="4351338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Optimierung des Forschungsdatenmanagements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Leitfaden für gesamten Projektverlauf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Verbleib der Daten nach Projektende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Idealerweise mehr als Anforderung der Förderer</a:t>
            </a:r>
          </a:p>
          <a:p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Tools:</a:t>
            </a:r>
          </a:p>
          <a:p>
            <a:pPr marL="0" indent="0">
              <a:buNone/>
            </a:pP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	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DMPTool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(California Digital Library)      </a:t>
            </a:r>
            <a:r>
              <a:rPr lang="de-DE" sz="4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DMPOnline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(Digital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Curation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Centre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ool der Uni Bielefeld</a:t>
            </a:r>
          </a:p>
          <a:p>
            <a:pPr marL="0" indent="0">
              <a:buNone/>
            </a:pP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TUB-DMP (TU Berlin)</a:t>
            </a:r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932816" y="4556249"/>
            <a:ext cx="361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  </a:t>
            </a:r>
            <a:r>
              <a:rPr lang="de-DE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DMPRoadmap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4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 – Vom Plan zum </a:t>
            </a:r>
            <a:r>
              <a:rPr lang="de-DE" dirty="0" err="1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Organiser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6284" cy="4351338"/>
          </a:xfrm>
        </p:spPr>
        <p:txBody>
          <a:bodyPr>
            <a:normAutofit/>
          </a:bodyPr>
          <a:lstStyle/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Unterstützung des Datenmanagements (DM) über den gesamten Projektverlauf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Einbinden aller im DM involvierten Akteure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Erfassung aller relevanten Informationen für ein nachhaltiges DM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Strukturiertes Interview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Überspringen redundanter Fragen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Ausgabe eines textuellen DM-Plans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Ausgabe von anstehenden Aufgaben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Schnittstellen zu anderen Tools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84" y="2309185"/>
            <a:ext cx="4064000" cy="3048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069178" y="5357185"/>
            <a:ext cx="379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M. </a:t>
            </a:r>
            <a:r>
              <a:rPr lang="de-DE" sz="12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Minderhoud</a:t>
            </a:r>
            <a:r>
              <a:rPr lang="de-DE" sz="12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Agenda, CC BY-SA 3.0</a:t>
            </a:r>
            <a:endParaRPr lang="de-DE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0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 – Lokal statt zentral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Lokale Installation durch 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lvl="1"/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Universität</a:t>
            </a:r>
          </a:p>
          <a:p>
            <a:pPr lvl="1"/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Forschungsinstitute</a:t>
            </a:r>
          </a:p>
          <a:p>
            <a:pPr lvl="1"/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Infrastrukturanbieter</a:t>
            </a:r>
          </a:p>
          <a:p>
            <a:pPr lvl="1"/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Kollaborationen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Anpassung an institutionelles Umfeld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Anpassung an disziplinspezifische Aspekte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Lokale Anpassungen für 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eigenes 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Corporate Design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Reibungslose Installation (z.B. durch IT-Abteilung)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71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Fragenkataloge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Generischer Fragenkatalog: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Logische Strukturierung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Verknüpfung von Fragen, Antwortoptionen, Ansichten und Aufgaben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Hilfetexte und Links zu weiteren Informationen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Disziplinspezifischer Anpassungsbedarf -&gt; vers. Fragenkataloge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Vers. Ansichten, z.B. je nach Förderer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Interoperabilität mit anderen Datenmodellen getestet</a:t>
            </a:r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96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Software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Realisierung einer Webanwendung basierend auf: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Python und dem Django Framework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JavaScript und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AngularJS</a:t>
            </a:r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Bootstrap 3</a:t>
            </a:r>
          </a:p>
          <a:p>
            <a:pPr lvl="1"/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Pandoc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Nutzung einer relationalen Datenbank (MySQL, </a:t>
            </a:r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PostgreSQL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Oracle, </a:t>
            </a:r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SQLite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  <a:p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Authenfizierungschnittstellen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(LDAP, </a:t>
            </a:r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Shibboleth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OAuth2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Zentrale Demo-Instanz auf </a:t>
            </a: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https://rdmo.aip.de</a:t>
            </a:r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22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Breitbild</PresentationFormat>
  <Paragraphs>144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Droid Sans</vt:lpstr>
      <vt:lpstr>Droid Serif</vt:lpstr>
      <vt:lpstr>Office</vt:lpstr>
      <vt:lpstr>PowerPoint-Präsentation</vt:lpstr>
      <vt:lpstr>Der Research Data Management Organiser (RDMO) unterstützt Forschungsprojekte bei der Planung, Umsetzung und Verwaltung aller Aufgaben des Forschungsdatenmanagements.  Es ermöglicht die Ausgabe eines Datenmangementplans (DMP) nach den Vorgaben der Förderer.</vt:lpstr>
      <vt:lpstr>Projekt RDMO</vt:lpstr>
      <vt:lpstr>Projekt RDMO</vt:lpstr>
      <vt:lpstr>Datenmanagementpläne</vt:lpstr>
      <vt:lpstr>RDMO – Vom Plan zum Organiser</vt:lpstr>
      <vt:lpstr>RDMO – Lokal statt zentral</vt:lpstr>
      <vt:lpstr>Fragenkataloge</vt:lpstr>
      <vt:lpstr>Software</vt:lpstr>
      <vt:lpstr>Open Source</vt:lpstr>
      <vt:lpstr>Community und Nutzertests</vt:lpstr>
      <vt:lpstr>Tutorials</vt:lpstr>
      <vt:lpstr>Aktuelles</vt:lpstr>
      <vt:lpstr>Zukunft</vt:lpstr>
      <vt:lpstr>PowerPoint-Präsentation</vt:lpstr>
      <vt:lpstr>RDMO Tour Nutzerperspektive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Janine Vierheller</dc:creator>
  <cp:lastModifiedBy>Janine Vierheller</cp:lastModifiedBy>
  <cp:revision>28</cp:revision>
  <dcterms:created xsi:type="dcterms:W3CDTF">2018-07-19T09:18:59Z</dcterms:created>
  <dcterms:modified xsi:type="dcterms:W3CDTF">2018-08-15T07:28:27Z</dcterms:modified>
</cp:coreProperties>
</file>