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5" r:id="rId3"/>
    <p:sldId id="266" r:id="rId4"/>
    <p:sldId id="257" r:id="rId5"/>
    <p:sldId id="258" r:id="rId6"/>
    <p:sldId id="259" r:id="rId7"/>
    <p:sldId id="260" r:id="rId8"/>
    <p:sldId id="263" r:id="rId9"/>
    <p:sldId id="262" r:id="rId10"/>
    <p:sldId id="264"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9C4"/>
    <a:srgbClr val="F5E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A875C-4916-02D3-69D9-9C0A0498EF1D}" v="20" dt="2022-12-07T22:30:56.221"/>
    <p1510:client id="{5AA80656-9B75-750A-B765-9EC1BBC7276C}" v="13" dt="2022-12-14T18:06:38.776"/>
    <p1510:client id="{6F4751CE-308F-28D7-B34D-3C35D43A15A8}" v="97" dt="2022-12-07T22:36:45.781"/>
    <p1510:client id="{909EA48C-CE50-4E95-9138-60EAEEE33572}" v="784" dt="2022-12-07T22:23:30.249"/>
    <p1510:client id="{C21D3707-1F92-264F-450A-4B5CB5FEFF6D}" v="87" dt="2022-12-14T17:55:43.384"/>
    <p1510:client id="{FE11E9A1-21D9-9C41-8B06-9FC7CDC4C525}" v="25" dt="2022-12-07T22:27:47.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76732" autoAdjust="0"/>
  </p:normalViewPr>
  <p:slideViewPr>
    <p:cSldViewPr snapToGrid="0">
      <p:cViewPr>
        <p:scale>
          <a:sx n="75" d="100"/>
          <a:sy n="75" d="100"/>
        </p:scale>
        <p:origin x="9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ondi János" userId="S::janos.gorondi@edu.bme.hu::f40e2b48-2d59-456a-b525-95fd9407c9db" providerId="AD" clId="Web-{6F4751CE-308F-28D7-B34D-3C35D43A15A8}"/>
    <pc:docChg chg="modSld">
      <pc:chgData name="Gorondi János" userId="S::janos.gorondi@edu.bme.hu::f40e2b48-2d59-456a-b525-95fd9407c9db" providerId="AD" clId="Web-{6F4751CE-308F-28D7-B34D-3C35D43A15A8}" dt="2022-12-07T22:36:45.781" v="59"/>
      <pc:docMkLst>
        <pc:docMk/>
      </pc:docMkLst>
      <pc:sldChg chg="addSp delSp modSp modTransition">
        <pc:chgData name="Gorondi János" userId="S::janos.gorondi@edu.bme.hu::f40e2b48-2d59-456a-b525-95fd9407c9db" providerId="AD" clId="Web-{6F4751CE-308F-28D7-B34D-3C35D43A15A8}" dt="2022-12-07T22:36:45.781" v="59"/>
        <pc:sldMkLst>
          <pc:docMk/>
          <pc:sldMk cId="2637228364" sldId="264"/>
        </pc:sldMkLst>
        <pc:spChg chg="del">
          <ac:chgData name="Gorondi János" userId="S::janos.gorondi@edu.bme.hu::f40e2b48-2d59-456a-b525-95fd9407c9db" providerId="AD" clId="Web-{6F4751CE-308F-28D7-B34D-3C35D43A15A8}" dt="2022-12-07T22:32:13.541" v="0"/>
          <ac:spMkLst>
            <pc:docMk/>
            <pc:sldMk cId="2637228364" sldId="264"/>
            <ac:spMk id="3" creationId="{BE49EB50-DD47-E8D8-F319-0F4DB0857F4B}"/>
          </ac:spMkLst>
        </pc:spChg>
        <pc:spChg chg="add mod">
          <ac:chgData name="Gorondi János" userId="S::janos.gorondi@edu.bme.hu::f40e2b48-2d59-456a-b525-95fd9407c9db" providerId="AD" clId="Web-{6F4751CE-308F-28D7-B34D-3C35D43A15A8}" dt="2022-12-07T22:36:38.406" v="58" actId="1076"/>
          <ac:spMkLst>
            <pc:docMk/>
            <pc:sldMk cId="2637228364" sldId="264"/>
            <ac:spMk id="5" creationId="{7F435E0C-B18B-863D-4690-1E0E8A8E634F}"/>
          </ac:spMkLst>
        </pc:spChg>
        <pc:picChg chg="add mod ord">
          <ac:chgData name="Gorondi János" userId="S::janos.gorondi@edu.bme.hu::f40e2b48-2d59-456a-b525-95fd9407c9db" providerId="AD" clId="Web-{6F4751CE-308F-28D7-B34D-3C35D43A15A8}" dt="2022-12-07T22:36:32.093" v="57" actId="1076"/>
          <ac:picMkLst>
            <pc:docMk/>
            <pc:sldMk cId="2637228364" sldId="264"/>
            <ac:picMk id="4" creationId="{32F7ED4D-3C67-0862-4182-7D4113F66D13}"/>
          </ac:picMkLst>
        </pc:picChg>
      </pc:sldChg>
    </pc:docChg>
  </pc:docChgLst>
  <pc:docChgLst>
    <pc:chgData name="Gorondi János" userId="S::janos.gorondi@edu.bme.hu::f40e2b48-2d59-456a-b525-95fd9407c9db" providerId="AD" clId="Web-{FE11E9A1-21D9-9C41-8B06-9FC7CDC4C525}"/>
    <pc:docChg chg="modSld">
      <pc:chgData name="Gorondi János" userId="S::janos.gorondi@edu.bme.hu::f40e2b48-2d59-456a-b525-95fd9407c9db" providerId="AD" clId="Web-{FE11E9A1-21D9-9C41-8B06-9FC7CDC4C525}" dt="2022-12-07T22:27:47.106" v="24" actId="14100"/>
      <pc:docMkLst>
        <pc:docMk/>
      </pc:docMkLst>
      <pc:sldChg chg="addSp modSp">
        <pc:chgData name="Gorondi János" userId="S::janos.gorondi@edu.bme.hu::f40e2b48-2d59-456a-b525-95fd9407c9db" providerId="AD" clId="Web-{FE11E9A1-21D9-9C41-8B06-9FC7CDC4C525}" dt="2022-12-07T22:26:51.136" v="14"/>
        <pc:sldMkLst>
          <pc:docMk/>
          <pc:sldMk cId="2656372482" sldId="259"/>
        </pc:sldMkLst>
        <pc:spChg chg="add mod ord">
          <ac:chgData name="Gorondi János" userId="S::janos.gorondi@edu.bme.hu::f40e2b48-2d59-456a-b525-95fd9407c9db" providerId="AD" clId="Web-{FE11E9A1-21D9-9C41-8B06-9FC7CDC4C525}" dt="2022-12-07T22:26:51.136" v="14"/>
          <ac:spMkLst>
            <pc:docMk/>
            <pc:sldMk cId="2656372482" sldId="259"/>
            <ac:spMk id="3" creationId="{AA050036-6E35-2CE9-111E-BAAAD7B33CC3}"/>
          </ac:spMkLst>
        </pc:spChg>
        <pc:picChg chg="mod">
          <ac:chgData name="Gorondi János" userId="S::janos.gorondi@edu.bme.hu::f40e2b48-2d59-456a-b525-95fd9407c9db" providerId="AD" clId="Web-{FE11E9A1-21D9-9C41-8B06-9FC7CDC4C525}" dt="2022-12-07T22:26:16.448" v="8" actId="1076"/>
          <ac:picMkLst>
            <pc:docMk/>
            <pc:sldMk cId="2656372482" sldId="259"/>
            <ac:picMk id="6" creationId="{2BA4D75A-EEA0-A934-098E-FEDDCE3451CF}"/>
          </ac:picMkLst>
        </pc:picChg>
      </pc:sldChg>
      <pc:sldChg chg="addSp modSp">
        <pc:chgData name="Gorondi János" userId="S::janos.gorondi@edu.bme.hu::f40e2b48-2d59-456a-b525-95fd9407c9db" providerId="AD" clId="Web-{FE11E9A1-21D9-9C41-8B06-9FC7CDC4C525}" dt="2022-12-07T22:27:47.106" v="24" actId="14100"/>
        <pc:sldMkLst>
          <pc:docMk/>
          <pc:sldMk cId="1012125373" sldId="263"/>
        </pc:sldMkLst>
        <pc:spChg chg="mod">
          <ac:chgData name="Gorondi János" userId="S::janos.gorondi@edu.bme.hu::f40e2b48-2d59-456a-b525-95fd9407c9db" providerId="AD" clId="Web-{FE11E9A1-21D9-9C41-8B06-9FC7CDC4C525}" dt="2022-12-07T22:27:35.934" v="23" actId="1076"/>
          <ac:spMkLst>
            <pc:docMk/>
            <pc:sldMk cId="1012125373" sldId="263"/>
            <ac:spMk id="2" creationId="{23B8E34F-8EBF-D87A-3C0F-14B0D0004FD6}"/>
          </ac:spMkLst>
        </pc:spChg>
        <pc:spChg chg="add mod ord">
          <ac:chgData name="Gorondi János" userId="S::janos.gorondi@edu.bme.hu::f40e2b48-2d59-456a-b525-95fd9407c9db" providerId="AD" clId="Web-{FE11E9A1-21D9-9C41-8B06-9FC7CDC4C525}" dt="2022-12-07T22:27:47.106" v="24" actId="14100"/>
          <ac:spMkLst>
            <pc:docMk/>
            <pc:sldMk cId="1012125373" sldId="263"/>
            <ac:spMk id="5" creationId="{80E5BD1C-866C-51CC-B7D5-E0601A78BBE6}"/>
          </ac:spMkLst>
        </pc:spChg>
        <pc:picChg chg="mod">
          <ac:chgData name="Gorondi János" userId="S::janos.gorondi@edu.bme.hu::f40e2b48-2d59-456a-b525-95fd9407c9db" providerId="AD" clId="Web-{FE11E9A1-21D9-9C41-8B06-9FC7CDC4C525}" dt="2022-12-07T22:27:31.731" v="22" actId="1076"/>
          <ac:picMkLst>
            <pc:docMk/>
            <pc:sldMk cId="1012125373" sldId="263"/>
            <ac:picMk id="3" creationId="{69304DDE-7BBF-FB26-9899-4CF9AE91D6E8}"/>
          </ac:picMkLst>
        </pc:picChg>
      </pc:sldChg>
    </pc:docChg>
  </pc:docChgLst>
  <pc:docChgLst>
    <pc:chgData name="Gorondi János" userId="S::janos.gorondi@edu.bme.hu::f40e2b48-2d59-456a-b525-95fd9407c9db" providerId="AD" clId="Web-{3D8A875C-4916-02D3-69D9-9C0A0498EF1D}"/>
    <pc:docChg chg="addSld modSld">
      <pc:chgData name="Gorondi János" userId="S::janos.gorondi@edu.bme.hu::f40e2b48-2d59-456a-b525-95fd9407c9db" providerId="AD" clId="Web-{3D8A875C-4916-02D3-69D9-9C0A0498EF1D}" dt="2022-12-07T22:30:56.049" v="18" actId="20577"/>
      <pc:docMkLst>
        <pc:docMk/>
      </pc:docMkLst>
      <pc:sldChg chg="modTransition">
        <pc:chgData name="Gorondi János" userId="S::janos.gorondi@edu.bme.hu::f40e2b48-2d59-456a-b525-95fd9407c9db" providerId="AD" clId="Web-{3D8A875C-4916-02D3-69D9-9C0A0498EF1D}" dt="2022-12-07T22:29:51.920" v="0"/>
        <pc:sldMkLst>
          <pc:docMk/>
          <pc:sldMk cId="351482292" sldId="257"/>
        </pc:sldMkLst>
      </pc:sldChg>
      <pc:sldChg chg="modTransition">
        <pc:chgData name="Gorondi János" userId="S::janos.gorondi@edu.bme.hu::f40e2b48-2d59-456a-b525-95fd9407c9db" providerId="AD" clId="Web-{3D8A875C-4916-02D3-69D9-9C0A0498EF1D}" dt="2022-12-07T22:29:57.920" v="1"/>
        <pc:sldMkLst>
          <pc:docMk/>
          <pc:sldMk cId="4019949975" sldId="258"/>
        </pc:sldMkLst>
      </pc:sldChg>
      <pc:sldChg chg="modTransition">
        <pc:chgData name="Gorondi János" userId="S::janos.gorondi@edu.bme.hu::f40e2b48-2d59-456a-b525-95fd9407c9db" providerId="AD" clId="Web-{3D8A875C-4916-02D3-69D9-9C0A0498EF1D}" dt="2022-12-07T22:30:01.795" v="2"/>
        <pc:sldMkLst>
          <pc:docMk/>
          <pc:sldMk cId="2656372482" sldId="259"/>
        </pc:sldMkLst>
      </pc:sldChg>
      <pc:sldChg chg="modTransition">
        <pc:chgData name="Gorondi János" userId="S::janos.gorondi@edu.bme.hu::f40e2b48-2d59-456a-b525-95fd9407c9db" providerId="AD" clId="Web-{3D8A875C-4916-02D3-69D9-9C0A0498EF1D}" dt="2022-12-07T22:30:05.593" v="3"/>
        <pc:sldMkLst>
          <pc:docMk/>
          <pc:sldMk cId="2398911927" sldId="260"/>
        </pc:sldMkLst>
      </pc:sldChg>
      <pc:sldChg chg="modTransition">
        <pc:chgData name="Gorondi János" userId="S::janos.gorondi@edu.bme.hu::f40e2b48-2d59-456a-b525-95fd9407c9db" providerId="AD" clId="Web-{3D8A875C-4916-02D3-69D9-9C0A0498EF1D}" dt="2022-12-07T22:30:13.671" v="5"/>
        <pc:sldMkLst>
          <pc:docMk/>
          <pc:sldMk cId="51474498" sldId="262"/>
        </pc:sldMkLst>
      </pc:sldChg>
      <pc:sldChg chg="modTransition">
        <pc:chgData name="Gorondi János" userId="S::janos.gorondi@edu.bme.hu::f40e2b48-2d59-456a-b525-95fd9407c9db" providerId="AD" clId="Web-{3D8A875C-4916-02D3-69D9-9C0A0498EF1D}" dt="2022-12-07T22:30:10.296" v="4"/>
        <pc:sldMkLst>
          <pc:docMk/>
          <pc:sldMk cId="1012125373" sldId="263"/>
        </pc:sldMkLst>
      </pc:sldChg>
      <pc:sldChg chg="modSp new">
        <pc:chgData name="Gorondi János" userId="S::janos.gorondi@edu.bme.hu::f40e2b48-2d59-456a-b525-95fd9407c9db" providerId="AD" clId="Web-{3D8A875C-4916-02D3-69D9-9C0A0498EF1D}" dt="2022-12-07T22:30:56.049" v="18" actId="20577"/>
        <pc:sldMkLst>
          <pc:docMk/>
          <pc:sldMk cId="2637228364" sldId="264"/>
        </pc:sldMkLst>
        <pc:spChg chg="mod">
          <ac:chgData name="Gorondi János" userId="S::janos.gorondi@edu.bme.hu::f40e2b48-2d59-456a-b525-95fd9407c9db" providerId="AD" clId="Web-{3D8A875C-4916-02D3-69D9-9C0A0498EF1D}" dt="2022-12-07T22:30:56.049" v="18" actId="20577"/>
          <ac:spMkLst>
            <pc:docMk/>
            <pc:sldMk cId="2637228364" sldId="264"/>
            <ac:spMk id="2" creationId="{269F2655-33CD-8A94-6555-396A2BDB263C}"/>
          </ac:spMkLst>
        </pc:spChg>
      </pc:sldChg>
    </pc:docChg>
  </pc:docChgLst>
  <pc:docChgLst>
    <pc:chgData name="Gorondi János" userId="S::janos.gorondi@edu.bme.hu::f40e2b48-2d59-456a-b525-95fd9407c9db" providerId="AD" clId="Web-{909EA48C-CE50-4E95-9138-60EAEEE33572}"/>
    <pc:docChg chg="addSld delSld modSld addMainMaster delMainMaster">
      <pc:chgData name="Gorondi János" userId="S::janos.gorondi@edu.bme.hu::f40e2b48-2d59-456a-b525-95fd9407c9db" providerId="AD" clId="Web-{909EA48C-CE50-4E95-9138-60EAEEE33572}" dt="2022-12-07T22:23:30.249" v="741"/>
      <pc:docMkLst>
        <pc:docMk/>
      </pc:docMkLst>
      <pc:sldChg chg="addSp modSp mod setBg modClrScheme addAnim chgLayout">
        <pc:chgData name="Gorondi János" userId="S::janos.gorondi@edu.bme.hu::f40e2b48-2d59-456a-b525-95fd9407c9db" providerId="AD" clId="Web-{909EA48C-CE50-4E95-9138-60EAEEE33572}" dt="2022-12-07T22:23:30.249" v="741"/>
        <pc:sldMkLst>
          <pc:docMk/>
          <pc:sldMk cId="4266748471" sldId="256"/>
        </pc:sldMkLst>
        <pc:spChg chg="mod ord">
          <ac:chgData name="Gorondi János" userId="S::janos.gorondi@edu.bme.hu::f40e2b48-2d59-456a-b525-95fd9407c9db" providerId="AD" clId="Web-{909EA48C-CE50-4E95-9138-60EAEEE33572}" dt="2022-12-07T22:23:30.249" v="739"/>
          <ac:spMkLst>
            <pc:docMk/>
            <pc:sldMk cId="4266748471" sldId="256"/>
            <ac:spMk id="2" creationId="{00000000-0000-0000-0000-000000000000}"/>
          </ac:spMkLst>
        </pc:spChg>
        <pc:spChg chg="mod ord">
          <ac:chgData name="Gorondi János" userId="S::janos.gorondi@edu.bme.hu::f40e2b48-2d59-456a-b525-95fd9407c9db" providerId="AD" clId="Web-{909EA48C-CE50-4E95-9138-60EAEEE33572}" dt="2022-12-07T22:23:30.249" v="739"/>
          <ac:spMkLst>
            <pc:docMk/>
            <pc:sldMk cId="4266748471" sldId="256"/>
            <ac:spMk id="3" creationId="{00000000-0000-0000-0000-000000000000}"/>
          </ac:spMkLst>
        </pc:spChg>
        <pc:spChg chg="add">
          <ac:chgData name="Gorondi János" userId="S::janos.gorondi@edu.bme.hu::f40e2b48-2d59-456a-b525-95fd9407c9db" providerId="AD" clId="Web-{909EA48C-CE50-4E95-9138-60EAEEE33572}" dt="2022-12-07T22:23:30.249" v="739"/>
          <ac:spMkLst>
            <pc:docMk/>
            <pc:sldMk cId="4266748471" sldId="256"/>
            <ac:spMk id="9" creationId="{C885E190-58DD-42DD-A4A8-401E15C92A52}"/>
          </ac:spMkLst>
        </pc:spChg>
        <pc:picChg chg="add">
          <ac:chgData name="Gorondi János" userId="S::janos.gorondi@edu.bme.hu::f40e2b48-2d59-456a-b525-95fd9407c9db" providerId="AD" clId="Web-{909EA48C-CE50-4E95-9138-60EAEEE33572}" dt="2022-12-07T22:23:30.249" v="739"/>
          <ac:picMkLst>
            <pc:docMk/>
            <pc:sldMk cId="4266748471" sldId="256"/>
            <ac:picMk id="5" creationId="{C55DEBE9-37ED-B790-082F-843836BF9FC4}"/>
          </ac:picMkLst>
        </pc:picChg>
      </pc:sldChg>
      <pc:sldChg chg="addSp delSp modSp new mod setBg modClrScheme setClrOvrMap chgLayout">
        <pc:chgData name="Gorondi János" userId="S::janos.gorondi@edu.bme.hu::f40e2b48-2d59-456a-b525-95fd9407c9db" providerId="AD" clId="Web-{909EA48C-CE50-4E95-9138-60EAEEE33572}" dt="2022-12-07T21:55:28.067" v="431" actId="1076"/>
        <pc:sldMkLst>
          <pc:docMk/>
          <pc:sldMk cId="351482292" sldId="257"/>
        </pc:sldMkLst>
        <pc:spChg chg="mod ord">
          <ac:chgData name="Gorondi János" userId="S::janos.gorondi@edu.bme.hu::f40e2b48-2d59-456a-b525-95fd9407c9db" providerId="AD" clId="Web-{909EA48C-CE50-4E95-9138-60EAEEE33572}" dt="2022-12-07T21:49:27.072" v="369"/>
          <ac:spMkLst>
            <pc:docMk/>
            <pc:sldMk cId="351482292" sldId="257"/>
            <ac:spMk id="2" creationId="{165D7E39-FFA3-7A2D-5B31-A8ABD8E14646}"/>
          </ac:spMkLst>
        </pc:spChg>
        <pc:spChg chg="add del mod">
          <ac:chgData name="Gorondi János" userId="S::janos.gorondi@edu.bme.hu::f40e2b48-2d59-456a-b525-95fd9407c9db" providerId="AD" clId="Web-{909EA48C-CE50-4E95-9138-60EAEEE33572}" dt="2022-12-07T13:44:13.674" v="9"/>
          <ac:spMkLst>
            <pc:docMk/>
            <pc:sldMk cId="351482292" sldId="257"/>
            <ac:spMk id="3" creationId="{1DDD573E-CD13-AFF0-25C4-5CEF4957B1DA}"/>
          </ac:spMkLst>
        </pc:spChg>
        <pc:spChg chg="add mod">
          <ac:chgData name="Gorondi János" userId="S::janos.gorondi@edu.bme.hu::f40e2b48-2d59-456a-b525-95fd9407c9db" providerId="AD" clId="Web-{909EA48C-CE50-4E95-9138-60EAEEE33572}" dt="2022-12-07T21:55:15.691" v="429" actId="20577"/>
          <ac:spMkLst>
            <pc:docMk/>
            <pc:sldMk cId="351482292" sldId="257"/>
            <ac:spMk id="3" creationId="{80B53B1B-7C81-D50F-FC81-BB3A0C759EF4}"/>
          </ac:spMkLst>
        </pc:spChg>
        <pc:spChg chg="add del mod">
          <ac:chgData name="Gorondi János" userId="S::janos.gorondi@edu.bme.hu::f40e2b48-2d59-456a-b525-95fd9407c9db" providerId="AD" clId="Web-{909EA48C-CE50-4E95-9138-60EAEEE33572}" dt="2022-12-07T14:17:21.016" v="85"/>
          <ac:spMkLst>
            <pc:docMk/>
            <pc:sldMk cId="351482292" sldId="257"/>
            <ac:spMk id="4" creationId="{C6D163E9-7BF8-33AE-C81B-331B03B8B50B}"/>
          </ac:spMkLst>
        </pc:spChg>
        <pc:spChg chg="add del mod">
          <ac:chgData name="Gorondi János" userId="S::janos.gorondi@edu.bme.hu::f40e2b48-2d59-456a-b525-95fd9407c9db" providerId="AD" clId="Web-{909EA48C-CE50-4E95-9138-60EAEEE33572}" dt="2022-12-07T14:17:22.751" v="86"/>
          <ac:spMkLst>
            <pc:docMk/>
            <pc:sldMk cId="351482292" sldId="257"/>
            <ac:spMk id="5" creationId="{51B01C88-AEA0-70B8-57D3-5EEF4D9C02AD}"/>
          </ac:spMkLst>
        </pc:spChg>
        <pc:spChg chg="add del mod">
          <ac:chgData name="Gorondi János" userId="S::janos.gorondi@edu.bme.hu::f40e2b48-2d59-456a-b525-95fd9407c9db" providerId="AD" clId="Web-{909EA48C-CE50-4E95-9138-60EAEEE33572}" dt="2022-12-07T14:18:38.974" v="88"/>
          <ac:spMkLst>
            <pc:docMk/>
            <pc:sldMk cId="351482292" sldId="257"/>
            <ac:spMk id="8" creationId="{63DAF374-EAB9-E4A6-8073-8F4BBF0D4559}"/>
          </ac:spMkLst>
        </pc:spChg>
        <pc:spChg chg="add del mod">
          <ac:chgData name="Gorondi János" userId="S::janos.gorondi@edu.bme.hu::f40e2b48-2d59-456a-b525-95fd9407c9db" providerId="AD" clId="Web-{909EA48C-CE50-4E95-9138-60EAEEE33572}" dt="2022-12-07T15:01:32.080" v="154"/>
          <ac:spMkLst>
            <pc:docMk/>
            <pc:sldMk cId="351482292" sldId="257"/>
            <ac:spMk id="16" creationId="{D20A79E7-D687-DF9E-DBFE-0B44E0EABFC3}"/>
          </ac:spMkLst>
        </pc:spChg>
        <pc:spChg chg="add">
          <ac:chgData name="Gorondi János" userId="S::janos.gorondi@edu.bme.hu::f40e2b48-2d59-456a-b525-95fd9407c9db" providerId="AD" clId="Web-{909EA48C-CE50-4E95-9138-60EAEEE33572}" dt="2022-12-07T21:49:27.072" v="369"/>
          <ac:spMkLst>
            <pc:docMk/>
            <pc:sldMk cId="351482292" sldId="257"/>
            <ac:spMk id="17" creationId="{B4AAD3FD-83A5-4B89-9F8F-01B8870865BE}"/>
          </ac:spMkLst>
        </pc:spChg>
        <pc:spChg chg="add">
          <ac:chgData name="Gorondi János" userId="S::janos.gorondi@edu.bme.hu::f40e2b48-2d59-456a-b525-95fd9407c9db" providerId="AD" clId="Web-{909EA48C-CE50-4E95-9138-60EAEEE33572}" dt="2022-12-07T21:49:27.072" v="369"/>
          <ac:spMkLst>
            <pc:docMk/>
            <pc:sldMk cId="351482292" sldId="257"/>
            <ac:spMk id="19" creationId="{61752F1D-FC0F-4103-9584-630E643CCDA6}"/>
          </ac:spMkLst>
        </pc:spChg>
        <pc:spChg chg="add">
          <ac:chgData name="Gorondi János" userId="S::janos.gorondi@edu.bme.hu::f40e2b48-2d59-456a-b525-95fd9407c9db" providerId="AD" clId="Web-{909EA48C-CE50-4E95-9138-60EAEEE33572}" dt="2022-12-07T21:49:27.072" v="369"/>
          <ac:spMkLst>
            <pc:docMk/>
            <pc:sldMk cId="351482292" sldId="257"/>
            <ac:spMk id="21" creationId="{70151CB7-E7DE-4917-B831-01DF9CE01306}"/>
          </ac:spMkLst>
        </pc:spChg>
        <pc:spChg chg="add">
          <ac:chgData name="Gorondi János" userId="S::janos.gorondi@edu.bme.hu::f40e2b48-2d59-456a-b525-95fd9407c9db" providerId="AD" clId="Web-{909EA48C-CE50-4E95-9138-60EAEEE33572}" dt="2022-12-07T21:49:27.072" v="369"/>
          <ac:spMkLst>
            <pc:docMk/>
            <pc:sldMk cId="351482292" sldId="257"/>
            <ac:spMk id="23" creationId="{A92A1116-1C84-41DF-B803-1F7B0883EC82}"/>
          </ac:spMkLst>
        </pc:spChg>
        <pc:picChg chg="add del mod ord">
          <ac:chgData name="Gorondi János" userId="S::janos.gorondi@edu.bme.hu::f40e2b48-2d59-456a-b525-95fd9407c9db" providerId="AD" clId="Web-{909EA48C-CE50-4E95-9138-60EAEEE33572}" dt="2022-12-07T14:17:47.518" v="87"/>
          <ac:picMkLst>
            <pc:docMk/>
            <pc:sldMk cId="351482292" sldId="257"/>
            <ac:picMk id="7" creationId="{D0243CDE-5178-92D4-6B2D-E08938F96849}"/>
          </ac:picMkLst>
        </pc:picChg>
        <pc:picChg chg="add del mod ord">
          <ac:chgData name="Gorondi János" userId="S::janos.gorondi@edu.bme.hu::f40e2b48-2d59-456a-b525-95fd9407c9db" providerId="AD" clId="Web-{909EA48C-CE50-4E95-9138-60EAEEE33572}" dt="2022-12-07T14:27:41.099" v="131"/>
          <ac:picMkLst>
            <pc:docMk/>
            <pc:sldMk cId="351482292" sldId="257"/>
            <ac:picMk id="9" creationId="{E426D002-32F3-962C-0CE3-8F3E3508816E}"/>
          </ac:picMkLst>
        </pc:picChg>
        <pc:picChg chg="add del mod">
          <ac:chgData name="Gorondi János" userId="S::janos.gorondi@edu.bme.hu::f40e2b48-2d59-456a-b525-95fd9407c9db" providerId="AD" clId="Web-{909EA48C-CE50-4E95-9138-60EAEEE33572}" dt="2022-12-07T14:27:06.910" v="123"/>
          <ac:picMkLst>
            <pc:docMk/>
            <pc:sldMk cId="351482292" sldId="257"/>
            <ac:picMk id="10" creationId="{80FFCA3F-591A-F1F2-B5D8-881A877705E6}"/>
          </ac:picMkLst>
        </pc:picChg>
        <pc:picChg chg="add del mod">
          <ac:chgData name="Gorondi János" userId="S::janos.gorondi@edu.bme.hu::f40e2b48-2d59-456a-b525-95fd9407c9db" providerId="AD" clId="Web-{909EA48C-CE50-4E95-9138-60EAEEE33572}" dt="2022-12-07T15:01:33.783" v="155"/>
          <ac:picMkLst>
            <pc:docMk/>
            <pc:sldMk cId="351482292" sldId="257"/>
            <ac:picMk id="11" creationId="{D028CF18-93D0-693D-A499-B201B095DE85}"/>
          </ac:picMkLst>
        </pc:picChg>
        <pc:picChg chg="add mod">
          <ac:chgData name="Gorondi János" userId="S::janos.gorondi@edu.bme.hu::f40e2b48-2d59-456a-b525-95fd9407c9db" providerId="AD" clId="Web-{909EA48C-CE50-4E95-9138-60EAEEE33572}" dt="2022-12-07T21:55:28.067" v="431" actId="1076"/>
          <ac:picMkLst>
            <pc:docMk/>
            <pc:sldMk cId="351482292" sldId="257"/>
            <ac:picMk id="12" creationId="{27E0C257-5133-B938-01BE-7A1077D8CB0D}"/>
          </ac:picMkLst>
        </pc:picChg>
        <pc:picChg chg="add del mod">
          <ac:chgData name="Gorondi János" userId="S::janos.gorondi@edu.bme.hu::f40e2b48-2d59-456a-b525-95fd9407c9db" providerId="AD" clId="Web-{909EA48C-CE50-4E95-9138-60EAEEE33572}" dt="2022-12-07T14:58:31.699" v="136"/>
          <ac:picMkLst>
            <pc:docMk/>
            <pc:sldMk cId="351482292" sldId="257"/>
            <ac:picMk id="13" creationId="{7BD5F8A5-76D5-D795-2728-6B695B45031F}"/>
          </ac:picMkLst>
        </pc:picChg>
        <pc:picChg chg="add del mod">
          <ac:chgData name="Gorondi János" userId="S::janos.gorondi@edu.bme.hu::f40e2b48-2d59-456a-b525-95fd9407c9db" providerId="AD" clId="Web-{909EA48C-CE50-4E95-9138-60EAEEE33572}" dt="2022-12-07T15:01:54.143" v="159"/>
          <ac:picMkLst>
            <pc:docMk/>
            <pc:sldMk cId="351482292" sldId="257"/>
            <ac:picMk id="14" creationId="{AC1B6208-2EE2-2D65-D207-8852A8B0DDA0}"/>
          </ac:picMkLst>
        </pc:picChg>
        <pc:cxnChg chg="add del mod">
          <ac:chgData name="Gorondi János" userId="S::janos.gorondi@edu.bme.hu::f40e2b48-2d59-456a-b525-95fd9407c9db" providerId="AD" clId="Web-{909EA48C-CE50-4E95-9138-60EAEEE33572}" dt="2022-12-07T15:02:44.942" v="176"/>
          <ac:cxnSpMkLst>
            <pc:docMk/>
            <pc:sldMk cId="351482292" sldId="257"/>
            <ac:cxnSpMk id="6" creationId="{4C737138-0027-98C1-D59C-63FC8A7DED29}"/>
          </ac:cxnSpMkLst>
        </pc:cxnChg>
      </pc:sldChg>
      <pc:sldChg chg="addSp delSp modSp new mod setBg modClrScheme setClrOvrMap chgLayout">
        <pc:chgData name="Gorondi János" userId="S::janos.gorondi@edu.bme.hu::f40e2b48-2d59-456a-b525-95fd9407c9db" providerId="AD" clId="Web-{909EA48C-CE50-4E95-9138-60EAEEE33572}" dt="2022-12-07T22:05:44.910" v="549" actId="20577"/>
        <pc:sldMkLst>
          <pc:docMk/>
          <pc:sldMk cId="4019949975" sldId="258"/>
        </pc:sldMkLst>
        <pc:spChg chg="mod ord">
          <ac:chgData name="Gorondi János" userId="S::janos.gorondi@edu.bme.hu::f40e2b48-2d59-456a-b525-95fd9407c9db" providerId="AD" clId="Web-{909EA48C-CE50-4E95-9138-60EAEEE33572}" dt="2022-12-07T21:49:12.040" v="368"/>
          <ac:spMkLst>
            <pc:docMk/>
            <pc:sldMk cId="4019949975" sldId="258"/>
            <ac:spMk id="2" creationId="{23B8E34F-8EBF-D87A-3C0F-14B0D0004FD6}"/>
          </ac:spMkLst>
        </pc:spChg>
        <pc:spChg chg="add del mod">
          <ac:chgData name="Gorondi János" userId="S::janos.gorondi@edu.bme.hu::f40e2b48-2d59-456a-b525-95fd9407c9db" providerId="AD" clId="Web-{909EA48C-CE50-4E95-9138-60EAEEE33572}" dt="2022-12-07T22:03:08.875" v="509"/>
          <ac:spMkLst>
            <pc:docMk/>
            <pc:sldMk cId="4019949975" sldId="258"/>
            <ac:spMk id="3" creationId="{14712369-B95F-15CA-0B3A-14730346DEC6}"/>
          </ac:spMkLst>
        </pc:spChg>
        <pc:spChg chg="add del">
          <ac:chgData name="Gorondi János" userId="S::janos.gorondi@edu.bme.hu::f40e2b48-2d59-456a-b525-95fd9407c9db" providerId="AD" clId="Web-{909EA48C-CE50-4E95-9138-60EAEEE33572}" dt="2022-12-07T14:27:20.301" v="128"/>
          <ac:spMkLst>
            <pc:docMk/>
            <pc:sldMk cId="4019949975" sldId="258"/>
            <ac:spMk id="3" creationId="{ECB456D6-CD2A-09D4-8060-AD7E7B3AD15B}"/>
          </ac:spMkLst>
        </pc:spChg>
        <pc:spChg chg="add del mod">
          <ac:chgData name="Gorondi János" userId="S::janos.gorondi@edu.bme.hu::f40e2b48-2d59-456a-b525-95fd9407c9db" providerId="AD" clId="Web-{909EA48C-CE50-4E95-9138-60EAEEE33572}" dt="2022-12-07T15:03:16.443" v="178"/>
          <ac:spMkLst>
            <pc:docMk/>
            <pc:sldMk cId="4019949975" sldId="258"/>
            <ac:spMk id="4" creationId="{B9216CFE-F8CE-1549-F839-D1B01F1AF9D4}"/>
          </ac:spMkLst>
        </pc:spChg>
        <pc:spChg chg="add mod">
          <ac:chgData name="Gorondi János" userId="S::janos.gorondi@edu.bme.hu::f40e2b48-2d59-456a-b525-95fd9407c9db" providerId="AD" clId="Web-{909EA48C-CE50-4E95-9138-60EAEEE33572}" dt="2022-12-07T22:05:44.910" v="549" actId="20577"/>
          <ac:spMkLst>
            <pc:docMk/>
            <pc:sldMk cId="4019949975" sldId="258"/>
            <ac:spMk id="10" creationId="{0E5E3D7A-D1BF-69EE-8372-7FBF0400FD27}"/>
          </ac:spMkLst>
        </pc:spChg>
        <pc:spChg chg="add">
          <ac:chgData name="Gorondi János" userId="S::janos.gorondi@edu.bme.hu::f40e2b48-2d59-456a-b525-95fd9407c9db" providerId="AD" clId="Web-{909EA48C-CE50-4E95-9138-60EAEEE33572}" dt="2022-12-07T21:49:12.040" v="368"/>
          <ac:spMkLst>
            <pc:docMk/>
            <pc:sldMk cId="4019949975" sldId="258"/>
            <ac:spMk id="13" creationId="{B4AAD3FD-83A5-4B89-9F8F-01B8870865BE}"/>
          </ac:spMkLst>
        </pc:spChg>
        <pc:spChg chg="add">
          <ac:chgData name="Gorondi János" userId="S::janos.gorondi@edu.bme.hu::f40e2b48-2d59-456a-b525-95fd9407c9db" providerId="AD" clId="Web-{909EA48C-CE50-4E95-9138-60EAEEE33572}" dt="2022-12-07T21:49:12.040" v="368"/>
          <ac:spMkLst>
            <pc:docMk/>
            <pc:sldMk cId="4019949975" sldId="258"/>
            <ac:spMk id="15" creationId="{61752F1D-FC0F-4103-9584-630E643CCDA6}"/>
          </ac:spMkLst>
        </pc:spChg>
        <pc:spChg chg="add">
          <ac:chgData name="Gorondi János" userId="S::janos.gorondi@edu.bme.hu::f40e2b48-2d59-456a-b525-95fd9407c9db" providerId="AD" clId="Web-{909EA48C-CE50-4E95-9138-60EAEEE33572}" dt="2022-12-07T21:49:12.040" v="368"/>
          <ac:spMkLst>
            <pc:docMk/>
            <pc:sldMk cId="4019949975" sldId="258"/>
            <ac:spMk id="17" creationId="{70151CB7-E7DE-4917-B831-01DF9CE01306}"/>
          </ac:spMkLst>
        </pc:spChg>
        <pc:spChg chg="add">
          <ac:chgData name="Gorondi János" userId="S::janos.gorondi@edu.bme.hu::f40e2b48-2d59-456a-b525-95fd9407c9db" providerId="AD" clId="Web-{909EA48C-CE50-4E95-9138-60EAEEE33572}" dt="2022-12-07T21:49:12.040" v="368"/>
          <ac:spMkLst>
            <pc:docMk/>
            <pc:sldMk cId="4019949975" sldId="258"/>
            <ac:spMk id="19" creationId="{A92A1116-1C84-41DF-B803-1F7B0883EC82}"/>
          </ac:spMkLst>
        </pc:spChg>
        <pc:picChg chg="add del mod ord">
          <ac:chgData name="Gorondi János" userId="S::janos.gorondi@edu.bme.hu::f40e2b48-2d59-456a-b525-95fd9407c9db" providerId="AD" clId="Web-{909EA48C-CE50-4E95-9138-60EAEEE33572}" dt="2022-12-07T14:27:16.410" v="127"/>
          <ac:picMkLst>
            <pc:docMk/>
            <pc:sldMk cId="4019949975" sldId="258"/>
            <ac:picMk id="4" creationId="{70E03E5D-D5DD-ADD1-F64D-96B8E9A9CA02}"/>
          </ac:picMkLst>
        </pc:picChg>
        <pc:picChg chg="add mod">
          <ac:chgData name="Gorondi János" userId="S::janos.gorondi@edu.bme.hu::f40e2b48-2d59-456a-b525-95fd9407c9db" providerId="AD" clId="Web-{909EA48C-CE50-4E95-9138-60EAEEE33572}" dt="2022-12-07T22:03:25.172" v="514" actId="1076"/>
          <ac:picMkLst>
            <pc:docMk/>
            <pc:sldMk cId="4019949975" sldId="258"/>
            <ac:picMk id="4" creationId="{D0DE3FC9-4737-9A72-4ABB-BAC515545C42}"/>
          </ac:picMkLst>
        </pc:picChg>
        <pc:picChg chg="add del mod ord">
          <ac:chgData name="Gorondi János" userId="S::janos.gorondi@edu.bme.hu::f40e2b48-2d59-456a-b525-95fd9407c9db" providerId="AD" clId="Web-{909EA48C-CE50-4E95-9138-60EAEEE33572}" dt="2022-12-07T15:03:07.427" v="177"/>
          <ac:picMkLst>
            <pc:docMk/>
            <pc:sldMk cId="4019949975" sldId="258"/>
            <ac:picMk id="5" creationId="{16B1902C-323D-F223-6BEB-0518252BF7BA}"/>
          </ac:picMkLst>
        </pc:picChg>
        <pc:picChg chg="add del mod">
          <ac:chgData name="Gorondi János" userId="S::janos.gorondi@edu.bme.hu::f40e2b48-2d59-456a-b525-95fd9407c9db" providerId="AD" clId="Web-{909EA48C-CE50-4E95-9138-60EAEEE33572}" dt="2022-12-07T22:01:59.436" v="491"/>
          <ac:picMkLst>
            <pc:docMk/>
            <pc:sldMk cId="4019949975" sldId="258"/>
            <ac:picMk id="5" creationId="{39A74E6A-E613-95D3-EABC-D15144B88330}"/>
          </ac:picMkLst>
        </pc:picChg>
        <pc:picChg chg="add mod ord">
          <ac:chgData name="Gorondi János" userId="S::janos.gorondi@edu.bme.hu::f40e2b48-2d59-456a-b525-95fd9407c9db" providerId="AD" clId="Web-{909EA48C-CE50-4E95-9138-60EAEEE33572}" dt="2022-12-07T22:03:51.251" v="519" actId="1076"/>
          <ac:picMkLst>
            <pc:docMk/>
            <pc:sldMk cId="4019949975" sldId="258"/>
            <ac:picMk id="6" creationId="{63718A58-8B43-98FD-F498-44AB929C3B4D}"/>
          </ac:picMkLst>
        </pc:picChg>
        <pc:picChg chg="add mod">
          <ac:chgData name="Gorondi János" userId="S::janos.gorondi@edu.bme.hu::f40e2b48-2d59-456a-b525-95fd9407c9db" providerId="AD" clId="Web-{909EA48C-CE50-4E95-9138-60EAEEE33572}" dt="2022-12-07T22:03:25.172" v="515" actId="1076"/>
          <ac:picMkLst>
            <pc:docMk/>
            <pc:sldMk cId="4019949975" sldId="258"/>
            <ac:picMk id="7" creationId="{10D90749-293A-43D6-C097-E711A4CE464E}"/>
          </ac:picMkLst>
        </pc:picChg>
        <pc:cxnChg chg="add mod">
          <ac:chgData name="Gorondi János" userId="S::janos.gorondi@edu.bme.hu::f40e2b48-2d59-456a-b525-95fd9407c9db" providerId="AD" clId="Web-{909EA48C-CE50-4E95-9138-60EAEEE33572}" dt="2022-12-07T22:04:05.736" v="522" actId="14100"/>
          <ac:cxnSpMkLst>
            <pc:docMk/>
            <pc:sldMk cId="4019949975" sldId="258"/>
            <ac:cxnSpMk id="8" creationId="{1B8C0247-B3AD-7AEB-3E6B-BFF8B6773BE7}"/>
          </ac:cxnSpMkLst>
        </pc:cxnChg>
      </pc:sldChg>
      <pc:sldChg chg="addSp delSp modSp add mod replId setBg modClrScheme setClrOvrMap delDesignElem chgLayout">
        <pc:chgData name="Gorondi János" userId="S::janos.gorondi@edu.bme.hu::f40e2b48-2d59-456a-b525-95fd9407c9db" providerId="AD" clId="Web-{909EA48C-CE50-4E95-9138-60EAEEE33572}" dt="2022-12-07T22:20:49.604" v="728" actId="20577"/>
        <pc:sldMkLst>
          <pc:docMk/>
          <pc:sldMk cId="2656372482" sldId="259"/>
        </pc:sldMkLst>
        <pc:spChg chg="mod ord">
          <ac:chgData name="Gorondi János" userId="S::janos.gorondi@edu.bme.hu::f40e2b48-2d59-456a-b525-95fd9407c9db" providerId="AD" clId="Web-{909EA48C-CE50-4E95-9138-60EAEEE33572}" dt="2022-12-07T22:20:49.604" v="728" actId="20577"/>
          <ac:spMkLst>
            <pc:docMk/>
            <pc:sldMk cId="2656372482" sldId="259"/>
            <ac:spMk id="2" creationId="{23B8E34F-8EBF-D87A-3C0F-14B0D0004FD6}"/>
          </ac:spMkLst>
        </pc:spChg>
        <pc:spChg chg="del">
          <ac:chgData name="Gorondi János" userId="S::janos.gorondi@edu.bme.hu::f40e2b48-2d59-456a-b525-95fd9407c9db" providerId="AD" clId="Web-{909EA48C-CE50-4E95-9138-60EAEEE33572}" dt="2022-12-07T14:27:43.084" v="132"/>
          <ac:spMkLst>
            <pc:docMk/>
            <pc:sldMk cId="2656372482" sldId="259"/>
            <ac:spMk id="3" creationId="{ECB456D6-CD2A-09D4-8060-AD7E7B3AD15B}"/>
          </ac:spMkLst>
        </pc:spChg>
        <pc:spChg chg="add del mod">
          <ac:chgData name="Gorondi János" userId="S::janos.gorondi@edu.bme.hu::f40e2b48-2d59-456a-b525-95fd9407c9db" providerId="AD" clId="Web-{909EA48C-CE50-4E95-9138-60EAEEE33572}" dt="2022-12-07T15:03:50.787" v="186"/>
          <ac:spMkLst>
            <pc:docMk/>
            <pc:sldMk cId="2656372482" sldId="259"/>
            <ac:spMk id="5" creationId="{1475E8D2-FEF3-C999-2089-67F3C3F75D62}"/>
          </ac:spMkLst>
        </pc:spChg>
        <pc:spChg chg="add del mod">
          <ac:chgData name="Gorondi János" userId="S::janos.gorondi@edu.bme.hu::f40e2b48-2d59-456a-b525-95fd9407c9db" providerId="AD" clId="Web-{909EA48C-CE50-4E95-9138-60EAEEE33572}" dt="2022-12-07T22:09:09.431" v="575"/>
          <ac:spMkLst>
            <pc:docMk/>
            <pc:sldMk cId="2656372482" sldId="259"/>
            <ac:spMk id="10" creationId="{80ED7086-744C-E755-8399-1639ED6864C4}"/>
          </ac:spMkLst>
        </pc:spChg>
        <pc:spChg chg="add del">
          <ac:chgData name="Gorondi János" userId="S::janos.gorondi@edu.bme.hu::f40e2b48-2d59-456a-b525-95fd9407c9db" providerId="AD" clId="Web-{909EA48C-CE50-4E95-9138-60EAEEE33572}" dt="2022-12-07T22:09:09.431" v="575"/>
          <ac:spMkLst>
            <pc:docMk/>
            <pc:sldMk cId="2656372482" sldId="259"/>
            <ac:spMk id="13" creationId="{B4AAD3FD-83A5-4B89-9F8F-01B8870865BE}"/>
          </ac:spMkLst>
        </pc:spChg>
        <pc:spChg chg="add del">
          <ac:chgData name="Gorondi János" userId="S::janos.gorondi@edu.bme.hu::f40e2b48-2d59-456a-b525-95fd9407c9db" providerId="AD" clId="Web-{909EA48C-CE50-4E95-9138-60EAEEE33572}" dt="2022-12-07T22:09:09.431" v="575"/>
          <ac:spMkLst>
            <pc:docMk/>
            <pc:sldMk cId="2656372482" sldId="259"/>
            <ac:spMk id="15" creationId="{61752F1D-FC0F-4103-9584-630E643CCDA6}"/>
          </ac:spMkLst>
        </pc:spChg>
        <pc:spChg chg="add del">
          <ac:chgData name="Gorondi János" userId="S::janos.gorondi@edu.bme.hu::f40e2b48-2d59-456a-b525-95fd9407c9db" providerId="AD" clId="Web-{909EA48C-CE50-4E95-9138-60EAEEE33572}" dt="2022-12-07T22:09:09.431" v="575"/>
          <ac:spMkLst>
            <pc:docMk/>
            <pc:sldMk cId="2656372482" sldId="259"/>
            <ac:spMk id="17" creationId="{70151CB7-E7DE-4917-B831-01DF9CE01306}"/>
          </ac:spMkLst>
        </pc:spChg>
        <pc:spChg chg="add del">
          <ac:chgData name="Gorondi János" userId="S::janos.gorondi@edu.bme.hu::f40e2b48-2d59-456a-b525-95fd9407c9db" providerId="AD" clId="Web-{909EA48C-CE50-4E95-9138-60EAEEE33572}" dt="2022-12-07T22:09:09.431" v="575"/>
          <ac:spMkLst>
            <pc:docMk/>
            <pc:sldMk cId="2656372482" sldId="259"/>
            <ac:spMk id="19" creationId="{A92A1116-1C84-41DF-B803-1F7B0883EC82}"/>
          </ac:spMkLst>
        </pc:spChg>
        <pc:spChg chg="add del">
          <ac:chgData name="Gorondi János" userId="S::janos.gorondi@edu.bme.hu::f40e2b48-2d59-456a-b525-95fd9407c9db" providerId="AD" clId="Web-{909EA48C-CE50-4E95-9138-60EAEEE33572}" dt="2022-12-07T22:08:54.399" v="570"/>
          <ac:spMkLst>
            <pc:docMk/>
            <pc:sldMk cId="2656372482" sldId="259"/>
            <ac:spMk id="24" creationId="{49076D5E-68ED-4CD1-A04F-E7934EBFAAD9}"/>
          </ac:spMkLst>
        </pc:spChg>
        <pc:spChg chg="add del">
          <ac:chgData name="Gorondi János" userId="S::janos.gorondi@edu.bme.hu::f40e2b48-2d59-456a-b525-95fd9407c9db" providerId="AD" clId="Web-{909EA48C-CE50-4E95-9138-60EAEEE33572}" dt="2022-12-07T22:08:54.399" v="570"/>
          <ac:spMkLst>
            <pc:docMk/>
            <pc:sldMk cId="2656372482" sldId="259"/>
            <ac:spMk id="26" creationId="{21BE0A6B-EBF8-4301-B1AE-F6A1C4003E2A}"/>
          </ac:spMkLst>
        </pc:spChg>
        <pc:spChg chg="add del">
          <ac:chgData name="Gorondi János" userId="S::janos.gorondi@edu.bme.hu::f40e2b48-2d59-456a-b525-95fd9407c9db" providerId="AD" clId="Web-{909EA48C-CE50-4E95-9138-60EAEEE33572}" dt="2022-12-07T22:08:54.399" v="570"/>
          <ac:spMkLst>
            <pc:docMk/>
            <pc:sldMk cId="2656372482" sldId="259"/>
            <ac:spMk id="28" creationId="{03C06118-B3FE-4B51-80A1-B82C2E9FF970}"/>
          </ac:spMkLst>
        </pc:spChg>
        <pc:spChg chg="add del">
          <ac:chgData name="Gorondi János" userId="S::janos.gorondi@edu.bme.hu::f40e2b48-2d59-456a-b525-95fd9407c9db" providerId="AD" clId="Web-{909EA48C-CE50-4E95-9138-60EAEEE33572}" dt="2022-12-07T22:08:54.399" v="570"/>
          <ac:spMkLst>
            <pc:docMk/>
            <pc:sldMk cId="2656372482" sldId="259"/>
            <ac:spMk id="30" creationId="{172BE3F8-96D6-4535-9AE4-694DC4F5B13F}"/>
          </ac:spMkLst>
        </pc:spChg>
        <pc:spChg chg="add del">
          <ac:chgData name="Gorondi János" userId="S::janos.gorondi@edu.bme.hu::f40e2b48-2d59-456a-b525-95fd9407c9db" providerId="AD" clId="Web-{909EA48C-CE50-4E95-9138-60EAEEE33572}" dt="2022-12-07T22:09:00.806" v="572"/>
          <ac:spMkLst>
            <pc:docMk/>
            <pc:sldMk cId="2656372482" sldId="259"/>
            <ac:spMk id="34" creationId="{DE4D62F9-188E-4530-84C2-24BDEE4BEB82}"/>
          </ac:spMkLst>
        </pc:spChg>
        <pc:spChg chg="add del">
          <ac:chgData name="Gorondi János" userId="S::janos.gorondi@edu.bme.hu::f40e2b48-2d59-456a-b525-95fd9407c9db" providerId="AD" clId="Web-{909EA48C-CE50-4E95-9138-60EAEEE33572}" dt="2022-12-07T22:09:00.806" v="572"/>
          <ac:spMkLst>
            <pc:docMk/>
            <pc:sldMk cId="2656372482" sldId="259"/>
            <ac:spMk id="36" creationId="{757B325C-3E35-45CF-9D07-3BCB281F3B9C}"/>
          </ac:spMkLst>
        </pc:spChg>
        <pc:spChg chg="add del">
          <ac:chgData name="Gorondi János" userId="S::janos.gorondi@edu.bme.hu::f40e2b48-2d59-456a-b525-95fd9407c9db" providerId="AD" clId="Web-{909EA48C-CE50-4E95-9138-60EAEEE33572}" dt="2022-12-07T22:09:00.806" v="572"/>
          <ac:spMkLst>
            <pc:docMk/>
            <pc:sldMk cId="2656372482" sldId="259"/>
            <ac:spMk id="37" creationId="{4AC0CD9D-7610-4620-93B4-798CCD9AB581}"/>
          </ac:spMkLst>
        </pc:spChg>
        <pc:spChg chg="add del">
          <ac:chgData name="Gorondi János" userId="S::janos.gorondi@edu.bme.hu::f40e2b48-2d59-456a-b525-95fd9407c9db" providerId="AD" clId="Web-{909EA48C-CE50-4E95-9138-60EAEEE33572}" dt="2022-12-07T22:09:00.806" v="572"/>
          <ac:spMkLst>
            <pc:docMk/>
            <pc:sldMk cId="2656372482" sldId="259"/>
            <ac:spMk id="38" creationId="{C24BEC42-AFF3-40D1-93A2-A27A42E1E23C}"/>
          </ac:spMkLst>
        </pc:spChg>
        <pc:spChg chg="add del">
          <ac:chgData name="Gorondi János" userId="S::janos.gorondi@edu.bme.hu::f40e2b48-2d59-456a-b525-95fd9407c9db" providerId="AD" clId="Web-{909EA48C-CE50-4E95-9138-60EAEEE33572}" dt="2022-12-07T22:09:00.806" v="572"/>
          <ac:spMkLst>
            <pc:docMk/>
            <pc:sldMk cId="2656372482" sldId="259"/>
            <ac:spMk id="40" creationId="{608F427C-1EC9-4280-9367-F2B3AA063E82}"/>
          </ac:spMkLst>
        </pc:spChg>
        <pc:spChg chg="add del">
          <ac:chgData name="Gorondi János" userId="S::janos.gorondi@edu.bme.hu::f40e2b48-2d59-456a-b525-95fd9407c9db" providerId="AD" clId="Web-{909EA48C-CE50-4E95-9138-60EAEEE33572}" dt="2022-12-07T22:09:00.806" v="572"/>
          <ac:spMkLst>
            <pc:docMk/>
            <pc:sldMk cId="2656372482" sldId="259"/>
            <ac:spMk id="42" creationId="{F98810A7-E114-447A-A7D6-69B27CFB5650}"/>
          </ac:spMkLst>
        </pc:spChg>
        <pc:spChg chg="add del">
          <ac:chgData name="Gorondi János" userId="S::janos.gorondi@edu.bme.hu::f40e2b48-2d59-456a-b525-95fd9407c9db" providerId="AD" clId="Web-{909EA48C-CE50-4E95-9138-60EAEEE33572}" dt="2022-12-07T22:09:09.415" v="574"/>
          <ac:spMkLst>
            <pc:docMk/>
            <pc:sldMk cId="2656372482" sldId="259"/>
            <ac:spMk id="44" creationId="{B4AAD3FD-83A5-4B89-9F8F-01B8870865BE}"/>
          </ac:spMkLst>
        </pc:spChg>
        <pc:spChg chg="add del">
          <ac:chgData name="Gorondi János" userId="S::janos.gorondi@edu.bme.hu::f40e2b48-2d59-456a-b525-95fd9407c9db" providerId="AD" clId="Web-{909EA48C-CE50-4E95-9138-60EAEEE33572}" dt="2022-12-07T22:09:09.415" v="574"/>
          <ac:spMkLst>
            <pc:docMk/>
            <pc:sldMk cId="2656372482" sldId="259"/>
            <ac:spMk id="45" creationId="{61752F1D-FC0F-4103-9584-630E643CCDA6}"/>
          </ac:spMkLst>
        </pc:spChg>
        <pc:spChg chg="add del">
          <ac:chgData name="Gorondi János" userId="S::janos.gorondi@edu.bme.hu::f40e2b48-2d59-456a-b525-95fd9407c9db" providerId="AD" clId="Web-{909EA48C-CE50-4E95-9138-60EAEEE33572}" dt="2022-12-07T22:09:09.415" v="574"/>
          <ac:spMkLst>
            <pc:docMk/>
            <pc:sldMk cId="2656372482" sldId="259"/>
            <ac:spMk id="46" creationId="{70151CB7-E7DE-4917-B831-01DF9CE01306}"/>
          </ac:spMkLst>
        </pc:spChg>
        <pc:spChg chg="add del">
          <ac:chgData name="Gorondi János" userId="S::janos.gorondi@edu.bme.hu::f40e2b48-2d59-456a-b525-95fd9407c9db" providerId="AD" clId="Web-{909EA48C-CE50-4E95-9138-60EAEEE33572}" dt="2022-12-07T22:09:09.415" v="574"/>
          <ac:spMkLst>
            <pc:docMk/>
            <pc:sldMk cId="2656372482" sldId="259"/>
            <ac:spMk id="47" creationId="{A92A1116-1C84-41DF-B803-1F7B0883EC82}"/>
          </ac:spMkLst>
        </pc:spChg>
        <pc:spChg chg="add del">
          <ac:chgData name="Gorondi János" userId="S::janos.gorondi@edu.bme.hu::f40e2b48-2d59-456a-b525-95fd9407c9db" providerId="AD" clId="Web-{909EA48C-CE50-4E95-9138-60EAEEE33572}" dt="2022-12-07T22:09:09.415" v="574"/>
          <ac:spMkLst>
            <pc:docMk/>
            <pc:sldMk cId="2656372482" sldId="259"/>
            <ac:spMk id="48" creationId="{80ED7086-744C-E755-8399-1639ED6864C4}"/>
          </ac:spMkLst>
        </pc:spChg>
        <pc:spChg chg="add del">
          <ac:chgData name="Gorondi János" userId="S::janos.gorondi@edu.bme.hu::f40e2b48-2d59-456a-b525-95fd9407c9db" providerId="AD" clId="Web-{909EA48C-CE50-4E95-9138-60EAEEE33572}" dt="2022-12-07T22:18:32.664" v="703"/>
          <ac:spMkLst>
            <pc:docMk/>
            <pc:sldMk cId="2656372482" sldId="259"/>
            <ac:spMk id="50" creationId="{49076D5E-68ED-4CD1-A04F-E7934EBFAAD9}"/>
          </ac:spMkLst>
        </pc:spChg>
        <pc:spChg chg="add del">
          <ac:chgData name="Gorondi János" userId="S::janos.gorondi@edu.bme.hu::f40e2b48-2d59-456a-b525-95fd9407c9db" providerId="AD" clId="Web-{909EA48C-CE50-4E95-9138-60EAEEE33572}" dt="2022-12-07T22:18:32.664" v="703"/>
          <ac:spMkLst>
            <pc:docMk/>
            <pc:sldMk cId="2656372482" sldId="259"/>
            <ac:spMk id="51" creationId="{21BE0A6B-EBF8-4301-B1AE-F6A1C4003E2A}"/>
          </ac:spMkLst>
        </pc:spChg>
        <pc:spChg chg="add del">
          <ac:chgData name="Gorondi János" userId="S::janos.gorondi@edu.bme.hu::f40e2b48-2d59-456a-b525-95fd9407c9db" providerId="AD" clId="Web-{909EA48C-CE50-4E95-9138-60EAEEE33572}" dt="2022-12-07T22:18:32.664" v="703"/>
          <ac:spMkLst>
            <pc:docMk/>
            <pc:sldMk cId="2656372482" sldId="259"/>
            <ac:spMk id="52" creationId="{03C06118-B3FE-4B51-80A1-B82C2E9FF970}"/>
          </ac:spMkLst>
        </pc:spChg>
        <pc:spChg chg="add del">
          <ac:chgData name="Gorondi János" userId="S::janos.gorondi@edu.bme.hu::f40e2b48-2d59-456a-b525-95fd9407c9db" providerId="AD" clId="Web-{909EA48C-CE50-4E95-9138-60EAEEE33572}" dt="2022-12-07T22:18:32.664" v="703"/>
          <ac:spMkLst>
            <pc:docMk/>
            <pc:sldMk cId="2656372482" sldId="259"/>
            <ac:spMk id="53" creationId="{172BE3F8-96D6-4535-9AE4-694DC4F5B13F}"/>
          </ac:spMkLst>
        </pc:spChg>
        <pc:spChg chg="add del mod ord">
          <ac:chgData name="Gorondi János" userId="S::janos.gorondi@edu.bme.hu::f40e2b48-2d59-456a-b525-95fd9407c9db" providerId="AD" clId="Web-{909EA48C-CE50-4E95-9138-60EAEEE33572}" dt="2022-12-07T22:20:09.572" v="718"/>
          <ac:spMkLst>
            <pc:docMk/>
            <pc:sldMk cId="2656372482" sldId="259"/>
            <ac:spMk id="54" creationId="{80ED7086-744C-E755-8399-1639ED6864C4}"/>
          </ac:spMkLst>
        </pc:spChg>
        <pc:picChg chg="add del mod ord">
          <ac:chgData name="Gorondi János" userId="S::janos.gorondi@edu.bme.hu::f40e2b48-2d59-456a-b525-95fd9407c9db" providerId="AD" clId="Web-{909EA48C-CE50-4E95-9138-60EAEEE33572}" dt="2022-12-07T15:03:37.256" v="185"/>
          <ac:picMkLst>
            <pc:docMk/>
            <pc:sldMk cId="2656372482" sldId="259"/>
            <ac:picMk id="4" creationId="{224C5B99-7A8C-F3AC-425A-1F694B272B20}"/>
          </ac:picMkLst>
        </pc:picChg>
        <pc:picChg chg="add mod ord">
          <ac:chgData name="Gorondi János" userId="S::janos.gorondi@edu.bme.hu::f40e2b48-2d59-456a-b525-95fd9407c9db" providerId="AD" clId="Web-{909EA48C-CE50-4E95-9138-60EAEEE33572}" dt="2022-12-07T22:19:54.212" v="715" actId="1076"/>
          <ac:picMkLst>
            <pc:docMk/>
            <pc:sldMk cId="2656372482" sldId="259"/>
            <ac:picMk id="6" creationId="{2BA4D75A-EEA0-A934-098E-FEDDCE3451CF}"/>
          </ac:picMkLst>
        </pc:picChg>
        <pc:picChg chg="add del">
          <ac:chgData name="Gorondi János" userId="S::janos.gorondi@edu.bme.hu::f40e2b48-2d59-456a-b525-95fd9407c9db" providerId="AD" clId="Web-{909EA48C-CE50-4E95-9138-60EAEEE33572}" dt="2022-12-07T22:09:00.806" v="572"/>
          <ac:picMkLst>
            <pc:docMk/>
            <pc:sldMk cId="2656372482" sldId="259"/>
            <ac:picMk id="32" creationId="{69F01145-BEA3-4CBF-AA21-10077B948CA8}"/>
          </ac:picMkLst>
        </pc:picChg>
        <pc:picChg chg="add del">
          <ac:chgData name="Gorondi János" userId="S::janos.gorondi@edu.bme.hu::f40e2b48-2d59-456a-b525-95fd9407c9db" providerId="AD" clId="Web-{909EA48C-CE50-4E95-9138-60EAEEE33572}" dt="2022-12-07T22:09:00.806" v="572"/>
          <ac:picMkLst>
            <pc:docMk/>
            <pc:sldMk cId="2656372482" sldId="259"/>
            <ac:picMk id="33" creationId="{41B68C77-138E-4BF7-A276-BD0C78A4219F}"/>
          </ac:picMkLst>
        </pc:picChg>
        <pc:picChg chg="add del">
          <ac:chgData name="Gorondi János" userId="S::janos.gorondi@edu.bme.hu::f40e2b48-2d59-456a-b525-95fd9407c9db" providerId="AD" clId="Web-{909EA48C-CE50-4E95-9138-60EAEEE33572}" dt="2022-12-07T22:09:00.806" v="572"/>
          <ac:picMkLst>
            <pc:docMk/>
            <pc:sldMk cId="2656372482" sldId="259"/>
            <ac:picMk id="35" creationId="{7C268552-D473-46ED-B1B8-422042C4DEF1}"/>
          </ac:picMkLst>
        </pc:picChg>
        <pc:picChg chg="add del">
          <ac:chgData name="Gorondi János" userId="S::janos.gorondi@edu.bme.hu::f40e2b48-2d59-456a-b525-95fd9407c9db" providerId="AD" clId="Web-{909EA48C-CE50-4E95-9138-60EAEEE33572}" dt="2022-12-07T22:09:00.806" v="572"/>
          <ac:picMkLst>
            <pc:docMk/>
            <pc:sldMk cId="2656372482" sldId="259"/>
            <ac:picMk id="39" creationId="{B9238B3E-24AA-439A-B527-6C5DF6D72145}"/>
          </ac:picMkLst>
        </pc:picChg>
      </pc:sldChg>
      <pc:sldChg chg="addSp delSp modSp add mod replId setBg modClrScheme setClrOvrMap chgLayout">
        <pc:chgData name="Gorondi János" userId="S::janos.gorondi@edu.bme.hu::f40e2b48-2d59-456a-b525-95fd9407c9db" providerId="AD" clId="Web-{909EA48C-CE50-4E95-9138-60EAEEE33572}" dt="2022-12-07T22:13:20.265" v="628" actId="20577"/>
        <pc:sldMkLst>
          <pc:docMk/>
          <pc:sldMk cId="2398911927" sldId="260"/>
        </pc:sldMkLst>
        <pc:spChg chg="mod ord">
          <ac:chgData name="Gorondi János" userId="S::janos.gorondi@edu.bme.hu::f40e2b48-2d59-456a-b525-95fd9407c9db" providerId="AD" clId="Web-{909EA48C-CE50-4E95-9138-60EAEEE33572}" dt="2022-12-07T21:50:02.307" v="372"/>
          <ac:spMkLst>
            <pc:docMk/>
            <pc:sldMk cId="2398911927" sldId="260"/>
            <ac:spMk id="2" creationId="{23B8E34F-8EBF-D87A-3C0F-14B0D0004FD6}"/>
          </ac:spMkLst>
        </pc:spChg>
        <pc:spChg chg="del">
          <ac:chgData name="Gorondi János" userId="S::janos.gorondi@edu.bme.hu::f40e2b48-2d59-456a-b525-95fd9407c9db" providerId="AD" clId="Web-{909EA48C-CE50-4E95-9138-60EAEEE33572}" dt="2022-12-07T14:58:35.215" v="137"/>
          <ac:spMkLst>
            <pc:docMk/>
            <pc:sldMk cId="2398911927" sldId="260"/>
            <ac:spMk id="3" creationId="{ECB456D6-CD2A-09D4-8060-AD7E7B3AD15B}"/>
          </ac:spMkLst>
        </pc:spChg>
        <pc:spChg chg="add del mod">
          <ac:chgData name="Gorondi János" userId="S::janos.gorondi@edu.bme.hu::f40e2b48-2d59-456a-b525-95fd9407c9db" providerId="AD" clId="Web-{909EA48C-CE50-4E95-9138-60EAEEE33572}" dt="2022-12-07T14:59:02.856" v="144"/>
          <ac:spMkLst>
            <pc:docMk/>
            <pc:sldMk cId="2398911927" sldId="260"/>
            <ac:spMk id="6" creationId="{CBAACE19-7351-5EE2-ECE5-2554967400C3}"/>
          </ac:spMkLst>
        </pc:spChg>
        <pc:spChg chg="add del mod">
          <ac:chgData name="Gorondi János" userId="S::janos.gorondi@edu.bme.hu::f40e2b48-2d59-456a-b525-95fd9407c9db" providerId="AD" clId="Web-{909EA48C-CE50-4E95-9138-60EAEEE33572}" dt="2022-12-07T15:04:53.680" v="198"/>
          <ac:spMkLst>
            <pc:docMk/>
            <pc:sldMk cId="2398911927" sldId="260"/>
            <ac:spMk id="9" creationId="{D57169A0-DE2A-8F0D-11B2-4B7390644A7C}"/>
          </ac:spMkLst>
        </pc:spChg>
        <pc:spChg chg="add del mod">
          <ac:chgData name="Gorondi János" userId="S::janos.gorondi@edu.bme.hu::f40e2b48-2d59-456a-b525-95fd9407c9db" providerId="AD" clId="Web-{909EA48C-CE50-4E95-9138-60EAEEE33572}" dt="2022-12-07T15:05:16.103" v="200"/>
          <ac:spMkLst>
            <pc:docMk/>
            <pc:sldMk cId="2398911927" sldId="260"/>
            <ac:spMk id="12" creationId="{F38182B5-E01D-F719-70C2-723F25A2D423}"/>
          </ac:spMkLst>
        </pc:spChg>
        <pc:spChg chg="add mod">
          <ac:chgData name="Gorondi János" userId="S::janos.gorondi@edu.bme.hu::f40e2b48-2d59-456a-b525-95fd9407c9db" providerId="AD" clId="Web-{909EA48C-CE50-4E95-9138-60EAEEE33572}" dt="2022-12-07T22:13:20.265" v="628" actId="20577"/>
          <ac:spMkLst>
            <pc:docMk/>
            <pc:sldMk cId="2398911927" sldId="260"/>
            <ac:spMk id="17" creationId="{49F12AF8-22A5-EE09-6653-0D711056D2F4}"/>
          </ac:spMkLst>
        </pc:spChg>
        <pc:spChg chg="add">
          <ac:chgData name="Gorondi János" userId="S::janos.gorondi@edu.bme.hu::f40e2b48-2d59-456a-b525-95fd9407c9db" providerId="AD" clId="Web-{909EA48C-CE50-4E95-9138-60EAEEE33572}" dt="2022-12-07T21:50:02.307" v="372"/>
          <ac:spMkLst>
            <pc:docMk/>
            <pc:sldMk cId="2398911927" sldId="260"/>
            <ac:spMk id="20" creationId="{B4AAD3FD-83A5-4B89-9F8F-01B8870865BE}"/>
          </ac:spMkLst>
        </pc:spChg>
        <pc:spChg chg="add">
          <ac:chgData name="Gorondi János" userId="S::janos.gorondi@edu.bme.hu::f40e2b48-2d59-456a-b525-95fd9407c9db" providerId="AD" clId="Web-{909EA48C-CE50-4E95-9138-60EAEEE33572}" dt="2022-12-07T21:50:02.307" v="372"/>
          <ac:spMkLst>
            <pc:docMk/>
            <pc:sldMk cId="2398911927" sldId="260"/>
            <ac:spMk id="22" creationId="{61752F1D-FC0F-4103-9584-630E643CCDA6}"/>
          </ac:spMkLst>
        </pc:spChg>
        <pc:spChg chg="add">
          <ac:chgData name="Gorondi János" userId="S::janos.gorondi@edu.bme.hu::f40e2b48-2d59-456a-b525-95fd9407c9db" providerId="AD" clId="Web-{909EA48C-CE50-4E95-9138-60EAEEE33572}" dt="2022-12-07T21:50:02.307" v="372"/>
          <ac:spMkLst>
            <pc:docMk/>
            <pc:sldMk cId="2398911927" sldId="260"/>
            <ac:spMk id="24" creationId="{70151CB7-E7DE-4917-B831-01DF9CE01306}"/>
          </ac:spMkLst>
        </pc:spChg>
        <pc:spChg chg="add">
          <ac:chgData name="Gorondi János" userId="S::janos.gorondi@edu.bme.hu::f40e2b48-2d59-456a-b525-95fd9407c9db" providerId="AD" clId="Web-{909EA48C-CE50-4E95-9138-60EAEEE33572}" dt="2022-12-07T21:50:02.307" v="372"/>
          <ac:spMkLst>
            <pc:docMk/>
            <pc:sldMk cId="2398911927" sldId="260"/>
            <ac:spMk id="26" creationId="{A92A1116-1C84-41DF-B803-1F7B0883EC82}"/>
          </ac:spMkLst>
        </pc:spChg>
        <pc:picChg chg="add del mod ord">
          <ac:chgData name="Gorondi János" userId="S::janos.gorondi@edu.bme.hu::f40e2b48-2d59-456a-b525-95fd9407c9db" providerId="AD" clId="Web-{909EA48C-CE50-4E95-9138-60EAEEE33572}" dt="2022-12-07T14:58:55.762" v="143"/>
          <ac:picMkLst>
            <pc:docMk/>
            <pc:sldMk cId="2398911927" sldId="260"/>
            <ac:picMk id="4" creationId="{5829115D-658C-A471-91D6-521660EA396C}"/>
          </ac:picMkLst>
        </pc:picChg>
        <pc:picChg chg="add del mod ord">
          <ac:chgData name="Gorondi János" userId="S::janos.gorondi@edu.bme.hu::f40e2b48-2d59-456a-b525-95fd9407c9db" providerId="AD" clId="Web-{909EA48C-CE50-4E95-9138-60EAEEE33572}" dt="2022-12-07T15:04:33.211" v="197"/>
          <ac:picMkLst>
            <pc:docMk/>
            <pc:sldMk cId="2398911927" sldId="260"/>
            <ac:picMk id="7" creationId="{0D251D7B-EDF1-83BC-2C9D-654F53ED1889}"/>
          </ac:picMkLst>
        </pc:picChg>
        <pc:picChg chg="add del mod ord">
          <ac:chgData name="Gorondi János" userId="S::janos.gorondi@edu.bme.hu::f40e2b48-2d59-456a-b525-95fd9407c9db" providerId="AD" clId="Web-{909EA48C-CE50-4E95-9138-60EAEEE33572}" dt="2022-12-07T15:04:59.118" v="199"/>
          <ac:picMkLst>
            <pc:docMk/>
            <pc:sldMk cId="2398911927" sldId="260"/>
            <ac:picMk id="10" creationId="{D32C503D-3934-3363-061B-1FA5C80AB194}"/>
          </ac:picMkLst>
        </pc:picChg>
        <pc:picChg chg="add mod ord">
          <ac:chgData name="Gorondi János" userId="S::janos.gorondi@edu.bme.hu::f40e2b48-2d59-456a-b525-95fd9407c9db" providerId="AD" clId="Web-{909EA48C-CE50-4E95-9138-60EAEEE33572}" dt="2022-12-07T22:10:17.604" v="581" actId="14100"/>
          <ac:picMkLst>
            <pc:docMk/>
            <pc:sldMk cId="2398911927" sldId="260"/>
            <ac:picMk id="13" creationId="{8938549B-6EE2-053B-B052-D255FCC07B2F}"/>
          </ac:picMkLst>
        </pc:picChg>
      </pc:sldChg>
      <pc:sldChg chg="addSp delSp modSp add del mod replId setBg modClrScheme setClrOvrMap chgLayout">
        <pc:chgData name="Gorondi János" userId="S::janos.gorondi@edu.bme.hu::f40e2b48-2d59-456a-b525-95fd9407c9db" providerId="AD" clId="Web-{909EA48C-CE50-4E95-9138-60EAEEE33572}" dt="2022-12-07T22:21:36.168" v="738"/>
        <pc:sldMkLst>
          <pc:docMk/>
          <pc:sldMk cId="3024542444" sldId="261"/>
        </pc:sldMkLst>
        <pc:spChg chg="mod ord">
          <ac:chgData name="Gorondi János" userId="S::janos.gorondi@edu.bme.hu::f40e2b48-2d59-456a-b525-95fd9407c9db" providerId="AD" clId="Web-{909EA48C-CE50-4E95-9138-60EAEEE33572}" dt="2022-12-07T22:13:44.078" v="629" actId="14100"/>
          <ac:spMkLst>
            <pc:docMk/>
            <pc:sldMk cId="3024542444" sldId="261"/>
            <ac:spMk id="2" creationId="{23B8E34F-8EBF-D87A-3C0F-14B0D0004FD6}"/>
          </ac:spMkLst>
        </pc:spChg>
        <pc:spChg chg="del">
          <ac:chgData name="Gorondi János" userId="S::janos.gorondi@edu.bme.hu::f40e2b48-2d59-456a-b525-95fd9407c9db" providerId="AD" clId="Web-{909EA48C-CE50-4E95-9138-60EAEEE33572}" dt="2022-12-07T15:01:38.408" v="156"/>
          <ac:spMkLst>
            <pc:docMk/>
            <pc:sldMk cId="3024542444" sldId="261"/>
            <ac:spMk id="3" creationId="{ECB456D6-CD2A-09D4-8060-AD7E7B3AD15B}"/>
          </ac:spMkLst>
        </pc:spChg>
        <pc:spChg chg="add del mod">
          <ac:chgData name="Gorondi János" userId="S::janos.gorondi@edu.bme.hu::f40e2b48-2d59-456a-b525-95fd9407c9db" providerId="AD" clId="Web-{909EA48C-CE50-4E95-9138-60EAEEE33572}" dt="2022-12-07T15:05:42.229" v="207"/>
          <ac:spMkLst>
            <pc:docMk/>
            <pc:sldMk cId="3024542444" sldId="261"/>
            <ac:spMk id="6" creationId="{AC2F1FB3-F02A-C2D9-0F11-93092519130C}"/>
          </ac:spMkLst>
        </pc:spChg>
        <pc:spChg chg="add">
          <ac:chgData name="Gorondi János" userId="S::janos.gorondi@edu.bme.hu::f40e2b48-2d59-456a-b525-95fd9407c9db" providerId="AD" clId="Web-{909EA48C-CE50-4E95-9138-60EAEEE33572}" dt="2022-12-07T21:50:08.588" v="373"/>
          <ac:spMkLst>
            <pc:docMk/>
            <pc:sldMk cId="3024542444" sldId="261"/>
            <ac:spMk id="11" creationId="{95611D22-CDC1-8BAD-CC68-1949BD52B7A2}"/>
          </ac:spMkLst>
        </pc:spChg>
        <pc:spChg chg="add">
          <ac:chgData name="Gorondi János" userId="S::janos.gorondi@edu.bme.hu::f40e2b48-2d59-456a-b525-95fd9407c9db" providerId="AD" clId="Web-{909EA48C-CE50-4E95-9138-60EAEEE33572}" dt="2022-12-07T21:50:08.588" v="373"/>
          <ac:spMkLst>
            <pc:docMk/>
            <pc:sldMk cId="3024542444" sldId="261"/>
            <ac:spMk id="14" creationId="{B4AAD3FD-83A5-4B89-9F8F-01B8870865BE}"/>
          </ac:spMkLst>
        </pc:spChg>
        <pc:spChg chg="add">
          <ac:chgData name="Gorondi János" userId="S::janos.gorondi@edu.bme.hu::f40e2b48-2d59-456a-b525-95fd9407c9db" providerId="AD" clId="Web-{909EA48C-CE50-4E95-9138-60EAEEE33572}" dt="2022-12-07T21:50:08.588" v="373"/>
          <ac:spMkLst>
            <pc:docMk/>
            <pc:sldMk cId="3024542444" sldId="261"/>
            <ac:spMk id="16" creationId="{61752F1D-FC0F-4103-9584-630E643CCDA6}"/>
          </ac:spMkLst>
        </pc:spChg>
        <pc:spChg chg="add">
          <ac:chgData name="Gorondi János" userId="S::janos.gorondi@edu.bme.hu::f40e2b48-2d59-456a-b525-95fd9407c9db" providerId="AD" clId="Web-{909EA48C-CE50-4E95-9138-60EAEEE33572}" dt="2022-12-07T21:50:08.588" v="373"/>
          <ac:spMkLst>
            <pc:docMk/>
            <pc:sldMk cId="3024542444" sldId="261"/>
            <ac:spMk id="18" creationId="{70151CB7-E7DE-4917-B831-01DF9CE01306}"/>
          </ac:spMkLst>
        </pc:spChg>
        <pc:spChg chg="add">
          <ac:chgData name="Gorondi János" userId="S::janos.gorondi@edu.bme.hu::f40e2b48-2d59-456a-b525-95fd9407c9db" providerId="AD" clId="Web-{909EA48C-CE50-4E95-9138-60EAEEE33572}" dt="2022-12-07T21:50:08.588" v="373"/>
          <ac:spMkLst>
            <pc:docMk/>
            <pc:sldMk cId="3024542444" sldId="261"/>
            <ac:spMk id="20" creationId="{A92A1116-1C84-41DF-B803-1F7B0883EC82}"/>
          </ac:spMkLst>
        </pc:spChg>
        <pc:picChg chg="add del mod ord">
          <ac:chgData name="Gorondi János" userId="S::janos.gorondi@edu.bme.hu::f40e2b48-2d59-456a-b525-95fd9407c9db" providerId="AD" clId="Web-{909EA48C-CE50-4E95-9138-60EAEEE33572}" dt="2022-12-07T15:05:31.384" v="206"/>
          <ac:picMkLst>
            <pc:docMk/>
            <pc:sldMk cId="3024542444" sldId="261"/>
            <ac:picMk id="4" creationId="{FCAA64E2-2DAB-0E01-6B9C-D04534C4EAE2}"/>
          </ac:picMkLst>
        </pc:picChg>
        <pc:picChg chg="add del mod ord">
          <ac:chgData name="Gorondi János" userId="S::janos.gorondi@edu.bme.hu::f40e2b48-2d59-456a-b525-95fd9407c9db" providerId="AD" clId="Web-{909EA48C-CE50-4E95-9138-60EAEEE33572}" dt="2022-12-07T22:21:09.871" v="730"/>
          <ac:picMkLst>
            <pc:docMk/>
            <pc:sldMk cId="3024542444" sldId="261"/>
            <ac:picMk id="7" creationId="{661B03D9-1D9F-D8A2-82CE-A3FCF8B96E8E}"/>
          </ac:picMkLst>
        </pc:picChg>
      </pc:sldChg>
      <pc:sldChg chg="addSp delSp modSp add mod replId setBg modClrScheme setClrOvrMap chgLayout">
        <pc:chgData name="Gorondi János" userId="S::janos.gorondi@edu.bme.hu::f40e2b48-2d59-456a-b525-95fd9407c9db" providerId="AD" clId="Web-{909EA48C-CE50-4E95-9138-60EAEEE33572}" dt="2022-12-07T22:18:17.273" v="702" actId="20577"/>
        <pc:sldMkLst>
          <pc:docMk/>
          <pc:sldMk cId="51474498" sldId="262"/>
        </pc:sldMkLst>
        <pc:spChg chg="mod ord">
          <ac:chgData name="Gorondi János" userId="S::janos.gorondi@edu.bme.hu::f40e2b48-2d59-456a-b525-95fd9407c9db" providerId="AD" clId="Web-{909EA48C-CE50-4E95-9138-60EAEEE33572}" dt="2022-12-07T22:15:40.269" v="658" actId="20577"/>
          <ac:spMkLst>
            <pc:docMk/>
            <pc:sldMk cId="51474498" sldId="262"/>
            <ac:spMk id="2" creationId="{23B8E34F-8EBF-D87A-3C0F-14B0D0004FD6}"/>
          </ac:spMkLst>
        </pc:spChg>
        <pc:spChg chg="del">
          <ac:chgData name="Gorondi János" userId="S::janos.gorondi@edu.bme.hu::f40e2b48-2d59-456a-b525-95fd9407c9db" providerId="AD" clId="Web-{909EA48C-CE50-4E95-9138-60EAEEE33572}" dt="2022-12-07T15:01:58.893" v="160"/>
          <ac:spMkLst>
            <pc:docMk/>
            <pc:sldMk cId="51474498" sldId="262"/>
            <ac:spMk id="3" creationId="{ECB456D6-CD2A-09D4-8060-AD7E7B3AD15B}"/>
          </ac:spMkLst>
        </pc:spChg>
        <pc:spChg chg="add del mod">
          <ac:chgData name="Gorondi János" userId="S::janos.gorondi@edu.bme.hu::f40e2b48-2d59-456a-b525-95fd9407c9db" providerId="AD" clId="Web-{909EA48C-CE50-4E95-9138-60EAEEE33572}" dt="2022-12-07T15:07:13.997" v="213"/>
          <ac:spMkLst>
            <pc:docMk/>
            <pc:sldMk cId="51474498" sldId="262"/>
            <ac:spMk id="6" creationId="{6EB4E0D1-09D4-80CE-1EA8-C6F8173B95D4}"/>
          </ac:spMkLst>
        </pc:spChg>
        <pc:spChg chg="add mod">
          <ac:chgData name="Gorondi János" userId="S::janos.gorondi@edu.bme.hu::f40e2b48-2d59-456a-b525-95fd9407c9db" providerId="AD" clId="Web-{909EA48C-CE50-4E95-9138-60EAEEE33572}" dt="2022-12-07T22:18:17.273" v="702" actId="20577"/>
          <ac:spMkLst>
            <pc:docMk/>
            <pc:sldMk cId="51474498" sldId="262"/>
            <ac:spMk id="11" creationId="{0ED6B7B7-032C-7B14-7B6C-8DDD2FC70B8E}"/>
          </ac:spMkLst>
        </pc:spChg>
        <pc:spChg chg="add">
          <ac:chgData name="Gorondi János" userId="S::janos.gorondi@edu.bme.hu::f40e2b48-2d59-456a-b525-95fd9407c9db" providerId="AD" clId="Web-{909EA48C-CE50-4E95-9138-60EAEEE33572}" dt="2022-12-07T21:50:13.792" v="374"/>
          <ac:spMkLst>
            <pc:docMk/>
            <pc:sldMk cId="51474498" sldId="262"/>
            <ac:spMk id="14" creationId="{B4AAD3FD-83A5-4B89-9F8F-01B8870865BE}"/>
          </ac:spMkLst>
        </pc:spChg>
        <pc:spChg chg="add">
          <ac:chgData name="Gorondi János" userId="S::janos.gorondi@edu.bme.hu::f40e2b48-2d59-456a-b525-95fd9407c9db" providerId="AD" clId="Web-{909EA48C-CE50-4E95-9138-60EAEEE33572}" dt="2022-12-07T21:50:13.792" v="374"/>
          <ac:spMkLst>
            <pc:docMk/>
            <pc:sldMk cId="51474498" sldId="262"/>
            <ac:spMk id="16" creationId="{61752F1D-FC0F-4103-9584-630E643CCDA6}"/>
          </ac:spMkLst>
        </pc:spChg>
        <pc:spChg chg="add">
          <ac:chgData name="Gorondi János" userId="S::janos.gorondi@edu.bme.hu::f40e2b48-2d59-456a-b525-95fd9407c9db" providerId="AD" clId="Web-{909EA48C-CE50-4E95-9138-60EAEEE33572}" dt="2022-12-07T21:50:13.792" v="374"/>
          <ac:spMkLst>
            <pc:docMk/>
            <pc:sldMk cId="51474498" sldId="262"/>
            <ac:spMk id="18" creationId="{70151CB7-E7DE-4917-B831-01DF9CE01306}"/>
          </ac:spMkLst>
        </pc:spChg>
        <pc:spChg chg="add">
          <ac:chgData name="Gorondi János" userId="S::janos.gorondi@edu.bme.hu::f40e2b48-2d59-456a-b525-95fd9407c9db" providerId="AD" clId="Web-{909EA48C-CE50-4E95-9138-60EAEEE33572}" dt="2022-12-07T21:50:13.792" v="374"/>
          <ac:spMkLst>
            <pc:docMk/>
            <pc:sldMk cId="51474498" sldId="262"/>
            <ac:spMk id="20" creationId="{A92A1116-1C84-41DF-B803-1F7B0883EC82}"/>
          </ac:spMkLst>
        </pc:spChg>
        <pc:picChg chg="add del mod ord">
          <ac:chgData name="Gorondi János" userId="S::janos.gorondi@edu.bme.hu::f40e2b48-2d59-456a-b525-95fd9407c9db" providerId="AD" clId="Web-{909EA48C-CE50-4E95-9138-60EAEEE33572}" dt="2022-12-07T15:06:21.449" v="212"/>
          <ac:picMkLst>
            <pc:docMk/>
            <pc:sldMk cId="51474498" sldId="262"/>
            <ac:picMk id="4" creationId="{1FF77336-E6FE-5482-A47E-A4C8ACC9ADD4}"/>
          </ac:picMkLst>
        </pc:picChg>
        <pc:picChg chg="add mod ord">
          <ac:chgData name="Gorondi János" userId="S::janos.gorondi@edu.bme.hu::f40e2b48-2d59-456a-b525-95fd9407c9db" providerId="AD" clId="Web-{909EA48C-CE50-4E95-9138-60EAEEE33572}" dt="2022-12-07T21:50:13.792" v="374"/>
          <ac:picMkLst>
            <pc:docMk/>
            <pc:sldMk cId="51474498" sldId="262"/>
            <ac:picMk id="7" creationId="{45E9386B-8B83-ED15-B9EA-2586C0CFD60D}"/>
          </ac:picMkLst>
        </pc:picChg>
      </pc:sldChg>
      <pc:sldChg chg="addSp delSp modSp add replId">
        <pc:chgData name="Gorondi János" userId="S::janos.gorondi@edu.bme.hu::f40e2b48-2d59-456a-b525-95fd9407c9db" providerId="AD" clId="Web-{909EA48C-CE50-4E95-9138-60EAEEE33572}" dt="2022-12-07T22:21:30.668" v="737" actId="20577"/>
        <pc:sldMkLst>
          <pc:docMk/>
          <pc:sldMk cId="1012125373" sldId="263"/>
        </pc:sldMkLst>
        <pc:spChg chg="mod">
          <ac:chgData name="Gorondi János" userId="S::janos.gorondi@edu.bme.hu::f40e2b48-2d59-456a-b525-95fd9407c9db" providerId="AD" clId="Web-{909EA48C-CE50-4E95-9138-60EAEEE33572}" dt="2022-12-07T22:21:30.668" v="737" actId="20577"/>
          <ac:spMkLst>
            <pc:docMk/>
            <pc:sldMk cId="1012125373" sldId="263"/>
            <ac:spMk id="2" creationId="{23B8E34F-8EBF-D87A-3C0F-14B0D0004FD6}"/>
          </ac:spMkLst>
        </pc:spChg>
        <pc:picChg chg="add mod">
          <ac:chgData name="Gorondi János" userId="S::janos.gorondi@edu.bme.hu::f40e2b48-2d59-456a-b525-95fd9407c9db" providerId="AD" clId="Web-{909EA48C-CE50-4E95-9138-60EAEEE33572}" dt="2022-12-07T22:21:28.277" v="736" actId="1076"/>
          <ac:picMkLst>
            <pc:docMk/>
            <pc:sldMk cId="1012125373" sldId="263"/>
            <ac:picMk id="3" creationId="{69304DDE-7BBF-FB26-9899-4CF9AE91D6E8}"/>
          </ac:picMkLst>
        </pc:picChg>
        <pc:picChg chg="del">
          <ac:chgData name="Gorondi János" userId="S::janos.gorondi@edu.bme.hu::f40e2b48-2d59-456a-b525-95fd9407c9db" providerId="AD" clId="Web-{909EA48C-CE50-4E95-9138-60EAEEE33572}" dt="2022-12-07T22:21:13.433" v="731"/>
          <ac:picMkLst>
            <pc:docMk/>
            <pc:sldMk cId="1012125373" sldId="263"/>
            <ac:picMk id="6" creationId="{2BA4D75A-EEA0-A934-098E-FEDDCE3451CF}"/>
          </ac:picMkLst>
        </pc:picChg>
      </pc:sldChg>
      <pc:sldMasterChg chg="del delSldLayout">
        <pc:chgData name="Gorondi János" userId="S::janos.gorondi@edu.bme.hu::f40e2b48-2d59-456a-b525-95fd9407c9db" providerId="AD" clId="Web-{909EA48C-CE50-4E95-9138-60EAEEE33572}" dt="2022-12-07T14:16:06.371" v="71"/>
        <pc:sldMasterMkLst>
          <pc:docMk/>
          <pc:sldMasterMk cId="798062927" sldId="2147483648"/>
        </pc:sldMasterMkLst>
        <pc:sldLayoutChg chg="del">
          <pc:chgData name="Gorondi János" userId="S::janos.gorondi@edu.bme.hu::f40e2b48-2d59-456a-b525-95fd9407c9db" providerId="AD" clId="Web-{909EA48C-CE50-4E95-9138-60EAEEE33572}" dt="2022-12-07T14:16:06.371" v="71"/>
          <pc:sldLayoutMkLst>
            <pc:docMk/>
            <pc:sldMasterMk cId="798062927" sldId="2147483648"/>
            <pc:sldLayoutMk cId="1331746569" sldId="2147483649"/>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810502996" sldId="2147483650"/>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356358126" sldId="2147483651"/>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24695496" sldId="2147483652"/>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429168541" sldId="2147483653"/>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3997832783" sldId="2147483654"/>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078127673" sldId="2147483655"/>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2903084306" sldId="2147483656"/>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883066043" sldId="2147483657"/>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663091269" sldId="2147483658"/>
          </pc:sldLayoutMkLst>
        </pc:sldLayoutChg>
        <pc:sldLayoutChg chg="del">
          <pc:chgData name="Gorondi János" userId="S::janos.gorondi@edu.bme.hu::f40e2b48-2d59-456a-b525-95fd9407c9db" providerId="AD" clId="Web-{909EA48C-CE50-4E95-9138-60EAEEE33572}" dt="2022-12-07T14:16:06.371" v="71"/>
          <pc:sldLayoutMkLst>
            <pc:docMk/>
            <pc:sldMasterMk cId="798062927" sldId="2147483648"/>
            <pc:sldLayoutMk cId="1772255771" sldId="2147483659"/>
          </pc:sldLayoutMkLst>
        </pc:sldLayoutChg>
      </pc:sldMasterChg>
      <pc:sldMasterChg chg="add del addSldLayout delSldLayout modSldLayout">
        <pc:chgData name="Gorondi János" userId="S::janos.gorondi@edu.bme.hu::f40e2b48-2d59-456a-b525-95fd9407c9db" providerId="AD" clId="Web-{909EA48C-CE50-4E95-9138-60EAEEE33572}" dt="2022-12-07T21:48:19.648" v="366"/>
        <pc:sldMasterMkLst>
          <pc:docMk/>
          <pc:sldMasterMk cId="3604498116" sldId="2147483660"/>
        </pc:sldMasterMkLst>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633540027" sldId="2147483661"/>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918801393" sldId="2147483662"/>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117548946" sldId="2147483663"/>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64820779" sldId="2147483664"/>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286244623" sldId="2147483665"/>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797817111" sldId="2147483666"/>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481644145" sldId="2147483667"/>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796534013" sldId="2147483668"/>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649586033" sldId="2147483669"/>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47927193" sldId="2147483670"/>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252785164" sldId="2147483671"/>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07232158" sldId="2147483672"/>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457956420" sldId="2147483673"/>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41903434" sldId="2147483674"/>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2912831819" sldId="2147483675"/>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3840650391" sldId="2147483676"/>
          </pc:sldLayoutMkLst>
        </pc:sldLayoutChg>
        <pc:sldLayoutChg chg="add del mod replId">
          <pc:chgData name="Gorondi János" userId="S::janos.gorondi@edu.bme.hu::f40e2b48-2d59-456a-b525-95fd9407c9db" providerId="AD" clId="Web-{909EA48C-CE50-4E95-9138-60EAEEE33572}" dt="2022-12-07T21:48:19.648" v="366"/>
          <pc:sldLayoutMkLst>
            <pc:docMk/>
            <pc:sldMasterMk cId="3604498116" sldId="2147483660"/>
            <pc:sldLayoutMk cId="1295370813" sldId="2147483677"/>
          </pc:sldLayoutMkLst>
        </pc:sldLayoutChg>
      </pc:sldMasterChg>
      <pc:sldMasterChg chg="add addSldLayout modSldLayout">
        <pc:chgData name="Gorondi János" userId="S::janos.gorondi@edu.bme.hu::f40e2b48-2d59-456a-b525-95fd9407c9db" providerId="AD" clId="Web-{909EA48C-CE50-4E95-9138-60EAEEE33572}" dt="2022-12-07T21:48:19.648" v="366"/>
        <pc:sldMasterMkLst>
          <pc:docMk/>
          <pc:sldMasterMk cId="1579772880" sldId="2147483678"/>
        </pc:sldMasterMkLst>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447019793" sldId="2147483679"/>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951538495" sldId="2147483680"/>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45278451" sldId="2147483681"/>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581012052" sldId="2147483682"/>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49132158" sldId="2147483683"/>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681382815" sldId="2147483684"/>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664181327" sldId="2147483685"/>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323743585" sldId="2147483686"/>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395936295" sldId="2147483687"/>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026767962" sldId="2147483688"/>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356548108" sldId="2147483689"/>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888233010" sldId="2147483690"/>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2087798540" sldId="2147483691"/>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186494816" sldId="2147483692"/>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4042642463" sldId="2147483693"/>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1378587689" sldId="2147483694"/>
          </pc:sldLayoutMkLst>
        </pc:sldLayoutChg>
        <pc:sldLayoutChg chg="add mod replId">
          <pc:chgData name="Gorondi János" userId="S::janos.gorondi@edu.bme.hu::f40e2b48-2d59-456a-b525-95fd9407c9db" providerId="AD" clId="Web-{909EA48C-CE50-4E95-9138-60EAEEE33572}" dt="2022-12-07T21:48:19.648" v="366"/>
          <pc:sldLayoutMkLst>
            <pc:docMk/>
            <pc:sldMasterMk cId="1579772880" sldId="2147483678"/>
            <pc:sldLayoutMk cId="3126744547" sldId="2147483695"/>
          </pc:sldLayoutMkLst>
        </pc:sldLayoutChg>
      </pc:sldMasterChg>
    </pc:docChg>
  </pc:docChgLst>
  <pc:docChgLst>
    <pc:chgData name="Gorondi János" userId="S::janos.gorondi@edu.bme.hu::f40e2b48-2d59-456a-b525-95fd9407c9db" providerId="AD" clId="Web-{C21D3707-1F92-264F-450A-4B5CB5FEFF6D}"/>
    <pc:docChg chg="modSld">
      <pc:chgData name="Gorondi János" userId="S::janos.gorondi@edu.bme.hu::f40e2b48-2d59-456a-b525-95fd9407c9db" providerId="AD" clId="Web-{C21D3707-1F92-264F-450A-4B5CB5FEFF6D}" dt="2022-12-14T17:55:39.900" v="94"/>
      <pc:docMkLst>
        <pc:docMk/>
      </pc:docMkLst>
      <pc:sldChg chg="modSp modAnim">
        <pc:chgData name="Gorondi János" userId="S::janos.gorondi@edu.bme.hu::f40e2b48-2d59-456a-b525-95fd9407c9db" providerId="AD" clId="Web-{C21D3707-1F92-264F-450A-4B5CB5FEFF6D}" dt="2022-12-14T17:54:53.149" v="91"/>
        <pc:sldMkLst>
          <pc:docMk/>
          <pc:sldMk cId="4266748471" sldId="256"/>
        </pc:sldMkLst>
        <pc:spChg chg="mod">
          <ac:chgData name="Gorondi János" userId="S::janos.gorondi@edu.bme.hu::f40e2b48-2d59-456a-b525-95fd9407c9db" providerId="AD" clId="Web-{C21D3707-1F92-264F-450A-4B5CB5FEFF6D}" dt="2022-12-14T17:28:36.285" v="62" actId="1076"/>
          <ac:spMkLst>
            <pc:docMk/>
            <pc:sldMk cId="4266748471" sldId="256"/>
            <ac:spMk id="2" creationId="{00000000-0000-0000-0000-000000000000}"/>
          </ac:spMkLst>
        </pc:spChg>
        <pc:spChg chg="mod">
          <ac:chgData name="Gorondi János" userId="S::janos.gorondi@edu.bme.hu::f40e2b48-2d59-456a-b525-95fd9407c9db" providerId="AD" clId="Web-{C21D3707-1F92-264F-450A-4B5CB5FEFF6D}" dt="2022-12-14T17:27:55.081" v="53" actId="1076"/>
          <ac:spMkLst>
            <pc:docMk/>
            <pc:sldMk cId="4266748471" sldId="256"/>
            <ac:spMk id="3" creationId="{00000000-0000-0000-0000-000000000000}"/>
          </ac:spMkLst>
        </pc:spChg>
        <pc:picChg chg="mod">
          <ac:chgData name="Gorondi János" userId="S::janos.gorondi@edu.bme.hu::f40e2b48-2d59-456a-b525-95fd9407c9db" providerId="AD" clId="Web-{C21D3707-1F92-264F-450A-4B5CB5FEFF6D}" dt="2022-12-14T17:28:30.769" v="61" actId="1076"/>
          <ac:picMkLst>
            <pc:docMk/>
            <pc:sldMk cId="4266748471" sldId="256"/>
            <ac:picMk id="5" creationId="{C55DEBE9-37ED-B790-082F-843836BF9FC4}"/>
          </ac:picMkLst>
        </pc:picChg>
      </pc:sldChg>
      <pc:sldChg chg="modSp modNotes">
        <pc:chgData name="Gorondi János" userId="S::janos.gorondi@edu.bme.hu::f40e2b48-2d59-456a-b525-95fd9407c9db" providerId="AD" clId="Web-{C21D3707-1F92-264F-450A-4B5CB5FEFF6D}" dt="2022-12-14T17:55:39.900" v="94"/>
        <pc:sldMkLst>
          <pc:docMk/>
          <pc:sldMk cId="351482292" sldId="257"/>
        </pc:sldMkLst>
        <pc:spChg chg="mod">
          <ac:chgData name="Gorondi János" userId="S::janos.gorondi@edu.bme.hu::f40e2b48-2d59-456a-b525-95fd9407c9db" providerId="AD" clId="Web-{C21D3707-1F92-264F-450A-4B5CB5FEFF6D}" dt="2022-12-14T17:27:09.986" v="29" actId="20577"/>
          <ac:spMkLst>
            <pc:docMk/>
            <pc:sldMk cId="351482292" sldId="257"/>
            <ac:spMk id="2" creationId="{165D7E39-FFA3-7A2D-5B31-A8ABD8E14646}"/>
          </ac:spMkLst>
        </pc:spChg>
        <pc:spChg chg="mod">
          <ac:chgData name="Gorondi János" userId="S::janos.gorondi@edu.bme.hu::f40e2b48-2d59-456a-b525-95fd9407c9db" providerId="AD" clId="Web-{C21D3707-1F92-264F-450A-4B5CB5FEFF6D}" dt="2022-12-14T17:50:50.346" v="76" actId="20577"/>
          <ac:spMkLst>
            <pc:docMk/>
            <pc:sldMk cId="351482292" sldId="257"/>
            <ac:spMk id="3" creationId="{80B53B1B-7C81-D50F-FC81-BB3A0C759EF4}"/>
          </ac:spMkLst>
        </pc:spChg>
      </pc:sldChg>
      <pc:sldChg chg="modSp">
        <pc:chgData name="Gorondi János" userId="S::janos.gorondi@edu.bme.hu::f40e2b48-2d59-456a-b525-95fd9407c9db" providerId="AD" clId="Web-{C21D3707-1F92-264F-450A-4B5CB5FEFF6D}" dt="2022-12-14T17:27:06.892" v="28" actId="20577"/>
        <pc:sldMkLst>
          <pc:docMk/>
          <pc:sldMk cId="4019949975" sldId="258"/>
        </pc:sldMkLst>
        <pc:spChg chg="mod">
          <ac:chgData name="Gorondi János" userId="S::janos.gorondi@edu.bme.hu::f40e2b48-2d59-456a-b525-95fd9407c9db" providerId="AD" clId="Web-{C21D3707-1F92-264F-450A-4B5CB5FEFF6D}" dt="2022-12-14T17:27:06.892" v="28" actId="20577"/>
          <ac:spMkLst>
            <pc:docMk/>
            <pc:sldMk cId="4019949975" sldId="258"/>
            <ac:spMk id="2" creationId="{23B8E34F-8EBF-D87A-3C0F-14B0D0004FD6}"/>
          </ac:spMkLst>
        </pc:spChg>
      </pc:sldChg>
      <pc:sldChg chg="addSp modSp">
        <pc:chgData name="Gorondi János" userId="S::janos.gorondi@edu.bme.hu::f40e2b48-2d59-456a-b525-95fd9407c9db" providerId="AD" clId="Web-{C21D3707-1F92-264F-450A-4B5CB5FEFF6D}" dt="2022-12-14T17:27:02.939" v="26" actId="20577"/>
        <pc:sldMkLst>
          <pc:docMk/>
          <pc:sldMk cId="2656372482" sldId="259"/>
        </pc:sldMkLst>
        <pc:spChg chg="mod">
          <ac:chgData name="Gorondi János" userId="S::janos.gorondi@edu.bme.hu::f40e2b48-2d59-456a-b525-95fd9407c9db" providerId="AD" clId="Web-{C21D3707-1F92-264F-450A-4B5CB5FEFF6D}" dt="2022-12-14T17:27:02.939" v="26" actId="20577"/>
          <ac:spMkLst>
            <pc:docMk/>
            <pc:sldMk cId="2656372482" sldId="259"/>
            <ac:spMk id="2" creationId="{23B8E34F-8EBF-D87A-3C0F-14B0D0004FD6}"/>
          </ac:spMkLst>
        </pc:spChg>
        <pc:spChg chg="add mod">
          <ac:chgData name="Gorondi János" userId="S::janos.gorondi@edu.bme.hu::f40e2b48-2d59-456a-b525-95fd9407c9db" providerId="AD" clId="Web-{C21D3707-1F92-264F-450A-4B5CB5FEFF6D}" dt="2022-12-14T17:23:38.872" v="7"/>
          <ac:spMkLst>
            <pc:docMk/>
            <pc:sldMk cId="2656372482" sldId="259"/>
            <ac:spMk id="4" creationId="{0025BB2D-3F2D-FBD5-B4DC-0CC77C90F6A5}"/>
          </ac:spMkLst>
        </pc:spChg>
      </pc:sldChg>
      <pc:sldChg chg="modSp">
        <pc:chgData name="Gorondi János" userId="S::janos.gorondi@edu.bme.hu::f40e2b48-2d59-456a-b525-95fd9407c9db" providerId="AD" clId="Web-{C21D3707-1F92-264F-450A-4B5CB5FEFF6D}" dt="2022-12-14T17:26:57.111" v="24" actId="20577"/>
        <pc:sldMkLst>
          <pc:docMk/>
          <pc:sldMk cId="2398911927" sldId="260"/>
        </pc:sldMkLst>
        <pc:spChg chg="mod">
          <ac:chgData name="Gorondi János" userId="S::janos.gorondi@edu.bme.hu::f40e2b48-2d59-456a-b525-95fd9407c9db" providerId="AD" clId="Web-{C21D3707-1F92-264F-450A-4B5CB5FEFF6D}" dt="2022-12-14T17:26:57.111" v="24" actId="20577"/>
          <ac:spMkLst>
            <pc:docMk/>
            <pc:sldMk cId="2398911927" sldId="260"/>
            <ac:spMk id="2" creationId="{23B8E34F-8EBF-D87A-3C0F-14B0D0004FD6}"/>
          </ac:spMkLst>
        </pc:spChg>
      </pc:sldChg>
      <pc:sldChg chg="modSp">
        <pc:chgData name="Gorondi János" userId="S::janos.gorondi@edu.bme.hu::f40e2b48-2d59-456a-b525-95fd9407c9db" providerId="AD" clId="Web-{C21D3707-1F92-264F-450A-4B5CB5FEFF6D}" dt="2022-12-14T17:26:46.579" v="20" actId="20577"/>
        <pc:sldMkLst>
          <pc:docMk/>
          <pc:sldMk cId="51474498" sldId="262"/>
        </pc:sldMkLst>
        <pc:spChg chg="mod">
          <ac:chgData name="Gorondi János" userId="S::janos.gorondi@edu.bme.hu::f40e2b48-2d59-456a-b525-95fd9407c9db" providerId="AD" clId="Web-{C21D3707-1F92-264F-450A-4B5CB5FEFF6D}" dt="2022-12-14T17:26:46.579" v="20" actId="20577"/>
          <ac:spMkLst>
            <pc:docMk/>
            <pc:sldMk cId="51474498" sldId="262"/>
            <ac:spMk id="2" creationId="{23B8E34F-8EBF-D87A-3C0F-14B0D0004FD6}"/>
          </ac:spMkLst>
        </pc:spChg>
      </pc:sldChg>
      <pc:sldChg chg="addSp modSp">
        <pc:chgData name="Gorondi János" userId="S::janos.gorondi@edu.bme.hu::f40e2b48-2d59-456a-b525-95fd9407c9db" providerId="AD" clId="Web-{C21D3707-1F92-264F-450A-4B5CB5FEFF6D}" dt="2022-12-14T17:26:52.845" v="22" actId="1076"/>
        <pc:sldMkLst>
          <pc:docMk/>
          <pc:sldMk cId="1012125373" sldId="263"/>
        </pc:sldMkLst>
        <pc:spChg chg="mod">
          <ac:chgData name="Gorondi János" userId="S::janos.gorondi@edu.bme.hu::f40e2b48-2d59-456a-b525-95fd9407c9db" providerId="AD" clId="Web-{C21D3707-1F92-264F-450A-4B5CB5FEFF6D}" dt="2022-12-14T17:26:52.845" v="22" actId="1076"/>
          <ac:spMkLst>
            <pc:docMk/>
            <pc:sldMk cId="1012125373" sldId="263"/>
            <ac:spMk id="2" creationId="{23B8E34F-8EBF-D87A-3C0F-14B0D0004FD6}"/>
          </ac:spMkLst>
        </pc:spChg>
        <pc:spChg chg="add mod">
          <ac:chgData name="Gorondi János" userId="S::janos.gorondi@edu.bme.hu::f40e2b48-2d59-456a-b525-95fd9407c9db" providerId="AD" clId="Web-{C21D3707-1F92-264F-450A-4B5CB5FEFF6D}" dt="2022-12-14T17:24:00.888" v="11" actId="1076"/>
          <ac:spMkLst>
            <pc:docMk/>
            <pc:sldMk cId="1012125373" sldId="263"/>
            <ac:spMk id="6" creationId="{1503D85A-0794-A096-17E6-0CF9D6C436EE}"/>
          </ac:spMkLst>
        </pc:spChg>
      </pc:sldChg>
      <pc:sldChg chg="modSp">
        <pc:chgData name="Gorondi János" userId="S::janos.gorondi@edu.bme.hu::f40e2b48-2d59-456a-b525-95fd9407c9db" providerId="AD" clId="Web-{C21D3707-1F92-264F-450A-4B5CB5FEFF6D}" dt="2022-12-14T17:26:42.282" v="19" actId="20577"/>
        <pc:sldMkLst>
          <pc:docMk/>
          <pc:sldMk cId="2637228364" sldId="264"/>
        </pc:sldMkLst>
        <pc:spChg chg="mod">
          <ac:chgData name="Gorondi János" userId="S::janos.gorondi@edu.bme.hu::f40e2b48-2d59-456a-b525-95fd9407c9db" providerId="AD" clId="Web-{C21D3707-1F92-264F-450A-4B5CB5FEFF6D}" dt="2022-12-14T17:26:42.282" v="19" actId="20577"/>
          <ac:spMkLst>
            <pc:docMk/>
            <pc:sldMk cId="2637228364" sldId="264"/>
            <ac:spMk id="2" creationId="{269F2655-33CD-8A94-6555-396A2BDB263C}"/>
          </ac:spMkLst>
        </pc:spChg>
        <pc:spChg chg="mod">
          <ac:chgData name="Gorondi János" userId="S::janos.gorondi@edu.bme.hu::f40e2b48-2d59-456a-b525-95fd9407c9db" providerId="AD" clId="Web-{C21D3707-1F92-264F-450A-4B5CB5FEFF6D}" dt="2022-12-14T17:24:58.248" v="18" actId="20577"/>
          <ac:spMkLst>
            <pc:docMk/>
            <pc:sldMk cId="2637228364" sldId="264"/>
            <ac:spMk id="5" creationId="{7F435E0C-B18B-863D-4690-1E0E8A8E634F}"/>
          </ac:spMkLst>
        </pc:spChg>
      </pc:sldChg>
    </pc:docChg>
  </pc:docChgLst>
  <pc:docChgLst>
    <pc:chgData name="Gorondi János" userId="S::janos.gorondi@edu.bme.hu::f40e2b48-2d59-456a-b525-95fd9407c9db" providerId="AD" clId="Web-{5AA80656-9B75-750A-B765-9EC1BBC7276C}"/>
    <pc:docChg chg="modSld">
      <pc:chgData name="Gorondi János" userId="S::janos.gorondi@edu.bme.hu::f40e2b48-2d59-456a-b525-95fd9407c9db" providerId="AD" clId="Web-{5AA80656-9B75-750A-B765-9EC1BBC7276C}" dt="2022-12-14T18:14:50.728" v="58"/>
      <pc:docMkLst>
        <pc:docMk/>
      </pc:docMkLst>
      <pc:sldChg chg="modSp modNotes">
        <pc:chgData name="Gorondi János" userId="S::janos.gorondi@edu.bme.hu::f40e2b48-2d59-456a-b525-95fd9407c9db" providerId="AD" clId="Web-{5AA80656-9B75-750A-B765-9EC1BBC7276C}" dt="2022-12-14T18:14:08.773" v="51"/>
        <pc:sldMkLst>
          <pc:docMk/>
          <pc:sldMk cId="51474498" sldId="262"/>
        </pc:sldMkLst>
        <pc:spChg chg="mod">
          <ac:chgData name="Gorondi János" userId="S::janos.gorondi@edu.bme.hu::f40e2b48-2d59-456a-b525-95fd9407c9db" providerId="AD" clId="Web-{5AA80656-9B75-750A-B765-9EC1BBC7276C}" dt="2022-12-14T18:06:38.776" v="12" actId="20577"/>
          <ac:spMkLst>
            <pc:docMk/>
            <pc:sldMk cId="51474498" sldId="262"/>
            <ac:spMk id="11" creationId="{0ED6B7B7-032C-7B14-7B6C-8DDD2FC70B8E}"/>
          </ac:spMkLst>
        </pc:spChg>
      </pc:sldChg>
      <pc:sldChg chg="modNotes">
        <pc:chgData name="Gorondi János" userId="S::janos.gorondi@edu.bme.hu::f40e2b48-2d59-456a-b525-95fd9407c9db" providerId="AD" clId="Web-{5AA80656-9B75-750A-B765-9EC1BBC7276C}" dt="2022-12-14T18:14:50.728" v="58"/>
        <pc:sldMkLst>
          <pc:docMk/>
          <pc:sldMk cId="2637228364" sldId="264"/>
        </pc:sldMkLst>
      </pc:sldChg>
    </pc:docChg>
  </pc:docChgLst>
  <pc:docChgLst>
    <pc:chgData name="Gorondi János" userId="S::janos.gorondi@edu.bme.hu::f40e2b48-2d59-456a-b525-95fd9407c9db" providerId="AD" clId="Web-{265A3E17-B5E7-4CC5-58F1-930D9FD2B21D}"/>
    <pc:docChg chg="modSld">
      <pc:chgData name="Gorondi János" userId="S::janos.gorondi@edu.bme.hu::f40e2b48-2d59-456a-b525-95fd9407c9db" providerId="AD" clId="Web-{265A3E17-B5E7-4CC5-58F1-930D9FD2B21D}" dt="2022-12-14T18:02:08.543" v="46"/>
      <pc:docMkLst>
        <pc:docMk/>
      </pc:docMkLst>
      <pc:sldChg chg="modNotes">
        <pc:chgData name="Gorondi János" userId="S::janos.gorondi@edu.bme.hu::f40e2b48-2d59-456a-b525-95fd9407c9db" providerId="AD" clId="Web-{265A3E17-B5E7-4CC5-58F1-930D9FD2B21D}" dt="2022-12-14T17:59:26.117" v="42"/>
        <pc:sldMkLst>
          <pc:docMk/>
          <pc:sldMk cId="4019949975" sldId="258"/>
        </pc:sldMkLst>
      </pc:sldChg>
      <pc:sldChg chg="modNotes">
        <pc:chgData name="Gorondi János" userId="S::janos.gorondi@edu.bme.hu::f40e2b48-2d59-456a-b525-95fd9407c9db" providerId="AD" clId="Web-{265A3E17-B5E7-4CC5-58F1-930D9FD2B21D}" dt="2022-12-14T18:02:08.543" v="46"/>
        <pc:sldMkLst>
          <pc:docMk/>
          <pc:sldMk cId="2398911927"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B6E8A-AEA3-4348-9D55-5FAA52523F2A}" type="datetimeFigureOut">
              <a:t>12/16/2022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30D63-FA54-44AB-95AF-F77FDA3339C3}" type="slidenum">
              <a:t>‹#›</a:t>
            </a:fld>
            <a:endParaRPr lang="hu-HU"/>
          </a:p>
        </p:txBody>
      </p:sp>
    </p:spTree>
    <p:extLst>
      <p:ext uri="{BB962C8B-B14F-4D97-AF65-F5344CB8AC3E}">
        <p14:creationId xmlns:p14="http://schemas.microsoft.com/office/powerpoint/2010/main" val="308505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Cyber </a:t>
            </a:r>
            <a:r>
              <a:rPr lang="en-US" dirty="0" err="1"/>
              <a:t>Phisical</a:t>
            </a:r>
            <a:r>
              <a:rPr lang="en-US" dirty="0"/>
              <a:t> Systems: Computer systems in which a mechanism is controlled or monitored by computer-based algorithms.</a:t>
            </a:r>
            <a:endParaRPr lang="hu-HU" dirty="0"/>
          </a:p>
          <a:p>
            <a:endParaRPr lang="en-US" dirty="0"/>
          </a:p>
          <a:p>
            <a:r>
              <a:rPr lang="en-US" dirty="0"/>
              <a:t>Middleware: Middleware is software that provides common services and capabilities to applications outside of what’s offered by the operating system. Communication, authentication, and API management are all commonly handled by middleware. Middleware helps developers build applications more efficiently. It acts like the connective tissue between applications, data, and users.</a:t>
            </a:r>
            <a:endParaRPr lang="hu-HU" dirty="0"/>
          </a:p>
          <a:p>
            <a:endParaRPr lang="en-US" dirty="0">
              <a:ea typeface="Calibri"/>
              <a:cs typeface="Calibri"/>
            </a:endParaRPr>
          </a:p>
          <a:p>
            <a:r>
              <a:rPr lang="en-US" dirty="0">
                <a:ea typeface="Calibri"/>
                <a:cs typeface="Calibri"/>
              </a:rPr>
              <a:t>DDS: </a:t>
            </a:r>
            <a:r>
              <a:rPr lang="en-US" dirty="0"/>
              <a:t>DDS has various components which all play a role at achieving reliable and fast com-</a:t>
            </a:r>
            <a:br>
              <a:rPr lang="en-US" dirty="0">
                <a:cs typeface="+mn-lt"/>
              </a:rPr>
            </a:br>
            <a:r>
              <a:rPr lang="en-US" dirty="0" err="1"/>
              <a:t>munication</a:t>
            </a:r>
            <a:r>
              <a:rPr lang="en-US" dirty="0"/>
              <a:t> within a network. It creates a global data space called Domain, in which</a:t>
            </a:r>
            <a:br>
              <a:rPr lang="en-US" dirty="0">
                <a:cs typeface="+mn-lt"/>
              </a:rPr>
            </a:br>
            <a:r>
              <a:rPr lang="en-US" dirty="0"/>
              <a:t>the communication takes place. Publishers and Subscribers are the components who</a:t>
            </a:r>
            <a:br>
              <a:rPr lang="en-US" dirty="0">
                <a:cs typeface="+mn-lt"/>
              </a:rPr>
            </a:br>
            <a:r>
              <a:rPr lang="en-US" dirty="0"/>
              <a:t>send and receive data there. Publishers publish Topics into the domain and Subscribers</a:t>
            </a:r>
            <a:br>
              <a:rPr lang="en-US" dirty="0">
                <a:cs typeface="+mn-lt"/>
              </a:rPr>
            </a:br>
            <a:r>
              <a:rPr lang="en-US" dirty="0"/>
              <a:t>receive those Topics. Topics are global objects where the exchanged information is stored.</a:t>
            </a:r>
            <a:br>
              <a:rPr lang="en-US" dirty="0">
                <a:cs typeface="+mn-lt"/>
              </a:rPr>
            </a:br>
            <a:r>
              <a:rPr lang="en-US" dirty="0"/>
              <a:t>They have a distinct type, identifier and a QoS service. The Topics are available to</a:t>
            </a:r>
            <a:br>
              <a:rPr lang="en-US" dirty="0">
                <a:cs typeface="+mn-lt"/>
              </a:rPr>
            </a:br>
            <a:r>
              <a:rPr lang="en-US" dirty="0"/>
              <a:t>everyone who is in the domain, but only Subscribers who subscribe to the given Topic will</a:t>
            </a:r>
            <a:br>
              <a:rPr lang="en-US" dirty="0">
                <a:cs typeface="+mn-lt"/>
              </a:rPr>
            </a:br>
            <a:r>
              <a:rPr lang="en-US" dirty="0"/>
              <a:t>receive and use it. The Topics are read by Data Readers and wrote by Data Writers,</a:t>
            </a:r>
            <a:br>
              <a:rPr lang="en-US" dirty="0">
                <a:cs typeface="+mn-lt"/>
              </a:rPr>
            </a:br>
            <a:r>
              <a:rPr lang="en-US" dirty="0"/>
              <a:t>they can handle the object of a single Topic.</a:t>
            </a:r>
            <a:br>
              <a:rPr lang="en-US" dirty="0">
                <a:cs typeface="+mn-lt"/>
              </a:rPr>
            </a:br>
            <a:r>
              <a:rPr lang="en-US" dirty="0"/>
              <a:t>These files can largely be generated from platform independent .</a:t>
            </a:r>
            <a:r>
              <a:rPr lang="en-US" dirty="0" err="1"/>
              <a:t>idl</a:t>
            </a:r>
            <a:r>
              <a:rPr lang="en-US" dirty="0"/>
              <a:t> extension files,</a:t>
            </a:r>
            <a:br>
              <a:rPr lang="en-US" dirty="0">
                <a:cs typeface="+mn-lt"/>
              </a:rPr>
            </a:br>
            <a:r>
              <a:rPr lang="en-US" dirty="0"/>
              <a:t>by the RTI Launcher, which greatly helps development. All components of the DDS</a:t>
            </a:r>
            <a:br>
              <a:rPr lang="en-US" dirty="0">
                <a:cs typeface="+mn-lt"/>
              </a:rPr>
            </a:br>
            <a:r>
              <a:rPr lang="en-US" dirty="0"/>
              <a:t>communication have to be on the same network (Wi-Fi4) to be able to identify and</a:t>
            </a:r>
            <a:br>
              <a:rPr lang="en-US" dirty="0">
                <a:cs typeface="+mn-lt"/>
              </a:rPr>
            </a:br>
            <a:r>
              <a:rPr lang="en-US" dirty="0"/>
              <a:t>discover each other. </a:t>
            </a:r>
          </a:p>
          <a:p>
            <a:endParaRPr lang="en-US" dirty="0">
              <a:ea typeface="Calibri"/>
              <a:cs typeface="Calibri"/>
            </a:endParaRPr>
          </a:p>
        </p:txBody>
      </p:sp>
      <p:sp>
        <p:nvSpPr>
          <p:cNvPr id="4" name="Dia számának helye 3"/>
          <p:cNvSpPr>
            <a:spLocks noGrp="1"/>
          </p:cNvSpPr>
          <p:nvPr>
            <p:ph type="sldNum" sz="quarter" idx="5"/>
          </p:nvPr>
        </p:nvSpPr>
        <p:spPr/>
        <p:txBody>
          <a:bodyPr/>
          <a:lstStyle/>
          <a:p>
            <a:fld id="{CE830D63-FA54-44AB-95AF-F77FDA3339C3}" type="slidenum">
              <a:t>4</a:t>
            </a:fld>
            <a:endParaRPr lang="hu-HU"/>
          </a:p>
        </p:txBody>
      </p:sp>
    </p:spTree>
    <p:extLst>
      <p:ext uri="{BB962C8B-B14F-4D97-AF65-F5344CB8AC3E}">
        <p14:creationId xmlns:p14="http://schemas.microsoft.com/office/powerpoint/2010/main" val="186053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Filtering on the ESP32 5-10-5</a:t>
            </a:r>
          </a:p>
          <a:p>
            <a:endParaRPr lang="en-US" dirty="0">
              <a:cs typeface="Calibri"/>
            </a:endParaRPr>
          </a:p>
          <a:p>
            <a:r>
              <a:rPr lang="en-US" dirty="0">
                <a:cs typeface="Calibri"/>
              </a:rPr>
              <a:t>Filtering on Raspberry Pi 4</a:t>
            </a:r>
            <a:endParaRPr lang="en-US" dirty="0"/>
          </a:p>
          <a:p>
            <a:r>
              <a:rPr lang="en-US" dirty="0"/>
              <a:t>while (</a:t>
            </a:r>
            <a:r>
              <a:rPr lang="en-US" dirty="0" err="1"/>
              <a:t>MySerialPort.bytesAvailable</a:t>
            </a:r>
            <a:r>
              <a:rPr lang="en-US" dirty="0"/>
              <a:t>() &lt;= 12)</a:t>
            </a:r>
            <a:br>
              <a:rPr lang="en-US" dirty="0">
                <a:cs typeface="+mn-lt"/>
              </a:rPr>
            </a:br>
            <a:r>
              <a:rPr lang="en-US" dirty="0"/>
              <a:t>message = </a:t>
            </a:r>
            <a:r>
              <a:rPr lang="en-US" dirty="0" err="1"/>
              <a:t>message.split</a:t>
            </a:r>
            <a:r>
              <a:rPr lang="en-US" dirty="0"/>
              <a:t>("\\n")[1];</a:t>
            </a:r>
            <a:br>
              <a:rPr lang="en-US" dirty="0">
                <a:cs typeface="+mn-lt"/>
              </a:rPr>
            </a:br>
            <a:r>
              <a:rPr lang="en-US" dirty="0"/>
              <a:t>if(</a:t>
            </a:r>
            <a:r>
              <a:rPr lang="en-US" dirty="0" err="1"/>
              <a:t>message.length</a:t>
            </a:r>
            <a:r>
              <a:rPr lang="en-US" dirty="0"/>
              <a:t>()&gt;=4){</a:t>
            </a:r>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5</a:t>
            </a:fld>
            <a:endParaRPr lang="hu-HU"/>
          </a:p>
        </p:txBody>
      </p:sp>
    </p:spTree>
    <p:extLst>
      <p:ext uri="{BB962C8B-B14F-4D97-AF65-F5344CB8AC3E}">
        <p14:creationId xmlns:p14="http://schemas.microsoft.com/office/powerpoint/2010/main" val="332270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7</a:t>
            </a:fld>
            <a:endParaRPr lang="hu-HU"/>
          </a:p>
        </p:txBody>
      </p:sp>
    </p:spTree>
    <p:extLst>
      <p:ext uri="{BB962C8B-B14F-4D97-AF65-F5344CB8AC3E}">
        <p14:creationId xmlns:p14="http://schemas.microsoft.com/office/powerpoint/2010/main" val="37803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Arduino: </a:t>
            </a:r>
            <a:r>
              <a:rPr lang="en-US" dirty="0"/>
              <a:t>Arduino boards are microcontrollers, not full computers with their own operating system like Raspberry Pi. They simply execute code written in C/C++, stored in their firmware. Arduino Integrated Development Environment (IDE) is a great tool for developers.</a:t>
            </a:r>
            <a:endParaRPr lang="en-US" dirty="0">
              <a:cs typeface="Calibri"/>
            </a:endParaRPr>
          </a:p>
          <a:p>
            <a:endParaRPr lang="en-US" dirty="0">
              <a:cs typeface="Calibri"/>
            </a:endParaRPr>
          </a:p>
          <a:p>
            <a:r>
              <a:rPr lang="en-US" dirty="0"/>
              <a:t>Raspberry Pi: A small, fully functional computer that can be plugged into a computer monitor, keyboard, and mouse. It has all qualities of a PC- a dedicated processor, memory, and a graphics driver. It even has its own operating system called Raspberry Pi OS which is an optimized version of Linux.</a:t>
            </a:r>
            <a:endParaRPr lang="en-US" dirty="0">
              <a:cs typeface="Calibri"/>
            </a:endParaRPr>
          </a:p>
          <a:p>
            <a:r>
              <a:rPr lang="en-US" dirty="0"/>
              <a:t>Raspberry Pi does not offer storage, but you can use microSD cards to store whatever OS (Raspberry Pi, Ubuntu </a:t>
            </a:r>
            <a:r>
              <a:rPr lang="en-US" dirty="0" err="1"/>
              <a:t>etc</a:t>
            </a:r>
            <a:r>
              <a:rPr lang="en-US" dirty="0"/>
              <a:t>) you like. Raspberry Pi also contains Bluetooth, ethernet, and </a:t>
            </a:r>
            <a:r>
              <a:rPr lang="en-US" dirty="0" err="1"/>
              <a:t>WiFi</a:t>
            </a:r>
            <a:r>
              <a:rPr lang="en-US" dirty="0"/>
              <a:t>-based connectivity, so it can also be used to transfer files over the internet. Since a Raspberry Pi board is no less than an entire computer inside a Printed Circuit Board, it is often called Single Board Computer or SBC.</a:t>
            </a:r>
            <a:endParaRPr lang="en-US" dirty="0">
              <a:cs typeface="Calibri"/>
            </a:endParaRPr>
          </a:p>
          <a:p>
            <a:endParaRPr lang="en-US" dirty="0">
              <a:cs typeface="Calibri"/>
            </a:endParaRPr>
          </a:p>
        </p:txBody>
      </p:sp>
      <p:sp>
        <p:nvSpPr>
          <p:cNvPr id="4" name="Dia számának helye 3"/>
          <p:cNvSpPr>
            <a:spLocks noGrp="1"/>
          </p:cNvSpPr>
          <p:nvPr>
            <p:ph type="sldNum" sz="quarter" idx="5"/>
          </p:nvPr>
        </p:nvSpPr>
        <p:spPr/>
        <p:txBody>
          <a:bodyPr/>
          <a:lstStyle/>
          <a:p>
            <a:fld id="{CE830D63-FA54-44AB-95AF-F77FDA3339C3}" type="slidenum">
              <a:rPr lang="hu-HU"/>
              <a:t>9</a:t>
            </a:fld>
            <a:endParaRPr lang="hu-HU"/>
          </a:p>
        </p:txBody>
      </p:sp>
    </p:spTree>
    <p:extLst>
      <p:ext uri="{BB962C8B-B14F-4D97-AF65-F5344CB8AC3E}">
        <p14:creationId xmlns:p14="http://schemas.microsoft.com/office/powerpoint/2010/main" val="295398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cs typeface="Calibri"/>
              </a:rPr>
              <a:t>SHUTDOWN, RESET</a:t>
            </a:r>
          </a:p>
        </p:txBody>
      </p:sp>
      <p:sp>
        <p:nvSpPr>
          <p:cNvPr id="4" name="Dia számának helye 3"/>
          <p:cNvSpPr>
            <a:spLocks noGrp="1"/>
          </p:cNvSpPr>
          <p:nvPr>
            <p:ph type="sldNum" sz="quarter" idx="5"/>
          </p:nvPr>
        </p:nvSpPr>
        <p:spPr/>
        <p:txBody>
          <a:bodyPr/>
          <a:lstStyle/>
          <a:p>
            <a:fld id="{CE830D63-FA54-44AB-95AF-F77FDA3339C3}" type="slidenum">
              <a:rPr lang="hu-HU"/>
              <a:t>10</a:t>
            </a:fld>
            <a:endParaRPr lang="hu-HU"/>
          </a:p>
        </p:txBody>
      </p:sp>
    </p:spTree>
    <p:extLst>
      <p:ext uri="{BB962C8B-B14F-4D97-AF65-F5344CB8AC3E}">
        <p14:creationId xmlns:p14="http://schemas.microsoft.com/office/powerpoint/2010/main" val="139591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701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676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6548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823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779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6494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2642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8587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674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53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527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10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913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1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641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374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593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797728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Blue car wheel">
            <a:extLst>
              <a:ext uri="{FF2B5EF4-FFF2-40B4-BE49-F238E27FC236}">
                <a16:creationId xmlns:a16="http://schemas.microsoft.com/office/drawing/2014/main" id="{C55DEBE9-37ED-B790-082F-843836BF9FC4}"/>
              </a:ext>
            </a:extLst>
          </p:cNvPr>
          <p:cNvPicPr>
            <a:picLocks noChangeAspect="1"/>
          </p:cNvPicPr>
          <p:nvPr/>
        </p:nvPicPr>
        <p:blipFill rotWithShape="1">
          <a:blip r:embed="rId3">
            <a:duotone>
              <a:prstClr val="black"/>
              <a:schemeClr val="accent5">
                <a:tint val="45000"/>
                <a:satMod val="400000"/>
              </a:schemeClr>
            </a:duotone>
            <a:alphaModFix amt="25000"/>
          </a:blip>
          <a:srcRect t="35236" r="9085" b="13624"/>
          <a:stretch/>
        </p:blipFill>
        <p:spPr>
          <a:xfrm>
            <a:off x="20" y="10"/>
            <a:ext cx="12191980" cy="6857990"/>
          </a:xfrm>
          <a:prstGeom prst="rect">
            <a:avLst/>
          </a:prstGeom>
        </p:spPr>
      </p:pic>
      <p:sp>
        <p:nvSpPr>
          <p:cNvPr id="2" name="Cím 1"/>
          <p:cNvSpPr>
            <a:spLocks noGrp="1"/>
          </p:cNvSpPr>
          <p:nvPr>
            <p:ph type="ctrTitle"/>
          </p:nvPr>
        </p:nvSpPr>
        <p:spPr>
          <a:xfrm>
            <a:off x="1154955" y="1146544"/>
            <a:ext cx="8825658" cy="3329581"/>
          </a:xfrm>
        </p:spPr>
        <p:txBody>
          <a:bodyPr>
            <a:normAutofit/>
          </a:bodyPr>
          <a:lstStyle/>
          <a:p>
            <a:r>
              <a:rPr lang="hu-HU" b="1" dirty="0" err="1">
                <a:cs typeface="Calibri Light"/>
              </a:rPr>
              <a:t>Smart</a:t>
            </a:r>
            <a:r>
              <a:rPr lang="hu-HU" b="1" dirty="0">
                <a:cs typeface="Calibri Light"/>
              </a:rPr>
              <a:t> </a:t>
            </a:r>
            <a:r>
              <a:rPr lang="hu-HU" b="1" dirty="0" err="1">
                <a:cs typeface="Calibri Light"/>
              </a:rPr>
              <a:t>braking</a:t>
            </a:r>
            <a:r>
              <a:rPr lang="hu-HU" b="1" dirty="0">
                <a:cs typeface="Calibri Light"/>
              </a:rPr>
              <a:t> </a:t>
            </a:r>
            <a:r>
              <a:rPr lang="hu-HU" b="1" dirty="0" err="1">
                <a:cs typeface="Calibri Light"/>
              </a:rPr>
              <a:t>system</a:t>
            </a:r>
            <a:endParaRPr lang="hu-HU" b="1" dirty="0" err="1"/>
          </a:p>
        </p:txBody>
      </p:sp>
      <p:sp>
        <p:nvSpPr>
          <p:cNvPr id="3" name="Alcím 2"/>
          <p:cNvSpPr>
            <a:spLocks noGrp="1"/>
          </p:cNvSpPr>
          <p:nvPr>
            <p:ph type="subTitle" idx="1"/>
          </p:nvPr>
        </p:nvSpPr>
        <p:spPr>
          <a:xfrm>
            <a:off x="1154955" y="5052054"/>
            <a:ext cx="8825658" cy="1074071"/>
          </a:xfrm>
        </p:spPr>
        <p:txBody>
          <a:bodyPr vert="horz" lIns="91440" tIns="45720" rIns="91440" bIns="45720" rtlCol="0">
            <a:normAutofit fontScale="92500" lnSpcReduction="20000"/>
          </a:bodyPr>
          <a:lstStyle/>
          <a:p>
            <a:r>
              <a:rPr lang="en-US" dirty="0">
                <a:cs typeface="Calibri"/>
              </a:rPr>
              <a:t>Project Laboratory</a:t>
            </a:r>
            <a:endParaRPr lang="hu-HU" dirty="0">
              <a:cs typeface="Calibri"/>
            </a:endParaRPr>
          </a:p>
          <a:p>
            <a:r>
              <a:rPr lang="hu-HU" dirty="0">
                <a:cs typeface="Calibri"/>
              </a:rPr>
              <a:t>Team: Holdjáró szárnyakkal</a:t>
            </a:r>
          </a:p>
          <a:p>
            <a:r>
              <a:rPr lang="hu-HU" dirty="0" err="1">
                <a:cs typeface="Calibri"/>
              </a:rPr>
              <a:t>Presented</a:t>
            </a:r>
            <a:r>
              <a:rPr lang="hu-HU" dirty="0">
                <a:cs typeface="Calibri"/>
              </a:rPr>
              <a:t> </a:t>
            </a:r>
            <a:r>
              <a:rPr lang="hu-HU" dirty="0" err="1">
                <a:cs typeface="Calibri"/>
              </a:rPr>
              <a:t>by</a:t>
            </a:r>
            <a:r>
              <a:rPr lang="hu-HU" dirty="0">
                <a:cs typeface="Calibri"/>
              </a:rPr>
              <a:t>: János </a:t>
            </a:r>
            <a:r>
              <a:rPr lang="hu-HU" dirty="0" err="1">
                <a:cs typeface="Calibri"/>
              </a:rPr>
              <a:t>Gorondi</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67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69F2655-33CD-8A94-6555-396A2BDB263C}"/>
              </a:ext>
            </a:extLst>
          </p:cNvPr>
          <p:cNvSpPr>
            <a:spLocks noGrp="1"/>
          </p:cNvSpPr>
          <p:nvPr>
            <p:ph type="title"/>
          </p:nvPr>
        </p:nvSpPr>
        <p:spPr/>
        <p:txBody>
          <a:bodyPr/>
          <a:lstStyle/>
          <a:p>
            <a:r>
              <a:rPr lang="hu-HU" b="1" dirty="0" err="1"/>
              <a:t>Smart</a:t>
            </a:r>
            <a:r>
              <a:rPr lang="hu-HU" b="1" dirty="0"/>
              <a:t> </a:t>
            </a:r>
            <a:r>
              <a:rPr lang="hu-HU" b="1" dirty="0" err="1"/>
              <a:t>braking</a:t>
            </a:r>
            <a:r>
              <a:rPr lang="hu-HU" b="1" dirty="0"/>
              <a:t> </a:t>
            </a:r>
            <a:r>
              <a:rPr lang="hu-HU" b="1" dirty="0" err="1"/>
              <a:t>system</a:t>
            </a:r>
            <a:r>
              <a:rPr lang="hu-HU" b="1" dirty="0"/>
              <a:t> </a:t>
            </a:r>
            <a:r>
              <a:rPr lang="hu-HU" b="1" dirty="0" err="1"/>
              <a:t>integration</a:t>
            </a:r>
            <a:endParaRPr lang="hu-HU" b="1" dirty="0"/>
          </a:p>
        </p:txBody>
      </p:sp>
      <p:pic>
        <p:nvPicPr>
          <p:cNvPr id="4" name="Kép 4">
            <a:extLst>
              <a:ext uri="{FF2B5EF4-FFF2-40B4-BE49-F238E27FC236}">
                <a16:creationId xmlns:a16="http://schemas.microsoft.com/office/drawing/2014/main" id="{32F7ED4D-3C67-0862-4182-7D4113F66D13}"/>
              </a:ext>
            </a:extLst>
          </p:cNvPr>
          <p:cNvPicPr>
            <a:picLocks noGrp="1" noChangeAspect="1"/>
          </p:cNvPicPr>
          <p:nvPr>
            <p:ph idx="1"/>
          </p:nvPr>
        </p:nvPicPr>
        <p:blipFill>
          <a:blip r:embed="rId3"/>
          <a:stretch>
            <a:fillRect/>
          </a:stretch>
        </p:blipFill>
        <p:spPr>
          <a:xfrm>
            <a:off x="864080" y="1772254"/>
            <a:ext cx="10692052" cy="3037880"/>
          </a:xfrm>
        </p:spPr>
      </p:pic>
      <p:sp>
        <p:nvSpPr>
          <p:cNvPr id="5" name="Szövegdoboz 4">
            <a:extLst>
              <a:ext uri="{FF2B5EF4-FFF2-40B4-BE49-F238E27FC236}">
                <a16:creationId xmlns:a16="http://schemas.microsoft.com/office/drawing/2014/main" id="{7F435E0C-B18B-863D-4690-1E0E8A8E634F}"/>
              </a:ext>
            </a:extLst>
          </p:cNvPr>
          <p:cNvSpPr txBox="1"/>
          <p:nvPr/>
        </p:nvSpPr>
        <p:spPr>
          <a:xfrm>
            <a:off x="4111256" y="4988440"/>
            <a:ext cx="7079510" cy="1417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hu-HU" sz="2000" b="1" dirty="0" err="1">
                <a:solidFill>
                  <a:schemeClr val="accent2"/>
                </a:solidFill>
              </a:rPr>
              <a:t>Orange</a:t>
            </a:r>
            <a:r>
              <a:rPr lang="hu-HU" sz="2000" b="1" dirty="0">
                <a:solidFill>
                  <a:schemeClr val="accent2"/>
                </a:solidFill>
              </a:rPr>
              <a:t>: </a:t>
            </a:r>
            <a:r>
              <a:rPr lang="hu-HU" sz="2000" b="1" dirty="0" err="1">
                <a:solidFill>
                  <a:schemeClr val="accent2"/>
                </a:solidFill>
              </a:rPr>
              <a:t>Car's</a:t>
            </a:r>
            <a:r>
              <a:rPr lang="hu-HU" sz="2000" b="1" dirty="0">
                <a:solidFill>
                  <a:schemeClr val="accent2"/>
                </a:solidFill>
              </a:rPr>
              <a:t> </a:t>
            </a:r>
            <a:r>
              <a:rPr lang="hu-HU" sz="2000" b="1" dirty="0" err="1">
                <a:solidFill>
                  <a:schemeClr val="accent2"/>
                </a:solidFill>
              </a:rPr>
              <a:t>current</a:t>
            </a:r>
            <a:r>
              <a:rPr lang="hu-HU" sz="2000" b="1" dirty="0">
                <a:solidFill>
                  <a:schemeClr val="accent2"/>
                </a:solidFill>
              </a:rPr>
              <a:t> </a:t>
            </a:r>
            <a:r>
              <a:rPr lang="hu-HU" sz="2000" b="1" dirty="0" err="1">
                <a:solidFill>
                  <a:schemeClr val="accent2"/>
                </a:solidFill>
              </a:rPr>
              <a:t>speed</a:t>
            </a:r>
            <a:endParaRPr lang="hu-HU" sz="2000" b="1" dirty="0">
              <a:solidFill>
                <a:schemeClr val="accent2"/>
              </a:solidFill>
            </a:endParaRPr>
          </a:p>
          <a:p>
            <a:pPr marL="342900" indent="-342900">
              <a:lnSpc>
                <a:spcPct val="150000"/>
              </a:lnSpc>
              <a:buFont typeface="Arial"/>
              <a:buChar char="•"/>
            </a:pPr>
            <a:r>
              <a:rPr lang="hu-HU" sz="2000" b="1" dirty="0" err="1">
                <a:solidFill>
                  <a:schemeClr val="accent6">
                    <a:lumMod val="50000"/>
                  </a:schemeClr>
                </a:solidFill>
              </a:rPr>
              <a:t>Purple</a:t>
            </a:r>
            <a:r>
              <a:rPr lang="hu-HU" sz="2000" b="1" dirty="0">
                <a:solidFill>
                  <a:schemeClr val="accent6">
                    <a:lumMod val="50000"/>
                  </a:schemeClr>
                </a:solidFill>
              </a:rPr>
              <a:t>: </a:t>
            </a:r>
            <a:r>
              <a:rPr lang="hu-HU" sz="2000" b="1" dirty="0" err="1">
                <a:solidFill>
                  <a:schemeClr val="accent6">
                    <a:lumMod val="50000"/>
                  </a:schemeClr>
                </a:solidFill>
              </a:rPr>
              <a:t>Distance</a:t>
            </a:r>
            <a:r>
              <a:rPr lang="hu-HU" sz="2000" b="1" dirty="0">
                <a:solidFill>
                  <a:schemeClr val="accent6">
                    <a:lumMod val="50000"/>
                  </a:schemeClr>
                </a:solidFill>
              </a:rPr>
              <a:t> </a:t>
            </a:r>
            <a:r>
              <a:rPr lang="hu-HU" sz="2000" b="1" dirty="0" err="1">
                <a:solidFill>
                  <a:schemeClr val="accent6">
                    <a:lumMod val="50000"/>
                  </a:schemeClr>
                </a:solidFill>
              </a:rPr>
              <a:t>from</a:t>
            </a:r>
            <a:r>
              <a:rPr lang="hu-HU" sz="2000" b="1" dirty="0">
                <a:solidFill>
                  <a:schemeClr val="accent6">
                    <a:lumMod val="50000"/>
                  </a:schemeClr>
                </a:solidFill>
              </a:rPr>
              <a:t> </a:t>
            </a:r>
            <a:r>
              <a:rPr lang="hu-HU" sz="2000" b="1" dirty="0" err="1">
                <a:solidFill>
                  <a:schemeClr val="accent6">
                    <a:lumMod val="50000"/>
                  </a:schemeClr>
                </a:solidFill>
              </a:rPr>
              <a:t>object</a:t>
            </a:r>
            <a:r>
              <a:rPr lang="hu-HU" sz="2000" b="1" dirty="0">
                <a:solidFill>
                  <a:schemeClr val="accent6">
                    <a:lumMod val="50000"/>
                  </a:schemeClr>
                </a:solidFill>
              </a:rPr>
              <a:t> in front</a:t>
            </a:r>
          </a:p>
          <a:p>
            <a:pPr marL="342900" indent="-342900">
              <a:lnSpc>
                <a:spcPct val="150000"/>
              </a:lnSpc>
              <a:buFont typeface="Arial"/>
              <a:buChar char="•"/>
            </a:pPr>
            <a:r>
              <a:rPr lang="hu-HU" sz="2000" b="1" dirty="0" err="1">
                <a:solidFill>
                  <a:srgbClr val="0070C0"/>
                </a:solidFill>
              </a:rPr>
              <a:t>Blue</a:t>
            </a:r>
            <a:r>
              <a:rPr lang="hu-HU" sz="2000" b="1" dirty="0">
                <a:solidFill>
                  <a:srgbClr val="0070C0"/>
                </a:solidFill>
              </a:rPr>
              <a:t>: </a:t>
            </a:r>
            <a:r>
              <a:rPr lang="hu-HU" sz="2000" b="1" dirty="0" err="1">
                <a:solidFill>
                  <a:srgbClr val="0070C0"/>
                </a:solidFill>
              </a:rPr>
              <a:t>Braking</a:t>
            </a:r>
            <a:r>
              <a:rPr lang="hu-HU" sz="2000" b="1" dirty="0">
                <a:solidFill>
                  <a:srgbClr val="0070C0"/>
                </a:solidFill>
              </a:rPr>
              <a:t> </a:t>
            </a:r>
            <a:r>
              <a:rPr lang="hu-HU" sz="2000" b="1" dirty="0" err="1">
                <a:solidFill>
                  <a:srgbClr val="0070C0"/>
                </a:solidFill>
              </a:rPr>
              <a:t>amuont</a:t>
            </a:r>
            <a:endParaRPr lang="hu-HU" sz="2000" b="1" dirty="0">
              <a:solidFill>
                <a:srgbClr val="0070C0"/>
              </a:solidFill>
            </a:endParaRPr>
          </a:p>
        </p:txBody>
      </p:sp>
      <p:sp>
        <p:nvSpPr>
          <p:cNvPr id="3" name="Téglalap 2">
            <a:extLst>
              <a:ext uri="{FF2B5EF4-FFF2-40B4-BE49-F238E27FC236}">
                <a16:creationId xmlns:a16="http://schemas.microsoft.com/office/drawing/2014/main" id="{7C031224-2BE5-99CC-C930-0C53BC7D783F}"/>
              </a:ext>
            </a:extLst>
          </p:cNvPr>
          <p:cNvSpPr/>
          <p:nvPr/>
        </p:nvSpPr>
        <p:spPr>
          <a:xfrm>
            <a:off x="4815840" y="2123440"/>
            <a:ext cx="6719972" cy="266637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2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6239208-6764-711B-C06B-7FA9002F7527}"/>
              </a:ext>
            </a:extLst>
          </p:cNvPr>
          <p:cNvSpPr>
            <a:spLocks noGrp="1"/>
          </p:cNvSpPr>
          <p:nvPr>
            <p:ph type="title"/>
          </p:nvPr>
        </p:nvSpPr>
        <p:spPr/>
        <p:txBody>
          <a:bodyPr/>
          <a:lstStyle/>
          <a:p>
            <a:r>
              <a:rPr lang="en-US" b="1" dirty="0"/>
              <a:t>Goals for this project</a:t>
            </a:r>
          </a:p>
        </p:txBody>
      </p:sp>
      <p:sp>
        <p:nvSpPr>
          <p:cNvPr id="3" name="Tartalom helye 2">
            <a:extLst>
              <a:ext uri="{FF2B5EF4-FFF2-40B4-BE49-F238E27FC236}">
                <a16:creationId xmlns:a16="http://schemas.microsoft.com/office/drawing/2014/main" id="{22BB2744-9D08-99F9-4E9C-85F61020040B}"/>
              </a:ext>
            </a:extLst>
          </p:cNvPr>
          <p:cNvSpPr>
            <a:spLocks noGrp="1"/>
          </p:cNvSpPr>
          <p:nvPr>
            <p:ph idx="1"/>
          </p:nvPr>
        </p:nvSpPr>
        <p:spPr>
          <a:xfrm>
            <a:off x="1104293" y="1619781"/>
            <a:ext cx="9804339" cy="4785501"/>
          </a:xfrm>
        </p:spPr>
        <p:txBody>
          <a:bodyPr>
            <a:normAutofit/>
          </a:bodyPr>
          <a:lstStyle/>
          <a:p>
            <a:r>
              <a:rPr lang="en-US" sz="2300" dirty="0"/>
              <a:t>Model based development of a smart braking system</a:t>
            </a:r>
          </a:p>
          <a:p>
            <a:r>
              <a:rPr lang="en-US" sz="2300" dirty="0"/>
              <a:t>Designed system could </a:t>
            </a:r>
            <a:r>
              <a:rPr lang="en-US" sz="2300" i="1" dirty="0"/>
              <a:t>brake</a:t>
            </a:r>
            <a:r>
              <a:rPr lang="en-US" sz="2300" dirty="0"/>
              <a:t> in time if an object is </a:t>
            </a:r>
            <a:r>
              <a:rPr lang="en-US" sz="2300" i="1" dirty="0"/>
              <a:t>in front</a:t>
            </a:r>
            <a:r>
              <a:rPr lang="en-US" sz="2300" dirty="0"/>
              <a:t>, while preserving the </a:t>
            </a:r>
            <a:r>
              <a:rPr lang="en-US" sz="2300" i="1" dirty="0"/>
              <a:t>safety of passengers</a:t>
            </a:r>
          </a:p>
          <a:p>
            <a:r>
              <a:rPr lang="en-US" sz="2300" dirty="0"/>
              <a:t>Steps I took </a:t>
            </a:r>
            <a:r>
              <a:rPr lang="en-US" sz="2300" i="1" dirty="0"/>
              <a:t>for realization</a:t>
            </a:r>
            <a:r>
              <a:rPr lang="en-US" sz="2300" dirty="0"/>
              <a:t>:</a:t>
            </a:r>
          </a:p>
          <a:p>
            <a:pPr marL="800100" lvl="1" indent="-342900">
              <a:buFont typeface="+mj-lt"/>
              <a:buAutoNum type="arabicPeriod"/>
            </a:pPr>
            <a:r>
              <a:rPr lang="en-US" sz="1900" dirty="0"/>
              <a:t>Determining high level requirements based of customer requests</a:t>
            </a:r>
          </a:p>
          <a:p>
            <a:pPr marL="800100" lvl="1" indent="-342900">
              <a:buFont typeface="+mj-lt"/>
              <a:buAutoNum type="arabicPeriod"/>
            </a:pPr>
            <a:r>
              <a:rPr lang="en-US" sz="1900" dirty="0"/>
              <a:t>Assign high level functions for these requirements</a:t>
            </a:r>
          </a:p>
          <a:p>
            <a:pPr marL="800100" lvl="1" indent="-342900">
              <a:buFont typeface="+mj-lt"/>
              <a:buAutoNum type="arabicPeriod"/>
            </a:pPr>
            <a:r>
              <a:rPr lang="en-US" sz="1900" dirty="0"/>
              <a:t>Broke down high level functions into lower-level ones, than realize them with specialized software components</a:t>
            </a:r>
          </a:p>
          <a:p>
            <a:pPr marL="800100" lvl="1" indent="-342900">
              <a:buFont typeface="+mj-lt"/>
              <a:buAutoNum type="arabicPeriod"/>
            </a:pPr>
            <a:r>
              <a:rPr lang="en-US" sz="1900" dirty="0"/>
              <a:t>Pair software components with relevant hardware pieces</a:t>
            </a:r>
          </a:p>
          <a:p>
            <a:pPr marL="800100" lvl="1" indent="-342900">
              <a:buFont typeface="+mj-lt"/>
              <a:buAutoNum type="arabicPeriod"/>
            </a:pPr>
            <a:r>
              <a:rPr lang="en-US" sz="1900" dirty="0"/>
              <a:t>Implement the system</a:t>
            </a:r>
          </a:p>
          <a:p>
            <a:pPr marL="800100" lvl="1" indent="-342900">
              <a:buFont typeface="+mj-lt"/>
              <a:buAutoNum type="arabicPeriod"/>
            </a:pPr>
            <a:r>
              <a:rPr lang="en-US" sz="1900" dirty="0"/>
              <a:t>Test my own module as well as the whole integrated system</a:t>
            </a:r>
          </a:p>
          <a:p>
            <a:endParaRPr lang="en-US" dirty="0"/>
          </a:p>
        </p:txBody>
      </p:sp>
    </p:spTree>
    <p:extLst>
      <p:ext uri="{BB962C8B-B14F-4D97-AF65-F5344CB8AC3E}">
        <p14:creationId xmlns:p14="http://schemas.microsoft.com/office/powerpoint/2010/main" val="32833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E145AD30-02A6-0BBD-53C8-574600D08347}"/>
              </a:ext>
            </a:extLst>
          </p:cNvPr>
          <p:cNvSpPr>
            <a:spLocks noGrp="1"/>
          </p:cNvSpPr>
          <p:nvPr>
            <p:ph type="title"/>
          </p:nvPr>
        </p:nvSpPr>
        <p:spPr>
          <a:xfrm>
            <a:off x="413755" y="454251"/>
            <a:ext cx="4166510" cy="1622321"/>
          </a:xfrm>
        </p:spPr>
        <p:txBody>
          <a:bodyPr>
            <a:normAutofit/>
          </a:bodyPr>
          <a:lstStyle/>
          <a:p>
            <a:r>
              <a:rPr lang="en-US" b="1" dirty="0">
                <a:solidFill>
                  <a:srgbClr val="EBEBEB"/>
                </a:solidFill>
              </a:rPr>
              <a:t>All modules</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Kép 4">
            <a:extLst>
              <a:ext uri="{FF2B5EF4-FFF2-40B4-BE49-F238E27FC236}">
                <a16:creationId xmlns:a16="http://schemas.microsoft.com/office/drawing/2014/main" id="{B841DC69-C99D-1539-A2C0-3CE1F182867D}"/>
              </a:ext>
            </a:extLst>
          </p:cNvPr>
          <p:cNvPicPr>
            <a:picLocks noChangeAspect="1"/>
          </p:cNvPicPr>
          <p:nvPr/>
        </p:nvPicPr>
        <p:blipFill>
          <a:blip r:embed="rId2"/>
          <a:stretch>
            <a:fillRect/>
          </a:stretch>
        </p:blipFill>
        <p:spPr>
          <a:xfrm>
            <a:off x="5464372" y="996819"/>
            <a:ext cx="6693330" cy="5527566"/>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artalom helye 2">
            <a:extLst>
              <a:ext uri="{FF2B5EF4-FFF2-40B4-BE49-F238E27FC236}">
                <a16:creationId xmlns:a16="http://schemas.microsoft.com/office/drawing/2014/main" id="{C9A6C9AB-B4E1-4D06-4C22-E778B657CA9F}"/>
              </a:ext>
            </a:extLst>
          </p:cNvPr>
          <p:cNvSpPr>
            <a:spLocks noGrp="1"/>
          </p:cNvSpPr>
          <p:nvPr>
            <p:ph idx="1"/>
          </p:nvPr>
        </p:nvSpPr>
        <p:spPr>
          <a:xfrm>
            <a:off x="450907" y="1440426"/>
            <a:ext cx="5013045" cy="5242560"/>
          </a:xfrm>
        </p:spPr>
        <p:txBody>
          <a:bodyPr>
            <a:normAutofit/>
          </a:bodyPr>
          <a:lstStyle/>
          <a:p>
            <a:pPr fontAlgn="base">
              <a:lnSpc>
                <a:spcPct val="90000"/>
              </a:lnSpc>
              <a:spcBef>
                <a:spcPts val="1800"/>
              </a:spcBef>
              <a:spcAft>
                <a:spcPts val="600"/>
              </a:spcAft>
            </a:pPr>
            <a:r>
              <a:rPr lang="hu-HU" b="1" dirty="0" err="1">
                <a:solidFill>
                  <a:srgbClr val="EBEBEB"/>
                </a:solidFill>
              </a:rPr>
              <a:t>Measuring</a:t>
            </a:r>
            <a:r>
              <a:rPr lang="hu-HU" b="1" dirty="0">
                <a:solidFill>
                  <a:srgbClr val="EBEBEB"/>
                </a:solidFill>
              </a:rPr>
              <a:t> </a:t>
            </a:r>
            <a:r>
              <a:rPr lang="hu-HU" b="1" dirty="0" err="1">
                <a:solidFill>
                  <a:srgbClr val="EBEBEB"/>
                </a:solidFill>
              </a:rPr>
              <a:t>module</a:t>
            </a:r>
            <a:r>
              <a:rPr lang="hu-HU" b="1" dirty="0">
                <a:solidFill>
                  <a:srgbClr val="EBEBEB"/>
                </a:solidFill>
              </a:rPr>
              <a:t>​</a:t>
            </a:r>
            <a:r>
              <a:rPr lang="en-US" b="1" dirty="0">
                <a:solidFill>
                  <a:srgbClr val="EBEBEB"/>
                </a:solidFill>
              </a:rPr>
              <a:t>:</a:t>
            </a:r>
            <a:endParaRPr lang="hu-HU" b="1" dirty="0">
              <a:solidFill>
                <a:srgbClr val="EBEBEB"/>
              </a:solidFill>
            </a:endParaRPr>
          </a:p>
          <a:p>
            <a:pPr marL="685800" lvl="2" fontAlgn="base">
              <a:lnSpc>
                <a:spcPct val="90000"/>
              </a:lnSpc>
              <a:buClr>
                <a:srgbClr val="F7F7F7"/>
              </a:buClr>
              <a:buFont typeface="Arial"/>
              <a:buChar char="•"/>
            </a:pPr>
            <a:r>
              <a:rPr lang="hu-HU" sz="1800" dirty="0">
                <a:solidFill>
                  <a:srgbClr val="EBEBEB"/>
                </a:solidFill>
              </a:rPr>
              <a:t>M</a:t>
            </a:r>
            <a:r>
              <a:rPr lang="en-US" sz="1800" dirty="0" err="1">
                <a:solidFill>
                  <a:srgbClr val="EBEBEB"/>
                </a:solidFill>
              </a:rPr>
              <a:t>easure</a:t>
            </a:r>
            <a:r>
              <a:rPr lang="hu-HU" sz="1800" dirty="0">
                <a:solidFill>
                  <a:srgbClr val="EBEBEB"/>
                </a:solidFill>
              </a:rPr>
              <a:t>s</a:t>
            </a:r>
            <a:r>
              <a:rPr lang="en-US" sz="1800" dirty="0">
                <a:solidFill>
                  <a:srgbClr val="EBEBEB"/>
                </a:solidFill>
              </a:rPr>
              <a:t>, filter</a:t>
            </a:r>
            <a:r>
              <a:rPr lang="hu-HU" sz="1800" dirty="0">
                <a:solidFill>
                  <a:srgbClr val="EBEBEB"/>
                </a:solidFill>
              </a:rPr>
              <a:t>s</a:t>
            </a:r>
            <a:r>
              <a:rPr lang="en-US" sz="1800" dirty="0">
                <a:solidFill>
                  <a:srgbClr val="EBEBEB"/>
                </a:solidFill>
              </a:rPr>
              <a:t> and transmit</a:t>
            </a:r>
            <a:r>
              <a:rPr lang="hu-HU" sz="1800" dirty="0">
                <a:solidFill>
                  <a:srgbClr val="EBEBEB"/>
                </a:solidFill>
              </a:rPr>
              <a:t>s</a:t>
            </a:r>
            <a:r>
              <a:rPr lang="en-US" sz="1800" dirty="0">
                <a:solidFill>
                  <a:srgbClr val="EBEBEB"/>
                </a:solidFill>
              </a:rPr>
              <a:t> speed and</a:t>
            </a:r>
            <a:r>
              <a:rPr lang="hu-HU" sz="1800" dirty="0">
                <a:solidFill>
                  <a:srgbClr val="EBEBEB"/>
                </a:solidFill>
              </a:rPr>
              <a:t> </a:t>
            </a:r>
            <a:r>
              <a:rPr lang="en-US" sz="1800" dirty="0">
                <a:solidFill>
                  <a:srgbClr val="EBEBEB"/>
                </a:solidFill>
              </a:rPr>
              <a:t>distance</a:t>
            </a:r>
            <a:r>
              <a:rPr lang="hu-HU" sz="1800" dirty="0">
                <a:solidFill>
                  <a:srgbClr val="EBEBEB"/>
                </a:solidFill>
              </a:rPr>
              <a:t>​</a:t>
            </a:r>
          </a:p>
          <a:p>
            <a:pPr marL="685800" lvl="2" fontAlgn="base">
              <a:lnSpc>
                <a:spcPct val="90000"/>
              </a:lnSpc>
              <a:buClr>
                <a:srgbClr val="F7F7F7"/>
              </a:buClr>
              <a:buFont typeface="Arial"/>
              <a:buChar char="•"/>
            </a:pPr>
            <a:r>
              <a:rPr lang="hu-HU" sz="1800" dirty="0" err="1">
                <a:solidFill>
                  <a:srgbClr val="EBEBEB"/>
                </a:solidFill>
              </a:rPr>
              <a:t>Receives</a:t>
            </a:r>
            <a:r>
              <a:rPr lang="hu-HU" sz="1800" dirty="0">
                <a:solidFill>
                  <a:srgbClr val="EBEBEB"/>
                </a:solidFill>
              </a:rPr>
              <a:t> </a:t>
            </a:r>
            <a:r>
              <a:rPr lang="hu-HU" sz="1800" dirty="0" err="1">
                <a:solidFill>
                  <a:srgbClr val="EBEBEB"/>
                </a:solidFill>
              </a:rPr>
              <a:t>brake</a:t>
            </a:r>
            <a:r>
              <a:rPr lang="hu-HU" sz="1800" dirty="0">
                <a:solidFill>
                  <a:srgbClr val="EBEBEB"/>
                </a:solidFill>
              </a:rPr>
              <a:t>​</a:t>
            </a:r>
            <a:r>
              <a:rPr lang="en-US" sz="1800" dirty="0">
                <a:solidFill>
                  <a:srgbClr val="EBEBEB"/>
                </a:solidFill>
              </a:rPr>
              <a:t>, shutdown, reset</a:t>
            </a:r>
            <a:endParaRPr lang="hu-HU" sz="1800" dirty="0">
              <a:solidFill>
                <a:srgbClr val="EBEBEB"/>
              </a:solidFill>
            </a:endParaRPr>
          </a:p>
          <a:p>
            <a:pPr fontAlgn="base">
              <a:lnSpc>
                <a:spcPct val="90000"/>
              </a:lnSpc>
              <a:spcBef>
                <a:spcPts val="1800"/>
              </a:spcBef>
              <a:spcAft>
                <a:spcPts val="600"/>
              </a:spcAft>
            </a:pPr>
            <a:r>
              <a:rPr lang="hu-HU" b="1" dirty="0" err="1">
                <a:solidFill>
                  <a:srgbClr val="EBEBEB"/>
                </a:solidFill>
              </a:rPr>
              <a:t>Intervention</a:t>
            </a:r>
            <a:r>
              <a:rPr lang="hu-HU" b="1" dirty="0">
                <a:solidFill>
                  <a:srgbClr val="EBEBEB"/>
                </a:solidFill>
              </a:rPr>
              <a:t> </a:t>
            </a:r>
            <a:r>
              <a:rPr lang="hu-HU" b="1" dirty="0" err="1">
                <a:solidFill>
                  <a:srgbClr val="EBEBEB"/>
                </a:solidFill>
              </a:rPr>
              <a:t>module</a:t>
            </a:r>
            <a:r>
              <a:rPr lang="hu-HU" b="1" dirty="0">
                <a:solidFill>
                  <a:srgbClr val="EBEBEB"/>
                </a:solidFill>
              </a:rPr>
              <a:t>​</a:t>
            </a:r>
            <a:r>
              <a:rPr lang="en-US" b="1" dirty="0">
                <a:solidFill>
                  <a:srgbClr val="EBEBEB"/>
                </a:solidFill>
              </a:rPr>
              <a:t>:</a:t>
            </a:r>
            <a:endParaRPr lang="hu-HU" b="1" dirty="0">
              <a:solidFill>
                <a:srgbClr val="EBEBEB"/>
              </a:solidFill>
            </a:endParaRPr>
          </a:p>
          <a:p>
            <a:pPr marL="685800" lvl="2" fontAlgn="base">
              <a:lnSpc>
                <a:spcPct val="90000"/>
              </a:lnSpc>
              <a:buClr>
                <a:srgbClr val="F7F7F7"/>
              </a:buClr>
              <a:buFont typeface="Arial"/>
              <a:buChar char="•"/>
            </a:pPr>
            <a:r>
              <a:rPr lang="hu-HU" sz="1800" dirty="0" err="1">
                <a:solidFill>
                  <a:srgbClr val="EBEBEB"/>
                </a:solidFill>
              </a:rPr>
              <a:t>Receives</a:t>
            </a:r>
            <a:r>
              <a:rPr lang="hu-HU" sz="1800" dirty="0">
                <a:solidFill>
                  <a:srgbClr val="EBEBEB"/>
                </a:solidFill>
              </a:rPr>
              <a:t> </a:t>
            </a:r>
            <a:r>
              <a:rPr lang="hu-HU" sz="1800" dirty="0" err="1">
                <a:solidFill>
                  <a:srgbClr val="EBEBEB"/>
                </a:solidFill>
              </a:rPr>
              <a:t>distance</a:t>
            </a:r>
            <a:r>
              <a:rPr lang="hu-HU" sz="1800" dirty="0">
                <a:solidFill>
                  <a:srgbClr val="EBEBEB"/>
                </a:solidFill>
              </a:rPr>
              <a:t>, </a:t>
            </a:r>
            <a:r>
              <a:rPr lang="hu-HU" sz="1800" dirty="0" err="1">
                <a:solidFill>
                  <a:srgbClr val="EBEBEB"/>
                </a:solidFill>
              </a:rPr>
              <a:t>speed</a:t>
            </a:r>
            <a:r>
              <a:rPr lang="hu-HU" sz="1800" dirty="0">
                <a:solidFill>
                  <a:srgbClr val="EBEBEB"/>
                </a:solidFill>
              </a:rPr>
              <a:t> and </a:t>
            </a:r>
            <a:r>
              <a:rPr lang="hu-HU" sz="1800" dirty="0" err="1">
                <a:solidFill>
                  <a:srgbClr val="EBEBEB"/>
                </a:solidFill>
              </a:rPr>
              <a:t>speed</a:t>
            </a:r>
            <a:r>
              <a:rPr lang="hu-HU" sz="1800" dirty="0">
                <a:solidFill>
                  <a:srgbClr val="EBEBEB"/>
                </a:solidFill>
              </a:rPr>
              <a:t> </a:t>
            </a:r>
            <a:r>
              <a:rPr lang="hu-HU" sz="1800" dirty="0" err="1">
                <a:solidFill>
                  <a:srgbClr val="EBEBEB"/>
                </a:solidFill>
              </a:rPr>
              <a:t>intervention</a:t>
            </a:r>
            <a:r>
              <a:rPr lang="hu-HU" sz="1800" dirty="0">
                <a:solidFill>
                  <a:srgbClr val="EBEBEB"/>
                </a:solidFill>
              </a:rPr>
              <a:t>​</a:t>
            </a:r>
          </a:p>
          <a:p>
            <a:pPr marL="685800" lvl="2" fontAlgn="base">
              <a:lnSpc>
                <a:spcPct val="90000"/>
              </a:lnSpc>
              <a:buClr>
                <a:srgbClr val="F7F7F7"/>
              </a:buClr>
              <a:buFont typeface="Arial"/>
              <a:buChar char="•"/>
            </a:pPr>
            <a:r>
              <a:rPr lang="hu-HU" sz="1800" dirty="0" err="1">
                <a:solidFill>
                  <a:srgbClr val="EBEBEB"/>
                </a:solidFill>
              </a:rPr>
              <a:t>Calculates</a:t>
            </a:r>
            <a:r>
              <a:rPr lang="hu-HU" sz="1800" dirty="0">
                <a:solidFill>
                  <a:srgbClr val="EBEBEB"/>
                </a:solidFill>
              </a:rPr>
              <a:t> and </a:t>
            </a:r>
            <a:r>
              <a:rPr lang="hu-HU" sz="1800" dirty="0" err="1">
                <a:solidFill>
                  <a:srgbClr val="EBEBEB"/>
                </a:solidFill>
              </a:rPr>
              <a:t>forwards</a:t>
            </a:r>
            <a:r>
              <a:rPr lang="hu-HU" sz="1800" dirty="0">
                <a:solidFill>
                  <a:srgbClr val="EBEBEB"/>
                </a:solidFill>
              </a:rPr>
              <a:t> </a:t>
            </a:r>
            <a:r>
              <a:rPr lang="hu-HU" sz="1800" dirty="0" err="1">
                <a:solidFill>
                  <a:srgbClr val="EBEBEB"/>
                </a:solidFill>
              </a:rPr>
              <a:t>the</a:t>
            </a:r>
            <a:r>
              <a:rPr lang="hu-HU" sz="1800" dirty="0">
                <a:solidFill>
                  <a:srgbClr val="EBEBEB"/>
                </a:solidFill>
              </a:rPr>
              <a:t> </a:t>
            </a:r>
            <a:r>
              <a:rPr lang="hu-HU" sz="1800" dirty="0" err="1">
                <a:solidFill>
                  <a:srgbClr val="EBEBEB"/>
                </a:solidFill>
              </a:rPr>
              <a:t>amount</a:t>
            </a:r>
            <a:r>
              <a:rPr lang="hu-HU" sz="1800" dirty="0">
                <a:solidFill>
                  <a:srgbClr val="EBEBEB"/>
                </a:solidFill>
              </a:rPr>
              <a:t> of </a:t>
            </a:r>
            <a:r>
              <a:rPr lang="hu-HU" sz="1800" dirty="0" err="1">
                <a:solidFill>
                  <a:srgbClr val="EBEBEB"/>
                </a:solidFill>
              </a:rPr>
              <a:t>brake</a:t>
            </a:r>
            <a:r>
              <a:rPr lang="hu-HU" sz="1800" dirty="0">
                <a:solidFill>
                  <a:srgbClr val="EBEBEB"/>
                </a:solidFill>
              </a:rPr>
              <a:t>​</a:t>
            </a:r>
          </a:p>
          <a:p>
            <a:pPr fontAlgn="base">
              <a:lnSpc>
                <a:spcPct val="90000"/>
              </a:lnSpc>
              <a:spcBef>
                <a:spcPts val="1800"/>
              </a:spcBef>
              <a:spcAft>
                <a:spcPts val="600"/>
              </a:spcAft>
            </a:pPr>
            <a:r>
              <a:rPr lang="hu-HU" b="1" dirty="0">
                <a:solidFill>
                  <a:srgbClr val="EBEBEB"/>
                </a:solidFill>
              </a:rPr>
              <a:t>Monitoring </a:t>
            </a:r>
            <a:r>
              <a:rPr lang="hu-HU" b="1" dirty="0" err="1">
                <a:solidFill>
                  <a:srgbClr val="EBEBEB"/>
                </a:solidFill>
              </a:rPr>
              <a:t>module</a:t>
            </a:r>
            <a:r>
              <a:rPr lang="hu-HU" b="1" dirty="0">
                <a:solidFill>
                  <a:srgbClr val="EBEBEB"/>
                </a:solidFill>
              </a:rPr>
              <a:t>​</a:t>
            </a:r>
            <a:r>
              <a:rPr lang="en-US" b="1" dirty="0">
                <a:solidFill>
                  <a:srgbClr val="EBEBEB"/>
                </a:solidFill>
              </a:rPr>
              <a:t>:</a:t>
            </a:r>
            <a:endParaRPr lang="hu-HU" b="1" dirty="0">
              <a:solidFill>
                <a:srgbClr val="EBEBEB"/>
              </a:solidFill>
            </a:endParaRPr>
          </a:p>
          <a:p>
            <a:pPr marL="685800" lvl="2" fontAlgn="base">
              <a:lnSpc>
                <a:spcPct val="90000"/>
              </a:lnSpc>
              <a:buClr>
                <a:srgbClr val="F7F7F7"/>
              </a:buClr>
              <a:buFont typeface="Arial"/>
              <a:buChar char="•"/>
            </a:pPr>
            <a:r>
              <a:rPr lang="hu-HU" sz="1800" dirty="0" err="1">
                <a:solidFill>
                  <a:srgbClr val="EBEBEB"/>
                </a:solidFill>
              </a:rPr>
              <a:t>Collects</a:t>
            </a:r>
            <a:r>
              <a:rPr lang="hu-HU" sz="1800" dirty="0">
                <a:solidFill>
                  <a:srgbClr val="EBEBEB"/>
                </a:solidFill>
              </a:rPr>
              <a:t> </a:t>
            </a:r>
            <a:r>
              <a:rPr lang="hu-HU" sz="1800" dirty="0" err="1">
                <a:solidFill>
                  <a:srgbClr val="EBEBEB"/>
                </a:solidFill>
              </a:rPr>
              <a:t>speed</a:t>
            </a:r>
            <a:r>
              <a:rPr lang="hu-HU" sz="1800" dirty="0">
                <a:solidFill>
                  <a:srgbClr val="EBEBEB"/>
                </a:solidFill>
              </a:rPr>
              <a:t>, </a:t>
            </a:r>
            <a:r>
              <a:rPr lang="hu-HU" sz="1800" dirty="0" err="1">
                <a:solidFill>
                  <a:srgbClr val="EBEBEB"/>
                </a:solidFill>
              </a:rPr>
              <a:t>distance</a:t>
            </a:r>
            <a:r>
              <a:rPr lang="hu-HU" sz="1800" dirty="0">
                <a:solidFill>
                  <a:srgbClr val="EBEBEB"/>
                </a:solidFill>
              </a:rPr>
              <a:t> and </a:t>
            </a:r>
            <a:r>
              <a:rPr lang="hu-HU" sz="1800" dirty="0" err="1">
                <a:solidFill>
                  <a:srgbClr val="EBEBEB"/>
                </a:solidFill>
              </a:rPr>
              <a:t>brake</a:t>
            </a:r>
            <a:r>
              <a:rPr lang="hu-HU" sz="1800" dirty="0">
                <a:solidFill>
                  <a:srgbClr val="EBEBEB"/>
                </a:solidFill>
              </a:rPr>
              <a:t> </a:t>
            </a:r>
            <a:r>
              <a:rPr lang="hu-HU" sz="1800" dirty="0" err="1">
                <a:solidFill>
                  <a:srgbClr val="EBEBEB"/>
                </a:solidFill>
              </a:rPr>
              <a:t>data</a:t>
            </a:r>
            <a:r>
              <a:rPr lang="hu-HU" sz="1800" dirty="0">
                <a:solidFill>
                  <a:srgbClr val="EBEBEB"/>
                </a:solidFill>
              </a:rPr>
              <a:t>​</a:t>
            </a:r>
          </a:p>
          <a:p>
            <a:pPr marL="685800" lvl="2" fontAlgn="base">
              <a:lnSpc>
                <a:spcPct val="90000"/>
              </a:lnSpc>
              <a:buClr>
                <a:srgbClr val="F7F7F7"/>
              </a:buClr>
              <a:buFont typeface="Arial"/>
              <a:buChar char="•"/>
            </a:pPr>
            <a:r>
              <a:rPr lang="hu-HU" sz="1800" dirty="0" err="1">
                <a:solidFill>
                  <a:srgbClr val="EBEBEB"/>
                </a:solidFill>
              </a:rPr>
              <a:t>Persists</a:t>
            </a:r>
            <a:r>
              <a:rPr lang="hu-HU" sz="1800" dirty="0">
                <a:solidFill>
                  <a:srgbClr val="EBEBEB"/>
                </a:solidFill>
              </a:rPr>
              <a:t> </a:t>
            </a:r>
            <a:r>
              <a:rPr lang="hu-HU" sz="1800" dirty="0" err="1">
                <a:solidFill>
                  <a:srgbClr val="EBEBEB"/>
                </a:solidFill>
              </a:rPr>
              <a:t>data</a:t>
            </a:r>
            <a:r>
              <a:rPr lang="hu-HU" sz="1800" dirty="0">
                <a:solidFill>
                  <a:srgbClr val="EBEBEB"/>
                </a:solidFill>
              </a:rPr>
              <a:t> in a </a:t>
            </a:r>
            <a:r>
              <a:rPr lang="hu-HU" sz="1800" dirty="0" err="1">
                <a:solidFill>
                  <a:srgbClr val="EBEBEB"/>
                </a:solidFill>
              </a:rPr>
              <a:t>database</a:t>
            </a:r>
            <a:r>
              <a:rPr lang="hu-HU" sz="1800" dirty="0">
                <a:solidFill>
                  <a:srgbClr val="EBEBEB"/>
                </a:solidFill>
              </a:rPr>
              <a:t>​</a:t>
            </a:r>
          </a:p>
          <a:p>
            <a:pPr marL="685800" lvl="2" fontAlgn="base">
              <a:lnSpc>
                <a:spcPct val="90000"/>
              </a:lnSpc>
              <a:buClr>
                <a:srgbClr val="F7F7F7"/>
              </a:buClr>
              <a:buFont typeface="Arial"/>
              <a:buChar char="•"/>
            </a:pPr>
            <a:r>
              <a:rPr lang="hu-HU" sz="1800" dirty="0" err="1">
                <a:solidFill>
                  <a:srgbClr val="EBEBEB"/>
                </a:solidFill>
              </a:rPr>
              <a:t>Visualize</a:t>
            </a:r>
            <a:r>
              <a:rPr lang="hu-HU" sz="1800" dirty="0">
                <a:solidFill>
                  <a:srgbClr val="EBEBEB"/>
                </a:solidFill>
              </a:rPr>
              <a:t> </a:t>
            </a:r>
            <a:r>
              <a:rPr lang="hu-HU" sz="1800" dirty="0" err="1">
                <a:solidFill>
                  <a:srgbClr val="EBEBEB"/>
                </a:solidFill>
              </a:rPr>
              <a:t>collected</a:t>
            </a:r>
            <a:r>
              <a:rPr lang="hu-HU" sz="1800" dirty="0">
                <a:solidFill>
                  <a:srgbClr val="EBEBEB"/>
                </a:solidFill>
              </a:rPr>
              <a:t> </a:t>
            </a:r>
            <a:r>
              <a:rPr lang="hu-HU" sz="1800" dirty="0" err="1">
                <a:solidFill>
                  <a:srgbClr val="EBEBEB"/>
                </a:solidFill>
              </a:rPr>
              <a:t>data</a:t>
            </a:r>
            <a:endParaRPr lang="hu-HU" sz="1800" dirty="0">
              <a:solidFill>
                <a:srgbClr val="EBEBEB"/>
              </a:solidFill>
            </a:endParaRPr>
          </a:p>
        </p:txBody>
      </p:sp>
    </p:spTree>
    <p:extLst>
      <p:ext uri="{BB962C8B-B14F-4D97-AF65-F5344CB8AC3E}">
        <p14:creationId xmlns:p14="http://schemas.microsoft.com/office/powerpoint/2010/main" val="40095843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165D7E39-FFA3-7A2D-5B31-A8ABD8E14646}"/>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Measuring module</a:t>
            </a:r>
            <a:endParaRPr lang="en-US" b="1" i="0" kern="1200" dirty="0">
              <a:solidFill>
                <a:srgbClr val="EBEBEB"/>
              </a:solidFill>
              <a:latin typeface="+mj-lt"/>
            </a:endParaRPr>
          </a:p>
        </p:txBody>
      </p:sp>
      <p:sp>
        <p:nvSpPr>
          <p:cNvPr id="1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2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 name="Kép 12">
            <a:extLst>
              <a:ext uri="{FF2B5EF4-FFF2-40B4-BE49-F238E27FC236}">
                <a16:creationId xmlns:a16="http://schemas.microsoft.com/office/drawing/2014/main" id="{27E0C257-5133-B938-01BE-7A1077D8CB0D}"/>
              </a:ext>
            </a:extLst>
          </p:cNvPr>
          <p:cNvPicPr>
            <a:picLocks noChangeAspect="1"/>
          </p:cNvPicPr>
          <p:nvPr/>
        </p:nvPicPr>
        <p:blipFill>
          <a:blip r:embed="rId3"/>
          <a:stretch>
            <a:fillRect/>
          </a:stretch>
        </p:blipFill>
        <p:spPr>
          <a:xfrm>
            <a:off x="6044512" y="1906113"/>
            <a:ext cx="5786356" cy="3253587"/>
          </a:xfrm>
          <a:prstGeom prst="rect">
            <a:avLst/>
          </a:prstGeom>
          <a:effectLst/>
        </p:spPr>
      </p:pic>
      <p:sp>
        <p:nvSpPr>
          <p:cNvPr id="23" name="Rectangle 2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zövegdoboz 2">
            <a:extLst>
              <a:ext uri="{FF2B5EF4-FFF2-40B4-BE49-F238E27FC236}">
                <a16:creationId xmlns:a16="http://schemas.microsoft.com/office/drawing/2014/main" id="{80B53B1B-7C81-D50F-FC81-BB3A0C759EF4}"/>
              </a:ext>
            </a:extLst>
          </p:cNvPr>
          <p:cNvSpPr txBox="1"/>
          <p:nvPr/>
        </p:nvSpPr>
        <p:spPr>
          <a:xfrm>
            <a:off x="648931" y="2250374"/>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defTabSz="457200">
              <a:spcBef>
                <a:spcPts val="1000"/>
              </a:spcBef>
              <a:buClr>
                <a:schemeClr val="bg2">
                  <a:lumMod val="40000"/>
                  <a:lumOff val="60000"/>
                </a:schemeClr>
              </a:buClr>
              <a:buSzPct val="80000"/>
            </a:pPr>
            <a:r>
              <a:rPr lang="en-US" sz="2200" b="1" dirty="0">
                <a:solidFill>
                  <a:srgbClr val="EBEBEB"/>
                </a:solidFill>
                <a:latin typeface="+mj-lt"/>
                <a:ea typeface="+mj-ea"/>
                <a:cs typeface="+mj-cs"/>
              </a:rPr>
              <a:t>Roles:</a:t>
            </a:r>
            <a:endParaRPr lang="hu-HU" sz="2200" b="1" dirty="0">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Collecting data</a:t>
            </a: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Filtering data</a:t>
            </a:r>
          </a:p>
          <a:p>
            <a:pPr marL="285750" indent="-285750" defTabSz="457200">
              <a:spcBef>
                <a:spcPts val="1000"/>
              </a:spcBef>
              <a:buClr>
                <a:schemeClr val="bg2">
                  <a:lumMod val="40000"/>
                  <a:lumOff val="60000"/>
                </a:schemeClr>
              </a:buClr>
              <a:buSzPct val="80000"/>
              <a:buFont typeface="Arial"/>
              <a:buChar char="•"/>
            </a:pPr>
            <a:r>
              <a:rPr lang="en-US" dirty="0">
                <a:solidFill>
                  <a:srgbClr val="EBEBEB"/>
                </a:solidFill>
                <a:latin typeface="+mj-lt"/>
                <a:ea typeface="+mj-ea"/>
                <a:cs typeface="+mj-cs"/>
              </a:rPr>
              <a:t>Distributing data via DDS</a:t>
            </a:r>
          </a:p>
          <a:p>
            <a:pPr marL="285750" indent="-285750" defTabSz="457200">
              <a:spcBef>
                <a:spcPts val="1000"/>
              </a:spcBef>
              <a:buClr>
                <a:srgbClr val="F7F7F7"/>
              </a:buClr>
              <a:buSzPct val="80000"/>
              <a:buFont typeface="Arial"/>
              <a:buChar char="•"/>
            </a:pPr>
            <a:endParaRPr lang="en-US" dirty="0">
              <a:solidFill>
                <a:srgbClr val="EBEBEB"/>
              </a:solidFill>
              <a:latin typeface="+mj-lt"/>
              <a:ea typeface="+mj-ea"/>
              <a:cs typeface="+mj-cs"/>
            </a:endParaRPr>
          </a:p>
          <a:p>
            <a:pPr defTabSz="457200">
              <a:spcBef>
                <a:spcPts val="1000"/>
              </a:spcBef>
              <a:buClr>
                <a:srgbClr val="F7F7F7"/>
              </a:buClr>
              <a:buSzPct val="80000"/>
            </a:pPr>
            <a:r>
              <a:rPr lang="en-US" sz="2200" b="1" dirty="0">
                <a:solidFill>
                  <a:srgbClr val="EBEBEB"/>
                </a:solidFill>
                <a:latin typeface="+mj-lt"/>
                <a:ea typeface="+mj-ea"/>
                <a:cs typeface="+mj-cs"/>
              </a:rPr>
              <a:t>DDS:</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Communication middleware in CPS</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Publish – Subscribe </a:t>
            </a: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Topics inside a Domain</a:t>
            </a:r>
            <a:endParaRPr lang="en-US" dirty="0">
              <a:ea typeface="+mj-ea"/>
              <a:cs typeface="+mj-cs"/>
            </a:endParaRPr>
          </a:p>
          <a:p>
            <a:pPr marL="285750" indent="-285750" defTabSz="457200">
              <a:spcBef>
                <a:spcPts val="1000"/>
              </a:spcBef>
              <a:buClr>
                <a:srgbClr val="F7F7F7"/>
              </a:buClr>
              <a:buSzPct val="80000"/>
              <a:buFont typeface="Arial"/>
              <a:buChar char="•"/>
            </a:pPr>
            <a:r>
              <a:rPr lang="en-US" dirty="0">
                <a:solidFill>
                  <a:srgbClr val="EBEBEB"/>
                </a:solidFill>
                <a:latin typeface="+mj-lt"/>
                <a:ea typeface="+mj-ea"/>
                <a:cs typeface="+mj-cs"/>
              </a:rPr>
              <a:t>Common network</a:t>
            </a:r>
          </a:p>
          <a:p>
            <a:pPr marL="285750" indent="-285750" defTabSz="457200">
              <a:spcBef>
                <a:spcPts val="1000"/>
              </a:spcBef>
              <a:buClr>
                <a:srgbClr val="F7F7F7"/>
              </a:buClr>
              <a:buSzPct val="80000"/>
              <a:buFont typeface="Arial"/>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3514822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648931" y="629266"/>
            <a:ext cx="4166510" cy="1622321"/>
          </a:xfrm>
        </p:spPr>
        <p:txBody>
          <a:bodyPr>
            <a:normAutofit/>
          </a:bodyPr>
          <a:lstStyle/>
          <a:p>
            <a:r>
              <a:rPr lang="hu-HU" b="1" dirty="0" err="1">
                <a:solidFill>
                  <a:srgbClr val="EBEBEB"/>
                </a:solidFill>
              </a:rPr>
              <a:t>Distance</a:t>
            </a:r>
            <a:r>
              <a:rPr lang="hu-HU" b="1" dirty="0">
                <a:solidFill>
                  <a:srgbClr val="EBEBEB"/>
                </a:solidFill>
              </a:rPr>
              <a:t> </a:t>
            </a:r>
            <a:r>
              <a:rPr lang="hu-HU" b="1" dirty="0" err="1">
                <a:solidFill>
                  <a:srgbClr val="EBEBEB"/>
                </a:solidFill>
              </a:rPr>
              <a:t>system</a:t>
            </a:r>
            <a:endParaRPr lang="hu-HU" b="1">
              <a:solidFill>
                <a:srgbClr val="EBEBEB"/>
              </a:solidFill>
            </a:endParaRP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Kép 6">
            <a:extLst>
              <a:ext uri="{FF2B5EF4-FFF2-40B4-BE49-F238E27FC236}">
                <a16:creationId xmlns:a16="http://schemas.microsoft.com/office/drawing/2014/main" id="{63718A58-8B43-98FD-F498-44AB929C3B4D}"/>
              </a:ext>
            </a:extLst>
          </p:cNvPr>
          <p:cNvPicPr>
            <a:picLocks noChangeAspect="1"/>
          </p:cNvPicPr>
          <p:nvPr/>
        </p:nvPicPr>
        <p:blipFill>
          <a:blip r:embed="rId3"/>
          <a:stretch>
            <a:fillRect/>
          </a:stretch>
        </p:blipFill>
        <p:spPr>
          <a:xfrm>
            <a:off x="6093992" y="1644160"/>
            <a:ext cx="5974382" cy="3916039"/>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0E5E3D7A-D1BF-69EE-8372-7FBF0400FD27}"/>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Arial" charset="2"/>
              <a:buChar char="•"/>
            </a:pPr>
            <a:r>
              <a:rPr lang="en-US" dirty="0">
                <a:solidFill>
                  <a:srgbClr val="EBEBEB"/>
                </a:solidFill>
              </a:rPr>
              <a:t>Operating sensor </a:t>
            </a:r>
            <a:endParaRPr lang="hu-HU" dirty="0"/>
          </a:p>
          <a:p>
            <a:pPr>
              <a:buFont typeface="Arial" charset="2"/>
              <a:buChar char="•"/>
            </a:pPr>
            <a:r>
              <a:rPr lang="en-US" dirty="0">
                <a:solidFill>
                  <a:srgbClr val="EBEBEB"/>
                </a:solidFill>
              </a:rPr>
              <a:t>Calculate distance</a:t>
            </a:r>
            <a:endParaRPr lang="en-US" dirty="0"/>
          </a:p>
          <a:p>
            <a:pPr>
              <a:buFont typeface="Arial" charset="2"/>
              <a:buChar char="•"/>
            </a:pPr>
            <a:r>
              <a:rPr lang="en-US" dirty="0">
                <a:solidFill>
                  <a:srgbClr val="EBEBEB"/>
                </a:solidFill>
              </a:rPr>
              <a:t>Filtering algorithm</a:t>
            </a:r>
            <a:endParaRPr lang="en-US" dirty="0"/>
          </a:p>
          <a:p>
            <a:pPr>
              <a:buFont typeface="Arial" charset="2"/>
              <a:buChar char="•"/>
            </a:pPr>
            <a:r>
              <a:rPr lang="en-US" dirty="0">
                <a:solidFill>
                  <a:srgbClr val="EBEBEB"/>
                </a:solidFill>
              </a:rPr>
              <a:t>Serial port communication</a:t>
            </a:r>
          </a:p>
          <a:p>
            <a:pPr>
              <a:buClr>
                <a:srgbClr val="F7F7F7"/>
              </a:buClr>
              <a:buFont typeface="Arial" charset="2"/>
              <a:buChar char="•"/>
            </a:pPr>
            <a:r>
              <a:rPr lang="en-US" dirty="0">
                <a:solidFill>
                  <a:srgbClr val="EBEBEB"/>
                </a:solidFill>
              </a:rPr>
              <a:t>Distance Topic</a:t>
            </a:r>
          </a:p>
          <a:p>
            <a:pPr>
              <a:buClr>
                <a:srgbClr val="F7F7F7"/>
              </a:buClr>
              <a:buFont typeface="Arial" charset="2"/>
              <a:buChar char="•"/>
            </a:pPr>
            <a:r>
              <a:rPr lang="en-US" dirty="0">
                <a:solidFill>
                  <a:srgbClr val="EBEBEB"/>
                </a:solidFill>
              </a:rPr>
              <a:t>Distance Publisher</a:t>
            </a:r>
          </a:p>
        </p:txBody>
      </p:sp>
      <p:pic>
        <p:nvPicPr>
          <p:cNvPr id="4" name="Kép 4">
            <a:extLst>
              <a:ext uri="{FF2B5EF4-FFF2-40B4-BE49-F238E27FC236}">
                <a16:creationId xmlns:a16="http://schemas.microsoft.com/office/drawing/2014/main" id="{D0DE3FC9-4737-9A72-4ABB-BAC515545C42}"/>
              </a:ext>
            </a:extLst>
          </p:cNvPr>
          <p:cNvPicPr>
            <a:picLocks noChangeAspect="1"/>
          </p:cNvPicPr>
          <p:nvPr/>
        </p:nvPicPr>
        <p:blipFill>
          <a:blip r:embed="rId4"/>
          <a:stretch>
            <a:fillRect/>
          </a:stretch>
        </p:blipFill>
        <p:spPr>
          <a:xfrm>
            <a:off x="5469763" y="5639975"/>
            <a:ext cx="2143125" cy="466725"/>
          </a:xfrm>
          <a:prstGeom prst="rect">
            <a:avLst/>
          </a:prstGeom>
        </p:spPr>
      </p:pic>
      <p:pic>
        <p:nvPicPr>
          <p:cNvPr id="7" name="Kép 7">
            <a:extLst>
              <a:ext uri="{FF2B5EF4-FFF2-40B4-BE49-F238E27FC236}">
                <a16:creationId xmlns:a16="http://schemas.microsoft.com/office/drawing/2014/main" id="{10D90749-293A-43D6-C097-E711A4CE464E}"/>
              </a:ext>
            </a:extLst>
          </p:cNvPr>
          <p:cNvPicPr>
            <a:picLocks noChangeAspect="1"/>
          </p:cNvPicPr>
          <p:nvPr/>
        </p:nvPicPr>
        <p:blipFill>
          <a:blip r:embed="rId5"/>
          <a:stretch>
            <a:fillRect/>
          </a:stretch>
        </p:blipFill>
        <p:spPr>
          <a:xfrm>
            <a:off x="5626926" y="6193045"/>
            <a:ext cx="1828800" cy="409575"/>
          </a:xfrm>
          <a:prstGeom prst="rect">
            <a:avLst/>
          </a:prstGeom>
        </p:spPr>
      </p:pic>
      <p:cxnSp>
        <p:nvCxnSpPr>
          <p:cNvPr id="8" name="Egyenes összekötő nyíllal 7">
            <a:extLst>
              <a:ext uri="{FF2B5EF4-FFF2-40B4-BE49-F238E27FC236}">
                <a16:creationId xmlns:a16="http://schemas.microsoft.com/office/drawing/2014/main" id="{1B8C0247-B3AD-7AEB-3E6B-BFF8B6773BE7}"/>
              </a:ext>
            </a:extLst>
          </p:cNvPr>
          <p:cNvCxnSpPr/>
          <p:nvPr/>
        </p:nvCxnSpPr>
        <p:spPr>
          <a:xfrm flipV="1">
            <a:off x="6331526" y="3975264"/>
            <a:ext cx="251362" cy="163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499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Téglalap: lekerekített 2">
            <a:extLst>
              <a:ext uri="{FF2B5EF4-FFF2-40B4-BE49-F238E27FC236}">
                <a16:creationId xmlns:a16="http://schemas.microsoft.com/office/drawing/2014/main" id="{AA050036-6E35-2CE9-111E-BAAAD7B33CC3}"/>
              </a:ext>
            </a:extLst>
          </p:cNvPr>
          <p:cNvSpPr/>
          <p:nvPr/>
        </p:nvSpPr>
        <p:spPr>
          <a:xfrm>
            <a:off x="3489961" y="152400"/>
            <a:ext cx="6859062" cy="6643575"/>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23B8E34F-8EBF-D87A-3C0F-14B0D0004FD6}"/>
              </a:ext>
            </a:extLst>
          </p:cNvPr>
          <p:cNvSpPr>
            <a:spLocks noGrp="1"/>
          </p:cNvSpPr>
          <p:nvPr>
            <p:ph type="ctrTitle"/>
          </p:nvPr>
        </p:nvSpPr>
        <p:spPr>
          <a:xfrm>
            <a:off x="612421" y="1419052"/>
            <a:ext cx="3063764" cy="3274867"/>
          </a:xfrm>
        </p:spPr>
        <p:txBody>
          <a:bodyPr>
            <a:normAutofit/>
          </a:bodyPr>
          <a:lstStyle/>
          <a:p>
            <a:r>
              <a:rPr lang="en-US" sz="4200" b="1" dirty="0"/>
              <a:t>F</a:t>
            </a:r>
            <a:r>
              <a:rPr lang="hu-HU" sz="4200" b="1" dirty="0" err="1"/>
              <a:t>low</a:t>
            </a:r>
            <a:r>
              <a:rPr lang="en-US" sz="4200" b="1" dirty="0"/>
              <a:t> of distance data </a:t>
            </a:r>
            <a:endParaRPr lang="hu-HU" sz="4200" b="1" dirty="0"/>
          </a:p>
        </p:txBody>
      </p:sp>
      <p:pic>
        <p:nvPicPr>
          <p:cNvPr id="6" name="Kép 6">
            <a:extLst>
              <a:ext uri="{FF2B5EF4-FFF2-40B4-BE49-F238E27FC236}">
                <a16:creationId xmlns:a16="http://schemas.microsoft.com/office/drawing/2014/main" id="{2BA4D75A-EEA0-A934-098E-FEDDCE3451CF}"/>
              </a:ext>
            </a:extLst>
          </p:cNvPr>
          <p:cNvPicPr>
            <a:picLocks noChangeAspect="1"/>
          </p:cNvPicPr>
          <p:nvPr/>
        </p:nvPicPr>
        <p:blipFill>
          <a:blip r:embed="rId3"/>
          <a:stretch>
            <a:fillRect/>
          </a:stretch>
        </p:blipFill>
        <p:spPr>
          <a:xfrm>
            <a:off x="3992880" y="305420"/>
            <a:ext cx="6054817" cy="6230989"/>
          </a:xfrm>
          <a:prstGeom prst="rect">
            <a:avLst/>
          </a:prstGeom>
          <a:effectLst/>
        </p:spPr>
      </p:pic>
      <p:sp>
        <p:nvSpPr>
          <p:cNvPr id="5" name="Szövegdoboz 4">
            <a:extLst>
              <a:ext uri="{FF2B5EF4-FFF2-40B4-BE49-F238E27FC236}">
                <a16:creationId xmlns:a16="http://schemas.microsoft.com/office/drawing/2014/main" id="{90352B35-6092-4D78-A5A2-8F78A5F352D1}"/>
              </a:ext>
            </a:extLst>
          </p:cNvPr>
          <p:cNvSpPr txBox="1"/>
          <p:nvPr/>
        </p:nvSpPr>
        <p:spPr>
          <a:xfrm>
            <a:off x="6522720" y="6426643"/>
            <a:ext cx="2286000" cy="307777"/>
          </a:xfrm>
          <a:prstGeom prst="rect">
            <a:avLst/>
          </a:prstGeom>
          <a:noFill/>
        </p:spPr>
        <p:txBody>
          <a:bodyPr wrap="square" rtlCol="0">
            <a:spAutoFit/>
          </a:bodyPr>
          <a:lstStyle/>
          <a:p>
            <a:r>
              <a:rPr lang="en-US" sz="1400" b="1" dirty="0">
                <a:solidFill>
                  <a:schemeClr val="bg1"/>
                </a:solidFill>
              </a:rPr>
              <a:t>Whole subsystem</a:t>
            </a:r>
          </a:p>
        </p:txBody>
      </p:sp>
    </p:spTree>
    <p:extLst>
      <p:ext uri="{BB962C8B-B14F-4D97-AF65-F5344CB8AC3E}">
        <p14:creationId xmlns:p14="http://schemas.microsoft.com/office/powerpoint/2010/main" val="26563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139972" y="570703"/>
            <a:ext cx="3956673" cy="3329581"/>
          </a:xfrm>
        </p:spPr>
        <p:txBody>
          <a:bodyPr vert="horz" lIns="91440" tIns="45720" rIns="91440" bIns="45720" rtlCol="0" anchor="b">
            <a:normAutofit/>
          </a:bodyPr>
          <a:lstStyle/>
          <a:p>
            <a:r>
              <a:rPr lang="en-US" sz="5000" b="1" i="0" kern="1200" dirty="0">
                <a:solidFill>
                  <a:schemeClr val="tx2"/>
                </a:solidFill>
                <a:latin typeface="+mj-lt"/>
                <a:ea typeface="+mj-ea"/>
                <a:cs typeface="+mj-cs"/>
              </a:rPr>
              <a:t>Speed system</a:t>
            </a:r>
          </a:p>
        </p:txBody>
      </p:sp>
      <p:pic>
        <p:nvPicPr>
          <p:cNvPr id="13" name="Kép 13">
            <a:extLst>
              <a:ext uri="{FF2B5EF4-FFF2-40B4-BE49-F238E27FC236}">
                <a16:creationId xmlns:a16="http://schemas.microsoft.com/office/drawing/2014/main" id="{8938549B-6EE2-053B-B052-D255FCC07B2F}"/>
              </a:ext>
            </a:extLst>
          </p:cNvPr>
          <p:cNvPicPr>
            <a:picLocks noChangeAspect="1"/>
          </p:cNvPicPr>
          <p:nvPr/>
        </p:nvPicPr>
        <p:blipFill>
          <a:blip r:embed="rId8"/>
          <a:stretch>
            <a:fillRect/>
          </a:stretch>
        </p:blipFill>
        <p:spPr>
          <a:xfrm>
            <a:off x="2589201" y="-15240"/>
            <a:ext cx="9726204" cy="6873240"/>
          </a:xfrm>
          <a:prstGeom prst="rect">
            <a:avLst/>
          </a:prstGeom>
          <a:effectLst/>
        </p:spPr>
      </p:pic>
      <p:sp>
        <p:nvSpPr>
          <p:cNvPr id="3" name="Téglalap 2">
            <a:extLst>
              <a:ext uri="{FF2B5EF4-FFF2-40B4-BE49-F238E27FC236}">
                <a16:creationId xmlns:a16="http://schemas.microsoft.com/office/drawing/2014/main" id="{F197B9B4-55FC-C99B-2DFA-383014D049AE}"/>
              </a:ext>
            </a:extLst>
          </p:cNvPr>
          <p:cNvSpPr/>
          <p:nvPr/>
        </p:nvSpPr>
        <p:spPr>
          <a:xfrm>
            <a:off x="4176984" y="2715405"/>
            <a:ext cx="1449490" cy="182611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églalap 3">
            <a:extLst>
              <a:ext uri="{FF2B5EF4-FFF2-40B4-BE49-F238E27FC236}">
                <a16:creationId xmlns:a16="http://schemas.microsoft.com/office/drawing/2014/main" id="{7A43D71E-7070-A2E0-32DC-394118569556}"/>
              </a:ext>
            </a:extLst>
          </p:cNvPr>
          <p:cNvSpPr/>
          <p:nvPr/>
        </p:nvSpPr>
        <p:spPr>
          <a:xfrm>
            <a:off x="6482850" y="2715405"/>
            <a:ext cx="1449490" cy="182611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zövegdoboz 4">
            <a:extLst>
              <a:ext uri="{FF2B5EF4-FFF2-40B4-BE49-F238E27FC236}">
                <a16:creationId xmlns:a16="http://schemas.microsoft.com/office/drawing/2014/main" id="{07124605-D865-32FD-E15B-D5A6925C9EE7}"/>
              </a:ext>
            </a:extLst>
          </p:cNvPr>
          <p:cNvSpPr txBox="1"/>
          <p:nvPr/>
        </p:nvSpPr>
        <p:spPr>
          <a:xfrm>
            <a:off x="3758653" y="5693955"/>
            <a:ext cx="2286152" cy="784830"/>
          </a:xfrm>
          <a:prstGeom prst="rect">
            <a:avLst/>
          </a:prstGeom>
          <a:noFill/>
          <a:ln w="28575">
            <a:solidFill>
              <a:srgbClr val="C00000"/>
            </a:solidFill>
          </a:ln>
        </p:spPr>
        <p:txBody>
          <a:bodyPr wrap="square" rtlCol="0">
            <a:spAutoFit/>
          </a:bodyPr>
          <a:lstStyle/>
          <a:p>
            <a:r>
              <a:rPr lang="en-US" sz="1500" dirty="0">
                <a:solidFill>
                  <a:schemeClr val="bg1"/>
                </a:solidFill>
              </a:rPr>
              <a:t>Receive and process </a:t>
            </a:r>
            <a:r>
              <a:rPr lang="en-US" sz="1500" i="1" dirty="0">
                <a:solidFill>
                  <a:schemeClr val="bg1"/>
                </a:solidFill>
              </a:rPr>
              <a:t>brake</a:t>
            </a:r>
            <a:r>
              <a:rPr lang="en-US" sz="1500" dirty="0">
                <a:solidFill>
                  <a:schemeClr val="bg1"/>
                </a:solidFill>
              </a:rPr>
              <a:t>, </a:t>
            </a:r>
            <a:r>
              <a:rPr lang="en-US" sz="1500" i="1" dirty="0">
                <a:solidFill>
                  <a:schemeClr val="bg1"/>
                </a:solidFill>
              </a:rPr>
              <a:t>shutdown</a:t>
            </a:r>
            <a:r>
              <a:rPr lang="en-US" sz="1500" dirty="0">
                <a:solidFill>
                  <a:schemeClr val="bg1"/>
                </a:solidFill>
              </a:rPr>
              <a:t> and </a:t>
            </a:r>
            <a:r>
              <a:rPr lang="en-US" sz="1500" i="1" dirty="0">
                <a:solidFill>
                  <a:schemeClr val="bg1"/>
                </a:solidFill>
              </a:rPr>
              <a:t>reset </a:t>
            </a:r>
            <a:r>
              <a:rPr lang="en-US" sz="1500" dirty="0">
                <a:solidFill>
                  <a:schemeClr val="bg1"/>
                </a:solidFill>
              </a:rPr>
              <a:t>signals</a:t>
            </a:r>
          </a:p>
        </p:txBody>
      </p:sp>
      <p:cxnSp>
        <p:nvCxnSpPr>
          <p:cNvPr id="7" name="Egyenes összekötő nyíllal 6">
            <a:extLst>
              <a:ext uri="{FF2B5EF4-FFF2-40B4-BE49-F238E27FC236}">
                <a16:creationId xmlns:a16="http://schemas.microsoft.com/office/drawing/2014/main" id="{D974F583-2D53-517C-4F36-AD5EDD9C1B81}"/>
              </a:ext>
            </a:extLst>
          </p:cNvPr>
          <p:cNvCxnSpPr>
            <a:cxnSpLocks/>
            <a:stCxn id="5" idx="0"/>
            <a:endCxn id="3" idx="2"/>
          </p:cNvCxnSpPr>
          <p:nvPr/>
        </p:nvCxnSpPr>
        <p:spPr>
          <a:xfrm flipV="1">
            <a:off x="4901729" y="4541520"/>
            <a:ext cx="0" cy="11524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Szövegdoboz 10">
            <a:extLst>
              <a:ext uri="{FF2B5EF4-FFF2-40B4-BE49-F238E27FC236}">
                <a16:creationId xmlns:a16="http://schemas.microsoft.com/office/drawing/2014/main" id="{5322452A-C9F6-E4AB-E1DD-1E598AACC604}"/>
              </a:ext>
            </a:extLst>
          </p:cNvPr>
          <p:cNvSpPr txBox="1"/>
          <p:nvPr/>
        </p:nvSpPr>
        <p:spPr>
          <a:xfrm>
            <a:off x="8716733" y="5181600"/>
            <a:ext cx="2042707" cy="553998"/>
          </a:xfrm>
          <a:prstGeom prst="rect">
            <a:avLst/>
          </a:prstGeom>
          <a:noFill/>
          <a:ln w="28575">
            <a:solidFill>
              <a:srgbClr val="C00000"/>
            </a:solidFill>
          </a:ln>
        </p:spPr>
        <p:txBody>
          <a:bodyPr wrap="square" rtlCol="0">
            <a:spAutoFit/>
          </a:bodyPr>
          <a:lstStyle/>
          <a:p>
            <a:r>
              <a:rPr lang="en-US" sz="1500" dirty="0">
                <a:solidFill>
                  <a:schemeClr val="bg1"/>
                </a:solidFill>
              </a:rPr>
              <a:t>Realistic simulation of </a:t>
            </a:r>
            <a:r>
              <a:rPr lang="en-US" sz="1500" i="1" dirty="0">
                <a:solidFill>
                  <a:schemeClr val="bg1"/>
                </a:solidFill>
              </a:rPr>
              <a:t>speed</a:t>
            </a:r>
          </a:p>
        </p:txBody>
      </p:sp>
      <p:cxnSp>
        <p:nvCxnSpPr>
          <p:cNvPr id="12" name="Egyenes összekötő nyíllal 11">
            <a:extLst>
              <a:ext uri="{FF2B5EF4-FFF2-40B4-BE49-F238E27FC236}">
                <a16:creationId xmlns:a16="http://schemas.microsoft.com/office/drawing/2014/main" id="{EB23D4F6-96A4-B53E-DF63-58606BDD4B8C}"/>
              </a:ext>
            </a:extLst>
          </p:cNvPr>
          <p:cNvCxnSpPr>
            <a:cxnSpLocks/>
            <a:stCxn id="11" idx="0"/>
          </p:cNvCxnSpPr>
          <p:nvPr/>
        </p:nvCxnSpPr>
        <p:spPr>
          <a:xfrm flipH="1" flipV="1">
            <a:off x="7932340" y="4338320"/>
            <a:ext cx="1805747" cy="843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9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églalap: lekerekített 4">
            <a:extLst>
              <a:ext uri="{FF2B5EF4-FFF2-40B4-BE49-F238E27FC236}">
                <a16:creationId xmlns:a16="http://schemas.microsoft.com/office/drawing/2014/main" id="{80E5BD1C-866C-51CC-B7D5-E0601A78BBE6}"/>
              </a:ext>
            </a:extLst>
          </p:cNvPr>
          <p:cNvSpPr/>
          <p:nvPr/>
        </p:nvSpPr>
        <p:spPr>
          <a:xfrm>
            <a:off x="3474720" y="121920"/>
            <a:ext cx="6945185" cy="6612031"/>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23B8E34F-8EBF-D87A-3C0F-14B0D0004FD6}"/>
              </a:ext>
            </a:extLst>
          </p:cNvPr>
          <p:cNvSpPr>
            <a:spLocks noGrp="1"/>
          </p:cNvSpPr>
          <p:nvPr>
            <p:ph type="ctrTitle"/>
          </p:nvPr>
        </p:nvSpPr>
        <p:spPr>
          <a:xfrm>
            <a:off x="697766" y="2262941"/>
            <a:ext cx="2776954" cy="2329987"/>
          </a:xfrm>
        </p:spPr>
        <p:txBody>
          <a:bodyPr>
            <a:normAutofit/>
          </a:bodyPr>
          <a:lstStyle/>
          <a:p>
            <a:r>
              <a:rPr lang="en-US" sz="4200" b="1" dirty="0"/>
              <a:t>Flow of speed data</a:t>
            </a:r>
            <a:endParaRPr lang="hu-HU" sz="4200" b="1" dirty="0"/>
          </a:p>
        </p:txBody>
      </p:sp>
      <p:pic>
        <p:nvPicPr>
          <p:cNvPr id="3" name="Kép 3">
            <a:extLst>
              <a:ext uri="{FF2B5EF4-FFF2-40B4-BE49-F238E27FC236}">
                <a16:creationId xmlns:a16="http://schemas.microsoft.com/office/drawing/2014/main" id="{69304DDE-7BBF-FB26-9899-4CF9AE91D6E8}"/>
              </a:ext>
            </a:extLst>
          </p:cNvPr>
          <p:cNvPicPr>
            <a:picLocks noChangeAspect="1"/>
          </p:cNvPicPr>
          <p:nvPr/>
        </p:nvPicPr>
        <p:blipFill>
          <a:blip r:embed="rId3"/>
          <a:stretch>
            <a:fillRect/>
          </a:stretch>
        </p:blipFill>
        <p:spPr>
          <a:xfrm>
            <a:off x="3931921" y="244871"/>
            <a:ext cx="6190826" cy="6316647"/>
          </a:xfrm>
          <a:prstGeom prst="rect">
            <a:avLst/>
          </a:prstGeom>
        </p:spPr>
      </p:pic>
      <p:sp>
        <p:nvSpPr>
          <p:cNvPr id="4" name="Szövegdoboz 3">
            <a:extLst>
              <a:ext uri="{FF2B5EF4-FFF2-40B4-BE49-F238E27FC236}">
                <a16:creationId xmlns:a16="http://schemas.microsoft.com/office/drawing/2014/main" id="{FC71E139-4692-0214-8912-29D59D8063CC}"/>
              </a:ext>
            </a:extLst>
          </p:cNvPr>
          <p:cNvSpPr txBox="1"/>
          <p:nvPr/>
        </p:nvSpPr>
        <p:spPr>
          <a:xfrm>
            <a:off x="6324600" y="6305352"/>
            <a:ext cx="2286000" cy="307777"/>
          </a:xfrm>
          <a:prstGeom prst="rect">
            <a:avLst/>
          </a:prstGeom>
          <a:noFill/>
        </p:spPr>
        <p:txBody>
          <a:bodyPr wrap="square" rtlCol="0">
            <a:spAutoFit/>
          </a:bodyPr>
          <a:lstStyle/>
          <a:p>
            <a:r>
              <a:rPr lang="en-US" sz="1400" b="1" dirty="0">
                <a:solidFill>
                  <a:schemeClr val="bg1"/>
                </a:solidFill>
              </a:rPr>
              <a:t>Whole subsystem</a:t>
            </a:r>
          </a:p>
        </p:txBody>
      </p:sp>
    </p:spTree>
    <p:extLst>
      <p:ext uri="{BB962C8B-B14F-4D97-AF65-F5344CB8AC3E}">
        <p14:creationId xmlns:p14="http://schemas.microsoft.com/office/powerpoint/2010/main" val="101212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3B8E34F-8EBF-D87A-3C0F-14B0D0004FD6}"/>
              </a:ext>
            </a:extLst>
          </p:cNvPr>
          <p:cNvSpPr>
            <a:spLocks noGrp="1"/>
          </p:cNvSpPr>
          <p:nvPr>
            <p:ph type="title"/>
          </p:nvPr>
        </p:nvSpPr>
        <p:spPr>
          <a:xfrm>
            <a:off x="648931" y="629266"/>
            <a:ext cx="4512873" cy="1622321"/>
          </a:xfrm>
        </p:spPr>
        <p:txBody>
          <a:bodyPr>
            <a:normAutofit fontScale="90000"/>
          </a:bodyPr>
          <a:lstStyle/>
          <a:p>
            <a:r>
              <a:rPr lang="hu-HU" b="1" dirty="0" err="1">
                <a:solidFill>
                  <a:srgbClr val="EBEBEB"/>
                </a:solidFill>
              </a:rPr>
              <a:t>Measuring</a:t>
            </a:r>
            <a:r>
              <a:rPr lang="hu-HU" b="1" dirty="0">
                <a:solidFill>
                  <a:srgbClr val="EBEBEB"/>
                </a:solidFill>
              </a:rPr>
              <a:t> </a:t>
            </a:r>
            <a:r>
              <a:rPr lang="hu-HU" b="1" dirty="0" err="1">
                <a:solidFill>
                  <a:srgbClr val="EBEBEB"/>
                </a:solidFill>
              </a:rPr>
              <a:t>module</a:t>
            </a:r>
            <a:r>
              <a:rPr lang="hu-HU" b="1" dirty="0">
                <a:solidFill>
                  <a:srgbClr val="EBEBEB"/>
                </a:solidFill>
              </a:rPr>
              <a:t> </a:t>
            </a:r>
            <a:r>
              <a:rPr lang="hu-HU" b="1" dirty="0" err="1">
                <a:solidFill>
                  <a:srgbClr val="EBEBEB"/>
                </a:solidFill>
              </a:rPr>
              <a:t>data</a:t>
            </a:r>
            <a:r>
              <a:rPr lang="hu-HU" b="1" dirty="0">
                <a:solidFill>
                  <a:srgbClr val="EBEBEB"/>
                </a:solidFill>
              </a:rPr>
              <a:t> flow</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Kép 7">
            <a:extLst>
              <a:ext uri="{FF2B5EF4-FFF2-40B4-BE49-F238E27FC236}">
                <a16:creationId xmlns:a16="http://schemas.microsoft.com/office/drawing/2014/main" id="{45E9386B-8B83-ED15-B9EA-2586C0CFD60D}"/>
              </a:ext>
            </a:extLst>
          </p:cNvPr>
          <p:cNvPicPr>
            <a:picLocks noChangeAspect="1"/>
          </p:cNvPicPr>
          <p:nvPr/>
        </p:nvPicPr>
        <p:blipFill>
          <a:blip r:embed="rId3"/>
          <a:stretch>
            <a:fillRect/>
          </a:stretch>
        </p:blipFill>
        <p:spPr>
          <a:xfrm>
            <a:off x="6093992" y="1473851"/>
            <a:ext cx="5449889" cy="3910295"/>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0ED6B7B7-032C-7B14-7B6C-8DDD2FC70B8E}"/>
              </a:ext>
            </a:extLst>
          </p:cNvPr>
          <p:cNvSpPr>
            <a:spLocks noGrp="1"/>
          </p:cNvSpPr>
          <p:nvPr>
            <p:ph idx="1"/>
          </p:nvPr>
        </p:nvSpPr>
        <p:spPr>
          <a:xfrm>
            <a:off x="648931" y="2438400"/>
            <a:ext cx="4166509" cy="3785419"/>
          </a:xfrm>
        </p:spPr>
        <p:txBody>
          <a:bodyPr vert="horz" lIns="91440" tIns="45720" rIns="91440" bIns="45720" rtlCol="0" anchor="t">
            <a:normAutofit lnSpcReduction="10000"/>
          </a:bodyPr>
          <a:lstStyle/>
          <a:p>
            <a:pPr>
              <a:buFont typeface="Arial" charset="2"/>
              <a:buChar char="•"/>
            </a:pPr>
            <a:r>
              <a:rPr lang="en-US" dirty="0">
                <a:solidFill>
                  <a:srgbClr val="EBEBEB"/>
                </a:solidFill>
              </a:rPr>
              <a:t>Local desktop development</a:t>
            </a:r>
          </a:p>
          <a:p>
            <a:pPr>
              <a:buClr>
                <a:srgbClr val="F7F7F7"/>
              </a:buClr>
              <a:buFont typeface="Arial" charset="2"/>
              <a:buChar char="•"/>
            </a:pPr>
            <a:r>
              <a:rPr lang="en-US" dirty="0">
                <a:solidFill>
                  <a:srgbClr val="EBEBEB"/>
                </a:solidFill>
              </a:rPr>
              <a:t>Raspberry Pi 4 migration</a:t>
            </a:r>
            <a:endParaRPr lang="hu-HU" dirty="0"/>
          </a:p>
          <a:p>
            <a:pPr>
              <a:buClr>
                <a:srgbClr val="F7F7F7"/>
              </a:buClr>
              <a:buFont typeface="Arial" charset="2"/>
              <a:buChar char="•"/>
            </a:pPr>
            <a:r>
              <a:rPr lang="en-US" dirty="0">
                <a:solidFill>
                  <a:srgbClr val="EBEBEB"/>
                </a:solidFill>
              </a:rPr>
              <a:t>Testing</a:t>
            </a:r>
          </a:p>
          <a:p>
            <a:pPr>
              <a:buClr>
                <a:srgbClr val="F7F7F7"/>
              </a:buClr>
              <a:buFont typeface="Arial" charset="2"/>
              <a:buChar char="•"/>
            </a:pPr>
            <a:r>
              <a:rPr lang="en-US" dirty="0">
                <a:solidFill>
                  <a:srgbClr val="EBEBEB"/>
                </a:solidFill>
              </a:rPr>
              <a:t>Learned new skills, technologies:</a:t>
            </a:r>
          </a:p>
          <a:p>
            <a:pPr lvl="1">
              <a:buClr>
                <a:srgbClr val="F7F7F7"/>
              </a:buClr>
              <a:buFont typeface="Arial" charset="2"/>
              <a:buChar char="•"/>
            </a:pPr>
            <a:r>
              <a:rPr lang="en-US" dirty="0">
                <a:solidFill>
                  <a:srgbClr val="EBEBEB"/>
                </a:solidFill>
              </a:rPr>
              <a:t>Linux</a:t>
            </a:r>
          </a:p>
          <a:p>
            <a:pPr lvl="1">
              <a:buClr>
                <a:srgbClr val="F7F7F7"/>
              </a:buClr>
              <a:buFont typeface="Arial" charset="2"/>
              <a:buChar char="•"/>
            </a:pPr>
            <a:r>
              <a:rPr lang="en-US" dirty="0">
                <a:solidFill>
                  <a:srgbClr val="EBEBEB"/>
                </a:solidFill>
              </a:rPr>
              <a:t>Working with microcontrollers and SBC-s</a:t>
            </a:r>
          </a:p>
          <a:p>
            <a:pPr lvl="1">
              <a:buClr>
                <a:srgbClr val="F7F7F7"/>
              </a:buClr>
              <a:buFont typeface="Arial" charset="2"/>
              <a:buChar char="•"/>
            </a:pPr>
            <a:r>
              <a:rPr lang="en-US" dirty="0">
                <a:solidFill>
                  <a:srgbClr val="EBEBEB"/>
                </a:solidFill>
              </a:rPr>
              <a:t>DDS</a:t>
            </a:r>
          </a:p>
          <a:p>
            <a:pPr lvl="1">
              <a:buClr>
                <a:srgbClr val="F7F7F7"/>
              </a:buClr>
              <a:buFont typeface="Arial" charset="2"/>
              <a:buChar char="•"/>
            </a:pPr>
            <a:r>
              <a:rPr lang="en-US" dirty="0">
                <a:solidFill>
                  <a:srgbClr val="EBEBEB"/>
                </a:solidFill>
              </a:rPr>
              <a:t>LaTeX</a:t>
            </a:r>
          </a:p>
          <a:p>
            <a:pPr lvl="1">
              <a:buClr>
                <a:srgbClr val="F7F7F7"/>
              </a:buClr>
              <a:buFont typeface="Arial" charset="2"/>
              <a:buChar char="•"/>
            </a:pPr>
            <a:endParaRPr lang="en-US" dirty="0">
              <a:solidFill>
                <a:srgbClr val="EBEBEB"/>
              </a:solidFill>
            </a:endParaRPr>
          </a:p>
          <a:p>
            <a:pPr>
              <a:buClr>
                <a:srgbClr val="F7F7F7"/>
              </a:buClr>
              <a:buFont typeface="Arial" charset="2"/>
              <a:buChar char="•"/>
            </a:pPr>
            <a:endParaRPr lang="en-US" dirty="0">
              <a:solidFill>
                <a:srgbClr val="EBEBEB"/>
              </a:solidFill>
            </a:endParaRPr>
          </a:p>
          <a:p>
            <a:pPr>
              <a:buClr>
                <a:srgbClr val="F7F7F7"/>
              </a:buClr>
              <a:buFont typeface="Arial" charset="2"/>
              <a:buChar char="•"/>
            </a:pPr>
            <a:endParaRPr lang="en-US" dirty="0">
              <a:solidFill>
                <a:srgbClr val="EBEBEB"/>
              </a:solidFill>
            </a:endParaRPr>
          </a:p>
          <a:p>
            <a:pPr>
              <a:buClr>
                <a:srgbClr val="F7F7F7"/>
              </a:buClr>
            </a:pPr>
            <a:endParaRPr lang="en-US" dirty="0">
              <a:solidFill>
                <a:srgbClr val="EBEBEB"/>
              </a:solidFill>
            </a:endParaRPr>
          </a:p>
        </p:txBody>
      </p:sp>
    </p:spTree>
    <p:extLst>
      <p:ext uri="{BB962C8B-B14F-4D97-AF65-F5344CB8AC3E}">
        <p14:creationId xmlns:p14="http://schemas.microsoft.com/office/powerpoint/2010/main" val="51474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éma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795</Words>
  <Application>Microsoft Office PowerPoint</Application>
  <PresentationFormat>Szélesvásznú</PresentationFormat>
  <Paragraphs>84</Paragraphs>
  <Slides>10</Slides>
  <Notes>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10</vt:i4>
      </vt:variant>
    </vt:vector>
  </HeadingPairs>
  <TitlesOfParts>
    <vt:vector size="15" baseType="lpstr">
      <vt:lpstr>Arial</vt:lpstr>
      <vt:lpstr>Calibri</vt:lpstr>
      <vt:lpstr>Century Gothic</vt:lpstr>
      <vt:lpstr>Wingdings 3</vt:lpstr>
      <vt:lpstr>Ion</vt:lpstr>
      <vt:lpstr>Smart braking system</vt:lpstr>
      <vt:lpstr>Goals for this project</vt:lpstr>
      <vt:lpstr>All modules</vt:lpstr>
      <vt:lpstr>Measuring module</vt:lpstr>
      <vt:lpstr>Distance system</vt:lpstr>
      <vt:lpstr>Flow of distance data </vt:lpstr>
      <vt:lpstr>Speed system</vt:lpstr>
      <vt:lpstr>Flow of speed data</vt:lpstr>
      <vt:lpstr>Measuring module data flow</vt:lpstr>
      <vt:lpstr>Smart braking system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
  <cp:lastModifiedBy>Gorondi János</cp:lastModifiedBy>
  <cp:revision>435</cp:revision>
  <dcterms:created xsi:type="dcterms:W3CDTF">2022-12-07T13:19:02Z</dcterms:created>
  <dcterms:modified xsi:type="dcterms:W3CDTF">2022-12-16T13:07:40Z</dcterms:modified>
</cp:coreProperties>
</file>