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8A875C-4916-02D3-69D9-9C0A0498EF1D}" v="20" dt="2022-12-07T22:30:56.221"/>
    <p1510:client id="{6F4751CE-308F-28D7-B34D-3C35D43A15A8}" v="97" dt="2022-12-07T22:36:45.781"/>
    <p1510:client id="{909EA48C-CE50-4E95-9138-60EAEEE33572}" v="784" dt="2022-12-07T22:23:30.249"/>
    <p1510:client id="{FE11E9A1-21D9-9C41-8B06-9FC7CDC4C525}" v="25" dt="2022-12-07T22:27:47.1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rondi János" userId="S::janos.gorondi@edu.bme.hu::f40e2b48-2d59-456a-b525-95fd9407c9db" providerId="AD" clId="Web-{6F4751CE-308F-28D7-B34D-3C35D43A15A8}"/>
    <pc:docChg chg="modSld">
      <pc:chgData name="Gorondi János" userId="S::janos.gorondi@edu.bme.hu::f40e2b48-2d59-456a-b525-95fd9407c9db" providerId="AD" clId="Web-{6F4751CE-308F-28D7-B34D-3C35D43A15A8}" dt="2022-12-07T22:36:45.781" v="59"/>
      <pc:docMkLst>
        <pc:docMk/>
      </pc:docMkLst>
      <pc:sldChg chg="addSp delSp modSp modTransition">
        <pc:chgData name="Gorondi János" userId="S::janos.gorondi@edu.bme.hu::f40e2b48-2d59-456a-b525-95fd9407c9db" providerId="AD" clId="Web-{6F4751CE-308F-28D7-B34D-3C35D43A15A8}" dt="2022-12-07T22:36:45.781" v="59"/>
        <pc:sldMkLst>
          <pc:docMk/>
          <pc:sldMk cId="2637228364" sldId="264"/>
        </pc:sldMkLst>
        <pc:spChg chg="del">
          <ac:chgData name="Gorondi János" userId="S::janos.gorondi@edu.bme.hu::f40e2b48-2d59-456a-b525-95fd9407c9db" providerId="AD" clId="Web-{6F4751CE-308F-28D7-B34D-3C35D43A15A8}" dt="2022-12-07T22:32:13.541" v="0"/>
          <ac:spMkLst>
            <pc:docMk/>
            <pc:sldMk cId="2637228364" sldId="264"/>
            <ac:spMk id="3" creationId="{BE49EB50-DD47-E8D8-F319-0F4DB0857F4B}"/>
          </ac:spMkLst>
        </pc:spChg>
        <pc:spChg chg="add mod">
          <ac:chgData name="Gorondi János" userId="S::janos.gorondi@edu.bme.hu::f40e2b48-2d59-456a-b525-95fd9407c9db" providerId="AD" clId="Web-{6F4751CE-308F-28D7-B34D-3C35D43A15A8}" dt="2022-12-07T22:36:38.406" v="58" actId="1076"/>
          <ac:spMkLst>
            <pc:docMk/>
            <pc:sldMk cId="2637228364" sldId="264"/>
            <ac:spMk id="5" creationId="{7F435E0C-B18B-863D-4690-1E0E8A8E634F}"/>
          </ac:spMkLst>
        </pc:spChg>
        <pc:picChg chg="add mod ord">
          <ac:chgData name="Gorondi János" userId="S::janos.gorondi@edu.bme.hu::f40e2b48-2d59-456a-b525-95fd9407c9db" providerId="AD" clId="Web-{6F4751CE-308F-28D7-B34D-3C35D43A15A8}" dt="2022-12-07T22:36:32.093" v="57" actId="1076"/>
          <ac:picMkLst>
            <pc:docMk/>
            <pc:sldMk cId="2637228364" sldId="264"/>
            <ac:picMk id="4" creationId="{32F7ED4D-3C67-0862-4182-7D4113F66D13}"/>
          </ac:picMkLst>
        </pc:picChg>
      </pc:sldChg>
    </pc:docChg>
  </pc:docChgLst>
  <pc:docChgLst>
    <pc:chgData name="Gorondi János" userId="S::janos.gorondi@edu.bme.hu::f40e2b48-2d59-456a-b525-95fd9407c9db" providerId="AD" clId="Web-{FE11E9A1-21D9-9C41-8B06-9FC7CDC4C525}"/>
    <pc:docChg chg="modSld">
      <pc:chgData name="Gorondi János" userId="S::janos.gorondi@edu.bme.hu::f40e2b48-2d59-456a-b525-95fd9407c9db" providerId="AD" clId="Web-{FE11E9A1-21D9-9C41-8B06-9FC7CDC4C525}" dt="2022-12-07T22:27:47.106" v="24" actId="14100"/>
      <pc:docMkLst>
        <pc:docMk/>
      </pc:docMkLst>
      <pc:sldChg chg="addSp modSp">
        <pc:chgData name="Gorondi János" userId="S::janos.gorondi@edu.bme.hu::f40e2b48-2d59-456a-b525-95fd9407c9db" providerId="AD" clId="Web-{FE11E9A1-21D9-9C41-8B06-9FC7CDC4C525}" dt="2022-12-07T22:26:51.136" v="14"/>
        <pc:sldMkLst>
          <pc:docMk/>
          <pc:sldMk cId="2656372482" sldId="259"/>
        </pc:sldMkLst>
        <pc:spChg chg="add mod ord">
          <ac:chgData name="Gorondi János" userId="S::janos.gorondi@edu.bme.hu::f40e2b48-2d59-456a-b525-95fd9407c9db" providerId="AD" clId="Web-{FE11E9A1-21D9-9C41-8B06-9FC7CDC4C525}" dt="2022-12-07T22:26:51.136" v="14"/>
          <ac:spMkLst>
            <pc:docMk/>
            <pc:sldMk cId="2656372482" sldId="259"/>
            <ac:spMk id="3" creationId="{AA050036-6E35-2CE9-111E-BAAAD7B33CC3}"/>
          </ac:spMkLst>
        </pc:spChg>
        <pc:picChg chg="mod">
          <ac:chgData name="Gorondi János" userId="S::janos.gorondi@edu.bme.hu::f40e2b48-2d59-456a-b525-95fd9407c9db" providerId="AD" clId="Web-{FE11E9A1-21D9-9C41-8B06-9FC7CDC4C525}" dt="2022-12-07T22:26:16.448" v="8" actId="1076"/>
          <ac:picMkLst>
            <pc:docMk/>
            <pc:sldMk cId="2656372482" sldId="259"/>
            <ac:picMk id="6" creationId="{2BA4D75A-EEA0-A934-098E-FEDDCE3451CF}"/>
          </ac:picMkLst>
        </pc:picChg>
      </pc:sldChg>
      <pc:sldChg chg="addSp modSp">
        <pc:chgData name="Gorondi János" userId="S::janos.gorondi@edu.bme.hu::f40e2b48-2d59-456a-b525-95fd9407c9db" providerId="AD" clId="Web-{FE11E9A1-21D9-9C41-8B06-9FC7CDC4C525}" dt="2022-12-07T22:27:47.106" v="24" actId="14100"/>
        <pc:sldMkLst>
          <pc:docMk/>
          <pc:sldMk cId="1012125373" sldId="263"/>
        </pc:sldMkLst>
        <pc:spChg chg="mod">
          <ac:chgData name="Gorondi János" userId="S::janos.gorondi@edu.bme.hu::f40e2b48-2d59-456a-b525-95fd9407c9db" providerId="AD" clId="Web-{FE11E9A1-21D9-9C41-8B06-9FC7CDC4C525}" dt="2022-12-07T22:27:35.934" v="23" actId="1076"/>
          <ac:spMkLst>
            <pc:docMk/>
            <pc:sldMk cId="1012125373" sldId="263"/>
            <ac:spMk id="2" creationId="{23B8E34F-8EBF-D87A-3C0F-14B0D0004FD6}"/>
          </ac:spMkLst>
        </pc:spChg>
        <pc:spChg chg="add mod ord">
          <ac:chgData name="Gorondi János" userId="S::janos.gorondi@edu.bme.hu::f40e2b48-2d59-456a-b525-95fd9407c9db" providerId="AD" clId="Web-{FE11E9A1-21D9-9C41-8B06-9FC7CDC4C525}" dt="2022-12-07T22:27:47.106" v="24" actId="14100"/>
          <ac:spMkLst>
            <pc:docMk/>
            <pc:sldMk cId="1012125373" sldId="263"/>
            <ac:spMk id="5" creationId="{80E5BD1C-866C-51CC-B7D5-E0601A78BBE6}"/>
          </ac:spMkLst>
        </pc:spChg>
        <pc:picChg chg="mod">
          <ac:chgData name="Gorondi János" userId="S::janos.gorondi@edu.bme.hu::f40e2b48-2d59-456a-b525-95fd9407c9db" providerId="AD" clId="Web-{FE11E9A1-21D9-9C41-8B06-9FC7CDC4C525}" dt="2022-12-07T22:27:31.731" v="22" actId="1076"/>
          <ac:picMkLst>
            <pc:docMk/>
            <pc:sldMk cId="1012125373" sldId="263"/>
            <ac:picMk id="3" creationId="{69304DDE-7BBF-FB26-9899-4CF9AE91D6E8}"/>
          </ac:picMkLst>
        </pc:picChg>
      </pc:sldChg>
    </pc:docChg>
  </pc:docChgLst>
  <pc:docChgLst>
    <pc:chgData name="Gorondi János" userId="S::janos.gorondi@edu.bme.hu::f40e2b48-2d59-456a-b525-95fd9407c9db" providerId="AD" clId="Web-{3D8A875C-4916-02D3-69D9-9C0A0498EF1D}"/>
    <pc:docChg chg="addSld modSld">
      <pc:chgData name="Gorondi János" userId="S::janos.gorondi@edu.bme.hu::f40e2b48-2d59-456a-b525-95fd9407c9db" providerId="AD" clId="Web-{3D8A875C-4916-02D3-69D9-9C0A0498EF1D}" dt="2022-12-07T22:30:56.049" v="18" actId="20577"/>
      <pc:docMkLst>
        <pc:docMk/>
      </pc:docMkLst>
      <pc:sldChg chg="modTransition">
        <pc:chgData name="Gorondi János" userId="S::janos.gorondi@edu.bme.hu::f40e2b48-2d59-456a-b525-95fd9407c9db" providerId="AD" clId="Web-{3D8A875C-4916-02D3-69D9-9C0A0498EF1D}" dt="2022-12-07T22:29:51.920" v="0"/>
        <pc:sldMkLst>
          <pc:docMk/>
          <pc:sldMk cId="351482292" sldId="257"/>
        </pc:sldMkLst>
      </pc:sldChg>
      <pc:sldChg chg="modTransition">
        <pc:chgData name="Gorondi János" userId="S::janos.gorondi@edu.bme.hu::f40e2b48-2d59-456a-b525-95fd9407c9db" providerId="AD" clId="Web-{3D8A875C-4916-02D3-69D9-9C0A0498EF1D}" dt="2022-12-07T22:29:57.920" v="1"/>
        <pc:sldMkLst>
          <pc:docMk/>
          <pc:sldMk cId="4019949975" sldId="258"/>
        </pc:sldMkLst>
      </pc:sldChg>
      <pc:sldChg chg="modTransition">
        <pc:chgData name="Gorondi János" userId="S::janos.gorondi@edu.bme.hu::f40e2b48-2d59-456a-b525-95fd9407c9db" providerId="AD" clId="Web-{3D8A875C-4916-02D3-69D9-9C0A0498EF1D}" dt="2022-12-07T22:30:01.795" v="2"/>
        <pc:sldMkLst>
          <pc:docMk/>
          <pc:sldMk cId="2656372482" sldId="259"/>
        </pc:sldMkLst>
      </pc:sldChg>
      <pc:sldChg chg="modTransition">
        <pc:chgData name="Gorondi János" userId="S::janos.gorondi@edu.bme.hu::f40e2b48-2d59-456a-b525-95fd9407c9db" providerId="AD" clId="Web-{3D8A875C-4916-02D3-69D9-9C0A0498EF1D}" dt="2022-12-07T22:30:05.593" v="3"/>
        <pc:sldMkLst>
          <pc:docMk/>
          <pc:sldMk cId="2398911927" sldId="260"/>
        </pc:sldMkLst>
      </pc:sldChg>
      <pc:sldChg chg="modTransition">
        <pc:chgData name="Gorondi János" userId="S::janos.gorondi@edu.bme.hu::f40e2b48-2d59-456a-b525-95fd9407c9db" providerId="AD" clId="Web-{3D8A875C-4916-02D3-69D9-9C0A0498EF1D}" dt="2022-12-07T22:30:13.671" v="5"/>
        <pc:sldMkLst>
          <pc:docMk/>
          <pc:sldMk cId="51474498" sldId="262"/>
        </pc:sldMkLst>
      </pc:sldChg>
      <pc:sldChg chg="modTransition">
        <pc:chgData name="Gorondi János" userId="S::janos.gorondi@edu.bme.hu::f40e2b48-2d59-456a-b525-95fd9407c9db" providerId="AD" clId="Web-{3D8A875C-4916-02D3-69D9-9C0A0498EF1D}" dt="2022-12-07T22:30:10.296" v="4"/>
        <pc:sldMkLst>
          <pc:docMk/>
          <pc:sldMk cId="1012125373" sldId="263"/>
        </pc:sldMkLst>
      </pc:sldChg>
      <pc:sldChg chg="modSp new">
        <pc:chgData name="Gorondi János" userId="S::janos.gorondi@edu.bme.hu::f40e2b48-2d59-456a-b525-95fd9407c9db" providerId="AD" clId="Web-{3D8A875C-4916-02D3-69D9-9C0A0498EF1D}" dt="2022-12-07T22:30:56.049" v="18" actId="20577"/>
        <pc:sldMkLst>
          <pc:docMk/>
          <pc:sldMk cId="2637228364" sldId="264"/>
        </pc:sldMkLst>
        <pc:spChg chg="mod">
          <ac:chgData name="Gorondi János" userId="S::janos.gorondi@edu.bme.hu::f40e2b48-2d59-456a-b525-95fd9407c9db" providerId="AD" clId="Web-{3D8A875C-4916-02D3-69D9-9C0A0498EF1D}" dt="2022-12-07T22:30:56.049" v="18" actId="20577"/>
          <ac:spMkLst>
            <pc:docMk/>
            <pc:sldMk cId="2637228364" sldId="264"/>
            <ac:spMk id="2" creationId="{269F2655-33CD-8A94-6555-396A2BDB263C}"/>
          </ac:spMkLst>
        </pc:spChg>
      </pc:sldChg>
    </pc:docChg>
  </pc:docChgLst>
  <pc:docChgLst>
    <pc:chgData name="Gorondi János" userId="S::janos.gorondi@edu.bme.hu::f40e2b48-2d59-456a-b525-95fd9407c9db" providerId="AD" clId="Web-{909EA48C-CE50-4E95-9138-60EAEEE33572}"/>
    <pc:docChg chg="addSld delSld modSld addMainMaster delMainMaster">
      <pc:chgData name="Gorondi János" userId="S::janos.gorondi@edu.bme.hu::f40e2b48-2d59-456a-b525-95fd9407c9db" providerId="AD" clId="Web-{909EA48C-CE50-4E95-9138-60EAEEE33572}" dt="2022-12-07T22:23:30.249" v="741"/>
      <pc:docMkLst>
        <pc:docMk/>
      </pc:docMkLst>
      <pc:sldChg chg="addSp modSp mod setBg modClrScheme addAnim chgLayout">
        <pc:chgData name="Gorondi János" userId="S::janos.gorondi@edu.bme.hu::f40e2b48-2d59-456a-b525-95fd9407c9db" providerId="AD" clId="Web-{909EA48C-CE50-4E95-9138-60EAEEE33572}" dt="2022-12-07T22:23:30.249" v="741"/>
        <pc:sldMkLst>
          <pc:docMk/>
          <pc:sldMk cId="4266748471" sldId="256"/>
        </pc:sldMkLst>
        <pc:spChg chg="mod ord">
          <ac:chgData name="Gorondi János" userId="S::janos.gorondi@edu.bme.hu::f40e2b48-2d59-456a-b525-95fd9407c9db" providerId="AD" clId="Web-{909EA48C-CE50-4E95-9138-60EAEEE33572}" dt="2022-12-07T22:23:30.249" v="739"/>
          <ac:spMkLst>
            <pc:docMk/>
            <pc:sldMk cId="4266748471" sldId="256"/>
            <ac:spMk id="2" creationId="{00000000-0000-0000-0000-000000000000}"/>
          </ac:spMkLst>
        </pc:spChg>
        <pc:spChg chg="mod ord">
          <ac:chgData name="Gorondi János" userId="S::janos.gorondi@edu.bme.hu::f40e2b48-2d59-456a-b525-95fd9407c9db" providerId="AD" clId="Web-{909EA48C-CE50-4E95-9138-60EAEEE33572}" dt="2022-12-07T22:23:30.249" v="739"/>
          <ac:spMkLst>
            <pc:docMk/>
            <pc:sldMk cId="4266748471" sldId="256"/>
            <ac:spMk id="3" creationId="{00000000-0000-0000-0000-000000000000}"/>
          </ac:spMkLst>
        </pc:spChg>
        <pc:spChg chg="add">
          <ac:chgData name="Gorondi János" userId="S::janos.gorondi@edu.bme.hu::f40e2b48-2d59-456a-b525-95fd9407c9db" providerId="AD" clId="Web-{909EA48C-CE50-4E95-9138-60EAEEE33572}" dt="2022-12-07T22:23:30.249" v="739"/>
          <ac:spMkLst>
            <pc:docMk/>
            <pc:sldMk cId="4266748471" sldId="256"/>
            <ac:spMk id="9" creationId="{C885E190-58DD-42DD-A4A8-401E15C92A52}"/>
          </ac:spMkLst>
        </pc:spChg>
        <pc:picChg chg="add">
          <ac:chgData name="Gorondi János" userId="S::janos.gorondi@edu.bme.hu::f40e2b48-2d59-456a-b525-95fd9407c9db" providerId="AD" clId="Web-{909EA48C-CE50-4E95-9138-60EAEEE33572}" dt="2022-12-07T22:23:30.249" v="739"/>
          <ac:picMkLst>
            <pc:docMk/>
            <pc:sldMk cId="4266748471" sldId="256"/>
            <ac:picMk id="5" creationId="{C55DEBE9-37ED-B790-082F-843836BF9FC4}"/>
          </ac:picMkLst>
        </pc:picChg>
      </pc:sldChg>
      <pc:sldChg chg="addSp delSp modSp new mod setBg modClrScheme setClrOvrMap chgLayout">
        <pc:chgData name="Gorondi János" userId="S::janos.gorondi@edu.bme.hu::f40e2b48-2d59-456a-b525-95fd9407c9db" providerId="AD" clId="Web-{909EA48C-CE50-4E95-9138-60EAEEE33572}" dt="2022-12-07T21:55:28.067" v="431" actId="1076"/>
        <pc:sldMkLst>
          <pc:docMk/>
          <pc:sldMk cId="351482292" sldId="257"/>
        </pc:sldMkLst>
        <pc:spChg chg="mod ord">
          <ac:chgData name="Gorondi János" userId="S::janos.gorondi@edu.bme.hu::f40e2b48-2d59-456a-b525-95fd9407c9db" providerId="AD" clId="Web-{909EA48C-CE50-4E95-9138-60EAEEE33572}" dt="2022-12-07T21:49:27.072" v="369"/>
          <ac:spMkLst>
            <pc:docMk/>
            <pc:sldMk cId="351482292" sldId="257"/>
            <ac:spMk id="2" creationId="{165D7E39-FFA3-7A2D-5B31-A8ABD8E14646}"/>
          </ac:spMkLst>
        </pc:spChg>
        <pc:spChg chg="add del mod">
          <ac:chgData name="Gorondi János" userId="S::janos.gorondi@edu.bme.hu::f40e2b48-2d59-456a-b525-95fd9407c9db" providerId="AD" clId="Web-{909EA48C-CE50-4E95-9138-60EAEEE33572}" dt="2022-12-07T13:44:13.674" v="9"/>
          <ac:spMkLst>
            <pc:docMk/>
            <pc:sldMk cId="351482292" sldId="257"/>
            <ac:spMk id="3" creationId="{1DDD573E-CD13-AFF0-25C4-5CEF4957B1DA}"/>
          </ac:spMkLst>
        </pc:spChg>
        <pc:spChg chg="add mod">
          <ac:chgData name="Gorondi János" userId="S::janos.gorondi@edu.bme.hu::f40e2b48-2d59-456a-b525-95fd9407c9db" providerId="AD" clId="Web-{909EA48C-CE50-4E95-9138-60EAEEE33572}" dt="2022-12-07T21:55:15.691" v="429" actId="20577"/>
          <ac:spMkLst>
            <pc:docMk/>
            <pc:sldMk cId="351482292" sldId="257"/>
            <ac:spMk id="3" creationId="{80B53B1B-7C81-D50F-FC81-BB3A0C759EF4}"/>
          </ac:spMkLst>
        </pc:spChg>
        <pc:spChg chg="add del mod">
          <ac:chgData name="Gorondi János" userId="S::janos.gorondi@edu.bme.hu::f40e2b48-2d59-456a-b525-95fd9407c9db" providerId="AD" clId="Web-{909EA48C-CE50-4E95-9138-60EAEEE33572}" dt="2022-12-07T14:17:21.016" v="85"/>
          <ac:spMkLst>
            <pc:docMk/>
            <pc:sldMk cId="351482292" sldId="257"/>
            <ac:spMk id="4" creationId="{C6D163E9-7BF8-33AE-C81B-331B03B8B50B}"/>
          </ac:spMkLst>
        </pc:spChg>
        <pc:spChg chg="add del mod">
          <ac:chgData name="Gorondi János" userId="S::janos.gorondi@edu.bme.hu::f40e2b48-2d59-456a-b525-95fd9407c9db" providerId="AD" clId="Web-{909EA48C-CE50-4E95-9138-60EAEEE33572}" dt="2022-12-07T14:17:22.751" v="86"/>
          <ac:spMkLst>
            <pc:docMk/>
            <pc:sldMk cId="351482292" sldId="257"/>
            <ac:spMk id="5" creationId="{51B01C88-AEA0-70B8-57D3-5EEF4D9C02AD}"/>
          </ac:spMkLst>
        </pc:spChg>
        <pc:spChg chg="add del mod">
          <ac:chgData name="Gorondi János" userId="S::janos.gorondi@edu.bme.hu::f40e2b48-2d59-456a-b525-95fd9407c9db" providerId="AD" clId="Web-{909EA48C-CE50-4E95-9138-60EAEEE33572}" dt="2022-12-07T14:18:38.974" v="88"/>
          <ac:spMkLst>
            <pc:docMk/>
            <pc:sldMk cId="351482292" sldId="257"/>
            <ac:spMk id="8" creationId="{63DAF374-EAB9-E4A6-8073-8F4BBF0D4559}"/>
          </ac:spMkLst>
        </pc:spChg>
        <pc:spChg chg="add del mod">
          <ac:chgData name="Gorondi János" userId="S::janos.gorondi@edu.bme.hu::f40e2b48-2d59-456a-b525-95fd9407c9db" providerId="AD" clId="Web-{909EA48C-CE50-4E95-9138-60EAEEE33572}" dt="2022-12-07T15:01:32.080" v="154"/>
          <ac:spMkLst>
            <pc:docMk/>
            <pc:sldMk cId="351482292" sldId="257"/>
            <ac:spMk id="16" creationId="{D20A79E7-D687-DF9E-DBFE-0B44E0EABFC3}"/>
          </ac:spMkLst>
        </pc:spChg>
        <pc:spChg chg="add">
          <ac:chgData name="Gorondi János" userId="S::janos.gorondi@edu.bme.hu::f40e2b48-2d59-456a-b525-95fd9407c9db" providerId="AD" clId="Web-{909EA48C-CE50-4E95-9138-60EAEEE33572}" dt="2022-12-07T21:49:27.072" v="369"/>
          <ac:spMkLst>
            <pc:docMk/>
            <pc:sldMk cId="351482292" sldId="257"/>
            <ac:spMk id="17" creationId="{B4AAD3FD-83A5-4B89-9F8F-01B8870865BE}"/>
          </ac:spMkLst>
        </pc:spChg>
        <pc:spChg chg="add">
          <ac:chgData name="Gorondi János" userId="S::janos.gorondi@edu.bme.hu::f40e2b48-2d59-456a-b525-95fd9407c9db" providerId="AD" clId="Web-{909EA48C-CE50-4E95-9138-60EAEEE33572}" dt="2022-12-07T21:49:27.072" v="369"/>
          <ac:spMkLst>
            <pc:docMk/>
            <pc:sldMk cId="351482292" sldId="257"/>
            <ac:spMk id="19" creationId="{61752F1D-FC0F-4103-9584-630E643CCDA6}"/>
          </ac:spMkLst>
        </pc:spChg>
        <pc:spChg chg="add">
          <ac:chgData name="Gorondi János" userId="S::janos.gorondi@edu.bme.hu::f40e2b48-2d59-456a-b525-95fd9407c9db" providerId="AD" clId="Web-{909EA48C-CE50-4E95-9138-60EAEEE33572}" dt="2022-12-07T21:49:27.072" v="369"/>
          <ac:spMkLst>
            <pc:docMk/>
            <pc:sldMk cId="351482292" sldId="257"/>
            <ac:spMk id="21" creationId="{70151CB7-E7DE-4917-B831-01DF9CE01306}"/>
          </ac:spMkLst>
        </pc:spChg>
        <pc:spChg chg="add">
          <ac:chgData name="Gorondi János" userId="S::janos.gorondi@edu.bme.hu::f40e2b48-2d59-456a-b525-95fd9407c9db" providerId="AD" clId="Web-{909EA48C-CE50-4E95-9138-60EAEEE33572}" dt="2022-12-07T21:49:27.072" v="369"/>
          <ac:spMkLst>
            <pc:docMk/>
            <pc:sldMk cId="351482292" sldId="257"/>
            <ac:spMk id="23" creationId="{A92A1116-1C84-41DF-B803-1F7B0883EC82}"/>
          </ac:spMkLst>
        </pc:spChg>
        <pc:picChg chg="add del mod ord">
          <ac:chgData name="Gorondi János" userId="S::janos.gorondi@edu.bme.hu::f40e2b48-2d59-456a-b525-95fd9407c9db" providerId="AD" clId="Web-{909EA48C-CE50-4E95-9138-60EAEEE33572}" dt="2022-12-07T14:17:47.518" v="87"/>
          <ac:picMkLst>
            <pc:docMk/>
            <pc:sldMk cId="351482292" sldId="257"/>
            <ac:picMk id="7" creationId="{D0243CDE-5178-92D4-6B2D-E08938F96849}"/>
          </ac:picMkLst>
        </pc:picChg>
        <pc:picChg chg="add del mod ord">
          <ac:chgData name="Gorondi János" userId="S::janos.gorondi@edu.bme.hu::f40e2b48-2d59-456a-b525-95fd9407c9db" providerId="AD" clId="Web-{909EA48C-CE50-4E95-9138-60EAEEE33572}" dt="2022-12-07T14:27:41.099" v="131"/>
          <ac:picMkLst>
            <pc:docMk/>
            <pc:sldMk cId="351482292" sldId="257"/>
            <ac:picMk id="9" creationId="{E426D002-32F3-962C-0CE3-8F3E3508816E}"/>
          </ac:picMkLst>
        </pc:picChg>
        <pc:picChg chg="add del mod">
          <ac:chgData name="Gorondi János" userId="S::janos.gorondi@edu.bme.hu::f40e2b48-2d59-456a-b525-95fd9407c9db" providerId="AD" clId="Web-{909EA48C-CE50-4E95-9138-60EAEEE33572}" dt="2022-12-07T14:27:06.910" v="123"/>
          <ac:picMkLst>
            <pc:docMk/>
            <pc:sldMk cId="351482292" sldId="257"/>
            <ac:picMk id="10" creationId="{80FFCA3F-591A-F1F2-B5D8-881A877705E6}"/>
          </ac:picMkLst>
        </pc:picChg>
        <pc:picChg chg="add del mod">
          <ac:chgData name="Gorondi János" userId="S::janos.gorondi@edu.bme.hu::f40e2b48-2d59-456a-b525-95fd9407c9db" providerId="AD" clId="Web-{909EA48C-CE50-4E95-9138-60EAEEE33572}" dt="2022-12-07T15:01:33.783" v="155"/>
          <ac:picMkLst>
            <pc:docMk/>
            <pc:sldMk cId="351482292" sldId="257"/>
            <ac:picMk id="11" creationId="{D028CF18-93D0-693D-A499-B201B095DE85}"/>
          </ac:picMkLst>
        </pc:picChg>
        <pc:picChg chg="add mod">
          <ac:chgData name="Gorondi János" userId="S::janos.gorondi@edu.bme.hu::f40e2b48-2d59-456a-b525-95fd9407c9db" providerId="AD" clId="Web-{909EA48C-CE50-4E95-9138-60EAEEE33572}" dt="2022-12-07T21:55:28.067" v="431" actId="1076"/>
          <ac:picMkLst>
            <pc:docMk/>
            <pc:sldMk cId="351482292" sldId="257"/>
            <ac:picMk id="12" creationId="{27E0C257-5133-B938-01BE-7A1077D8CB0D}"/>
          </ac:picMkLst>
        </pc:picChg>
        <pc:picChg chg="add del mod">
          <ac:chgData name="Gorondi János" userId="S::janos.gorondi@edu.bme.hu::f40e2b48-2d59-456a-b525-95fd9407c9db" providerId="AD" clId="Web-{909EA48C-CE50-4E95-9138-60EAEEE33572}" dt="2022-12-07T14:58:31.699" v="136"/>
          <ac:picMkLst>
            <pc:docMk/>
            <pc:sldMk cId="351482292" sldId="257"/>
            <ac:picMk id="13" creationId="{7BD5F8A5-76D5-D795-2728-6B695B45031F}"/>
          </ac:picMkLst>
        </pc:picChg>
        <pc:picChg chg="add del mod">
          <ac:chgData name="Gorondi János" userId="S::janos.gorondi@edu.bme.hu::f40e2b48-2d59-456a-b525-95fd9407c9db" providerId="AD" clId="Web-{909EA48C-CE50-4E95-9138-60EAEEE33572}" dt="2022-12-07T15:01:54.143" v="159"/>
          <ac:picMkLst>
            <pc:docMk/>
            <pc:sldMk cId="351482292" sldId="257"/>
            <ac:picMk id="14" creationId="{AC1B6208-2EE2-2D65-D207-8852A8B0DDA0}"/>
          </ac:picMkLst>
        </pc:picChg>
        <pc:cxnChg chg="add del mod">
          <ac:chgData name="Gorondi János" userId="S::janos.gorondi@edu.bme.hu::f40e2b48-2d59-456a-b525-95fd9407c9db" providerId="AD" clId="Web-{909EA48C-CE50-4E95-9138-60EAEEE33572}" dt="2022-12-07T15:02:44.942" v="176"/>
          <ac:cxnSpMkLst>
            <pc:docMk/>
            <pc:sldMk cId="351482292" sldId="257"/>
            <ac:cxnSpMk id="6" creationId="{4C737138-0027-98C1-D59C-63FC8A7DED29}"/>
          </ac:cxnSpMkLst>
        </pc:cxnChg>
      </pc:sldChg>
      <pc:sldChg chg="addSp delSp modSp new mod setBg modClrScheme setClrOvrMap chgLayout">
        <pc:chgData name="Gorondi János" userId="S::janos.gorondi@edu.bme.hu::f40e2b48-2d59-456a-b525-95fd9407c9db" providerId="AD" clId="Web-{909EA48C-CE50-4E95-9138-60EAEEE33572}" dt="2022-12-07T22:05:44.910" v="549" actId="20577"/>
        <pc:sldMkLst>
          <pc:docMk/>
          <pc:sldMk cId="4019949975" sldId="258"/>
        </pc:sldMkLst>
        <pc:spChg chg="mod ord">
          <ac:chgData name="Gorondi János" userId="S::janos.gorondi@edu.bme.hu::f40e2b48-2d59-456a-b525-95fd9407c9db" providerId="AD" clId="Web-{909EA48C-CE50-4E95-9138-60EAEEE33572}" dt="2022-12-07T21:49:12.040" v="368"/>
          <ac:spMkLst>
            <pc:docMk/>
            <pc:sldMk cId="4019949975" sldId="258"/>
            <ac:spMk id="2" creationId="{23B8E34F-8EBF-D87A-3C0F-14B0D0004FD6}"/>
          </ac:spMkLst>
        </pc:spChg>
        <pc:spChg chg="add del mod">
          <ac:chgData name="Gorondi János" userId="S::janos.gorondi@edu.bme.hu::f40e2b48-2d59-456a-b525-95fd9407c9db" providerId="AD" clId="Web-{909EA48C-CE50-4E95-9138-60EAEEE33572}" dt="2022-12-07T22:03:08.875" v="509"/>
          <ac:spMkLst>
            <pc:docMk/>
            <pc:sldMk cId="4019949975" sldId="258"/>
            <ac:spMk id="3" creationId="{14712369-B95F-15CA-0B3A-14730346DEC6}"/>
          </ac:spMkLst>
        </pc:spChg>
        <pc:spChg chg="add del">
          <ac:chgData name="Gorondi János" userId="S::janos.gorondi@edu.bme.hu::f40e2b48-2d59-456a-b525-95fd9407c9db" providerId="AD" clId="Web-{909EA48C-CE50-4E95-9138-60EAEEE33572}" dt="2022-12-07T14:27:20.301" v="128"/>
          <ac:spMkLst>
            <pc:docMk/>
            <pc:sldMk cId="4019949975" sldId="258"/>
            <ac:spMk id="3" creationId="{ECB456D6-CD2A-09D4-8060-AD7E7B3AD15B}"/>
          </ac:spMkLst>
        </pc:spChg>
        <pc:spChg chg="add del mod">
          <ac:chgData name="Gorondi János" userId="S::janos.gorondi@edu.bme.hu::f40e2b48-2d59-456a-b525-95fd9407c9db" providerId="AD" clId="Web-{909EA48C-CE50-4E95-9138-60EAEEE33572}" dt="2022-12-07T15:03:16.443" v="178"/>
          <ac:spMkLst>
            <pc:docMk/>
            <pc:sldMk cId="4019949975" sldId="258"/>
            <ac:spMk id="4" creationId="{B9216CFE-F8CE-1549-F839-D1B01F1AF9D4}"/>
          </ac:spMkLst>
        </pc:spChg>
        <pc:spChg chg="add mod">
          <ac:chgData name="Gorondi János" userId="S::janos.gorondi@edu.bme.hu::f40e2b48-2d59-456a-b525-95fd9407c9db" providerId="AD" clId="Web-{909EA48C-CE50-4E95-9138-60EAEEE33572}" dt="2022-12-07T22:05:44.910" v="549" actId="20577"/>
          <ac:spMkLst>
            <pc:docMk/>
            <pc:sldMk cId="4019949975" sldId="258"/>
            <ac:spMk id="10" creationId="{0E5E3D7A-D1BF-69EE-8372-7FBF0400FD27}"/>
          </ac:spMkLst>
        </pc:spChg>
        <pc:spChg chg="add">
          <ac:chgData name="Gorondi János" userId="S::janos.gorondi@edu.bme.hu::f40e2b48-2d59-456a-b525-95fd9407c9db" providerId="AD" clId="Web-{909EA48C-CE50-4E95-9138-60EAEEE33572}" dt="2022-12-07T21:49:12.040" v="368"/>
          <ac:spMkLst>
            <pc:docMk/>
            <pc:sldMk cId="4019949975" sldId="258"/>
            <ac:spMk id="13" creationId="{B4AAD3FD-83A5-4B89-9F8F-01B8870865BE}"/>
          </ac:spMkLst>
        </pc:spChg>
        <pc:spChg chg="add">
          <ac:chgData name="Gorondi János" userId="S::janos.gorondi@edu.bme.hu::f40e2b48-2d59-456a-b525-95fd9407c9db" providerId="AD" clId="Web-{909EA48C-CE50-4E95-9138-60EAEEE33572}" dt="2022-12-07T21:49:12.040" v="368"/>
          <ac:spMkLst>
            <pc:docMk/>
            <pc:sldMk cId="4019949975" sldId="258"/>
            <ac:spMk id="15" creationId="{61752F1D-FC0F-4103-9584-630E643CCDA6}"/>
          </ac:spMkLst>
        </pc:spChg>
        <pc:spChg chg="add">
          <ac:chgData name="Gorondi János" userId="S::janos.gorondi@edu.bme.hu::f40e2b48-2d59-456a-b525-95fd9407c9db" providerId="AD" clId="Web-{909EA48C-CE50-4E95-9138-60EAEEE33572}" dt="2022-12-07T21:49:12.040" v="368"/>
          <ac:spMkLst>
            <pc:docMk/>
            <pc:sldMk cId="4019949975" sldId="258"/>
            <ac:spMk id="17" creationId="{70151CB7-E7DE-4917-B831-01DF9CE01306}"/>
          </ac:spMkLst>
        </pc:spChg>
        <pc:spChg chg="add">
          <ac:chgData name="Gorondi János" userId="S::janos.gorondi@edu.bme.hu::f40e2b48-2d59-456a-b525-95fd9407c9db" providerId="AD" clId="Web-{909EA48C-CE50-4E95-9138-60EAEEE33572}" dt="2022-12-07T21:49:12.040" v="368"/>
          <ac:spMkLst>
            <pc:docMk/>
            <pc:sldMk cId="4019949975" sldId="258"/>
            <ac:spMk id="19" creationId="{A92A1116-1C84-41DF-B803-1F7B0883EC82}"/>
          </ac:spMkLst>
        </pc:spChg>
        <pc:picChg chg="add del mod ord">
          <ac:chgData name="Gorondi János" userId="S::janos.gorondi@edu.bme.hu::f40e2b48-2d59-456a-b525-95fd9407c9db" providerId="AD" clId="Web-{909EA48C-CE50-4E95-9138-60EAEEE33572}" dt="2022-12-07T14:27:16.410" v="127"/>
          <ac:picMkLst>
            <pc:docMk/>
            <pc:sldMk cId="4019949975" sldId="258"/>
            <ac:picMk id="4" creationId="{70E03E5D-D5DD-ADD1-F64D-96B8E9A9CA02}"/>
          </ac:picMkLst>
        </pc:picChg>
        <pc:picChg chg="add mod">
          <ac:chgData name="Gorondi János" userId="S::janos.gorondi@edu.bme.hu::f40e2b48-2d59-456a-b525-95fd9407c9db" providerId="AD" clId="Web-{909EA48C-CE50-4E95-9138-60EAEEE33572}" dt="2022-12-07T22:03:25.172" v="514" actId="1076"/>
          <ac:picMkLst>
            <pc:docMk/>
            <pc:sldMk cId="4019949975" sldId="258"/>
            <ac:picMk id="4" creationId="{D0DE3FC9-4737-9A72-4ABB-BAC515545C42}"/>
          </ac:picMkLst>
        </pc:picChg>
        <pc:picChg chg="add del mod ord">
          <ac:chgData name="Gorondi János" userId="S::janos.gorondi@edu.bme.hu::f40e2b48-2d59-456a-b525-95fd9407c9db" providerId="AD" clId="Web-{909EA48C-CE50-4E95-9138-60EAEEE33572}" dt="2022-12-07T15:03:07.427" v="177"/>
          <ac:picMkLst>
            <pc:docMk/>
            <pc:sldMk cId="4019949975" sldId="258"/>
            <ac:picMk id="5" creationId="{16B1902C-323D-F223-6BEB-0518252BF7BA}"/>
          </ac:picMkLst>
        </pc:picChg>
        <pc:picChg chg="add del mod">
          <ac:chgData name="Gorondi János" userId="S::janos.gorondi@edu.bme.hu::f40e2b48-2d59-456a-b525-95fd9407c9db" providerId="AD" clId="Web-{909EA48C-CE50-4E95-9138-60EAEEE33572}" dt="2022-12-07T22:01:59.436" v="491"/>
          <ac:picMkLst>
            <pc:docMk/>
            <pc:sldMk cId="4019949975" sldId="258"/>
            <ac:picMk id="5" creationId="{39A74E6A-E613-95D3-EABC-D15144B88330}"/>
          </ac:picMkLst>
        </pc:picChg>
        <pc:picChg chg="add mod ord">
          <ac:chgData name="Gorondi János" userId="S::janos.gorondi@edu.bme.hu::f40e2b48-2d59-456a-b525-95fd9407c9db" providerId="AD" clId="Web-{909EA48C-CE50-4E95-9138-60EAEEE33572}" dt="2022-12-07T22:03:51.251" v="519" actId="1076"/>
          <ac:picMkLst>
            <pc:docMk/>
            <pc:sldMk cId="4019949975" sldId="258"/>
            <ac:picMk id="6" creationId="{63718A58-8B43-98FD-F498-44AB929C3B4D}"/>
          </ac:picMkLst>
        </pc:picChg>
        <pc:picChg chg="add mod">
          <ac:chgData name="Gorondi János" userId="S::janos.gorondi@edu.bme.hu::f40e2b48-2d59-456a-b525-95fd9407c9db" providerId="AD" clId="Web-{909EA48C-CE50-4E95-9138-60EAEEE33572}" dt="2022-12-07T22:03:25.172" v="515" actId="1076"/>
          <ac:picMkLst>
            <pc:docMk/>
            <pc:sldMk cId="4019949975" sldId="258"/>
            <ac:picMk id="7" creationId="{10D90749-293A-43D6-C097-E711A4CE464E}"/>
          </ac:picMkLst>
        </pc:picChg>
        <pc:cxnChg chg="add mod">
          <ac:chgData name="Gorondi János" userId="S::janos.gorondi@edu.bme.hu::f40e2b48-2d59-456a-b525-95fd9407c9db" providerId="AD" clId="Web-{909EA48C-CE50-4E95-9138-60EAEEE33572}" dt="2022-12-07T22:04:05.736" v="522" actId="14100"/>
          <ac:cxnSpMkLst>
            <pc:docMk/>
            <pc:sldMk cId="4019949975" sldId="258"/>
            <ac:cxnSpMk id="8" creationId="{1B8C0247-B3AD-7AEB-3E6B-BFF8B6773BE7}"/>
          </ac:cxnSpMkLst>
        </pc:cxnChg>
      </pc:sldChg>
      <pc:sldChg chg="addSp delSp modSp add mod replId setBg modClrScheme setClrOvrMap delDesignElem chgLayout">
        <pc:chgData name="Gorondi János" userId="S::janos.gorondi@edu.bme.hu::f40e2b48-2d59-456a-b525-95fd9407c9db" providerId="AD" clId="Web-{909EA48C-CE50-4E95-9138-60EAEEE33572}" dt="2022-12-07T22:20:49.604" v="728" actId="20577"/>
        <pc:sldMkLst>
          <pc:docMk/>
          <pc:sldMk cId="2656372482" sldId="259"/>
        </pc:sldMkLst>
        <pc:spChg chg="mod ord">
          <ac:chgData name="Gorondi János" userId="S::janos.gorondi@edu.bme.hu::f40e2b48-2d59-456a-b525-95fd9407c9db" providerId="AD" clId="Web-{909EA48C-CE50-4E95-9138-60EAEEE33572}" dt="2022-12-07T22:20:49.604" v="728" actId="20577"/>
          <ac:spMkLst>
            <pc:docMk/>
            <pc:sldMk cId="2656372482" sldId="259"/>
            <ac:spMk id="2" creationId="{23B8E34F-8EBF-D87A-3C0F-14B0D0004FD6}"/>
          </ac:spMkLst>
        </pc:spChg>
        <pc:spChg chg="del">
          <ac:chgData name="Gorondi János" userId="S::janos.gorondi@edu.bme.hu::f40e2b48-2d59-456a-b525-95fd9407c9db" providerId="AD" clId="Web-{909EA48C-CE50-4E95-9138-60EAEEE33572}" dt="2022-12-07T14:27:43.084" v="132"/>
          <ac:spMkLst>
            <pc:docMk/>
            <pc:sldMk cId="2656372482" sldId="259"/>
            <ac:spMk id="3" creationId="{ECB456D6-CD2A-09D4-8060-AD7E7B3AD15B}"/>
          </ac:spMkLst>
        </pc:spChg>
        <pc:spChg chg="add del mod">
          <ac:chgData name="Gorondi János" userId="S::janos.gorondi@edu.bme.hu::f40e2b48-2d59-456a-b525-95fd9407c9db" providerId="AD" clId="Web-{909EA48C-CE50-4E95-9138-60EAEEE33572}" dt="2022-12-07T15:03:50.787" v="186"/>
          <ac:spMkLst>
            <pc:docMk/>
            <pc:sldMk cId="2656372482" sldId="259"/>
            <ac:spMk id="5" creationId="{1475E8D2-FEF3-C999-2089-67F3C3F75D62}"/>
          </ac:spMkLst>
        </pc:spChg>
        <pc:spChg chg="add del mod">
          <ac:chgData name="Gorondi János" userId="S::janos.gorondi@edu.bme.hu::f40e2b48-2d59-456a-b525-95fd9407c9db" providerId="AD" clId="Web-{909EA48C-CE50-4E95-9138-60EAEEE33572}" dt="2022-12-07T22:09:09.431" v="575"/>
          <ac:spMkLst>
            <pc:docMk/>
            <pc:sldMk cId="2656372482" sldId="259"/>
            <ac:spMk id="10" creationId="{80ED7086-744C-E755-8399-1639ED6864C4}"/>
          </ac:spMkLst>
        </pc:spChg>
        <pc:spChg chg="add del">
          <ac:chgData name="Gorondi János" userId="S::janos.gorondi@edu.bme.hu::f40e2b48-2d59-456a-b525-95fd9407c9db" providerId="AD" clId="Web-{909EA48C-CE50-4E95-9138-60EAEEE33572}" dt="2022-12-07T22:09:09.431" v="575"/>
          <ac:spMkLst>
            <pc:docMk/>
            <pc:sldMk cId="2656372482" sldId="259"/>
            <ac:spMk id="13" creationId="{B4AAD3FD-83A5-4B89-9F8F-01B8870865BE}"/>
          </ac:spMkLst>
        </pc:spChg>
        <pc:spChg chg="add del">
          <ac:chgData name="Gorondi János" userId="S::janos.gorondi@edu.bme.hu::f40e2b48-2d59-456a-b525-95fd9407c9db" providerId="AD" clId="Web-{909EA48C-CE50-4E95-9138-60EAEEE33572}" dt="2022-12-07T22:09:09.431" v="575"/>
          <ac:spMkLst>
            <pc:docMk/>
            <pc:sldMk cId="2656372482" sldId="259"/>
            <ac:spMk id="15" creationId="{61752F1D-FC0F-4103-9584-630E643CCDA6}"/>
          </ac:spMkLst>
        </pc:spChg>
        <pc:spChg chg="add del">
          <ac:chgData name="Gorondi János" userId="S::janos.gorondi@edu.bme.hu::f40e2b48-2d59-456a-b525-95fd9407c9db" providerId="AD" clId="Web-{909EA48C-CE50-4E95-9138-60EAEEE33572}" dt="2022-12-07T22:09:09.431" v="575"/>
          <ac:spMkLst>
            <pc:docMk/>
            <pc:sldMk cId="2656372482" sldId="259"/>
            <ac:spMk id="17" creationId="{70151CB7-E7DE-4917-B831-01DF9CE01306}"/>
          </ac:spMkLst>
        </pc:spChg>
        <pc:spChg chg="add del">
          <ac:chgData name="Gorondi János" userId="S::janos.gorondi@edu.bme.hu::f40e2b48-2d59-456a-b525-95fd9407c9db" providerId="AD" clId="Web-{909EA48C-CE50-4E95-9138-60EAEEE33572}" dt="2022-12-07T22:09:09.431" v="575"/>
          <ac:spMkLst>
            <pc:docMk/>
            <pc:sldMk cId="2656372482" sldId="259"/>
            <ac:spMk id="19" creationId="{A92A1116-1C84-41DF-B803-1F7B0883EC82}"/>
          </ac:spMkLst>
        </pc:spChg>
        <pc:spChg chg="add del">
          <ac:chgData name="Gorondi János" userId="S::janos.gorondi@edu.bme.hu::f40e2b48-2d59-456a-b525-95fd9407c9db" providerId="AD" clId="Web-{909EA48C-CE50-4E95-9138-60EAEEE33572}" dt="2022-12-07T22:08:54.399" v="570"/>
          <ac:spMkLst>
            <pc:docMk/>
            <pc:sldMk cId="2656372482" sldId="259"/>
            <ac:spMk id="24" creationId="{49076D5E-68ED-4CD1-A04F-E7934EBFAAD9}"/>
          </ac:spMkLst>
        </pc:spChg>
        <pc:spChg chg="add del">
          <ac:chgData name="Gorondi János" userId="S::janos.gorondi@edu.bme.hu::f40e2b48-2d59-456a-b525-95fd9407c9db" providerId="AD" clId="Web-{909EA48C-CE50-4E95-9138-60EAEEE33572}" dt="2022-12-07T22:08:54.399" v="570"/>
          <ac:spMkLst>
            <pc:docMk/>
            <pc:sldMk cId="2656372482" sldId="259"/>
            <ac:spMk id="26" creationId="{21BE0A6B-EBF8-4301-B1AE-F6A1C4003E2A}"/>
          </ac:spMkLst>
        </pc:spChg>
        <pc:spChg chg="add del">
          <ac:chgData name="Gorondi János" userId="S::janos.gorondi@edu.bme.hu::f40e2b48-2d59-456a-b525-95fd9407c9db" providerId="AD" clId="Web-{909EA48C-CE50-4E95-9138-60EAEEE33572}" dt="2022-12-07T22:08:54.399" v="570"/>
          <ac:spMkLst>
            <pc:docMk/>
            <pc:sldMk cId="2656372482" sldId="259"/>
            <ac:spMk id="28" creationId="{03C06118-B3FE-4B51-80A1-B82C2E9FF970}"/>
          </ac:spMkLst>
        </pc:spChg>
        <pc:spChg chg="add del">
          <ac:chgData name="Gorondi János" userId="S::janos.gorondi@edu.bme.hu::f40e2b48-2d59-456a-b525-95fd9407c9db" providerId="AD" clId="Web-{909EA48C-CE50-4E95-9138-60EAEEE33572}" dt="2022-12-07T22:08:54.399" v="570"/>
          <ac:spMkLst>
            <pc:docMk/>
            <pc:sldMk cId="2656372482" sldId="259"/>
            <ac:spMk id="30" creationId="{172BE3F8-96D6-4535-9AE4-694DC4F5B13F}"/>
          </ac:spMkLst>
        </pc:spChg>
        <pc:spChg chg="add del">
          <ac:chgData name="Gorondi János" userId="S::janos.gorondi@edu.bme.hu::f40e2b48-2d59-456a-b525-95fd9407c9db" providerId="AD" clId="Web-{909EA48C-CE50-4E95-9138-60EAEEE33572}" dt="2022-12-07T22:09:00.806" v="572"/>
          <ac:spMkLst>
            <pc:docMk/>
            <pc:sldMk cId="2656372482" sldId="259"/>
            <ac:spMk id="34" creationId="{DE4D62F9-188E-4530-84C2-24BDEE4BEB82}"/>
          </ac:spMkLst>
        </pc:spChg>
        <pc:spChg chg="add del">
          <ac:chgData name="Gorondi János" userId="S::janos.gorondi@edu.bme.hu::f40e2b48-2d59-456a-b525-95fd9407c9db" providerId="AD" clId="Web-{909EA48C-CE50-4E95-9138-60EAEEE33572}" dt="2022-12-07T22:09:00.806" v="572"/>
          <ac:spMkLst>
            <pc:docMk/>
            <pc:sldMk cId="2656372482" sldId="259"/>
            <ac:spMk id="36" creationId="{757B325C-3E35-45CF-9D07-3BCB281F3B9C}"/>
          </ac:spMkLst>
        </pc:spChg>
        <pc:spChg chg="add del">
          <ac:chgData name="Gorondi János" userId="S::janos.gorondi@edu.bme.hu::f40e2b48-2d59-456a-b525-95fd9407c9db" providerId="AD" clId="Web-{909EA48C-CE50-4E95-9138-60EAEEE33572}" dt="2022-12-07T22:09:00.806" v="572"/>
          <ac:spMkLst>
            <pc:docMk/>
            <pc:sldMk cId="2656372482" sldId="259"/>
            <ac:spMk id="37" creationId="{4AC0CD9D-7610-4620-93B4-798CCD9AB581}"/>
          </ac:spMkLst>
        </pc:spChg>
        <pc:spChg chg="add del">
          <ac:chgData name="Gorondi János" userId="S::janos.gorondi@edu.bme.hu::f40e2b48-2d59-456a-b525-95fd9407c9db" providerId="AD" clId="Web-{909EA48C-CE50-4E95-9138-60EAEEE33572}" dt="2022-12-07T22:09:00.806" v="572"/>
          <ac:spMkLst>
            <pc:docMk/>
            <pc:sldMk cId="2656372482" sldId="259"/>
            <ac:spMk id="38" creationId="{C24BEC42-AFF3-40D1-93A2-A27A42E1E23C}"/>
          </ac:spMkLst>
        </pc:spChg>
        <pc:spChg chg="add del">
          <ac:chgData name="Gorondi János" userId="S::janos.gorondi@edu.bme.hu::f40e2b48-2d59-456a-b525-95fd9407c9db" providerId="AD" clId="Web-{909EA48C-CE50-4E95-9138-60EAEEE33572}" dt="2022-12-07T22:09:00.806" v="572"/>
          <ac:spMkLst>
            <pc:docMk/>
            <pc:sldMk cId="2656372482" sldId="259"/>
            <ac:spMk id="40" creationId="{608F427C-1EC9-4280-9367-F2B3AA063E82}"/>
          </ac:spMkLst>
        </pc:spChg>
        <pc:spChg chg="add del">
          <ac:chgData name="Gorondi János" userId="S::janos.gorondi@edu.bme.hu::f40e2b48-2d59-456a-b525-95fd9407c9db" providerId="AD" clId="Web-{909EA48C-CE50-4E95-9138-60EAEEE33572}" dt="2022-12-07T22:09:00.806" v="572"/>
          <ac:spMkLst>
            <pc:docMk/>
            <pc:sldMk cId="2656372482" sldId="259"/>
            <ac:spMk id="42" creationId="{F98810A7-E114-447A-A7D6-69B27CFB5650}"/>
          </ac:spMkLst>
        </pc:spChg>
        <pc:spChg chg="add del">
          <ac:chgData name="Gorondi János" userId="S::janos.gorondi@edu.bme.hu::f40e2b48-2d59-456a-b525-95fd9407c9db" providerId="AD" clId="Web-{909EA48C-CE50-4E95-9138-60EAEEE33572}" dt="2022-12-07T22:09:09.415" v="574"/>
          <ac:spMkLst>
            <pc:docMk/>
            <pc:sldMk cId="2656372482" sldId="259"/>
            <ac:spMk id="44" creationId="{B4AAD3FD-83A5-4B89-9F8F-01B8870865BE}"/>
          </ac:spMkLst>
        </pc:spChg>
        <pc:spChg chg="add del">
          <ac:chgData name="Gorondi János" userId="S::janos.gorondi@edu.bme.hu::f40e2b48-2d59-456a-b525-95fd9407c9db" providerId="AD" clId="Web-{909EA48C-CE50-4E95-9138-60EAEEE33572}" dt="2022-12-07T22:09:09.415" v="574"/>
          <ac:spMkLst>
            <pc:docMk/>
            <pc:sldMk cId="2656372482" sldId="259"/>
            <ac:spMk id="45" creationId="{61752F1D-FC0F-4103-9584-630E643CCDA6}"/>
          </ac:spMkLst>
        </pc:spChg>
        <pc:spChg chg="add del">
          <ac:chgData name="Gorondi János" userId="S::janos.gorondi@edu.bme.hu::f40e2b48-2d59-456a-b525-95fd9407c9db" providerId="AD" clId="Web-{909EA48C-CE50-4E95-9138-60EAEEE33572}" dt="2022-12-07T22:09:09.415" v="574"/>
          <ac:spMkLst>
            <pc:docMk/>
            <pc:sldMk cId="2656372482" sldId="259"/>
            <ac:spMk id="46" creationId="{70151CB7-E7DE-4917-B831-01DF9CE01306}"/>
          </ac:spMkLst>
        </pc:spChg>
        <pc:spChg chg="add del">
          <ac:chgData name="Gorondi János" userId="S::janos.gorondi@edu.bme.hu::f40e2b48-2d59-456a-b525-95fd9407c9db" providerId="AD" clId="Web-{909EA48C-CE50-4E95-9138-60EAEEE33572}" dt="2022-12-07T22:09:09.415" v="574"/>
          <ac:spMkLst>
            <pc:docMk/>
            <pc:sldMk cId="2656372482" sldId="259"/>
            <ac:spMk id="47" creationId="{A92A1116-1C84-41DF-B803-1F7B0883EC82}"/>
          </ac:spMkLst>
        </pc:spChg>
        <pc:spChg chg="add del">
          <ac:chgData name="Gorondi János" userId="S::janos.gorondi@edu.bme.hu::f40e2b48-2d59-456a-b525-95fd9407c9db" providerId="AD" clId="Web-{909EA48C-CE50-4E95-9138-60EAEEE33572}" dt="2022-12-07T22:09:09.415" v="574"/>
          <ac:spMkLst>
            <pc:docMk/>
            <pc:sldMk cId="2656372482" sldId="259"/>
            <ac:spMk id="48" creationId="{80ED7086-744C-E755-8399-1639ED6864C4}"/>
          </ac:spMkLst>
        </pc:spChg>
        <pc:spChg chg="add del">
          <ac:chgData name="Gorondi János" userId="S::janos.gorondi@edu.bme.hu::f40e2b48-2d59-456a-b525-95fd9407c9db" providerId="AD" clId="Web-{909EA48C-CE50-4E95-9138-60EAEEE33572}" dt="2022-12-07T22:18:32.664" v="703"/>
          <ac:spMkLst>
            <pc:docMk/>
            <pc:sldMk cId="2656372482" sldId="259"/>
            <ac:spMk id="50" creationId="{49076D5E-68ED-4CD1-A04F-E7934EBFAAD9}"/>
          </ac:spMkLst>
        </pc:spChg>
        <pc:spChg chg="add del">
          <ac:chgData name="Gorondi János" userId="S::janos.gorondi@edu.bme.hu::f40e2b48-2d59-456a-b525-95fd9407c9db" providerId="AD" clId="Web-{909EA48C-CE50-4E95-9138-60EAEEE33572}" dt="2022-12-07T22:18:32.664" v="703"/>
          <ac:spMkLst>
            <pc:docMk/>
            <pc:sldMk cId="2656372482" sldId="259"/>
            <ac:spMk id="51" creationId="{21BE0A6B-EBF8-4301-B1AE-F6A1C4003E2A}"/>
          </ac:spMkLst>
        </pc:spChg>
        <pc:spChg chg="add del">
          <ac:chgData name="Gorondi János" userId="S::janos.gorondi@edu.bme.hu::f40e2b48-2d59-456a-b525-95fd9407c9db" providerId="AD" clId="Web-{909EA48C-CE50-4E95-9138-60EAEEE33572}" dt="2022-12-07T22:18:32.664" v="703"/>
          <ac:spMkLst>
            <pc:docMk/>
            <pc:sldMk cId="2656372482" sldId="259"/>
            <ac:spMk id="52" creationId="{03C06118-B3FE-4B51-80A1-B82C2E9FF970}"/>
          </ac:spMkLst>
        </pc:spChg>
        <pc:spChg chg="add del">
          <ac:chgData name="Gorondi János" userId="S::janos.gorondi@edu.bme.hu::f40e2b48-2d59-456a-b525-95fd9407c9db" providerId="AD" clId="Web-{909EA48C-CE50-4E95-9138-60EAEEE33572}" dt="2022-12-07T22:18:32.664" v="703"/>
          <ac:spMkLst>
            <pc:docMk/>
            <pc:sldMk cId="2656372482" sldId="259"/>
            <ac:spMk id="53" creationId="{172BE3F8-96D6-4535-9AE4-694DC4F5B13F}"/>
          </ac:spMkLst>
        </pc:spChg>
        <pc:spChg chg="add del mod ord">
          <ac:chgData name="Gorondi János" userId="S::janos.gorondi@edu.bme.hu::f40e2b48-2d59-456a-b525-95fd9407c9db" providerId="AD" clId="Web-{909EA48C-CE50-4E95-9138-60EAEEE33572}" dt="2022-12-07T22:20:09.572" v="718"/>
          <ac:spMkLst>
            <pc:docMk/>
            <pc:sldMk cId="2656372482" sldId="259"/>
            <ac:spMk id="54" creationId="{80ED7086-744C-E755-8399-1639ED6864C4}"/>
          </ac:spMkLst>
        </pc:spChg>
        <pc:picChg chg="add del mod ord">
          <ac:chgData name="Gorondi János" userId="S::janos.gorondi@edu.bme.hu::f40e2b48-2d59-456a-b525-95fd9407c9db" providerId="AD" clId="Web-{909EA48C-CE50-4E95-9138-60EAEEE33572}" dt="2022-12-07T15:03:37.256" v="185"/>
          <ac:picMkLst>
            <pc:docMk/>
            <pc:sldMk cId="2656372482" sldId="259"/>
            <ac:picMk id="4" creationId="{224C5B99-7A8C-F3AC-425A-1F694B272B20}"/>
          </ac:picMkLst>
        </pc:picChg>
        <pc:picChg chg="add mod ord">
          <ac:chgData name="Gorondi János" userId="S::janos.gorondi@edu.bme.hu::f40e2b48-2d59-456a-b525-95fd9407c9db" providerId="AD" clId="Web-{909EA48C-CE50-4E95-9138-60EAEEE33572}" dt="2022-12-07T22:19:54.212" v="715" actId="1076"/>
          <ac:picMkLst>
            <pc:docMk/>
            <pc:sldMk cId="2656372482" sldId="259"/>
            <ac:picMk id="6" creationId="{2BA4D75A-EEA0-A934-098E-FEDDCE3451CF}"/>
          </ac:picMkLst>
        </pc:picChg>
        <pc:picChg chg="add del">
          <ac:chgData name="Gorondi János" userId="S::janos.gorondi@edu.bme.hu::f40e2b48-2d59-456a-b525-95fd9407c9db" providerId="AD" clId="Web-{909EA48C-CE50-4E95-9138-60EAEEE33572}" dt="2022-12-07T22:09:00.806" v="572"/>
          <ac:picMkLst>
            <pc:docMk/>
            <pc:sldMk cId="2656372482" sldId="259"/>
            <ac:picMk id="32" creationId="{69F01145-BEA3-4CBF-AA21-10077B948CA8}"/>
          </ac:picMkLst>
        </pc:picChg>
        <pc:picChg chg="add del">
          <ac:chgData name="Gorondi János" userId="S::janos.gorondi@edu.bme.hu::f40e2b48-2d59-456a-b525-95fd9407c9db" providerId="AD" clId="Web-{909EA48C-CE50-4E95-9138-60EAEEE33572}" dt="2022-12-07T22:09:00.806" v="572"/>
          <ac:picMkLst>
            <pc:docMk/>
            <pc:sldMk cId="2656372482" sldId="259"/>
            <ac:picMk id="33" creationId="{41B68C77-138E-4BF7-A276-BD0C78A4219F}"/>
          </ac:picMkLst>
        </pc:picChg>
        <pc:picChg chg="add del">
          <ac:chgData name="Gorondi János" userId="S::janos.gorondi@edu.bme.hu::f40e2b48-2d59-456a-b525-95fd9407c9db" providerId="AD" clId="Web-{909EA48C-CE50-4E95-9138-60EAEEE33572}" dt="2022-12-07T22:09:00.806" v="572"/>
          <ac:picMkLst>
            <pc:docMk/>
            <pc:sldMk cId="2656372482" sldId="259"/>
            <ac:picMk id="35" creationId="{7C268552-D473-46ED-B1B8-422042C4DEF1}"/>
          </ac:picMkLst>
        </pc:picChg>
        <pc:picChg chg="add del">
          <ac:chgData name="Gorondi János" userId="S::janos.gorondi@edu.bme.hu::f40e2b48-2d59-456a-b525-95fd9407c9db" providerId="AD" clId="Web-{909EA48C-CE50-4E95-9138-60EAEEE33572}" dt="2022-12-07T22:09:00.806" v="572"/>
          <ac:picMkLst>
            <pc:docMk/>
            <pc:sldMk cId="2656372482" sldId="259"/>
            <ac:picMk id="39" creationId="{B9238B3E-24AA-439A-B527-6C5DF6D72145}"/>
          </ac:picMkLst>
        </pc:picChg>
      </pc:sldChg>
      <pc:sldChg chg="addSp delSp modSp add mod replId setBg modClrScheme setClrOvrMap chgLayout">
        <pc:chgData name="Gorondi János" userId="S::janos.gorondi@edu.bme.hu::f40e2b48-2d59-456a-b525-95fd9407c9db" providerId="AD" clId="Web-{909EA48C-CE50-4E95-9138-60EAEEE33572}" dt="2022-12-07T22:13:20.265" v="628" actId="20577"/>
        <pc:sldMkLst>
          <pc:docMk/>
          <pc:sldMk cId="2398911927" sldId="260"/>
        </pc:sldMkLst>
        <pc:spChg chg="mod ord">
          <ac:chgData name="Gorondi János" userId="S::janos.gorondi@edu.bme.hu::f40e2b48-2d59-456a-b525-95fd9407c9db" providerId="AD" clId="Web-{909EA48C-CE50-4E95-9138-60EAEEE33572}" dt="2022-12-07T21:50:02.307" v="372"/>
          <ac:spMkLst>
            <pc:docMk/>
            <pc:sldMk cId="2398911927" sldId="260"/>
            <ac:spMk id="2" creationId="{23B8E34F-8EBF-D87A-3C0F-14B0D0004FD6}"/>
          </ac:spMkLst>
        </pc:spChg>
        <pc:spChg chg="del">
          <ac:chgData name="Gorondi János" userId="S::janos.gorondi@edu.bme.hu::f40e2b48-2d59-456a-b525-95fd9407c9db" providerId="AD" clId="Web-{909EA48C-CE50-4E95-9138-60EAEEE33572}" dt="2022-12-07T14:58:35.215" v="137"/>
          <ac:spMkLst>
            <pc:docMk/>
            <pc:sldMk cId="2398911927" sldId="260"/>
            <ac:spMk id="3" creationId="{ECB456D6-CD2A-09D4-8060-AD7E7B3AD15B}"/>
          </ac:spMkLst>
        </pc:spChg>
        <pc:spChg chg="add del mod">
          <ac:chgData name="Gorondi János" userId="S::janos.gorondi@edu.bme.hu::f40e2b48-2d59-456a-b525-95fd9407c9db" providerId="AD" clId="Web-{909EA48C-CE50-4E95-9138-60EAEEE33572}" dt="2022-12-07T14:59:02.856" v="144"/>
          <ac:spMkLst>
            <pc:docMk/>
            <pc:sldMk cId="2398911927" sldId="260"/>
            <ac:spMk id="6" creationId="{CBAACE19-7351-5EE2-ECE5-2554967400C3}"/>
          </ac:spMkLst>
        </pc:spChg>
        <pc:spChg chg="add del mod">
          <ac:chgData name="Gorondi János" userId="S::janos.gorondi@edu.bme.hu::f40e2b48-2d59-456a-b525-95fd9407c9db" providerId="AD" clId="Web-{909EA48C-CE50-4E95-9138-60EAEEE33572}" dt="2022-12-07T15:04:53.680" v="198"/>
          <ac:spMkLst>
            <pc:docMk/>
            <pc:sldMk cId="2398911927" sldId="260"/>
            <ac:spMk id="9" creationId="{D57169A0-DE2A-8F0D-11B2-4B7390644A7C}"/>
          </ac:spMkLst>
        </pc:spChg>
        <pc:spChg chg="add del mod">
          <ac:chgData name="Gorondi János" userId="S::janos.gorondi@edu.bme.hu::f40e2b48-2d59-456a-b525-95fd9407c9db" providerId="AD" clId="Web-{909EA48C-CE50-4E95-9138-60EAEEE33572}" dt="2022-12-07T15:05:16.103" v="200"/>
          <ac:spMkLst>
            <pc:docMk/>
            <pc:sldMk cId="2398911927" sldId="260"/>
            <ac:spMk id="12" creationId="{F38182B5-E01D-F719-70C2-723F25A2D423}"/>
          </ac:spMkLst>
        </pc:spChg>
        <pc:spChg chg="add mod">
          <ac:chgData name="Gorondi János" userId="S::janos.gorondi@edu.bme.hu::f40e2b48-2d59-456a-b525-95fd9407c9db" providerId="AD" clId="Web-{909EA48C-CE50-4E95-9138-60EAEEE33572}" dt="2022-12-07T22:13:20.265" v="628" actId="20577"/>
          <ac:spMkLst>
            <pc:docMk/>
            <pc:sldMk cId="2398911927" sldId="260"/>
            <ac:spMk id="17" creationId="{49F12AF8-22A5-EE09-6653-0D711056D2F4}"/>
          </ac:spMkLst>
        </pc:spChg>
        <pc:spChg chg="add">
          <ac:chgData name="Gorondi János" userId="S::janos.gorondi@edu.bme.hu::f40e2b48-2d59-456a-b525-95fd9407c9db" providerId="AD" clId="Web-{909EA48C-CE50-4E95-9138-60EAEEE33572}" dt="2022-12-07T21:50:02.307" v="372"/>
          <ac:spMkLst>
            <pc:docMk/>
            <pc:sldMk cId="2398911927" sldId="260"/>
            <ac:spMk id="20" creationId="{B4AAD3FD-83A5-4B89-9F8F-01B8870865BE}"/>
          </ac:spMkLst>
        </pc:spChg>
        <pc:spChg chg="add">
          <ac:chgData name="Gorondi János" userId="S::janos.gorondi@edu.bme.hu::f40e2b48-2d59-456a-b525-95fd9407c9db" providerId="AD" clId="Web-{909EA48C-CE50-4E95-9138-60EAEEE33572}" dt="2022-12-07T21:50:02.307" v="372"/>
          <ac:spMkLst>
            <pc:docMk/>
            <pc:sldMk cId="2398911927" sldId="260"/>
            <ac:spMk id="22" creationId="{61752F1D-FC0F-4103-9584-630E643CCDA6}"/>
          </ac:spMkLst>
        </pc:spChg>
        <pc:spChg chg="add">
          <ac:chgData name="Gorondi János" userId="S::janos.gorondi@edu.bme.hu::f40e2b48-2d59-456a-b525-95fd9407c9db" providerId="AD" clId="Web-{909EA48C-CE50-4E95-9138-60EAEEE33572}" dt="2022-12-07T21:50:02.307" v="372"/>
          <ac:spMkLst>
            <pc:docMk/>
            <pc:sldMk cId="2398911927" sldId="260"/>
            <ac:spMk id="24" creationId="{70151CB7-E7DE-4917-B831-01DF9CE01306}"/>
          </ac:spMkLst>
        </pc:spChg>
        <pc:spChg chg="add">
          <ac:chgData name="Gorondi János" userId="S::janos.gorondi@edu.bme.hu::f40e2b48-2d59-456a-b525-95fd9407c9db" providerId="AD" clId="Web-{909EA48C-CE50-4E95-9138-60EAEEE33572}" dt="2022-12-07T21:50:02.307" v="372"/>
          <ac:spMkLst>
            <pc:docMk/>
            <pc:sldMk cId="2398911927" sldId="260"/>
            <ac:spMk id="26" creationId="{A92A1116-1C84-41DF-B803-1F7B0883EC82}"/>
          </ac:spMkLst>
        </pc:spChg>
        <pc:picChg chg="add del mod ord">
          <ac:chgData name="Gorondi János" userId="S::janos.gorondi@edu.bme.hu::f40e2b48-2d59-456a-b525-95fd9407c9db" providerId="AD" clId="Web-{909EA48C-CE50-4E95-9138-60EAEEE33572}" dt="2022-12-07T14:58:55.762" v="143"/>
          <ac:picMkLst>
            <pc:docMk/>
            <pc:sldMk cId="2398911927" sldId="260"/>
            <ac:picMk id="4" creationId="{5829115D-658C-A471-91D6-521660EA396C}"/>
          </ac:picMkLst>
        </pc:picChg>
        <pc:picChg chg="add del mod ord">
          <ac:chgData name="Gorondi János" userId="S::janos.gorondi@edu.bme.hu::f40e2b48-2d59-456a-b525-95fd9407c9db" providerId="AD" clId="Web-{909EA48C-CE50-4E95-9138-60EAEEE33572}" dt="2022-12-07T15:04:33.211" v="197"/>
          <ac:picMkLst>
            <pc:docMk/>
            <pc:sldMk cId="2398911927" sldId="260"/>
            <ac:picMk id="7" creationId="{0D251D7B-EDF1-83BC-2C9D-654F53ED1889}"/>
          </ac:picMkLst>
        </pc:picChg>
        <pc:picChg chg="add del mod ord">
          <ac:chgData name="Gorondi János" userId="S::janos.gorondi@edu.bme.hu::f40e2b48-2d59-456a-b525-95fd9407c9db" providerId="AD" clId="Web-{909EA48C-CE50-4E95-9138-60EAEEE33572}" dt="2022-12-07T15:04:59.118" v="199"/>
          <ac:picMkLst>
            <pc:docMk/>
            <pc:sldMk cId="2398911927" sldId="260"/>
            <ac:picMk id="10" creationId="{D32C503D-3934-3363-061B-1FA5C80AB194}"/>
          </ac:picMkLst>
        </pc:picChg>
        <pc:picChg chg="add mod ord">
          <ac:chgData name="Gorondi János" userId="S::janos.gorondi@edu.bme.hu::f40e2b48-2d59-456a-b525-95fd9407c9db" providerId="AD" clId="Web-{909EA48C-CE50-4E95-9138-60EAEEE33572}" dt="2022-12-07T22:10:17.604" v="581" actId="14100"/>
          <ac:picMkLst>
            <pc:docMk/>
            <pc:sldMk cId="2398911927" sldId="260"/>
            <ac:picMk id="13" creationId="{8938549B-6EE2-053B-B052-D255FCC07B2F}"/>
          </ac:picMkLst>
        </pc:picChg>
      </pc:sldChg>
      <pc:sldChg chg="addSp delSp modSp add del mod replId setBg modClrScheme setClrOvrMap chgLayout">
        <pc:chgData name="Gorondi János" userId="S::janos.gorondi@edu.bme.hu::f40e2b48-2d59-456a-b525-95fd9407c9db" providerId="AD" clId="Web-{909EA48C-CE50-4E95-9138-60EAEEE33572}" dt="2022-12-07T22:21:36.168" v="738"/>
        <pc:sldMkLst>
          <pc:docMk/>
          <pc:sldMk cId="3024542444" sldId="261"/>
        </pc:sldMkLst>
        <pc:spChg chg="mod ord">
          <ac:chgData name="Gorondi János" userId="S::janos.gorondi@edu.bme.hu::f40e2b48-2d59-456a-b525-95fd9407c9db" providerId="AD" clId="Web-{909EA48C-CE50-4E95-9138-60EAEEE33572}" dt="2022-12-07T22:13:44.078" v="629" actId="14100"/>
          <ac:spMkLst>
            <pc:docMk/>
            <pc:sldMk cId="3024542444" sldId="261"/>
            <ac:spMk id="2" creationId="{23B8E34F-8EBF-D87A-3C0F-14B0D0004FD6}"/>
          </ac:spMkLst>
        </pc:spChg>
        <pc:spChg chg="del">
          <ac:chgData name="Gorondi János" userId="S::janos.gorondi@edu.bme.hu::f40e2b48-2d59-456a-b525-95fd9407c9db" providerId="AD" clId="Web-{909EA48C-CE50-4E95-9138-60EAEEE33572}" dt="2022-12-07T15:01:38.408" v="156"/>
          <ac:spMkLst>
            <pc:docMk/>
            <pc:sldMk cId="3024542444" sldId="261"/>
            <ac:spMk id="3" creationId="{ECB456D6-CD2A-09D4-8060-AD7E7B3AD15B}"/>
          </ac:spMkLst>
        </pc:spChg>
        <pc:spChg chg="add del mod">
          <ac:chgData name="Gorondi János" userId="S::janos.gorondi@edu.bme.hu::f40e2b48-2d59-456a-b525-95fd9407c9db" providerId="AD" clId="Web-{909EA48C-CE50-4E95-9138-60EAEEE33572}" dt="2022-12-07T15:05:42.229" v="207"/>
          <ac:spMkLst>
            <pc:docMk/>
            <pc:sldMk cId="3024542444" sldId="261"/>
            <ac:spMk id="6" creationId="{AC2F1FB3-F02A-C2D9-0F11-93092519130C}"/>
          </ac:spMkLst>
        </pc:spChg>
        <pc:spChg chg="add">
          <ac:chgData name="Gorondi János" userId="S::janos.gorondi@edu.bme.hu::f40e2b48-2d59-456a-b525-95fd9407c9db" providerId="AD" clId="Web-{909EA48C-CE50-4E95-9138-60EAEEE33572}" dt="2022-12-07T21:50:08.588" v="373"/>
          <ac:spMkLst>
            <pc:docMk/>
            <pc:sldMk cId="3024542444" sldId="261"/>
            <ac:spMk id="11" creationId="{95611D22-CDC1-8BAD-CC68-1949BD52B7A2}"/>
          </ac:spMkLst>
        </pc:spChg>
        <pc:spChg chg="add">
          <ac:chgData name="Gorondi János" userId="S::janos.gorondi@edu.bme.hu::f40e2b48-2d59-456a-b525-95fd9407c9db" providerId="AD" clId="Web-{909EA48C-CE50-4E95-9138-60EAEEE33572}" dt="2022-12-07T21:50:08.588" v="373"/>
          <ac:spMkLst>
            <pc:docMk/>
            <pc:sldMk cId="3024542444" sldId="261"/>
            <ac:spMk id="14" creationId="{B4AAD3FD-83A5-4B89-9F8F-01B8870865BE}"/>
          </ac:spMkLst>
        </pc:spChg>
        <pc:spChg chg="add">
          <ac:chgData name="Gorondi János" userId="S::janos.gorondi@edu.bme.hu::f40e2b48-2d59-456a-b525-95fd9407c9db" providerId="AD" clId="Web-{909EA48C-CE50-4E95-9138-60EAEEE33572}" dt="2022-12-07T21:50:08.588" v="373"/>
          <ac:spMkLst>
            <pc:docMk/>
            <pc:sldMk cId="3024542444" sldId="261"/>
            <ac:spMk id="16" creationId="{61752F1D-FC0F-4103-9584-630E643CCDA6}"/>
          </ac:spMkLst>
        </pc:spChg>
        <pc:spChg chg="add">
          <ac:chgData name="Gorondi János" userId="S::janos.gorondi@edu.bme.hu::f40e2b48-2d59-456a-b525-95fd9407c9db" providerId="AD" clId="Web-{909EA48C-CE50-4E95-9138-60EAEEE33572}" dt="2022-12-07T21:50:08.588" v="373"/>
          <ac:spMkLst>
            <pc:docMk/>
            <pc:sldMk cId="3024542444" sldId="261"/>
            <ac:spMk id="18" creationId="{70151CB7-E7DE-4917-B831-01DF9CE01306}"/>
          </ac:spMkLst>
        </pc:spChg>
        <pc:spChg chg="add">
          <ac:chgData name="Gorondi János" userId="S::janos.gorondi@edu.bme.hu::f40e2b48-2d59-456a-b525-95fd9407c9db" providerId="AD" clId="Web-{909EA48C-CE50-4E95-9138-60EAEEE33572}" dt="2022-12-07T21:50:08.588" v="373"/>
          <ac:spMkLst>
            <pc:docMk/>
            <pc:sldMk cId="3024542444" sldId="261"/>
            <ac:spMk id="20" creationId="{A92A1116-1C84-41DF-B803-1F7B0883EC82}"/>
          </ac:spMkLst>
        </pc:spChg>
        <pc:picChg chg="add del mod ord">
          <ac:chgData name="Gorondi János" userId="S::janos.gorondi@edu.bme.hu::f40e2b48-2d59-456a-b525-95fd9407c9db" providerId="AD" clId="Web-{909EA48C-CE50-4E95-9138-60EAEEE33572}" dt="2022-12-07T15:05:31.384" v="206"/>
          <ac:picMkLst>
            <pc:docMk/>
            <pc:sldMk cId="3024542444" sldId="261"/>
            <ac:picMk id="4" creationId="{FCAA64E2-2DAB-0E01-6B9C-D04534C4EAE2}"/>
          </ac:picMkLst>
        </pc:picChg>
        <pc:picChg chg="add del mod ord">
          <ac:chgData name="Gorondi János" userId="S::janos.gorondi@edu.bme.hu::f40e2b48-2d59-456a-b525-95fd9407c9db" providerId="AD" clId="Web-{909EA48C-CE50-4E95-9138-60EAEEE33572}" dt="2022-12-07T22:21:09.871" v="730"/>
          <ac:picMkLst>
            <pc:docMk/>
            <pc:sldMk cId="3024542444" sldId="261"/>
            <ac:picMk id="7" creationId="{661B03D9-1D9F-D8A2-82CE-A3FCF8B96E8E}"/>
          </ac:picMkLst>
        </pc:picChg>
      </pc:sldChg>
      <pc:sldChg chg="addSp delSp modSp add mod replId setBg modClrScheme setClrOvrMap chgLayout">
        <pc:chgData name="Gorondi János" userId="S::janos.gorondi@edu.bme.hu::f40e2b48-2d59-456a-b525-95fd9407c9db" providerId="AD" clId="Web-{909EA48C-CE50-4E95-9138-60EAEEE33572}" dt="2022-12-07T22:18:17.273" v="702" actId="20577"/>
        <pc:sldMkLst>
          <pc:docMk/>
          <pc:sldMk cId="51474498" sldId="262"/>
        </pc:sldMkLst>
        <pc:spChg chg="mod ord">
          <ac:chgData name="Gorondi János" userId="S::janos.gorondi@edu.bme.hu::f40e2b48-2d59-456a-b525-95fd9407c9db" providerId="AD" clId="Web-{909EA48C-CE50-4E95-9138-60EAEEE33572}" dt="2022-12-07T22:15:40.269" v="658" actId="20577"/>
          <ac:spMkLst>
            <pc:docMk/>
            <pc:sldMk cId="51474498" sldId="262"/>
            <ac:spMk id="2" creationId="{23B8E34F-8EBF-D87A-3C0F-14B0D0004FD6}"/>
          </ac:spMkLst>
        </pc:spChg>
        <pc:spChg chg="del">
          <ac:chgData name="Gorondi János" userId="S::janos.gorondi@edu.bme.hu::f40e2b48-2d59-456a-b525-95fd9407c9db" providerId="AD" clId="Web-{909EA48C-CE50-4E95-9138-60EAEEE33572}" dt="2022-12-07T15:01:58.893" v="160"/>
          <ac:spMkLst>
            <pc:docMk/>
            <pc:sldMk cId="51474498" sldId="262"/>
            <ac:spMk id="3" creationId="{ECB456D6-CD2A-09D4-8060-AD7E7B3AD15B}"/>
          </ac:spMkLst>
        </pc:spChg>
        <pc:spChg chg="add del mod">
          <ac:chgData name="Gorondi János" userId="S::janos.gorondi@edu.bme.hu::f40e2b48-2d59-456a-b525-95fd9407c9db" providerId="AD" clId="Web-{909EA48C-CE50-4E95-9138-60EAEEE33572}" dt="2022-12-07T15:07:13.997" v="213"/>
          <ac:spMkLst>
            <pc:docMk/>
            <pc:sldMk cId="51474498" sldId="262"/>
            <ac:spMk id="6" creationId="{6EB4E0D1-09D4-80CE-1EA8-C6F8173B95D4}"/>
          </ac:spMkLst>
        </pc:spChg>
        <pc:spChg chg="add mod">
          <ac:chgData name="Gorondi János" userId="S::janos.gorondi@edu.bme.hu::f40e2b48-2d59-456a-b525-95fd9407c9db" providerId="AD" clId="Web-{909EA48C-CE50-4E95-9138-60EAEEE33572}" dt="2022-12-07T22:18:17.273" v="702" actId="20577"/>
          <ac:spMkLst>
            <pc:docMk/>
            <pc:sldMk cId="51474498" sldId="262"/>
            <ac:spMk id="11" creationId="{0ED6B7B7-032C-7B14-7B6C-8DDD2FC70B8E}"/>
          </ac:spMkLst>
        </pc:spChg>
        <pc:spChg chg="add">
          <ac:chgData name="Gorondi János" userId="S::janos.gorondi@edu.bme.hu::f40e2b48-2d59-456a-b525-95fd9407c9db" providerId="AD" clId="Web-{909EA48C-CE50-4E95-9138-60EAEEE33572}" dt="2022-12-07T21:50:13.792" v="374"/>
          <ac:spMkLst>
            <pc:docMk/>
            <pc:sldMk cId="51474498" sldId="262"/>
            <ac:spMk id="14" creationId="{B4AAD3FD-83A5-4B89-9F8F-01B8870865BE}"/>
          </ac:spMkLst>
        </pc:spChg>
        <pc:spChg chg="add">
          <ac:chgData name="Gorondi János" userId="S::janos.gorondi@edu.bme.hu::f40e2b48-2d59-456a-b525-95fd9407c9db" providerId="AD" clId="Web-{909EA48C-CE50-4E95-9138-60EAEEE33572}" dt="2022-12-07T21:50:13.792" v="374"/>
          <ac:spMkLst>
            <pc:docMk/>
            <pc:sldMk cId="51474498" sldId="262"/>
            <ac:spMk id="16" creationId="{61752F1D-FC0F-4103-9584-630E643CCDA6}"/>
          </ac:spMkLst>
        </pc:spChg>
        <pc:spChg chg="add">
          <ac:chgData name="Gorondi János" userId="S::janos.gorondi@edu.bme.hu::f40e2b48-2d59-456a-b525-95fd9407c9db" providerId="AD" clId="Web-{909EA48C-CE50-4E95-9138-60EAEEE33572}" dt="2022-12-07T21:50:13.792" v="374"/>
          <ac:spMkLst>
            <pc:docMk/>
            <pc:sldMk cId="51474498" sldId="262"/>
            <ac:spMk id="18" creationId="{70151CB7-E7DE-4917-B831-01DF9CE01306}"/>
          </ac:spMkLst>
        </pc:spChg>
        <pc:spChg chg="add">
          <ac:chgData name="Gorondi János" userId="S::janos.gorondi@edu.bme.hu::f40e2b48-2d59-456a-b525-95fd9407c9db" providerId="AD" clId="Web-{909EA48C-CE50-4E95-9138-60EAEEE33572}" dt="2022-12-07T21:50:13.792" v="374"/>
          <ac:spMkLst>
            <pc:docMk/>
            <pc:sldMk cId="51474498" sldId="262"/>
            <ac:spMk id="20" creationId="{A92A1116-1C84-41DF-B803-1F7B0883EC82}"/>
          </ac:spMkLst>
        </pc:spChg>
        <pc:picChg chg="add del mod ord">
          <ac:chgData name="Gorondi János" userId="S::janos.gorondi@edu.bme.hu::f40e2b48-2d59-456a-b525-95fd9407c9db" providerId="AD" clId="Web-{909EA48C-CE50-4E95-9138-60EAEEE33572}" dt="2022-12-07T15:06:21.449" v="212"/>
          <ac:picMkLst>
            <pc:docMk/>
            <pc:sldMk cId="51474498" sldId="262"/>
            <ac:picMk id="4" creationId="{1FF77336-E6FE-5482-A47E-A4C8ACC9ADD4}"/>
          </ac:picMkLst>
        </pc:picChg>
        <pc:picChg chg="add mod ord">
          <ac:chgData name="Gorondi János" userId="S::janos.gorondi@edu.bme.hu::f40e2b48-2d59-456a-b525-95fd9407c9db" providerId="AD" clId="Web-{909EA48C-CE50-4E95-9138-60EAEEE33572}" dt="2022-12-07T21:50:13.792" v="374"/>
          <ac:picMkLst>
            <pc:docMk/>
            <pc:sldMk cId="51474498" sldId="262"/>
            <ac:picMk id="7" creationId="{45E9386B-8B83-ED15-B9EA-2586C0CFD60D}"/>
          </ac:picMkLst>
        </pc:picChg>
      </pc:sldChg>
      <pc:sldChg chg="addSp delSp modSp add replId">
        <pc:chgData name="Gorondi János" userId="S::janos.gorondi@edu.bme.hu::f40e2b48-2d59-456a-b525-95fd9407c9db" providerId="AD" clId="Web-{909EA48C-CE50-4E95-9138-60EAEEE33572}" dt="2022-12-07T22:21:30.668" v="737" actId="20577"/>
        <pc:sldMkLst>
          <pc:docMk/>
          <pc:sldMk cId="1012125373" sldId="263"/>
        </pc:sldMkLst>
        <pc:spChg chg="mod">
          <ac:chgData name="Gorondi János" userId="S::janos.gorondi@edu.bme.hu::f40e2b48-2d59-456a-b525-95fd9407c9db" providerId="AD" clId="Web-{909EA48C-CE50-4E95-9138-60EAEEE33572}" dt="2022-12-07T22:21:30.668" v="737" actId="20577"/>
          <ac:spMkLst>
            <pc:docMk/>
            <pc:sldMk cId="1012125373" sldId="263"/>
            <ac:spMk id="2" creationId="{23B8E34F-8EBF-D87A-3C0F-14B0D0004FD6}"/>
          </ac:spMkLst>
        </pc:spChg>
        <pc:picChg chg="add mod">
          <ac:chgData name="Gorondi János" userId="S::janos.gorondi@edu.bme.hu::f40e2b48-2d59-456a-b525-95fd9407c9db" providerId="AD" clId="Web-{909EA48C-CE50-4E95-9138-60EAEEE33572}" dt="2022-12-07T22:21:28.277" v="736" actId="1076"/>
          <ac:picMkLst>
            <pc:docMk/>
            <pc:sldMk cId="1012125373" sldId="263"/>
            <ac:picMk id="3" creationId="{69304DDE-7BBF-FB26-9899-4CF9AE91D6E8}"/>
          </ac:picMkLst>
        </pc:picChg>
        <pc:picChg chg="del">
          <ac:chgData name="Gorondi János" userId="S::janos.gorondi@edu.bme.hu::f40e2b48-2d59-456a-b525-95fd9407c9db" providerId="AD" clId="Web-{909EA48C-CE50-4E95-9138-60EAEEE33572}" dt="2022-12-07T22:21:13.433" v="731"/>
          <ac:picMkLst>
            <pc:docMk/>
            <pc:sldMk cId="1012125373" sldId="263"/>
            <ac:picMk id="6" creationId="{2BA4D75A-EEA0-A934-098E-FEDDCE3451CF}"/>
          </ac:picMkLst>
        </pc:picChg>
      </pc:sldChg>
      <pc:sldMasterChg chg="del delSldLayout">
        <pc:chgData name="Gorondi János" userId="S::janos.gorondi@edu.bme.hu::f40e2b48-2d59-456a-b525-95fd9407c9db" providerId="AD" clId="Web-{909EA48C-CE50-4E95-9138-60EAEEE33572}" dt="2022-12-07T14:16:06.371" v="71"/>
        <pc:sldMasterMkLst>
          <pc:docMk/>
          <pc:sldMasterMk cId="798062927" sldId="2147483648"/>
        </pc:sldMasterMkLst>
        <pc:sldLayoutChg chg="del">
          <pc:chgData name="Gorondi János" userId="S::janos.gorondi@edu.bme.hu::f40e2b48-2d59-456a-b525-95fd9407c9db" providerId="AD" clId="Web-{909EA48C-CE50-4E95-9138-60EAEEE33572}" dt="2022-12-07T14:16:06.371" v="71"/>
          <pc:sldLayoutMkLst>
            <pc:docMk/>
            <pc:sldMasterMk cId="798062927" sldId="2147483648"/>
            <pc:sldLayoutMk cId="1331746569" sldId="2147483649"/>
          </pc:sldLayoutMkLst>
        </pc:sldLayoutChg>
        <pc:sldLayoutChg chg="del">
          <pc:chgData name="Gorondi János" userId="S::janos.gorondi@edu.bme.hu::f40e2b48-2d59-456a-b525-95fd9407c9db" providerId="AD" clId="Web-{909EA48C-CE50-4E95-9138-60EAEEE33572}" dt="2022-12-07T14:16:06.371" v="71"/>
          <pc:sldLayoutMkLst>
            <pc:docMk/>
            <pc:sldMasterMk cId="798062927" sldId="2147483648"/>
            <pc:sldLayoutMk cId="3810502996" sldId="2147483650"/>
          </pc:sldLayoutMkLst>
        </pc:sldLayoutChg>
        <pc:sldLayoutChg chg="del">
          <pc:chgData name="Gorondi János" userId="S::janos.gorondi@edu.bme.hu::f40e2b48-2d59-456a-b525-95fd9407c9db" providerId="AD" clId="Web-{909EA48C-CE50-4E95-9138-60EAEEE33572}" dt="2022-12-07T14:16:06.371" v="71"/>
          <pc:sldLayoutMkLst>
            <pc:docMk/>
            <pc:sldMasterMk cId="798062927" sldId="2147483648"/>
            <pc:sldLayoutMk cId="1356358126" sldId="2147483651"/>
          </pc:sldLayoutMkLst>
        </pc:sldLayoutChg>
        <pc:sldLayoutChg chg="del">
          <pc:chgData name="Gorondi János" userId="S::janos.gorondi@edu.bme.hu::f40e2b48-2d59-456a-b525-95fd9407c9db" providerId="AD" clId="Web-{909EA48C-CE50-4E95-9138-60EAEEE33572}" dt="2022-12-07T14:16:06.371" v="71"/>
          <pc:sldLayoutMkLst>
            <pc:docMk/>
            <pc:sldMasterMk cId="798062927" sldId="2147483648"/>
            <pc:sldLayoutMk cId="324695496" sldId="2147483652"/>
          </pc:sldLayoutMkLst>
        </pc:sldLayoutChg>
        <pc:sldLayoutChg chg="del">
          <pc:chgData name="Gorondi János" userId="S::janos.gorondi@edu.bme.hu::f40e2b48-2d59-456a-b525-95fd9407c9db" providerId="AD" clId="Web-{909EA48C-CE50-4E95-9138-60EAEEE33572}" dt="2022-12-07T14:16:06.371" v="71"/>
          <pc:sldLayoutMkLst>
            <pc:docMk/>
            <pc:sldMasterMk cId="798062927" sldId="2147483648"/>
            <pc:sldLayoutMk cId="3429168541" sldId="2147483653"/>
          </pc:sldLayoutMkLst>
        </pc:sldLayoutChg>
        <pc:sldLayoutChg chg="del">
          <pc:chgData name="Gorondi János" userId="S::janos.gorondi@edu.bme.hu::f40e2b48-2d59-456a-b525-95fd9407c9db" providerId="AD" clId="Web-{909EA48C-CE50-4E95-9138-60EAEEE33572}" dt="2022-12-07T14:16:06.371" v="71"/>
          <pc:sldLayoutMkLst>
            <pc:docMk/>
            <pc:sldMasterMk cId="798062927" sldId="2147483648"/>
            <pc:sldLayoutMk cId="3997832783" sldId="2147483654"/>
          </pc:sldLayoutMkLst>
        </pc:sldLayoutChg>
        <pc:sldLayoutChg chg="del">
          <pc:chgData name="Gorondi János" userId="S::janos.gorondi@edu.bme.hu::f40e2b48-2d59-456a-b525-95fd9407c9db" providerId="AD" clId="Web-{909EA48C-CE50-4E95-9138-60EAEEE33572}" dt="2022-12-07T14:16:06.371" v="71"/>
          <pc:sldLayoutMkLst>
            <pc:docMk/>
            <pc:sldMasterMk cId="798062927" sldId="2147483648"/>
            <pc:sldLayoutMk cId="1078127673" sldId="2147483655"/>
          </pc:sldLayoutMkLst>
        </pc:sldLayoutChg>
        <pc:sldLayoutChg chg="del">
          <pc:chgData name="Gorondi János" userId="S::janos.gorondi@edu.bme.hu::f40e2b48-2d59-456a-b525-95fd9407c9db" providerId="AD" clId="Web-{909EA48C-CE50-4E95-9138-60EAEEE33572}" dt="2022-12-07T14:16:06.371" v="71"/>
          <pc:sldLayoutMkLst>
            <pc:docMk/>
            <pc:sldMasterMk cId="798062927" sldId="2147483648"/>
            <pc:sldLayoutMk cId="2903084306" sldId="2147483656"/>
          </pc:sldLayoutMkLst>
        </pc:sldLayoutChg>
        <pc:sldLayoutChg chg="del">
          <pc:chgData name="Gorondi János" userId="S::janos.gorondi@edu.bme.hu::f40e2b48-2d59-456a-b525-95fd9407c9db" providerId="AD" clId="Web-{909EA48C-CE50-4E95-9138-60EAEEE33572}" dt="2022-12-07T14:16:06.371" v="71"/>
          <pc:sldLayoutMkLst>
            <pc:docMk/>
            <pc:sldMasterMk cId="798062927" sldId="2147483648"/>
            <pc:sldLayoutMk cId="1883066043" sldId="2147483657"/>
          </pc:sldLayoutMkLst>
        </pc:sldLayoutChg>
        <pc:sldLayoutChg chg="del">
          <pc:chgData name="Gorondi János" userId="S::janos.gorondi@edu.bme.hu::f40e2b48-2d59-456a-b525-95fd9407c9db" providerId="AD" clId="Web-{909EA48C-CE50-4E95-9138-60EAEEE33572}" dt="2022-12-07T14:16:06.371" v="71"/>
          <pc:sldLayoutMkLst>
            <pc:docMk/>
            <pc:sldMasterMk cId="798062927" sldId="2147483648"/>
            <pc:sldLayoutMk cId="1663091269" sldId="2147483658"/>
          </pc:sldLayoutMkLst>
        </pc:sldLayoutChg>
        <pc:sldLayoutChg chg="del">
          <pc:chgData name="Gorondi János" userId="S::janos.gorondi@edu.bme.hu::f40e2b48-2d59-456a-b525-95fd9407c9db" providerId="AD" clId="Web-{909EA48C-CE50-4E95-9138-60EAEEE33572}" dt="2022-12-07T14:16:06.371" v="71"/>
          <pc:sldLayoutMkLst>
            <pc:docMk/>
            <pc:sldMasterMk cId="798062927" sldId="2147483648"/>
            <pc:sldLayoutMk cId="1772255771" sldId="2147483659"/>
          </pc:sldLayoutMkLst>
        </pc:sldLayoutChg>
      </pc:sldMasterChg>
      <pc:sldMasterChg chg="add del addSldLayout delSldLayout modSldLayout">
        <pc:chgData name="Gorondi János" userId="S::janos.gorondi@edu.bme.hu::f40e2b48-2d59-456a-b525-95fd9407c9db" providerId="AD" clId="Web-{909EA48C-CE50-4E95-9138-60EAEEE33572}" dt="2022-12-07T21:48:19.648" v="366"/>
        <pc:sldMasterMkLst>
          <pc:docMk/>
          <pc:sldMasterMk cId="3604498116" sldId="2147483660"/>
        </pc:sldMasterMkLst>
        <pc:sldLayoutChg chg="add del mod replId">
          <pc:chgData name="Gorondi János" userId="S::janos.gorondi@edu.bme.hu::f40e2b48-2d59-456a-b525-95fd9407c9db" providerId="AD" clId="Web-{909EA48C-CE50-4E95-9138-60EAEEE33572}" dt="2022-12-07T21:48:19.648" v="366"/>
          <pc:sldLayoutMkLst>
            <pc:docMk/>
            <pc:sldMasterMk cId="3604498116" sldId="2147483660"/>
            <pc:sldLayoutMk cId="633540027" sldId="2147483661"/>
          </pc:sldLayoutMkLst>
        </pc:sldLayoutChg>
        <pc:sldLayoutChg chg="add del mod replId">
          <pc:chgData name="Gorondi János" userId="S::janos.gorondi@edu.bme.hu::f40e2b48-2d59-456a-b525-95fd9407c9db" providerId="AD" clId="Web-{909EA48C-CE50-4E95-9138-60EAEEE33572}" dt="2022-12-07T21:48:19.648" v="366"/>
          <pc:sldLayoutMkLst>
            <pc:docMk/>
            <pc:sldMasterMk cId="3604498116" sldId="2147483660"/>
            <pc:sldLayoutMk cId="1918801393" sldId="2147483662"/>
          </pc:sldLayoutMkLst>
        </pc:sldLayoutChg>
        <pc:sldLayoutChg chg="add del mod replId">
          <pc:chgData name="Gorondi János" userId="S::janos.gorondi@edu.bme.hu::f40e2b48-2d59-456a-b525-95fd9407c9db" providerId="AD" clId="Web-{909EA48C-CE50-4E95-9138-60EAEEE33572}" dt="2022-12-07T21:48:19.648" v="366"/>
          <pc:sldLayoutMkLst>
            <pc:docMk/>
            <pc:sldMasterMk cId="3604498116" sldId="2147483660"/>
            <pc:sldLayoutMk cId="3117548946" sldId="2147483663"/>
          </pc:sldLayoutMkLst>
        </pc:sldLayoutChg>
        <pc:sldLayoutChg chg="add del mod replId">
          <pc:chgData name="Gorondi János" userId="S::janos.gorondi@edu.bme.hu::f40e2b48-2d59-456a-b525-95fd9407c9db" providerId="AD" clId="Web-{909EA48C-CE50-4E95-9138-60EAEEE33572}" dt="2022-12-07T21:48:19.648" v="366"/>
          <pc:sldLayoutMkLst>
            <pc:docMk/>
            <pc:sldMasterMk cId="3604498116" sldId="2147483660"/>
            <pc:sldLayoutMk cId="64820779" sldId="2147483664"/>
          </pc:sldLayoutMkLst>
        </pc:sldLayoutChg>
        <pc:sldLayoutChg chg="add del mod replId">
          <pc:chgData name="Gorondi János" userId="S::janos.gorondi@edu.bme.hu::f40e2b48-2d59-456a-b525-95fd9407c9db" providerId="AD" clId="Web-{909EA48C-CE50-4E95-9138-60EAEEE33572}" dt="2022-12-07T21:48:19.648" v="366"/>
          <pc:sldLayoutMkLst>
            <pc:docMk/>
            <pc:sldMasterMk cId="3604498116" sldId="2147483660"/>
            <pc:sldLayoutMk cId="3286244623" sldId="2147483665"/>
          </pc:sldLayoutMkLst>
        </pc:sldLayoutChg>
        <pc:sldLayoutChg chg="add del mod replId">
          <pc:chgData name="Gorondi János" userId="S::janos.gorondi@edu.bme.hu::f40e2b48-2d59-456a-b525-95fd9407c9db" providerId="AD" clId="Web-{909EA48C-CE50-4E95-9138-60EAEEE33572}" dt="2022-12-07T21:48:19.648" v="366"/>
          <pc:sldLayoutMkLst>
            <pc:docMk/>
            <pc:sldMasterMk cId="3604498116" sldId="2147483660"/>
            <pc:sldLayoutMk cId="797817111" sldId="2147483666"/>
          </pc:sldLayoutMkLst>
        </pc:sldLayoutChg>
        <pc:sldLayoutChg chg="add del mod replId">
          <pc:chgData name="Gorondi János" userId="S::janos.gorondi@edu.bme.hu::f40e2b48-2d59-456a-b525-95fd9407c9db" providerId="AD" clId="Web-{909EA48C-CE50-4E95-9138-60EAEEE33572}" dt="2022-12-07T21:48:19.648" v="366"/>
          <pc:sldLayoutMkLst>
            <pc:docMk/>
            <pc:sldMasterMk cId="3604498116" sldId="2147483660"/>
            <pc:sldLayoutMk cId="3481644145" sldId="2147483667"/>
          </pc:sldLayoutMkLst>
        </pc:sldLayoutChg>
        <pc:sldLayoutChg chg="add del mod replId">
          <pc:chgData name="Gorondi János" userId="S::janos.gorondi@edu.bme.hu::f40e2b48-2d59-456a-b525-95fd9407c9db" providerId="AD" clId="Web-{909EA48C-CE50-4E95-9138-60EAEEE33572}" dt="2022-12-07T21:48:19.648" v="366"/>
          <pc:sldLayoutMkLst>
            <pc:docMk/>
            <pc:sldMasterMk cId="3604498116" sldId="2147483660"/>
            <pc:sldLayoutMk cId="2796534013" sldId="2147483668"/>
          </pc:sldLayoutMkLst>
        </pc:sldLayoutChg>
        <pc:sldLayoutChg chg="add del mod replId">
          <pc:chgData name="Gorondi János" userId="S::janos.gorondi@edu.bme.hu::f40e2b48-2d59-456a-b525-95fd9407c9db" providerId="AD" clId="Web-{909EA48C-CE50-4E95-9138-60EAEEE33572}" dt="2022-12-07T21:48:19.648" v="366"/>
          <pc:sldLayoutMkLst>
            <pc:docMk/>
            <pc:sldMasterMk cId="3604498116" sldId="2147483660"/>
            <pc:sldLayoutMk cId="1649586033" sldId="2147483669"/>
          </pc:sldLayoutMkLst>
        </pc:sldLayoutChg>
        <pc:sldLayoutChg chg="add del mod replId">
          <pc:chgData name="Gorondi János" userId="S::janos.gorondi@edu.bme.hu::f40e2b48-2d59-456a-b525-95fd9407c9db" providerId="AD" clId="Web-{909EA48C-CE50-4E95-9138-60EAEEE33572}" dt="2022-12-07T21:48:19.648" v="366"/>
          <pc:sldLayoutMkLst>
            <pc:docMk/>
            <pc:sldMasterMk cId="3604498116" sldId="2147483660"/>
            <pc:sldLayoutMk cId="147927193" sldId="2147483670"/>
          </pc:sldLayoutMkLst>
        </pc:sldLayoutChg>
        <pc:sldLayoutChg chg="add del mod replId">
          <pc:chgData name="Gorondi János" userId="S::janos.gorondi@edu.bme.hu::f40e2b48-2d59-456a-b525-95fd9407c9db" providerId="AD" clId="Web-{909EA48C-CE50-4E95-9138-60EAEEE33572}" dt="2022-12-07T21:48:19.648" v="366"/>
          <pc:sldLayoutMkLst>
            <pc:docMk/>
            <pc:sldMasterMk cId="3604498116" sldId="2147483660"/>
            <pc:sldLayoutMk cId="1252785164" sldId="2147483671"/>
          </pc:sldLayoutMkLst>
        </pc:sldLayoutChg>
        <pc:sldLayoutChg chg="add del mod replId">
          <pc:chgData name="Gorondi János" userId="S::janos.gorondi@edu.bme.hu::f40e2b48-2d59-456a-b525-95fd9407c9db" providerId="AD" clId="Web-{909EA48C-CE50-4E95-9138-60EAEEE33572}" dt="2022-12-07T21:48:19.648" v="366"/>
          <pc:sldLayoutMkLst>
            <pc:docMk/>
            <pc:sldMasterMk cId="3604498116" sldId="2147483660"/>
            <pc:sldLayoutMk cId="207232158" sldId="2147483672"/>
          </pc:sldLayoutMkLst>
        </pc:sldLayoutChg>
        <pc:sldLayoutChg chg="add del mod replId">
          <pc:chgData name="Gorondi János" userId="S::janos.gorondi@edu.bme.hu::f40e2b48-2d59-456a-b525-95fd9407c9db" providerId="AD" clId="Web-{909EA48C-CE50-4E95-9138-60EAEEE33572}" dt="2022-12-07T21:48:19.648" v="366"/>
          <pc:sldLayoutMkLst>
            <pc:docMk/>
            <pc:sldMasterMk cId="3604498116" sldId="2147483660"/>
            <pc:sldLayoutMk cId="1457956420" sldId="2147483673"/>
          </pc:sldLayoutMkLst>
        </pc:sldLayoutChg>
        <pc:sldLayoutChg chg="add del mod replId">
          <pc:chgData name="Gorondi János" userId="S::janos.gorondi@edu.bme.hu::f40e2b48-2d59-456a-b525-95fd9407c9db" providerId="AD" clId="Web-{909EA48C-CE50-4E95-9138-60EAEEE33572}" dt="2022-12-07T21:48:19.648" v="366"/>
          <pc:sldLayoutMkLst>
            <pc:docMk/>
            <pc:sldMasterMk cId="3604498116" sldId="2147483660"/>
            <pc:sldLayoutMk cId="41903434" sldId="2147483674"/>
          </pc:sldLayoutMkLst>
        </pc:sldLayoutChg>
        <pc:sldLayoutChg chg="add del mod replId">
          <pc:chgData name="Gorondi János" userId="S::janos.gorondi@edu.bme.hu::f40e2b48-2d59-456a-b525-95fd9407c9db" providerId="AD" clId="Web-{909EA48C-CE50-4E95-9138-60EAEEE33572}" dt="2022-12-07T21:48:19.648" v="366"/>
          <pc:sldLayoutMkLst>
            <pc:docMk/>
            <pc:sldMasterMk cId="3604498116" sldId="2147483660"/>
            <pc:sldLayoutMk cId="2912831819" sldId="2147483675"/>
          </pc:sldLayoutMkLst>
        </pc:sldLayoutChg>
        <pc:sldLayoutChg chg="add del mod replId">
          <pc:chgData name="Gorondi János" userId="S::janos.gorondi@edu.bme.hu::f40e2b48-2d59-456a-b525-95fd9407c9db" providerId="AD" clId="Web-{909EA48C-CE50-4E95-9138-60EAEEE33572}" dt="2022-12-07T21:48:19.648" v="366"/>
          <pc:sldLayoutMkLst>
            <pc:docMk/>
            <pc:sldMasterMk cId="3604498116" sldId="2147483660"/>
            <pc:sldLayoutMk cId="3840650391" sldId="2147483676"/>
          </pc:sldLayoutMkLst>
        </pc:sldLayoutChg>
        <pc:sldLayoutChg chg="add del mod replId">
          <pc:chgData name="Gorondi János" userId="S::janos.gorondi@edu.bme.hu::f40e2b48-2d59-456a-b525-95fd9407c9db" providerId="AD" clId="Web-{909EA48C-CE50-4E95-9138-60EAEEE33572}" dt="2022-12-07T21:48:19.648" v="366"/>
          <pc:sldLayoutMkLst>
            <pc:docMk/>
            <pc:sldMasterMk cId="3604498116" sldId="2147483660"/>
            <pc:sldLayoutMk cId="1295370813" sldId="2147483677"/>
          </pc:sldLayoutMkLst>
        </pc:sldLayoutChg>
      </pc:sldMasterChg>
      <pc:sldMasterChg chg="add addSldLayout modSldLayout">
        <pc:chgData name="Gorondi János" userId="S::janos.gorondi@edu.bme.hu::f40e2b48-2d59-456a-b525-95fd9407c9db" providerId="AD" clId="Web-{909EA48C-CE50-4E95-9138-60EAEEE33572}" dt="2022-12-07T21:48:19.648" v="366"/>
        <pc:sldMasterMkLst>
          <pc:docMk/>
          <pc:sldMasterMk cId="1579772880" sldId="2147483678"/>
        </pc:sldMasterMkLst>
        <pc:sldLayoutChg chg="add mod replId">
          <pc:chgData name="Gorondi János" userId="S::janos.gorondi@edu.bme.hu::f40e2b48-2d59-456a-b525-95fd9407c9db" providerId="AD" clId="Web-{909EA48C-CE50-4E95-9138-60EAEEE33572}" dt="2022-12-07T21:48:19.648" v="366"/>
          <pc:sldLayoutMkLst>
            <pc:docMk/>
            <pc:sldMasterMk cId="1579772880" sldId="2147483678"/>
            <pc:sldLayoutMk cId="447019793" sldId="2147483679"/>
          </pc:sldLayoutMkLst>
        </pc:sldLayoutChg>
        <pc:sldLayoutChg chg="add mod replId">
          <pc:chgData name="Gorondi János" userId="S::janos.gorondi@edu.bme.hu::f40e2b48-2d59-456a-b525-95fd9407c9db" providerId="AD" clId="Web-{909EA48C-CE50-4E95-9138-60EAEEE33572}" dt="2022-12-07T21:48:19.648" v="366"/>
          <pc:sldLayoutMkLst>
            <pc:docMk/>
            <pc:sldMasterMk cId="1579772880" sldId="2147483678"/>
            <pc:sldLayoutMk cId="3951538495" sldId="2147483680"/>
          </pc:sldLayoutMkLst>
        </pc:sldLayoutChg>
        <pc:sldLayoutChg chg="add mod replId">
          <pc:chgData name="Gorondi János" userId="S::janos.gorondi@edu.bme.hu::f40e2b48-2d59-456a-b525-95fd9407c9db" providerId="AD" clId="Web-{909EA48C-CE50-4E95-9138-60EAEEE33572}" dt="2022-12-07T21:48:19.648" v="366"/>
          <pc:sldLayoutMkLst>
            <pc:docMk/>
            <pc:sldMasterMk cId="1579772880" sldId="2147483678"/>
            <pc:sldLayoutMk cId="2645278451" sldId="2147483681"/>
          </pc:sldLayoutMkLst>
        </pc:sldLayoutChg>
        <pc:sldLayoutChg chg="add mod replId">
          <pc:chgData name="Gorondi János" userId="S::janos.gorondi@edu.bme.hu::f40e2b48-2d59-456a-b525-95fd9407c9db" providerId="AD" clId="Web-{909EA48C-CE50-4E95-9138-60EAEEE33572}" dt="2022-12-07T21:48:19.648" v="366"/>
          <pc:sldLayoutMkLst>
            <pc:docMk/>
            <pc:sldMasterMk cId="1579772880" sldId="2147483678"/>
            <pc:sldLayoutMk cId="1581012052" sldId="2147483682"/>
          </pc:sldLayoutMkLst>
        </pc:sldLayoutChg>
        <pc:sldLayoutChg chg="add mod replId">
          <pc:chgData name="Gorondi János" userId="S::janos.gorondi@edu.bme.hu::f40e2b48-2d59-456a-b525-95fd9407c9db" providerId="AD" clId="Web-{909EA48C-CE50-4E95-9138-60EAEEE33572}" dt="2022-12-07T21:48:19.648" v="366"/>
          <pc:sldLayoutMkLst>
            <pc:docMk/>
            <pc:sldMasterMk cId="1579772880" sldId="2147483678"/>
            <pc:sldLayoutMk cId="2649132158" sldId="2147483683"/>
          </pc:sldLayoutMkLst>
        </pc:sldLayoutChg>
        <pc:sldLayoutChg chg="add mod replId">
          <pc:chgData name="Gorondi János" userId="S::janos.gorondi@edu.bme.hu::f40e2b48-2d59-456a-b525-95fd9407c9db" providerId="AD" clId="Web-{909EA48C-CE50-4E95-9138-60EAEEE33572}" dt="2022-12-07T21:48:19.648" v="366"/>
          <pc:sldLayoutMkLst>
            <pc:docMk/>
            <pc:sldMasterMk cId="1579772880" sldId="2147483678"/>
            <pc:sldLayoutMk cId="3681382815" sldId="2147483684"/>
          </pc:sldLayoutMkLst>
        </pc:sldLayoutChg>
        <pc:sldLayoutChg chg="add mod replId">
          <pc:chgData name="Gorondi János" userId="S::janos.gorondi@edu.bme.hu::f40e2b48-2d59-456a-b525-95fd9407c9db" providerId="AD" clId="Web-{909EA48C-CE50-4E95-9138-60EAEEE33572}" dt="2022-12-07T21:48:19.648" v="366"/>
          <pc:sldLayoutMkLst>
            <pc:docMk/>
            <pc:sldMasterMk cId="1579772880" sldId="2147483678"/>
            <pc:sldLayoutMk cId="2664181327" sldId="2147483685"/>
          </pc:sldLayoutMkLst>
        </pc:sldLayoutChg>
        <pc:sldLayoutChg chg="add mod replId">
          <pc:chgData name="Gorondi János" userId="S::janos.gorondi@edu.bme.hu::f40e2b48-2d59-456a-b525-95fd9407c9db" providerId="AD" clId="Web-{909EA48C-CE50-4E95-9138-60EAEEE33572}" dt="2022-12-07T21:48:19.648" v="366"/>
          <pc:sldLayoutMkLst>
            <pc:docMk/>
            <pc:sldMasterMk cId="1579772880" sldId="2147483678"/>
            <pc:sldLayoutMk cId="2323743585" sldId="2147483686"/>
          </pc:sldLayoutMkLst>
        </pc:sldLayoutChg>
        <pc:sldLayoutChg chg="add mod replId">
          <pc:chgData name="Gorondi János" userId="S::janos.gorondi@edu.bme.hu::f40e2b48-2d59-456a-b525-95fd9407c9db" providerId="AD" clId="Web-{909EA48C-CE50-4E95-9138-60EAEEE33572}" dt="2022-12-07T21:48:19.648" v="366"/>
          <pc:sldLayoutMkLst>
            <pc:docMk/>
            <pc:sldMasterMk cId="1579772880" sldId="2147483678"/>
            <pc:sldLayoutMk cId="3395936295" sldId="2147483687"/>
          </pc:sldLayoutMkLst>
        </pc:sldLayoutChg>
        <pc:sldLayoutChg chg="add mod replId">
          <pc:chgData name="Gorondi János" userId="S::janos.gorondi@edu.bme.hu::f40e2b48-2d59-456a-b525-95fd9407c9db" providerId="AD" clId="Web-{909EA48C-CE50-4E95-9138-60EAEEE33572}" dt="2022-12-07T21:48:19.648" v="366"/>
          <pc:sldLayoutMkLst>
            <pc:docMk/>
            <pc:sldMasterMk cId="1579772880" sldId="2147483678"/>
            <pc:sldLayoutMk cId="1026767962" sldId="2147483688"/>
          </pc:sldLayoutMkLst>
        </pc:sldLayoutChg>
        <pc:sldLayoutChg chg="add mod replId">
          <pc:chgData name="Gorondi János" userId="S::janos.gorondi@edu.bme.hu::f40e2b48-2d59-456a-b525-95fd9407c9db" providerId="AD" clId="Web-{909EA48C-CE50-4E95-9138-60EAEEE33572}" dt="2022-12-07T21:48:19.648" v="366"/>
          <pc:sldLayoutMkLst>
            <pc:docMk/>
            <pc:sldMasterMk cId="1579772880" sldId="2147483678"/>
            <pc:sldLayoutMk cId="3356548108" sldId="2147483689"/>
          </pc:sldLayoutMkLst>
        </pc:sldLayoutChg>
        <pc:sldLayoutChg chg="add mod replId">
          <pc:chgData name="Gorondi János" userId="S::janos.gorondi@edu.bme.hu::f40e2b48-2d59-456a-b525-95fd9407c9db" providerId="AD" clId="Web-{909EA48C-CE50-4E95-9138-60EAEEE33572}" dt="2022-12-07T21:48:19.648" v="366"/>
          <pc:sldLayoutMkLst>
            <pc:docMk/>
            <pc:sldMasterMk cId="1579772880" sldId="2147483678"/>
            <pc:sldLayoutMk cId="888233010" sldId="2147483690"/>
          </pc:sldLayoutMkLst>
        </pc:sldLayoutChg>
        <pc:sldLayoutChg chg="add mod replId">
          <pc:chgData name="Gorondi János" userId="S::janos.gorondi@edu.bme.hu::f40e2b48-2d59-456a-b525-95fd9407c9db" providerId="AD" clId="Web-{909EA48C-CE50-4E95-9138-60EAEEE33572}" dt="2022-12-07T21:48:19.648" v="366"/>
          <pc:sldLayoutMkLst>
            <pc:docMk/>
            <pc:sldMasterMk cId="1579772880" sldId="2147483678"/>
            <pc:sldLayoutMk cId="2087798540" sldId="2147483691"/>
          </pc:sldLayoutMkLst>
        </pc:sldLayoutChg>
        <pc:sldLayoutChg chg="add mod replId">
          <pc:chgData name="Gorondi János" userId="S::janos.gorondi@edu.bme.hu::f40e2b48-2d59-456a-b525-95fd9407c9db" providerId="AD" clId="Web-{909EA48C-CE50-4E95-9138-60EAEEE33572}" dt="2022-12-07T21:48:19.648" v="366"/>
          <pc:sldLayoutMkLst>
            <pc:docMk/>
            <pc:sldMasterMk cId="1579772880" sldId="2147483678"/>
            <pc:sldLayoutMk cId="3186494816" sldId="2147483692"/>
          </pc:sldLayoutMkLst>
        </pc:sldLayoutChg>
        <pc:sldLayoutChg chg="add mod replId">
          <pc:chgData name="Gorondi János" userId="S::janos.gorondi@edu.bme.hu::f40e2b48-2d59-456a-b525-95fd9407c9db" providerId="AD" clId="Web-{909EA48C-CE50-4E95-9138-60EAEEE33572}" dt="2022-12-07T21:48:19.648" v="366"/>
          <pc:sldLayoutMkLst>
            <pc:docMk/>
            <pc:sldMasterMk cId="1579772880" sldId="2147483678"/>
            <pc:sldLayoutMk cId="4042642463" sldId="2147483693"/>
          </pc:sldLayoutMkLst>
        </pc:sldLayoutChg>
        <pc:sldLayoutChg chg="add mod replId">
          <pc:chgData name="Gorondi János" userId="S::janos.gorondi@edu.bme.hu::f40e2b48-2d59-456a-b525-95fd9407c9db" providerId="AD" clId="Web-{909EA48C-CE50-4E95-9138-60EAEEE33572}" dt="2022-12-07T21:48:19.648" v="366"/>
          <pc:sldLayoutMkLst>
            <pc:docMk/>
            <pc:sldMasterMk cId="1579772880" sldId="2147483678"/>
            <pc:sldLayoutMk cId="1378587689" sldId="2147483694"/>
          </pc:sldLayoutMkLst>
        </pc:sldLayoutChg>
        <pc:sldLayoutChg chg="add mod replId">
          <pc:chgData name="Gorondi János" userId="S::janos.gorondi@edu.bme.hu::f40e2b48-2d59-456a-b525-95fd9407c9db" providerId="AD" clId="Web-{909EA48C-CE50-4E95-9138-60EAEEE33572}" dt="2022-12-07T21:48:19.648" v="366"/>
          <pc:sldLayoutMkLst>
            <pc:docMk/>
            <pc:sldMasterMk cId="1579772880" sldId="2147483678"/>
            <pc:sldLayoutMk cId="3126744547" sldId="214748369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01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767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548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8233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798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494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642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5876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744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538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278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012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132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382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181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743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936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7728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 car wheel">
            <a:extLst>
              <a:ext uri="{FF2B5EF4-FFF2-40B4-BE49-F238E27FC236}">
                <a16:creationId xmlns:a16="http://schemas.microsoft.com/office/drawing/2014/main" id="{C55DEBE9-37ED-B790-082F-843836BF9F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35236" r="9085" b="1362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hu-HU" b="1" dirty="0" err="1">
                <a:cs typeface="Calibri Light"/>
              </a:rPr>
              <a:t>Smart</a:t>
            </a:r>
            <a:r>
              <a:rPr lang="hu-HU" b="1" dirty="0">
                <a:cs typeface="Calibri Light"/>
              </a:rPr>
              <a:t> </a:t>
            </a:r>
            <a:r>
              <a:rPr lang="hu-HU" b="1" dirty="0" err="1">
                <a:cs typeface="Calibri Light"/>
              </a:rPr>
              <a:t>braking</a:t>
            </a:r>
            <a:r>
              <a:rPr lang="hu-HU" b="1" dirty="0">
                <a:cs typeface="Calibri Light"/>
              </a:rPr>
              <a:t> </a:t>
            </a:r>
            <a:r>
              <a:rPr lang="hu-HU" b="1" dirty="0" err="1">
                <a:cs typeface="Calibri Light"/>
              </a:rPr>
              <a:t>system</a:t>
            </a:r>
            <a:endParaRPr lang="hu-HU" b="1" dirty="0" err="1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dirty="0" err="1">
                <a:cs typeface="Calibri"/>
              </a:rPr>
              <a:t>Theme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Laboratory</a:t>
            </a:r>
            <a:r>
              <a:rPr lang="hu-HU" dirty="0">
                <a:cs typeface="Calibri"/>
              </a:rPr>
              <a:t> Project</a:t>
            </a:r>
          </a:p>
          <a:p>
            <a:r>
              <a:rPr lang="hu-HU" dirty="0">
                <a:cs typeface="Calibri"/>
              </a:rPr>
              <a:t>Team: Holdjáró szárnyakkal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65D7E39-FFA3-7A2D-5B31-A8ABD8E14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Measuring module</a:t>
            </a:r>
          </a:p>
        </p:txBody>
      </p:sp>
      <p:sp>
        <p:nvSpPr>
          <p:cNvPr id="19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12" name="Kép 12">
            <a:extLst>
              <a:ext uri="{FF2B5EF4-FFF2-40B4-BE49-F238E27FC236}">
                <a16:creationId xmlns:a16="http://schemas.microsoft.com/office/drawing/2014/main" id="{27E0C257-5133-B938-01BE-7A1077D8C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512" y="1906113"/>
            <a:ext cx="5786356" cy="3253587"/>
          </a:xfrm>
          <a:prstGeom prst="rect">
            <a:avLst/>
          </a:prstGeom>
          <a:effectLst/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80B53B1B-7C81-D50F-FC81-BB3A0C759EF4}"/>
              </a:ext>
            </a:extLst>
          </p:cNvPr>
          <p:cNvSpPr txBox="1"/>
          <p:nvPr/>
        </p:nvSpPr>
        <p:spPr>
          <a:xfrm>
            <a:off x="648931" y="2250374"/>
            <a:ext cx="4166509" cy="378541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 lnSpcReduction="10000"/>
          </a:bodyPr>
          <a:lstStyle/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b="1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Roles:</a:t>
            </a:r>
            <a:endParaRPr lang="hu-HU" b="1" dirty="0">
              <a:ea typeface="+mj-ea"/>
              <a:cs typeface="+mj-cs"/>
            </a:endParaRPr>
          </a:p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/>
              <a:buChar char="•"/>
            </a:pP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Collecting data</a:t>
            </a:r>
          </a:p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/>
              <a:buChar char="•"/>
            </a:pP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Filtering data</a:t>
            </a:r>
          </a:p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/>
              <a:buChar char="•"/>
            </a:pP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Distributing data via DDS</a:t>
            </a:r>
          </a:p>
          <a:p>
            <a:pPr marL="285750" indent="-285750" defTabSz="457200">
              <a:spcBef>
                <a:spcPts val="1000"/>
              </a:spcBef>
              <a:buClr>
                <a:srgbClr val="F7F7F7"/>
              </a:buClr>
              <a:buSzPct val="80000"/>
              <a:buFont typeface="Arial"/>
              <a:buChar char="•"/>
            </a:pPr>
            <a:endParaRPr lang="en-US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  <a:p>
            <a:pPr defTabSz="457200">
              <a:spcBef>
                <a:spcPts val="1000"/>
              </a:spcBef>
              <a:buClr>
                <a:srgbClr val="F7F7F7"/>
              </a:buClr>
              <a:buSzPct val="80000"/>
            </a:pPr>
            <a:r>
              <a:rPr lang="en-US" b="1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DDS:</a:t>
            </a:r>
          </a:p>
          <a:p>
            <a:pPr marL="285750" indent="-285750" defTabSz="457200">
              <a:spcBef>
                <a:spcPts val="1000"/>
              </a:spcBef>
              <a:buClr>
                <a:srgbClr val="F7F7F7"/>
              </a:buClr>
              <a:buSzPct val="80000"/>
              <a:buFont typeface="Arial"/>
              <a:buChar char="•"/>
            </a:pP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Communication middleware in CPS</a:t>
            </a:r>
          </a:p>
          <a:p>
            <a:pPr marL="285750" indent="-285750" defTabSz="457200">
              <a:spcBef>
                <a:spcPts val="1000"/>
              </a:spcBef>
              <a:buClr>
                <a:srgbClr val="F7F7F7"/>
              </a:buClr>
              <a:buSzPct val="80000"/>
              <a:buFont typeface="Arial"/>
              <a:buChar char="•"/>
            </a:pP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Publish – Subscribe with Topics</a:t>
            </a:r>
          </a:p>
          <a:p>
            <a:pPr marL="285750" indent="-285750" defTabSz="457200">
              <a:spcBef>
                <a:spcPts val="1000"/>
              </a:spcBef>
              <a:buClr>
                <a:srgbClr val="F7F7F7"/>
              </a:buClr>
              <a:buSzPct val="80000"/>
              <a:buFont typeface="Arial"/>
              <a:buChar char="•"/>
            </a:pP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Common network</a:t>
            </a:r>
          </a:p>
          <a:p>
            <a:pPr marL="285750" indent="-285750" defTabSz="457200">
              <a:spcBef>
                <a:spcPts val="1000"/>
              </a:spcBef>
              <a:buClr>
                <a:srgbClr val="F7F7F7"/>
              </a:buClr>
              <a:buSzPct val="80000"/>
              <a:buFont typeface="Arial"/>
              <a:buChar char="•"/>
            </a:pPr>
            <a:endParaRPr lang="en-US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14822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3B8E34F-8EBF-D87A-3C0F-14B0D0004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hu-HU">
                <a:solidFill>
                  <a:srgbClr val="EBEBEB"/>
                </a:solidFill>
              </a:rPr>
              <a:t>Distance system</a:t>
            </a:r>
          </a:p>
        </p:txBody>
      </p:sp>
      <p:sp>
        <p:nvSpPr>
          <p:cNvPr id="15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6" name="Kép 6">
            <a:extLst>
              <a:ext uri="{FF2B5EF4-FFF2-40B4-BE49-F238E27FC236}">
                <a16:creationId xmlns:a16="http://schemas.microsoft.com/office/drawing/2014/main" id="{63718A58-8B43-98FD-F498-44AB929C3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1644160"/>
            <a:ext cx="5974382" cy="3916039"/>
          </a:xfrm>
          <a:prstGeom prst="rect">
            <a:avLst/>
          </a:prstGeom>
          <a:effectLst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5E3D7A-D1BF-69EE-8372-7FBF0400F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 dirty="0">
                <a:solidFill>
                  <a:srgbClr val="EBEBEB"/>
                </a:solidFill>
              </a:rPr>
              <a:t>Operating sensor </a:t>
            </a:r>
            <a:endParaRPr lang="hu-HU"/>
          </a:p>
          <a:p>
            <a:pPr>
              <a:buFont typeface="Arial" charset="2"/>
              <a:buChar char="•"/>
            </a:pPr>
            <a:r>
              <a:rPr lang="en-US" dirty="0">
                <a:solidFill>
                  <a:srgbClr val="EBEBEB"/>
                </a:solidFill>
              </a:rPr>
              <a:t>Calculate distance</a:t>
            </a:r>
            <a:endParaRPr lang="en-US" dirty="0"/>
          </a:p>
          <a:p>
            <a:pPr>
              <a:buFont typeface="Arial" charset="2"/>
              <a:buChar char="•"/>
            </a:pPr>
            <a:r>
              <a:rPr lang="en-US" dirty="0">
                <a:solidFill>
                  <a:srgbClr val="EBEBEB"/>
                </a:solidFill>
              </a:rPr>
              <a:t>Filtering algorithm</a:t>
            </a:r>
            <a:endParaRPr lang="en-US" dirty="0"/>
          </a:p>
          <a:p>
            <a:pPr>
              <a:buFont typeface="Arial" charset="2"/>
              <a:buChar char="•"/>
            </a:pPr>
            <a:r>
              <a:rPr lang="en-US" dirty="0">
                <a:solidFill>
                  <a:srgbClr val="EBEBEB"/>
                </a:solidFill>
              </a:rPr>
              <a:t>Serial port communication</a:t>
            </a:r>
          </a:p>
          <a:p>
            <a:pPr>
              <a:buClr>
                <a:srgbClr val="F7F7F7"/>
              </a:buClr>
              <a:buFont typeface="Arial" charset="2"/>
              <a:buChar char="•"/>
            </a:pPr>
            <a:r>
              <a:rPr lang="en-US" dirty="0">
                <a:solidFill>
                  <a:srgbClr val="EBEBEB"/>
                </a:solidFill>
              </a:rPr>
              <a:t>Distance Topic</a:t>
            </a:r>
          </a:p>
          <a:p>
            <a:pPr>
              <a:buClr>
                <a:srgbClr val="F7F7F7"/>
              </a:buClr>
              <a:buFont typeface="Arial" charset="2"/>
              <a:buChar char="•"/>
            </a:pPr>
            <a:r>
              <a:rPr lang="en-US" dirty="0">
                <a:solidFill>
                  <a:srgbClr val="EBEBEB"/>
                </a:solidFill>
              </a:rPr>
              <a:t>Distance Publisher</a:t>
            </a:r>
          </a:p>
        </p:txBody>
      </p:sp>
      <p:pic>
        <p:nvPicPr>
          <p:cNvPr id="4" name="Kép 4">
            <a:extLst>
              <a:ext uri="{FF2B5EF4-FFF2-40B4-BE49-F238E27FC236}">
                <a16:creationId xmlns:a16="http://schemas.microsoft.com/office/drawing/2014/main" id="{D0DE3FC9-4737-9A72-4ABB-BAC515545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763" y="5639975"/>
            <a:ext cx="2143125" cy="466725"/>
          </a:xfrm>
          <a:prstGeom prst="rect">
            <a:avLst/>
          </a:prstGeom>
        </p:spPr>
      </p:pic>
      <p:pic>
        <p:nvPicPr>
          <p:cNvPr id="7" name="Kép 7">
            <a:extLst>
              <a:ext uri="{FF2B5EF4-FFF2-40B4-BE49-F238E27FC236}">
                <a16:creationId xmlns:a16="http://schemas.microsoft.com/office/drawing/2014/main" id="{10D90749-293A-43D6-C097-E711A4CE46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6926" y="6193045"/>
            <a:ext cx="1828800" cy="409575"/>
          </a:xfrm>
          <a:prstGeom prst="rect">
            <a:avLst/>
          </a:prstGeom>
        </p:spPr>
      </p:pic>
      <p:cxnSp>
        <p:nvCxnSpPr>
          <p:cNvPr id="8" name="Egyenes összekötő nyíllal 7">
            <a:extLst>
              <a:ext uri="{FF2B5EF4-FFF2-40B4-BE49-F238E27FC236}">
                <a16:creationId xmlns:a16="http://schemas.microsoft.com/office/drawing/2014/main" id="{1B8C0247-B3AD-7AEB-3E6B-BFF8B6773BE7}"/>
              </a:ext>
            </a:extLst>
          </p:cNvPr>
          <p:cNvCxnSpPr/>
          <p:nvPr/>
        </p:nvCxnSpPr>
        <p:spPr>
          <a:xfrm flipV="1">
            <a:off x="6331526" y="3975264"/>
            <a:ext cx="251362" cy="1638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9499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: lekerekített 2">
            <a:extLst>
              <a:ext uri="{FF2B5EF4-FFF2-40B4-BE49-F238E27FC236}">
                <a16:creationId xmlns:a16="http://schemas.microsoft.com/office/drawing/2014/main" id="{AA050036-6E35-2CE9-111E-BAAAD7B33CC3}"/>
              </a:ext>
            </a:extLst>
          </p:cNvPr>
          <p:cNvSpPr/>
          <p:nvPr/>
        </p:nvSpPr>
        <p:spPr>
          <a:xfrm>
            <a:off x="3978349" y="522767"/>
            <a:ext cx="6370673" cy="6273208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3B8E34F-8EBF-D87A-3C0F-14B0D0004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167" y="2476993"/>
            <a:ext cx="5812970" cy="944620"/>
          </a:xfrm>
        </p:spPr>
        <p:txBody>
          <a:bodyPr>
            <a:normAutofit/>
          </a:bodyPr>
          <a:lstStyle/>
          <a:p>
            <a:r>
              <a:rPr lang="hu-HU" sz="4200" dirty="0"/>
              <a:t>Data flow I.</a:t>
            </a:r>
          </a:p>
        </p:txBody>
      </p:sp>
      <p:pic>
        <p:nvPicPr>
          <p:cNvPr id="6" name="Kép 6">
            <a:extLst>
              <a:ext uri="{FF2B5EF4-FFF2-40B4-BE49-F238E27FC236}">
                <a16:creationId xmlns:a16="http://schemas.microsoft.com/office/drawing/2014/main" id="{2BA4D75A-EEA0-A934-098E-FEDDCE345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493" y="776348"/>
            <a:ext cx="5597204" cy="576006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5637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3B8E34F-8EBF-D87A-3C0F-14B0D0004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hu-HU">
                <a:solidFill>
                  <a:srgbClr val="EBEBEB"/>
                </a:solidFill>
              </a:rPr>
              <a:t>Speed system</a:t>
            </a:r>
          </a:p>
        </p:txBody>
      </p:sp>
      <p:sp>
        <p:nvSpPr>
          <p:cNvPr id="2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13" name="Kép 13">
            <a:extLst>
              <a:ext uri="{FF2B5EF4-FFF2-40B4-BE49-F238E27FC236}">
                <a16:creationId xmlns:a16="http://schemas.microsoft.com/office/drawing/2014/main" id="{8938549B-6EE2-053B-B052-D255FCC07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524" y="1639786"/>
            <a:ext cx="6370226" cy="4251358"/>
          </a:xfrm>
          <a:prstGeom prst="rect">
            <a:avLst/>
          </a:prstGeom>
          <a:effectLst/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9F12AF8-22A5-EE09-6653-0D711056D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 dirty="0">
                <a:solidFill>
                  <a:srgbClr val="EBEBEB"/>
                </a:solidFill>
              </a:rPr>
              <a:t>Speed simulation</a:t>
            </a:r>
            <a:endParaRPr lang="hu-HU" dirty="0"/>
          </a:p>
          <a:p>
            <a:pPr>
              <a:buClr>
                <a:srgbClr val="F7F7F7"/>
              </a:buClr>
              <a:buFont typeface="Arial" charset="2"/>
              <a:buChar char="•"/>
            </a:pPr>
            <a:r>
              <a:rPr lang="en-US" dirty="0">
                <a:solidFill>
                  <a:srgbClr val="EBEBEB"/>
                </a:solidFill>
              </a:rPr>
              <a:t>Brake Topic</a:t>
            </a:r>
            <a:endParaRPr lang="hu-HU" dirty="0"/>
          </a:p>
          <a:p>
            <a:pPr>
              <a:buClr>
                <a:srgbClr val="F7F7F7"/>
              </a:buClr>
              <a:buFont typeface="Arial" charset="2"/>
              <a:buChar char="•"/>
            </a:pPr>
            <a:r>
              <a:rPr lang="en-US" dirty="0">
                <a:solidFill>
                  <a:srgbClr val="EBEBEB"/>
                </a:solidFill>
              </a:rPr>
              <a:t>Brake Subscriber</a:t>
            </a:r>
            <a:endParaRPr lang="en-US" dirty="0"/>
          </a:p>
          <a:p>
            <a:pPr>
              <a:buClr>
                <a:srgbClr val="F7F7F7"/>
              </a:buClr>
              <a:buFont typeface="Arial" charset="2"/>
              <a:buChar char="•"/>
            </a:pPr>
            <a:r>
              <a:rPr lang="en-US" dirty="0">
                <a:solidFill>
                  <a:srgbClr val="EBEBEB"/>
                </a:solidFill>
              </a:rPr>
              <a:t>Speed Topic</a:t>
            </a:r>
          </a:p>
          <a:p>
            <a:pPr>
              <a:buClr>
                <a:srgbClr val="F7F7F7"/>
              </a:buClr>
              <a:buFont typeface="Arial" charset="2"/>
              <a:buChar char="•"/>
            </a:pPr>
            <a:r>
              <a:rPr lang="en-US" dirty="0">
                <a:solidFill>
                  <a:srgbClr val="EBEBEB"/>
                </a:solidFill>
              </a:rPr>
              <a:t>Speed Publisher</a:t>
            </a:r>
          </a:p>
          <a:p>
            <a:pPr>
              <a:buClr>
                <a:srgbClr val="F7F7F7"/>
              </a:buClr>
              <a:buFont typeface="Arial" charset="2"/>
              <a:buChar char="•"/>
            </a:pPr>
            <a:r>
              <a:rPr lang="en-US" dirty="0">
                <a:solidFill>
                  <a:srgbClr val="EBEBEB"/>
                </a:solidFill>
              </a:rPr>
              <a:t>Emergency Shutdown signal</a:t>
            </a:r>
          </a:p>
          <a:p>
            <a:pPr>
              <a:buClr>
                <a:srgbClr val="F7F7F7"/>
              </a:buClr>
              <a:buFont typeface="Arial" charset="2"/>
              <a:buChar char="•"/>
            </a:pPr>
            <a:r>
              <a:rPr lang="en-US" dirty="0">
                <a:solidFill>
                  <a:srgbClr val="EBEBEB"/>
                </a:solidFill>
              </a:rPr>
              <a:t>Reset signal</a:t>
            </a:r>
          </a:p>
        </p:txBody>
      </p:sp>
    </p:spTree>
    <p:extLst>
      <p:ext uri="{BB962C8B-B14F-4D97-AF65-F5344CB8AC3E}">
        <p14:creationId xmlns:p14="http://schemas.microsoft.com/office/powerpoint/2010/main" val="23989119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80E5BD1C-866C-51CC-B7D5-E0601A78BBE6}"/>
              </a:ext>
            </a:extLst>
          </p:cNvPr>
          <p:cNvSpPr/>
          <p:nvPr/>
        </p:nvSpPr>
        <p:spPr>
          <a:xfrm>
            <a:off x="3739117" y="239232"/>
            <a:ext cx="6680788" cy="6494719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3B8E34F-8EBF-D87A-3C0F-14B0D0004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213" y="2485853"/>
            <a:ext cx="5812970" cy="944620"/>
          </a:xfrm>
        </p:spPr>
        <p:txBody>
          <a:bodyPr>
            <a:normAutofit/>
          </a:bodyPr>
          <a:lstStyle/>
          <a:p>
            <a:r>
              <a:rPr lang="hu-HU" sz="4200" dirty="0"/>
              <a:t>Data flow II.</a:t>
            </a:r>
          </a:p>
        </p:txBody>
      </p:sp>
      <p:pic>
        <p:nvPicPr>
          <p:cNvPr id="3" name="Kép 3">
            <a:extLst>
              <a:ext uri="{FF2B5EF4-FFF2-40B4-BE49-F238E27FC236}">
                <a16:creationId xmlns:a16="http://schemas.microsoft.com/office/drawing/2014/main" id="{69304DDE-7BBF-FB26-9899-4CF9AE91D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625" y="450675"/>
            <a:ext cx="5989121" cy="611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12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3B8E34F-8EBF-D87A-3C0F-14B0D0004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512873" cy="1622321"/>
          </a:xfrm>
        </p:spPr>
        <p:txBody>
          <a:bodyPr>
            <a:normAutofit fontScale="90000"/>
          </a:bodyPr>
          <a:lstStyle/>
          <a:p>
            <a:r>
              <a:rPr lang="hu-HU" dirty="0" err="1">
                <a:solidFill>
                  <a:srgbClr val="EBEBEB"/>
                </a:solidFill>
              </a:rPr>
              <a:t>Measuring</a:t>
            </a:r>
            <a:r>
              <a:rPr lang="hu-HU" dirty="0">
                <a:solidFill>
                  <a:srgbClr val="EBEBEB"/>
                </a:solidFill>
              </a:rPr>
              <a:t> </a:t>
            </a:r>
            <a:r>
              <a:rPr lang="hu-HU" dirty="0" err="1">
                <a:solidFill>
                  <a:srgbClr val="EBEBEB"/>
                </a:solidFill>
              </a:rPr>
              <a:t>module</a:t>
            </a:r>
            <a:r>
              <a:rPr lang="hu-HU" dirty="0">
                <a:solidFill>
                  <a:srgbClr val="EBEBEB"/>
                </a:solidFill>
              </a:rPr>
              <a:t> </a:t>
            </a:r>
            <a:r>
              <a:rPr lang="hu-HU" dirty="0" err="1">
                <a:solidFill>
                  <a:srgbClr val="EBEBEB"/>
                </a:solidFill>
              </a:rPr>
              <a:t>data</a:t>
            </a:r>
            <a:r>
              <a:rPr lang="hu-HU" dirty="0">
                <a:solidFill>
                  <a:srgbClr val="EBEBEB"/>
                </a:solidFill>
              </a:rPr>
              <a:t> flow</a:t>
            </a:r>
          </a:p>
        </p:txBody>
      </p:sp>
      <p:sp>
        <p:nvSpPr>
          <p:cNvPr id="16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Kép 7">
            <a:extLst>
              <a:ext uri="{FF2B5EF4-FFF2-40B4-BE49-F238E27FC236}">
                <a16:creationId xmlns:a16="http://schemas.microsoft.com/office/drawing/2014/main" id="{45E9386B-8B83-ED15-B9EA-2586C0CFD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1473851"/>
            <a:ext cx="5449889" cy="3910295"/>
          </a:xfrm>
          <a:prstGeom prst="rect">
            <a:avLst/>
          </a:prstGeom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ED6B7B7-032C-7B14-7B6C-8DDD2FC70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 dirty="0">
                <a:solidFill>
                  <a:srgbClr val="EBEBEB"/>
                </a:solidFill>
              </a:rPr>
              <a:t>Local desktop development</a:t>
            </a:r>
          </a:p>
          <a:p>
            <a:pPr>
              <a:buClr>
                <a:srgbClr val="F7F7F7"/>
              </a:buClr>
              <a:buFont typeface="Arial" charset="2"/>
              <a:buChar char="•"/>
            </a:pPr>
            <a:r>
              <a:rPr lang="en-US" dirty="0" err="1">
                <a:solidFill>
                  <a:srgbClr val="EBEBEB"/>
                </a:solidFill>
              </a:rPr>
              <a:t>RasPi</a:t>
            </a:r>
            <a:r>
              <a:rPr lang="en-US" dirty="0">
                <a:solidFill>
                  <a:srgbClr val="EBEBEB"/>
                </a:solidFill>
              </a:rPr>
              <a:t> 4 migration</a:t>
            </a:r>
            <a:endParaRPr lang="hu-HU"/>
          </a:p>
          <a:p>
            <a:pPr>
              <a:buClr>
                <a:srgbClr val="F7F7F7"/>
              </a:buClr>
              <a:buFont typeface="Arial" charset="2"/>
              <a:buChar char="•"/>
            </a:pPr>
            <a:r>
              <a:rPr lang="en-US" dirty="0">
                <a:solidFill>
                  <a:srgbClr val="EBEBEB"/>
                </a:solidFill>
              </a:rPr>
              <a:t>Testing</a:t>
            </a:r>
          </a:p>
          <a:p>
            <a:pPr>
              <a:buClr>
                <a:srgbClr val="F7F7F7"/>
              </a:buClr>
              <a:buFont typeface="Arial" charset="2"/>
              <a:buChar char="•"/>
            </a:pPr>
            <a:r>
              <a:rPr lang="en-US" dirty="0">
                <a:solidFill>
                  <a:srgbClr val="EBEBEB"/>
                </a:solidFill>
              </a:rPr>
              <a:t>Learned new skills, technologies:</a:t>
            </a:r>
          </a:p>
          <a:p>
            <a:pPr lvl="1">
              <a:buClr>
                <a:srgbClr val="F7F7F7"/>
              </a:buClr>
              <a:buFont typeface="Arial" charset="2"/>
              <a:buChar char="•"/>
            </a:pPr>
            <a:r>
              <a:rPr lang="en-US" dirty="0">
                <a:solidFill>
                  <a:srgbClr val="EBEBEB"/>
                </a:solidFill>
              </a:rPr>
              <a:t>Linux</a:t>
            </a:r>
          </a:p>
          <a:p>
            <a:pPr lvl="1">
              <a:buClr>
                <a:srgbClr val="F7F7F7"/>
              </a:buClr>
              <a:buFont typeface="Arial" charset="2"/>
              <a:buChar char="•"/>
            </a:pPr>
            <a:r>
              <a:rPr lang="en-US" dirty="0">
                <a:solidFill>
                  <a:srgbClr val="EBEBEB"/>
                </a:solidFill>
              </a:rPr>
              <a:t>Microcontrollers</a:t>
            </a:r>
          </a:p>
          <a:p>
            <a:pPr lvl="1">
              <a:buClr>
                <a:srgbClr val="F7F7F7"/>
              </a:buClr>
              <a:buFont typeface="Arial" charset="2"/>
              <a:buChar char="•"/>
            </a:pPr>
            <a:r>
              <a:rPr lang="en-US" dirty="0">
                <a:solidFill>
                  <a:srgbClr val="EBEBEB"/>
                </a:solidFill>
              </a:rPr>
              <a:t>DDS</a:t>
            </a:r>
          </a:p>
          <a:p>
            <a:pPr lvl="1">
              <a:buClr>
                <a:srgbClr val="F7F7F7"/>
              </a:buClr>
              <a:buFont typeface="Arial" charset="2"/>
              <a:buChar char="•"/>
            </a:pPr>
            <a:r>
              <a:rPr lang="en-US" dirty="0">
                <a:solidFill>
                  <a:srgbClr val="EBEBEB"/>
                </a:solidFill>
              </a:rPr>
              <a:t>LaTeX</a:t>
            </a:r>
          </a:p>
          <a:p>
            <a:pPr lvl="1">
              <a:buClr>
                <a:srgbClr val="F7F7F7"/>
              </a:buClr>
              <a:buFont typeface="Arial" charset="2"/>
              <a:buChar char="•"/>
            </a:pPr>
            <a:endParaRPr lang="en-US" dirty="0">
              <a:solidFill>
                <a:srgbClr val="EBEBEB"/>
              </a:solidFill>
            </a:endParaRPr>
          </a:p>
          <a:p>
            <a:pPr>
              <a:buClr>
                <a:srgbClr val="F7F7F7"/>
              </a:buClr>
              <a:buFont typeface="Arial" charset="2"/>
              <a:buChar char="•"/>
            </a:pPr>
            <a:endParaRPr lang="en-US" dirty="0">
              <a:solidFill>
                <a:srgbClr val="EBEBEB"/>
              </a:solidFill>
            </a:endParaRPr>
          </a:p>
          <a:p>
            <a:pPr>
              <a:buClr>
                <a:srgbClr val="F7F7F7"/>
              </a:buClr>
              <a:buFont typeface="Arial" charset="2"/>
              <a:buChar char="•"/>
            </a:pPr>
            <a:endParaRPr lang="en-US" dirty="0">
              <a:solidFill>
                <a:srgbClr val="EBEBEB"/>
              </a:solidFill>
            </a:endParaRPr>
          </a:p>
          <a:p>
            <a:pPr>
              <a:buClr>
                <a:srgbClr val="F7F7F7"/>
              </a:buClr>
            </a:pPr>
            <a:endParaRPr lang="en-US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744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9F2655-33CD-8A94-6555-396A2BDB2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Smart</a:t>
            </a:r>
            <a:r>
              <a:rPr lang="hu-HU" dirty="0"/>
              <a:t> </a:t>
            </a:r>
            <a:r>
              <a:rPr lang="hu-HU" dirty="0" err="1"/>
              <a:t>braking</a:t>
            </a:r>
            <a:r>
              <a:rPr lang="hu-HU" dirty="0"/>
              <a:t> </a:t>
            </a:r>
            <a:r>
              <a:rPr lang="hu-HU" dirty="0" err="1"/>
              <a:t>system</a:t>
            </a:r>
            <a:r>
              <a:rPr lang="hu-HU" dirty="0"/>
              <a:t> </a:t>
            </a:r>
            <a:r>
              <a:rPr lang="hu-HU" dirty="0" err="1"/>
              <a:t>integration</a:t>
            </a:r>
          </a:p>
        </p:txBody>
      </p:sp>
      <p:pic>
        <p:nvPicPr>
          <p:cNvPr id="4" name="Kép 4">
            <a:extLst>
              <a:ext uri="{FF2B5EF4-FFF2-40B4-BE49-F238E27FC236}">
                <a16:creationId xmlns:a16="http://schemas.microsoft.com/office/drawing/2014/main" id="{32F7ED4D-3C67-0862-4182-7D4113F66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080" y="1772254"/>
            <a:ext cx="10692052" cy="3037880"/>
          </a:xfr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7F435E0C-B18B-863D-4690-1E0E8A8E634F}"/>
              </a:ext>
            </a:extLst>
          </p:cNvPr>
          <p:cNvSpPr txBox="1"/>
          <p:nvPr/>
        </p:nvSpPr>
        <p:spPr>
          <a:xfrm>
            <a:off x="3792279" y="5023882"/>
            <a:ext cx="707951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hu-HU" sz="2000" b="1" dirty="0" err="1">
                <a:solidFill>
                  <a:schemeClr val="accent2"/>
                </a:solidFill>
              </a:rPr>
              <a:t>Orange</a:t>
            </a:r>
            <a:r>
              <a:rPr lang="hu-HU" sz="2000" b="1" dirty="0">
                <a:solidFill>
                  <a:schemeClr val="accent2"/>
                </a:solidFill>
              </a:rPr>
              <a:t>: </a:t>
            </a:r>
            <a:r>
              <a:rPr lang="hu-HU" sz="2000" b="1" dirty="0" err="1">
                <a:solidFill>
                  <a:schemeClr val="accent2"/>
                </a:solidFill>
              </a:rPr>
              <a:t>Car's</a:t>
            </a:r>
            <a:r>
              <a:rPr lang="hu-HU" sz="2000" b="1" dirty="0">
                <a:solidFill>
                  <a:schemeClr val="accent2"/>
                </a:solidFill>
              </a:rPr>
              <a:t> </a:t>
            </a:r>
            <a:r>
              <a:rPr lang="hu-HU" sz="2000" b="1" dirty="0" err="1">
                <a:solidFill>
                  <a:schemeClr val="accent2"/>
                </a:solidFill>
              </a:rPr>
              <a:t>current</a:t>
            </a:r>
            <a:r>
              <a:rPr lang="hu-HU" sz="2000" b="1" dirty="0">
                <a:solidFill>
                  <a:schemeClr val="accent2"/>
                </a:solidFill>
              </a:rPr>
              <a:t> </a:t>
            </a:r>
            <a:r>
              <a:rPr lang="hu-HU" sz="2000" b="1" dirty="0" err="1">
                <a:solidFill>
                  <a:schemeClr val="accent2"/>
                </a:solidFill>
              </a:rPr>
              <a:t>speed</a:t>
            </a:r>
            <a:endParaRPr lang="hu-HU" sz="2000" b="1" dirty="0">
              <a:solidFill>
                <a:schemeClr val="accent2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hu-HU" sz="2000" b="1" dirty="0" err="1">
                <a:solidFill>
                  <a:schemeClr val="accent6">
                    <a:lumMod val="50000"/>
                  </a:schemeClr>
                </a:solidFill>
              </a:rPr>
              <a:t>Purple</a:t>
            </a:r>
            <a:r>
              <a:rPr lang="hu-HU" sz="2000" b="1" dirty="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hu-HU" sz="2000" b="1" dirty="0" err="1">
                <a:solidFill>
                  <a:schemeClr val="accent6">
                    <a:lumMod val="50000"/>
                  </a:schemeClr>
                </a:solidFill>
              </a:rPr>
              <a:t>Distance</a:t>
            </a:r>
            <a:r>
              <a:rPr lang="hu-HU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hu-HU" sz="2000" b="1" dirty="0" err="1">
                <a:solidFill>
                  <a:schemeClr val="accent6">
                    <a:lumMod val="50000"/>
                  </a:schemeClr>
                </a:solidFill>
              </a:rPr>
              <a:t>from</a:t>
            </a:r>
            <a:r>
              <a:rPr lang="hu-HU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hu-HU" sz="2000" b="1" dirty="0" err="1">
                <a:solidFill>
                  <a:schemeClr val="accent6">
                    <a:lumMod val="50000"/>
                  </a:schemeClr>
                </a:solidFill>
              </a:rPr>
              <a:t>object</a:t>
            </a:r>
            <a:r>
              <a:rPr lang="hu-HU" sz="2000" b="1" dirty="0">
                <a:solidFill>
                  <a:schemeClr val="accent6">
                    <a:lumMod val="50000"/>
                  </a:schemeClr>
                </a:solidFill>
              </a:rPr>
              <a:t> in front</a:t>
            </a:r>
          </a:p>
          <a:p>
            <a:pPr marL="342900" indent="-342900">
              <a:buFont typeface="Arial"/>
              <a:buChar char="•"/>
            </a:pPr>
            <a:r>
              <a:rPr lang="hu-HU" sz="2000" b="1" dirty="0" err="1">
                <a:solidFill>
                  <a:srgbClr val="0070C0"/>
                </a:solidFill>
              </a:rPr>
              <a:t>Blue</a:t>
            </a:r>
            <a:r>
              <a:rPr lang="hu-HU" sz="2000" b="1" dirty="0">
                <a:solidFill>
                  <a:srgbClr val="0070C0"/>
                </a:solidFill>
              </a:rPr>
              <a:t>: </a:t>
            </a:r>
            <a:r>
              <a:rPr lang="hu-HU" sz="2000" b="1" dirty="0" err="1">
                <a:solidFill>
                  <a:srgbClr val="0070C0"/>
                </a:solidFill>
              </a:rPr>
              <a:t>Braking</a:t>
            </a:r>
            <a:r>
              <a:rPr lang="hu-HU" sz="2000" b="1" dirty="0">
                <a:solidFill>
                  <a:srgbClr val="0070C0"/>
                </a:solidFill>
              </a:rPr>
              <a:t> </a:t>
            </a:r>
            <a:r>
              <a:rPr lang="hu-HU" sz="2000" b="1" dirty="0" err="1">
                <a:solidFill>
                  <a:srgbClr val="0070C0"/>
                </a:solidFill>
              </a:rPr>
              <a:t>amuont</a:t>
            </a:r>
            <a:endParaRPr lang="hu-HU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228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Szélesvásznú</PresentationFormat>
  <Paragraphs>0</Paragraphs>
  <Slides>8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9" baseType="lpstr">
      <vt:lpstr>Ion</vt:lpstr>
      <vt:lpstr>Smart braking system</vt:lpstr>
      <vt:lpstr>Measuring module</vt:lpstr>
      <vt:lpstr>Distance system</vt:lpstr>
      <vt:lpstr>Data flow I.</vt:lpstr>
      <vt:lpstr>Speed system</vt:lpstr>
      <vt:lpstr>Data flow II.</vt:lpstr>
      <vt:lpstr>Measuring module data flow</vt:lpstr>
      <vt:lpstr>Smart braking system integration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/>
  <cp:lastModifiedBy/>
  <cp:revision>350</cp:revision>
  <dcterms:created xsi:type="dcterms:W3CDTF">2022-12-07T13:19:02Z</dcterms:created>
  <dcterms:modified xsi:type="dcterms:W3CDTF">2022-12-07T22:36:49Z</dcterms:modified>
</cp:coreProperties>
</file>