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30A2-50CB-47ED-ABDB-988F8C353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742254"/>
            <a:ext cx="8637073" cy="2920713"/>
          </a:xfrm>
        </p:spPr>
        <p:txBody>
          <a:bodyPr/>
          <a:lstStyle/>
          <a:p>
            <a:r>
              <a:rPr lang="pt-PT"/>
              <a:t>Lapr4 – Projeto Integrador – sprint d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241C32-3326-4054-A268-13678E071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866418"/>
            <a:ext cx="8637072" cy="2198424"/>
          </a:xfrm>
        </p:spPr>
        <p:txBody>
          <a:bodyPr>
            <a:normAutofit fontScale="25000" lnSpcReduction="20000"/>
          </a:bodyPr>
          <a:lstStyle/>
          <a:p>
            <a:r>
              <a:rPr lang="pt-PT" sz="8000"/>
              <a:t>Grupo 2 turma 2dl: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8000"/>
              <a:t>Bruno silva - 1190447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8000"/>
              <a:t>Diogo Domingues - 1190523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8000"/>
              <a:t>Gonçalo Jordão - 1190633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8000"/>
              <a:t>Ricardo mesquita - 1190995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183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eamwork vs Group work: What&amp;#39;s the Difference? - 3Back LLC">
            <a:extLst>
              <a:ext uri="{FF2B5EF4-FFF2-40B4-BE49-F238E27FC236}">
                <a16:creationId xmlns:a16="http://schemas.microsoft.com/office/drawing/2014/main" id="{1DB16E68-D396-4038-B08B-186604691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" r="-1" b="9092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CFC77F-9C1A-445E-9BED-0E8801AD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pt-PT" dirty="0"/>
              <a:t>Evidências de Trabalho coletivo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847AE0-ADF0-47AC-A9C9-906582DF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pt-PT" sz="2200" dirty="0" err="1"/>
              <a:t>Issue</a:t>
            </a:r>
            <a:r>
              <a:rPr lang="pt-PT" sz="2200" dirty="0"/>
              <a:t> criada no </a:t>
            </a:r>
            <a:r>
              <a:rPr lang="pt-PT" sz="2200" dirty="0" err="1"/>
              <a:t>Jira</a:t>
            </a:r>
            <a:r>
              <a:rPr lang="pt-PT" sz="2200" dirty="0"/>
              <a:t> do nosso projeto designada como “</a:t>
            </a:r>
            <a:r>
              <a:rPr lang="pt-PT" sz="2200" dirty="0" err="1"/>
              <a:t>Daily</a:t>
            </a:r>
            <a:r>
              <a:rPr lang="pt-PT" sz="2200" dirty="0"/>
              <a:t> Meetings/Decisões” onde registámos o trabalho desenvolvido num certo período de tempo, bem como algumas das várias reuniões de grupo que tivemos ao longo do desenvolvimento do projeto;</a:t>
            </a:r>
          </a:p>
          <a:p>
            <a:r>
              <a:rPr lang="pt-PT" sz="2200" dirty="0"/>
              <a:t>Tal como já foi referido, privilegiámos a comunicação entre o grupo, pelo que praticamente todos os dias nos reuníamos através do “</a:t>
            </a:r>
            <a:r>
              <a:rPr lang="pt-PT" sz="2200" dirty="0" err="1"/>
              <a:t>Discord</a:t>
            </a:r>
            <a:r>
              <a:rPr lang="pt-PT" sz="2200" dirty="0"/>
              <a:t>”/”Microsoft Teams”;</a:t>
            </a:r>
          </a:p>
        </p:txBody>
      </p:sp>
      <p:sp>
        <p:nvSpPr>
          <p:cNvPr id="8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9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4541-00D9-4CFB-90C1-1E6B4A06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de cada um dos membros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A56292-EE06-463B-AF33-D36C99B2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33581"/>
            <a:ext cx="9291215" cy="3450613"/>
          </a:xfrm>
        </p:spPr>
        <p:txBody>
          <a:bodyPr>
            <a:noAutofit/>
          </a:bodyPr>
          <a:lstStyle/>
          <a:p>
            <a:r>
              <a:rPr lang="pt-PT" sz="2200" dirty="0"/>
              <a:t>Bruno Silva - Funcionalidades atribuídas totalmente implementadas;</a:t>
            </a:r>
          </a:p>
          <a:p>
            <a:r>
              <a:rPr lang="pt-PT" sz="2200" dirty="0"/>
              <a:t>Diogo Domingues - Funcionalidades atribuídas totalmente implementadas;</a:t>
            </a:r>
          </a:p>
          <a:p>
            <a:r>
              <a:rPr lang="pt-PT" sz="2200" dirty="0"/>
              <a:t>Gonçalo Jordão - Funcionalidades atribuídas totalmente implementadas;</a:t>
            </a:r>
          </a:p>
          <a:p>
            <a:r>
              <a:rPr lang="pt-PT" sz="2200" dirty="0"/>
              <a:t>Ricardo Mesquita - Uma funcionalidade de baixa prioridade em falta;</a:t>
            </a:r>
          </a:p>
        </p:txBody>
      </p:sp>
    </p:spTree>
    <p:extLst>
      <p:ext uri="{BB962C8B-B14F-4D97-AF65-F5344CB8AC3E}">
        <p14:creationId xmlns:p14="http://schemas.microsoft.com/office/powerpoint/2010/main" val="368848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6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6" name="Straight Connector 30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B1B36-2BB5-4CA4-B93C-57D93D58A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7" name="Rectangle 32">
            <a:extLst>
              <a:ext uri="{FF2B5EF4-FFF2-40B4-BE49-F238E27FC236}">
                <a16:creationId xmlns:a16="http://schemas.microsoft.com/office/drawing/2014/main" id="{80B6C404-E8F9-4E2B-9BB2-AD7DAEFED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CDAB3-C3B8-41A8-8AE8-CBD8719D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83" y="5170099"/>
            <a:ext cx="5279490" cy="11256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9000" dirty="0" err="1"/>
              <a:t>Fim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5154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lammo Comunicação - Sem consistência não há resultados">
            <a:extLst>
              <a:ext uri="{FF2B5EF4-FFF2-40B4-BE49-F238E27FC236}">
                <a16:creationId xmlns:a16="http://schemas.microsoft.com/office/drawing/2014/main" id="{631B66ED-83CD-47AA-85C1-F5EEF9598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6" r="10933" b="1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C6E740-F685-4FEA-9714-AD13BCAC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Resultados Atingidos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175624-EABA-4784-9517-1535DB33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200" dirty="0"/>
              <a:t>Consideramos que atingimos bons resultados, uma vez que:</a:t>
            </a:r>
          </a:p>
          <a:p>
            <a:r>
              <a:rPr lang="pt-PT" dirty="0"/>
              <a:t>Implementámos todas as funcionalidades pedidas no geral;</a:t>
            </a:r>
          </a:p>
          <a:p>
            <a:r>
              <a:rPr lang="pt-PT" dirty="0"/>
              <a:t>Todas estas funcionalidades ficaram funcionais;</a:t>
            </a:r>
          </a:p>
          <a:p>
            <a:endParaRPr lang="pt-PT" dirty="0"/>
          </a:p>
        </p:txBody>
      </p:sp>
      <p:sp>
        <p:nvSpPr>
          <p:cNvPr id="8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9580-EF73-4B9B-BC7B-954D9B95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593" y="389523"/>
            <a:ext cx="9436814" cy="1049235"/>
          </a:xfrm>
        </p:spPr>
        <p:txBody>
          <a:bodyPr>
            <a:normAutofit/>
          </a:bodyPr>
          <a:lstStyle/>
          <a:p>
            <a:r>
              <a:rPr lang="pt-PT" sz="2400" dirty="0"/>
              <a:t>Análise Crítica dos resultados e do trabalho de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7F2B0F-6E4E-4B11-A27C-5724FAFC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18" y="1289656"/>
            <a:ext cx="4549261" cy="48565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 err="1"/>
              <a:t>Strenghts</a:t>
            </a:r>
            <a:r>
              <a:rPr lang="pt-PT" dirty="0"/>
              <a:t>:</a:t>
            </a:r>
          </a:p>
          <a:p>
            <a:r>
              <a:rPr lang="pt-PT" dirty="0"/>
              <a:t>Foi adotado um bom processo de engenharia, de acordo com o que foi aprendido ao longo do semestre;</a:t>
            </a:r>
          </a:p>
          <a:p>
            <a:r>
              <a:rPr lang="pt-PT" dirty="0"/>
              <a:t>Privilegiamos o diálogo e debates entre a equipa;</a:t>
            </a:r>
          </a:p>
          <a:p>
            <a:r>
              <a:rPr lang="pt-PT" dirty="0"/>
              <a:t>Documentação em abundância;</a:t>
            </a:r>
          </a:p>
          <a:p>
            <a:r>
              <a:rPr lang="pt-PT" dirty="0"/>
              <a:t>Informação em memória abundante, o que permite vários cenários de demonstração;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Weaknesses</a:t>
            </a:r>
            <a:r>
              <a:rPr lang="pt-PT" dirty="0"/>
              <a:t>:</a:t>
            </a:r>
          </a:p>
          <a:p>
            <a:r>
              <a:rPr lang="pt-PT" dirty="0"/>
              <a:t>Existência de poucos comentários no código;</a:t>
            </a:r>
          </a:p>
        </p:txBody>
      </p:sp>
      <p:pic>
        <p:nvPicPr>
          <p:cNvPr id="2050" name="Picture 2" descr="Análise SWOT e plano de ação para abrir empresa em portugal">
            <a:extLst>
              <a:ext uri="{FF2B5EF4-FFF2-40B4-BE49-F238E27FC236}">
                <a16:creationId xmlns:a16="http://schemas.microsoft.com/office/drawing/2014/main" id="{652D508A-A371-4EE8-91CC-C7ED2435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1345" y="2297997"/>
            <a:ext cx="4960442" cy="283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9580-EF73-4B9B-BC7B-954D9B95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9436814" cy="1049235"/>
          </a:xfrm>
        </p:spPr>
        <p:txBody>
          <a:bodyPr>
            <a:normAutofit/>
          </a:bodyPr>
          <a:lstStyle/>
          <a:p>
            <a:r>
              <a:rPr lang="pt-PT" sz="2400" dirty="0"/>
              <a:t>Análise Crítica dos resultados e do trabalho de equipa (Continuação)</a:t>
            </a:r>
          </a:p>
        </p:txBody>
      </p:sp>
      <p:pic>
        <p:nvPicPr>
          <p:cNvPr id="2050" name="Picture 2" descr="Análise SWOT e plano de ação para abrir empresa em portugal">
            <a:extLst>
              <a:ext uri="{FF2B5EF4-FFF2-40B4-BE49-F238E27FC236}">
                <a16:creationId xmlns:a16="http://schemas.microsoft.com/office/drawing/2014/main" id="{652D508A-A371-4EE8-91CC-C7ED2435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2022" y="2297997"/>
            <a:ext cx="4960442" cy="283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B42780A0-E71C-4ECE-8098-25A8AAB7CD6C}"/>
              </a:ext>
            </a:extLst>
          </p:cNvPr>
          <p:cNvSpPr txBox="1">
            <a:spLocks/>
          </p:cNvSpPr>
          <p:nvPr/>
        </p:nvSpPr>
        <p:spPr>
          <a:xfrm>
            <a:off x="1231952" y="1912571"/>
            <a:ext cx="4704613" cy="4140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 err="1"/>
              <a:t>Opportunities</a:t>
            </a:r>
            <a:r>
              <a:rPr lang="pt-PT" dirty="0"/>
              <a:t>:</a:t>
            </a:r>
          </a:p>
          <a:p>
            <a:r>
              <a:rPr lang="pt-PT" dirty="0"/>
              <a:t>Adquirimos vários conceitos novos no âmbito das cadeiras deste semestre e na elaboração do projeto;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Threats</a:t>
            </a:r>
            <a:r>
              <a:rPr lang="pt-PT" dirty="0"/>
              <a:t>:</a:t>
            </a:r>
          </a:p>
          <a:p>
            <a:r>
              <a:rPr lang="pt-PT" dirty="0"/>
              <a:t>Existência de poucos testes funcionais, apesar de terem sido feitos vários testes de domínio;</a:t>
            </a:r>
          </a:p>
        </p:txBody>
      </p:sp>
    </p:spTree>
    <p:extLst>
      <p:ext uri="{BB962C8B-B14F-4D97-AF65-F5344CB8AC3E}">
        <p14:creationId xmlns:p14="http://schemas.microsoft.com/office/powerpoint/2010/main" val="6880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0548B-23FF-4D1E-B759-2983585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Evidências de aplicação do processo de engenharia/desenvolvimento de 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8D3A1B-0924-4C66-A4E1-5487A404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Criação das User </a:t>
            </a:r>
            <a:r>
              <a:rPr lang="pt-PT" dirty="0" err="1"/>
              <a:t>Stories</a:t>
            </a:r>
            <a:r>
              <a:rPr lang="pt-PT" dirty="0"/>
              <a:t> no </a:t>
            </a:r>
            <a:r>
              <a:rPr lang="pt-PT" dirty="0" err="1"/>
              <a:t>Jira</a:t>
            </a:r>
            <a:r>
              <a:rPr lang="pt-PT" dirty="0"/>
              <a:t>, bem como a atribuição de cada uma delas a um elemento da equipa; </a:t>
            </a:r>
          </a:p>
          <a:p>
            <a:r>
              <a:rPr lang="pt-PT" dirty="0"/>
              <a:t>Existência de </a:t>
            </a:r>
            <a:r>
              <a:rPr lang="pt-PT" dirty="0" err="1"/>
              <a:t>Issue</a:t>
            </a:r>
            <a:r>
              <a:rPr lang="pt-PT" dirty="0"/>
              <a:t> no </a:t>
            </a:r>
            <a:r>
              <a:rPr lang="pt-PT" dirty="0" err="1"/>
              <a:t>Jira</a:t>
            </a:r>
            <a:r>
              <a:rPr lang="pt-PT" dirty="0"/>
              <a:t> designada como </a:t>
            </a:r>
            <a:r>
              <a:rPr lang="pt-PT" dirty="0" err="1"/>
              <a:t>Daily</a:t>
            </a:r>
            <a:r>
              <a:rPr lang="pt-PT" dirty="0"/>
              <a:t> Meetings/Decisões, onde cada um registava o trabalho desenvolvido ao longo dos dias;</a:t>
            </a:r>
          </a:p>
          <a:p>
            <a:r>
              <a:rPr lang="pt-PT" dirty="0"/>
              <a:t>Utilização do </a:t>
            </a:r>
            <a:r>
              <a:rPr lang="pt-PT" dirty="0" err="1"/>
              <a:t>Bitbucket</a:t>
            </a:r>
            <a:r>
              <a:rPr lang="pt-PT" dirty="0"/>
              <a:t> de modo a manter o trabalho desenvolvido,  atualizado e visível a todos os membros; </a:t>
            </a:r>
          </a:p>
          <a:p>
            <a:r>
              <a:rPr lang="pt-PT" dirty="0"/>
              <a:t>Documentação presente na pasta </a:t>
            </a:r>
            <a:r>
              <a:rPr lang="pt-PT" dirty="0" err="1"/>
              <a:t>docs</a:t>
            </a:r>
            <a:r>
              <a:rPr lang="pt-PT" dirty="0"/>
              <a:t> do nosso projeto que contém toda a documentação desenvolvida por nós de modo a explicar as funcionalidades desenvolvidas, sendo que nestas indicamos também a relação de umas User </a:t>
            </a:r>
            <a:r>
              <a:rPr lang="pt-PT" dirty="0" err="1"/>
              <a:t>Stories</a:t>
            </a:r>
            <a:r>
              <a:rPr lang="pt-PT" dirty="0"/>
              <a:t> com as outras.</a:t>
            </a:r>
          </a:p>
        </p:txBody>
      </p:sp>
    </p:spTree>
    <p:extLst>
      <p:ext uri="{BB962C8B-B14F-4D97-AF65-F5344CB8AC3E}">
        <p14:creationId xmlns:p14="http://schemas.microsoft.com/office/powerpoint/2010/main" val="18333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0977-18BF-4940-8282-13D60BB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5" y="424691"/>
            <a:ext cx="9291215" cy="1049235"/>
          </a:xfrm>
        </p:spPr>
        <p:txBody>
          <a:bodyPr/>
          <a:lstStyle/>
          <a:p>
            <a:r>
              <a:rPr lang="pt-PT" dirty="0" err="1"/>
              <a:t>Deployment</a:t>
            </a:r>
            <a:r>
              <a:rPr lang="pt-PT" dirty="0"/>
              <a:t> da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AA2ED0-7A39-4120-884E-B944DAB2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5" y="1333248"/>
            <a:ext cx="9291215" cy="25844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2500" dirty="0"/>
              <a:t>O nosso projeto contém várias aplicações que permitem aceder a diversas funcionalidades, estando estas interligadas entre si:</a:t>
            </a:r>
          </a:p>
          <a:p>
            <a:r>
              <a:rPr lang="pt-PT" sz="2500" dirty="0"/>
              <a:t>Serviços RH</a:t>
            </a:r>
          </a:p>
          <a:p>
            <a:r>
              <a:rPr lang="pt-PT" sz="2500" dirty="0"/>
              <a:t>Portal</a:t>
            </a:r>
          </a:p>
          <a:p>
            <a:r>
              <a:rPr lang="pt-PT" sz="2500" dirty="0"/>
              <a:t>Motor de Fluxos</a:t>
            </a:r>
          </a:p>
          <a:p>
            <a:r>
              <a:rPr lang="pt-PT" sz="2500" dirty="0"/>
              <a:t>Executor de Tarefas Automáticas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F359B5-09CF-4FA1-A225-CE69C754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62" y="3958529"/>
            <a:ext cx="7102676" cy="2543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256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stão da qualidade de processos: : 8 princípios para colocar em prática">
            <a:extLst>
              <a:ext uri="{FF2B5EF4-FFF2-40B4-BE49-F238E27FC236}">
                <a16:creationId xmlns:a16="http://schemas.microsoft.com/office/drawing/2014/main" id="{18A2846C-37B5-4713-A6B8-8113A2E2A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" r="-1" b="12470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A3791D-258D-4FA8-9A3F-064B3C1E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66" y="3154648"/>
            <a:ext cx="3193050" cy="2532201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Qualidade do produto final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A4655F-4A30-4848-8ED8-C88D641E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135" y="2206170"/>
            <a:ext cx="6085091" cy="4699000"/>
          </a:xfrm>
        </p:spPr>
        <p:txBody>
          <a:bodyPr anchor="ctr">
            <a:normAutofit/>
          </a:bodyPr>
          <a:lstStyle/>
          <a:p>
            <a:r>
              <a:rPr lang="pt-PT" dirty="0"/>
              <a:t>Consideramos que desenvolvemos um produto com qualidade, tendo em conta os requisitos pedidos pelo cliente;</a:t>
            </a:r>
          </a:p>
          <a:p>
            <a:endParaRPr lang="pt-PT" dirty="0"/>
          </a:p>
        </p:txBody>
      </p:sp>
      <p:sp>
        <p:nvSpPr>
          <p:cNvPr id="14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808A7-703C-4C2E-8FC0-66DEAC5C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pt-PT" dirty="0"/>
              <a:t>Aspetos que poderiam ser melhorados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621C6F-80D1-4A00-97B3-777515244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887" y="2451832"/>
            <a:ext cx="4012907" cy="3450613"/>
          </a:xfrm>
        </p:spPr>
        <p:txBody>
          <a:bodyPr>
            <a:normAutofit/>
          </a:bodyPr>
          <a:lstStyle/>
          <a:p>
            <a:r>
              <a:rPr lang="pt-PT" sz="2200" dirty="0"/>
              <a:t>Abundância de Testes Unitários</a:t>
            </a:r>
          </a:p>
          <a:p>
            <a:r>
              <a:rPr lang="pt-PT" sz="2200" dirty="0"/>
              <a:t>Abundância de Comentários no Código</a:t>
            </a:r>
          </a:p>
          <a:p>
            <a:endParaRPr lang="pt-PT" dirty="0"/>
          </a:p>
        </p:txBody>
      </p:sp>
      <p:pic>
        <p:nvPicPr>
          <p:cNvPr id="2056" name="Picture 8" descr="Dia Internacional do Teste de Software – Projedata">
            <a:extLst>
              <a:ext uri="{FF2B5EF4-FFF2-40B4-BE49-F238E27FC236}">
                <a16:creationId xmlns:a16="http://schemas.microsoft.com/office/drawing/2014/main" id="{21FAE9CF-0878-49C0-B871-1F8BA433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19" y="2100456"/>
            <a:ext cx="45815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8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spírito de Equipa: Como criar uma equipa unida? | Ideias e Desafios">
            <a:extLst>
              <a:ext uri="{FF2B5EF4-FFF2-40B4-BE49-F238E27FC236}">
                <a16:creationId xmlns:a16="http://schemas.microsoft.com/office/drawing/2014/main" id="{AA7695B3-B65D-406A-9F36-76AD7AEFD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" r="-1" b="11748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B934A-637E-4A66-B513-D466E7A1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93800"/>
            <a:ext cx="3301051" cy="4699000"/>
          </a:xfrm>
        </p:spPr>
        <p:txBody>
          <a:bodyPr anchor="ctr">
            <a:normAutofit/>
          </a:bodyPr>
          <a:lstStyle/>
          <a:p>
            <a:r>
              <a:rPr lang="pt-PT" sz="3400" dirty="0">
                <a:solidFill>
                  <a:schemeClr val="tx1"/>
                </a:solidFill>
              </a:rPr>
              <a:t>Trabalho em equipa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43115A-2274-4108-AF96-3A1FBCAF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pt-PT" sz="2200" dirty="0"/>
              <a:t>Consideramos que trabalhamos bem como equipa;</a:t>
            </a:r>
          </a:p>
          <a:p>
            <a:r>
              <a:rPr lang="pt-PT" sz="2200" dirty="0"/>
              <a:t>Ao longo do desenvolvimento do projeto fomos uma equipa unida, tendo em conta que sempre nos ajudámos uns aos outros;</a:t>
            </a:r>
          </a:p>
          <a:p>
            <a:r>
              <a:rPr lang="pt-PT" sz="2200" dirty="0"/>
              <a:t>Debatemos sempre entre todos as ideias de cada um, tendo chegado sempre a um bom senso;</a:t>
            </a:r>
          </a:p>
        </p:txBody>
      </p:sp>
      <p:sp>
        <p:nvSpPr>
          <p:cNvPr id="8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89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386</TotalTime>
  <Words>519</Words>
  <Application>Microsoft Office PowerPoint</Application>
  <PresentationFormat>Ecrã Panorâmico</PresentationFormat>
  <Paragraphs>54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Galeria</vt:lpstr>
      <vt:lpstr>Lapr4 – Projeto Integrador – sprint d</vt:lpstr>
      <vt:lpstr>Resultados Atingidos</vt:lpstr>
      <vt:lpstr>Análise Crítica dos resultados e do trabalho de equipa</vt:lpstr>
      <vt:lpstr>Análise Crítica dos resultados e do trabalho de equipa (Continuação)</vt:lpstr>
      <vt:lpstr>Evidências de aplicação do processo de engenharia/desenvolvimento de software</vt:lpstr>
      <vt:lpstr>Deployment da solução</vt:lpstr>
      <vt:lpstr>Qualidade do produto final</vt:lpstr>
      <vt:lpstr>Aspetos que poderiam ser melhorados</vt:lpstr>
      <vt:lpstr>Trabalho em equipa</vt:lpstr>
      <vt:lpstr>Evidências de Trabalho coletivo</vt:lpstr>
      <vt:lpstr>Desempenho de cada um dos membros da equipa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 – Projeto Integrador – sprint d</dc:title>
  <dc:creator>Diogo Domingues (1190523)</dc:creator>
  <cp:lastModifiedBy>Diogo Domingues (1190523)</cp:lastModifiedBy>
  <cp:revision>15</cp:revision>
  <dcterms:created xsi:type="dcterms:W3CDTF">2021-06-20T02:23:43Z</dcterms:created>
  <dcterms:modified xsi:type="dcterms:W3CDTF">2021-06-20T22:17:35Z</dcterms:modified>
</cp:coreProperties>
</file>