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294" r:id="rId9"/>
  </p:sldIdLst>
  <p:sldSz cx="9906000" cy="6858000" type="A4"/>
  <p:notesSz cx="6858000" cy="9144000"/>
  <p:defaultTextStyle>
    <a:defPPr>
      <a:defRPr lang="nl-NL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90" autoAdjust="0"/>
  </p:normalViewPr>
  <p:slideViewPr>
    <p:cSldViewPr>
      <p:cViewPr>
        <p:scale>
          <a:sx n="200" d="100"/>
          <a:sy n="200" d="100"/>
        </p:scale>
        <p:origin x="2844" y="29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3A1-E41A-4227-B246-4EC9AF64CA8B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3D68-68B2-4A20-AD73-D85ACFD72D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</a:t>
            </a:r>
            <a:r>
              <a:rPr lang="nl-NL" baseline="0" dirty="0" smtClean="0"/>
              <a:t> schema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1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42950" y="1752604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15" rIns="45715"/>
          <a:lstStyle>
            <a:lvl1pPr marL="0" marR="64000" indent="0" algn="r">
              <a:buNone/>
              <a:defRPr>
                <a:solidFill>
                  <a:schemeClr val="tx2"/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4077" y="4953000"/>
            <a:ext cx="9910079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1481332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414347" y="274643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29" rIns="91429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5032115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95300" y="1444297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4" y="1444297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787900" y="5355103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36335" y="5443403"/>
            <a:ext cx="7759700" cy="648232"/>
          </a:xfrm>
          <a:noFill/>
        </p:spPr>
        <p:txBody>
          <a:bodyPr lIns="91429" tIns="0" rIns="91429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745082" y="6407946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4865123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95300" y="1481330"/>
            <a:ext cx="89154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28-7-2022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745082" y="6407946"/>
            <a:ext cx="2546571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9367878" y="6407946"/>
            <a:ext cx="396240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16" indent="-25600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18" indent="-228573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33" indent="-228573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5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8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81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53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26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568" y="764704"/>
            <a:ext cx="417863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92760" y="404664"/>
            <a:ext cx="7441790" cy="3903212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>
                <a:solidFill>
                  <a:srgbClr val="0070C0"/>
                </a:solidFill>
              </a:rPr>
              <a:t>TechDen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dirty="0" smtClean="0">
                <a:solidFill>
                  <a:srgbClr val="0070C0"/>
                </a:solidFill>
              </a:rPr>
              <a:t>Zwolle</a:t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/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>Workshop </a:t>
            </a:r>
            <a:r>
              <a:rPr lang="nl-NL" dirty="0" smtClean="0">
                <a:solidFill>
                  <a:srgbClr val="0070C0"/>
                </a:solidFill>
              </a:rPr>
              <a:t>Solderen</a:t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/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>Montage </a:t>
            </a:r>
            <a:r>
              <a:rPr lang="nl-NL" dirty="0" smtClean="0">
                <a:solidFill>
                  <a:srgbClr val="0070C0"/>
                </a:solidFill>
              </a:rPr>
              <a:t>instructie</a:t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>Game Console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5536409"/>
            <a:ext cx="3921125" cy="11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1- </a:t>
            </a:r>
            <a:r>
              <a:rPr lang="nl-NL" dirty="0" err="1" smtClean="0"/>
              <a:t>Leds</a:t>
            </a:r>
            <a:r>
              <a:rPr lang="nl-NL" dirty="0" smtClean="0"/>
              <a:t> &amp;</a:t>
            </a:r>
            <a:br>
              <a:rPr lang="nl-NL" dirty="0" smtClean="0"/>
            </a:br>
            <a:r>
              <a:rPr lang="nl-NL" dirty="0" smtClean="0"/>
              <a:t>Buttons</a:t>
            </a:r>
            <a:endParaRPr lang="nl-NL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114300"/>
            <a:ext cx="2918742" cy="570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hoek 7"/>
          <p:cNvSpPr/>
          <p:nvPr/>
        </p:nvSpPr>
        <p:spPr>
          <a:xfrm>
            <a:off x="3919698" y="510580"/>
            <a:ext cx="1961009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4016896" y="3933056"/>
            <a:ext cx="1970261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6465168" y="2676740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Voorzijde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5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0"/>
            <a:ext cx="2842665" cy="59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2 - Weerstandjes</a:t>
            </a:r>
            <a:br>
              <a:rPr lang="nl-NL" dirty="0" smtClean="0"/>
            </a:br>
            <a:r>
              <a:rPr lang="nl-NL" dirty="0" smtClean="0"/>
              <a:t> + Diode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7307584" y="2262246"/>
            <a:ext cx="18596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6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6372"/>
            <a:ext cx="2827015" cy="578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3 - Chip voetje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6897216" y="3501008"/>
            <a:ext cx="23762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4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1610"/>
            <a:ext cx="2893690" cy="577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4 – Programmeer </a:t>
            </a:r>
            <a:br>
              <a:rPr lang="nl-NL" dirty="0" smtClean="0"/>
            </a:br>
            <a:r>
              <a:rPr lang="nl-NL" dirty="0" smtClean="0"/>
              <a:t>connector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8769424" y="764704"/>
            <a:ext cx="71792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4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146373"/>
            <a:ext cx="2884164" cy="576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5 – Condensatoren &amp; </a:t>
            </a:r>
            <a:br>
              <a:rPr lang="nl-NL" dirty="0" smtClean="0"/>
            </a:br>
            <a:r>
              <a:rPr lang="nl-NL" dirty="0" smtClean="0"/>
              <a:t>Kristal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6741776" y="3140967"/>
            <a:ext cx="2823579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6741776" y="3140967"/>
            <a:ext cx="299456" cy="1080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9057456" y="1916833"/>
            <a:ext cx="507899" cy="176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61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60660"/>
            <a:ext cx="2865115" cy="574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6 – Druk- &amp; </a:t>
            </a:r>
            <a:br>
              <a:rPr lang="nl-NL" dirty="0" smtClean="0"/>
            </a:br>
            <a:r>
              <a:rPr lang="nl-NL" dirty="0" smtClean="0"/>
              <a:t>schuifschakelaar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6681193" y="1556792"/>
            <a:ext cx="432048" cy="648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9057457" y="2348880"/>
            <a:ext cx="507898" cy="614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00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624003" indent="-514288">
              <a:buFont typeface="+mj-lt"/>
              <a:buAutoNum type="arabicPeriod"/>
            </a:pPr>
            <a:endParaRPr lang="nl-NL" dirty="0" smtClean="0"/>
          </a:p>
          <a:p>
            <a:pPr marL="109715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TechDen</a:t>
            </a:r>
            <a:r>
              <a:rPr lang="nl-NL" dirty="0" smtClean="0"/>
              <a:t> Zwolle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47" y="1628800"/>
            <a:ext cx="661513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15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41</Words>
  <Application>Microsoft Office PowerPoint</Application>
  <PresentationFormat>A4 (210 x 297 mm)</PresentationFormat>
  <Paragraphs>25</Paragraphs>
  <Slides>8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Concours</vt:lpstr>
      <vt:lpstr>TechDen Zwolle  Workshop Solderen  Montage instructie Game Console</vt:lpstr>
      <vt:lpstr>1- Leds &amp; Buttons</vt:lpstr>
      <vt:lpstr>2 - Weerstandjes  + Diode</vt:lpstr>
      <vt:lpstr>3 - Chip voetje</vt:lpstr>
      <vt:lpstr>4 – Programmeer  connector</vt:lpstr>
      <vt:lpstr>5 – Condensatoren &amp;  Kristal</vt:lpstr>
      <vt:lpstr>6 – Druk- &amp;  schuifschakelaar</vt:lpstr>
      <vt:lpstr>TechDen Zwolle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enof Anita</dc:creator>
  <cp:lastModifiedBy>Roland enof Anita</cp:lastModifiedBy>
  <cp:revision>73</cp:revision>
  <dcterms:created xsi:type="dcterms:W3CDTF">2021-07-01T07:07:20Z</dcterms:created>
  <dcterms:modified xsi:type="dcterms:W3CDTF">2022-07-28T12:41:16Z</dcterms:modified>
</cp:coreProperties>
</file>