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4" r:id="rId3"/>
    <p:sldId id="264" r:id="rId4"/>
    <p:sldId id="265" r:id="rId5"/>
    <p:sldId id="259" r:id="rId6"/>
    <p:sldId id="262" r:id="rId7"/>
    <p:sldId id="267" r:id="rId8"/>
    <p:sldId id="266" r:id="rId9"/>
    <p:sldId id="268" r:id="rId10"/>
    <p:sldId id="269" r:id="rId11"/>
    <p:sldId id="270" r:id="rId12"/>
    <p:sldId id="271" r:id="rId13"/>
    <p:sldId id="273" r:id="rId14"/>
    <p:sldId id="272" r:id="rId1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3E3A1-E41A-4227-B246-4EC9AF64CA8B}" type="datetimeFigureOut">
              <a:rPr lang="nl-NL" smtClean="0"/>
              <a:t>5-7-2021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A3D68-68B2-4A20-AD73-D85ACFD72D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9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Uitleg</a:t>
            </a:r>
            <a:r>
              <a:rPr lang="nl-NL" baseline="0" dirty="0" smtClean="0"/>
              <a:t> schema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Uitleg</a:t>
            </a:r>
            <a:r>
              <a:rPr lang="nl-NL" baseline="0" dirty="0" smtClean="0"/>
              <a:t> schema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429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42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D34557-819C-43FD-A2EA-1D50E17FA0BF}" type="datetimeFigureOut">
              <a:rPr lang="nl-NL" smtClean="0"/>
              <a:t>5-7-2021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5-7-2021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5-7-2021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5-7-2021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5-7-2021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5-7-2021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5-7-2021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5-7-2021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5-7-2021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5-7-2021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D34557-819C-43FD-A2EA-1D50E17FA0BF}" type="datetimeFigureOut">
              <a:rPr lang="nl-NL" smtClean="0"/>
              <a:t>5-7-2021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4D34557-819C-43FD-A2EA-1D50E17FA0BF}" type="datetimeFigureOut">
              <a:rPr lang="nl-NL" smtClean="0"/>
              <a:t>5-7-2021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hyperlink" Target="https://photos.google.com/photo/AF1QipMvibJTCEs83evP2M-1D9h0I7eIBJrP884PtY1R?hl=n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ychainino.com/how-to-drive-many-leds-with-only-few-pins-charlieplexing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8064896" cy="1829761"/>
          </a:xfrm>
        </p:spPr>
        <p:txBody>
          <a:bodyPr/>
          <a:lstStyle/>
          <a:p>
            <a:pPr algn="ctr"/>
            <a:r>
              <a:rPr lang="nl-NL" dirty="0" err="1" smtClean="0">
                <a:solidFill>
                  <a:srgbClr val="0070C0"/>
                </a:solidFill>
              </a:rPr>
              <a:t>Snakegame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nl-NL" dirty="0" err="1"/>
              <a:t>with</a:t>
            </a:r>
            <a:r>
              <a:rPr lang="nl-NL" dirty="0"/>
              <a:t> 30 </a:t>
            </a:r>
            <a:r>
              <a:rPr lang="nl-NL" dirty="0" err="1" smtClean="0"/>
              <a:t>LEDs</a:t>
            </a:r>
            <a:r>
              <a:rPr lang="nl-NL" dirty="0" smtClean="0"/>
              <a:t> Charlyplexing methode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536407"/>
            <a:ext cx="36195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2535"/>
            <a:ext cx="3198712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5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External</a:t>
            </a:r>
            <a:r>
              <a:rPr lang="nl-NL" dirty="0" smtClean="0"/>
              <a:t> FTDI Board</a:t>
            </a:r>
            <a:endParaRPr lang="nl-N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72816"/>
            <a:ext cx="523875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121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Power </a:t>
            </a:r>
            <a:r>
              <a:rPr lang="nl-NL" dirty="0" err="1" smtClean="0"/>
              <a:t>supply</a:t>
            </a:r>
            <a:endParaRPr lang="nl-N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96952"/>
            <a:ext cx="6604534" cy="2724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00808"/>
            <a:ext cx="1785879" cy="150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650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PCB</a:t>
            </a:r>
            <a:endParaRPr lang="nl-N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704856" cy="5687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459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Case voorbeeld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0" y="1455900"/>
            <a:ext cx="358922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67368"/>
            <a:ext cx="2064523" cy="3546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47771"/>
            <a:ext cx="1933434" cy="3709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4882547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>
                <a:hlinkClick r:id="rId7"/>
              </a:rPr>
              <a:t>Demo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15228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nl-NL" dirty="0" err="1" smtClean="0"/>
              <a:t>LEDs</a:t>
            </a:r>
            <a:r>
              <a:rPr lang="nl-NL" dirty="0" smtClean="0"/>
              <a:t> &amp; 4 Buttons op achterzijde van PCB!!</a:t>
            </a:r>
          </a:p>
          <a:p>
            <a:pPr>
              <a:buFont typeface="Wingdings" pitchFamily="2" charset="2"/>
              <a:buChar char="q"/>
            </a:pPr>
            <a:r>
              <a:rPr lang="nl-NL" dirty="0" smtClean="0"/>
              <a:t>Polariteit </a:t>
            </a:r>
            <a:r>
              <a:rPr lang="nl-NL" dirty="0" err="1" smtClean="0"/>
              <a:t>leds</a:t>
            </a:r>
            <a:r>
              <a:rPr lang="nl-NL" dirty="0" smtClean="0"/>
              <a:t> &amp; diode</a:t>
            </a:r>
          </a:p>
          <a:p>
            <a:pPr>
              <a:buFont typeface="Wingdings" pitchFamily="2" charset="2"/>
              <a:buChar char="q"/>
            </a:pPr>
            <a:r>
              <a:rPr lang="nl-NL" dirty="0" smtClean="0"/>
              <a:t>Positie ATMEGA328</a:t>
            </a:r>
          </a:p>
          <a:p>
            <a:pPr>
              <a:buFont typeface="Wingdings" pitchFamily="2" charset="2"/>
              <a:buChar char="q"/>
            </a:pPr>
            <a:r>
              <a:rPr lang="nl-NL" dirty="0" smtClean="0"/>
              <a:t>Jumpers Power </a:t>
            </a:r>
            <a:r>
              <a:rPr lang="nl-NL" dirty="0" err="1" smtClean="0"/>
              <a:t>supply</a:t>
            </a:r>
            <a:endParaRPr lang="nl-NL" dirty="0" smtClean="0"/>
          </a:p>
          <a:p>
            <a:pPr>
              <a:buFont typeface="Wingdings" pitchFamily="2" charset="2"/>
              <a:buChar char="q"/>
            </a:pPr>
            <a:r>
              <a:rPr lang="nl-NL" dirty="0" smtClean="0"/>
              <a:t>Positie FTDI </a:t>
            </a:r>
            <a:r>
              <a:rPr lang="nl-NL" dirty="0" err="1" smtClean="0"/>
              <a:t>boardje</a:t>
            </a:r>
            <a:endParaRPr lang="nl-NL" dirty="0" smtClean="0"/>
          </a:p>
          <a:p>
            <a:pPr marL="624078" indent="-514350">
              <a:buFont typeface="+mj-lt"/>
              <a:buAutoNum type="alphaLcParenR"/>
            </a:pPr>
            <a:endParaRPr lang="nl-NL" dirty="0"/>
          </a:p>
          <a:p>
            <a:pPr marL="109728" indent="0">
              <a:buNone/>
            </a:pPr>
            <a:r>
              <a:rPr lang="nl-NL" sz="2000" dirty="0" smtClean="0"/>
              <a:t>ATMEGA328 is </a:t>
            </a:r>
            <a:r>
              <a:rPr lang="nl-NL" sz="2000" dirty="0" smtClean="0"/>
              <a:t>reeds voorzien </a:t>
            </a:r>
            <a:r>
              <a:rPr lang="nl-NL" sz="2000" dirty="0" smtClean="0"/>
              <a:t>van </a:t>
            </a:r>
            <a:r>
              <a:rPr lang="nl-NL" sz="2000" dirty="0" err="1" smtClean="0"/>
              <a:t>bootloader</a:t>
            </a:r>
            <a:r>
              <a:rPr lang="nl-NL" sz="2000" dirty="0" smtClean="0"/>
              <a:t> &amp; DEMO sketch</a:t>
            </a:r>
            <a:endParaRPr lang="nl-NL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33245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4882547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endParaRPr lang="nl-NL" dirty="0" smtClean="0"/>
          </a:p>
          <a:p>
            <a:pPr marL="109728" indent="0">
              <a:buNone/>
            </a:pPr>
            <a:r>
              <a:rPr lang="nl-NL" dirty="0" smtClean="0"/>
              <a:t>Ma 5 juli; Uitleg HW &amp; solderen 	 -&gt; Roland</a:t>
            </a:r>
          </a:p>
          <a:p>
            <a:pPr marL="109728" indent="0">
              <a:buNone/>
            </a:pPr>
            <a:endParaRPr lang="nl-NL" dirty="0"/>
          </a:p>
          <a:p>
            <a:pPr marL="109728" indent="0">
              <a:buNone/>
            </a:pPr>
            <a:r>
              <a:rPr lang="nl-NL" dirty="0" smtClean="0"/>
              <a:t>Ma 19 juli; Uitleg SW principe </a:t>
            </a:r>
          </a:p>
          <a:p>
            <a:pPr marL="109728" indent="0">
              <a:buNone/>
            </a:pPr>
            <a:r>
              <a:rPr lang="nl-NL" dirty="0"/>
              <a:t>	</a:t>
            </a:r>
            <a:r>
              <a:rPr lang="nl-NL" dirty="0" smtClean="0"/>
              <a:t>	 &amp; </a:t>
            </a:r>
            <a:r>
              <a:rPr lang="nl-NL" dirty="0" err="1" smtClean="0"/>
              <a:t>Arduino</a:t>
            </a:r>
            <a:r>
              <a:rPr lang="nl-NL" dirty="0" smtClean="0"/>
              <a:t> IDE 		-&gt; </a:t>
            </a:r>
            <a:r>
              <a:rPr lang="nl-NL" dirty="0" err="1" smtClean="0"/>
              <a:t>Jacko</a:t>
            </a:r>
            <a:endParaRPr lang="nl-NL" dirty="0" smtClean="0"/>
          </a:p>
          <a:p>
            <a:pPr marL="109728" indent="0">
              <a:buNone/>
            </a:pPr>
            <a:endParaRPr lang="nl-NL" dirty="0"/>
          </a:p>
          <a:p>
            <a:pPr marL="109728" indent="0">
              <a:buNone/>
            </a:pPr>
            <a:r>
              <a:rPr lang="nl-NL" dirty="0" smtClean="0"/>
              <a:t>Ma 2 aug; Zelf applicatie maken &amp;</a:t>
            </a:r>
          </a:p>
          <a:p>
            <a:pPr marL="109728" indent="0">
              <a:buNone/>
            </a:pPr>
            <a:r>
              <a:rPr lang="nl-NL" dirty="0"/>
              <a:t>	</a:t>
            </a:r>
            <a:r>
              <a:rPr lang="nl-NL" dirty="0" smtClean="0"/>
              <a:t>	Nadenken  hoe externe workshops</a:t>
            </a:r>
          </a:p>
          <a:p>
            <a:pPr marL="624078" indent="-514350">
              <a:buFont typeface="+mj-lt"/>
              <a:buAutoNum type="arabicPeriod"/>
            </a:pPr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Interne </a:t>
            </a:r>
            <a:r>
              <a:rPr lang="nl-NL" dirty="0" err="1" smtClean="0"/>
              <a:t>snakegame</a:t>
            </a:r>
            <a:r>
              <a:rPr lang="nl-NL" dirty="0" smtClean="0"/>
              <a:t> workshops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0252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4882547"/>
          </a:xfrm>
        </p:spPr>
        <p:txBody>
          <a:bodyPr>
            <a:normAutofit/>
          </a:bodyPr>
          <a:lstStyle/>
          <a:p>
            <a:r>
              <a:rPr lang="nl-NL" dirty="0" smtClean="0"/>
              <a:t>Items:</a:t>
            </a:r>
          </a:p>
          <a:p>
            <a:pPr marL="624078" indent="-514350">
              <a:buFont typeface="+mj-lt"/>
              <a:buAutoNum type="arabicPeriod"/>
            </a:pPr>
            <a:r>
              <a:rPr lang="nl-NL" dirty="0" smtClean="0"/>
              <a:t>Bare </a:t>
            </a:r>
            <a:r>
              <a:rPr lang="nl-NL" dirty="0" err="1"/>
              <a:t>A</a:t>
            </a:r>
            <a:r>
              <a:rPr lang="nl-NL" dirty="0" err="1" smtClean="0"/>
              <a:t>rduino</a:t>
            </a:r>
            <a:r>
              <a:rPr lang="nl-NL" dirty="0" smtClean="0"/>
              <a:t> </a:t>
            </a:r>
          </a:p>
          <a:p>
            <a:pPr marL="624078" indent="-514350">
              <a:buFont typeface="+mj-lt"/>
              <a:buAutoNum type="arabicPeriod"/>
            </a:pPr>
            <a:r>
              <a:rPr lang="nl-NL" dirty="0" err="1" smtClean="0"/>
              <a:t>Leds</a:t>
            </a:r>
            <a:r>
              <a:rPr lang="nl-NL" dirty="0" smtClean="0"/>
              <a:t> control; Charlyplexing</a:t>
            </a:r>
          </a:p>
          <a:p>
            <a:pPr marL="624078" indent="-514350">
              <a:buFont typeface="+mj-lt"/>
              <a:buAutoNum type="arabicPeriod"/>
            </a:pPr>
            <a:r>
              <a:rPr lang="nl-NL" dirty="0" smtClean="0"/>
              <a:t>Buttons &amp; </a:t>
            </a:r>
            <a:r>
              <a:rPr lang="nl-NL" dirty="0" err="1" smtClean="0"/>
              <a:t>Piezo</a:t>
            </a:r>
            <a:r>
              <a:rPr lang="nl-NL" dirty="0" smtClean="0"/>
              <a:t> speaker</a:t>
            </a:r>
          </a:p>
          <a:p>
            <a:pPr marL="624078" indent="-514350">
              <a:buFont typeface="+mj-lt"/>
              <a:buAutoNum type="arabicPeriod"/>
            </a:pPr>
            <a:r>
              <a:rPr lang="nl-NL" dirty="0" smtClean="0"/>
              <a:t>Programming interfaces</a:t>
            </a:r>
          </a:p>
          <a:p>
            <a:pPr lvl="1"/>
            <a:r>
              <a:rPr lang="nl-NL" dirty="0" smtClean="0"/>
              <a:t>ICSP; in-circuit </a:t>
            </a:r>
            <a:r>
              <a:rPr lang="nl-NL" dirty="0" err="1"/>
              <a:t>serial</a:t>
            </a:r>
            <a:r>
              <a:rPr lang="nl-NL" dirty="0"/>
              <a:t> </a:t>
            </a:r>
            <a:r>
              <a:rPr lang="nl-NL" dirty="0" err="1" smtClean="0"/>
              <a:t>programming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programming</a:t>
            </a:r>
            <a:r>
              <a:rPr lang="nl-NL" dirty="0" smtClean="0"/>
              <a:t> </a:t>
            </a:r>
            <a:r>
              <a:rPr lang="nl-NL" dirty="0" err="1" smtClean="0"/>
              <a:t>bootloader</a:t>
            </a:r>
            <a:endParaRPr lang="nl-NL" dirty="0" smtClean="0"/>
          </a:p>
          <a:p>
            <a:pPr lvl="1"/>
            <a:r>
              <a:rPr lang="nl-NL" dirty="0" err="1" smtClean="0"/>
              <a:t>Serial</a:t>
            </a:r>
            <a:r>
              <a:rPr lang="nl-NL" dirty="0" smtClean="0"/>
              <a:t> ; </a:t>
            </a:r>
            <a:r>
              <a:rPr lang="nl-NL" dirty="0" err="1" smtClean="0"/>
              <a:t>Needs</a:t>
            </a:r>
            <a:r>
              <a:rPr lang="nl-NL" dirty="0" smtClean="0"/>
              <a:t> a FTDI USB-&gt;TTL board</a:t>
            </a:r>
            <a:br>
              <a:rPr lang="nl-NL" dirty="0" smtClean="0"/>
            </a:b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uploading</a:t>
            </a:r>
            <a:r>
              <a:rPr lang="nl-NL" dirty="0" smtClean="0"/>
              <a:t> sketches</a:t>
            </a:r>
          </a:p>
          <a:p>
            <a:pPr marL="624078" indent="-514350">
              <a:buFont typeface="+mj-lt"/>
              <a:buAutoNum type="arabicPeriod"/>
            </a:pPr>
            <a:r>
              <a:rPr lang="nl-NL" dirty="0"/>
              <a:t>Power </a:t>
            </a:r>
            <a:r>
              <a:rPr lang="nl-NL" dirty="0" smtClean="0"/>
              <a:t>Supply</a:t>
            </a:r>
          </a:p>
          <a:p>
            <a:pPr marL="624078" indent="-514350">
              <a:buFont typeface="+mj-lt"/>
              <a:buAutoNum type="arabicPeriod"/>
            </a:pPr>
            <a:r>
              <a:rPr lang="nl-NL" dirty="0" smtClean="0"/>
              <a:t>PCB</a:t>
            </a:r>
            <a:endParaRPr lang="nl-NL" dirty="0"/>
          </a:p>
          <a:p>
            <a:pPr marL="624078" indent="-514350">
              <a:buFont typeface="+mj-lt"/>
              <a:buAutoNum type="arabicPeriod"/>
            </a:pPr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Snakegame</a:t>
            </a:r>
            <a:r>
              <a:rPr lang="nl-NL" dirty="0" smtClean="0"/>
              <a:t> </a:t>
            </a:r>
            <a:r>
              <a:rPr lang="nl-NL" dirty="0" smtClean="0"/>
              <a:t>HW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4946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Bare </a:t>
            </a:r>
            <a:r>
              <a:rPr lang="nl-NL" dirty="0" err="1" smtClean="0"/>
              <a:t>Arduino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60926"/>
            <a:ext cx="7914760" cy="4836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79" y="4097114"/>
            <a:ext cx="1809677" cy="2572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184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Multiplexed</a:t>
            </a:r>
            <a:r>
              <a:rPr lang="nl-NL" dirty="0"/>
              <a:t> LED matrix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8760"/>
            <a:ext cx="5497785" cy="469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8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8"/>
            <a:ext cx="8579296" cy="4525963"/>
          </a:xfrm>
        </p:spPr>
        <p:txBody>
          <a:bodyPr>
            <a:normAutofit/>
          </a:bodyPr>
          <a:lstStyle/>
          <a:p>
            <a:pPr algn="r"/>
            <a:endParaRPr lang="nl-NL" sz="2000" b="1" dirty="0" smtClean="0"/>
          </a:p>
          <a:p>
            <a:pPr algn="r"/>
            <a:endParaRPr lang="nl-NL" sz="2000" b="1" dirty="0"/>
          </a:p>
          <a:p>
            <a:pPr algn="r"/>
            <a:endParaRPr lang="nl-NL" sz="2000" b="1" dirty="0" smtClean="0"/>
          </a:p>
          <a:p>
            <a:pPr algn="r"/>
            <a:endParaRPr lang="nl-NL" sz="2000" b="1" dirty="0"/>
          </a:p>
          <a:p>
            <a:pPr algn="r"/>
            <a:endParaRPr lang="nl-NL" sz="2000" b="1" dirty="0" smtClean="0"/>
          </a:p>
          <a:p>
            <a:pPr algn="r"/>
            <a:endParaRPr lang="nl-NL" sz="2000" b="1" dirty="0"/>
          </a:p>
          <a:p>
            <a:pPr algn="r"/>
            <a:endParaRPr lang="nl-NL" sz="2000" b="1" dirty="0" smtClean="0"/>
          </a:p>
          <a:p>
            <a:pPr algn="r"/>
            <a:endParaRPr lang="nl-NL" sz="2000" b="1" dirty="0" smtClean="0"/>
          </a:p>
          <a:p>
            <a:pPr marL="109728" indent="0">
              <a:buNone/>
            </a:pPr>
            <a:r>
              <a:rPr lang="nl-NL" sz="2000" b="1" dirty="0" smtClean="0"/>
              <a:t>See; </a:t>
            </a:r>
            <a:r>
              <a:rPr lang="nl-NL" sz="2000" b="1" dirty="0" smtClean="0">
                <a:hlinkClick r:id="rId3"/>
              </a:rPr>
              <a:t>Charlyplexing LED matrix</a:t>
            </a:r>
            <a:endParaRPr lang="nl-NL" sz="2000" b="1" dirty="0" smtClean="0"/>
          </a:p>
          <a:p>
            <a:pPr marL="109728" indent="0">
              <a:buNone/>
            </a:pPr>
            <a:endParaRPr lang="nl-NL" sz="2000" b="1" dirty="0"/>
          </a:p>
          <a:p>
            <a:pPr marL="109728" indent="0">
              <a:buNone/>
            </a:pPr>
            <a:r>
              <a:rPr lang="nl-NL" sz="2000" b="1" dirty="0" smtClean="0"/>
              <a:t>#</a:t>
            </a:r>
            <a:r>
              <a:rPr lang="nl-NL" sz="2000" b="1" dirty="0" err="1" smtClean="0"/>
              <a:t>Leds</a:t>
            </a:r>
            <a:r>
              <a:rPr lang="nl-NL" sz="2000" b="1" dirty="0" smtClean="0"/>
              <a:t> = N*(N-1)</a:t>
            </a:r>
            <a:endParaRPr lang="nl-NL" sz="2000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Charlyplexed</a:t>
            </a:r>
            <a:r>
              <a:rPr lang="nl-NL" dirty="0" smtClean="0"/>
              <a:t> </a:t>
            </a:r>
            <a:r>
              <a:rPr lang="nl-NL" dirty="0"/>
              <a:t>LED matrix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5003656" cy="2769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103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Charlyplexed</a:t>
            </a:r>
            <a:r>
              <a:rPr lang="nl-NL" dirty="0" smtClean="0"/>
              <a:t> </a:t>
            </a:r>
            <a:r>
              <a:rPr lang="nl-NL" dirty="0"/>
              <a:t>LED matrix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96752"/>
            <a:ext cx="4861640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387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4600" dirty="0"/>
              <a:t>Buttons</a:t>
            </a:r>
            <a:r>
              <a:rPr lang="nl-NL" dirty="0"/>
              <a:t> &amp; </a:t>
            </a:r>
            <a:r>
              <a:rPr lang="nl-NL" dirty="0" err="1"/>
              <a:t>Piezo</a:t>
            </a:r>
            <a:r>
              <a:rPr lang="nl-NL" dirty="0"/>
              <a:t> speaker</a:t>
            </a:r>
            <a:br>
              <a:rPr lang="nl-NL" dirty="0"/>
            </a:br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40768"/>
            <a:ext cx="4680520" cy="4727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943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Programming Interfaces</a:t>
            </a:r>
            <a:endParaRPr lang="nl-NL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7208"/>
            <a:ext cx="7311812" cy="469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394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0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1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2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9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115</Words>
  <Application>Microsoft Office PowerPoint</Application>
  <PresentationFormat>Diavoorstelling (4:3)</PresentationFormat>
  <Paragraphs>68</Paragraphs>
  <Slides>14</Slides>
  <Notes>4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Concours</vt:lpstr>
      <vt:lpstr>Snakegame</vt:lpstr>
      <vt:lpstr>Interne snakegame workshops</vt:lpstr>
      <vt:lpstr>Snakegame HW</vt:lpstr>
      <vt:lpstr>Bare Arduino</vt:lpstr>
      <vt:lpstr>Multiplexed LED matrix</vt:lpstr>
      <vt:lpstr>Charlyplexed LED matrix</vt:lpstr>
      <vt:lpstr>Charlyplexed LED matrix</vt:lpstr>
      <vt:lpstr>Buttons &amp; Piezo speaker </vt:lpstr>
      <vt:lpstr>Programming Interfaces</vt:lpstr>
      <vt:lpstr>External FTDI Board</vt:lpstr>
      <vt:lpstr>Power supply</vt:lpstr>
      <vt:lpstr>PCB</vt:lpstr>
      <vt:lpstr>Case voorbeeld</vt:lpstr>
      <vt:lpstr>Check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Roland enof Anita</dc:creator>
  <cp:lastModifiedBy>Roland enof Anita</cp:lastModifiedBy>
  <cp:revision>25</cp:revision>
  <dcterms:created xsi:type="dcterms:W3CDTF">2021-07-01T07:07:20Z</dcterms:created>
  <dcterms:modified xsi:type="dcterms:W3CDTF">2021-07-05T15:04:31Z</dcterms:modified>
</cp:coreProperties>
</file>