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77" r:id="rId8"/>
    <p:sldId id="272" r:id="rId9"/>
    <p:sldId id="273" r:id="rId10"/>
    <p:sldId id="274" r:id="rId11"/>
    <p:sldId id="275" r:id="rId12"/>
    <p:sldId id="276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C0D46-098C-498A-8311-05A5D3365AF7}" v="20" dt="2024-01-16T05:44:49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Galiyawala" userId="aea9fc2d-67db-434f-876d-a6c90e8ae2b4" providerId="ADAL" clId="{DF9C0D46-098C-498A-8311-05A5D3365AF7}"/>
    <pc:docChg chg="undo custSel addSld delSld modSld">
      <pc:chgData name="Gaurav Galiyawala" userId="aea9fc2d-67db-434f-876d-a6c90e8ae2b4" providerId="ADAL" clId="{DF9C0D46-098C-498A-8311-05A5D3365AF7}" dt="2024-01-16T05:45:22.915" v="676" actId="20577"/>
      <pc:docMkLst>
        <pc:docMk/>
      </pc:docMkLst>
      <pc:sldChg chg="delSp mod">
        <pc:chgData name="Gaurav Galiyawala" userId="aea9fc2d-67db-434f-876d-a6c90e8ae2b4" providerId="ADAL" clId="{DF9C0D46-098C-498A-8311-05A5D3365AF7}" dt="2024-01-16T05:36:32.165" v="232" actId="478"/>
        <pc:sldMkLst>
          <pc:docMk/>
          <pc:sldMk cId="1713219598" sldId="257"/>
        </pc:sldMkLst>
        <pc:spChg chg="del">
          <ac:chgData name="Gaurav Galiyawala" userId="aea9fc2d-67db-434f-876d-a6c90e8ae2b4" providerId="ADAL" clId="{DF9C0D46-098C-498A-8311-05A5D3365AF7}" dt="2024-01-16T05:36:32.165" v="232" actId="478"/>
          <ac:spMkLst>
            <pc:docMk/>
            <pc:sldMk cId="1713219598" sldId="257"/>
            <ac:spMk id="4" creationId="{36C19884-873C-4D13-BE6D-318CF07B0D12}"/>
          </ac:spMkLst>
        </pc:spChg>
      </pc:sldChg>
      <pc:sldChg chg="delSp mod">
        <pc:chgData name="Gaurav Galiyawala" userId="aea9fc2d-67db-434f-876d-a6c90e8ae2b4" providerId="ADAL" clId="{DF9C0D46-098C-498A-8311-05A5D3365AF7}" dt="2024-01-16T05:36:26.639" v="231" actId="478"/>
        <pc:sldMkLst>
          <pc:docMk/>
          <pc:sldMk cId="3571516367" sldId="258"/>
        </pc:sldMkLst>
        <pc:spChg chg="del">
          <ac:chgData name="Gaurav Galiyawala" userId="aea9fc2d-67db-434f-876d-a6c90e8ae2b4" providerId="ADAL" clId="{DF9C0D46-098C-498A-8311-05A5D3365AF7}" dt="2024-01-16T05:36:26.639" v="231" actId="478"/>
          <ac:spMkLst>
            <pc:docMk/>
            <pc:sldMk cId="3571516367" sldId="258"/>
            <ac:spMk id="5" creationId="{8D51ED20-04D4-4894-B0C2-9C541A61A734}"/>
          </ac:spMkLst>
        </pc:spChg>
      </pc:sldChg>
      <pc:sldChg chg="delSp modSp mod">
        <pc:chgData name="Gaurav Galiyawala" userId="aea9fc2d-67db-434f-876d-a6c90e8ae2b4" providerId="ADAL" clId="{DF9C0D46-098C-498A-8311-05A5D3365AF7}" dt="2024-01-16T05:45:22.915" v="676" actId="20577"/>
        <pc:sldMkLst>
          <pc:docMk/>
          <pc:sldMk cId="1742861620" sldId="266"/>
        </pc:sldMkLst>
        <pc:spChg chg="mod">
          <ac:chgData name="Gaurav Galiyawala" userId="aea9fc2d-67db-434f-876d-a6c90e8ae2b4" providerId="ADAL" clId="{DF9C0D46-098C-498A-8311-05A5D3365AF7}" dt="2024-01-16T05:45:22.915" v="676" actId="20577"/>
          <ac:spMkLst>
            <pc:docMk/>
            <pc:sldMk cId="1742861620" sldId="266"/>
            <ac:spMk id="3" creationId="{FED19BCA-B61F-4EA6-A1FB-CCA3BD8506FB}"/>
          </ac:spMkLst>
        </pc:spChg>
        <pc:spChg chg="del mod">
          <ac:chgData name="Gaurav Galiyawala" userId="aea9fc2d-67db-434f-876d-a6c90e8ae2b4" providerId="ADAL" clId="{DF9C0D46-098C-498A-8311-05A5D3365AF7}" dt="2024-01-16T05:22:41.436" v="129" actId="478"/>
          <ac:spMkLst>
            <pc:docMk/>
            <pc:sldMk cId="1742861620" sldId="266"/>
            <ac:spMk id="5" creationId="{4135E32A-1A8C-43D2-9C6E-12887B4DEDFB}"/>
          </ac:spMkLst>
        </pc:spChg>
      </pc:sldChg>
      <pc:sldChg chg="delSp modSp mod">
        <pc:chgData name="Gaurav Galiyawala" userId="aea9fc2d-67db-434f-876d-a6c90e8ae2b4" providerId="ADAL" clId="{DF9C0D46-098C-498A-8311-05A5D3365AF7}" dt="2024-01-16T05:23:18.400" v="224" actId="478"/>
        <pc:sldMkLst>
          <pc:docMk/>
          <pc:sldMk cId="1969787568" sldId="271"/>
        </pc:sldMkLst>
        <pc:spChg chg="mod">
          <ac:chgData name="Gaurav Galiyawala" userId="aea9fc2d-67db-434f-876d-a6c90e8ae2b4" providerId="ADAL" clId="{DF9C0D46-098C-498A-8311-05A5D3365AF7}" dt="2024-01-16T05:23:15.103" v="223" actId="14100"/>
          <ac:spMkLst>
            <pc:docMk/>
            <pc:sldMk cId="1969787568" sldId="271"/>
            <ac:spMk id="3" creationId="{AF64C29E-DF30-4DC6-AB95-2016F9A703B6}"/>
          </ac:spMkLst>
        </pc:spChg>
        <pc:spChg chg="del">
          <ac:chgData name="Gaurav Galiyawala" userId="aea9fc2d-67db-434f-876d-a6c90e8ae2b4" providerId="ADAL" clId="{DF9C0D46-098C-498A-8311-05A5D3365AF7}" dt="2024-01-16T05:23:18.400" v="224" actId="478"/>
          <ac:spMkLst>
            <pc:docMk/>
            <pc:sldMk cId="1969787568" sldId="271"/>
            <ac:spMk id="5" creationId="{3990FA1B-5022-47AB-A0AE-8F5C5797997C}"/>
          </ac:spMkLst>
        </pc:spChg>
      </pc:sldChg>
      <pc:sldChg chg="modSp mod">
        <pc:chgData name="Gaurav Galiyawala" userId="aea9fc2d-67db-434f-876d-a6c90e8ae2b4" providerId="ADAL" clId="{DF9C0D46-098C-498A-8311-05A5D3365AF7}" dt="2024-01-16T05:24:01.224" v="229" actId="20577"/>
        <pc:sldMkLst>
          <pc:docMk/>
          <pc:sldMk cId="2189079970" sldId="272"/>
        </pc:sldMkLst>
        <pc:spChg chg="mod">
          <ac:chgData name="Gaurav Galiyawala" userId="aea9fc2d-67db-434f-876d-a6c90e8ae2b4" providerId="ADAL" clId="{DF9C0D46-098C-498A-8311-05A5D3365AF7}" dt="2024-01-16T05:24:01.224" v="229" actId="20577"/>
          <ac:spMkLst>
            <pc:docMk/>
            <pc:sldMk cId="2189079970" sldId="272"/>
            <ac:spMk id="8" creationId="{F6627111-21B0-65E5-75F1-CDF5D7FBE62A}"/>
          </ac:spMkLst>
        </pc:spChg>
      </pc:sldChg>
      <pc:sldChg chg="addSp modSp mod">
        <pc:chgData name="Gaurav Galiyawala" userId="aea9fc2d-67db-434f-876d-a6c90e8ae2b4" providerId="ADAL" clId="{DF9C0D46-098C-498A-8311-05A5D3365AF7}" dt="2024-01-16T05:40:40.120" v="335" actId="20577"/>
        <pc:sldMkLst>
          <pc:docMk/>
          <pc:sldMk cId="1881121708" sldId="274"/>
        </pc:sldMkLst>
        <pc:spChg chg="add mod">
          <ac:chgData name="Gaurav Galiyawala" userId="aea9fc2d-67db-434f-876d-a6c90e8ae2b4" providerId="ADAL" clId="{DF9C0D46-098C-498A-8311-05A5D3365AF7}" dt="2024-01-16T05:37:46.435" v="246" actId="1035"/>
          <ac:spMkLst>
            <pc:docMk/>
            <pc:sldMk cId="1881121708" sldId="274"/>
            <ac:spMk id="3" creationId="{1D2EB493-1609-DE3E-89D0-0DF19E681CCD}"/>
          </ac:spMkLst>
        </pc:spChg>
        <pc:spChg chg="add mod">
          <ac:chgData name="Gaurav Galiyawala" userId="aea9fc2d-67db-434f-876d-a6c90e8ae2b4" providerId="ADAL" clId="{DF9C0D46-098C-498A-8311-05A5D3365AF7}" dt="2024-01-16T05:38:55.057" v="316" actId="14100"/>
          <ac:spMkLst>
            <pc:docMk/>
            <pc:sldMk cId="1881121708" sldId="274"/>
            <ac:spMk id="4" creationId="{39DFEDDF-F163-AE62-DC40-33CBA0CE9AFD}"/>
          </ac:spMkLst>
        </pc:spChg>
        <pc:spChg chg="mod">
          <ac:chgData name="Gaurav Galiyawala" userId="aea9fc2d-67db-434f-876d-a6c90e8ae2b4" providerId="ADAL" clId="{DF9C0D46-098C-498A-8311-05A5D3365AF7}" dt="2024-01-16T05:40:29.429" v="331" actId="1076"/>
          <ac:spMkLst>
            <pc:docMk/>
            <pc:sldMk cId="1881121708" sldId="274"/>
            <ac:spMk id="5" creationId="{906CF067-4D24-7096-417B-09CF451AF932}"/>
          </ac:spMkLst>
        </pc:spChg>
        <pc:spChg chg="add mod">
          <ac:chgData name="Gaurav Galiyawala" userId="aea9fc2d-67db-434f-876d-a6c90e8ae2b4" providerId="ADAL" clId="{DF9C0D46-098C-498A-8311-05A5D3365AF7}" dt="2024-01-16T05:40:19.789" v="328" actId="20577"/>
          <ac:spMkLst>
            <pc:docMk/>
            <pc:sldMk cId="1881121708" sldId="274"/>
            <ac:spMk id="6" creationId="{AEC668A8-0F2C-1E64-8890-188D3FC9F4DB}"/>
          </ac:spMkLst>
        </pc:spChg>
        <pc:spChg chg="add mod">
          <ac:chgData name="Gaurav Galiyawala" userId="aea9fc2d-67db-434f-876d-a6c90e8ae2b4" providerId="ADAL" clId="{DF9C0D46-098C-498A-8311-05A5D3365AF7}" dt="2024-01-16T05:40:22.425" v="330" actId="20577"/>
          <ac:spMkLst>
            <pc:docMk/>
            <pc:sldMk cId="1881121708" sldId="274"/>
            <ac:spMk id="8" creationId="{E2859F57-605B-A754-645A-E8DAFC2E596F}"/>
          </ac:spMkLst>
        </pc:spChg>
        <pc:spChg chg="add mod">
          <ac:chgData name="Gaurav Galiyawala" userId="aea9fc2d-67db-434f-876d-a6c90e8ae2b4" providerId="ADAL" clId="{DF9C0D46-098C-498A-8311-05A5D3365AF7}" dt="2024-01-16T05:40:40.120" v="335" actId="20577"/>
          <ac:spMkLst>
            <pc:docMk/>
            <pc:sldMk cId="1881121708" sldId="274"/>
            <ac:spMk id="10" creationId="{1B27AFAF-AF28-AC31-7198-2CEE3BA1781B}"/>
          </ac:spMkLst>
        </pc:spChg>
        <pc:spChg chg="add mod">
          <ac:chgData name="Gaurav Galiyawala" userId="aea9fc2d-67db-434f-876d-a6c90e8ae2b4" providerId="ADAL" clId="{DF9C0D46-098C-498A-8311-05A5D3365AF7}" dt="2024-01-16T05:40:35.439" v="333" actId="20577"/>
          <ac:spMkLst>
            <pc:docMk/>
            <pc:sldMk cId="1881121708" sldId="274"/>
            <ac:spMk id="12" creationId="{AB514578-DE8B-F208-520B-FB69B769440D}"/>
          </ac:spMkLst>
        </pc:spChg>
        <pc:picChg chg="mod">
          <ac:chgData name="Gaurav Galiyawala" userId="aea9fc2d-67db-434f-876d-a6c90e8ae2b4" providerId="ADAL" clId="{DF9C0D46-098C-498A-8311-05A5D3365AF7}" dt="2024-01-16T05:37:26.839" v="237" actId="1076"/>
          <ac:picMkLst>
            <pc:docMk/>
            <pc:sldMk cId="1881121708" sldId="274"/>
            <ac:picMk id="7" creationId="{38D5A8C8-7056-FEA3-D926-5F5252D501F8}"/>
          </ac:picMkLst>
        </pc:picChg>
        <pc:picChg chg="mod">
          <ac:chgData name="Gaurav Galiyawala" userId="aea9fc2d-67db-434f-876d-a6c90e8ae2b4" providerId="ADAL" clId="{DF9C0D46-098C-498A-8311-05A5D3365AF7}" dt="2024-01-16T05:37:17.931" v="235" actId="1076"/>
          <ac:picMkLst>
            <pc:docMk/>
            <pc:sldMk cId="1881121708" sldId="274"/>
            <ac:picMk id="9" creationId="{246700E4-CC8A-3BA8-360A-2ADCA6031CFA}"/>
          </ac:picMkLst>
        </pc:picChg>
        <pc:picChg chg="mod">
          <ac:chgData name="Gaurav Galiyawala" userId="aea9fc2d-67db-434f-876d-a6c90e8ae2b4" providerId="ADAL" clId="{DF9C0D46-098C-498A-8311-05A5D3365AF7}" dt="2024-01-16T05:37:15.240" v="234" actId="1076"/>
          <ac:picMkLst>
            <pc:docMk/>
            <pc:sldMk cId="1881121708" sldId="274"/>
            <ac:picMk id="11" creationId="{326F73FE-18DC-2729-7318-F758E5AEFD1E}"/>
          </ac:picMkLst>
        </pc:picChg>
        <pc:picChg chg="mod">
          <ac:chgData name="Gaurav Galiyawala" userId="aea9fc2d-67db-434f-876d-a6c90e8ae2b4" providerId="ADAL" clId="{DF9C0D46-098C-498A-8311-05A5D3365AF7}" dt="2024-01-16T05:37:22.874" v="236" actId="1076"/>
          <ac:picMkLst>
            <pc:docMk/>
            <pc:sldMk cId="1881121708" sldId="274"/>
            <ac:picMk id="15" creationId="{CA263B8C-7D0D-51BE-76D1-207B4F4309F8}"/>
          </ac:picMkLst>
        </pc:picChg>
      </pc:sldChg>
      <pc:sldChg chg="addSp modSp mod">
        <pc:chgData name="Gaurav Galiyawala" userId="aea9fc2d-67db-434f-876d-a6c90e8ae2b4" providerId="ADAL" clId="{DF9C0D46-098C-498A-8311-05A5D3365AF7}" dt="2024-01-16T05:42:09.596" v="480" actId="14100"/>
        <pc:sldMkLst>
          <pc:docMk/>
          <pc:sldMk cId="1003558722" sldId="275"/>
        </pc:sldMkLst>
        <pc:spChg chg="add mod">
          <ac:chgData name="Gaurav Galiyawala" userId="aea9fc2d-67db-434f-876d-a6c90e8ae2b4" providerId="ADAL" clId="{DF9C0D46-098C-498A-8311-05A5D3365AF7}" dt="2024-01-16T05:41:25.318" v="416" actId="14100"/>
          <ac:spMkLst>
            <pc:docMk/>
            <pc:sldMk cId="1003558722" sldId="275"/>
            <ac:spMk id="3" creationId="{93316D4B-FBD5-9462-D37B-BB6656913314}"/>
          </ac:spMkLst>
        </pc:spChg>
        <pc:spChg chg="add mod">
          <ac:chgData name="Gaurav Galiyawala" userId="aea9fc2d-67db-434f-876d-a6c90e8ae2b4" providerId="ADAL" clId="{DF9C0D46-098C-498A-8311-05A5D3365AF7}" dt="2024-01-16T05:42:09.596" v="480" actId="14100"/>
          <ac:spMkLst>
            <pc:docMk/>
            <pc:sldMk cId="1003558722" sldId="275"/>
            <ac:spMk id="4" creationId="{5E5932A9-8953-E179-2442-F8C86BFA84B2}"/>
          </ac:spMkLst>
        </pc:spChg>
      </pc:sldChg>
      <pc:sldChg chg="addSp delSp modSp mod">
        <pc:chgData name="Gaurav Galiyawala" userId="aea9fc2d-67db-434f-876d-a6c90e8ae2b4" providerId="ADAL" clId="{DF9C0D46-098C-498A-8311-05A5D3365AF7}" dt="2024-01-16T05:45:03.216" v="674" actId="20577"/>
        <pc:sldMkLst>
          <pc:docMk/>
          <pc:sldMk cId="1968092299" sldId="276"/>
        </pc:sldMkLst>
        <pc:spChg chg="add mod">
          <ac:chgData name="Gaurav Galiyawala" userId="aea9fc2d-67db-434f-876d-a6c90e8ae2b4" providerId="ADAL" clId="{DF9C0D46-098C-498A-8311-05A5D3365AF7}" dt="2024-01-16T05:44:03.278" v="619" actId="1076"/>
          <ac:spMkLst>
            <pc:docMk/>
            <pc:sldMk cId="1968092299" sldId="276"/>
            <ac:spMk id="3" creationId="{5180A9C6-CEE1-C90A-C05F-936B09CE25D2}"/>
          </ac:spMkLst>
        </pc:spChg>
        <pc:spChg chg="add del mod">
          <ac:chgData name="Gaurav Galiyawala" userId="aea9fc2d-67db-434f-876d-a6c90e8ae2b4" providerId="ADAL" clId="{DF9C0D46-098C-498A-8311-05A5D3365AF7}" dt="2024-01-16T05:43:15.321" v="608" actId="478"/>
          <ac:spMkLst>
            <pc:docMk/>
            <pc:sldMk cId="1968092299" sldId="276"/>
            <ac:spMk id="4" creationId="{866ED577-10A5-BE43-B2F1-DE9FB8AD898B}"/>
          </ac:spMkLst>
        </pc:spChg>
        <pc:spChg chg="add del mod">
          <ac:chgData name="Gaurav Galiyawala" userId="aea9fc2d-67db-434f-876d-a6c90e8ae2b4" providerId="ADAL" clId="{DF9C0D46-098C-498A-8311-05A5D3365AF7}" dt="2024-01-16T05:43:04.713" v="606" actId="478"/>
          <ac:spMkLst>
            <pc:docMk/>
            <pc:sldMk cId="1968092299" sldId="276"/>
            <ac:spMk id="6" creationId="{D4DB7CCF-5CAA-3150-3351-E5D6F20CEAEE}"/>
          </ac:spMkLst>
        </pc:spChg>
        <pc:spChg chg="add del mod">
          <ac:chgData name="Gaurav Galiyawala" userId="aea9fc2d-67db-434f-876d-a6c90e8ae2b4" providerId="ADAL" clId="{DF9C0D46-098C-498A-8311-05A5D3365AF7}" dt="2024-01-16T05:43:20.757" v="610" actId="478"/>
          <ac:spMkLst>
            <pc:docMk/>
            <pc:sldMk cId="1968092299" sldId="276"/>
            <ac:spMk id="8" creationId="{DB8752AC-65C0-A9A1-8711-37FBFB2A1B02}"/>
          </ac:spMkLst>
        </pc:spChg>
        <pc:spChg chg="add del mod">
          <ac:chgData name="Gaurav Galiyawala" userId="aea9fc2d-67db-434f-876d-a6c90e8ae2b4" providerId="ADAL" clId="{DF9C0D46-098C-498A-8311-05A5D3365AF7}" dt="2024-01-16T05:43:17.794" v="609" actId="478"/>
          <ac:spMkLst>
            <pc:docMk/>
            <pc:sldMk cId="1968092299" sldId="276"/>
            <ac:spMk id="10" creationId="{F579143F-7620-F55A-C834-9D4157E69AA8}"/>
          </ac:spMkLst>
        </pc:spChg>
        <pc:spChg chg="add del mod">
          <ac:chgData name="Gaurav Galiyawala" userId="aea9fc2d-67db-434f-876d-a6c90e8ae2b4" providerId="ADAL" clId="{DF9C0D46-098C-498A-8311-05A5D3365AF7}" dt="2024-01-16T05:43:31.802" v="612"/>
          <ac:spMkLst>
            <pc:docMk/>
            <pc:sldMk cId="1968092299" sldId="276"/>
            <ac:spMk id="11" creationId="{8BE5162E-324E-7BCF-01BD-A37000D27A08}"/>
          </ac:spMkLst>
        </pc:spChg>
        <pc:spChg chg="add mod">
          <ac:chgData name="Gaurav Galiyawala" userId="aea9fc2d-67db-434f-876d-a6c90e8ae2b4" providerId="ADAL" clId="{DF9C0D46-098C-498A-8311-05A5D3365AF7}" dt="2024-01-16T05:44:08.958" v="622" actId="20577"/>
          <ac:spMkLst>
            <pc:docMk/>
            <pc:sldMk cId="1968092299" sldId="276"/>
            <ac:spMk id="13" creationId="{A4159865-9EBF-3222-0ECA-BB868E11B933}"/>
          </ac:spMkLst>
        </pc:spChg>
        <pc:spChg chg="add mod">
          <ac:chgData name="Gaurav Galiyawala" userId="aea9fc2d-67db-434f-876d-a6c90e8ae2b4" providerId="ADAL" clId="{DF9C0D46-098C-498A-8311-05A5D3365AF7}" dt="2024-01-16T05:44:15.631" v="624" actId="20577"/>
          <ac:spMkLst>
            <pc:docMk/>
            <pc:sldMk cId="1968092299" sldId="276"/>
            <ac:spMk id="15" creationId="{AB449C4F-0DCE-253D-594A-7FA43972C9A5}"/>
          </ac:spMkLst>
        </pc:spChg>
        <pc:spChg chg="add mod">
          <ac:chgData name="Gaurav Galiyawala" userId="aea9fc2d-67db-434f-876d-a6c90e8ae2b4" providerId="ADAL" clId="{DF9C0D46-098C-498A-8311-05A5D3365AF7}" dt="2024-01-16T05:44:44.160" v="648" actId="20577"/>
          <ac:spMkLst>
            <pc:docMk/>
            <pc:sldMk cId="1968092299" sldId="276"/>
            <ac:spMk id="17" creationId="{17FF9270-166E-D299-603C-9EB8AC7CF3D5}"/>
          </ac:spMkLst>
        </pc:spChg>
        <pc:spChg chg="add mod">
          <ac:chgData name="Gaurav Galiyawala" userId="aea9fc2d-67db-434f-876d-a6c90e8ae2b4" providerId="ADAL" clId="{DF9C0D46-098C-498A-8311-05A5D3365AF7}" dt="2024-01-16T05:45:03.216" v="674" actId="20577"/>
          <ac:spMkLst>
            <pc:docMk/>
            <pc:sldMk cId="1968092299" sldId="276"/>
            <ac:spMk id="18" creationId="{FED9269D-2ACC-0B43-5041-CB0AAFFAA29C}"/>
          </ac:spMkLst>
        </pc:spChg>
      </pc:sldChg>
      <pc:sldChg chg="delSp mod">
        <pc:chgData name="Gaurav Galiyawala" userId="aea9fc2d-67db-434f-876d-a6c90e8ae2b4" providerId="ADAL" clId="{DF9C0D46-098C-498A-8311-05A5D3365AF7}" dt="2024-01-16T05:36:21.277" v="230" actId="478"/>
        <pc:sldMkLst>
          <pc:docMk/>
          <pc:sldMk cId="2833876789" sldId="277"/>
        </pc:sldMkLst>
        <pc:spChg chg="del">
          <ac:chgData name="Gaurav Galiyawala" userId="aea9fc2d-67db-434f-876d-a6c90e8ae2b4" providerId="ADAL" clId="{DF9C0D46-098C-498A-8311-05A5D3365AF7}" dt="2024-01-16T05:36:21.277" v="230" actId="478"/>
          <ac:spMkLst>
            <pc:docMk/>
            <pc:sldMk cId="2833876789" sldId="277"/>
            <ac:spMk id="5" creationId="{8D51ED20-04D4-4894-B0C2-9C541A61A734}"/>
          </ac:spMkLst>
        </pc:spChg>
      </pc:sldChg>
      <pc:sldChg chg="add del">
        <pc:chgData name="Gaurav Galiyawala" userId="aea9fc2d-67db-434f-876d-a6c90e8ae2b4" providerId="ADAL" clId="{DF9C0D46-098C-498A-8311-05A5D3365AF7}" dt="2024-01-16T05:39:08.085" v="318" actId="47"/>
        <pc:sldMkLst>
          <pc:docMk/>
          <pc:sldMk cId="3820843269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Gaurav Galiyawala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So, this project offers secure and user-friendly platform for seamless financial transactions. With secure authentication and efficient operation management.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120833"/>
          </a:xfrm>
        </p:spPr>
        <p:txBody>
          <a:bodyPr>
            <a:normAutofit/>
          </a:bodyPr>
          <a:lstStyle/>
          <a:p>
            <a:r>
              <a:rPr lang="en-US" dirty="0"/>
              <a:t>Gaurav Galiyawala</a:t>
            </a:r>
          </a:p>
          <a:p>
            <a:r>
              <a:rPr lang="en-US" dirty="0"/>
              <a:t>Gaurav.Galiyawala@amdocs.com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Understanding UCD</a:t>
            </a:r>
          </a:p>
          <a:p>
            <a:r>
              <a:rPr lang="en-US" dirty="0"/>
              <a:t>Under Standing Flow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Banking System in Python. This Project combines the power of a sleek user interface and MongoDB for robust data management. Provides all necessary things required for banking. Let’s understand more!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Python:     </a:t>
            </a:r>
            <a:r>
              <a:rPr lang="en-US" dirty="0"/>
              <a:t>Chosen for versatility and ease of use.</a:t>
            </a:r>
          </a:p>
          <a:p>
            <a:pPr algn="just"/>
            <a:r>
              <a:rPr lang="en-US" b="1" dirty="0" err="1"/>
              <a:t>Tkinter</a:t>
            </a:r>
            <a:r>
              <a:rPr lang="en-US" b="1" dirty="0"/>
              <a:t>:     </a:t>
            </a:r>
            <a:r>
              <a:rPr lang="en-US" dirty="0"/>
              <a:t>Used to create GUI, ensuring ease of use.</a:t>
            </a:r>
          </a:p>
          <a:p>
            <a:r>
              <a:rPr lang="en-US" b="1" dirty="0"/>
              <a:t>MongoDB: </a:t>
            </a:r>
            <a:r>
              <a:rPr lang="en-US" dirty="0"/>
              <a:t>Selected as the database to store user data 	securely.</a:t>
            </a:r>
          </a:p>
          <a:p>
            <a:r>
              <a:rPr lang="en-US" b="1" dirty="0"/>
              <a:t>SHA256:    </a:t>
            </a:r>
            <a:r>
              <a:rPr lang="en-US" dirty="0"/>
              <a:t>Used for hashing, ensuring password security.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7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627111-21B0-65E5-75F1-CDF5D7FB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Use Case Diagram(UCD)</a:t>
            </a:r>
          </a:p>
        </p:txBody>
      </p:sp>
      <p:pic>
        <p:nvPicPr>
          <p:cNvPr id="18" name="Content Placeholder 17" descr="A diagram of a diagram&#10;&#10;Description automatically generated">
            <a:extLst>
              <a:ext uri="{FF2B5EF4-FFF2-40B4-BE49-F238E27FC236}">
                <a16:creationId xmlns:a16="http://schemas.microsoft.com/office/drawing/2014/main" id="{E6751222-1309-3963-170B-9900F23D59B3}"/>
              </a:ext>
            </a:extLst>
          </p:cNvPr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tretch>
            <a:fillRect/>
          </a:stretch>
        </p:blipFill>
        <p:spPr>
          <a:xfrm>
            <a:off x="5030140" y="2111375"/>
            <a:ext cx="2131719" cy="3744913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9004B-C3B8-D565-5D56-E7532EF8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7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627111-21B0-65E5-75F1-CDF5D7FB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 anchor="b">
            <a:normAutofit/>
          </a:bodyPr>
          <a:lstStyle/>
          <a:p>
            <a:r>
              <a:rPr lang="en-US" dirty="0"/>
              <a:t>FLOW DIAGRAM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6751222-1309-3963-170B-9900F23D59B3}"/>
              </a:ext>
            </a:extLst>
          </p:cNvPr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rcRect/>
          <a:stretch/>
        </p:blipFill>
        <p:spPr>
          <a:xfrm>
            <a:off x="1371600" y="1104901"/>
            <a:ext cx="9467850" cy="54864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9004B-C3B8-D565-5D56-E7532EF8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91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5B84-3A30-793D-3D74-279A2C5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/>
              <a:t>DescRiption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CF067-4D24-7096-417B-09CF451A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8D5A8C8-7056-FEA3-D926-5F5252D50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5" y="2328862"/>
            <a:ext cx="1935648" cy="2872989"/>
          </a:xfrm>
          <a:prstGeom prst="rect">
            <a:avLst/>
          </a:prstGeom>
        </p:spPr>
      </p:pic>
      <p:pic>
        <p:nvPicPr>
          <p:cNvPr id="9" name="Picture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246700E4-CC8A-3BA8-360A-2ADCA603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932" y="1768744"/>
            <a:ext cx="1722269" cy="1120237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6F73FE-18DC-2729-7318-F758E5AEF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932" y="4535922"/>
            <a:ext cx="1714649" cy="1104996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D21A51A-507E-E54B-48FB-FFF534253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230" y="1690688"/>
            <a:ext cx="1729890" cy="1135478"/>
          </a:xfrm>
          <a:prstGeom prst="rect">
            <a:avLst/>
          </a:prstGeom>
        </p:spPr>
      </p:pic>
      <p:pic>
        <p:nvPicPr>
          <p:cNvPr id="15" name="Picture 1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CA263B8C-7D0D-51BE-76D1-207B4F430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528302"/>
            <a:ext cx="1707028" cy="1112616"/>
          </a:xfrm>
          <a:prstGeom prst="rect">
            <a:avLst/>
          </a:prstGeom>
        </p:spPr>
      </p:pic>
      <p:pic>
        <p:nvPicPr>
          <p:cNvPr id="17" name="Picture 16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1F44F610-AB5F-89A5-C705-0272493089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9880" y="2810925"/>
            <a:ext cx="2773920" cy="1425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2EB493-1609-DE3E-89D0-0DF19E681CCD}"/>
              </a:ext>
            </a:extLst>
          </p:cNvPr>
          <p:cNvSpPr txBox="1"/>
          <p:nvPr/>
        </p:nvSpPr>
        <p:spPr>
          <a:xfrm>
            <a:off x="1076325" y="5457825"/>
            <a:ext cx="77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FEDDF-F163-AE62-DC40-33CBA0CE9AFD}"/>
              </a:ext>
            </a:extLst>
          </p:cNvPr>
          <p:cNvSpPr txBox="1"/>
          <p:nvPr/>
        </p:nvSpPr>
        <p:spPr>
          <a:xfrm>
            <a:off x="3524250" y="2914650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</a:t>
            </a:r>
            <a:r>
              <a:rPr lang="en-US" sz="1000" dirty="0"/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668A8-0F2C-1E64-8890-188D3FC9F4DB}"/>
              </a:ext>
            </a:extLst>
          </p:cNvPr>
          <p:cNvSpPr txBox="1"/>
          <p:nvPr/>
        </p:nvSpPr>
        <p:spPr>
          <a:xfrm>
            <a:off x="3552825" y="5634811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</a:t>
            </a:r>
            <a:r>
              <a:rPr lang="en-US" sz="1000" dirty="0"/>
              <a:t>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59F57-605B-A754-645A-E8DAFC2E596F}"/>
              </a:ext>
            </a:extLst>
          </p:cNvPr>
          <p:cNvSpPr txBox="1"/>
          <p:nvPr/>
        </p:nvSpPr>
        <p:spPr>
          <a:xfrm>
            <a:off x="6063603" y="2876550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</a:t>
            </a:r>
            <a:r>
              <a:rPr lang="en-US" sz="1000" dirty="0"/>
              <a:t>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7AFAF-AF28-AC31-7198-2CEE3BA1781B}"/>
              </a:ext>
            </a:extLst>
          </p:cNvPr>
          <p:cNvSpPr txBox="1"/>
          <p:nvPr/>
        </p:nvSpPr>
        <p:spPr>
          <a:xfrm>
            <a:off x="9385815" y="4292546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</a:t>
            </a:r>
            <a:r>
              <a:rPr lang="en-US" sz="1000" dirty="0"/>
              <a:t>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514578-DE8B-F208-520B-FB69B769440D}"/>
              </a:ext>
            </a:extLst>
          </p:cNvPr>
          <p:cNvSpPr txBox="1"/>
          <p:nvPr/>
        </p:nvSpPr>
        <p:spPr>
          <a:xfrm>
            <a:off x="6418471" y="5634810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</a:t>
            </a:r>
            <a:r>
              <a:rPr lang="en-US" sz="1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88112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5B84-3A30-793D-3D74-279A2C5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/>
              <a:t>DescRiption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CF067-4D24-7096-417B-09CF451A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774EC3-EDC2-9820-BA82-5C29D7D36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00" y="2011557"/>
            <a:ext cx="4900085" cy="2834886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044A528-B887-CCBB-BB28-E9D1E85C5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557" y="2526460"/>
            <a:ext cx="3894157" cy="2049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316D4B-FBD5-9462-D37B-BB6656913314}"/>
              </a:ext>
            </a:extLst>
          </p:cNvPr>
          <p:cNvSpPr txBox="1"/>
          <p:nvPr/>
        </p:nvSpPr>
        <p:spPr>
          <a:xfrm>
            <a:off x="2847975" y="5048250"/>
            <a:ext cx="148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Home after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932A9-8953-E179-2442-F8C86BFA84B2}"/>
              </a:ext>
            </a:extLst>
          </p:cNvPr>
          <p:cNvSpPr txBox="1"/>
          <p:nvPr/>
        </p:nvSpPr>
        <p:spPr>
          <a:xfrm>
            <a:off x="7648575" y="4715638"/>
            <a:ext cx="3400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Operations after clicking operations button</a:t>
            </a:r>
          </a:p>
        </p:txBody>
      </p:sp>
    </p:spTree>
    <p:extLst>
      <p:ext uri="{BB962C8B-B14F-4D97-AF65-F5344CB8AC3E}">
        <p14:creationId xmlns:p14="http://schemas.microsoft.com/office/powerpoint/2010/main" val="100355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5B84-3A30-793D-3D74-279A2C5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/>
              <a:t>DescRiption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CF067-4D24-7096-417B-09CF451A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7" name="Picture 6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531E0018-FDB1-0BE6-5B33-EE04275C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66" y="1918970"/>
            <a:ext cx="1729890" cy="1120237"/>
          </a:xfrm>
          <a:prstGeom prst="rect">
            <a:avLst/>
          </a:prstGeom>
        </p:spPr>
      </p:pic>
      <p:pic>
        <p:nvPicPr>
          <p:cNvPr id="9" name="Picture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E23B1356-B0E3-3763-E51A-DA8D08D43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819" y="1918970"/>
            <a:ext cx="1745131" cy="113547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FFA46AA-DA0D-34CB-E5D7-8E4D26996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568" y="1828739"/>
            <a:ext cx="2126164" cy="1409822"/>
          </a:xfrm>
          <a:prstGeom prst="rect">
            <a:avLst/>
          </a:prstGeom>
        </p:spPr>
      </p:pic>
      <p:pic>
        <p:nvPicPr>
          <p:cNvPr id="14" name="Picture 13" descr="A close up of a text&#10;&#10;Description automatically generated">
            <a:extLst>
              <a:ext uri="{FF2B5EF4-FFF2-40B4-BE49-F238E27FC236}">
                <a16:creationId xmlns:a16="http://schemas.microsoft.com/office/drawing/2014/main" id="{2325CBBD-AA40-9F0E-699B-754423B82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044" y="4691003"/>
            <a:ext cx="4602879" cy="960203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0ECEB433-5B13-35F6-F6FA-374627736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266" y="4226143"/>
            <a:ext cx="2514818" cy="1425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80A9C6-CEE1-C90A-C05F-936B09CE25D2}"/>
              </a:ext>
            </a:extLst>
          </p:cNvPr>
          <p:cNvSpPr txBox="1"/>
          <p:nvPr/>
        </p:nvSpPr>
        <p:spPr>
          <a:xfrm>
            <a:off x="1808369" y="3065633"/>
            <a:ext cx="148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Transfer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59865-9EBF-3222-0ECA-BB868E11B933}"/>
              </a:ext>
            </a:extLst>
          </p:cNvPr>
          <p:cNvSpPr txBox="1"/>
          <p:nvPr/>
        </p:nvSpPr>
        <p:spPr>
          <a:xfrm>
            <a:off x="4402887" y="3065633"/>
            <a:ext cx="148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Transfer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49C4F-0DCE-253D-594A-7FA43972C9A5}"/>
              </a:ext>
            </a:extLst>
          </p:cNvPr>
          <p:cNvSpPr txBox="1"/>
          <p:nvPr/>
        </p:nvSpPr>
        <p:spPr>
          <a:xfrm>
            <a:off x="2114550" y="5651206"/>
            <a:ext cx="148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Transfer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F9270-166E-D299-603C-9EB8AC7CF3D5}"/>
              </a:ext>
            </a:extLst>
          </p:cNvPr>
          <p:cNvSpPr txBox="1"/>
          <p:nvPr/>
        </p:nvSpPr>
        <p:spPr>
          <a:xfrm>
            <a:off x="6705600" y="5651206"/>
            <a:ext cx="148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 window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9269D-2ACC-0B43-5041-CB0AAFFAA29C}"/>
              </a:ext>
            </a:extLst>
          </p:cNvPr>
          <p:cNvSpPr txBox="1"/>
          <p:nvPr/>
        </p:nvSpPr>
        <p:spPr>
          <a:xfrm>
            <a:off x="7519083" y="3298195"/>
            <a:ext cx="148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Check Balance</a:t>
            </a:r>
          </a:p>
        </p:txBody>
      </p:sp>
    </p:spTree>
    <p:extLst>
      <p:ext uri="{BB962C8B-B14F-4D97-AF65-F5344CB8AC3E}">
        <p14:creationId xmlns:p14="http://schemas.microsoft.com/office/powerpoint/2010/main" val="196809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{8D46B2FB-132A-46A7-BE83-4E2C573518AF}tf67328976_win32</Template>
  <TotalTime>374</TotalTime>
  <Words>184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Banking SYSTEM</vt:lpstr>
      <vt:lpstr>AGENDA</vt:lpstr>
      <vt:lpstr>INTRODUCTION</vt:lpstr>
      <vt:lpstr>Technology stack</vt:lpstr>
      <vt:lpstr>Use Case Diagram(UCD)</vt:lpstr>
      <vt:lpstr>FLOW DIAGRAM</vt:lpstr>
      <vt:lpstr>Project DescRiption</vt:lpstr>
      <vt:lpstr>Project DescRiption</vt:lpstr>
      <vt:lpstr>Project DescRiption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dc:creator>Gaurav Galiyawala</dc:creator>
  <cp:lastModifiedBy>Gaurav Galiyawala</cp:lastModifiedBy>
  <cp:revision>2</cp:revision>
  <dcterms:created xsi:type="dcterms:W3CDTF">2024-01-15T12:55:57Z</dcterms:created>
  <dcterms:modified xsi:type="dcterms:W3CDTF">2024-01-16T05:45:28Z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