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70" r:id="rId2"/>
    <p:sldId id="259" r:id="rId3"/>
    <p:sldId id="256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A08-D760-F441-83C8-1D813923ED1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5C82-D633-2A4E-BB5D-43AA4A7F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A08-D760-F441-83C8-1D813923ED1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5C82-D633-2A4E-BB5D-43AA4A7F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A08-D760-F441-83C8-1D813923ED1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5C82-D633-2A4E-BB5D-43AA4A7F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8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A08-D760-F441-83C8-1D813923ED1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5C82-D633-2A4E-BB5D-43AA4A7F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0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A08-D760-F441-83C8-1D813923ED1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5C82-D633-2A4E-BB5D-43AA4A7F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2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A08-D760-F441-83C8-1D813923ED1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5C82-D633-2A4E-BB5D-43AA4A7F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2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A08-D760-F441-83C8-1D813923ED1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5C82-D633-2A4E-BB5D-43AA4A7F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A08-D760-F441-83C8-1D813923ED1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5C82-D633-2A4E-BB5D-43AA4A7F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A08-D760-F441-83C8-1D813923ED1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5C82-D633-2A4E-BB5D-43AA4A7F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4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A08-D760-F441-83C8-1D813923ED1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5C82-D633-2A4E-BB5D-43AA4A7F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A08-D760-F441-83C8-1D813923ED1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5C82-D633-2A4E-BB5D-43AA4A7F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07A08-D760-F441-83C8-1D813923ED1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5C82-D633-2A4E-BB5D-43AA4A7F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6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140A0C-9CDC-5F43-B131-173569EBD16F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GROUP-N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1143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err="1"/>
              <a:t>Kotra</a:t>
            </a:r>
            <a:r>
              <a:rPr lang="en-US" sz="2000" dirty="0"/>
              <a:t> </a:t>
            </a:r>
            <a:r>
              <a:rPr lang="en-US" sz="2000" dirty="0" err="1"/>
              <a:t>Sree</a:t>
            </a:r>
            <a:r>
              <a:rPr lang="en-US" sz="2000" dirty="0"/>
              <a:t> Ranga Ketan - 200423849</a:t>
            </a:r>
            <a:endParaRPr lang="en-US" sz="2000" b="1" dirty="0"/>
          </a:p>
          <a:p>
            <a:pPr marL="1143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Ganesh Kumaran </a:t>
            </a:r>
            <a:r>
              <a:rPr lang="en-US" sz="2000" dirty="0" err="1"/>
              <a:t>Masilamani</a:t>
            </a:r>
            <a:r>
              <a:rPr lang="en-US" sz="2000" dirty="0"/>
              <a:t> -200434339</a:t>
            </a:r>
          </a:p>
          <a:p>
            <a:pPr marL="1143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Rochelle Robb - 150388670</a:t>
            </a:r>
          </a:p>
          <a:p>
            <a:pPr marL="1143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Atul Yadav - 200349549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A1583-A8F0-4EFF-8179-42AF835F2BE3}"/>
              </a:ext>
            </a:extLst>
          </p:cNvPr>
          <p:cNvSpPr txBox="1"/>
          <p:nvPr/>
        </p:nvSpPr>
        <p:spPr>
          <a:xfrm>
            <a:off x="-165595" y="1702598"/>
            <a:ext cx="59121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ENGINE IMPLEMENTATION</a:t>
            </a:r>
          </a:p>
          <a:p>
            <a:pPr algn="ctr"/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FINAL PRESENTATION</a:t>
            </a:r>
          </a:p>
          <a:p>
            <a:pPr algn="ctr"/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IMAGE SEARCH ENGINE</a:t>
            </a:r>
            <a:endParaRPr lang="en-GB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6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F543F-EB8C-374C-839E-6CC28B9A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693206"/>
            <a:ext cx="3120273" cy="878053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200" b="1" dirty="0"/>
              <a:t>WEBPAGE DESIGN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7F2C94-1064-2744-9FA5-4AA4F3AD5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295"/>
          <a:stretch/>
        </p:blipFill>
        <p:spPr>
          <a:xfrm>
            <a:off x="876694" y="1475395"/>
            <a:ext cx="10793690" cy="3455325"/>
          </a:xfrm>
          <a:prstGeom prst="rect">
            <a:avLst/>
          </a:prstGeom>
        </p:spPr>
      </p:pic>
      <p:sp>
        <p:nvSpPr>
          <p:cNvPr id="30" name="Rectangle 20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C3F8-C0E6-074E-9FDE-8717620C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423863"/>
            <a:ext cx="10515600" cy="5419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WEBPAGE OUTPUT</a:t>
            </a:r>
          </a:p>
        </p:txBody>
      </p:sp>
      <p:pic>
        <p:nvPicPr>
          <p:cNvPr id="5" name="Picture 4" descr="A picture containing text, motorcycle, screenshot, different&#10;&#10;Description automatically generated">
            <a:extLst>
              <a:ext uri="{FF2B5EF4-FFF2-40B4-BE49-F238E27FC236}">
                <a16:creationId xmlns:a16="http://schemas.microsoft.com/office/drawing/2014/main" id="{D03920C8-4653-6543-8C38-5D91103B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69" y="1014413"/>
            <a:ext cx="9832942" cy="51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1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52CB9-9D17-A544-A950-C5F29059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431" y="1717648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>
                <a:latin typeface="+mn-lt"/>
              </a:rPr>
              <a:t>PACKAGES AND SOFTWARES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F763-1B5E-2140-BE80-284F4FB2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670" y="1717648"/>
            <a:ext cx="4027549" cy="36663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BACK END:</a:t>
            </a:r>
          </a:p>
          <a:p>
            <a:r>
              <a:rPr lang="en-US" sz="2000" dirty="0"/>
              <a:t>Python</a:t>
            </a:r>
          </a:p>
          <a:p>
            <a:r>
              <a:rPr lang="en-US" sz="2000" dirty="0"/>
              <a:t>Node JS</a:t>
            </a:r>
          </a:p>
          <a:p>
            <a:r>
              <a:rPr lang="en-US" sz="2000" dirty="0"/>
              <a:t>JSON</a:t>
            </a:r>
          </a:p>
          <a:p>
            <a:pPr marL="0" indent="0">
              <a:buNone/>
            </a:pPr>
            <a:r>
              <a:rPr lang="en-US" sz="2000" b="1" dirty="0"/>
              <a:t>FRONT END:</a:t>
            </a:r>
          </a:p>
          <a:p>
            <a:r>
              <a:rPr lang="en-US" sz="2000" dirty="0" err="1"/>
              <a:t>Javascript</a:t>
            </a:r>
            <a:endParaRPr lang="en-US" sz="2000" dirty="0"/>
          </a:p>
          <a:p>
            <a:r>
              <a:rPr lang="en-US" sz="2000" dirty="0"/>
              <a:t>CSS</a:t>
            </a:r>
          </a:p>
          <a:p>
            <a:r>
              <a:rPr lang="en-US" sz="2000" dirty="0"/>
              <a:t>HTML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5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5E6FE-9ED8-FF43-A2BD-7468B41B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2" y="2401823"/>
            <a:ext cx="4103713" cy="3998975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>
                <a:latin typeface="+mn-lt"/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444C-33A0-724C-AF94-F4E2922D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885" y="2114399"/>
            <a:ext cx="4818783" cy="3018070"/>
          </a:xfrm>
        </p:spPr>
        <p:txBody>
          <a:bodyPr anchor="t">
            <a:normAutofit/>
          </a:bodyPr>
          <a:lstStyle/>
          <a:p>
            <a:r>
              <a:rPr lang="en-US" sz="2000" dirty="0" err="1"/>
              <a:t>BackEnd</a:t>
            </a:r>
            <a:endParaRPr lang="en-US" sz="2000" dirty="0"/>
          </a:p>
          <a:p>
            <a:r>
              <a:rPr lang="en-US" sz="2000" dirty="0" err="1"/>
              <a:t>FrontEnd</a:t>
            </a:r>
            <a:endParaRPr lang="en-US" sz="2000" dirty="0"/>
          </a:p>
          <a:p>
            <a:r>
              <a:rPr lang="en-US" sz="2000" dirty="0"/>
              <a:t>Webpage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5E6FE-9ED8-FF43-A2BD-7468B41B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58006"/>
            <a:ext cx="2394283" cy="770994"/>
          </a:xfrm>
        </p:spPr>
        <p:txBody>
          <a:bodyPr anchor="t">
            <a:normAutofit/>
          </a:bodyPr>
          <a:lstStyle/>
          <a:p>
            <a:pPr algn="r"/>
            <a:r>
              <a:rPr lang="en-US" sz="2400" dirty="0">
                <a:latin typeface="+mn-lt"/>
              </a:rPr>
              <a:t>INDIVIDUAL CONTRIBUTION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914909-E418-47C2-97BE-AE453A3CD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755162"/>
              </p:ext>
            </p:extLst>
          </p:nvPr>
        </p:nvGraphicFramePr>
        <p:xfrm>
          <a:off x="2394284" y="0"/>
          <a:ext cx="9649328" cy="648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7631">
                  <a:extLst>
                    <a:ext uri="{9D8B030D-6E8A-4147-A177-3AD203B41FA5}">
                      <a16:colId xmlns:a16="http://schemas.microsoft.com/office/drawing/2014/main" val="3395660824"/>
                    </a:ext>
                  </a:extLst>
                </a:gridCol>
                <a:gridCol w="5641697">
                  <a:extLst>
                    <a:ext uri="{9D8B030D-6E8A-4147-A177-3AD203B41FA5}">
                      <a16:colId xmlns:a16="http://schemas.microsoft.com/office/drawing/2014/main" val="2785586160"/>
                    </a:ext>
                  </a:extLst>
                </a:gridCol>
              </a:tblGrid>
              <a:tr h="1760221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Kotra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Sree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 Ranga Ketan (25%)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Study of dataset used for search Engine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Query Formulation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Study of retrieval techniques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Help in Website development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Preparation of slides for search engine and explained the indexing part in the presentation.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38813"/>
                  </a:ext>
                </a:extLst>
              </a:tr>
              <a:tr h="1760221">
                <a:tc>
                  <a:txBody>
                    <a:bodyPr/>
                    <a:lstStyle/>
                    <a:p>
                      <a:r>
                        <a:rPr lang="en-GB" dirty="0"/>
                        <a:t>Ganesh Kumaran </a:t>
                      </a:r>
                      <a:r>
                        <a:rPr lang="en-GB" dirty="0" err="1"/>
                        <a:t>Masilamani</a:t>
                      </a:r>
                      <a:r>
                        <a:rPr lang="en-GB" dirty="0"/>
                        <a:t> (25%)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/>
                        <a:t>Study of framework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/>
                        <a:t>Creating the custom Architecture model for evaluation.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/>
                        <a:t>Indexing of Queries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/>
                        <a:t>Development of website for </a:t>
                      </a:r>
                      <a:r>
                        <a:rPr lang="en-GB" dirty="0" err="1"/>
                        <a:t>ImageSearch</a:t>
                      </a:r>
                      <a:r>
                        <a:rPr lang="en-GB" dirty="0"/>
                        <a:t> Engine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/>
                        <a:t>Preparation of slides for search engine demo and demonstrated our working of search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901171"/>
                  </a:ext>
                </a:extLst>
              </a:tr>
              <a:tr h="1204362">
                <a:tc>
                  <a:txBody>
                    <a:bodyPr/>
                    <a:lstStyle/>
                    <a:p>
                      <a:r>
                        <a:rPr lang="en-GB" dirty="0"/>
                        <a:t>Rochelle Robb (25%)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/>
                        <a:t>Retrieval and similarity indexing of query results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/>
                        <a:t>Help in Website Development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/>
                        <a:t>Evaluation of developed engine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/>
                        <a:t>Explained the search flow of our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01781"/>
                  </a:ext>
                </a:extLst>
              </a:tr>
              <a:tr h="1760221">
                <a:tc>
                  <a:txBody>
                    <a:bodyPr/>
                    <a:lstStyle/>
                    <a:p>
                      <a:r>
                        <a:rPr lang="en-GB" dirty="0"/>
                        <a:t>Atul Yadav (25%)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/>
                        <a:t>Loading the dataset for the query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/>
                        <a:t>Deploying the indexing methodologies with ranking algorithm for search engine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/>
                        <a:t>Query Formulation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/>
                        <a:t>Preparation of final presentation slides and discussed the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2762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4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3A643-4848-3743-8FB6-065E07294E2E}"/>
              </a:ext>
            </a:extLst>
          </p:cNvPr>
          <p:cNvSpPr txBox="1"/>
          <p:nvPr/>
        </p:nvSpPr>
        <p:spPr>
          <a:xfrm>
            <a:off x="4623816" y="2682240"/>
            <a:ext cx="3081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7030A0"/>
              </a:solidFill>
              <a:latin typeface="American Typewriter" panose="02090604020004020304" pitchFamily="18" charset="77"/>
              <a:ea typeface="Apple Color Emoji" pitchFamily="2" charset="0"/>
              <a:cs typeface="Broadway" panose="020F0502020204030204" pitchFamily="34" charset="0"/>
            </a:endParaRPr>
          </a:p>
          <a:p>
            <a:r>
              <a:rPr lang="en-US" sz="3200" dirty="0">
                <a:solidFill>
                  <a:srgbClr val="7030A0"/>
                </a:solidFill>
                <a:latin typeface="American Typewriter" panose="02090604020004020304" pitchFamily="18" charset="77"/>
                <a:ea typeface="Apple Color Emoji" pitchFamily="2" charset="0"/>
                <a:cs typeface="Broadway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4636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DDB25-BFEA-7145-9007-3F33BB00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86" y="452761"/>
            <a:ext cx="7599285" cy="861134"/>
          </a:xfrm>
        </p:spPr>
        <p:txBody>
          <a:bodyPr anchor="t">
            <a:normAutofit/>
          </a:bodyPr>
          <a:lstStyle/>
          <a:p>
            <a:pPr algn="r"/>
            <a:r>
              <a:rPr lang="en-US" sz="3400" dirty="0">
                <a:latin typeface="+mn-lt"/>
              </a:rPr>
              <a:t>Introduction and techniques implemented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2085C55-807A-4149-8760-21289445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92" y="1200710"/>
            <a:ext cx="9986515" cy="474317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/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</a:rPr>
              <a:t>Image Retrieval is becoming increasingly important now a days.</a:t>
            </a:r>
            <a:endParaRPr lang="en-US" sz="18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The organization of images is becoming a prominent area of study and a more essential part to the topic of Image Retrieval.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DATASET USED:</a:t>
            </a:r>
          </a:p>
          <a:p>
            <a:pPr marL="0" indent="0">
              <a:buNone/>
            </a:pPr>
            <a:r>
              <a:rPr lang="en-US" sz="2000" dirty="0"/>
              <a:t>We are using Image dataset downloaded from the vision.cs.uiuc.edu website, which consists of 1000 images.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TECHNIQUES EMPLOYED:</a:t>
            </a:r>
          </a:p>
          <a:p>
            <a:r>
              <a:rPr lang="en-US" sz="2000" dirty="0"/>
              <a:t>Generate features</a:t>
            </a:r>
          </a:p>
          <a:p>
            <a:r>
              <a:rPr lang="en-US" sz="2000" dirty="0"/>
              <a:t>Indexing features</a:t>
            </a:r>
          </a:p>
          <a:p>
            <a:r>
              <a:rPr lang="en-US" sz="2000" dirty="0"/>
              <a:t>Building word index</a:t>
            </a:r>
          </a:p>
          <a:p>
            <a:r>
              <a:rPr lang="en-US" sz="2000" dirty="0"/>
              <a:t>Retrieval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F5BE-889C-7247-9033-B4B159376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153" y="675064"/>
            <a:ext cx="2956874" cy="46329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n-lt"/>
              </a:rPr>
              <a:t>INDEXING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4ECFB-69A7-FA4B-87AB-64BF60708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153" y="1396939"/>
            <a:ext cx="10204704" cy="5664707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Training data is fed into the model</a:t>
            </a:r>
          </a:p>
          <a:p>
            <a:pPr algn="l"/>
            <a:r>
              <a:rPr lang="en-US" sz="1800" dirty="0"/>
              <a:t>Training labels are fed into Glove embeddings(300 dimensional vectors)</a:t>
            </a:r>
          </a:p>
          <a:p>
            <a:pPr algn="l"/>
            <a:r>
              <a:rPr lang="en-US" sz="1800" dirty="0"/>
              <a:t>Both train data and labels are feed into image index ( built using annoy which is a </a:t>
            </a:r>
            <a:r>
              <a:rPr lang="en-US" sz="1800" dirty="0" err="1"/>
              <a:t>spotify</a:t>
            </a:r>
            <a:r>
              <a:rPr lang="en-US" sz="1800" dirty="0"/>
              <a:t> opensource image index model), uses locality sensitive hashing algorithm for indexing.</a:t>
            </a:r>
          </a:p>
          <a:p>
            <a:pPr algn="l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EE9BD-992E-1148-A469-1581DFEB232D}"/>
              </a:ext>
            </a:extLst>
          </p:cNvPr>
          <p:cNvSpPr txBox="1"/>
          <p:nvPr/>
        </p:nvSpPr>
        <p:spPr>
          <a:xfrm>
            <a:off x="5041706" y="3054982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 VGG model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A42D8929-EED9-7D49-A87D-BA7B9BD1493B}"/>
              </a:ext>
            </a:extLst>
          </p:cNvPr>
          <p:cNvSpPr/>
          <p:nvPr/>
        </p:nvSpPr>
        <p:spPr>
          <a:xfrm>
            <a:off x="4907469" y="2835499"/>
            <a:ext cx="2340864" cy="8046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CDBF4C05-224E-5D44-96A2-628F8564DE84}"/>
              </a:ext>
            </a:extLst>
          </p:cNvPr>
          <p:cNvSpPr/>
          <p:nvPr/>
        </p:nvSpPr>
        <p:spPr>
          <a:xfrm>
            <a:off x="4986842" y="4043073"/>
            <a:ext cx="2267712" cy="7162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98EB7-5C39-DD4D-AB86-6012768F4754}"/>
              </a:ext>
            </a:extLst>
          </p:cNvPr>
          <p:cNvSpPr txBox="1"/>
          <p:nvPr/>
        </p:nvSpPr>
        <p:spPr>
          <a:xfrm>
            <a:off x="5512544" y="4229293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VGG model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238F8D7-70D1-B04C-B8DE-FE31222E7D32}"/>
              </a:ext>
            </a:extLst>
          </p:cNvPr>
          <p:cNvSpPr/>
          <p:nvPr/>
        </p:nvSpPr>
        <p:spPr>
          <a:xfrm>
            <a:off x="2225354" y="4051316"/>
            <a:ext cx="2218944" cy="7162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DCBF9-820D-C245-8D38-8545E6F56B94}"/>
              </a:ext>
            </a:extLst>
          </p:cNvPr>
          <p:cNvSpPr txBox="1"/>
          <p:nvPr/>
        </p:nvSpPr>
        <p:spPr>
          <a:xfrm>
            <a:off x="2497349" y="4230477"/>
            <a:ext cx="192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images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59726A1-338E-AD4C-84D5-BD0EB11CD121}"/>
              </a:ext>
            </a:extLst>
          </p:cNvPr>
          <p:cNvSpPr/>
          <p:nvPr/>
        </p:nvSpPr>
        <p:spPr>
          <a:xfrm>
            <a:off x="2389632" y="5068847"/>
            <a:ext cx="1926336" cy="8412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A4C18-8BFD-1643-9C18-F8E2C3C9DF13}"/>
              </a:ext>
            </a:extLst>
          </p:cNvPr>
          <p:cNvSpPr txBox="1"/>
          <p:nvPr/>
        </p:nvSpPr>
        <p:spPr>
          <a:xfrm>
            <a:off x="2602175" y="5304805"/>
            <a:ext cx="159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labels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CD535581-6BA9-8046-81B6-5949899799CD}"/>
              </a:ext>
            </a:extLst>
          </p:cNvPr>
          <p:cNvSpPr/>
          <p:nvPr/>
        </p:nvSpPr>
        <p:spPr>
          <a:xfrm>
            <a:off x="5041706" y="5190767"/>
            <a:ext cx="2157984" cy="7193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078EC-08E8-B44F-B145-BA8BA696935B}"/>
              </a:ext>
            </a:extLst>
          </p:cNvPr>
          <p:cNvSpPr txBox="1"/>
          <p:nvPr/>
        </p:nvSpPr>
        <p:spPr>
          <a:xfrm>
            <a:off x="5199888" y="5365765"/>
            <a:ext cx="187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Glove embedding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04380618-D038-DC46-A56B-326AFA45B42D}"/>
              </a:ext>
            </a:extLst>
          </p:cNvPr>
          <p:cNvSpPr/>
          <p:nvPr/>
        </p:nvSpPr>
        <p:spPr>
          <a:xfrm>
            <a:off x="7949184" y="4655986"/>
            <a:ext cx="2194560" cy="7767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29110-7D23-6F40-8C04-A7244617CF2E}"/>
              </a:ext>
            </a:extLst>
          </p:cNvPr>
          <p:cNvSpPr txBox="1"/>
          <p:nvPr/>
        </p:nvSpPr>
        <p:spPr>
          <a:xfrm>
            <a:off x="8218036" y="4831017"/>
            <a:ext cx="1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Indexing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0FDAC7C-07AA-E34D-9334-EB53FF7B11FF}"/>
              </a:ext>
            </a:extLst>
          </p:cNvPr>
          <p:cNvCxnSpPr/>
          <p:nvPr/>
        </p:nvCxnSpPr>
        <p:spPr>
          <a:xfrm>
            <a:off x="7199690" y="4368316"/>
            <a:ext cx="731520" cy="438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C144544-5881-8340-A1D7-51C62F31C4CB}"/>
              </a:ext>
            </a:extLst>
          </p:cNvPr>
          <p:cNvCxnSpPr/>
          <p:nvPr/>
        </p:nvCxnSpPr>
        <p:spPr>
          <a:xfrm flipV="1">
            <a:off x="7199690" y="5015683"/>
            <a:ext cx="731520" cy="5242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60E56C-EB2F-144E-BB29-AB8DD5A990AD}"/>
              </a:ext>
            </a:extLst>
          </p:cNvPr>
          <p:cNvCxnSpPr/>
          <p:nvPr/>
        </p:nvCxnSpPr>
        <p:spPr>
          <a:xfrm>
            <a:off x="6048112" y="3637689"/>
            <a:ext cx="0" cy="40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35352B-8CDE-0740-AF78-E03E3219CBE9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4444298" y="4401213"/>
            <a:ext cx="542544" cy="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23B36B-9368-7348-BCD0-8E4E8ADBBE26}"/>
              </a:ext>
            </a:extLst>
          </p:cNvPr>
          <p:cNvCxnSpPr>
            <a:stCxn id="12" idx="3"/>
          </p:cNvCxnSpPr>
          <p:nvPr/>
        </p:nvCxnSpPr>
        <p:spPr>
          <a:xfrm>
            <a:off x="4315968" y="5489471"/>
            <a:ext cx="74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3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2E00-3450-174A-8C50-7607A1A6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277"/>
            <a:ext cx="4707903" cy="92470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SEARCH (RETRIEVAL)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2AFE-0039-D848-AB23-06B5C7CA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863"/>
            <a:ext cx="10515600" cy="4565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search, We use VGG model to get the Query representation into 4096 vector and fed into image index</a:t>
            </a:r>
          </a:p>
          <a:p>
            <a:pPr marL="0" indent="0">
              <a:buNone/>
            </a:pPr>
            <a:r>
              <a:rPr lang="en-US" sz="1800" dirty="0"/>
              <a:t>Image Index uses Approximate nearest </a:t>
            </a:r>
            <a:r>
              <a:rPr lang="en-US" sz="1800" dirty="0" err="1"/>
              <a:t>neighbour</a:t>
            </a:r>
            <a:r>
              <a:rPr lang="en-US" sz="1800" dirty="0"/>
              <a:t> method (ANN) to find the similar images according to the query.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B43425B-0C6F-5348-B68B-7CA8D76AE0B5}"/>
              </a:ext>
            </a:extLst>
          </p:cNvPr>
          <p:cNvSpPr/>
          <p:nvPr/>
        </p:nvSpPr>
        <p:spPr>
          <a:xfrm>
            <a:off x="5071872" y="2987040"/>
            <a:ext cx="2133600" cy="7315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9F964-CEBB-2646-9040-3FE5D05452B6}"/>
              </a:ext>
            </a:extLst>
          </p:cNvPr>
          <p:cNvSpPr txBox="1"/>
          <p:nvPr/>
        </p:nvSpPr>
        <p:spPr>
          <a:xfrm>
            <a:off x="5218176" y="313334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VGG model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CDB193C-3BAC-664A-B21E-B737E76645C7}"/>
              </a:ext>
            </a:extLst>
          </p:cNvPr>
          <p:cNvSpPr/>
          <p:nvPr/>
        </p:nvSpPr>
        <p:spPr>
          <a:xfrm>
            <a:off x="5218176" y="4315968"/>
            <a:ext cx="1987296" cy="7559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88078-2CAC-864D-88F9-6CA609005F0E}"/>
              </a:ext>
            </a:extLst>
          </p:cNvPr>
          <p:cNvSpPr txBox="1"/>
          <p:nvPr/>
        </p:nvSpPr>
        <p:spPr>
          <a:xfrm>
            <a:off x="5364480" y="4498848"/>
            <a:ext cx="1682496" cy="37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VGG model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8ABD020-7E5B-BC47-86DA-7C4A4504C94E}"/>
              </a:ext>
            </a:extLst>
          </p:cNvPr>
          <p:cNvSpPr/>
          <p:nvPr/>
        </p:nvSpPr>
        <p:spPr>
          <a:xfrm>
            <a:off x="2450592" y="4315968"/>
            <a:ext cx="2048256" cy="8412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04D6E-8046-6047-B2E0-D88B0137DFD4}"/>
              </a:ext>
            </a:extLst>
          </p:cNvPr>
          <p:cNvSpPr txBox="1"/>
          <p:nvPr/>
        </p:nvSpPr>
        <p:spPr>
          <a:xfrm>
            <a:off x="2645664" y="4498848"/>
            <a:ext cx="167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Image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A6B60E29-7DBE-C745-A56D-39E3DC2B73A0}"/>
              </a:ext>
            </a:extLst>
          </p:cNvPr>
          <p:cNvSpPr/>
          <p:nvPr/>
        </p:nvSpPr>
        <p:spPr>
          <a:xfrm>
            <a:off x="7961376" y="4315968"/>
            <a:ext cx="1901952" cy="7559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0BF21-AF67-2F42-84ED-6077A289B673}"/>
              </a:ext>
            </a:extLst>
          </p:cNvPr>
          <p:cNvSpPr txBox="1"/>
          <p:nvPr/>
        </p:nvSpPr>
        <p:spPr>
          <a:xfrm>
            <a:off x="8132064" y="4498848"/>
            <a:ext cx="1609344" cy="37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Index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1CD874D-1765-5745-B715-8B5AEC5BCA25}"/>
              </a:ext>
            </a:extLst>
          </p:cNvPr>
          <p:cNvSpPr/>
          <p:nvPr/>
        </p:nvSpPr>
        <p:spPr>
          <a:xfrm>
            <a:off x="7961376" y="5279136"/>
            <a:ext cx="1987296" cy="8656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109C3A-F423-0D4D-9C26-8ED23277C7F7}"/>
              </a:ext>
            </a:extLst>
          </p:cNvPr>
          <p:cNvSpPr txBox="1"/>
          <p:nvPr/>
        </p:nvSpPr>
        <p:spPr>
          <a:xfrm>
            <a:off x="8132064" y="5388864"/>
            <a:ext cx="16093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Results </a:t>
            </a:r>
            <a:r>
              <a:rPr lang="en-US" sz="1600" dirty="0"/>
              <a:t>(similar images)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AA1228-260D-6B44-99AB-9D6172AD1064}"/>
              </a:ext>
            </a:extLst>
          </p:cNvPr>
          <p:cNvCxnSpPr/>
          <p:nvPr/>
        </p:nvCxnSpPr>
        <p:spPr>
          <a:xfrm>
            <a:off x="5974080" y="3718560"/>
            <a:ext cx="0" cy="5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D0AFB1-4806-674B-A14C-B572CFE8B756}"/>
              </a:ext>
            </a:extLst>
          </p:cNvPr>
          <p:cNvCxnSpPr/>
          <p:nvPr/>
        </p:nvCxnSpPr>
        <p:spPr>
          <a:xfrm>
            <a:off x="4498848" y="4868180"/>
            <a:ext cx="719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19BC3C-95E4-6A41-B5C0-BD6F8E4A014D}"/>
              </a:ext>
            </a:extLst>
          </p:cNvPr>
          <p:cNvCxnSpPr/>
          <p:nvPr/>
        </p:nvCxnSpPr>
        <p:spPr>
          <a:xfrm>
            <a:off x="7205472" y="4868180"/>
            <a:ext cx="755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697FEC-57E9-DB43-87CB-8D843CDF2875}"/>
              </a:ext>
            </a:extLst>
          </p:cNvPr>
          <p:cNvCxnSpPr/>
          <p:nvPr/>
        </p:nvCxnSpPr>
        <p:spPr>
          <a:xfrm>
            <a:off x="8729472" y="5071872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8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B168-3855-E542-9A77-6F767D4D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2207309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>
                <a:latin typeface="+mn-lt"/>
              </a:rPr>
              <a:t>EVALUATION</a:t>
            </a: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(Retrieval)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ED97-D51D-1F4E-8EEE-DA96B51FF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892" y="1744591"/>
            <a:ext cx="6858113" cy="474317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For evaluation, our Engine uses the Approximate nearest </a:t>
            </a:r>
            <a:r>
              <a:rPr lang="en-US" sz="2000" dirty="0" err="1"/>
              <a:t>neighbour</a:t>
            </a:r>
            <a:r>
              <a:rPr lang="en-US" sz="2000" dirty="0"/>
              <a:t> algorithm</a:t>
            </a:r>
          </a:p>
          <a:p>
            <a:pPr marL="0" indent="0" algn="just">
              <a:buNone/>
            </a:pPr>
            <a:r>
              <a:rPr lang="en-US" sz="2000" b="1" u="sng" dirty="0"/>
              <a:t>Approximate nearest </a:t>
            </a:r>
            <a:r>
              <a:rPr lang="en-US" sz="2000" b="1" u="sng" dirty="0" err="1"/>
              <a:t>neighbour</a:t>
            </a:r>
            <a:r>
              <a:rPr lang="en-US" sz="2000" b="1" u="sng" dirty="0"/>
              <a:t> search algorithm</a:t>
            </a:r>
          </a:p>
          <a:p>
            <a:pPr algn="just"/>
            <a:r>
              <a:rPr lang="en-US" sz="2000" dirty="0"/>
              <a:t>Approximate nearest </a:t>
            </a:r>
            <a:r>
              <a:rPr lang="en-US" sz="2000" dirty="0" err="1"/>
              <a:t>neighbour</a:t>
            </a:r>
            <a:r>
              <a:rPr lang="en-US" sz="2000" dirty="0"/>
              <a:t> algorithm returns the datapoint of the query according its distance.</a:t>
            </a:r>
          </a:p>
          <a:p>
            <a:pPr algn="just"/>
            <a:r>
              <a:rPr lang="en-US" sz="2000" dirty="0"/>
              <a:t>For the query results, It takes the distance from the query is at the more times the distance to its nearest datapoints.</a:t>
            </a:r>
          </a:p>
          <a:p>
            <a:pPr algn="just"/>
            <a:r>
              <a:rPr lang="en-US" sz="2000" dirty="0"/>
              <a:t>It accurately takes the perception of the user query.</a:t>
            </a:r>
          </a:p>
          <a:p>
            <a:pPr algn="just"/>
            <a:r>
              <a:rPr lang="en-US" sz="2000" dirty="0"/>
              <a:t>It is capable of solving Multiclass classification tasks.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4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FC7A5-FF4B-A34A-BF50-6B55B27F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06" y="457201"/>
            <a:ext cx="4065669" cy="19335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0D7AE-623C-B640-86C2-B65CB782579C}"/>
              </a:ext>
            </a:extLst>
          </p:cNvPr>
          <p:cNvSpPr txBox="1"/>
          <p:nvPr/>
        </p:nvSpPr>
        <p:spPr>
          <a:xfrm>
            <a:off x="844970" y="3328267"/>
            <a:ext cx="6563270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GENERATE FEATURES AND INDEX FEATURES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8FCA8FD-737F-D44F-8ABD-F0CE56D82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969" y="1329188"/>
            <a:ext cx="6563271" cy="1755674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E67C26-6B18-DB4D-8DA6-8957A3274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70" y="3915003"/>
            <a:ext cx="9274810" cy="22259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56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882E2-8559-CD4E-ADB2-0695C15B424F}"/>
              </a:ext>
            </a:extLst>
          </p:cNvPr>
          <p:cNvSpPr txBox="1"/>
          <p:nvPr/>
        </p:nvSpPr>
        <p:spPr>
          <a:xfrm>
            <a:off x="844969" y="480824"/>
            <a:ext cx="406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INDEXING THE FEATURES</a:t>
            </a:r>
          </a:p>
        </p:txBody>
      </p:sp>
    </p:spTree>
    <p:extLst>
      <p:ext uri="{BB962C8B-B14F-4D97-AF65-F5344CB8AC3E}">
        <p14:creationId xmlns:p14="http://schemas.microsoft.com/office/powerpoint/2010/main" val="285011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5C8B-89DD-0C49-ADAF-15DE4DB6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16" y="697584"/>
            <a:ext cx="105156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INPUT QUERY AND ITS OUTPUT</a:t>
            </a:r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E60B846-194C-514A-8145-92604F5A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16" y="1426249"/>
            <a:ext cx="8503945" cy="48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F3B59-B2D3-854B-8CEE-4CF04324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86" y="663606"/>
            <a:ext cx="3082564" cy="929938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200" b="1" dirty="0"/>
              <a:t>SIMILARITY INDEX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7394E7E-EE4F-0E4F-94D8-A412E43A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78" y="1349431"/>
            <a:ext cx="10312785" cy="46149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C8CEA-6700-A148-91FE-3E52226F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5" y="605308"/>
            <a:ext cx="4769962" cy="974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b="1" kern="1200" dirty="0">
                <a:latin typeface="+mj-lt"/>
                <a:ea typeface="+mj-ea"/>
                <a:cs typeface="+mj-cs"/>
              </a:rPr>
              <a:t>WEBSITE IMPLEMENTATION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1016AA-3458-4E4C-9289-E7FDEA48F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44" y="1588982"/>
            <a:ext cx="9802344" cy="34553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492</Words>
  <Application>Microsoft Macintosh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American Typewriter</vt:lpstr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Introduction and techniques implemented </vt:lpstr>
      <vt:lpstr>INDEXING STEPS</vt:lpstr>
      <vt:lpstr>SEARCH (RETRIEVAL) FLOW</vt:lpstr>
      <vt:lpstr>EVALUATION (Retrieval)</vt:lpstr>
      <vt:lpstr> </vt:lpstr>
      <vt:lpstr>PowerPoint Presentation</vt:lpstr>
      <vt:lpstr>SIMILARITY INDEX</vt:lpstr>
      <vt:lpstr>WEBSITE IMPLEMENTATION</vt:lpstr>
      <vt:lpstr>WEBPAGE DESIGN</vt:lpstr>
      <vt:lpstr>PowerPoint Presentation</vt:lpstr>
      <vt:lpstr>PACKAGES AND SOFTWARES USED</vt:lpstr>
      <vt:lpstr>DEMONSTRATION</vt:lpstr>
      <vt:lpstr>INDIVIDUAL 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STEPS</dc:title>
  <dc:creator>Ganesh Kumaran Masilamani</dc:creator>
  <cp:lastModifiedBy>Ganesh Kumaran Masilamani</cp:lastModifiedBy>
  <cp:revision>25</cp:revision>
  <dcterms:created xsi:type="dcterms:W3CDTF">2021-04-15T09:43:38Z</dcterms:created>
  <dcterms:modified xsi:type="dcterms:W3CDTF">2021-04-16T10:04:12Z</dcterms:modified>
</cp:coreProperties>
</file>