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8" r:id="rId3"/>
    <p:sldId id="259" r:id="rId4"/>
    <p:sldId id="260" r:id="rId5"/>
    <p:sldId id="265" r:id="rId6"/>
    <p:sldId id="262" r:id="rId7"/>
    <p:sldId id="257" r:id="rId8"/>
  </p:sldIdLst>
  <p:sldSz cx="8928100" cy="125285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726"/>
    <a:srgbClr val="EAD180"/>
    <a:srgbClr val="98C8E8"/>
    <a:srgbClr val="C8E6FA"/>
    <a:srgbClr val="D376F0"/>
    <a:srgbClr val="ECB3FE"/>
    <a:srgbClr val="33CCB3"/>
    <a:srgbClr val="89E8D9"/>
    <a:srgbClr val="F6887B"/>
    <a:srgbClr val="E23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32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608" y="2050391"/>
            <a:ext cx="7588885" cy="4361791"/>
          </a:xfrm>
        </p:spPr>
        <p:txBody>
          <a:bodyPr anchor="b"/>
          <a:lstStyle>
            <a:lvl1pPr algn="ctr">
              <a:defRPr sz="5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6580390"/>
            <a:ext cx="6696075" cy="3024832"/>
          </a:xfrm>
        </p:spPr>
        <p:txBody>
          <a:bodyPr/>
          <a:lstStyle>
            <a:lvl1pPr marL="0" indent="0" algn="ctr">
              <a:buNone/>
              <a:defRPr sz="2343"/>
            </a:lvl1pPr>
            <a:lvl2pPr marL="446410" indent="0" algn="ctr">
              <a:buNone/>
              <a:defRPr sz="1953"/>
            </a:lvl2pPr>
            <a:lvl3pPr marL="892820" indent="0" algn="ctr">
              <a:buNone/>
              <a:defRPr sz="1758"/>
            </a:lvl3pPr>
            <a:lvl4pPr marL="1339230" indent="0" algn="ctr">
              <a:buNone/>
              <a:defRPr sz="1562"/>
            </a:lvl4pPr>
            <a:lvl5pPr marL="1785640" indent="0" algn="ctr">
              <a:buNone/>
              <a:defRPr sz="1562"/>
            </a:lvl5pPr>
            <a:lvl6pPr marL="2232050" indent="0" algn="ctr">
              <a:buNone/>
              <a:defRPr sz="1562"/>
            </a:lvl6pPr>
            <a:lvl7pPr marL="2678460" indent="0" algn="ctr">
              <a:buNone/>
              <a:defRPr sz="1562"/>
            </a:lvl7pPr>
            <a:lvl8pPr marL="3124871" indent="0" algn="ctr">
              <a:buNone/>
              <a:defRPr sz="1562"/>
            </a:lvl8pPr>
            <a:lvl9pPr marL="3571281" indent="0" algn="ctr">
              <a:buNone/>
              <a:defRPr sz="156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3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9172" y="667029"/>
            <a:ext cx="1925122" cy="106173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808" y="667029"/>
            <a:ext cx="5663763" cy="106173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5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65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7" y="3123441"/>
            <a:ext cx="7700486" cy="5211528"/>
          </a:xfrm>
        </p:spPr>
        <p:txBody>
          <a:bodyPr anchor="b"/>
          <a:lstStyle>
            <a:lvl1pPr>
              <a:defRPr sz="5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157" y="8384272"/>
            <a:ext cx="7700486" cy="2740619"/>
          </a:xfrm>
        </p:spPr>
        <p:txBody>
          <a:bodyPr/>
          <a:lstStyle>
            <a:lvl1pPr marL="0" indent="0">
              <a:buNone/>
              <a:defRPr sz="2343">
                <a:solidFill>
                  <a:schemeClr val="tx1"/>
                </a:solidFill>
              </a:defRPr>
            </a:lvl1pPr>
            <a:lvl2pPr marL="44641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2pPr>
            <a:lvl3pPr marL="892820" indent="0">
              <a:buNone/>
              <a:defRPr sz="1758">
                <a:solidFill>
                  <a:schemeClr val="tx1">
                    <a:tint val="75000"/>
                  </a:schemeClr>
                </a:solidFill>
              </a:defRPr>
            </a:lvl3pPr>
            <a:lvl4pPr marL="133923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4pPr>
            <a:lvl5pPr marL="178564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5pPr>
            <a:lvl6pPr marL="223205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6pPr>
            <a:lvl7pPr marL="267846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7pPr>
            <a:lvl8pPr marL="3124871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8pPr>
            <a:lvl9pPr marL="3571281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807" y="3335146"/>
            <a:ext cx="3794443" cy="794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850" y="3335146"/>
            <a:ext cx="3794443" cy="794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667032"/>
            <a:ext cx="7700486" cy="242160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71" y="3071236"/>
            <a:ext cx="3777004" cy="1505165"/>
          </a:xfrm>
        </p:spPr>
        <p:txBody>
          <a:bodyPr anchor="b"/>
          <a:lstStyle>
            <a:lvl1pPr marL="0" indent="0">
              <a:buNone/>
              <a:defRPr sz="2343" b="1"/>
            </a:lvl1pPr>
            <a:lvl2pPr marL="446410" indent="0">
              <a:buNone/>
              <a:defRPr sz="1953" b="1"/>
            </a:lvl2pPr>
            <a:lvl3pPr marL="892820" indent="0">
              <a:buNone/>
              <a:defRPr sz="1758" b="1"/>
            </a:lvl3pPr>
            <a:lvl4pPr marL="1339230" indent="0">
              <a:buNone/>
              <a:defRPr sz="1562" b="1"/>
            </a:lvl4pPr>
            <a:lvl5pPr marL="1785640" indent="0">
              <a:buNone/>
              <a:defRPr sz="1562" b="1"/>
            </a:lvl5pPr>
            <a:lvl6pPr marL="2232050" indent="0">
              <a:buNone/>
              <a:defRPr sz="1562" b="1"/>
            </a:lvl6pPr>
            <a:lvl7pPr marL="2678460" indent="0">
              <a:buNone/>
              <a:defRPr sz="1562" b="1"/>
            </a:lvl7pPr>
            <a:lvl8pPr marL="3124871" indent="0">
              <a:buNone/>
              <a:defRPr sz="1562" b="1"/>
            </a:lvl8pPr>
            <a:lvl9pPr marL="3571281" indent="0">
              <a:buNone/>
              <a:defRPr sz="15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971" y="4576401"/>
            <a:ext cx="3777004" cy="67311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9851" y="3071236"/>
            <a:ext cx="3795605" cy="1505165"/>
          </a:xfrm>
        </p:spPr>
        <p:txBody>
          <a:bodyPr anchor="b"/>
          <a:lstStyle>
            <a:lvl1pPr marL="0" indent="0">
              <a:buNone/>
              <a:defRPr sz="2343" b="1"/>
            </a:lvl1pPr>
            <a:lvl2pPr marL="446410" indent="0">
              <a:buNone/>
              <a:defRPr sz="1953" b="1"/>
            </a:lvl2pPr>
            <a:lvl3pPr marL="892820" indent="0">
              <a:buNone/>
              <a:defRPr sz="1758" b="1"/>
            </a:lvl3pPr>
            <a:lvl4pPr marL="1339230" indent="0">
              <a:buNone/>
              <a:defRPr sz="1562" b="1"/>
            </a:lvl4pPr>
            <a:lvl5pPr marL="1785640" indent="0">
              <a:buNone/>
              <a:defRPr sz="1562" b="1"/>
            </a:lvl5pPr>
            <a:lvl6pPr marL="2232050" indent="0">
              <a:buNone/>
              <a:defRPr sz="1562" b="1"/>
            </a:lvl6pPr>
            <a:lvl7pPr marL="2678460" indent="0">
              <a:buNone/>
              <a:defRPr sz="1562" b="1"/>
            </a:lvl7pPr>
            <a:lvl8pPr marL="3124871" indent="0">
              <a:buNone/>
              <a:defRPr sz="1562" b="1"/>
            </a:lvl8pPr>
            <a:lvl9pPr marL="3571281" indent="0">
              <a:buNone/>
              <a:defRPr sz="15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9851" y="4576401"/>
            <a:ext cx="3795605" cy="67311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3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0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9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835237"/>
            <a:ext cx="2879545" cy="2923328"/>
          </a:xfrm>
        </p:spPr>
        <p:txBody>
          <a:bodyPr anchor="b"/>
          <a:lstStyle>
            <a:lvl1pPr>
              <a:defRPr sz="31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05" y="1803882"/>
            <a:ext cx="4519851" cy="8903391"/>
          </a:xfrm>
        </p:spPr>
        <p:txBody>
          <a:bodyPr/>
          <a:lstStyle>
            <a:lvl1pPr>
              <a:defRPr sz="3124"/>
            </a:lvl1pPr>
            <a:lvl2pPr>
              <a:defRPr sz="2734"/>
            </a:lvl2pPr>
            <a:lvl3pPr>
              <a:defRPr sz="2343"/>
            </a:lvl3pPr>
            <a:lvl4pPr>
              <a:defRPr sz="1953"/>
            </a:lvl4pPr>
            <a:lvl5pPr>
              <a:defRPr sz="1953"/>
            </a:lvl5pPr>
            <a:lvl6pPr>
              <a:defRPr sz="1953"/>
            </a:lvl6pPr>
            <a:lvl7pPr>
              <a:defRPr sz="1953"/>
            </a:lvl7pPr>
            <a:lvl8pPr>
              <a:defRPr sz="1953"/>
            </a:lvl8pPr>
            <a:lvl9pPr>
              <a:defRPr sz="19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3758565"/>
            <a:ext cx="2879545" cy="6963207"/>
          </a:xfrm>
        </p:spPr>
        <p:txBody>
          <a:bodyPr/>
          <a:lstStyle>
            <a:lvl1pPr marL="0" indent="0">
              <a:buNone/>
              <a:defRPr sz="1562"/>
            </a:lvl1pPr>
            <a:lvl2pPr marL="446410" indent="0">
              <a:buNone/>
              <a:defRPr sz="1367"/>
            </a:lvl2pPr>
            <a:lvl3pPr marL="892820" indent="0">
              <a:buNone/>
              <a:defRPr sz="1172"/>
            </a:lvl3pPr>
            <a:lvl4pPr marL="1339230" indent="0">
              <a:buNone/>
              <a:defRPr sz="976"/>
            </a:lvl4pPr>
            <a:lvl5pPr marL="1785640" indent="0">
              <a:buNone/>
              <a:defRPr sz="976"/>
            </a:lvl5pPr>
            <a:lvl6pPr marL="2232050" indent="0">
              <a:buNone/>
              <a:defRPr sz="976"/>
            </a:lvl6pPr>
            <a:lvl7pPr marL="2678460" indent="0">
              <a:buNone/>
              <a:defRPr sz="976"/>
            </a:lvl7pPr>
            <a:lvl8pPr marL="3124871" indent="0">
              <a:buNone/>
              <a:defRPr sz="976"/>
            </a:lvl8pPr>
            <a:lvl9pPr marL="3571281" indent="0">
              <a:buNone/>
              <a:defRPr sz="9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0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835237"/>
            <a:ext cx="2879545" cy="2923328"/>
          </a:xfrm>
        </p:spPr>
        <p:txBody>
          <a:bodyPr anchor="b"/>
          <a:lstStyle>
            <a:lvl1pPr>
              <a:defRPr sz="31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5605" y="1803882"/>
            <a:ext cx="4519851" cy="8903391"/>
          </a:xfrm>
        </p:spPr>
        <p:txBody>
          <a:bodyPr anchor="t"/>
          <a:lstStyle>
            <a:lvl1pPr marL="0" indent="0">
              <a:buNone/>
              <a:defRPr sz="3124"/>
            </a:lvl1pPr>
            <a:lvl2pPr marL="446410" indent="0">
              <a:buNone/>
              <a:defRPr sz="2734"/>
            </a:lvl2pPr>
            <a:lvl3pPr marL="892820" indent="0">
              <a:buNone/>
              <a:defRPr sz="2343"/>
            </a:lvl3pPr>
            <a:lvl4pPr marL="1339230" indent="0">
              <a:buNone/>
              <a:defRPr sz="1953"/>
            </a:lvl4pPr>
            <a:lvl5pPr marL="1785640" indent="0">
              <a:buNone/>
              <a:defRPr sz="1953"/>
            </a:lvl5pPr>
            <a:lvl6pPr marL="2232050" indent="0">
              <a:buNone/>
              <a:defRPr sz="1953"/>
            </a:lvl6pPr>
            <a:lvl7pPr marL="2678460" indent="0">
              <a:buNone/>
              <a:defRPr sz="1953"/>
            </a:lvl7pPr>
            <a:lvl8pPr marL="3124871" indent="0">
              <a:buNone/>
              <a:defRPr sz="1953"/>
            </a:lvl8pPr>
            <a:lvl9pPr marL="3571281" indent="0">
              <a:buNone/>
              <a:defRPr sz="1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3758565"/>
            <a:ext cx="2879545" cy="6963207"/>
          </a:xfrm>
        </p:spPr>
        <p:txBody>
          <a:bodyPr/>
          <a:lstStyle>
            <a:lvl1pPr marL="0" indent="0">
              <a:buNone/>
              <a:defRPr sz="1562"/>
            </a:lvl1pPr>
            <a:lvl2pPr marL="446410" indent="0">
              <a:buNone/>
              <a:defRPr sz="1367"/>
            </a:lvl2pPr>
            <a:lvl3pPr marL="892820" indent="0">
              <a:buNone/>
              <a:defRPr sz="1172"/>
            </a:lvl3pPr>
            <a:lvl4pPr marL="1339230" indent="0">
              <a:buNone/>
              <a:defRPr sz="976"/>
            </a:lvl4pPr>
            <a:lvl5pPr marL="1785640" indent="0">
              <a:buNone/>
              <a:defRPr sz="976"/>
            </a:lvl5pPr>
            <a:lvl6pPr marL="2232050" indent="0">
              <a:buNone/>
              <a:defRPr sz="976"/>
            </a:lvl6pPr>
            <a:lvl7pPr marL="2678460" indent="0">
              <a:buNone/>
              <a:defRPr sz="976"/>
            </a:lvl7pPr>
            <a:lvl8pPr marL="3124871" indent="0">
              <a:buNone/>
              <a:defRPr sz="976"/>
            </a:lvl8pPr>
            <a:lvl9pPr marL="3571281" indent="0">
              <a:buNone/>
              <a:defRPr sz="9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807" y="667032"/>
            <a:ext cx="7700486" cy="2421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07" y="3335146"/>
            <a:ext cx="7700486" cy="79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807" y="11612113"/>
            <a:ext cx="2008823" cy="667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7433" y="11612113"/>
            <a:ext cx="3013234" cy="667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470" y="11612113"/>
            <a:ext cx="2008823" cy="667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3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80" r:id="rId12"/>
  </p:sldLayoutIdLst>
  <p:txStyles>
    <p:titleStyle>
      <a:lvl1pPr algn="l" defTabSz="892820" rtl="0" eaLnBrk="1" latinLnBrk="0" hangingPunct="1">
        <a:lnSpc>
          <a:spcPct val="90000"/>
        </a:lnSpc>
        <a:spcBef>
          <a:spcPct val="0"/>
        </a:spcBef>
        <a:buNone/>
        <a:defRPr sz="4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205" indent="-223205" algn="l" defTabSz="892820" rtl="0" eaLnBrk="1" latinLnBrk="0" hangingPunct="1">
        <a:lnSpc>
          <a:spcPct val="90000"/>
        </a:lnSpc>
        <a:spcBef>
          <a:spcPts val="976"/>
        </a:spcBef>
        <a:buFont typeface="Arial" panose="020B0604020202020204" pitchFamily="34" charset="0"/>
        <a:buChar char="•"/>
        <a:defRPr sz="2734" kern="1200">
          <a:solidFill>
            <a:schemeClr val="tx1"/>
          </a:solidFill>
          <a:latin typeface="+mn-lt"/>
          <a:ea typeface="+mn-ea"/>
          <a:cs typeface="+mn-cs"/>
        </a:defRPr>
      </a:lvl1pPr>
      <a:lvl2pPr marL="66961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3pPr>
      <a:lvl4pPr marL="156243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200884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45525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901666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348076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794486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4641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9282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23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178564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23205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67846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124871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571281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A30C856-0935-2A54-E222-DFF7E7FB8A12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4226874-E937-CAB7-A394-8A62A8957618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E2311D"/>
            </a:solidFill>
            <a:ln w="50800">
              <a:solidFill>
                <a:srgbClr val="E231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F3E2BCF-9083-88B4-632A-42D5A3A500B5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E231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9C21AF4-A45D-8EEB-16FC-7EA61205AEFF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538775D-2FCB-4182-833F-45A12421E129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59902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38660B8-0E23-53E0-01CA-23C029698BF8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07CAA99E-7934-BE99-E806-E94875A4AD5A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1C72FD"/>
            </a:solidFill>
            <a:ln w="50800">
              <a:solidFill>
                <a:srgbClr val="1C72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8916B67-A307-732B-5777-6AE81703C95F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1C72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2BC3F9A-3EE1-09B9-EFD4-1DAEA069E11E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8940CDF-2CCE-9249-FCBD-4FC90A7B1389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</p:spTree>
    <p:extLst>
      <p:ext uri="{BB962C8B-B14F-4D97-AF65-F5344CB8AC3E}">
        <p14:creationId xmlns:p14="http://schemas.microsoft.com/office/powerpoint/2010/main" val="283570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473FF33-7067-E905-DF2E-B947A8531E4E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DA8B1230-BBC0-C87B-14A0-7C060F44F5AE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33CCB3"/>
            </a:solidFill>
            <a:ln w="50800">
              <a:solidFill>
                <a:srgbClr val="33CC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7E278A6-2C99-1813-A45C-E24E0C559326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33CC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8CE4F33-ACD2-B649-810F-71DB5276BA87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B84F0E4-1E17-F036-82E1-BE240FF730BD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416696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F71CEAC-6222-291F-5533-EE6BC9226D43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FF63AC52-30CC-AF95-9F15-5C88BDD47468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D376F0"/>
            </a:solidFill>
            <a:ln w="50800">
              <a:solidFill>
                <a:srgbClr val="D376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7D6BFC3-0AE5-0FF8-F504-14975E88A8DB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D376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77394A3-5BA5-CE61-1307-465E640E76AB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ED18799-51AB-3FA4-58EB-F5770D02F0F2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15162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317B1C2-1466-9BF3-28D5-00F4CA11267A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E60A9381-7450-C76A-2112-7E9B33600144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7BB42D"/>
            </a:solidFill>
            <a:ln w="50800">
              <a:solidFill>
                <a:srgbClr val="7BB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D02670B-5314-648E-5D22-1603F092964B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7BB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3FA0A100-D263-DE2D-302C-A38AF679C9AD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DE444377-4406-29DE-FA4F-47CC6783D48F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166718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8D60C1D-5163-ADC8-F498-3F7766993905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3BF95A9E-6919-41A8-DA5C-198AE5442CA0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98C8E8"/>
            </a:solidFill>
            <a:ln w="50800">
              <a:solidFill>
                <a:srgbClr val="98C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544DDC0-F0C9-B03F-8C8C-F8FD2A81BD7E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98C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D2F4465-4230-95A0-C23F-C22AD02C89A7}"/>
              </a:ext>
            </a:extLst>
          </p:cNvPr>
          <p:cNvSpPr/>
          <p:nvPr/>
        </p:nvSpPr>
        <p:spPr>
          <a:xfrm>
            <a:off x="0" y="2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98D98D0-3C7F-4410-FDD0-08D212336783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9965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E3F2737-6B52-325E-1B90-7857868CBF51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FC8F4398-2B84-67FC-1706-7ADBCFCA6E02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CFA726"/>
            </a:solidFill>
            <a:ln w="50800">
              <a:solidFill>
                <a:srgbClr val="CFA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AE0158F-CC2C-4F0B-737B-AB7A27E87B81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CFA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85745D9-F2F2-5CDD-F777-0E5BAD18F411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D6DF0BE-16C6-EB0D-81A5-1B745437C3D4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365060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2024</TotalTime>
  <Words>0</Words>
  <Application>Microsoft Office PowerPoint</Application>
  <PresentationFormat>自定义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三金羊 Sheep</dc:creator>
  <cp:lastModifiedBy>三金羊 GoldSheep3</cp:lastModifiedBy>
  <cp:revision>112</cp:revision>
  <cp:lastPrinted>2023-02-03T13:50:55Z</cp:lastPrinted>
  <dcterms:created xsi:type="dcterms:W3CDTF">2022-12-06T15:28:52Z</dcterms:created>
  <dcterms:modified xsi:type="dcterms:W3CDTF">2023-02-22T14:06:32Z</dcterms:modified>
</cp:coreProperties>
</file>