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6" r:id="rId4"/>
    <p:sldId id="264" r:id="rId5"/>
    <p:sldId id="267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72FD"/>
    <a:srgbClr val="CFA726"/>
    <a:srgbClr val="7BB42D"/>
    <a:srgbClr val="E2311D"/>
    <a:srgbClr val="D376F0"/>
    <a:srgbClr val="33CCB3"/>
    <a:srgbClr val="98C8E8"/>
    <a:srgbClr val="67D9C6"/>
    <a:srgbClr val="81DFCF"/>
    <a:srgbClr val="1A6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32" y="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CD7AF-9C9F-D2CA-A1E5-9803FEAB4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ADF7E8-B815-625C-7713-BCB92F7AD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337A23-33E5-D105-A675-5C42A768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20FA-1AEB-454A-A05D-13F3ED34D961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75882-304C-9312-089B-FE33CCF2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30837-E2E2-EC0A-15D0-B298BBAE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70D-E20A-4C60-BAB0-29E19259B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95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9ED19-7853-1F6B-6D9B-DBA0880C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19E241-1047-0B82-6CC5-1EF17D5A7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94C5CF-89D3-5F6F-C5D4-BF3306B7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20FA-1AEB-454A-A05D-13F3ED34D961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74A669-60F0-95BC-5169-D49D577B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FCEA75-0B37-512C-8A58-26185DD4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70D-E20A-4C60-BAB0-29E19259B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21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35A351-F396-9ACA-FD69-5AED46BE5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BF89BF-5946-C80D-5202-D047D6967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975BFB-BDE0-F33E-5B95-55EAAF6E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20FA-1AEB-454A-A05D-13F3ED34D961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51B801-AB4D-8E45-E978-26E152D9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AE901B-2437-929C-F4B1-25C89A01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70D-E20A-4C60-BAB0-29E19259B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50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BD298-7DB7-CCDF-6ACC-77CA1DE3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B4305-AFDA-1901-9921-C58F9E8CC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AF65E2-6137-CDE5-16B5-7671766C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20FA-1AEB-454A-A05D-13F3ED34D961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492EF9-DA6A-104A-5252-13759397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28F28-73D6-3335-8A8C-855439B3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70D-E20A-4C60-BAB0-29E19259B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11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46CE2-D282-B1D1-A932-24568189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4EF5C0-39C0-0D1A-F52C-2C50C3FC0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99164-035B-3E98-D9BE-EAA115AA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20FA-1AEB-454A-A05D-13F3ED34D961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7647BF-AA79-35F7-CF25-2E803E26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91653-91E0-BAA4-5C5B-472FFA18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70D-E20A-4C60-BAB0-29E19259B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8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2F924-3B9A-190D-F426-B9C98AE5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8620EC-B058-BB89-BAE7-02E038B58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4F51AD-E839-1C18-B460-3F5CA8463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B3B724-FAB2-4AFA-83CC-578C6258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20FA-1AEB-454A-A05D-13F3ED34D961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AE7B9A-FF72-DF06-65B1-49D687F40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2A4025-0C4F-3A84-1A84-880BFDA1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70D-E20A-4C60-BAB0-29E19259B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10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B0266-5321-2A2E-5A0E-119DB59B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56199-544B-CB60-73C1-2745C183D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7A7E6D-272F-E015-7279-B9FC08639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F47ED2-CBFB-4EEB-FC03-6882B32EE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5B2A49-015E-5407-C07D-71F3E3257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BF03CA-AC54-256A-E486-D3226FB6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20FA-1AEB-454A-A05D-13F3ED34D961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EE2EEF-A0EB-1C4E-8D37-938AFEF6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EEC029-F22B-4B52-0D4C-138D994E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70D-E20A-4C60-BAB0-29E19259B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93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8C047-459D-D6E3-C79D-4EA08C7D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7C6F16-48AE-6AFC-5D2E-DA0A7DAE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20FA-1AEB-454A-A05D-13F3ED34D961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3ADDA3-79C4-6C1F-C294-464888AE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391767-FD06-5504-C87E-3F9052E1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70D-E20A-4C60-BAB0-29E19259B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83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9D06C7-D523-EFAC-D9BF-FCE7A9827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20FA-1AEB-454A-A05D-13F3ED34D961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78D251-2D23-8C21-244E-3B8DE1D9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9DD898-C050-40AD-8333-3A291926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70D-E20A-4C60-BAB0-29E19259B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7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7AFA5-3B98-0B49-B9C9-9341FF983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DA0FA3-A079-D6B2-D392-AB98D3BB6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DBF78F-DA54-F198-F2FE-9482E510D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D298DA-86CC-A604-57BF-827509715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20FA-1AEB-454A-A05D-13F3ED34D961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D60CA4-78A3-728C-44EA-A9A77203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1AF744-C5C8-0071-0F7E-516E128D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70D-E20A-4C60-BAB0-29E19259B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29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9EBFB-253D-3AF4-1C03-4BED929C5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28F94C-AC75-BCE1-3786-ACF6096C6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D298D9-3BA5-EF1C-BD67-0D351D233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D1AE29-7C97-FAFA-B31B-9326C5BB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20FA-1AEB-454A-A05D-13F3ED34D961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EBD380-0732-CD26-2D9F-76868950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125C4F-1684-4C23-77EC-9B898F42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1770D-E20A-4C60-BAB0-29E19259B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0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7A72EA-6D45-6168-3658-E17CF73E8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1261D8-8A18-1F68-18F7-9D82E5FC0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6AFE0-28C7-E1B5-06F7-C8BD58F3F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620FA-1AEB-454A-A05D-13F3ED34D961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DE154-B43A-B832-63C1-084EB5037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090-6DE1-8DE8-FAD5-FEEFA3DFA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1770D-E20A-4C60-BAB0-29E19259B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2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组合 589">
            <a:extLst>
              <a:ext uri="{FF2B5EF4-FFF2-40B4-BE49-F238E27FC236}">
                <a16:creationId xmlns:a16="http://schemas.microsoft.com/office/drawing/2014/main" id="{AADDE2C4-07F2-4B61-92A4-FB41770CFBF7}"/>
              </a:ext>
            </a:extLst>
          </p:cNvPr>
          <p:cNvGrpSpPr/>
          <p:nvPr/>
        </p:nvGrpSpPr>
        <p:grpSpPr>
          <a:xfrm>
            <a:off x="1190608" y="373065"/>
            <a:ext cx="319795" cy="6114811"/>
            <a:chOff x="1190608" y="373065"/>
            <a:chExt cx="319795" cy="6114811"/>
          </a:xfrm>
          <a:solidFill>
            <a:srgbClr val="33CCB3"/>
          </a:solidFill>
        </p:grpSpPr>
        <p:sp>
          <p:nvSpPr>
            <p:cNvPr id="189" name="任意多边形: 形状 188">
              <a:extLst>
                <a:ext uri="{FF2B5EF4-FFF2-40B4-BE49-F238E27FC236}">
                  <a16:creationId xmlns:a16="http://schemas.microsoft.com/office/drawing/2014/main" id="{F69F4D6B-3580-2F7F-1734-E6DB94641E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0608" y="373065"/>
              <a:ext cx="318770" cy="315871"/>
            </a:xfrm>
            <a:custGeom>
              <a:avLst/>
              <a:gdLst>
                <a:gd name="connsiteX0" fmla="*/ 1223966 w 2444964"/>
                <a:gd name="connsiteY0" fmla="*/ 1954648 h 2422729"/>
                <a:gd name="connsiteX1" fmla="*/ 1212724 w 2444964"/>
                <a:gd name="connsiteY1" fmla="*/ 1960641 h 2422729"/>
                <a:gd name="connsiteX2" fmla="*/ 1116324 w 2444964"/>
                <a:gd name="connsiteY2" fmla="*/ 2025914 h 2422729"/>
                <a:gd name="connsiteX3" fmla="*/ 1223363 w 2444964"/>
                <a:gd name="connsiteY3" fmla="*/ 2199736 h 2422729"/>
                <a:gd name="connsiteX4" fmla="*/ 1329612 w 2444964"/>
                <a:gd name="connsiteY4" fmla="*/ 2025842 h 2422729"/>
                <a:gd name="connsiteX5" fmla="*/ 1234290 w 2444964"/>
                <a:gd name="connsiteY5" fmla="*/ 1961863 h 2422729"/>
                <a:gd name="connsiteX6" fmla="*/ 1223966 w 2444964"/>
                <a:gd name="connsiteY6" fmla="*/ 1954648 h 2422729"/>
                <a:gd name="connsiteX7" fmla="*/ 1223651 w 2444964"/>
                <a:gd name="connsiteY7" fmla="*/ 1754326 h 2422729"/>
                <a:gd name="connsiteX8" fmla="*/ 1035020 w 2444964"/>
                <a:gd name="connsiteY8" fmla="*/ 1918731 h 2422729"/>
                <a:gd name="connsiteX9" fmla="*/ 1034876 w 2444964"/>
                <a:gd name="connsiteY9" fmla="*/ 1918731 h 2422729"/>
                <a:gd name="connsiteX10" fmla="*/ 1212868 w 2444964"/>
                <a:gd name="connsiteY10" fmla="*/ 1879624 h 2422729"/>
                <a:gd name="connsiteX11" fmla="*/ 1232637 w 2444964"/>
                <a:gd name="connsiteY11" fmla="*/ 1879624 h 2422729"/>
                <a:gd name="connsiteX12" fmla="*/ 1411707 w 2444964"/>
                <a:gd name="connsiteY12" fmla="*/ 1918659 h 2422729"/>
                <a:gd name="connsiteX13" fmla="*/ 1296688 w 2444964"/>
                <a:gd name="connsiteY13" fmla="*/ 1860574 h 2422729"/>
                <a:gd name="connsiteX14" fmla="*/ 1223651 w 2444964"/>
                <a:gd name="connsiteY14" fmla="*/ 1754326 h 2422729"/>
                <a:gd name="connsiteX15" fmla="*/ 35146 w 2444964"/>
                <a:gd name="connsiteY15" fmla="*/ 853009 h 2422729"/>
                <a:gd name="connsiteX16" fmla="*/ 147937 w 2444964"/>
                <a:gd name="connsiteY16" fmla="*/ 1002103 h 2422729"/>
                <a:gd name="connsiteX17" fmla="*/ 384660 w 2444964"/>
                <a:gd name="connsiteY17" fmla="*/ 1208849 h 2422729"/>
                <a:gd name="connsiteX18" fmla="*/ 569337 w 2444964"/>
                <a:gd name="connsiteY18" fmla="*/ 1260176 h 2422729"/>
                <a:gd name="connsiteX19" fmla="*/ 700171 w 2444964"/>
                <a:gd name="connsiteY19" fmla="*/ 1265065 h 2422729"/>
                <a:gd name="connsiteX20" fmla="*/ 984987 w 2444964"/>
                <a:gd name="connsiteY20" fmla="*/ 1350179 h 2422729"/>
                <a:gd name="connsiteX21" fmla="*/ 1060252 w 2444964"/>
                <a:gd name="connsiteY21" fmla="*/ 1690347 h 2422729"/>
                <a:gd name="connsiteX22" fmla="*/ 855087 w 2444964"/>
                <a:gd name="connsiteY22" fmla="*/ 1737217 h 2422729"/>
                <a:gd name="connsiteX23" fmla="*/ 814184 w 2444964"/>
                <a:gd name="connsiteY23" fmla="*/ 1671872 h 2422729"/>
                <a:gd name="connsiteX24" fmla="*/ 835390 w 2444964"/>
                <a:gd name="connsiteY24" fmla="*/ 1646137 h 2422729"/>
                <a:gd name="connsiteX25" fmla="*/ 952925 w 2444964"/>
                <a:gd name="connsiteY25" fmla="*/ 1620185 h 2422729"/>
                <a:gd name="connsiteX26" fmla="*/ 1018055 w 2444964"/>
                <a:gd name="connsiteY26" fmla="*/ 1490142 h 2422729"/>
                <a:gd name="connsiteX27" fmla="*/ 942070 w 2444964"/>
                <a:gd name="connsiteY27" fmla="*/ 1393095 h 2422729"/>
                <a:gd name="connsiteX28" fmla="*/ 783200 w 2444964"/>
                <a:gd name="connsiteY28" fmla="*/ 1406466 h 2422729"/>
                <a:gd name="connsiteX29" fmla="*/ 463663 w 2444964"/>
                <a:gd name="connsiteY29" fmla="*/ 1517747 h 2422729"/>
                <a:gd name="connsiteX30" fmla="*/ 146499 w 2444964"/>
                <a:gd name="connsiteY30" fmla="*/ 1417608 h 2422729"/>
                <a:gd name="connsiteX31" fmla="*/ 928 w 2444964"/>
                <a:gd name="connsiteY31" fmla="*/ 1106554 h 2422729"/>
                <a:gd name="connsiteX32" fmla="*/ 29683 w 2444964"/>
                <a:gd name="connsiteY32" fmla="*/ 858976 h 2422729"/>
                <a:gd name="connsiteX33" fmla="*/ 35146 w 2444964"/>
                <a:gd name="connsiteY33" fmla="*/ 853009 h 2422729"/>
                <a:gd name="connsiteX34" fmla="*/ 2410933 w 2444964"/>
                <a:gd name="connsiteY34" fmla="*/ 848552 h 2422729"/>
                <a:gd name="connsiteX35" fmla="*/ 2438322 w 2444964"/>
                <a:gd name="connsiteY35" fmla="*/ 960983 h 2422729"/>
                <a:gd name="connsiteX36" fmla="*/ 2443570 w 2444964"/>
                <a:gd name="connsiteY36" fmla="*/ 1115899 h 2422729"/>
                <a:gd name="connsiteX37" fmla="*/ 2341131 w 2444964"/>
                <a:gd name="connsiteY37" fmla="*/ 1376201 h 2422729"/>
                <a:gd name="connsiteX38" fmla="*/ 2101820 w 2444964"/>
                <a:gd name="connsiteY38" fmla="*/ 1516381 h 2422729"/>
                <a:gd name="connsiteX39" fmla="*/ 1913189 w 2444964"/>
                <a:gd name="connsiteY39" fmla="*/ 1504735 h 2422729"/>
                <a:gd name="connsiteX40" fmla="*/ 1653749 w 2444964"/>
                <a:gd name="connsiteY40" fmla="*/ 1402728 h 2422729"/>
                <a:gd name="connsiteX41" fmla="*/ 1472954 w 2444964"/>
                <a:gd name="connsiteY41" fmla="*/ 1410779 h 2422729"/>
                <a:gd name="connsiteX42" fmla="*/ 1428384 w 2444964"/>
                <a:gd name="connsiteY42" fmla="*/ 1542548 h 2422729"/>
                <a:gd name="connsiteX43" fmla="*/ 1515799 w 2444964"/>
                <a:gd name="connsiteY43" fmla="*/ 1630249 h 2422729"/>
                <a:gd name="connsiteX44" fmla="*/ 1609251 w 2444964"/>
                <a:gd name="connsiteY44" fmla="*/ 1646208 h 2422729"/>
                <a:gd name="connsiteX45" fmla="*/ 1630817 w 2444964"/>
                <a:gd name="connsiteY45" fmla="*/ 1675969 h 2422729"/>
                <a:gd name="connsiteX46" fmla="*/ 1521909 w 2444964"/>
                <a:gd name="connsiteY46" fmla="*/ 1758927 h 2422729"/>
                <a:gd name="connsiteX47" fmla="*/ 1358438 w 2444964"/>
                <a:gd name="connsiteY47" fmla="*/ 1622342 h 2422729"/>
                <a:gd name="connsiteX48" fmla="*/ 1420405 w 2444964"/>
                <a:gd name="connsiteY48" fmla="*/ 1383750 h 2422729"/>
                <a:gd name="connsiteX49" fmla="*/ 1605226 w 2444964"/>
                <a:gd name="connsiteY49" fmla="*/ 1286415 h 2422729"/>
                <a:gd name="connsiteX50" fmla="*/ 1832100 w 2444964"/>
                <a:gd name="connsiteY50" fmla="*/ 1263771 h 2422729"/>
                <a:gd name="connsiteX51" fmla="*/ 2114687 w 2444964"/>
                <a:gd name="connsiteY51" fmla="*/ 1179016 h 2422729"/>
                <a:gd name="connsiteX52" fmla="*/ 2270035 w 2444964"/>
                <a:gd name="connsiteY52" fmla="*/ 1034164 h 2422729"/>
                <a:gd name="connsiteX53" fmla="*/ 2410933 w 2444964"/>
                <a:gd name="connsiteY53" fmla="*/ 848552 h 2422729"/>
                <a:gd name="connsiteX54" fmla="*/ 290488 w 2444964"/>
                <a:gd name="connsiteY54" fmla="*/ 349873 h 2422729"/>
                <a:gd name="connsiteX55" fmla="*/ 363310 w 2444964"/>
                <a:gd name="connsiteY55" fmla="*/ 643243 h 2422729"/>
                <a:gd name="connsiteX56" fmla="*/ 478904 w 2444964"/>
                <a:gd name="connsiteY56" fmla="*/ 847546 h 2422729"/>
                <a:gd name="connsiteX57" fmla="*/ 683494 w 2444964"/>
                <a:gd name="connsiteY57" fmla="*/ 1030354 h 2422729"/>
                <a:gd name="connsiteX58" fmla="*/ 954435 w 2444964"/>
                <a:gd name="connsiteY58" fmla="*/ 1174127 h 2422729"/>
                <a:gd name="connsiteX59" fmla="*/ 1129911 w 2444964"/>
                <a:gd name="connsiteY59" fmla="*/ 1299354 h 2422729"/>
                <a:gd name="connsiteX60" fmla="*/ 1221135 w 2444964"/>
                <a:gd name="connsiteY60" fmla="*/ 1442337 h 2422729"/>
                <a:gd name="connsiteX61" fmla="*/ 1255569 w 2444964"/>
                <a:gd name="connsiteY61" fmla="*/ 1375482 h 2422729"/>
                <a:gd name="connsiteX62" fmla="*/ 1481149 w 2444964"/>
                <a:gd name="connsiteY62" fmla="*/ 1179878 h 2422729"/>
                <a:gd name="connsiteX63" fmla="*/ 1790263 w 2444964"/>
                <a:gd name="connsiteY63" fmla="*/ 1013029 h 2422729"/>
                <a:gd name="connsiteX64" fmla="*/ 1942303 w 2444964"/>
                <a:gd name="connsiteY64" fmla="*/ 877235 h 2422729"/>
                <a:gd name="connsiteX65" fmla="*/ 2111597 w 2444964"/>
                <a:gd name="connsiteY65" fmla="*/ 562802 h 2422729"/>
                <a:gd name="connsiteX66" fmla="*/ 2159042 w 2444964"/>
                <a:gd name="connsiteY66" fmla="*/ 357278 h 2422729"/>
                <a:gd name="connsiteX67" fmla="*/ 2206847 w 2444964"/>
                <a:gd name="connsiteY67" fmla="*/ 455331 h 2422729"/>
                <a:gd name="connsiteX68" fmla="*/ 2269748 w 2444964"/>
                <a:gd name="connsiteY68" fmla="*/ 677605 h 2422729"/>
                <a:gd name="connsiteX69" fmla="*/ 2218780 w 2444964"/>
                <a:gd name="connsiteY69" fmla="*/ 955088 h 2422729"/>
                <a:gd name="connsiteX70" fmla="*/ 1869841 w 2444964"/>
                <a:gd name="connsiteY70" fmla="*/ 1184623 h 2422729"/>
                <a:gd name="connsiteX71" fmla="*/ 1636497 w 2444964"/>
                <a:gd name="connsiteY71" fmla="*/ 1227755 h 2422729"/>
                <a:gd name="connsiteX72" fmla="*/ 1353550 w 2444964"/>
                <a:gd name="connsiteY72" fmla="*/ 1380227 h 2422729"/>
                <a:gd name="connsiteX73" fmla="*/ 1266927 w 2444964"/>
                <a:gd name="connsiteY73" fmla="*/ 1637869 h 2422729"/>
                <a:gd name="connsiteX74" fmla="*/ 1385252 w 2444964"/>
                <a:gd name="connsiteY74" fmla="*/ 1790629 h 2422729"/>
                <a:gd name="connsiteX75" fmla="*/ 1423281 w 2444964"/>
                <a:gd name="connsiteY75" fmla="*/ 1809391 h 2422729"/>
                <a:gd name="connsiteX76" fmla="*/ 1555193 w 2444964"/>
                <a:gd name="connsiteY76" fmla="*/ 1803856 h 2422729"/>
                <a:gd name="connsiteX77" fmla="*/ 1657200 w 2444964"/>
                <a:gd name="connsiteY77" fmla="*/ 1800765 h 2422729"/>
                <a:gd name="connsiteX78" fmla="*/ 1658422 w 2444964"/>
                <a:gd name="connsiteY78" fmla="*/ 1822331 h 2422729"/>
                <a:gd name="connsiteX79" fmla="*/ 1401499 w 2444964"/>
                <a:gd name="connsiteY79" fmla="*/ 2107362 h 2422729"/>
                <a:gd name="connsiteX80" fmla="*/ 1252549 w 2444964"/>
                <a:gd name="connsiteY80" fmla="*/ 2362272 h 2422729"/>
                <a:gd name="connsiteX81" fmla="*/ 1223795 w 2444964"/>
                <a:gd name="connsiteY81" fmla="*/ 2422729 h 2422729"/>
                <a:gd name="connsiteX82" fmla="*/ 1196262 w 2444964"/>
                <a:gd name="connsiteY82" fmla="*/ 2369030 h 2422729"/>
                <a:gd name="connsiteX83" fmla="*/ 964571 w 2444964"/>
                <a:gd name="connsiteY83" fmla="*/ 2000682 h 2422729"/>
                <a:gd name="connsiteX84" fmla="*/ 786867 w 2444964"/>
                <a:gd name="connsiteY84" fmla="*/ 1821324 h 2422729"/>
                <a:gd name="connsiteX85" fmla="*/ 794415 w 2444964"/>
                <a:gd name="connsiteY85" fmla="*/ 1798536 h 2422729"/>
                <a:gd name="connsiteX86" fmla="*/ 918923 w 2444964"/>
                <a:gd name="connsiteY86" fmla="*/ 1820102 h 2422729"/>
                <a:gd name="connsiteX87" fmla="*/ 972047 w 2444964"/>
                <a:gd name="connsiteY87" fmla="*/ 1829951 h 2422729"/>
                <a:gd name="connsiteX88" fmla="*/ 1122506 w 2444964"/>
                <a:gd name="connsiteY88" fmla="*/ 1744118 h 2422729"/>
                <a:gd name="connsiteX89" fmla="*/ 1180016 w 2444964"/>
                <a:gd name="connsiteY89" fmla="*/ 1622701 h 2422729"/>
                <a:gd name="connsiteX90" fmla="*/ 1125957 w 2444964"/>
                <a:gd name="connsiteY90" fmla="*/ 1421849 h 2422729"/>
                <a:gd name="connsiteX91" fmla="*/ 957023 w 2444964"/>
                <a:gd name="connsiteY91" fmla="*/ 1285696 h 2422729"/>
                <a:gd name="connsiteX92" fmla="*/ 735468 w 2444964"/>
                <a:gd name="connsiteY92" fmla="*/ 1209927 h 2422729"/>
                <a:gd name="connsiteX93" fmla="*/ 599602 w 2444964"/>
                <a:gd name="connsiteY93" fmla="*/ 1190086 h 2422729"/>
                <a:gd name="connsiteX94" fmla="*/ 328517 w 2444964"/>
                <a:gd name="connsiteY94" fmla="*/ 1073989 h 2422729"/>
                <a:gd name="connsiteX95" fmla="*/ 188625 w 2444964"/>
                <a:gd name="connsiteY95" fmla="*/ 862930 h 2422729"/>
                <a:gd name="connsiteX96" fmla="*/ 178848 w 2444964"/>
                <a:gd name="connsiteY96" fmla="*/ 662581 h 2422729"/>
                <a:gd name="connsiteX97" fmla="*/ 290488 w 2444964"/>
                <a:gd name="connsiteY97" fmla="*/ 349873 h 2422729"/>
                <a:gd name="connsiteX98" fmla="*/ 819072 w 2444964"/>
                <a:gd name="connsiteY98" fmla="*/ 6254 h 2422729"/>
                <a:gd name="connsiteX99" fmla="*/ 822810 w 2444964"/>
                <a:gd name="connsiteY99" fmla="*/ 10064 h 2422729"/>
                <a:gd name="connsiteX100" fmla="*/ 742009 w 2444964"/>
                <a:gd name="connsiteY100" fmla="*/ 232123 h 2422729"/>
                <a:gd name="connsiteX101" fmla="*/ 727632 w 2444964"/>
                <a:gd name="connsiteY101" fmla="*/ 350233 h 2422729"/>
                <a:gd name="connsiteX102" fmla="*/ 773208 w 2444964"/>
                <a:gd name="connsiteY102" fmla="*/ 666535 h 2422729"/>
                <a:gd name="connsiteX103" fmla="*/ 928556 w 2444964"/>
                <a:gd name="connsiteY103" fmla="*/ 941214 h 2422729"/>
                <a:gd name="connsiteX104" fmla="*/ 1084047 w 2444964"/>
                <a:gd name="connsiteY104" fmla="*/ 1108135 h 2422729"/>
                <a:gd name="connsiteX105" fmla="*/ 1108201 w 2444964"/>
                <a:gd name="connsiteY105" fmla="*/ 1133224 h 2422729"/>
                <a:gd name="connsiteX106" fmla="*/ 1104175 w 2444964"/>
                <a:gd name="connsiteY106" fmla="*/ 1136099 h 2422729"/>
                <a:gd name="connsiteX107" fmla="*/ 944586 w 2444964"/>
                <a:gd name="connsiteY107" fmla="*/ 1092033 h 2422729"/>
                <a:gd name="connsiteX108" fmla="*/ 565959 w 2444964"/>
                <a:gd name="connsiteY108" fmla="*/ 862642 h 2422729"/>
                <a:gd name="connsiteX109" fmla="*/ 431602 w 2444964"/>
                <a:gd name="connsiteY109" fmla="*/ 539151 h 2422729"/>
                <a:gd name="connsiteX110" fmla="*/ 533969 w 2444964"/>
                <a:gd name="connsiteY110" fmla="*/ 201283 h 2422729"/>
                <a:gd name="connsiteX111" fmla="*/ 700243 w 2444964"/>
                <a:gd name="connsiteY111" fmla="*/ 55928 h 2422729"/>
                <a:gd name="connsiteX112" fmla="*/ 819072 w 2444964"/>
                <a:gd name="connsiteY112" fmla="*/ 6254 h 2422729"/>
                <a:gd name="connsiteX113" fmla="*/ 1615793 w 2444964"/>
                <a:gd name="connsiteY113" fmla="*/ 0 h 2422729"/>
                <a:gd name="connsiteX114" fmla="*/ 1820455 w 2444964"/>
                <a:gd name="connsiteY114" fmla="*/ 105962 h 2422729"/>
                <a:gd name="connsiteX115" fmla="*/ 2006929 w 2444964"/>
                <a:gd name="connsiteY115" fmla="*/ 431034 h 2422729"/>
                <a:gd name="connsiteX116" fmla="*/ 1897446 w 2444964"/>
                <a:gd name="connsiteY116" fmla="*/ 841723 h 2422729"/>
                <a:gd name="connsiteX117" fmla="*/ 1577118 w 2444964"/>
                <a:gd name="connsiteY117" fmla="*/ 1061265 h 2422729"/>
                <a:gd name="connsiteX118" fmla="*/ 1362464 w 2444964"/>
                <a:gd name="connsiteY118" fmla="*/ 1133152 h 2422729"/>
                <a:gd name="connsiteX119" fmla="*/ 1341617 w 2444964"/>
                <a:gd name="connsiteY119" fmla="*/ 1136315 h 2422729"/>
                <a:gd name="connsiteX120" fmla="*/ 1337879 w 2444964"/>
                <a:gd name="connsiteY120" fmla="*/ 1132433 h 2422729"/>
                <a:gd name="connsiteX121" fmla="*/ 1386834 w 2444964"/>
                <a:gd name="connsiteY121" fmla="*/ 1087576 h 2422729"/>
                <a:gd name="connsiteX122" fmla="*/ 1594155 w 2444964"/>
                <a:gd name="connsiteY122" fmla="*/ 829430 h 2422729"/>
                <a:gd name="connsiteX123" fmla="*/ 1705508 w 2444964"/>
                <a:gd name="connsiteY123" fmla="*/ 548640 h 2422729"/>
                <a:gd name="connsiteX124" fmla="*/ 1637359 w 2444964"/>
                <a:gd name="connsiteY124" fmla="*/ 39898 h 2422729"/>
                <a:gd name="connsiteX125" fmla="*/ 1615793 w 2444964"/>
                <a:gd name="connsiteY125" fmla="*/ 0 h 2422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444964" h="2422729">
                  <a:moveTo>
                    <a:pt x="1223966" y="1954648"/>
                  </a:moveTo>
                  <a:cubicBezTo>
                    <a:pt x="1220524" y="1954135"/>
                    <a:pt x="1216930" y="1955825"/>
                    <a:pt x="1212724" y="1960641"/>
                  </a:cubicBezTo>
                  <a:cubicBezTo>
                    <a:pt x="1186557" y="1990402"/>
                    <a:pt x="1151764" y="2007870"/>
                    <a:pt x="1116324" y="2025914"/>
                  </a:cubicBezTo>
                  <a:cubicBezTo>
                    <a:pt x="1161972" y="2076235"/>
                    <a:pt x="1190367" y="2136764"/>
                    <a:pt x="1223363" y="2199736"/>
                  </a:cubicBezTo>
                  <a:cubicBezTo>
                    <a:pt x="1254347" y="2135326"/>
                    <a:pt x="1284395" y="2076091"/>
                    <a:pt x="1329612" y="2025842"/>
                  </a:cubicBezTo>
                  <a:cubicBezTo>
                    <a:pt x="1294244" y="2007870"/>
                    <a:pt x="1260241" y="1990762"/>
                    <a:pt x="1234290" y="1961863"/>
                  </a:cubicBezTo>
                  <a:cubicBezTo>
                    <a:pt x="1230696" y="1957874"/>
                    <a:pt x="1227407" y="1955160"/>
                    <a:pt x="1223966" y="1954648"/>
                  </a:cubicBezTo>
                  <a:close/>
                  <a:moveTo>
                    <a:pt x="1223651" y="1754326"/>
                  </a:moveTo>
                  <a:cubicBezTo>
                    <a:pt x="1183466" y="1839512"/>
                    <a:pt x="1124447" y="1895152"/>
                    <a:pt x="1035020" y="1918731"/>
                  </a:cubicBezTo>
                  <a:lnTo>
                    <a:pt x="1034876" y="1918731"/>
                  </a:lnTo>
                  <a:cubicBezTo>
                    <a:pt x="1102953" y="1936056"/>
                    <a:pt x="1163050" y="1930305"/>
                    <a:pt x="1212868" y="1879624"/>
                  </a:cubicBezTo>
                  <a:cubicBezTo>
                    <a:pt x="1220057" y="1872076"/>
                    <a:pt x="1225448" y="1872004"/>
                    <a:pt x="1232637" y="1879624"/>
                  </a:cubicBezTo>
                  <a:cubicBezTo>
                    <a:pt x="1282023" y="1932605"/>
                    <a:pt x="1343055" y="1934115"/>
                    <a:pt x="1411707" y="1918659"/>
                  </a:cubicBezTo>
                  <a:cubicBezTo>
                    <a:pt x="1368913" y="1909781"/>
                    <a:pt x="1329231" y="1889746"/>
                    <a:pt x="1296688" y="1860574"/>
                  </a:cubicBezTo>
                  <a:cubicBezTo>
                    <a:pt x="1264073" y="1831619"/>
                    <a:pt x="1239006" y="1795150"/>
                    <a:pt x="1223651" y="1754326"/>
                  </a:cubicBezTo>
                  <a:close/>
                  <a:moveTo>
                    <a:pt x="35146" y="853009"/>
                  </a:moveTo>
                  <a:cubicBezTo>
                    <a:pt x="72671" y="902971"/>
                    <a:pt x="107680" y="954729"/>
                    <a:pt x="147937" y="1002103"/>
                  </a:cubicBezTo>
                  <a:cubicBezTo>
                    <a:pt x="216301" y="1082544"/>
                    <a:pt x="285384" y="1163417"/>
                    <a:pt x="384660" y="1208849"/>
                  </a:cubicBezTo>
                  <a:cubicBezTo>
                    <a:pt x="443391" y="1235807"/>
                    <a:pt x="505502" y="1250256"/>
                    <a:pt x="569337" y="1260176"/>
                  </a:cubicBezTo>
                  <a:cubicBezTo>
                    <a:pt x="613116" y="1267365"/>
                    <a:pt x="656680" y="1261973"/>
                    <a:pt x="700171" y="1265065"/>
                  </a:cubicBezTo>
                  <a:cubicBezTo>
                    <a:pt x="801316" y="1272253"/>
                    <a:pt x="898219" y="1292382"/>
                    <a:pt x="984987" y="1350179"/>
                  </a:cubicBezTo>
                  <a:cubicBezTo>
                    <a:pt x="1101874" y="1428104"/>
                    <a:pt x="1124950" y="1581223"/>
                    <a:pt x="1060252" y="1690347"/>
                  </a:cubicBezTo>
                  <a:cubicBezTo>
                    <a:pt x="1013382" y="1769422"/>
                    <a:pt x="920073" y="1777546"/>
                    <a:pt x="855087" y="1737217"/>
                  </a:cubicBezTo>
                  <a:cubicBezTo>
                    <a:pt x="832551" y="1722466"/>
                    <a:pt x="817605" y="1698585"/>
                    <a:pt x="814184" y="1671872"/>
                  </a:cubicBezTo>
                  <a:cubicBezTo>
                    <a:pt x="811380" y="1655625"/>
                    <a:pt x="813680" y="1645849"/>
                    <a:pt x="835390" y="1646137"/>
                  </a:cubicBezTo>
                  <a:cubicBezTo>
                    <a:pt x="876085" y="1647035"/>
                    <a:pt x="916392" y="1638136"/>
                    <a:pt x="952925" y="1620185"/>
                  </a:cubicBezTo>
                  <a:cubicBezTo>
                    <a:pt x="1007631" y="1593084"/>
                    <a:pt x="1025746" y="1547652"/>
                    <a:pt x="1018055" y="1490142"/>
                  </a:cubicBezTo>
                  <a:cubicBezTo>
                    <a:pt x="1011728" y="1443559"/>
                    <a:pt x="984627" y="1412864"/>
                    <a:pt x="942070" y="1393095"/>
                  </a:cubicBezTo>
                  <a:cubicBezTo>
                    <a:pt x="885927" y="1367072"/>
                    <a:pt x="834240" y="1380155"/>
                    <a:pt x="783200" y="1406466"/>
                  </a:cubicBezTo>
                  <a:cubicBezTo>
                    <a:pt x="681912" y="1458512"/>
                    <a:pt x="577101" y="1500494"/>
                    <a:pt x="463663" y="1517747"/>
                  </a:cubicBezTo>
                  <a:cubicBezTo>
                    <a:pt x="341456" y="1536365"/>
                    <a:pt x="238083" y="1495174"/>
                    <a:pt x="146499" y="1417608"/>
                  </a:cubicBezTo>
                  <a:cubicBezTo>
                    <a:pt x="50602" y="1336376"/>
                    <a:pt x="7614" y="1230703"/>
                    <a:pt x="928" y="1106554"/>
                  </a:cubicBezTo>
                  <a:cubicBezTo>
                    <a:pt x="-3601" y="1021872"/>
                    <a:pt x="8836" y="940136"/>
                    <a:pt x="29683" y="858976"/>
                  </a:cubicBezTo>
                  <a:cubicBezTo>
                    <a:pt x="30474" y="856676"/>
                    <a:pt x="33277" y="855022"/>
                    <a:pt x="35146" y="853009"/>
                  </a:cubicBezTo>
                  <a:close/>
                  <a:moveTo>
                    <a:pt x="2410933" y="848552"/>
                  </a:moveTo>
                  <a:cubicBezTo>
                    <a:pt x="2423032" y="885243"/>
                    <a:pt x="2432190" y="922840"/>
                    <a:pt x="2438322" y="960983"/>
                  </a:cubicBezTo>
                  <a:cubicBezTo>
                    <a:pt x="2446661" y="1012311"/>
                    <a:pt x="2445511" y="1064285"/>
                    <a:pt x="2443570" y="1115899"/>
                  </a:cubicBezTo>
                  <a:cubicBezTo>
                    <a:pt x="2440917" y="1211976"/>
                    <a:pt x="2404672" y="1304085"/>
                    <a:pt x="2341131" y="1376201"/>
                  </a:cubicBezTo>
                  <a:cubicBezTo>
                    <a:pt x="2277008" y="1450461"/>
                    <a:pt x="2195991" y="1494599"/>
                    <a:pt x="2101820" y="1516381"/>
                  </a:cubicBezTo>
                  <a:cubicBezTo>
                    <a:pt x="2038056" y="1531118"/>
                    <a:pt x="1974868" y="1522132"/>
                    <a:pt x="1913189" y="1504735"/>
                  </a:cubicBezTo>
                  <a:cubicBezTo>
                    <a:pt x="1823230" y="1480351"/>
                    <a:pt x="1736225" y="1446147"/>
                    <a:pt x="1653749" y="1402728"/>
                  </a:cubicBezTo>
                  <a:cubicBezTo>
                    <a:pt x="1581863" y="1364340"/>
                    <a:pt x="1524784" y="1372391"/>
                    <a:pt x="1472954" y="1410779"/>
                  </a:cubicBezTo>
                  <a:cubicBezTo>
                    <a:pt x="1428672" y="1443703"/>
                    <a:pt x="1419614" y="1492299"/>
                    <a:pt x="1428384" y="1542548"/>
                  </a:cubicBezTo>
                  <a:cubicBezTo>
                    <a:pt x="1436651" y="1589705"/>
                    <a:pt x="1473026" y="1615153"/>
                    <a:pt x="1515799" y="1630249"/>
                  </a:cubicBezTo>
                  <a:cubicBezTo>
                    <a:pt x="1545567" y="1641773"/>
                    <a:pt x="1577348" y="1647200"/>
                    <a:pt x="1609251" y="1646208"/>
                  </a:cubicBezTo>
                  <a:cubicBezTo>
                    <a:pt x="1635634" y="1644627"/>
                    <a:pt x="1635059" y="1659292"/>
                    <a:pt x="1630817" y="1675969"/>
                  </a:cubicBezTo>
                  <a:cubicBezTo>
                    <a:pt x="1616081" y="1729669"/>
                    <a:pt x="1584091" y="1755045"/>
                    <a:pt x="1521909" y="1758927"/>
                  </a:cubicBezTo>
                  <a:cubicBezTo>
                    <a:pt x="1435645" y="1764246"/>
                    <a:pt x="1378710" y="1715795"/>
                    <a:pt x="1358438" y="1622342"/>
                  </a:cubicBezTo>
                  <a:cubicBezTo>
                    <a:pt x="1338957" y="1532987"/>
                    <a:pt x="1355922" y="1450389"/>
                    <a:pt x="1420405" y="1383750"/>
                  </a:cubicBezTo>
                  <a:cubicBezTo>
                    <a:pt x="1470726" y="1331919"/>
                    <a:pt x="1536143" y="1304674"/>
                    <a:pt x="1605226" y="1286415"/>
                  </a:cubicBezTo>
                  <a:cubicBezTo>
                    <a:pt x="1679629" y="1266718"/>
                    <a:pt x="1755757" y="1266862"/>
                    <a:pt x="1832100" y="1263771"/>
                  </a:cubicBezTo>
                  <a:cubicBezTo>
                    <a:pt x="1932742" y="1259673"/>
                    <a:pt x="2028999" y="1235016"/>
                    <a:pt x="2114687" y="1179016"/>
                  </a:cubicBezTo>
                  <a:cubicBezTo>
                    <a:pt x="2174785" y="1139838"/>
                    <a:pt x="2222518" y="1087648"/>
                    <a:pt x="2270035" y="1034164"/>
                  </a:cubicBezTo>
                  <a:cubicBezTo>
                    <a:pt x="2320650" y="975152"/>
                    <a:pt x="2367700" y="913171"/>
                    <a:pt x="2410933" y="848552"/>
                  </a:cubicBezTo>
                  <a:close/>
                  <a:moveTo>
                    <a:pt x="290488" y="349873"/>
                  </a:moveTo>
                  <a:cubicBezTo>
                    <a:pt x="298870" y="450939"/>
                    <a:pt x="323456" y="549992"/>
                    <a:pt x="363310" y="643243"/>
                  </a:cubicBezTo>
                  <a:cubicBezTo>
                    <a:pt x="393323" y="715820"/>
                    <a:pt x="432149" y="784436"/>
                    <a:pt x="478904" y="847546"/>
                  </a:cubicBezTo>
                  <a:cubicBezTo>
                    <a:pt x="534372" y="921381"/>
                    <a:pt x="603908" y="983512"/>
                    <a:pt x="683494" y="1030354"/>
                  </a:cubicBezTo>
                  <a:cubicBezTo>
                    <a:pt x="771483" y="1082687"/>
                    <a:pt x="863211" y="1127185"/>
                    <a:pt x="954435" y="1174127"/>
                  </a:cubicBezTo>
                  <a:cubicBezTo>
                    <a:pt x="1019140" y="1206397"/>
                    <a:pt x="1078361" y="1248652"/>
                    <a:pt x="1129911" y="1299354"/>
                  </a:cubicBezTo>
                  <a:cubicBezTo>
                    <a:pt x="1169161" y="1338676"/>
                    <a:pt x="1202444" y="1383102"/>
                    <a:pt x="1221135" y="1442337"/>
                  </a:cubicBezTo>
                  <a:cubicBezTo>
                    <a:pt x="1234290" y="1416602"/>
                    <a:pt x="1243492" y="1395179"/>
                    <a:pt x="1255569" y="1375482"/>
                  </a:cubicBezTo>
                  <a:cubicBezTo>
                    <a:pt x="1310131" y="1286702"/>
                    <a:pt x="1391650" y="1227539"/>
                    <a:pt x="1481149" y="1179878"/>
                  </a:cubicBezTo>
                  <a:cubicBezTo>
                    <a:pt x="1584595" y="1124741"/>
                    <a:pt x="1691562" y="1076289"/>
                    <a:pt x="1790263" y="1013029"/>
                  </a:cubicBezTo>
                  <a:cubicBezTo>
                    <a:pt x="1847823" y="976108"/>
                    <a:pt x="1899143" y="930273"/>
                    <a:pt x="1942303" y="877235"/>
                  </a:cubicBezTo>
                  <a:cubicBezTo>
                    <a:pt x="2018273" y="784178"/>
                    <a:pt x="2075740" y="677454"/>
                    <a:pt x="2111597" y="562802"/>
                  </a:cubicBezTo>
                  <a:cubicBezTo>
                    <a:pt x="2132659" y="495617"/>
                    <a:pt x="2148525" y="426900"/>
                    <a:pt x="2159042" y="357278"/>
                  </a:cubicBezTo>
                  <a:cubicBezTo>
                    <a:pt x="2175001" y="389986"/>
                    <a:pt x="2191607" y="421976"/>
                    <a:pt x="2206847" y="455331"/>
                  </a:cubicBezTo>
                  <a:cubicBezTo>
                    <a:pt x="2240109" y="525378"/>
                    <a:pt x="2261373" y="600514"/>
                    <a:pt x="2269748" y="677605"/>
                  </a:cubicBezTo>
                  <a:cubicBezTo>
                    <a:pt x="2279165" y="774006"/>
                    <a:pt x="2269748" y="868752"/>
                    <a:pt x="2218780" y="955088"/>
                  </a:cubicBezTo>
                  <a:cubicBezTo>
                    <a:pt x="2139704" y="1088510"/>
                    <a:pt x="2016850" y="1155149"/>
                    <a:pt x="1869841" y="1184623"/>
                  </a:cubicBezTo>
                  <a:cubicBezTo>
                    <a:pt x="1792347" y="1200150"/>
                    <a:pt x="1712841" y="1204320"/>
                    <a:pt x="1636497" y="1227755"/>
                  </a:cubicBezTo>
                  <a:cubicBezTo>
                    <a:pt x="1531686" y="1259385"/>
                    <a:pt x="1431835" y="1300936"/>
                    <a:pt x="1353550" y="1380227"/>
                  </a:cubicBezTo>
                  <a:cubicBezTo>
                    <a:pt x="1283461" y="1451251"/>
                    <a:pt x="1253484" y="1539528"/>
                    <a:pt x="1266927" y="1637869"/>
                  </a:cubicBezTo>
                  <a:cubicBezTo>
                    <a:pt x="1276632" y="1708606"/>
                    <a:pt x="1324436" y="1756411"/>
                    <a:pt x="1385252" y="1790629"/>
                  </a:cubicBezTo>
                  <a:cubicBezTo>
                    <a:pt x="1397545" y="1797817"/>
                    <a:pt x="1411132" y="1802202"/>
                    <a:pt x="1423281" y="1809391"/>
                  </a:cubicBezTo>
                  <a:cubicBezTo>
                    <a:pt x="1468569" y="1836061"/>
                    <a:pt x="1510192" y="1840231"/>
                    <a:pt x="1555193" y="1803856"/>
                  </a:cubicBezTo>
                  <a:cubicBezTo>
                    <a:pt x="1584595" y="1780061"/>
                    <a:pt x="1623054" y="1790125"/>
                    <a:pt x="1657200" y="1800765"/>
                  </a:cubicBezTo>
                  <a:cubicBezTo>
                    <a:pt x="1668199" y="1804143"/>
                    <a:pt x="1669781" y="1813560"/>
                    <a:pt x="1658422" y="1822331"/>
                  </a:cubicBezTo>
                  <a:cubicBezTo>
                    <a:pt x="1555552" y="1901766"/>
                    <a:pt x="1475327" y="2002048"/>
                    <a:pt x="1401499" y="2107362"/>
                  </a:cubicBezTo>
                  <a:cubicBezTo>
                    <a:pt x="1345096" y="2188199"/>
                    <a:pt x="1295286" y="2273449"/>
                    <a:pt x="1252549" y="2362272"/>
                  </a:cubicBezTo>
                  <a:cubicBezTo>
                    <a:pt x="1243060" y="2381897"/>
                    <a:pt x="1237669" y="2403463"/>
                    <a:pt x="1223795" y="2422729"/>
                  </a:cubicBezTo>
                  <a:cubicBezTo>
                    <a:pt x="1208914" y="2406770"/>
                    <a:pt x="1204888" y="2386786"/>
                    <a:pt x="1196262" y="2369030"/>
                  </a:cubicBezTo>
                  <a:cubicBezTo>
                    <a:pt x="1132211" y="2237908"/>
                    <a:pt x="1057161" y="2113472"/>
                    <a:pt x="964571" y="2000682"/>
                  </a:cubicBezTo>
                  <a:cubicBezTo>
                    <a:pt x="911159" y="1935552"/>
                    <a:pt x="855591" y="1871717"/>
                    <a:pt x="786867" y="1821324"/>
                  </a:cubicBezTo>
                  <a:cubicBezTo>
                    <a:pt x="769542" y="1808600"/>
                    <a:pt x="783991" y="1801483"/>
                    <a:pt x="794415" y="1798536"/>
                  </a:cubicBezTo>
                  <a:cubicBezTo>
                    <a:pt x="839129" y="1785884"/>
                    <a:pt x="882548" y="1787753"/>
                    <a:pt x="918923" y="1820102"/>
                  </a:cubicBezTo>
                  <a:cubicBezTo>
                    <a:pt x="935960" y="1835270"/>
                    <a:pt x="951559" y="1837068"/>
                    <a:pt x="972047" y="1829951"/>
                  </a:cubicBezTo>
                  <a:cubicBezTo>
                    <a:pt x="1027616" y="1810541"/>
                    <a:pt x="1080452" y="1785597"/>
                    <a:pt x="1122506" y="1744118"/>
                  </a:cubicBezTo>
                  <a:cubicBezTo>
                    <a:pt x="1156128" y="1712222"/>
                    <a:pt x="1176637" y="1668924"/>
                    <a:pt x="1180016" y="1622701"/>
                  </a:cubicBezTo>
                  <a:cubicBezTo>
                    <a:pt x="1186421" y="1551454"/>
                    <a:pt x="1167263" y="1480257"/>
                    <a:pt x="1125957" y="1421849"/>
                  </a:cubicBezTo>
                  <a:cubicBezTo>
                    <a:pt x="1082825" y="1360530"/>
                    <a:pt x="1023087" y="1319554"/>
                    <a:pt x="957023" y="1285696"/>
                  </a:cubicBezTo>
                  <a:cubicBezTo>
                    <a:pt x="886646" y="1249752"/>
                    <a:pt x="812099" y="1227324"/>
                    <a:pt x="735468" y="1209927"/>
                  </a:cubicBezTo>
                  <a:cubicBezTo>
                    <a:pt x="690610" y="1199791"/>
                    <a:pt x="644675" y="1197994"/>
                    <a:pt x="599602" y="1190086"/>
                  </a:cubicBezTo>
                  <a:cubicBezTo>
                    <a:pt x="500110" y="1172833"/>
                    <a:pt x="408311" y="1138687"/>
                    <a:pt x="328517" y="1073989"/>
                  </a:cubicBezTo>
                  <a:cubicBezTo>
                    <a:pt x="260591" y="1020340"/>
                    <a:pt x="211578" y="946390"/>
                    <a:pt x="188625" y="862930"/>
                  </a:cubicBezTo>
                  <a:cubicBezTo>
                    <a:pt x="170078" y="797009"/>
                    <a:pt x="170869" y="730298"/>
                    <a:pt x="178848" y="662581"/>
                  </a:cubicBezTo>
                  <a:cubicBezTo>
                    <a:pt x="192004" y="551372"/>
                    <a:pt x="236789" y="451881"/>
                    <a:pt x="290488" y="349873"/>
                  </a:cubicBezTo>
                  <a:close/>
                  <a:moveTo>
                    <a:pt x="819072" y="6254"/>
                  </a:moveTo>
                  <a:cubicBezTo>
                    <a:pt x="820129" y="7696"/>
                    <a:pt x="821387" y="8979"/>
                    <a:pt x="822810" y="10064"/>
                  </a:cubicBezTo>
                  <a:cubicBezTo>
                    <a:pt x="784940" y="79634"/>
                    <a:pt x="757702" y="154484"/>
                    <a:pt x="742009" y="232123"/>
                  </a:cubicBezTo>
                  <a:cubicBezTo>
                    <a:pt x="734397" y="271100"/>
                    <a:pt x="729595" y="310573"/>
                    <a:pt x="727632" y="350233"/>
                  </a:cubicBezTo>
                  <a:cubicBezTo>
                    <a:pt x="722600" y="458710"/>
                    <a:pt x="735540" y="564455"/>
                    <a:pt x="773208" y="666535"/>
                  </a:cubicBezTo>
                  <a:cubicBezTo>
                    <a:pt x="809446" y="766055"/>
                    <a:pt x="861945" y="858875"/>
                    <a:pt x="928556" y="941214"/>
                  </a:cubicBezTo>
                  <a:cubicBezTo>
                    <a:pt x="976648" y="1000233"/>
                    <a:pt x="1023590" y="1060474"/>
                    <a:pt x="1084047" y="1108135"/>
                  </a:cubicBezTo>
                  <a:cubicBezTo>
                    <a:pt x="1092652" y="1115942"/>
                    <a:pt x="1100724" y="1124324"/>
                    <a:pt x="1108201" y="1133224"/>
                  </a:cubicBezTo>
                  <a:cubicBezTo>
                    <a:pt x="1106734" y="1134000"/>
                    <a:pt x="1105383" y="1134971"/>
                    <a:pt x="1104175" y="1136099"/>
                  </a:cubicBezTo>
                  <a:cubicBezTo>
                    <a:pt x="1048750" y="1129557"/>
                    <a:pt x="996345" y="1110939"/>
                    <a:pt x="944586" y="1092033"/>
                  </a:cubicBezTo>
                  <a:cubicBezTo>
                    <a:pt x="803544" y="1040490"/>
                    <a:pt x="670554" y="973994"/>
                    <a:pt x="565959" y="862642"/>
                  </a:cubicBezTo>
                  <a:cubicBezTo>
                    <a:pt x="480988" y="772136"/>
                    <a:pt x="432321" y="665888"/>
                    <a:pt x="431602" y="539151"/>
                  </a:cubicBezTo>
                  <a:cubicBezTo>
                    <a:pt x="430955" y="415218"/>
                    <a:pt x="461148" y="301925"/>
                    <a:pt x="533969" y="201283"/>
                  </a:cubicBezTo>
                  <a:cubicBezTo>
                    <a:pt x="577604" y="140808"/>
                    <a:pt x="634474" y="91093"/>
                    <a:pt x="700243" y="55928"/>
                  </a:cubicBezTo>
                  <a:cubicBezTo>
                    <a:pt x="737912" y="35440"/>
                    <a:pt x="775365" y="12796"/>
                    <a:pt x="819072" y="6254"/>
                  </a:cubicBezTo>
                  <a:close/>
                  <a:moveTo>
                    <a:pt x="1615793" y="0"/>
                  </a:moveTo>
                  <a:cubicBezTo>
                    <a:pt x="1689988" y="22338"/>
                    <a:pt x="1759387" y="58268"/>
                    <a:pt x="1820455" y="105962"/>
                  </a:cubicBezTo>
                  <a:cubicBezTo>
                    <a:pt x="1926560" y="189422"/>
                    <a:pt x="1985795" y="300775"/>
                    <a:pt x="2006929" y="431034"/>
                  </a:cubicBezTo>
                  <a:cubicBezTo>
                    <a:pt x="2031731" y="582930"/>
                    <a:pt x="2001610" y="721456"/>
                    <a:pt x="1897446" y="841723"/>
                  </a:cubicBezTo>
                  <a:cubicBezTo>
                    <a:pt x="1809241" y="943587"/>
                    <a:pt x="1697601" y="1007710"/>
                    <a:pt x="1577118" y="1061265"/>
                  </a:cubicBezTo>
                  <a:cubicBezTo>
                    <a:pt x="1507805" y="1091458"/>
                    <a:pt x="1435976" y="1115511"/>
                    <a:pt x="1362464" y="1133152"/>
                  </a:cubicBezTo>
                  <a:cubicBezTo>
                    <a:pt x="1355578" y="1134575"/>
                    <a:pt x="1348619" y="1135632"/>
                    <a:pt x="1341617" y="1136315"/>
                  </a:cubicBezTo>
                  <a:cubicBezTo>
                    <a:pt x="1340568" y="1134849"/>
                    <a:pt x="1339302" y="1133540"/>
                    <a:pt x="1337879" y="1132433"/>
                  </a:cubicBezTo>
                  <a:cubicBezTo>
                    <a:pt x="1350531" y="1113527"/>
                    <a:pt x="1371378" y="1103678"/>
                    <a:pt x="1386834" y="1087576"/>
                  </a:cubicBezTo>
                  <a:cubicBezTo>
                    <a:pt x="1464256" y="1008141"/>
                    <a:pt x="1536574" y="924824"/>
                    <a:pt x="1594155" y="829430"/>
                  </a:cubicBezTo>
                  <a:cubicBezTo>
                    <a:pt x="1646992" y="741944"/>
                    <a:pt x="1688183" y="648779"/>
                    <a:pt x="1705508" y="548640"/>
                  </a:cubicBezTo>
                  <a:cubicBezTo>
                    <a:pt x="1735916" y="373021"/>
                    <a:pt x="1719886" y="201427"/>
                    <a:pt x="1637359" y="39898"/>
                  </a:cubicBezTo>
                  <a:cubicBezTo>
                    <a:pt x="1631033" y="27533"/>
                    <a:pt x="1623989" y="15600"/>
                    <a:pt x="1615793" y="0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8" name="任意多边形: 形状 437">
              <a:extLst>
                <a:ext uri="{FF2B5EF4-FFF2-40B4-BE49-F238E27FC236}">
                  <a16:creationId xmlns:a16="http://schemas.microsoft.com/office/drawing/2014/main" id="{C95620D9-1646-5BBF-7E46-2B68691775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0608" y="1453065"/>
              <a:ext cx="318770" cy="315871"/>
            </a:xfrm>
            <a:custGeom>
              <a:avLst/>
              <a:gdLst>
                <a:gd name="connsiteX0" fmla="*/ 1223966 w 2444964"/>
                <a:gd name="connsiteY0" fmla="*/ 1954648 h 2422729"/>
                <a:gd name="connsiteX1" fmla="*/ 1212724 w 2444964"/>
                <a:gd name="connsiteY1" fmla="*/ 1960641 h 2422729"/>
                <a:gd name="connsiteX2" fmla="*/ 1116324 w 2444964"/>
                <a:gd name="connsiteY2" fmla="*/ 2025914 h 2422729"/>
                <a:gd name="connsiteX3" fmla="*/ 1223363 w 2444964"/>
                <a:gd name="connsiteY3" fmla="*/ 2199736 h 2422729"/>
                <a:gd name="connsiteX4" fmla="*/ 1329612 w 2444964"/>
                <a:gd name="connsiteY4" fmla="*/ 2025842 h 2422729"/>
                <a:gd name="connsiteX5" fmla="*/ 1234290 w 2444964"/>
                <a:gd name="connsiteY5" fmla="*/ 1961863 h 2422729"/>
                <a:gd name="connsiteX6" fmla="*/ 1223966 w 2444964"/>
                <a:gd name="connsiteY6" fmla="*/ 1954648 h 2422729"/>
                <a:gd name="connsiteX7" fmla="*/ 1223651 w 2444964"/>
                <a:gd name="connsiteY7" fmla="*/ 1754326 h 2422729"/>
                <a:gd name="connsiteX8" fmla="*/ 1035020 w 2444964"/>
                <a:gd name="connsiteY8" fmla="*/ 1918731 h 2422729"/>
                <a:gd name="connsiteX9" fmla="*/ 1034876 w 2444964"/>
                <a:gd name="connsiteY9" fmla="*/ 1918731 h 2422729"/>
                <a:gd name="connsiteX10" fmla="*/ 1212868 w 2444964"/>
                <a:gd name="connsiteY10" fmla="*/ 1879624 h 2422729"/>
                <a:gd name="connsiteX11" fmla="*/ 1232637 w 2444964"/>
                <a:gd name="connsiteY11" fmla="*/ 1879624 h 2422729"/>
                <a:gd name="connsiteX12" fmla="*/ 1411707 w 2444964"/>
                <a:gd name="connsiteY12" fmla="*/ 1918659 h 2422729"/>
                <a:gd name="connsiteX13" fmla="*/ 1296688 w 2444964"/>
                <a:gd name="connsiteY13" fmla="*/ 1860574 h 2422729"/>
                <a:gd name="connsiteX14" fmla="*/ 1223651 w 2444964"/>
                <a:gd name="connsiteY14" fmla="*/ 1754326 h 2422729"/>
                <a:gd name="connsiteX15" fmla="*/ 35146 w 2444964"/>
                <a:gd name="connsiteY15" fmla="*/ 853009 h 2422729"/>
                <a:gd name="connsiteX16" fmla="*/ 147937 w 2444964"/>
                <a:gd name="connsiteY16" fmla="*/ 1002103 h 2422729"/>
                <a:gd name="connsiteX17" fmla="*/ 384660 w 2444964"/>
                <a:gd name="connsiteY17" fmla="*/ 1208849 h 2422729"/>
                <a:gd name="connsiteX18" fmla="*/ 569337 w 2444964"/>
                <a:gd name="connsiteY18" fmla="*/ 1260176 h 2422729"/>
                <a:gd name="connsiteX19" fmla="*/ 700171 w 2444964"/>
                <a:gd name="connsiteY19" fmla="*/ 1265065 h 2422729"/>
                <a:gd name="connsiteX20" fmla="*/ 984987 w 2444964"/>
                <a:gd name="connsiteY20" fmla="*/ 1350179 h 2422729"/>
                <a:gd name="connsiteX21" fmla="*/ 1060252 w 2444964"/>
                <a:gd name="connsiteY21" fmla="*/ 1690347 h 2422729"/>
                <a:gd name="connsiteX22" fmla="*/ 855087 w 2444964"/>
                <a:gd name="connsiteY22" fmla="*/ 1737217 h 2422729"/>
                <a:gd name="connsiteX23" fmla="*/ 814184 w 2444964"/>
                <a:gd name="connsiteY23" fmla="*/ 1671872 h 2422729"/>
                <a:gd name="connsiteX24" fmla="*/ 835390 w 2444964"/>
                <a:gd name="connsiteY24" fmla="*/ 1646137 h 2422729"/>
                <a:gd name="connsiteX25" fmla="*/ 952925 w 2444964"/>
                <a:gd name="connsiteY25" fmla="*/ 1620185 h 2422729"/>
                <a:gd name="connsiteX26" fmla="*/ 1018055 w 2444964"/>
                <a:gd name="connsiteY26" fmla="*/ 1490142 h 2422729"/>
                <a:gd name="connsiteX27" fmla="*/ 942070 w 2444964"/>
                <a:gd name="connsiteY27" fmla="*/ 1393095 h 2422729"/>
                <a:gd name="connsiteX28" fmla="*/ 783200 w 2444964"/>
                <a:gd name="connsiteY28" fmla="*/ 1406466 h 2422729"/>
                <a:gd name="connsiteX29" fmla="*/ 463663 w 2444964"/>
                <a:gd name="connsiteY29" fmla="*/ 1517747 h 2422729"/>
                <a:gd name="connsiteX30" fmla="*/ 146499 w 2444964"/>
                <a:gd name="connsiteY30" fmla="*/ 1417608 h 2422729"/>
                <a:gd name="connsiteX31" fmla="*/ 928 w 2444964"/>
                <a:gd name="connsiteY31" fmla="*/ 1106554 h 2422729"/>
                <a:gd name="connsiteX32" fmla="*/ 29683 w 2444964"/>
                <a:gd name="connsiteY32" fmla="*/ 858976 h 2422729"/>
                <a:gd name="connsiteX33" fmla="*/ 35146 w 2444964"/>
                <a:gd name="connsiteY33" fmla="*/ 853009 h 2422729"/>
                <a:gd name="connsiteX34" fmla="*/ 2410933 w 2444964"/>
                <a:gd name="connsiteY34" fmla="*/ 848552 h 2422729"/>
                <a:gd name="connsiteX35" fmla="*/ 2438322 w 2444964"/>
                <a:gd name="connsiteY35" fmla="*/ 960983 h 2422729"/>
                <a:gd name="connsiteX36" fmla="*/ 2443570 w 2444964"/>
                <a:gd name="connsiteY36" fmla="*/ 1115899 h 2422729"/>
                <a:gd name="connsiteX37" fmla="*/ 2341131 w 2444964"/>
                <a:gd name="connsiteY37" fmla="*/ 1376201 h 2422729"/>
                <a:gd name="connsiteX38" fmla="*/ 2101820 w 2444964"/>
                <a:gd name="connsiteY38" fmla="*/ 1516381 h 2422729"/>
                <a:gd name="connsiteX39" fmla="*/ 1913189 w 2444964"/>
                <a:gd name="connsiteY39" fmla="*/ 1504735 h 2422729"/>
                <a:gd name="connsiteX40" fmla="*/ 1653749 w 2444964"/>
                <a:gd name="connsiteY40" fmla="*/ 1402728 h 2422729"/>
                <a:gd name="connsiteX41" fmla="*/ 1472954 w 2444964"/>
                <a:gd name="connsiteY41" fmla="*/ 1410779 h 2422729"/>
                <a:gd name="connsiteX42" fmla="*/ 1428384 w 2444964"/>
                <a:gd name="connsiteY42" fmla="*/ 1542548 h 2422729"/>
                <a:gd name="connsiteX43" fmla="*/ 1515799 w 2444964"/>
                <a:gd name="connsiteY43" fmla="*/ 1630249 h 2422729"/>
                <a:gd name="connsiteX44" fmla="*/ 1609251 w 2444964"/>
                <a:gd name="connsiteY44" fmla="*/ 1646208 h 2422729"/>
                <a:gd name="connsiteX45" fmla="*/ 1630817 w 2444964"/>
                <a:gd name="connsiteY45" fmla="*/ 1675969 h 2422729"/>
                <a:gd name="connsiteX46" fmla="*/ 1521909 w 2444964"/>
                <a:gd name="connsiteY46" fmla="*/ 1758927 h 2422729"/>
                <a:gd name="connsiteX47" fmla="*/ 1358438 w 2444964"/>
                <a:gd name="connsiteY47" fmla="*/ 1622342 h 2422729"/>
                <a:gd name="connsiteX48" fmla="*/ 1420405 w 2444964"/>
                <a:gd name="connsiteY48" fmla="*/ 1383750 h 2422729"/>
                <a:gd name="connsiteX49" fmla="*/ 1605226 w 2444964"/>
                <a:gd name="connsiteY49" fmla="*/ 1286415 h 2422729"/>
                <a:gd name="connsiteX50" fmla="*/ 1832100 w 2444964"/>
                <a:gd name="connsiteY50" fmla="*/ 1263771 h 2422729"/>
                <a:gd name="connsiteX51" fmla="*/ 2114687 w 2444964"/>
                <a:gd name="connsiteY51" fmla="*/ 1179016 h 2422729"/>
                <a:gd name="connsiteX52" fmla="*/ 2270035 w 2444964"/>
                <a:gd name="connsiteY52" fmla="*/ 1034164 h 2422729"/>
                <a:gd name="connsiteX53" fmla="*/ 2410933 w 2444964"/>
                <a:gd name="connsiteY53" fmla="*/ 848552 h 2422729"/>
                <a:gd name="connsiteX54" fmla="*/ 290488 w 2444964"/>
                <a:gd name="connsiteY54" fmla="*/ 349873 h 2422729"/>
                <a:gd name="connsiteX55" fmla="*/ 363310 w 2444964"/>
                <a:gd name="connsiteY55" fmla="*/ 643243 h 2422729"/>
                <a:gd name="connsiteX56" fmla="*/ 478904 w 2444964"/>
                <a:gd name="connsiteY56" fmla="*/ 847546 h 2422729"/>
                <a:gd name="connsiteX57" fmla="*/ 683494 w 2444964"/>
                <a:gd name="connsiteY57" fmla="*/ 1030354 h 2422729"/>
                <a:gd name="connsiteX58" fmla="*/ 954435 w 2444964"/>
                <a:gd name="connsiteY58" fmla="*/ 1174127 h 2422729"/>
                <a:gd name="connsiteX59" fmla="*/ 1129911 w 2444964"/>
                <a:gd name="connsiteY59" fmla="*/ 1299354 h 2422729"/>
                <a:gd name="connsiteX60" fmla="*/ 1221135 w 2444964"/>
                <a:gd name="connsiteY60" fmla="*/ 1442337 h 2422729"/>
                <a:gd name="connsiteX61" fmla="*/ 1255569 w 2444964"/>
                <a:gd name="connsiteY61" fmla="*/ 1375482 h 2422729"/>
                <a:gd name="connsiteX62" fmla="*/ 1481149 w 2444964"/>
                <a:gd name="connsiteY62" fmla="*/ 1179878 h 2422729"/>
                <a:gd name="connsiteX63" fmla="*/ 1790263 w 2444964"/>
                <a:gd name="connsiteY63" fmla="*/ 1013029 h 2422729"/>
                <a:gd name="connsiteX64" fmla="*/ 1942303 w 2444964"/>
                <a:gd name="connsiteY64" fmla="*/ 877235 h 2422729"/>
                <a:gd name="connsiteX65" fmla="*/ 2111597 w 2444964"/>
                <a:gd name="connsiteY65" fmla="*/ 562802 h 2422729"/>
                <a:gd name="connsiteX66" fmla="*/ 2159042 w 2444964"/>
                <a:gd name="connsiteY66" fmla="*/ 357278 h 2422729"/>
                <a:gd name="connsiteX67" fmla="*/ 2206847 w 2444964"/>
                <a:gd name="connsiteY67" fmla="*/ 455331 h 2422729"/>
                <a:gd name="connsiteX68" fmla="*/ 2269748 w 2444964"/>
                <a:gd name="connsiteY68" fmla="*/ 677605 h 2422729"/>
                <a:gd name="connsiteX69" fmla="*/ 2218780 w 2444964"/>
                <a:gd name="connsiteY69" fmla="*/ 955088 h 2422729"/>
                <a:gd name="connsiteX70" fmla="*/ 1869841 w 2444964"/>
                <a:gd name="connsiteY70" fmla="*/ 1184623 h 2422729"/>
                <a:gd name="connsiteX71" fmla="*/ 1636497 w 2444964"/>
                <a:gd name="connsiteY71" fmla="*/ 1227755 h 2422729"/>
                <a:gd name="connsiteX72" fmla="*/ 1353550 w 2444964"/>
                <a:gd name="connsiteY72" fmla="*/ 1380227 h 2422729"/>
                <a:gd name="connsiteX73" fmla="*/ 1266927 w 2444964"/>
                <a:gd name="connsiteY73" fmla="*/ 1637869 h 2422729"/>
                <a:gd name="connsiteX74" fmla="*/ 1385252 w 2444964"/>
                <a:gd name="connsiteY74" fmla="*/ 1790629 h 2422729"/>
                <a:gd name="connsiteX75" fmla="*/ 1423281 w 2444964"/>
                <a:gd name="connsiteY75" fmla="*/ 1809391 h 2422729"/>
                <a:gd name="connsiteX76" fmla="*/ 1555193 w 2444964"/>
                <a:gd name="connsiteY76" fmla="*/ 1803856 h 2422729"/>
                <a:gd name="connsiteX77" fmla="*/ 1657200 w 2444964"/>
                <a:gd name="connsiteY77" fmla="*/ 1800765 h 2422729"/>
                <a:gd name="connsiteX78" fmla="*/ 1658422 w 2444964"/>
                <a:gd name="connsiteY78" fmla="*/ 1822331 h 2422729"/>
                <a:gd name="connsiteX79" fmla="*/ 1401499 w 2444964"/>
                <a:gd name="connsiteY79" fmla="*/ 2107362 h 2422729"/>
                <a:gd name="connsiteX80" fmla="*/ 1252549 w 2444964"/>
                <a:gd name="connsiteY80" fmla="*/ 2362272 h 2422729"/>
                <a:gd name="connsiteX81" fmla="*/ 1223795 w 2444964"/>
                <a:gd name="connsiteY81" fmla="*/ 2422729 h 2422729"/>
                <a:gd name="connsiteX82" fmla="*/ 1196262 w 2444964"/>
                <a:gd name="connsiteY82" fmla="*/ 2369030 h 2422729"/>
                <a:gd name="connsiteX83" fmla="*/ 964571 w 2444964"/>
                <a:gd name="connsiteY83" fmla="*/ 2000682 h 2422729"/>
                <a:gd name="connsiteX84" fmla="*/ 786867 w 2444964"/>
                <a:gd name="connsiteY84" fmla="*/ 1821324 h 2422729"/>
                <a:gd name="connsiteX85" fmla="*/ 794415 w 2444964"/>
                <a:gd name="connsiteY85" fmla="*/ 1798536 h 2422729"/>
                <a:gd name="connsiteX86" fmla="*/ 918923 w 2444964"/>
                <a:gd name="connsiteY86" fmla="*/ 1820102 h 2422729"/>
                <a:gd name="connsiteX87" fmla="*/ 972047 w 2444964"/>
                <a:gd name="connsiteY87" fmla="*/ 1829951 h 2422729"/>
                <a:gd name="connsiteX88" fmla="*/ 1122506 w 2444964"/>
                <a:gd name="connsiteY88" fmla="*/ 1744118 h 2422729"/>
                <a:gd name="connsiteX89" fmla="*/ 1180016 w 2444964"/>
                <a:gd name="connsiteY89" fmla="*/ 1622701 h 2422729"/>
                <a:gd name="connsiteX90" fmla="*/ 1125957 w 2444964"/>
                <a:gd name="connsiteY90" fmla="*/ 1421849 h 2422729"/>
                <a:gd name="connsiteX91" fmla="*/ 957023 w 2444964"/>
                <a:gd name="connsiteY91" fmla="*/ 1285696 h 2422729"/>
                <a:gd name="connsiteX92" fmla="*/ 735468 w 2444964"/>
                <a:gd name="connsiteY92" fmla="*/ 1209927 h 2422729"/>
                <a:gd name="connsiteX93" fmla="*/ 599602 w 2444964"/>
                <a:gd name="connsiteY93" fmla="*/ 1190086 h 2422729"/>
                <a:gd name="connsiteX94" fmla="*/ 328517 w 2444964"/>
                <a:gd name="connsiteY94" fmla="*/ 1073989 h 2422729"/>
                <a:gd name="connsiteX95" fmla="*/ 188625 w 2444964"/>
                <a:gd name="connsiteY95" fmla="*/ 862930 h 2422729"/>
                <a:gd name="connsiteX96" fmla="*/ 178848 w 2444964"/>
                <a:gd name="connsiteY96" fmla="*/ 662581 h 2422729"/>
                <a:gd name="connsiteX97" fmla="*/ 290488 w 2444964"/>
                <a:gd name="connsiteY97" fmla="*/ 349873 h 2422729"/>
                <a:gd name="connsiteX98" fmla="*/ 819072 w 2444964"/>
                <a:gd name="connsiteY98" fmla="*/ 6254 h 2422729"/>
                <a:gd name="connsiteX99" fmla="*/ 822810 w 2444964"/>
                <a:gd name="connsiteY99" fmla="*/ 10064 h 2422729"/>
                <a:gd name="connsiteX100" fmla="*/ 742009 w 2444964"/>
                <a:gd name="connsiteY100" fmla="*/ 232123 h 2422729"/>
                <a:gd name="connsiteX101" fmla="*/ 727632 w 2444964"/>
                <a:gd name="connsiteY101" fmla="*/ 350233 h 2422729"/>
                <a:gd name="connsiteX102" fmla="*/ 773208 w 2444964"/>
                <a:gd name="connsiteY102" fmla="*/ 666535 h 2422729"/>
                <a:gd name="connsiteX103" fmla="*/ 928556 w 2444964"/>
                <a:gd name="connsiteY103" fmla="*/ 941214 h 2422729"/>
                <a:gd name="connsiteX104" fmla="*/ 1084047 w 2444964"/>
                <a:gd name="connsiteY104" fmla="*/ 1108135 h 2422729"/>
                <a:gd name="connsiteX105" fmla="*/ 1108201 w 2444964"/>
                <a:gd name="connsiteY105" fmla="*/ 1133224 h 2422729"/>
                <a:gd name="connsiteX106" fmla="*/ 1104175 w 2444964"/>
                <a:gd name="connsiteY106" fmla="*/ 1136099 h 2422729"/>
                <a:gd name="connsiteX107" fmla="*/ 944586 w 2444964"/>
                <a:gd name="connsiteY107" fmla="*/ 1092033 h 2422729"/>
                <a:gd name="connsiteX108" fmla="*/ 565959 w 2444964"/>
                <a:gd name="connsiteY108" fmla="*/ 862642 h 2422729"/>
                <a:gd name="connsiteX109" fmla="*/ 431602 w 2444964"/>
                <a:gd name="connsiteY109" fmla="*/ 539151 h 2422729"/>
                <a:gd name="connsiteX110" fmla="*/ 533969 w 2444964"/>
                <a:gd name="connsiteY110" fmla="*/ 201283 h 2422729"/>
                <a:gd name="connsiteX111" fmla="*/ 700243 w 2444964"/>
                <a:gd name="connsiteY111" fmla="*/ 55928 h 2422729"/>
                <a:gd name="connsiteX112" fmla="*/ 819072 w 2444964"/>
                <a:gd name="connsiteY112" fmla="*/ 6254 h 2422729"/>
                <a:gd name="connsiteX113" fmla="*/ 1615793 w 2444964"/>
                <a:gd name="connsiteY113" fmla="*/ 0 h 2422729"/>
                <a:gd name="connsiteX114" fmla="*/ 1820455 w 2444964"/>
                <a:gd name="connsiteY114" fmla="*/ 105962 h 2422729"/>
                <a:gd name="connsiteX115" fmla="*/ 2006929 w 2444964"/>
                <a:gd name="connsiteY115" fmla="*/ 431034 h 2422729"/>
                <a:gd name="connsiteX116" fmla="*/ 1897446 w 2444964"/>
                <a:gd name="connsiteY116" fmla="*/ 841723 h 2422729"/>
                <a:gd name="connsiteX117" fmla="*/ 1577118 w 2444964"/>
                <a:gd name="connsiteY117" fmla="*/ 1061265 h 2422729"/>
                <a:gd name="connsiteX118" fmla="*/ 1362464 w 2444964"/>
                <a:gd name="connsiteY118" fmla="*/ 1133152 h 2422729"/>
                <a:gd name="connsiteX119" fmla="*/ 1341617 w 2444964"/>
                <a:gd name="connsiteY119" fmla="*/ 1136315 h 2422729"/>
                <a:gd name="connsiteX120" fmla="*/ 1337879 w 2444964"/>
                <a:gd name="connsiteY120" fmla="*/ 1132433 h 2422729"/>
                <a:gd name="connsiteX121" fmla="*/ 1386834 w 2444964"/>
                <a:gd name="connsiteY121" fmla="*/ 1087576 h 2422729"/>
                <a:gd name="connsiteX122" fmla="*/ 1594155 w 2444964"/>
                <a:gd name="connsiteY122" fmla="*/ 829430 h 2422729"/>
                <a:gd name="connsiteX123" fmla="*/ 1705508 w 2444964"/>
                <a:gd name="connsiteY123" fmla="*/ 548640 h 2422729"/>
                <a:gd name="connsiteX124" fmla="*/ 1637359 w 2444964"/>
                <a:gd name="connsiteY124" fmla="*/ 39898 h 2422729"/>
                <a:gd name="connsiteX125" fmla="*/ 1615793 w 2444964"/>
                <a:gd name="connsiteY125" fmla="*/ 0 h 2422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444964" h="2422729">
                  <a:moveTo>
                    <a:pt x="1223966" y="1954648"/>
                  </a:moveTo>
                  <a:cubicBezTo>
                    <a:pt x="1220524" y="1954135"/>
                    <a:pt x="1216930" y="1955825"/>
                    <a:pt x="1212724" y="1960641"/>
                  </a:cubicBezTo>
                  <a:cubicBezTo>
                    <a:pt x="1186557" y="1990402"/>
                    <a:pt x="1151764" y="2007870"/>
                    <a:pt x="1116324" y="2025914"/>
                  </a:cubicBezTo>
                  <a:cubicBezTo>
                    <a:pt x="1161972" y="2076235"/>
                    <a:pt x="1190367" y="2136764"/>
                    <a:pt x="1223363" y="2199736"/>
                  </a:cubicBezTo>
                  <a:cubicBezTo>
                    <a:pt x="1254347" y="2135326"/>
                    <a:pt x="1284395" y="2076091"/>
                    <a:pt x="1329612" y="2025842"/>
                  </a:cubicBezTo>
                  <a:cubicBezTo>
                    <a:pt x="1294244" y="2007870"/>
                    <a:pt x="1260241" y="1990762"/>
                    <a:pt x="1234290" y="1961863"/>
                  </a:cubicBezTo>
                  <a:cubicBezTo>
                    <a:pt x="1230696" y="1957874"/>
                    <a:pt x="1227407" y="1955160"/>
                    <a:pt x="1223966" y="1954648"/>
                  </a:cubicBezTo>
                  <a:close/>
                  <a:moveTo>
                    <a:pt x="1223651" y="1754326"/>
                  </a:moveTo>
                  <a:cubicBezTo>
                    <a:pt x="1183466" y="1839512"/>
                    <a:pt x="1124447" y="1895152"/>
                    <a:pt x="1035020" y="1918731"/>
                  </a:cubicBezTo>
                  <a:lnTo>
                    <a:pt x="1034876" y="1918731"/>
                  </a:lnTo>
                  <a:cubicBezTo>
                    <a:pt x="1102953" y="1936056"/>
                    <a:pt x="1163050" y="1930305"/>
                    <a:pt x="1212868" y="1879624"/>
                  </a:cubicBezTo>
                  <a:cubicBezTo>
                    <a:pt x="1220057" y="1872076"/>
                    <a:pt x="1225448" y="1872004"/>
                    <a:pt x="1232637" y="1879624"/>
                  </a:cubicBezTo>
                  <a:cubicBezTo>
                    <a:pt x="1282023" y="1932605"/>
                    <a:pt x="1343055" y="1934115"/>
                    <a:pt x="1411707" y="1918659"/>
                  </a:cubicBezTo>
                  <a:cubicBezTo>
                    <a:pt x="1368913" y="1909781"/>
                    <a:pt x="1329231" y="1889746"/>
                    <a:pt x="1296688" y="1860574"/>
                  </a:cubicBezTo>
                  <a:cubicBezTo>
                    <a:pt x="1264073" y="1831619"/>
                    <a:pt x="1239006" y="1795150"/>
                    <a:pt x="1223651" y="1754326"/>
                  </a:cubicBezTo>
                  <a:close/>
                  <a:moveTo>
                    <a:pt x="35146" y="853009"/>
                  </a:moveTo>
                  <a:cubicBezTo>
                    <a:pt x="72671" y="902971"/>
                    <a:pt x="107680" y="954729"/>
                    <a:pt x="147937" y="1002103"/>
                  </a:cubicBezTo>
                  <a:cubicBezTo>
                    <a:pt x="216301" y="1082544"/>
                    <a:pt x="285384" y="1163417"/>
                    <a:pt x="384660" y="1208849"/>
                  </a:cubicBezTo>
                  <a:cubicBezTo>
                    <a:pt x="443391" y="1235807"/>
                    <a:pt x="505502" y="1250256"/>
                    <a:pt x="569337" y="1260176"/>
                  </a:cubicBezTo>
                  <a:cubicBezTo>
                    <a:pt x="613116" y="1267365"/>
                    <a:pt x="656680" y="1261973"/>
                    <a:pt x="700171" y="1265065"/>
                  </a:cubicBezTo>
                  <a:cubicBezTo>
                    <a:pt x="801316" y="1272253"/>
                    <a:pt x="898219" y="1292382"/>
                    <a:pt x="984987" y="1350179"/>
                  </a:cubicBezTo>
                  <a:cubicBezTo>
                    <a:pt x="1101874" y="1428104"/>
                    <a:pt x="1124950" y="1581223"/>
                    <a:pt x="1060252" y="1690347"/>
                  </a:cubicBezTo>
                  <a:cubicBezTo>
                    <a:pt x="1013382" y="1769422"/>
                    <a:pt x="920073" y="1777546"/>
                    <a:pt x="855087" y="1737217"/>
                  </a:cubicBezTo>
                  <a:cubicBezTo>
                    <a:pt x="832551" y="1722466"/>
                    <a:pt x="817605" y="1698585"/>
                    <a:pt x="814184" y="1671872"/>
                  </a:cubicBezTo>
                  <a:cubicBezTo>
                    <a:pt x="811380" y="1655625"/>
                    <a:pt x="813680" y="1645849"/>
                    <a:pt x="835390" y="1646137"/>
                  </a:cubicBezTo>
                  <a:cubicBezTo>
                    <a:pt x="876085" y="1647035"/>
                    <a:pt x="916392" y="1638136"/>
                    <a:pt x="952925" y="1620185"/>
                  </a:cubicBezTo>
                  <a:cubicBezTo>
                    <a:pt x="1007631" y="1593084"/>
                    <a:pt x="1025746" y="1547652"/>
                    <a:pt x="1018055" y="1490142"/>
                  </a:cubicBezTo>
                  <a:cubicBezTo>
                    <a:pt x="1011728" y="1443559"/>
                    <a:pt x="984627" y="1412864"/>
                    <a:pt x="942070" y="1393095"/>
                  </a:cubicBezTo>
                  <a:cubicBezTo>
                    <a:pt x="885927" y="1367072"/>
                    <a:pt x="834240" y="1380155"/>
                    <a:pt x="783200" y="1406466"/>
                  </a:cubicBezTo>
                  <a:cubicBezTo>
                    <a:pt x="681912" y="1458512"/>
                    <a:pt x="577101" y="1500494"/>
                    <a:pt x="463663" y="1517747"/>
                  </a:cubicBezTo>
                  <a:cubicBezTo>
                    <a:pt x="341456" y="1536365"/>
                    <a:pt x="238083" y="1495174"/>
                    <a:pt x="146499" y="1417608"/>
                  </a:cubicBezTo>
                  <a:cubicBezTo>
                    <a:pt x="50602" y="1336376"/>
                    <a:pt x="7614" y="1230703"/>
                    <a:pt x="928" y="1106554"/>
                  </a:cubicBezTo>
                  <a:cubicBezTo>
                    <a:pt x="-3601" y="1021872"/>
                    <a:pt x="8836" y="940136"/>
                    <a:pt x="29683" y="858976"/>
                  </a:cubicBezTo>
                  <a:cubicBezTo>
                    <a:pt x="30474" y="856676"/>
                    <a:pt x="33277" y="855022"/>
                    <a:pt x="35146" y="853009"/>
                  </a:cubicBezTo>
                  <a:close/>
                  <a:moveTo>
                    <a:pt x="2410933" y="848552"/>
                  </a:moveTo>
                  <a:cubicBezTo>
                    <a:pt x="2423032" y="885243"/>
                    <a:pt x="2432190" y="922840"/>
                    <a:pt x="2438322" y="960983"/>
                  </a:cubicBezTo>
                  <a:cubicBezTo>
                    <a:pt x="2446661" y="1012311"/>
                    <a:pt x="2445511" y="1064285"/>
                    <a:pt x="2443570" y="1115899"/>
                  </a:cubicBezTo>
                  <a:cubicBezTo>
                    <a:pt x="2440917" y="1211976"/>
                    <a:pt x="2404672" y="1304085"/>
                    <a:pt x="2341131" y="1376201"/>
                  </a:cubicBezTo>
                  <a:cubicBezTo>
                    <a:pt x="2277008" y="1450461"/>
                    <a:pt x="2195991" y="1494599"/>
                    <a:pt x="2101820" y="1516381"/>
                  </a:cubicBezTo>
                  <a:cubicBezTo>
                    <a:pt x="2038056" y="1531118"/>
                    <a:pt x="1974868" y="1522132"/>
                    <a:pt x="1913189" y="1504735"/>
                  </a:cubicBezTo>
                  <a:cubicBezTo>
                    <a:pt x="1823230" y="1480351"/>
                    <a:pt x="1736225" y="1446147"/>
                    <a:pt x="1653749" y="1402728"/>
                  </a:cubicBezTo>
                  <a:cubicBezTo>
                    <a:pt x="1581863" y="1364340"/>
                    <a:pt x="1524784" y="1372391"/>
                    <a:pt x="1472954" y="1410779"/>
                  </a:cubicBezTo>
                  <a:cubicBezTo>
                    <a:pt x="1428672" y="1443703"/>
                    <a:pt x="1419614" y="1492299"/>
                    <a:pt x="1428384" y="1542548"/>
                  </a:cubicBezTo>
                  <a:cubicBezTo>
                    <a:pt x="1436651" y="1589705"/>
                    <a:pt x="1473026" y="1615153"/>
                    <a:pt x="1515799" y="1630249"/>
                  </a:cubicBezTo>
                  <a:cubicBezTo>
                    <a:pt x="1545567" y="1641773"/>
                    <a:pt x="1577348" y="1647200"/>
                    <a:pt x="1609251" y="1646208"/>
                  </a:cubicBezTo>
                  <a:cubicBezTo>
                    <a:pt x="1635634" y="1644627"/>
                    <a:pt x="1635059" y="1659292"/>
                    <a:pt x="1630817" y="1675969"/>
                  </a:cubicBezTo>
                  <a:cubicBezTo>
                    <a:pt x="1616081" y="1729669"/>
                    <a:pt x="1584091" y="1755045"/>
                    <a:pt x="1521909" y="1758927"/>
                  </a:cubicBezTo>
                  <a:cubicBezTo>
                    <a:pt x="1435645" y="1764246"/>
                    <a:pt x="1378710" y="1715795"/>
                    <a:pt x="1358438" y="1622342"/>
                  </a:cubicBezTo>
                  <a:cubicBezTo>
                    <a:pt x="1338957" y="1532987"/>
                    <a:pt x="1355922" y="1450389"/>
                    <a:pt x="1420405" y="1383750"/>
                  </a:cubicBezTo>
                  <a:cubicBezTo>
                    <a:pt x="1470726" y="1331919"/>
                    <a:pt x="1536143" y="1304674"/>
                    <a:pt x="1605226" y="1286415"/>
                  </a:cubicBezTo>
                  <a:cubicBezTo>
                    <a:pt x="1679629" y="1266718"/>
                    <a:pt x="1755757" y="1266862"/>
                    <a:pt x="1832100" y="1263771"/>
                  </a:cubicBezTo>
                  <a:cubicBezTo>
                    <a:pt x="1932742" y="1259673"/>
                    <a:pt x="2028999" y="1235016"/>
                    <a:pt x="2114687" y="1179016"/>
                  </a:cubicBezTo>
                  <a:cubicBezTo>
                    <a:pt x="2174785" y="1139838"/>
                    <a:pt x="2222518" y="1087648"/>
                    <a:pt x="2270035" y="1034164"/>
                  </a:cubicBezTo>
                  <a:cubicBezTo>
                    <a:pt x="2320650" y="975152"/>
                    <a:pt x="2367700" y="913171"/>
                    <a:pt x="2410933" y="848552"/>
                  </a:cubicBezTo>
                  <a:close/>
                  <a:moveTo>
                    <a:pt x="290488" y="349873"/>
                  </a:moveTo>
                  <a:cubicBezTo>
                    <a:pt x="298870" y="450939"/>
                    <a:pt x="323456" y="549992"/>
                    <a:pt x="363310" y="643243"/>
                  </a:cubicBezTo>
                  <a:cubicBezTo>
                    <a:pt x="393323" y="715820"/>
                    <a:pt x="432149" y="784436"/>
                    <a:pt x="478904" y="847546"/>
                  </a:cubicBezTo>
                  <a:cubicBezTo>
                    <a:pt x="534372" y="921381"/>
                    <a:pt x="603908" y="983512"/>
                    <a:pt x="683494" y="1030354"/>
                  </a:cubicBezTo>
                  <a:cubicBezTo>
                    <a:pt x="771483" y="1082687"/>
                    <a:pt x="863211" y="1127185"/>
                    <a:pt x="954435" y="1174127"/>
                  </a:cubicBezTo>
                  <a:cubicBezTo>
                    <a:pt x="1019140" y="1206397"/>
                    <a:pt x="1078361" y="1248652"/>
                    <a:pt x="1129911" y="1299354"/>
                  </a:cubicBezTo>
                  <a:cubicBezTo>
                    <a:pt x="1169161" y="1338676"/>
                    <a:pt x="1202444" y="1383102"/>
                    <a:pt x="1221135" y="1442337"/>
                  </a:cubicBezTo>
                  <a:cubicBezTo>
                    <a:pt x="1234290" y="1416602"/>
                    <a:pt x="1243492" y="1395179"/>
                    <a:pt x="1255569" y="1375482"/>
                  </a:cubicBezTo>
                  <a:cubicBezTo>
                    <a:pt x="1310131" y="1286702"/>
                    <a:pt x="1391650" y="1227539"/>
                    <a:pt x="1481149" y="1179878"/>
                  </a:cubicBezTo>
                  <a:cubicBezTo>
                    <a:pt x="1584595" y="1124741"/>
                    <a:pt x="1691562" y="1076289"/>
                    <a:pt x="1790263" y="1013029"/>
                  </a:cubicBezTo>
                  <a:cubicBezTo>
                    <a:pt x="1847823" y="976108"/>
                    <a:pt x="1899143" y="930273"/>
                    <a:pt x="1942303" y="877235"/>
                  </a:cubicBezTo>
                  <a:cubicBezTo>
                    <a:pt x="2018273" y="784178"/>
                    <a:pt x="2075740" y="677454"/>
                    <a:pt x="2111597" y="562802"/>
                  </a:cubicBezTo>
                  <a:cubicBezTo>
                    <a:pt x="2132659" y="495617"/>
                    <a:pt x="2148525" y="426900"/>
                    <a:pt x="2159042" y="357278"/>
                  </a:cubicBezTo>
                  <a:cubicBezTo>
                    <a:pt x="2175001" y="389986"/>
                    <a:pt x="2191607" y="421976"/>
                    <a:pt x="2206847" y="455331"/>
                  </a:cubicBezTo>
                  <a:cubicBezTo>
                    <a:pt x="2240109" y="525378"/>
                    <a:pt x="2261373" y="600514"/>
                    <a:pt x="2269748" y="677605"/>
                  </a:cubicBezTo>
                  <a:cubicBezTo>
                    <a:pt x="2279165" y="774006"/>
                    <a:pt x="2269748" y="868752"/>
                    <a:pt x="2218780" y="955088"/>
                  </a:cubicBezTo>
                  <a:cubicBezTo>
                    <a:pt x="2139704" y="1088510"/>
                    <a:pt x="2016850" y="1155149"/>
                    <a:pt x="1869841" y="1184623"/>
                  </a:cubicBezTo>
                  <a:cubicBezTo>
                    <a:pt x="1792347" y="1200150"/>
                    <a:pt x="1712841" y="1204320"/>
                    <a:pt x="1636497" y="1227755"/>
                  </a:cubicBezTo>
                  <a:cubicBezTo>
                    <a:pt x="1531686" y="1259385"/>
                    <a:pt x="1431835" y="1300936"/>
                    <a:pt x="1353550" y="1380227"/>
                  </a:cubicBezTo>
                  <a:cubicBezTo>
                    <a:pt x="1283461" y="1451251"/>
                    <a:pt x="1253484" y="1539528"/>
                    <a:pt x="1266927" y="1637869"/>
                  </a:cubicBezTo>
                  <a:cubicBezTo>
                    <a:pt x="1276632" y="1708606"/>
                    <a:pt x="1324436" y="1756411"/>
                    <a:pt x="1385252" y="1790629"/>
                  </a:cubicBezTo>
                  <a:cubicBezTo>
                    <a:pt x="1397545" y="1797817"/>
                    <a:pt x="1411132" y="1802202"/>
                    <a:pt x="1423281" y="1809391"/>
                  </a:cubicBezTo>
                  <a:cubicBezTo>
                    <a:pt x="1468569" y="1836061"/>
                    <a:pt x="1510192" y="1840231"/>
                    <a:pt x="1555193" y="1803856"/>
                  </a:cubicBezTo>
                  <a:cubicBezTo>
                    <a:pt x="1584595" y="1780061"/>
                    <a:pt x="1623054" y="1790125"/>
                    <a:pt x="1657200" y="1800765"/>
                  </a:cubicBezTo>
                  <a:cubicBezTo>
                    <a:pt x="1668199" y="1804143"/>
                    <a:pt x="1669781" y="1813560"/>
                    <a:pt x="1658422" y="1822331"/>
                  </a:cubicBezTo>
                  <a:cubicBezTo>
                    <a:pt x="1555552" y="1901766"/>
                    <a:pt x="1475327" y="2002048"/>
                    <a:pt x="1401499" y="2107362"/>
                  </a:cubicBezTo>
                  <a:cubicBezTo>
                    <a:pt x="1345096" y="2188199"/>
                    <a:pt x="1295286" y="2273449"/>
                    <a:pt x="1252549" y="2362272"/>
                  </a:cubicBezTo>
                  <a:cubicBezTo>
                    <a:pt x="1243060" y="2381897"/>
                    <a:pt x="1237669" y="2403463"/>
                    <a:pt x="1223795" y="2422729"/>
                  </a:cubicBezTo>
                  <a:cubicBezTo>
                    <a:pt x="1208914" y="2406770"/>
                    <a:pt x="1204888" y="2386786"/>
                    <a:pt x="1196262" y="2369030"/>
                  </a:cubicBezTo>
                  <a:cubicBezTo>
                    <a:pt x="1132211" y="2237908"/>
                    <a:pt x="1057161" y="2113472"/>
                    <a:pt x="964571" y="2000682"/>
                  </a:cubicBezTo>
                  <a:cubicBezTo>
                    <a:pt x="911159" y="1935552"/>
                    <a:pt x="855591" y="1871717"/>
                    <a:pt x="786867" y="1821324"/>
                  </a:cubicBezTo>
                  <a:cubicBezTo>
                    <a:pt x="769542" y="1808600"/>
                    <a:pt x="783991" y="1801483"/>
                    <a:pt x="794415" y="1798536"/>
                  </a:cubicBezTo>
                  <a:cubicBezTo>
                    <a:pt x="839129" y="1785884"/>
                    <a:pt x="882548" y="1787753"/>
                    <a:pt x="918923" y="1820102"/>
                  </a:cubicBezTo>
                  <a:cubicBezTo>
                    <a:pt x="935960" y="1835270"/>
                    <a:pt x="951559" y="1837068"/>
                    <a:pt x="972047" y="1829951"/>
                  </a:cubicBezTo>
                  <a:cubicBezTo>
                    <a:pt x="1027616" y="1810541"/>
                    <a:pt x="1080452" y="1785597"/>
                    <a:pt x="1122506" y="1744118"/>
                  </a:cubicBezTo>
                  <a:cubicBezTo>
                    <a:pt x="1156128" y="1712222"/>
                    <a:pt x="1176637" y="1668924"/>
                    <a:pt x="1180016" y="1622701"/>
                  </a:cubicBezTo>
                  <a:cubicBezTo>
                    <a:pt x="1186421" y="1551454"/>
                    <a:pt x="1167263" y="1480257"/>
                    <a:pt x="1125957" y="1421849"/>
                  </a:cubicBezTo>
                  <a:cubicBezTo>
                    <a:pt x="1082825" y="1360530"/>
                    <a:pt x="1023087" y="1319554"/>
                    <a:pt x="957023" y="1285696"/>
                  </a:cubicBezTo>
                  <a:cubicBezTo>
                    <a:pt x="886646" y="1249752"/>
                    <a:pt x="812099" y="1227324"/>
                    <a:pt x="735468" y="1209927"/>
                  </a:cubicBezTo>
                  <a:cubicBezTo>
                    <a:pt x="690610" y="1199791"/>
                    <a:pt x="644675" y="1197994"/>
                    <a:pt x="599602" y="1190086"/>
                  </a:cubicBezTo>
                  <a:cubicBezTo>
                    <a:pt x="500110" y="1172833"/>
                    <a:pt x="408311" y="1138687"/>
                    <a:pt x="328517" y="1073989"/>
                  </a:cubicBezTo>
                  <a:cubicBezTo>
                    <a:pt x="260591" y="1020340"/>
                    <a:pt x="211578" y="946390"/>
                    <a:pt x="188625" y="862930"/>
                  </a:cubicBezTo>
                  <a:cubicBezTo>
                    <a:pt x="170078" y="797009"/>
                    <a:pt x="170869" y="730298"/>
                    <a:pt x="178848" y="662581"/>
                  </a:cubicBezTo>
                  <a:cubicBezTo>
                    <a:pt x="192004" y="551372"/>
                    <a:pt x="236789" y="451881"/>
                    <a:pt x="290488" y="349873"/>
                  </a:cubicBezTo>
                  <a:close/>
                  <a:moveTo>
                    <a:pt x="819072" y="6254"/>
                  </a:moveTo>
                  <a:cubicBezTo>
                    <a:pt x="820129" y="7696"/>
                    <a:pt x="821387" y="8979"/>
                    <a:pt x="822810" y="10064"/>
                  </a:cubicBezTo>
                  <a:cubicBezTo>
                    <a:pt x="784940" y="79634"/>
                    <a:pt x="757702" y="154484"/>
                    <a:pt x="742009" y="232123"/>
                  </a:cubicBezTo>
                  <a:cubicBezTo>
                    <a:pt x="734397" y="271100"/>
                    <a:pt x="729595" y="310573"/>
                    <a:pt x="727632" y="350233"/>
                  </a:cubicBezTo>
                  <a:cubicBezTo>
                    <a:pt x="722600" y="458710"/>
                    <a:pt x="735540" y="564455"/>
                    <a:pt x="773208" y="666535"/>
                  </a:cubicBezTo>
                  <a:cubicBezTo>
                    <a:pt x="809446" y="766055"/>
                    <a:pt x="861945" y="858875"/>
                    <a:pt x="928556" y="941214"/>
                  </a:cubicBezTo>
                  <a:cubicBezTo>
                    <a:pt x="976648" y="1000233"/>
                    <a:pt x="1023590" y="1060474"/>
                    <a:pt x="1084047" y="1108135"/>
                  </a:cubicBezTo>
                  <a:cubicBezTo>
                    <a:pt x="1092652" y="1115942"/>
                    <a:pt x="1100724" y="1124324"/>
                    <a:pt x="1108201" y="1133224"/>
                  </a:cubicBezTo>
                  <a:cubicBezTo>
                    <a:pt x="1106734" y="1134000"/>
                    <a:pt x="1105383" y="1134971"/>
                    <a:pt x="1104175" y="1136099"/>
                  </a:cubicBezTo>
                  <a:cubicBezTo>
                    <a:pt x="1048750" y="1129557"/>
                    <a:pt x="996345" y="1110939"/>
                    <a:pt x="944586" y="1092033"/>
                  </a:cubicBezTo>
                  <a:cubicBezTo>
                    <a:pt x="803544" y="1040490"/>
                    <a:pt x="670554" y="973994"/>
                    <a:pt x="565959" y="862642"/>
                  </a:cubicBezTo>
                  <a:cubicBezTo>
                    <a:pt x="480988" y="772136"/>
                    <a:pt x="432321" y="665888"/>
                    <a:pt x="431602" y="539151"/>
                  </a:cubicBezTo>
                  <a:cubicBezTo>
                    <a:pt x="430955" y="415218"/>
                    <a:pt x="461148" y="301925"/>
                    <a:pt x="533969" y="201283"/>
                  </a:cubicBezTo>
                  <a:cubicBezTo>
                    <a:pt x="577604" y="140808"/>
                    <a:pt x="634474" y="91093"/>
                    <a:pt x="700243" y="55928"/>
                  </a:cubicBezTo>
                  <a:cubicBezTo>
                    <a:pt x="737912" y="35440"/>
                    <a:pt x="775365" y="12796"/>
                    <a:pt x="819072" y="6254"/>
                  </a:cubicBezTo>
                  <a:close/>
                  <a:moveTo>
                    <a:pt x="1615793" y="0"/>
                  </a:moveTo>
                  <a:cubicBezTo>
                    <a:pt x="1689988" y="22338"/>
                    <a:pt x="1759387" y="58268"/>
                    <a:pt x="1820455" y="105962"/>
                  </a:cubicBezTo>
                  <a:cubicBezTo>
                    <a:pt x="1926560" y="189422"/>
                    <a:pt x="1985795" y="300775"/>
                    <a:pt x="2006929" y="431034"/>
                  </a:cubicBezTo>
                  <a:cubicBezTo>
                    <a:pt x="2031731" y="582930"/>
                    <a:pt x="2001610" y="721456"/>
                    <a:pt x="1897446" y="841723"/>
                  </a:cubicBezTo>
                  <a:cubicBezTo>
                    <a:pt x="1809241" y="943587"/>
                    <a:pt x="1697601" y="1007710"/>
                    <a:pt x="1577118" y="1061265"/>
                  </a:cubicBezTo>
                  <a:cubicBezTo>
                    <a:pt x="1507805" y="1091458"/>
                    <a:pt x="1435976" y="1115511"/>
                    <a:pt x="1362464" y="1133152"/>
                  </a:cubicBezTo>
                  <a:cubicBezTo>
                    <a:pt x="1355578" y="1134575"/>
                    <a:pt x="1348619" y="1135632"/>
                    <a:pt x="1341617" y="1136315"/>
                  </a:cubicBezTo>
                  <a:cubicBezTo>
                    <a:pt x="1340568" y="1134849"/>
                    <a:pt x="1339302" y="1133540"/>
                    <a:pt x="1337879" y="1132433"/>
                  </a:cubicBezTo>
                  <a:cubicBezTo>
                    <a:pt x="1350531" y="1113527"/>
                    <a:pt x="1371378" y="1103678"/>
                    <a:pt x="1386834" y="1087576"/>
                  </a:cubicBezTo>
                  <a:cubicBezTo>
                    <a:pt x="1464256" y="1008141"/>
                    <a:pt x="1536574" y="924824"/>
                    <a:pt x="1594155" y="829430"/>
                  </a:cubicBezTo>
                  <a:cubicBezTo>
                    <a:pt x="1646992" y="741944"/>
                    <a:pt x="1688183" y="648779"/>
                    <a:pt x="1705508" y="548640"/>
                  </a:cubicBezTo>
                  <a:cubicBezTo>
                    <a:pt x="1735916" y="373021"/>
                    <a:pt x="1719886" y="201427"/>
                    <a:pt x="1637359" y="39898"/>
                  </a:cubicBezTo>
                  <a:cubicBezTo>
                    <a:pt x="1631033" y="27533"/>
                    <a:pt x="1623989" y="15600"/>
                    <a:pt x="1615793" y="0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2" name="任意多边形: 形状 461">
              <a:extLst>
                <a:ext uri="{FF2B5EF4-FFF2-40B4-BE49-F238E27FC236}">
                  <a16:creationId xmlns:a16="http://schemas.microsoft.com/office/drawing/2014/main" id="{902FD04B-454F-C2C5-B05B-FCA52680CC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0608" y="2533065"/>
              <a:ext cx="318770" cy="315871"/>
            </a:xfrm>
            <a:custGeom>
              <a:avLst/>
              <a:gdLst>
                <a:gd name="connsiteX0" fmla="*/ 1223966 w 2444964"/>
                <a:gd name="connsiteY0" fmla="*/ 1954648 h 2422729"/>
                <a:gd name="connsiteX1" fmla="*/ 1212724 w 2444964"/>
                <a:gd name="connsiteY1" fmla="*/ 1960641 h 2422729"/>
                <a:gd name="connsiteX2" fmla="*/ 1116324 w 2444964"/>
                <a:gd name="connsiteY2" fmla="*/ 2025914 h 2422729"/>
                <a:gd name="connsiteX3" fmla="*/ 1223363 w 2444964"/>
                <a:gd name="connsiteY3" fmla="*/ 2199736 h 2422729"/>
                <a:gd name="connsiteX4" fmla="*/ 1329612 w 2444964"/>
                <a:gd name="connsiteY4" fmla="*/ 2025842 h 2422729"/>
                <a:gd name="connsiteX5" fmla="*/ 1234290 w 2444964"/>
                <a:gd name="connsiteY5" fmla="*/ 1961863 h 2422729"/>
                <a:gd name="connsiteX6" fmla="*/ 1223966 w 2444964"/>
                <a:gd name="connsiteY6" fmla="*/ 1954648 h 2422729"/>
                <a:gd name="connsiteX7" fmla="*/ 1223651 w 2444964"/>
                <a:gd name="connsiteY7" fmla="*/ 1754326 h 2422729"/>
                <a:gd name="connsiteX8" fmla="*/ 1035020 w 2444964"/>
                <a:gd name="connsiteY8" fmla="*/ 1918731 h 2422729"/>
                <a:gd name="connsiteX9" fmla="*/ 1034876 w 2444964"/>
                <a:gd name="connsiteY9" fmla="*/ 1918731 h 2422729"/>
                <a:gd name="connsiteX10" fmla="*/ 1212868 w 2444964"/>
                <a:gd name="connsiteY10" fmla="*/ 1879624 h 2422729"/>
                <a:gd name="connsiteX11" fmla="*/ 1232637 w 2444964"/>
                <a:gd name="connsiteY11" fmla="*/ 1879624 h 2422729"/>
                <a:gd name="connsiteX12" fmla="*/ 1411707 w 2444964"/>
                <a:gd name="connsiteY12" fmla="*/ 1918659 h 2422729"/>
                <a:gd name="connsiteX13" fmla="*/ 1296688 w 2444964"/>
                <a:gd name="connsiteY13" fmla="*/ 1860574 h 2422729"/>
                <a:gd name="connsiteX14" fmla="*/ 1223651 w 2444964"/>
                <a:gd name="connsiteY14" fmla="*/ 1754326 h 2422729"/>
                <a:gd name="connsiteX15" fmla="*/ 35146 w 2444964"/>
                <a:gd name="connsiteY15" fmla="*/ 853009 h 2422729"/>
                <a:gd name="connsiteX16" fmla="*/ 147937 w 2444964"/>
                <a:gd name="connsiteY16" fmla="*/ 1002103 h 2422729"/>
                <a:gd name="connsiteX17" fmla="*/ 384660 w 2444964"/>
                <a:gd name="connsiteY17" fmla="*/ 1208849 h 2422729"/>
                <a:gd name="connsiteX18" fmla="*/ 569337 w 2444964"/>
                <a:gd name="connsiteY18" fmla="*/ 1260176 h 2422729"/>
                <a:gd name="connsiteX19" fmla="*/ 700171 w 2444964"/>
                <a:gd name="connsiteY19" fmla="*/ 1265065 h 2422729"/>
                <a:gd name="connsiteX20" fmla="*/ 984987 w 2444964"/>
                <a:gd name="connsiteY20" fmla="*/ 1350179 h 2422729"/>
                <a:gd name="connsiteX21" fmla="*/ 1060252 w 2444964"/>
                <a:gd name="connsiteY21" fmla="*/ 1690347 h 2422729"/>
                <a:gd name="connsiteX22" fmla="*/ 855087 w 2444964"/>
                <a:gd name="connsiteY22" fmla="*/ 1737217 h 2422729"/>
                <a:gd name="connsiteX23" fmla="*/ 814184 w 2444964"/>
                <a:gd name="connsiteY23" fmla="*/ 1671872 h 2422729"/>
                <a:gd name="connsiteX24" fmla="*/ 835390 w 2444964"/>
                <a:gd name="connsiteY24" fmla="*/ 1646137 h 2422729"/>
                <a:gd name="connsiteX25" fmla="*/ 952925 w 2444964"/>
                <a:gd name="connsiteY25" fmla="*/ 1620185 h 2422729"/>
                <a:gd name="connsiteX26" fmla="*/ 1018055 w 2444964"/>
                <a:gd name="connsiteY26" fmla="*/ 1490142 h 2422729"/>
                <a:gd name="connsiteX27" fmla="*/ 942070 w 2444964"/>
                <a:gd name="connsiteY27" fmla="*/ 1393095 h 2422729"/>
                <a:gd name="connsiteX28" fmla="*/ 783200 w 2444964"/>
                <a:gd name="connsiteY28" fmla="*/ 1406466 h 2422729"/>
                <a:gd name="connsiteX29" fmla="*/ 463663 w 2444964"/>
                <a:gd name="connsiteY29" fmla="*/ 1517747 h 2422729"/>
                <a:gd name="connsiteX30" fmla="*/ 146499 w 2444964"/>
                <a:gd name="connsiteY30" fmla="*/ 1417608 h 2422729"/>
                <a:gd name="connsiteX31" fmla="*/ 928 w 2444964"/>
                <a:gd name="connsiteY31" fmla="*/ 1106554 h 2422729"/>
                <a:gd name="connsiteX32" fmla="*/ 29683 w 2444964"/>
                <a:gd name="connsiteY32" fmla="*/ 858976 h 2422729"/>
                <a:gd name="connsiteX33" fmla="*/ 35146 w 2444964"/>
                <a:gd name="connsiteY33" fmla="*/ 853009 h 2422729"/>
                <a:gd name="connsiteX34" fmla="*/ 2410933 w 2444964"/>
                <a:gd name="connsiteY34" fmla="*/ 848552 h 2422729"/>
                <a:gd name="connsiteX35" fmla="*/ 2438322 w 2444964"/>
                <a:gd name="connsiteY35" fmla="*/ 960983 h 2422729"/>
                <a:gd name="connsiteX36" fmla="*/ 2443570 w 2444964"/>
                <a:gd name="connsiteY36" fmla="*/ 1115899 h 2422729"/>
                <a:gd name="connsiteX37" fmla="*/ 2341131 w 2444964"/>
                <a:gd name="connsiteY37" fmla="*/ 1376201 h 2422729"/>
                <a:gd name="connsiteX38" fmla="*/ 2101820 w 2444964"/>
                <a:gd name="connsiteY38" fmla="*/ 1516381 h 2422729"/>
                <a:gd name="connsiteX39" fmla="*/ 1913189 w 2444964"/>
                <a:gd name="connsiteY39" fmla="*/ 1504735 h 2422729"/>
                <a:gd name="connsiteX40" fmla="*/ 1653749 w 2444964"/>
                <a:gd name="connsiteY40" fmla="*/ 1402728 h 2422729"/>
                <a:gd name="connsiteX41" fmla="*/ 1472954 w 2444964"/>
                <a:gd name="connsiteY41" fmla="*/ 1410779 h 2422729"/>
                <a:gd name="connsiteX42" fmla="*/ 1428384 w 2444964"/>
                <a:gd name="connsiteY42" fmla="*/ 1542548 h 2422729"/>
                <a:gd name="connsiteX43" fmla="*/ 1515799 w 2444964"/>
                <a:gd name="connsiteY43" fmla="*/ 1630249 h 2422729"/>
                <a:gd name="connsiteX44" fmla="*/ 1609251 w 2444964"/>
                <a:gd name="connsiteY44" fmla="*/ 1646208 h 2422729"/>
                <a:gd name="connsiteX45" fmla="*/ 1630817 w 2444964"/>
                <a:gd name="connsiteY45" fmla="*/ 1675969 h 2422729"/>
                <a:gd name="connsiteX46" fmla="*/ 1521909 w 2444964"/>
                <a:gd name="connsiteY46" fmla="*/ 1758927 h 2422729"/>
                <a:gd name="connsiteX47" fmla="*/ 1358438 w 2444964"/>
                <a:gd name="connsiteY47" fmla="*/ 1622342 h 2422729"/>
                <a:gd name="connsiteX48" fmla="*/ 1420405 w 2444964"/>
                <a:gd name="connsiteY48" fmla="*/ 1383750 h 2422729"/>
                <a:gd name="connsiteX49" fmla="*/ 1605226 w 2444964"/>
                <a:gd name="connsiteY49" fmla="*/ 1286415 h 2422729"/>
                <a:gd name="connsiteX50" fmla="*/ 1832100 w 2444964"/>
                <a:gd name="connsiteY50" fmla="*/ 1263771 h 2422729"/>
                <a:gd name="connsiteX51" fmla="*/ 2114687 w 2444964"/>
                <a:gd name="connsiteY51" fmla="*/ 1179016 h 2422729"/>
                <a:gd name="connsiteX52" fmla="*/ 2270035 w 2444964"/>
                <a:gd name="connsiteY52" fmla="*/ 1034164 h 2422729"/>
                <a:gd name="connsiteX53" fmla="*/ 2410933 w 2444964"/>
                <a:gd name="connsiteY53" fmla="*/ 848552 h 2422729"/>
                <a:gd name="connsiteX54" fmla="*/ 290488 w 2444964"/>
                <a:gd name="connsiteY54" fmla="*/ 349873 h 2422729"/>
                <a:gd name="connsiteX55" fmla="*/ 363310 w 2444964"/>
                <a:gd name="connsiteY55" fmla="*/ 643243 h 2422729"/>
                <a:gd name="connsiteX56" fmla="*/ 478904 w 2444964"/>
                <a:gd name="connsiteY56" fmla="*/ 847546 h 2422729"/>
                <a:gd name="connsiteX57" fmla="*/ 683494 w 2444964"/>
                <a:gd name="connsiteY57" fmla="*/ 1030354 h 2422729"/>
                <a:gd name="connsiteX58" fmla="*/ 954435 w 2444964"/>
                <a:gd name="connsiteY58" fmla="*/ 1174127 h 2422729"/>
                <a:gd name="connsiteX59" fmla="*/ 1129911 w 2444964"/>
                <a:gd name="connsiteY59" fmla="*/ 1299354 h 2422729"/>
                <a:gd name="connsiteX60" fmla="*/ 1221135 w 2444964"/>
                <a:gd name="connsiteY60" fmla="*/ 1442337 h 2422729"/>
                <a:gd name="connsiteX61" fmla="*/ 1255569 w 2444964"/>
                <a:gd name="connsiteY61" fmla="*/ 1375482 h 2422729"/>
                <a:gd name="connsiteX62" fmla="*/ 1481149 w 2444964"/>
                <a:gd name="connsiteY62" fmla="*/ 1179878 h 2422729"/>
                <a:gd name="connsiteX63" fmla="*/ 1790263 w 2444964"/>
                <a:gd name="connsiteY63" fmla="*/ 1013029 h 2422729"/>
                <a:gd name="connsiteX64" fmla="*/ 1942303 w 2444964"/>
                <a:gd name="connsiteY64" fmla="*/ 877235 h 2422729"/>
                <a:gd name="connsiteX65" fmla="*/ 2111597 w 2444964"/>
                <a:gd name="connsiteY65" fmla="*/ 562802 h 2422729"/>
                <a:gd name="connsiteX66" fmla="*/ 2159042 w 2444964"/>
                <a:gd name="connsiteY66" fmla="*/ 357278 h 2422729"/>
                <a:gd name="connsiteX67" fmla="*/ 2206847 w 2444964"/>
                <a:gd name="connsiteY67" fmla="*/ 455331 h 2422729"/>
                <a:gd name="connsiteX68" fmla="*/ 2269748 w 2444964"/>
                <a:gd name="connsiteY68" fmla="*/ 677605 h 2422729"/>
                <a:gd name="connsiteX69" fmla="*/ 2218780 w 2444964"/>
                <a:gd name="connsiteY69" fmla="*/ 955088 h 2422729"/>
                <a:gd name="connsiteX70" fmla="*/ 1869841 w 2444964"/>
                <a:gd name="connsiteY70" fmla="*/ 1184623 h 2422729"/>
                <a:gd name="connsiteX71" fmla="*/ 1636497 w 2444964"/>
                <a:gd name="connsiteY71" fmla="*/ 1227755 h 2422729"/>
                <a:gd name="connsiteX72" fmla="*/ 1353550 w 2444964"/>
                <a:gd name="connsiteY72" fmla="*/ 1380227 h 2422729"/>
                <a:gd name="connsiteX73" fmla="*/ 1266927 w 2444964"/>
                <a:gd name="connsiteY73" fmla="*/ 1637869 h 2422729"/>
                <a:gd name="connsiteX74" fmla="*/ 1385252 w 2444964"/>
                <a:gd name="connsiteY74" fmla="*/ 1790629 h 2422729"/>
                <a:gd name="connsiteX75" fmla="*/ 1423281 w 2444964"/>
                <a:gd name="connsiteY75" fmla="*/ 1809391 h 2422729"/>
                <a:gd name="connsiteX76" fmla="*/ 1555193 w 2444964"/>
                <a:gd name="connsiteY76" fmla="*/ 1803856 h 2422729"/>
                <a:gd name="connsiteX77" fmla="*/ 1657200 w 2444964"/>
                <a:gd name="connsiteY77" fmla="*/ 1800765 h 2422729"/>
                <a:gd name="connsiteX78" fmla="*/ 1658422 w 2444964"/>
                <a:gd name="connsiteY78" fmla="*/ 1822331 h 2422729"/>
                <a:gd name="connsiteX79" fmla="*/ 1401499 w 2444964"/>
                <a:gd name="connsiteY79" fmla="*/ 2107362 h 2422729"/>
                <a:gd name="connsiteX80" fmla="*/ 1252549 w 2444964"/>
                <a:gd name="connsiteY80" fmla="*/ 2362272 h 2422729"/>
                <a:gd name="connsiteX81" fmla="*/ 1223795 w 2444964"/>
                <a:gd name="connsiteY81" fmla="*/ 2422729 h 2422729"/>
                <a:gd name="connsiteX82" fmla="*/ 1196262 w 2444964"/>
                <a:gd name="connsiteY82" fmla="*/ 2369030 h 2422729"/>
                <a:gd name="connsiteX83" fmla="*/ 964571 w 2444964"/>
                <a:gd name="connsiteY83" fmla="*/ 2000682 h 2422729"/>
                <a:gd name="connsiteX84" fmla="*/ 786867 w 2444964"/>
                <a:gd name="connsiteY84" fmla="*/ 1821324 h 2422729"/>
                <a:gd name="connsiteX85" fmla="*/ 794415 w 2444964"/>
                <a:gd name="connsiteY85" fmla="*/ 1798536 h 2422729"/>
                <a:gd name="connsiteX86" fmla="*/ 918923 w 2444964"/>
                <a:gd name="connsiteY86" fmla="*/ 1820102 h 2422729"/>
                <a:gd name="connsiteX87" fmla="*/ 972047 w 2444964"/>
                <a:gd name="connsiteY87" fmla="*/ 1829951 h 2422729"/>
                <a:gd name="connsiteX88" fmla="*/ 1122506 w 2444964"/>
                <a:gd name="connsiteY88" fmla="*/ 1744118 h 2422729"/>
                <a:gd name="connsiteX89" fmla="*/ 1180016 w 2444964"/>
                <a:gd name="connsiteY89" fmla="*/ 1622701 h 2422729"/>
                <a:gd name="connsiteX90" fmla="*/ 1125957 w 2444964"/>
                <a:gd name="connsiteY90" fmla="*/ 1421849 h 2422729"/>
                <a:gd name="connsiteX91" fmla="*/ 957023 w 2444964"/>
                <a:gd name="connsiteY91" fmla="*/ 1285696 h 2422729"/>
                <a:gd name="connsiteX92" fmla="*/ 735468 w 2444964"/>
                <a:gd name="connsiteY92" fmla="*/ 1209927 h 2422729"/>
                <a:gd name="connsiteX93" fmla="*/ 599602 w 2444964"/>
                <a:gd name="connsiteY93" fmla="*/ 1190086 h 2422729"/>
                <a:gd name="connsiteX94" fmla="*/ 328517 w 2444964"/>
                <a:gd name="connsiteY94" fmla="*/ 1073989 h 2422729"/>
                <a:gd name="connsiteX95" fmla="*/ 188625 w 2444964"/>
                <a:gd name="connsiteY95" fmla="*/ 862930 h 2422729"/>
                <a:gd name="connsiteX96" fmla="*/ 178848 w 2444964"/>
                <a:gd name="connsiteY96" fmla="*/ 662581 h 2422729"/>
                <a:gd name="connsiteX97" fmla="*/ 290488 w 2444964"/>
                <a:gd name="connsiteY97" fmla="*/ 349873 h 2422729"/>
                <a:gd name="connsiteX98" fmla="*/ 819072 w 2444964"/>
                <a:gd name="connsiteY98" fmla="*/ 6254 h 2422729"/>
                <a:gd name="connsiteX99" fmla="*/ 822810 w 2444964"/>
                <a:gd name="connsiteY99" fmla="*/ 10064 h 2422729"/>
                <a:gd name="connsiteX100" fmla="*/ 742009 w 2444964"/>
                <a:gd name="connsiteY100" fmla="*/ 232123 h 2422729"/>
                <a:gd name="connsiteX101" fmla="*/ 727632 w 2444964"/>
                <a:gd name="connsiteY101" fmla="*/ 350233 h 2422729"/>
                <a:gd name="connsiteX102" fmla="*/ 773208 w 2444964"/>
                <a:gd name="connsiteY102" fmla="*/ 666535 h 2422729"/>
                <a:gd name="connsiteX103" fmla="*/ 928556 w 2444964"/>
                <a:gd name="connsiteY103" fmla="*/ 941214 h 2422729"/>
                <a:gd name="connsiteX104" fmla="*/ 1084047 w 2444964"/>
                <a:gd name="connsiteY104" fmla="*/ 1108135 h 2422729"/>
                <a:gd name="connsiteX105" fmla="*/ 1108201 w 2444964"/>
                <a:gd name="connsiteY105" fmla="*/ 1133224 h 2422729"/>
                <a:gd name="connsiteX106" fmla="*/ 1104175 w 2444964"/>
                <a:gd name="connsiteY106" fmla="*/ 1136099 h 2422729"/>
                <a:gd name="connsiteX107" fmla="*/ 944586 w 2444964"/>
                <a:gd name="connsiteY107" fmla="*/ 1092033 h 2422729"/>
                <a:gd name="connsiteX108" fmla="*/ 565959 w 2444964"/>
                <a:gd name="connsiteY108" fmla="*/ 862642 h 2422729"/>
                <a:gd name="connsiteX109" fmla="*/ 431602 w 2444964"/>
                <a:gd name="connsiteY109" fmla="*/ 539151 h 2422729"/>
                <a:gd name="connsiteX110" fmla="*/ 533969 w 2444964"/>
                <a:gd name="connsiteY110" fmla="*/ 201283 h 2422729"/>
                <a:gd name="connsiteX111" fmla="*/ 700243 w 2444964"/>
                <a:gd name="connsiteY111" fmla="*/ 55928 h 2422729"/>
                <a:gd name="connsiteX112" fmla="*/ 819072 w 2444964"/>
                <a:gd name="connsiteY112" fmla="*/ 6254 h 2422729"/>
                <a:gd name="connsiteX113" fmla="*/ 1615793 w 2444964"/>
                <a:gd name="connsiteY113" fmla="*/ 0 h 2422729"/>
                <a:gd name="connsiteX114" fmla="*/ 1820455 w 2444964"/>
                <a:gd name="connsiteY114" fmla="*/ 105962 h 2422729"/>
                <a:gd name="connsiteX115" fmla="*/ 2006929 w 2444964"/>
                <a:gd name="connsiteY115" fmla="*/ 431034 h 2422729"/>
                <a:gd name="connsiteX116" fmla="*/ 1897446 w 2444964"/>
                <a:gd name="connsiteY116" fmla="*/ 841723 h 2422729"/>
                <a:gd name="connsiteX117" fmla="*/ 1577118 w 2444964"/>
                <a:gd name="connsiteY117" fmla="*/ 1061265 h 2422729"/>
                <a:gd name="connsiteX118" fmla="*/ 1362464 w 2444964"/>
                <a:gd name="connsiteY118" fmla="*/ 1133152 h 2422729"/>
                <a:gd name="connsiteX119" fmla="*/ 1341617 w 2444964"/>
                <a:gd name="connsiteY119" fmla="*/ 1136315 h 2422729"/>
                <a:gd name="connsiteX120" fmla="*/ 1337879 w 2444964"/>
                <a:gd name="connsiteY120" fmla="*/ 1132433 h 2422729"/>
                <a:gd name="connsiteX121" fmla="*/ 1386834 w 2444964"/>
                <a:gd name="connsiteY121" fmla="*/ 1087576 h 2422729"/>
                <a:gd name="connsiteX122" fmla="*/ 1594155 w 2444964"/>
                <a:gd name="connsiteY122" fmla="*/ 829430 h 2422729"/>
                <a:gd name="connsiteX123" fmla="*/ 1705508 w 2444964"/>
                <a:gd name="connsiteY123" fmla="*/ 548640 h 2422729"/>
                <a:gd name="connsiteX124" fmla="*/ 1637359 w 2444964"/>
                <a:gd name="connsiteY124" fmla="*/ 39898 h 2422729"/>
                <a:gd name="connsiteX125" fmla="*/ 1615793 w 2444964"/>
                <a:gd name="connsiteY125" fmla="*/ 0 h 2422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444964" h="2422729">
                  <a:moveTo>
                    <a:pt x="1223966" y="1954648"/>
                  </a:moveTo>
                  <a:cubicBezTo>
                    <a:pt x="1220524" y="1954135"/>
                    <a:pt x="1216930" y="1955825"/>
                    <a:pt x="1212724" y="1960641"/>
                  </a:cubicBezTo>
                  <a:cubicBezTo>
                    <a:pt x="1186557" y="1990402"/>
                    <a:pt x="1151764" y="2007870"/>
                    <a:pt x="1116324" y="2025914"/>
                  </a:cubicBezTo>
                  <a:cubicBezTo>
                    <a:pt x="1161972" y="2076235"/>
                    <a:pt x="1190367" y="2136764"/>
                    <a:pt x="1223363" y="2199736"/>
                  </a:cubicBezTo>
                  <a:cubicBezTo>
                    <a:pt x="1254347" y="2135326"/>
                    <a:pt x="1284395" y="2076091"/>
                    <a:pt x="1329612" y="2025842"/>
                  </a:cubicBezTo>
                  <a:cubicBezTo>
                    <a:pt x="1294244" y="2007870"/>
                    <a:pt x="1260241" y="1990762"/>
                    <a:pt x="1234290" y="1961863"/>
                  </a:cubicBezTo>
                  <a:cubicBezTo>
                    <a:pt x="1230696" y="1957874"/>
                    <a:pt x="1227407" y="1955160"/>
                    <a:pt x="1223966" y="1954648"/>
                  </a:cubicBezTo>
                  <a:close/>
                  <a:moveTo>
                    <a:pt x="1223651" y="1754326"/>
                  </a:moveTo>
                  <a:cubicBezTo>
                    <a:pt x="1183466" y="1839512"/>
                    <a:pt x="1124447" y="1895152"/>
                    <a:pt x="1035020" y="1918731"/>
                  </a:cubicBezTo>
                  <a:lnTo>
                    <a:pt x="1034876" y="1918731"/>
                  </a:lnTo>
                  <a:cubicBezTo>
                    <a:pt x="1102953" y="1936056"/>
                    <a:pt x="1163050" y="1930305"/>
                    <a:pt x="1212868" y="1879624"/>
                  </a:cubicBezTo>
                  <a:cubicBezTo>
                    <a:pt x="1220057" y="1872076"/>
                    <a:pt x="1225448" y="1872004"/>
                    <a:pt x="1232637" y="1879624"/>
                  </a:cubicBezTo>
                  <a:cubicBezTo>
                    <a:pt x="1282023" y="1932605"/>
                    <a:pt x="1343055" y="1934115"/>
                    <a:pt x="1411707" y="1918659"/>
                  </a:cubicBezTo>
                  <a:cubicBezTo>
                    <a:pt x="1368913" y="1909781"/>
                    <a:pt x="1329231" y="1889746"/>
                    <a:pt x="1296688" y="1860574"/>
                  </a:cubicBezTo>
                  <a:cubicBezTo>
                    <a:pt x="1264073" y="1831619"/>
                    <a:pt x="1239006" y="1795150"/>
                    <a:pt x="1223651" y="1754326"/>
                  </a:cubicBezTo>
                  <a:close/>
                  <a:moveTo>
                    <a:pt x="35146" y="853009"/>
                  </a:moveTo>
                  <a:cubicBezTo>
                    <a:pt x="72671" y="902971"/>
                    <a:pt x="107680" y="954729"/>
                    <a:pt x="147937" y="1002103"/>
                  </a:cubicBezTo>
                  <a:cubicBezTo>
                    <a:pt x="216301" y="1082544"/>
                    <a:pt x="285384" y="1163417"/>
                    <a:pt x="384660" y="1208849"/>
                  </a:cubicBezTo>
                  <a:cubicBezTo>
                    <a:pt x="443391" y="1235807"/>
                    <a:pt x="505502" y="1250256"/>
                    <a:pt x="569337" y="1260176"/>
                  </a:cubicBezTo>
                  <a:cubicBezTo>
                    <a:pt x="613116" y="1267365"/>
                    <a:pt x="656680" y="1261973"/>
                    <a:pt x="700171" y="1265065"/>
                  </a:cubicBezTo>
                  <a:cubicBezTo>
                    <a:pt x="801316" y="1272253"/>
                    <a:pt x="898219" y="1292382"/>
                    <a:pt x="984987" y="1350179"/>
                  </a:cubicBezTo>
                  <a:cubicBezTo>
                    <a:pt x="1101874" y="1428104"/>
                    <a:pt x="1124950" y="1581223"/>
                    <a:pt x="1060252" y="1690347"/>
                  </a:cubicBezTo>
                  <a:cubicBezTo>
                    <a:pt x="1013382" y="1769422"/>
                    <a:pt x="920073" y="1777546"/>
                    <a:pt x="855087" y="1737217"/>
                  </a:cubicBezTo>
                  <a:cubicBezTo>
                    <a:pt x="832551" y="1722466"/>
                    <a:pt x="817605" y="1698585"/>
                    <a:pt x="814184" y="1671872"/>
                  </a:cubicBezTo>
                  <a:cubicBezTo>
                    <a:pt x="811380" y="1655625"/>
                    <a:pt x="813680" y="1645849"/>
                    <a:pt x="835390" y="1646137"/>
                  </a:cubicBezTo>
                  <a:cubicBezTo>
                    <a:pt x="876085" y="1647035"/>
                    <a:pt x="916392" y="1638136"/>
                    <a:pt x="952925" y="1620185"/>
                  </a:cubicBezTo>
                  <a:cubicBezTo>
                    <a:pt x="1007631" y="1593084"/>
                    <a:pt x="1025746" y="1547652"/>
                    <a:pt x="1018055" y="1490142"/>
                  </a:cubicBezTo>
                  <a:cubicBezTo>
                    <a:pt x="1011728" y="1443559"/>
                    <a:pt x="984627" y="1412864"/>
                    <a:pt x="942070" y="1393095"/>
                  </a:cubicBezTo>
                  <a:cubicBezTo>
                    <a:pt x="885927" y="1367072"/>
                    <a:pt x="834240" y="1380155"/>
                    <a:pt x="783200" y="1406466"/>
                  </a:cubicBezTo>
                  <a:cubicBezTo>
                    <a:pt x="681912" y="1458512"/>
                    <a:pt x="577101" y="1500494"/>
                    <a:pt x="463663" y="1517747"/>
                  </a:cubicBezTo>
                  <a:cubicBezTo>
                    <a:pt x="341456" y="1536365"/>
                    <a:pt x="238083" y="1495174"/>
                    <a:pt x="146499" y="1417608"/>
                  </a:cubicBezTo>
                  <a:cubicBezTo>
                    <a:pt x="50602" y="1336376"/>
                    <a:pt x="7614" y="1230703"/>
                    <a:pt x="928" y="1106554"/>
                  </a:cubicBezTo>
                  <a:cubicBezTo>
                    <a:pt x="-3601" y="1021872"/>
                    <a:pt x="8836" y="940136"/>
                    <a:pt x="29683" y="858976"/>
                  </a:cubicBezTo>
                  <a:cubicBezTo>
                    <a:pt x="30474" y="856676"/>
                    <a:pt x="33277" y="855022"/>
                    <a:pt x="35146" y="853009"/>
                  </a:cubicBezTo>
                  <a:close/>
                  <a:moveTo>
                    <a:pt x="2410933" y="848552"/>
                  </a:moveTo>
                  <a:cubicBezTo>
                    <a:pt x="2423032" y="885243"/>
                    <a:pt x="2432190" y="922840"/>
                    <a:pt x="2438322" y="960983"/>
                  </a:cubicBezTo>
                  <a:cubicBezTo>
                    <a:pt x="2446661" y="1012311"/>
                    <a:pt x="2445511" y="1064285"/>
                    <a:pt x="2443570" y="1115899"/>
                  </a:cubicBezTo>
                  <a:cubicBezTo>
                    <a:pt x="2440917" y="1211976"/>
                    <a:pt x="2404672" y="1304085"/>
                    <a:pt x="2341131" y="1376201"/>
                  </a:cubicBezTo>
                  <a:cubicBezTo>
                    <a:pt x="2277008" y="1450461"/>
                    <a:pt x="2195991" y="1494599"/>
                    <a:pt x="2101820" y="1516381"/>
                  </a:cubicBezTo>
                  <a:cubicBezTo>
                    <a:pt x="2038056" y="1531118"/>
                    <a:pt x="1974868" y="1522132"/>
                    <a:pt x="1913189" y="1504735"/>
                  </a:cubicBezTo>
                  <a:cubicBezTo>
                    <a:pt x="1823230" y="1480351"/>
                    <a:pt x="1736225" y="1446147"/>
                    <a:pt x="1653749" y="1402728"/>
                  </a:cubicBezTo>
                  <a:cubicBezTo>
                    <a:pt x="1581863" y="1364340"/>
                    <a:pt x="1524784" y="1372391"/>
                    <a:pt x="1472954" y="1410779"/>
                  </a:cubicBezTo>
                  <a:cubicBezTo>
                    <a:pt x="1428672" y="1443703"/>
                    <a:pt x="1419614" y="1492299"/>
                    <a:pt x="1428384" y="1542548"/>
                  </a:cubicBezTo>
                  <a:cubicBezTo>
                    <a:pt x="1436651" y="1589705"/>
                    <a:pt x="1473026" y="1615153"/>
                    <a:pt x="1515799" y="1630249"/>
                  </a:cubicBezTo>
                  <a:cubicBezTo>
                    <a:pt x="1545567" y="1641773"/>
                    <a:pt x="1577348" y="1647200"/>
                    <a:pt x="1609251" y="1646208"/>
                  </a:cubicBezTo>
                  <a:cubicBezTo>
                    <a:pt x="1635634" y="1644627"/>
                    <a:pt x="1635059" y="1659292"/>
                    <a:pt x="1630817" y="1675969"/>
                  </a:cubicBezTo>
                  <a:cubicBezTo>
                    <a:pt x="1616081" y="1729669"/>
                    <a:pt x="1584091" y="1755045"/>
                    <a:pt x="1521909" y="1758927"/>
                  </a:cubicBezTo>
                  <a:cubicBezTo>
                    <a:pt x="1435645" y="1764246"/>
                    <a:pt x="1378710" y="1715795"/>
                    <a:pt x="1358438" y="1622342"/>
                  </a:cubicBezTo>
                  <a:cubicBezTo>
                    <a:pt x="1338957" y="1532987"/>
                    <a:pt x="1355922" y="1450389"/>
                    <a:pt x="1420405" y="1383750"/>
                  </a:cubicBezTo>
                  <a:cubicBezTo>
                    <a:pt x="1470726" y="1331919"/>
                    <a:pt x="1536143" y="1304674"/>
                    <a:pt x="1605226" y="1286415"/>
                  </a:cubicBezTo>
                  <a:cubicBezTo>
                    <a:pt x="1679629" y="1266718"/>
                    <a:pt x="1755757" y="1266862"/>
                    <a:pt x="1832100" y="1263771"/>
                  </a:cubicBezTo>
                  <a:cubicBezTo>
                    <a:pt x="1932742" y="1259673"/>
                    <a:pt x="2028999" y="1235016"/>
                    <a:pt x="2114687" y="1179016"/>
                  </a:cubicBezTo>
                  <a:cubicBezTo>
                    <a:pt x="2174785" y="1139838"/>
                    <a:pt x="2222518" y="1087648"/>
                    <a:pt x="2270035" y="1034164"/>
                  </a:cubicBezTo>
                  <a:cubicBezTo>
                    <a:pt x="2320650" y="975152"/>
                    <a:pt x="2367700" y="913171"/>
                    <a:pt x="2410933" y="848552"/>
                  </a:cubicBezTo>
                  <a:close/>
                  <a:moveTo>
                    <a:pt x="290488" y="349873"/>
                  </a:moveTo>
                  <a:cubicBezTo>
                    <a:pt x="298870" y="450939"/>
                    <a:pt x="323456" y="549992"/>
                    <a:pt x="363310" y="643243"/>
                  </a:cubicBezTo>
                  <a:cubicBezTo>
                    <a:pt x="393323" y="715820"/>
                    <a:pt x="432149" y="784436"/>
                    <a:pt x="478904" y="847546"/>
                  </a:cubicBezTo>
                  <a:cubicBezTo>
                    <a:pt x="534372" y="921381"/>
                    <a:pt x="603908" y="983512"/>
                    <a:pt x="683494" y="1030354"/>
                  </a:cubicBezTo>
                  <a:cubicBezTo>
                    <a:pt x="771483" y="1082687"/>
                    <a:pt x="863211" y="1127185"/>
                    <a:pt x="954435" y="1174127"/>
                  </a:cubicBezTo>
                  <a:cubicBezTo>
                    <a:pt x="1019140" y="1206397"/>
                    <a:pt x="1078361" y="1248652"/>
                    <a:pt x="1129911" y="1299354"/>
                  </a:cubicBezTo>
                  <a:cubicBezTo>
                    <a:pt x="1169161" y="1338676"/>
                    <a:pt x="1202444" y="1383102"/>
                    <a:pt x="1221135" y="1442337"/>
                  </a:cubicBezTo>
                  <a:cubicBezTo>
                    <a:pt x="1234290" y="1416602"/>
                    <a:pt x="1243492" y="1395179"/>
                    <a:pt x="1255569" y="1375482"/>
                  </a:cubicBezTo>
                  <a:cubicBezTo>
                    <a:pt x="1310131" y="1286702"/>
                    <a:pt x="1391650" y="1227539"/>
                    <a:pt x="1481149" y="1179878"/>
                  </a:cubicBezTo>
                  <a:cubicBezTo>
                    <a:pt x="1584595" y="1124741"/>
                    <a:pt x="1691562" y="1076289"/>
                    <a:pt x="1790263" y="1013029"/>
                  </a:cubicBezTo>
                  <a:cubicBezTo>
                    <a:pt x="1847823" y="976108"/>
                    <a:pt x="1899143" y="930273"/>
                    <a:pt x="1942303" y="877235"/>
                  </a:cubicBezTo>
                  <a:cubicBezTo>
                    <a:pt x="2018273" y="784178"/>
                    <a:pt x="2075740" y="677454"/>
                    <a:pt x="2111597" y="562802"/>
                  </a:cubicBezTo>
                  <a:cubicBezTo>
                    <a:pt x="2132659" y="495617"/>
                    <a:pt x="2148525" y="426900"/>
                    <a:pt x="2159042" y="357278"/>
                  </a:cubicBezTo>
                  <a:cubicBezTo>
                    <a:pt x="2175001" y="389986"/>
                    <a:pt x="2191607" y="421976"/>
                    <a:pt x="2206847" y="455331"/>
                  </a:cubicBezTo>
                  <a:cubicBezTo>
                    <a:pt x="2240109" y="525378"/>
                    <a:pt x="2261373" y="600514"/>
                    <a:pt x="2269748" y="677605"/>
                  </a:cubicBezTo>
                  <a:cubicBezTo>
                    <a:pt x="2279165" y="774006"/>
                    <a:pt x="2269748" y="868752"/>
                    <a:pt x="2218780" y="955088"/>
                  </a:cubicBezTo>
                  <a:cubicBezTo>
                    <a:pt x="2139704" y="1088510"/>
                    <a:pt x="2016850" y="1155149"/>
                    <a:pt x="1869841" y="1184623"/>
                  </a:cubicBezTo>
                  <a:cubicBezTo>
                    <a:pt x="1792347" y="1200150"/>
                    <a:pt x="1712841" y="1204320"/>
                    <a:pt x="1636497" y="1227755"/>
                  </a:cubicBezTo>
                  <a:cubicBezTo>
                    <a:pt x="1531686" y="1259385"/>
                    <a:pt x="1431835" y="1300936"/>
                    <a:pt x="1353550" y="1380227"/>
                  </a:cubicBezTo>
                  <a:cubicBezTo>
                    <a:pt x="1283461" y="1451251"/>
                    <a:pt x="1253484" y="1539528"/>
                    <a:pt x="1266927" y="1637869"/>
                  </a:cubicBezTo>
                  <a:cubicBezTo>
                    <a:pt x="1276632" y="1708606"/>
                    <a:pt x="1324436" y="1756411"/>
                    <a:pt x="1385252" y="1790629"/>
                  </a:cubicBezTo>
                  <a:cubicBezTo>
                    <a:pt x="1397545" y="1797817"/>
                    <a:pt x="1411132" y="1802202"/>
                    <a:pt x="1423281" y="1809391"/>
                  </a:cubicBezTo>
                  <a:cubicBezTo>
                    <a:pt x="1468569" y="1836061"/>
                    <a:pt x="1510192" y="1840231"/>
                    <a:pt x="1555193" y="1803856"/>
                  </a:cubicBezTo>
                  <a:cubicBezTo>
                    <a:pt x="1584595" y="1780061"/>
                    <a:pt x="1623054" y="1790125"/>
                    <a:pt x="1657200" y="1800765"/>
                  </a:cubicBezTo>
                  <a:cubicBezTo>
                    <a:pt x="1668199" y="1804143"/>
                    <a:pt x="1669781" y="1813560"/>
                    <a:pt x="1658422" y="1822331"/>
                  </a:cubicBezTo>
                  <a:cubicBezTo>
                    <a:pt x="1555552" y="1901766"/>
                    <a:pt x="1475327" y="2002048"/>
                    <a:pt x="1401499" y="2107362"/>
                  </a:cubicBezTo>
                  <a:cubicBezTo>
                    <a:pt x="1345096" y="2188199"/>
                    <a:pt x="1295286" y="2273449"/>
                    <a:pt x="1252549" y="2362272"/>
                  </a:cubicBezTo>
                  <a:cubicBezTo>
                    <a:pt x="1243060" y="2381897"/>
                    <a:pt x="1237669" y="2403463"/>
                    <a:pt x="1223795" y="2422729"/>
                  </a:cubicBezTo>
                  <a:cubicBezTo>
                    <a:pt x="1208914" y="2406770"/>
                    <a:pt x="1204888" y="2386786"/>
                    <a:pt x="1196262" y="2369030"/>
                  </a:cubicBezTo>
                  <a:cubicBezTo>
                    <a:pt x="1132211" y="2237908"/>
                    <a:pt x="1057161" y="2113472"/>
                    <a:pt x="964571" y="2000682"/>
                  </a:cubicBezTo>
                  <a:cubicBezTo>
                    <a:pt x="911159" y="1935552"/>
                    <a:pt x="855591" y="1871717"/>
                    <a:pt x="786867" y="1821324"/>
                  </a:cubicBezTo>
                  <a:cubicBezTo>
                    <a:pt x="769542" y="1808600"/>
                    <a:pt x="783991" y="1801483"/>
                    <a:pt x="794415" y="1798536"/>
                  </a:cubicBezTo>
                  <a:cubicBezTo>
                    <a:pt x="839129" y="1785884"/>
                    <a:pt x="882548" y="1787753"/>
                    <a:pt x="918923" y="1820102"/>
                  </a:cubicBezTo>
                  <a:cubicBezTo>
                    <a:pt x="935960" y="1835270"/>
                    <a:pt x="951559" y="1837068"/>
                    <a:pt x="972047" y="1829951"/>
                  </a:cubicBezTo>
                  <a:cubicBezTo>
                    <a:pt x="1027616" y="1810541"/>
                    <a:pt x="1080452" y="1785597"/>
                    <a:pt x="1122506" y="1744118"/>
                  </a:cubicBezTo>
                  <a:cubicBezTo>
                    <a:pt x="1156128" y="1712222"/>
                    <a:pt x="1176637" y="1668924"/>
                    <a:pt x="1180016" y="1622701"/>
                  </a:cubicBezTo>
                  <a:cubicBezTo>
                    <a:pt x="1186421" y="1551454"/>
                    <a:pt x="1167263" y="1480257"/>
                    <a:pt x="1125957" y="1421849"/>
                  </a:cubicBezTo>
                  <a:cubicBezTo>
                    <a:pt x="1082825" y="1360530"/>
                    <a:pt x="1023087" y="1319554"/>
                    <a:pt x="957023" y="1285696"/>
                  </a:cubicBezTo>
                  <a:cubicBezTo>
                    <a:pt x="886646" y="1249752"/>
                    <a:pt x="812099" y="1227324"/>
                    <a:pt x="735468" y="1209927"/>
                  </a:cubicBezTo>
                  <a:cubicBezTo>
                    <a:pt x="690610" y="1199791"/>
                    <a:pt x="644675" y="1197994"/>
                    <a:pt x="599602" y="1190086"/>
                  </a:cubicBezTo>
                  <a:cubicBezTo>
                    <a:pt x="500110" y="1172833"/>
                    <a:pt x="408311" y="1138687"/>
                    <a:pt x="328517" y="1073989"/>
                  </a:cubicBezTo>
                  <a:cubicBezTo>
                    <a:pt x="260591" y="1020340"/>
                    <a:pt x="211578" y="946390"/>
                    <a:pt x="188625" y="862930"/>
                  </a:cubicBezTo>
                  <a:cubicBezTo>
                    <a:pt x="170078" y="797009"/>
                    <a:pt x="170869" y="730298"/>
                    <a:pt x="178848" y="662581"/>
                  </a:cubicBezTo>
                  <a:cubicBezTo>
                    <a:pt x="192004" y="551372"/>
                    <a:pt x="236789" y="451881"/>
                    <a:pt x="290488" y="349873"/>
                  </a:cubicBezTo>
                  <a:close/>
                  <a:moveTo>
                    <a:pt x="819072" y="6254"/>
                  </a:moveTo>
                  <a:cubicBezTo>
                    <a:pt x="820129" y="7696"/>
                    <a:pt x="821387" y="8979"/>
                    <a:pt x="822810" y="10064"/>
                  </a:cubicBezTo>
                  <a:cubicBezTo>
                    <a:pt x="784940" y="79634"/>
                    <a:pt x="757702" y="154484"/>
                    <a:pt x="742009" y="232123"/>
                  </a:cubicBezTo>
                  <a:cubicBezTo>
                    <a:pt x="734397" y="271100"/>
                    <a:pt x="729595" y="310573"/>
                    <a:pt x="727632" y="350233"/>
                  </a:cubicBezTo>
                  <a:cubicBezTo>
                    <a:pt x="722600" y="458710"/>
                    <a:pt x="735540" y="564455"/>
                    <a:pt x="773208" y="666535"/>
                  </a:cubicBezTo>
                  <a:cubicBezTo>
                    <a:pt x="809446" y="766055"/>
                    <a:pt x="861945" y="858875"/>
                    <a:pt x="928556" y="941214"/>
                  </a:cubicBezTo>
                  <a:cubicBezTo>
                    <a:pt x="976648" y="1000233"/>
                    <a:pt x="1023590" y="1060474"/>
                    <a:pt x="1084047" y="1108135"/>
                  </a:cubicBezTo>
                  <a:cubicBezTo>
                    <a:pt x="1092652" y="1115942"/>
                    <a:pt x="1100724" y="1124324"/>
                    <a:pt x="1108201" y="1133224"/>
                  </a:cubicBezTo>
                  <a:cubicBezTo>
                    <a:pt x="1106734" y="1134000"/>
                    <a:pt x="1105383" y="1134971"/>
                    <a:pt x="1104175" y="1136099"/>
                  </a:cubicBezTo>
                  <a:cubicBezTo>
                    <a:pt x="1048750" y="1129557"/>
                    <a:pt x="996345" y="1110939"/>
                    <a:pt x="944586" y="1092033"/>
                  </a:cubicBezTo>
                  <a:cubicBezTo>
                    <a:pt x="803544" y="1040490"/>
                    <a:pt x="670554" y="973994"/>
                    <a:pt x="565959" y="862642"/>
                  </a:cubicBezTo>
                  <a:cubicBezTo>
                    <a:pt x="480988" y="772136"/>
                    <a:pt x="432321" y="665888"/>
                    <a:pt x="431602" y="539151"/>
                  </a:cubicBezTo>
                  <a:cubicBezTo>
                    <a:pt x="430955" y="415218"/>
                    <a:pt x="461148" y="301925"/>
                    <a:pt x="533969" y="201283"/>
                  </a:cubicBezTo>
                  <a:cubicBezTo>
                    <a:pt x="577604" y="140808"/>
                    <a:pt x="634474" y="91093"/>
                    <a:pt x="700243" y="55928"/>
                  </a:cubicBezTo>
                  <a:cubicBezTo>
                    <a:pt x="737912" y="35440"/>
                    <a:pt x="775365" y="12796"/>
                    <a:pt x="819072" y="6254"/>
                  </a:cubicBezTo>
                  <a:close/>
                  <a:moveTo>
                    <a:pt x="1615793" y="0"/>
                  </a:moveTo>
                  <a:cubicBezTo>
                    <a:pt x="1689988" y="22338"/>
                    <a:pt x="1759387" y="58268"/>
                    <a:pt x="1820455" y="105962"/>
                  </a:cubicBezTo>
                  <a:cubicBezTo>
                    <a:pt x="1926560" y="189422"/>
                    <a:pt x="1985795" y="300775"/>
                    <a:pt x="2006929" y="431034"/>
                  </a:cubicBezTo>
                  <a:cubicBezTo>
                    <a:pt x="2031731" y="582930"/>
                    <a:pt x="2001610" y="721456"/>
                    <a:pt x="1897446" y="841723"/>
                  </a:cubicBezTo>
                  <a:cubicBezTo>
                    <a:pt x="1809241" y="943587"/>
                    <a:pt x="1697601" y="1007710"/>
                    <a:pt x="1577118" y="1061265"/>
                  </a:cubicBezTo>
                  <a:cubicBezTo>
                    <a:pt x="1507805" y="1091458"/>
                    <a:pt x="1435976" y="1115511"/>
                    <a:pt x="1362464" y="1133152"/>
                  </a:cubicBezTo>
                  <a:cubicBezTo>
                    <a:pt x="1355578" y="1134575"/>
                    <a:pt x="1348619" y="1135632"/>
                    <a:pt x="1341617" y="1136315"/>
                  </a:cubicBezTo>
                  <a:cubicBezTo>
                    <a:pt x="1340568" y="1134849"/>
                    <a:pt x="1339302" y="1133540"/>
                    <a:pt x="1337879" y="1132433"/>
                  </a:cubicBezTo>
                  <a:cubicBezTo>
                    <a:pt x="1350531" y="1113527"/>
                    <a:pt x="1371378" y="1103678"/>
                    <a:pt x="1386834" y="1087576"/>
                  </a:cubicBezTo>
                  <a:cubicBezTo>
                    <a:pt x="1464256" y="1008141"/>
                    <a:pt x="1536574" y="924824"/>
                    <a:pt x="1594155" y="829430"/>
                  </a:cubicBezTo>
                  <a:cubicBezTo>
                    <a:pt x="1646992" y="741944"/>
                    <a:pt x="1688183" y="648779"/>
                    <a:pt x="1705508" y="548640"/>
                  </a:cubicBezTo>
                  <a:cubicBezTo>
                    <a:pt x="1735916" y="373021"/>
                    <a:pt x="1719886" y="201427"/>
                    <a:pt x="1637359" y="39898"/>
                  </a:cubicBezTo>
                  <a:cubicBezTo>
                    <a:pt x="1631033" y="27533"/>
                    <a:pt x="1623989" y="15600"/>
                    <a:pt x="1615793" y="0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6" name="任意多边形: 形状 485">
              <a:extLst>
                <a:ext uri="{FF2B5EF4-FFF2-40B4-BE49-F238E27FC236}">
                  <a16:creationId xmlns:a16="http://schemas.microsoft.com/office/drawing/2014/main" id="{49CD1395-D0D3-E4FD-BBE9-CB60D3BC6A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0608" y="3613065"/>
              <a:ext cx="318770" cy="315871"/>
            </a:xfrm>
            <a:custGeom>
              <a:avLst/>
              <a:gdLst>
                <a:gd name="connsiteX0" fmla="*/ 1223966 w 2444964"/>
                <a:gd name="connsiteY0" fmla="*/ 1954648 h 2422729"/>
                <a:gd name="connsiteX1" fmla="*/ 1212724 w 2444964"/>
                <a:gd name="connsiteY1" fmla="*/ 1960641 h 2422729"/>
                <a:gd name="connsiteX2" fmla="*/ 1116324 w 2444964"/>
                <a:gd name="connsiteY2" fmla="*/ 2025914 h 2422729"/>
                <a:gd name="connsiteX3" fmla="*/ 1223363 w 2444964"/>
                <a:gd name="connsiteY3" fmla="*/ 2199736 h 2422729"/>
                <a:gd name="connsiteX4" fmla="*/ 1329612 w 2444964"/>
                <a:gd name="connsiteY4" fmla="*/ 2025842 h 2422729"/>
                <a:gd name="connsiteX5" fmla="*/ 1234290 w 2444964"/>
                <a:gd name="connsiteY5" fmla="*/ 1961863 h 2422729"/>
                <a:gd name="connsiteX6" fmla="*/ 1223966 w 2444964"/>
                <a:gd name="connsiteY6" fmla="*/ 1954648 h 2422729"/>
                <a:gd name="connsiteX7" fmla="*/ 1223651 w 2444964"/>
                <a:gd name="connsiteY7" fmla="*/ 1754326 h 2422729"/>
                <a:gd name="connsiteX8" fmla="*/ 1035020 w 2444964"/>
                <a:gd name="connsiteY8" fmla="*/ 1918731 h 2422729"/>
                <a:gd name="connsiteX9" fmla="*/ 1034876 w 2444964"/>
                <a:gd name="connsiteY9" fmla="*/ 1918731 h 2422729"/>
                <a:gd name="connsiteX10" fmla="*/ 1212868 w 2444964"/>
                <a:gd name="connsiteY10" fmla="*/ 1879624 h 2422729"/>
                <a:gd name="connsiteX11" fmla="*/ 1232637 w 2444964"/>
                <a:gd name="connsiteY11" fmla="*/ 1879624 h 2422729"/>
                <a:gd name="connsiteX12" fmla="*/ 1411707 w 2444964"/>
                <a:gd name="connsiteY12" fmla="*/ 1918659 h 2422729"/>
                <a:gd name="connsiteX13" fmla="*/ 1296688 w 2444964"/>
                <a:gd name="connsiteY13" fmla="*/ 1860574 h 2422729"/>
                <a:gd name="connsiteX14" fmla="*/ 1223651 w 2444964"/>
                <a:gd name="connsiteY14" fmla="*/ 1754326 h 2422729"/>
                <a:gd name="connsiteX15" fmla="*/ 35146 w 2444964"/>
                <a:gd name="connsiteY15" fmla="*/ 853009 h 2422729"/>
                <a:gd name="connsiteX16" fmla="*/ 147937 w 2444964"/>
                <a:gd name="connsiteY16" fmla="*/ 1002103 h 2422729"/>
                <a:gd name="connsiteX17" fmla="*/ 384660 w 2444964"/>
                <a:gd name="connsiteY17" fmla="*/ 1208849 h 2422729"/>
                <a:gd name="connsiteX18" fmla="*/ 569337 w 2444964"/>
                <a:gd name="connsiteY18" fmla="*/ 1260176 h 2422729"/>
                <a:gd name="connsiteX19" fmla="*/ 700171 w 2444964"/>
                <a:gd name="connsiteY19" fmla="*/ 1265065 h 2422729"/>
                <a:gd name="connsiteX20" fmla="*/ 984987 w 2444964"/>
                <a:gd name="connsiteY20" fmla="*/ 1350179 h 2422729"/>
                <a:gd name="connsiteX21" fmla="*/ 1060252 w 2444964"/>
                <a:gd name="connsiteY21" fmla="*/ 1690347 h 2422729"/>
                <a:gd name="connsiteX22" fmla="*/ 855087 w 2444964"/>
                <a:gd name="connsiteY22" fmla="*/ 1737217 h 2422729"/>
                <a:gd name="connsiteX23" fmla="*/ 814184 w 2444964"/>
                <a:gd name="connsiteY23" fmla="*/ 1671872 h 2422729"/>
                <a:gd name="connsiteX24" fmla="*/ 835390 w 2444964"/>
                <a:gd name="connsiteY24" fmla="*/ 1646137 h 2422729"/>
                <a:gd name="connsiteX25" fmla="*/ 952925 w 2444964"/>
                <a:gd name="connsiteY25" fmla="*/ 1620185 h 2422729"/>
                <a:gd name="connsiteX26" fmla="*/ 1018055 w 2444964"/>
                <a:gd name="connsiteY26" fmla="*/ 1490142 h 2422729"/>
                <a:gd name="connsiteX27" fmla="*/ 942070 w 2444964"/>
                <a:gd name="connsiteY27" fmla="*/ 1393095 h 2422729"/>
                <a:gd name="connsiteX28" fmla="*/ 783200 w 2444964"/>
                <a:gd name="connsiteY28" fmla="*/ 1406466 h 2422729"/>
                <a:gd name="connsiteX29" fmla="*/ 463663 w 2444964"/>
                <a:gd name="connsiteY29" fmla="*/ 1517747 h 2422729"/>
                <a:gd name="connsiteX30" fmla="*/ 146499 w 2444964"/>
                <a:gd name="connsiteY30" fmla="*/ 1417608 h 2422729"/>
                <a:gd name="connsiteX31" fmla="*/ 928 w 2444964"/>
                <a:gd name="connsiteY31" fmla="*/ 1106554 h 2422729"/>
                <a:gd name="connsiteX32" fmla="*/ 29683 w 2444964"/>
                <a:gd name="connsiteY32" fmla="*/ 858976 h 2422729"/>
                <a:gd name="connsiteX33" fmla="*/ 35146 w 2444964"/>
                <a:gd name="connsiteY33" fmla="*/ 853009 h 2422729"/>
                <a:gd name="connsiteX34" fmla="*/ 2410933 w 2444964"/>
                <a:gd name="connsiteY34" fmla="*/ 848552 h 2422729"/>
                <a:gd name="connsiteX35" fmla="*/ 2438322 w 2444964"/>
                <a:gd name="connsiteY35" fmla="*/ 960983 h 2422729"/>
                <a:gd name="connsiteX36" fmla="*/ 2443570 w 2444964"/>
                <a:gd name="connsiteY36" fmla="*/ 1115899 h 2422729"/>
                <a:gd name="connsiteX37" fmla="*/ 2341131 w 2444964"/>
                <a:gd name="connsiteY37" fmla="*/ 1376201 h 2422729"/>
                <a:gd name="connsiteX38" fmla="*/ 2101820 w 2444964"/>
                <a:gd name="connsiteY38" fmla="*/ 1516381 h 2422729"/>
                <a:gd name="connsiteX39" fmla="*/ 1913189 w 2444964"/>
                <a:gd name="connsiteY39" fmla="*/ 1504735 h 2422729"/>
                <a:gd name="connsiteX40" fmla="*/ 1653749 w 2444964"/>
                <a:gd name="connsiteY40" fmla="*/ 1402728 h 2422729"/>
                <a:gd name="connsiteX41" fmla="*/ 1472954 w 2444964"/>
                <a:gd name="connsiteY41" fmla="*/ 1410779 h 2422729"/>
                <a:gd name="connsiteX42" fmla="*/ 1428384 w 2444964"/>
                <a:gd name="connsiteY42" fmla="*/ 1542548 h 2422729"/>
                <a:gd name="connsiteX43" fmla="*/ 1515799 w 2444964"/>
                <a:gd name="connsiteY43" fmla="*/ 1630249 h 2422729"/>
                <a:gd name="connsiteX44" fmla="*/ 1609251 w 2444964"/>
                <a:gd name="connsiteY44" fmla="*/ 1646208 h 2422729"/>
                <a:gd name="connsiteX45" fmla="*/ 1630817 w 2444964"/>
                <a:gd name="connsiteY45" fmla="*/ 1675969 h 2422729"/>
                <a:gd name="connsiteX46" fmla="*/ 1521909 w 2444964"/>
                <a:gd name="connsiteY46" fmla="*/ 1758927 h 2422729"/>
                <a:gd name="connsiteX47" fmla="*/ 1358438 w 2444964"/>
                <a:gd name="connsiteY47" fmla="*/ 1622342 h 2422729"/>
                <a:gd name="connsiteX48" fmla="*/ 1420405 w 2444964"/>
                <a:gd name="connsiteY48" fmla="*/ 1383750 h 2422729"/>
                <a:gd name="connsiteX49" fmla="*/ 1605226 w 2444964"/>
                <a:gd name="connsiteY49" fmla="*/ 1286415 h 2422729"/>
                <a:gd name="connsiteX50" fmla="*/ 1832100 w 2444964"/>
                <a:gd name="connsiteY50" fmla="*/ 1263771 h 2422729"/>
                <a:gd name="connsiteX51" fmla="*/ 2114687 w 2444964"/>
                <a:gd name="connsiteY51" fmla="*/ 1179016 h 2422729"/>
                <a:gd name="connsiteX52" fmla="*/ 2270035 w 2444964"/>
                <a:gd name="connsiteY52" fmla="*/ 1034164 h 2422729"/>
                <a:gd name="connsiteX53" fmla="*/ 2410933 w 2444964"/>
                <a:gd name="connsiteY53" fmla="*/ 848552 h 2422729"/>
                <a:gd name="connsiteX54" fmla="*/ 290488 w 2444964"/>
                <a:gd name="connsiteY54" fmla="*/ 349873 h 2422729"/>
                <a:gd name="connsiteX55" fmla="*/ 363310 w 2444964"/>
                <a:gd name="connsiteY55" fmla="*/ 643243 h 2422729"/>
                <a:gd name="connsiteX56" fmla="*/ 478904 w 2444964"/>
                <a:gd name="connsiteY56" fmla="*/ 847546 h 2422729"/>
                <a:gd name="connsiteX57" fmla="*/ 683494 w 2444964"/>
                <a:gd name="connsiteY57" fmla="*/ 1030354 h 2422729"/>
                <a:gd name="connsiteX58" fmla="*/ 954435 w 2444964"/>
                <a:gd name="connsiteY58" fmla="*/ 1174127 h 2422729"/>
                <a:gd name="connsiteX59" fmla="*/ 1129911 w 2444964"/>
                <a:gd name="connsiteY59" fmla="*/ 1299354 h 2422729"/>
                <a:gd name="connsiteX60" fmla="*/ 1221135 w 2444964"/>
                <a:gd name="connsiteY60" fmla="*/ 1442337 h 2422729"/>
                <a:gd name="connsiteX61" fmla="*/ 1255569 w 2444964"/>
                <a:gd name="connsiteY61" fmla="*/ 1375482 h 2422729"/>
                <a:gd name="connsiteX62" fmla="*/ 1481149 w 2444964"/>
                <a:gd name="connsiteY62" fmla="*/ 1179878 h 2422729"/>
                <a:gd name="connsiteX63" fmla="*/ 1790263 w 2444964"/>
                <a:gd name="connsiteY63" fmla="*/ 1013029 h 2422729"/>
                <a:gd name="connsiteX64" fmla="*/ 1942303 w 2444964"/>
                <a:gd name="connsiteY64" fmla="*/ 877235 h 2422729"/>
                <a:gd name="connsiteX65" fmla="*/ 2111597 w 2444964"/>
                <a:gd name="connsiteY65" fmla="*/ 562802 h 2422729"/>
                <a:gd name="connsiteX66" fmla="*/ 2159042 w 2444964"/>
                <a:gd name="connsiteY66" fmla="*/ 357278 h 2422729"/>
                <a:gd name="connsiteX67" fmla="*/ 2206847 w 2444964"/>
                <a:gd name="connsiteY67" fmla="*/ 455331 h 2422729"/>
                <a:gd name="connsiteX68" fmla="*/ 2269748 w 2444964"/>
                <a:gd name="connsiteY68" fmla="*/ 677605 h 2422729"/>
                <a:gd name="connsiteX69" fmla="*/ 2218780 w 2444964"/>
                <a:gd name="connsiteY69" fmla="*/ 955088 h 2422729"/>
                <a:gd name="connsiteX70" fmla="*/ 1869841 w 2444964"/>
                <a:gd name="connsiteY70" fmla="*/ 1184623 h 2422729"/>
                <a:gd name="connsiteX71" fmla="*/ 1636497 w 2444964"/>
                <a:gd name="connsiteY71" fmla="*/ 1227755 h 2422729"/>
                <a:gd name="connsiteX72" fmla="*/ 1353550 w 2444964"/>
                <a:gd name="connsiteY72" fmla="*/ 1380227 h 2422729"/>
                <a:gd name="connsiteX73" fmla="*/ 1266927 w 2444964"/>
                <a:gd name="connsiteY73" fmla="*/ 1637869 h 2422729"/>
                <a:gd name="connsiteX74" fmla="*/ 1385252 w 2444964"/>
                <a:gd name="connsiteY74" fmla="*/ 1790629 h 2422729"/>
                <a:gd name="connsiteX75" fmla="*/ 1423281 w 2444964"/>
                <a:gd name="connsiteY75" fmla="*/ 1809391 h 2422729"/>
                <a:gd name="connsiteX76" fmla="*/ 1555193 w 2444964"/>
                <a:gd name="connsiteY76" fmla="*/ 1803856 h 2422729"/>
                <a:gd name="connsiteX77" fmla="*/ 1657200 w 2444964"/>
                <a:gd name="connsiteY77" fmla="*/ 1800765 h 2422729"/>
                <a:gd name="connsiteX78" fmla="*/ 1658422 w 2444964"/>
                <a:gd name="connsiteY78" fmla="*/ 1822331 h 2422729"/>
                <a:gd name="connsiteX79" fmla="*/ 1401499 w 2444964"/>
                <a:gd name="connsiteY79" fmla="*/ 2107362 h 2422729"/>
                <a:gd name="connsiteX80" fmla="*/ 1252549 w 2444964"/>
                <a:gd name="connsiteY80" fmla="*/ 2362272 h 2422729"/>
                <a:gd name="connsiteX81" fmla="*/ 1223795 w 2444964"/>
                <a:gd name="connsiteY81" fmla="*/ 2422729 h 2422729"/>
                <a:gd name="connsiteX82" fmla="*/ 1196262 w 2444964"/>
                <a:gd name="connsiteY82" fmla="*/ 2369030 h 2422729"/>
                <a:gd name="connsiteX83" fmla="*/ 964571 w 2444964"/>
                <a:gd name="connsiteY83" fmla="*/ 2000682 h 2422729"/>
                <a:gd name="connsiteX84" fmla="*/ 786867 w 2444964"/>
                <a:gd name="connsiteY84" fmla="*/ 1821324 h 2422729"/>
                <a:gd name="connsiteX85" fmla="*/ 794415 w 2444964"/>
                <a:gd name="connsiteY85" fmla="*/ 1798536 h 2422729"/>
                <a:gd name="connsiteX86" fmla="*/ 918923 w 2444964"/>
                <a:gd name="connsiteY86" fmla="*/ 1820102 h 2422729"/>
                <a:gd name="connsiteX87" fmla="*/ 972047 w 2444964"/>
                <a:gd name="connsiteY87" fmla="*/ 1829951 h 2422729"/>
                <a:gd name="connsiteX88" fmla="*/ 1122506 w 2444964"/>
                <a:gd name="connsiteY88" fmla="*/ 1744118 h 2422729"/>
                <a:gd name="connsiteX89" fmla="*/ 1180016 w 2444964"/>
                <a:gd name="connsiteY89" fmla="*/ 1622701 h 2422729"/>
                <a:gd name="connsiteX90" fmla="*/ 1125957 w 2444964"/>
                <a:gd name="connsiteY90" fmla="*/ 1421849 h 2422729"/>
                <a:gd name="connsiteX91" fmla="*/ 957023 w 2444964"/>
                <a:gd name="connsiteY91" fmla="*/ 1285696 h 2422729"/>
                <a:gd name="connsiteX92" fmla="*/ 735468 w 2444964"/>
                <a:gd name="connsiteY92" fmla="*/ 1209927 h 2422729"/>
                <a:gd name="connsiteX93" fmla="*/ 599602 w 2444964"/>
                <a:gd name="connsiteY93" fmla="*/ 1190086 h 2422729"/>
                <a:gd name="connsiteX94" fmla="*/ 328517 w 2444964"/>
                <a:gd name="connsiteY94" fmla="*/ 1073989 h 2422729"/>
                <a:gd name="connsiteX95" fmla="*/ 188625 w 2444964"/>
                <a:gd name="connsiteY95" fmla="*/ 862930 h 2422729"/>
                <a:gd name="connsiteX96" fmla="*/ 178848 w 2444964"/>
                <a:gd name="connsiteY96" fmla="*/ 662581 h 2422729"/>
                <a:gd name="connsiteX97" fmla="*/ 290488 w 2444964"/>
                <a:gd name="connsiteY97" fmla="*/ 349873 h 2422729"/>
                <a:gd name="connsiteX98" fmla="*/ 819072 w 2444964"/>
                <a:gd name="connsiteY98" fmla="*/ 6254 h 2422729"/>
                <a:gd name="connsiteX99" fmla="*/ 822810 w 2444964"/>
                <a:gd name="connsiteY99" fmla="*/ 10064 h 2422729"/>
                <a:gd name="connsiteX100" fmla="*/ 742009 w 2444964"/>
                <a:gd name="connsiteY100" fmla="*/ 232123 h 2422729"/>
                <a:gd name="connsiteX101" fmla="*/ 727632 w 2444964"/>
                <a:gd name="connsiteY101" fmla="*/ 350233 h 2422729"/>
                <a:gd name="connsiteX102" fmla="*/ 773208 w 2444964"/>
                <a:gd name="connsiteY102" fmla="*/ 666535 h 2422729"/>
                <a:gd name="connsiteX103" fmla="*/ 928556 w 2444964"/>
                <a:gd name="connsiteY103" fmla="*/ 941214 h 2422729"/>
                <a:gd name="connsiteX104" fmla="*/ 1084047 w 2444964"/>
                <a:gd name="connsiteY104" fmla="*/ 1108135 h 2422729"/>
                <a:gd name="connsiteX105" fmla="*/ 1108201 w 2444964"/>
                <a:gd name="connsiteY105" fmla="*/ 1133224 h 2422729"/>
                <a:gd name="connsiteX106" fmla="*/ 1104175 w 2444964"/>
                <a:gd name="connsiteY106" fmla="*/ 1136099 h 2422729"/>
                <a:gd name="connsiteX107" fmla="*/ 944586 w 2444964"/>
                <a:gd name="connsiteY107" fmla="*/ 1092033 h 2422729"/>
                <a:gd name="connsiteX108" fmla="*/ 565959 w 2444964"/>
                <a:gd name="connsiteY108" fmla="*/ 862642 h 2422729"/>
                <a:gd name="connsiteX109" fmla="*/ 431602 w 2444964"/>
                <a:gd name="connsiteY109" fmla="*/ 539151 h 2422729"/>
                <a:gd name="connsiteX110" fmla="*/ 533969 w 2444964"/>
                <a:gd name="connsiteY110" fmla="*/ 201283 h 2422729"/>
                <a:gd name="connsiteX111" fmla="*/ 700243 w 2444964"/>
                <a:gd name="connsiteY111" fmla="*/ 55928 h 2422729"/>
                <a:gd name="connsiteX112" fmla="*/ 819072 w 2444964"/>
                <a:gd name="connsiteY112" fmla="*/ 6254 h 2422729"/>
                <a:gd name="connsiteX113" fmla="*/ 1615793 w 2444964"/>
                <a:gd name="connsiteY113" fmla="*/ 0 h 2422729"/>
                <a:gd name="connsiteX114" fmla="*/ 1820455 w 2444964"/>
                <a:gd name="connsiteY114" fmla="*/ 105962 h 2422729"/>
                <a:gd name="connsiteX115" fmla="*/ 2006929 w 2444964"/>
                <a:gd name="connsiteY115" fmla="*/ 431034 h 2422729"/>
                <a:gd name="connsiteX116" fmla="*/ 1897446 w 2444964"/>
                <a:gd name="connsiteY116" fmla="*/ 841723 h 2422729"/>
                <a:gd name="connsiteX117" fmla="*/ 1577118 w 2444964"/>
                <a:gd name="connsiteY117" fmla="*/ 1061265 h 2422729"/>
                <a:gd name="connsiteX118" fmla="*/ 1362464 w 2444964"/>
                <a:gd name="connsiteY118" fmla="*/ 1133152 h 2422729"/>
                <a:gd name="connsiteX119" fmla="*/ 1341617 w 2444964"/>
                <a:gd name="connsiteY119" fmla="*/ 1136315 h 2422729"/>
                <a:gd name="connsiteX120" fmla="*/ 1337879 w 2444964"/>
                <a:gd name="connsiteY120" fmla="*/ 1132433 h 2422729"/>
                <a:gd name="connsiteX121" fmla="*/ 1386834 w 2444964"/>
                <a:gd name="connsiteY121" fmla="*/ 1087576 h 2422729"/>
                <a:gd name="connsiteX122" fmla="*/ 1594155 w 2444964"/>
                <a:gd name="connsiteY122" fmla="*/ 829430 h 2422729"/>
                <a:gd name="connsiteX123" fmla="*/ 1705508 w 2444964"/>
                <a:gd name="connsiteY123" fmla="*/ 548640 h 2422729"/>
                <a:gd name="connsiteX124" fmla="*/ 1637359 w 2444964"/>
                <a:gd name="connsiteY124" fmla="*/ 39898 h 2422729"/>
                <a:gd name="connsiteX125" fmla="*/ 1615793 w 2444964"/>
                <a:gd name="connsiteY125" fmla="*/ 0 h 2422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444964" h="2422729">
                  <a:moveTo>
                    <a:pt x="1223966" y="1954648"/>
                  </a:moveTo>
                  <a:cubicBezTo>
                    <a:pt x="1220524" y="1954135"/>
                    <a:pt x="1216930" y="1955825"/>
                    <a:pt x="1212724" y="1960641"/>
                  </a:cubicBezTo>
                  <a:cubicBezTo>
                    <a:pt x="1186557" y="1990402"/>
                    <a:pt x="1151764" y="2007870"/>
                    <a:pt x="1116324" y="2025914"/>
                  </a:cubicBezTo>
                  <a:cubicBezTo>
                    <a:pt x="1161972" y="2076235"/>
                    <a:pt x="1190367" y="2136764"/>
                    <a:pt x="1223363" y="2199736"/>
                  </a:cubicBezTo>
                  <a:cubicBezTo>
                    <a:pt x="1254347" y="2135326"/>
                    <a:pt x="1284395" y="2076091"/>
                    <a:pt x="1329612" y="2025842"/>
                  </a:cubicBezTo>
                  <a:cubicBezTo>
                    <a:pt x="1294244" y="2007870"/>
                    <a:pt x="1260241" y="1990762"/>
                    <a:pt x="1234290" y="1961863"/>
                  </a:cubicBezTo>
                  <a:cubicBezTo>
                    <a:pt x="1230696" y="1957874"/>
                    <a:pt x="1227407" y="1955160"/>
                    <a:pt x="1223966" y="1954648"/>
                  </a:cubicBezTo>
                  <a:close/>
                  <a:moveTo>
                    <a:pt x="1223651" y="1754326"/>
                  </a:moveTo>
                  <a:cubicBezTo>
                    <a:pt x="1183466" y="1839512"/>
                    <a:pt x="1124447" y="1895152"/>
                    <a:pt x="1035020" y="1918731"/>
                  </a:cubicBezTo>
                  <a:lnTo>
                    <a:pt x="1034876" y="1918731"/>
                  </a:lnTo>
                  <a:cubicBezTo>
                    <a:pt x="1102953" y="1936056"/>
                    <a:pt x="1163050" y="1930305"/>
                    <a:pt x="1212868" y="1879624"/>
                  </a:cubicBezTo>
                  <a:cubicBezTo>
                    <a:pt x="1220057" y="1872076"/>
                    <a:pt x="1225448" y="1872004"/>
                    <a:pt x="1232637" y="1879624"/>
                  </a:cubicBezTo>
                  <a:cubicBezTo>
                    <a:pt x="1282023" y="1932605"/>
                    <a:pt x="1343055" y="1934115"/>
                    <a:pt x="1411707" y="1918659"/>
                  </a:cubicBezTo>
                  <a:cubicBezTo>
                    <a:pt x="1368913" y="1909781"/>
                    <a:pt x="1329231" y="1889746"/>
                    <a:pt x="1296688" y="1860574"/>
                  </a:cubicBezTo>
                  <a:cubicBezTo>
                    <a:pt x="1264073" y="1831619"/>
                    <a:pt x="1239006" y="1795150"/>
                    <a:pt x="1223651" y="1754326"/>
                  </a:cubicBezTo>
                  <a:close/>
                  <a:moveTo>
                    <a:pt x="35146" y="853009"/>
                  </a:moveTo>
                  <a:cubicBezTo>
                    <a:pt x="72671" y="902971"/>
                    <a:pt x="107680" y="954729"/>
                    <a:pt x="147937" y="1002103"/>
                  </a:cubicBezTo>
                  <a:cubicBezTo>
                    <a:pt x="216301" y="1082544"/>
                    <a:pt x="285384" y="1163417"/>
                    <a:pt x="384660" y="1208849"/>
                  </a:cubicBezTo>
                  <a:cubicBezTo>
                    <a:pt x="443391" y="1235807"/>
                    <a:pt x="505502" y="1250256"/>
                    <a:pt x="569337" y="1260176"/>
                  </a:cubicBezTo>
                  <a:cubicBezTo>
                    <a:pt x="613116" y="1267365"/>
                    <a:pt x="656680" y="1261973"/>
                    <a:pt x="700171" y="1265065"/>
                  </a:cubicBezTo>
                  <a:cubicBezTo>
                    <a:pt x="801316" y="1272253"/>
                    <a:pt x="898219" y="1292382"/>
                    <a:pt x="984987" y="1350179"/>
                  </a:cubicBezTo>
                  <a:cubicBezTo>
                    <a:pt x="1101874" y="1428104"/>
                    <a:pt x="1124950" y="1581223"/>
                    <a:pt x="1060252" y="1690347"/>
                  </a:cubicBezTo>
                  <a:cubicBezTo>
                    <a:pt x="1013382" y="1769422"/>
                    <a:pt x="920073" y="1777546"/>
                    <a:pt x="855087" y="1737217"/>
                  </a:cubicBezTo>
                  <a:cubicBezTo>
                    <a:pt x="832551" y="1722466"/>
                    <a:pt x="817605" y="1698585"/>
                    <a:pt x="814184" y="1671872"/>
                  </a:cubicBezTo>
                  <a:cubicBezTo>
                    <a:pt x="811380" y="1655625"/>
                    <a:pt x="813680" y="1645849"/>
                    <a:pt x="835390" y="1646137"/>
                  </a:cubicBezTo>
                  <a:cubicBezTo>
                    <a:pt x="876085" y="1647035"/>
                    <a:pt x="916392" y="1638136"/>
                    <a:pt x="952925" y="1620185"/>
                  </a:cubicBezTo>
                  <a:cubicBezTo>
                    <a:pt x="1007631" y="1593084"/>
                    <a:pt x="1025746" y="1547652"/>
                    <a:pt x="1018055" y="1490142"/>
                  </a:cubicBezTo>
                  <a:cubicBezTo>
                    <a:pt x="1011728" y="1443559"/>
                    <a:pt x="984627" y="1412864"/>
                    <a:pt x="942070" y="1393095"/>
                  </a:cubicBezTo>
                  <a:cubicBezTo>
                    <a:pt x="885927" y="1367072"/>
                    <a:pt x="834240" y="1380155"/>
                    <a:pt x="783200" y="1406466"/>
                  </a:cubicBezTo>
                  <a:cubicBezTo>
                    <a:pt x="681912" y="1458512"/>
                    <a:pt x="577101" y="1500494"/>
                    <a:pt x="463663" y="1517747"/>
                  </a:cubicBezTo>
                  <a:cubicBezTo>
                    <a:pt x="341456" y="1536365"/>
                    <a:pt x="238083" y="1495174"/>
                    <a:pt x="146499" y="1417608"/>
                  </a:cubicBezTo>
                  <a:cubicBezTo>
                    <a:pt x="50602" y="1336376"/>
                    <a:pt x="7614" y="1230703"/>
                    <a:pt x="928" y="1106554"/>
                  </a:cubicBezTo>
                  <a:cubicBezTo>
                    <a:pt x="-3601" y="1021872"/>
                    <a:pt x="8836" y="940136"/>
                    <a:pt x="29683" y="858976"/>
                  </a:cubicBezTo>
                  <a:cubicBezTo>
                    <a:pt x="30474" y="856676"/>
                    <a:pt x="33277" y="855022"/>
                    <a:pt x="35146" y="853009"/>
                  </a:cubicBezTo>
                  <a:close/>
                  <a:moveTo>
                    <a:pt x="2410933" y="848552"/>
                  </a:moveTo>
                  <a:cubicBezTo>
                    <a:pt x="2423032" y="885243"/>
                    <a:pt x="2432190" y="922840"/>
                    <a:pt x="2438322" y="960983"/>
                  </a:cubicBezTo>
                  <a:cubicBezTo>
                    <a:pt x="2446661" y="1012311"/>
                    <a:pt x="2445511" y="1064285"/>
                    <a:pt x="2443570" y="1115899"/>
                  </a:cubicBezTo>
                  <a:cubicBezTo>
                    <a:pt x="2440917" y="1211976"/>
                    <a:pt x="2404672" y="1304085"/>
                    <a:pt x="2341131" y="1376201"/>
                  </a:cubicBezTo>
                  <a:cubicBezTo>
                    <a:pt x="2277008" y="1450461"/>
                    <a:pt x="2195991" y="1494599"/>
                    <a:pt x="2101820" y="1516381"/>
                  </a:cubicBezTo>
                  <a:cubicBezTo>
                    <a:pt x="2038056" y="1531118"/>
                    <a:pt x="1974868" y="1522132"/>
                    <a:pt x="1913189" y="1504735"/>
                  </a:cubicBezTo>
                  <a:cubicBezTo>
                    <a:pt x="1823230" y="1480351"/>
                    <a:pt x="1736225" y="1446147"/>
                    <a:pt x="1653749" y="1402728"/>
                  </a:cubicBezTo>
                  <a:cubicBezTo>
                    <a:pt x="1581863" y="1364340"/>
                    <a:pt x="1524784" y="1372391"/>
                    <a:pt x="1472954" y="1410779"/>
                  </a:cubicBezTo>
                  <a:cubicBezTo>
                    <a:pt x="1428672" y="1443703"/>
                    <a:pt x="1419614" y="1492299"/>
                    <a:pt x="1428384" y="1542548"/>
                  </a:cubicBezTo>
                  <a:cubicBezTo>
                    <a:pt x="1436651" y="1589705"/>
                    <a:pt x="1473026" y="1615153"/>
                    <a:pt x="1515799" y="1630249"/>
                  </a:cubicBezTo>
                  <a:cubicBezTo>
                    <a:pt x="1545567" y="1641773"/>
                    <a:pt x="1577348" y="1647200"/>
                    <a:pt x="1609251" y="1646208"/>
                  </a:cubicBezTo>
                  <a:cubicBezTo>
                    <a:pt x="1635634" y="1644627"/>
                    <a:pt x="1635059" y="1659292"/>
                    <a:pt x="1630817" y="1675969"/>
                  </a:cubicBezTo>
                  <a:cubicBezTo>
                    <a:pt x="1616081" y="1729669"/>
                    <a:pt x="1584091" y="1755045"/>
                    <a:pt x="1521909" y="1758927"/>
                  </a:cubicBezTo>
                  <a:cubicBezTo>
                    <a:pt x="1435645" y="1764246"/>
                    <a:pt x="1378710" y="1715795"/>
                    <a:pt x="1358438" y="1622342"/>
                  </a:cubicBezTo>
                  <a:cubicBezTo>
                    <a:pt x="1338957" y="1532987"/>
                    <a:pt x="1355922" y="1450389"/>
                    <a:pt x="1420405" y="1383750"/>
                  </a:cubicBezTo>
                  <a:cubicBezTo>
                    <a:pt x="1470726" y="1331919"/>
                    <a:pt x="1536143" y="1304674"/>
                    <a:pt x="1605226" y="1286415"/>
                  </a:cubicBezTo>
                  <a:cubicBezTo>
                    <a:pt x="1679629" y="1266718"/>
                    <a:pt x="1755757" y="1266862"/>
                    <a:pt x="1832100" y="1263771"/>
                  </a:cubicBezTo>
                  <a:cubicBezTo>
                    <a:pt x="1932742" y="1259673"/>
                    <a:pt x="2028999" y="1235016"/>
                    <a:pt x="2114687" y="1179016"/>
                  </a:cubicBezTo>
                  <a:cubicBezTo>
                    <a:pt x="2174785" y="1139838"/>
                    <a:pt x="2222518" y="1087648"/>
                    <a:pt x="2270035" y="1034164"/>
                  </a:cubicBezTo>
                  <a:cubicBezTo>
                    <a:pt x="2320650" y="975152"/>
                    <a:pt x="2367700" y="913171"/>
                    <a:pt x="2410933" y="848552"/>
                  </a:cubicBezTo>
                  <a:close/>
                  <a:moveTo>
                    <a:pt x="290488" y="349873"/>
                  </a:moveTo>
                  <a:cubicBezTo>
                    <a:pt x="298870" y="450939"/>
                    <a:pt x="323456" y="549992"/>
                    <a:pt x="363310" y="643243"/>
                  </a:cubicBezTo>
                  <a:cubicBezTo>
                    <a:pt x="393323" y="715820"/>
                    <a:pt x="432149" y="784436"/>
                    <a:pt x="478904" y="847546"/>
                  </a:cubicBezTo>
                  <a:cubicBezTo>
                    <a:pt x="534372" y="921381"/>
                    <a:pt x="603908" y="983512"/>
                    <a:pt x="683494" y="1030354"/>
                  </a:cubicBezTo>
                  <a:cubicBezTo>
                    <a:pt x="771483" y="1082687"/>
                    <a:pt x="863211" y="1127185"/>
                    <a:pt x="954435" y="1174127"/>
                  </a:cubicBezTo>
                  <a:cubicBezTo>
                    <a:pt x="1019140" y="1206397"/>
                    <a:pt x="1078361" y="1248652"/>
                    <a:pt x="1129911" y="1299354"/>
                  </a:cubicBezTo>
                  <a:cubicBezTo>
                    <a:pt x="1169161" y="1338676"/>
                    <a:pt x="1202444" y="1383102"/>
                    <a:pt x="1221135" y="1442337"/>
                  </a:cubicBezTo>
                  <a:cubicBezTo>
                    <a:pt x="1234290" y="1416602"/>
                    <a:pt x="1243492" y="1395179"/>
                    <a:pt x="1255569" y="1375482"/>
                  </a:cubicBezTo>
                  <a:cubicBezTo>
                    <a:pt x="1310131" y="1286702"/>
                    <a:pt x="1391650" y="1227539"/>
                    <a:pt x="1481149" y="1179878"/>
                  </a:cubicBezTo>
                  <a:cubicBezTo>
                    <a:pt x="1584595" y="1124741"/>
                    <a:pt x="1691562" y="1076289"/>
                    <a:pt x="1790263" y="1013029"/>
                  </a:cubicBezTo>
                  <a:cubicBezTo>
                    <a:pt x="1847823" y="976108"/>
                    <a:pt x="1899143" y="930273"/>
                    <a:pt x="1942303" y="877235"/>
                  </a:cubicBezTo>
                  <a:cubicBezTo>
                    <a:pt x="2018273" y="784178"/>
                    <a:pt x="2075740" y="677454"/>
                    <a:pt x="2111597" y="562802"/>
                  </a:cubicBezTo>
                  <a:cubicBezTo>
                    <a:pt x="2132659" y="495617"/>
                    <a:pt x="2148525" y="426900"/>
                    <a:pt x="2159042" y="357278"/>
                  </a:cubicBezTo>
                  <a:cubicBezTo>
                    <a:pt x="2175001" y="389986"/>
                    <a:pt x="2191607" y="421976"/>
                    <a:pt x="2206847" y="455331"/>
                  </a:cubicBezTo>
                  <a:cubicBezTo>
                    <a:pt x="2240109" y="525378"/>
                    <a:pt x="2261373" y="600514"/>
                    <a:pt x="2269748" y="677605"/>
                  </a:cubicBezTo>
                  <a:cubicBezTo>
                    <a:pt x="2279165" y="774006"/>
                    <a:pt x="2269748" y="868752"/>
                    <a:pt x="2218780" y="955088"/>
                  </a:cubicBezTo>
                  <a:cubicBezTo>
                    <a:pt x="2139704" y="1088510"/>
                    <a:pt x="2016850" y="1155149"/>
                    <a:pt x="1869841" y="1184623"/>
                  </a:cubicBezTo>
                  <a:cubicBezTo>
                    <a:pt x="1792347" y="1200150"/>
                    <a:pt x="1712841" y="1204320"/>
                    <a:pt x="1636497" y="1227755"/>
                  </a:cubicBezTo>
                  <a:cubicBezTo>
                    <a:pt x="1531686" y="1259385"/>
                    <a:pt x="1431835" y="1300936"/>
                    <a:pt x="1353550" y="1380227"/>
                  </a:cubicBezTo>
                  <a:cubicBezTo>
                    <a:pt x="1283461" y="1451251"/>
                    <a:pt x="1253484" y="1539528"/>
                    <a:pt x="1266927" y="1637869"/>
                  </a:cubicBezTo>
                  <a:cubicBezTo>
                    <a:pt x="1276632" y="1708606"/>
                    <a:pt x="1324436" y="1756411"/>
                    <a:pt x="1385252" y="1790629"/>
                  </a:cubicBezTo>
                  <a:cubicBezTo>
                    <a:pt x="1397545" y="1797817"/>
                    <a:pt x="1411132" y="1802202"/>
                    <a:pt x="1423281" y="1809391"/>
                  </a:cubicBezTo>
                  <a:cubicBezTo>
                    <a:pt x="1468569" y="1836061"/>
                    <a:pt x="1510192" y="1840231"/>
                    <a:pt x="1555193" y="1803856"/>
                  </a:cubicBezTo>
                  <a:cubicBezTo>
                    <a:pt x="1584595" y="1780061"/>
                    <a:pt x="1623054" y="1790125"/>
                    <a:pt x="1657200" y="1800765"/>
                  </a:cubicBezTo>
                  <a:cubicBezTo>
                    <a:pt x="1668199" y="1804143"/>
                    <a:pt x="1669781" y="1813560"/>
                    <a:pt x="1658422" y="1822331"/>
                  </a:cubicBezTo>
                  <a:cubicBezTo>
                    <a:pt x="1555552" y="1901766"/>
                    <a:pt x="1475327" y="2002048"/>
                    <a:pt x="1401499" y="2107362"/>
                  </a:cubicBezTo>
                  <a:cubicBezTo>
                    <a:pt x="1345096" y="2188199"/>
                    <a:pt x="1295286" y="2273449"/>
                    <a:pt x="1252549" y="2362272"/>
                  </a:cubicBezTo>
                  <a:cubicBezTo>
                    <a:pt x="1243060" y="2381897"/>
                    <a:pt x="1237669" y="2403463"/>
                    <a:pt x="1223795" y="2422729"/>
                  </a:cubicBezTo>
                  <a:cubicBezTo>
                    <a:pt x="1208914" y="2406770"/>
                    <a:pt x="1204888" y="2386786"/>
                    <a:pt x="1196262" y="2369030"/>
                  </a:cubicBezTo>
                  <a:cubicBezTo>
                    <a:pt x="1132211" y="2237908"/>
                    <a:pt x="1057161" y="2113472"/>
                    <a:pt x="964571" y="2000682"/>
                  </a:cubicBezTo>
                  <a:cubicBezTo>
                    <a:pt x="911159" y="1935552"/>
                    <a:pt x="855591" y="1871717"/>
                    <a:pt x="786867" y="1821324"/>
                  </a:cubicBezTo>
                  <a:cubicBezTo>
                    <a:pt x="769542" y="1808600"/>
                    <a:pt x="783991" y="1801483"/>
                    <a:pt x="794415" y="1798536"/>
                  </a:cubicBezTo>
                  <a:cubicBezTo>
                    <a:pt x="839129" y="1785884"/>
                    <a:pt x="882548" y="1787753"/>
                    <a:pt x="918923" y="1820102"/>
                  </a:cubicBezTo>
                  <a:cubicBezTo>
                    <a:pt x="935960" y="1835270"/>
                    <a:pt x="951559" y="1837068"/>
                    <a:pt x="972047" y="1829951"/>
                  </a:cubicBezTo>
                  <a:cubicBezTo>
                    <a:pt x="1027616" y="1810541"/>
                    <a:pt x="1080452" y="1785597"/>
                    <a:pt x="1122506" y="1744118"/>
                  </a:cubicBezTo>
                  <a:cubicBezTo>
                    <a:pt x="1156128" y="1712222"/>
                    <a:pt x="1176637" y="1668924"/>
                    <a:pt x="1180016" y="1622701"/>
                  </a:cubicBezTo>
                  <a:cubicBezTo>
                    <a:pt x="1186421" y="1551454"/>
                    <a:pt x="1167263" y="1480257"/>
                    <a:pt x="1125957" y="1421849"/>
                  </a:cubicBezTo>
                  <a:cubicBezTo>
                    <a:pt x="1082825" y="1360530"/>
                    <a:pt x="1023087" y="1319554"/>
                    <a:pt x="957023" y="1285696"/>
                  </a:cubicBezTo>
                  <a:cubicBezTo>
                    <a:pt x="886646" y="1249752"/>
                    <a:pt x="812099" y="1227324"/>
                    <a:pt x="735468" y="1209927"/>
                  </a:cubicBezTo>
                  <a:cubicBezTo>
                    <a:pt x="690610" y="1199791"/>
                    <a:pt x="644675" y="1197994"/>
                    <a:pt x="599602" y="1190086"/>
                  </a:cubicBezTo>
                  <a:cubicBezTo>
                    <a:pt x="500110" y="1172833"/>
                    <a:pt x="408311" y="1138687"/>
                    <a:pt x="328517" y="1073989"/>
                  </a:cubicBezTo>
                  <a:cubicBezTo>
                    <a:pt x="260591" y="1020340"/>
                    <a:pt x="211578" y="946390"/>
                    <a:pt x="188625" y="862930"/>
                  </a:cubicBezTo>
                  <a:cubicBezTo>
                    <a:pt x="170078" y="797009"/>
                    <a:pt x="170869" y="730298"/>
                    <a:pt x="178848" y="662581"/>
                  </a:cubicBezTo>
                  <a:cubicBezTo>
                    <a:pt x="192004" y="551372"/>
                    <a:pt x="236789" y="451881"/>
                    <a:pt x="290488" y="349873"/>
                  </a:cubicBezTo>
                  <a:close/>
                  <a:moveTo>
                    <a:pt x="819072" y="6254"/>
                  </a:moveTo>
                  <a:cubicBezTo>
                    <a:pt x="820129" y="7696"/>
                    <a:pt x="821387" y="8979"/>
                    <a:pt x="822810" y="10064"/>
                  </a:cubicBezTo>
                  <a:cubicBezTo>
                    <a:pt x="784940" y="79634"/>
                    <a:pt x="757702" y="154484"/>
                    <a:pt x="742009" y="232123"/>
                  </a:cubicBezTo>
                  <a:cubicBezTo>
                    <a:pt x="734397" y="271100"/>
                    <a:pt x="729595" y="310573"/>
                    <a:pt x="727632" y="350233"/>
                  </a:cubicBezTo>
                  <a:cubicBezTo>
                    <a:pt x="722600" y="458710"/>
                    <a:pt x="735540" y="564455"/>
                    <a:pt x="773208" y="666535"/>
                  </a:cubicBezTo>
                  <a:cubicBezTo>
                    <a:pt x="809446" y="766055"/>
                    <a:pt x="861945" y="858875"/>
                    <a:pt x="928556" y="941214"/>
                  </a:cubicBezTo>
                  <a:cubicBezTo>
                    <a:pt x="976648" y="1000233"/>
                    <a:pt x="1023590" y="1060474"/>
                    <a:pt x="1084047" y="1108135"/>
                  </a:cubicBezTo>
                  <a:cubicBezTo>
                    <a:pt x="1092652" y="1115942"/>
                    <a:pt x="1100724" y="1124324"/>
                    <a:pt x="1108201" y="1133224"/>
                  </a:cubicBezTo>
                  <a:cubicBezTo>
                    <a:pt x="1106734" y="1134000"/>
                    <a:pt x="1105383" y="1134971"/>
                    <a:pt x="1104175" y="1136099"/>
                  </a:cubicBezTo>
                  <a:cubicBezTo>
                    <a:pt x="1048750" y="1129557"/>
                    <a:pt x="996345" y="1110939"/>
                    <a:pt x="944586" y="1092033"/>
                  </a:cubicBezTo>
                  <a:cubicBezTo>
                    <a:pt x="803544" y="1040490"/>
                    <a:pt x="670554" y="973994"/>
                    <a:pt x="565959" y="862642"/>
                  </a:cubicBezTo>
                  <a:cubicBezTo>
                    <a:pt x="480988" y="772136"/>
                    <a:pt x="432321" y="665888"/>
                    <a:pt x="431602" y="539151"/>
                  </a:cubicBezTo>
                  <a:cubicBezTo>
                    <a:pt x="430955" y="415218"/>
                    <a:pt x="461148" y="301925"/>
                    <a:pt x="533969" y="201283"/>
                  </a:cubicBezTo>
                  <a:cubicBezTo>
                    <a:pt x="577604" y="140808"/>
                    <a:pt x="634474" y="91093"/>
                    <a:pt x="700243" y="55928"/>
                  </a:cubicBezTo>
                  <a:cubicBezTo>
                    <a:pt x="737912" y="35440"/>
                    <a:pt x="775365" y="12796"/>
                    <a:pt x="819072" y="6254"/>
                  </a:cubicBezTo>
                  <a:close/>
                  <a:moveTo>
                    <a:pt x="1615793" y="0"/>
                  </a:moveTo>
                  <a:cubicBezTo>
                    <a:pt x="1689988" y="22338"/>
                    <a:pt x="1759387" y="58268"/>
                    <a:pt x="1820455" y="105962"/>
                  </a:cubicBezTo>
                  <a:cubicBezTo>
                    <a:pt x="1926560" y="189422"/>
                    <a:pt x="1985795" y="300775"/>
                    <a:pt x="2006929" y="431034"/>
                  </a:cubicBezTo>
                  <a:cubicBezTo>
                    <a:pt x="2031731" y="582930"/>
                    <a:pt x="2001610" y="721456"/>
                    <a:pt x="1897446" y="841723"/>
                  </a:cubicBezTo>
                  <a:cubicBezTo>
                    <a:pt x="1809241" y="943587"/>
                    <a:pt x="1697601" y="1007710"/>
                    <a:pt x="1577118" y="1061265"/>
                  </a:cubicBezTo>
                  <a:cubicBezTo>
                    <a:pt x="1507805" y="1091458"/>
                    <a:pt x="1435976" y="1115511"/>
                    <a:pt x="1362464" y="1133152"/>
                  </a:cubicBezTo>
                  <a:cubicBezTo>
                    <a:pt x="1355578" y="1134575"/>
                    <a:pt x="1348619" y="1135632"/>
                    <a:pt x="1341617" y="1136315"/>
                  </a:cubicBezTo>
                  <a:cubicBezTo>
                    <a:pt x="1340568" y="1134849"/>
                    <a:pt x="1339302" y="1133540"/>
                    <a:pt x="1337879" y="1132433"/>
                  </a:cubicBezTo>
                  <a:cubicBezTo>
                    <a:pt x="1350531" y="1113527"/>
                    <a:pt x="1371378" y="1103678"/>
                    <a:pt x="1386834" y="1087576"/>
                  </a:cubicBezTo>
                  <a:cubicBezTo>
                    <a:pt x="1464256" y="1008141"/>
                    <a:pt x="1536574" y="924824"/>
                    <a:pt x="1594155" y="829430"/>
                  </a:cubicBezTo>
                  <a:cubicBezTo>
                    <a:pt x="1646992" y="741944"/>
                    <a:pt x="1688183" y="648779"/>
                    <a:pt x="1705508" y="548640"/>
                  </a:cubicBezTo>
                  <a:cubicBezTo>
                    <a:pt x="1735916" y="373021"/>
                    <a:pt x="1719886" y="201427"/>
                    <a:pt x="1637359" y="39898"/>
                  </a:cubicBezTo>
                  <a:cubicBezTo>
                    <a:pt x="1631033" y="27533"/>
                    <a:pt x="1623989" y="15600"/>
                    <a:pt x="1615793" y="0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0" name="任意多边形: 形状 509">
              <a:extLst>
                <a:ext uri="{FF2B5EF4-FFF2-40B4-BE49-F238E27FC236}">
                  <a16:creationId xmlns:a16="http://schemas.microsoft.com/office/drawing/2014/main" id="{38988F55-C7BC-A2F0-D74C-04859107CB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1633" y="6172005"/>
              <a:ext cx="318770" cy="315871"/>
            </a:xfrm>
            <a:custGeom>
              <a:avLst/>
              <a:gdLst>
                <a:gd name="connsiteX0" fmla="*/ 1223966 w 2444964"/>
                <a:gd name="connsiteY0" fmla="*/ 1954648 h 2422729"/>
                <a:gd name="connsiteX1" fmla="*/ 1212724 w 2444964"/>
                <a:gd name="connsiteY1" fmla="*/ 1960641 h 2422729"/>
                <a:gd name="connsiteX2" fmla="*/ 1116324 w 2444964"/>
                <a:gd name="connsiteY2" fmla="*/ 2025914 h 2422729"/>
                <a:gd name="connsiteX3" fmla="*/ 1223363 w 2444964"/>
                <a:gd name="connsiteY3" fmla="*/ 2199736 h 2422729"/>
                <a:gd name="connsiteX4" fmla="*/ 1329612 w 2444964"/>
                <a:gd name="connsiteY4" fmla="*/ 2025842 h 2422729"/>
                <a:gd name="connsiteX5" fmla="*/ 1234290 w 2444964"/>
                <a:gd name="connsiteY5" fmla="*/ 1961863 h 2422729"/>
                <a:gd name="connsiteX6" fmla="*/ 1223966 w 2444964"/>
                <a:gd name="connsiteY6" fmla="*/ 1954648 h 2422729"/>
                <a:gd name="connsiteX7" fmla="*/ 1223651 w 2444964"/>
                <a:gd name="connsiteY7" fmla="*/ 1754326 h 2422729"/>
                <a:gd name="connsiteX8" fmla="*/ 1035020 w 2444964"/>
                <a:gd name="connsiteY8" fmla="*/ 1918731 h 2422729"/>
                <a:gd name="connsiteX9" fmla="*/ 1034876 w 2444964"/>
                <a:gd name="connsiteY9" fmla="*/ 1918731 h 2422729"/>
                <a:gd name="connsiteX10" fmla="*/ 1212868 w 2444964"/>
                <a:gd name="connsiteY10" fmla="*/ 1879624 h 2422729"/>
                <a:gd name="connsiteX11" fmla="*/ 1232637 w 2444964"/>
                <a:gd name="connsiteY11" fmla="*/ 1879624 h 2422729"/>
                <a:gd name="connsiteX12" fmla="*/ 1411707 w 2444964"/>
                <a:gd name="connsiteY12" fmla="*/ 1918659 h 2422729"/>
                <a:gd name="connsiteX13" fmla="*/ 1296688 w 2444964"/>
                <a:gd name="connsiteY13" fmla="*/ 1860574 h 2422729"/>
                <a:gd name="connsiteX14" fmla="*/ 1223651 w 2444964"/>
                <a:gd name="connsiteY14" fmla="*/ 1754326 h 2422729"/>
                <a:gd name="connsiteX15" fmla="*/ 35146 w 2444964"/>
                <a:gd name="connsiteY15" fmla="*/ 853009 h 2422729"/>
                <a:gd name="connsiteX16" fmla="*/ 147937 w 2444964"/>
                <a:gd name="connsiteY16" fmla="*/ 1002103 h 2422729"/>
                <a:gd name="connsiteX17" fmla="*/ 384660 w 2444964"/>
                <a:gd name="connsiteY17" fmla="*/ 1208849 h 2422729"/>
                <a:gd name="connsiteX18" fmla="*/ 569337 w 2444964"/>
                <a:gd name="connsiteY18" fmla="*/ 1260176 h 2422729"/>
                <a:gd name="connsiteX19" fmla="*/ 700171 w 2444964"/>
                <a:gd name="connsiteY19" fmla="*/ 1265065 h 2422729"/>
                <a:gd name="connsiteX20" fmla="*/ 984987 w 2444964"/>
                <a:gd name="connsiteY20" fmla="*/ 1350179 h 2422729"/>
                <a:gd name="connsiteX21" fmla="*/ 1060252 w 2444964"/>
                <a:gd name="connsiteY21" fmla="*/ 1690347 h 2422729"/>
                <a:gd name="connsiteX22" fmla="*/ 855087 w 2444964"/>
                <a:gd name="connsiteY22" fmla="*/ 1737217 h 2422729"/>
                <a:gd name="connsiteX23" fmla="*/ 814184 w 2444964"/>
                <a:gd name="connsiteY23" fmla="*/ 1671872 h 2422729"/>
                <a:gd name="connsiteX24" fmla="*/ 835390 w 2444964"/>
                <a:gd name="connsiteY24" fmla="*/ 1646137 h 2422729"/>
                <a:gd name="connsiteX25" fmla="*/ 952925 w 2444964"/>
                <a:gd name="connsiteY25" fmla="*/ 1620185 h 2422729"/>
                <a:gd name="connsiteX26" fmla="*/ 1018055 w 2444964"/>
                <a:gd name="connsiteY26" fmla="*/ 1490142 h 2422729"/>
                <a:gd name="connsiteX27" fmla="*/ 942070 w 2444964"/>
                <a:gd name="connsiteY27" fmla="*/ 1393095 h 2422729"/>
                <a:gd name="connsiteX28" fmla="*/ 783200 w 2444964"/>
                <a:gd name="connsiteY28" fmla="*/ 1406466 h 2422729"/>
                <a:gd name="connsiteX29" fmla="*/ 463663 w 2444964"/>
                <a:gd name="connsiteY29" fmla="*/ 1517747 h 2422729"/>
                <a:gd name="connsiteX30" fmla="*/ 146499 w 2444964"/>
                <a:gd name="connsiteY30" fmla="*/ 1417608 h 2422729"/>
                <a:gd name="connsiteX31" fmla="*/ 928 w 2444964"/>
                <a:gd name="connsiteY31" fmla="*/ 1106554 h 2422729"/>
                <a:gd name="connsiteX32" fmla="*/ 29683 w 2444964"/>
                <a:gd name="connsiteY32" fmla="*/ 858976 h 2422729"/>
                <a:gd name="connsiteX33" fmla="*/ 35146 w 2444964"/>
                <a:gd name="connsiteY33" fmla="*/ 853009 h 2422729"/>
                <a:gd name="connsiteX34" fmla="*/ 2410933 w 2444964"/>
                <a:gd name="connsiteY34" fmla="*/ 848552 h 2422729"/>
                <a:gd name="connsiteX35" fmla="*/ 2438322 w 2444964"/>
                <a:gd name="connsiteY35" fmla="*/ 960983 h 2422729"/>
                <a:gd name="connsiteX36" fmla="*/ 2443570 w 2444964"/>
                <a:gd name="connsiteY36" fmla="*/ 1115899 h 2422729"/>
                <a:gd name="connsiteX37" fmla="*/ 2341131 w 2444964"/>
                <a:gd name="connsiteY37" fmla="*/ 1376201 h 2422729"/>
                <a:gd name="connsiteX38" fmla="*/ 2101820 w 2444964"/>
                <a:gd name="connsiteY38" fmla="*/ 1516381 h 2422729"/>
                <a:gd name="connsiteX39" fmla="*/ 1913189 w 2444964"/>
                <a:gd name="connsiteY39" fmla="*/ 1504735 h 2422729"/>
                <a:gd name="connsiteX40" fmla="*/ 1653749 w 2444964"/>
                <a:gd name="connsiteY40" fmla="*/ 1402728 h 2422729"/>
                <a:gd name="connsiteX41" fmla="*/ 1472954 w 2444964"/>
                <a:gd name="connsiteY41" fmla="*/ 1410779 h 2422729"/>
                <a:gd name="connsiteX42" fmla="*/ 1428384 w 2444964"/>
                <a:gd name="connsiteY42" fmla="*/ 1542548 h 2422729"/>
                <a:gd name="connsiteX43" fmla="*/ 1515799 w 2444964"/>
                <a:gd name="connsiteY43" fmla="*/ 1630249 h 2422729"/>
                <a:gd name="connsiteX44" fmla="*/ 1609251 w 2444964"/>
                <a:gd name="connsiteY44" fmla="*/ 1646208 h 2422729"/>
                <a:gd name="connsiteX45" fmla="*/ 1630817 w 2444964"/>
                <a:gd name="connsiteY45" fmla="*/ 1675969 h 2422729"/>
                <a:gd name="connsiteX46" fmla="*/ 1521909 w 2444964"/>
                <a:gd name="connsiteY46" fmla="*/ 1758927 h 2422729"/>
                <a:gd name="connsiteX47" fmla="*/ 1358438 w 2444964"/>
                <a:gd name="connsiteY47" fmla="*/ 1622342 h 2422729"/>
                <a:gd name="connsiteX48" fmla="*/ 1420405 w 2444964"/>
                <a:gd name="connsiteY48" fmla="*/ 1383750 h 2422729"/>
                <a:gd name="connsiteX49" fmla="*/ 1605226 w 2444964"/>
                <a:gd name="connsiteY49" fmla="*/ 1286415 h 2422729"/>
                <a:gd name="connsiteX50" fmla="*/ 1832100 w 2444964"/>
                <a:gd name="connsiteY50" fmla="*/ 1263771 h 2422729"/>
                <a:gd name="connsiteX51" fmla="*/ 2114687 w 2444964"/>
                <a:gd name="connsiteY51" fmla="*/ 1179016 h 2422729"/>
                <a:gd name="connsiteX52" fmla="*/ 2270035 w 2444964"/>
                <a:gd name="connsiteY52" fmla="*/ 1034164 h 2422729"/>
                <a:gd name="connsiteX53" fmla="*/ 2410933 w 2444964"/>
                <a:gd name="connsiteY53" fmla="*/ 848552 h 2422729"/>
                <a:gd name="connsiteX54" fmla="*/ 290488 w 2444964"/>
                <a:gd name="connsiteY54" fmla="*/ 349873 h 2422729"/>
                <a:gd name="connsiteX55" fmla="*/ 363310 w 2444964"/>
                <a:gd name="connsiteY55" fmla="*/ 643243 h 2422729"/>
                <a:gd name="connsiteX56" fmla="*/ 478904 w 2444964"/>
                <a:gd name="connsiteY56" fmla="*/ 847546 h 2422729"/>
                <a:gd name="connsiteX57" fmla="*/ 683494 w 2444964"/>
                <a:gd name="connsiteY57" fmla="*/ 1030354 h 2422729"/>
                <a:gd name="connsiteX58" fmla="*/ 954435 w 2444964"/>
                <a:gd name="connsiteY58" fmla="*/ 1174127 h 2422729"/>
                <a:gd name="connsiteX59" fmla="*/ 1129911 w 2444964"/>
                <a:gd name="connsiteY59" fmla="*/ 1299354 h 2422729"/>
                <a:gd name="connsiteX60" fmla="*/ 1221135 w 2444964"/>
                <a:gd name="connsiteY60" fmla="*/ 1442337 h 2422729"/>
                <a:gd name="connsiteX61" fmla="*/ 1255569 w 2444964"/>
                <a:gd name="connsiteY61" fmla="*/ 1375482 h 2422729"/>
                <a:gd name="connsiteX62" fmla="*/ 1481149 w 2444964"/>
                <a:gd name="connsiteY62" fmla="*/ 1179878 h 2422729"/>
                <a:gd name="connsiteX63" fmla="*/ 1790263 w 2444964"/>
                <a:gd name="connsiteY63" fmla="*/ 1013029 h 2422729"/>
                <a:gd name="connsiteX64" fmla="*/ 1942303 w 2444964"/>
                <a:gd name="connsiteY64" fmla="*/ 877235 h 2422729"/>
                <a:gd name="connsiteX65" fmla="*/ 2111597 w 2444964"/>
                <a:gd name="connsiteY65" fmla="*/ 562802 h 2422729"/>
                <a:gd name="connsiteX66" fmla="*/ 2159042 w 2444964"/>
                <a:gd name="connsiteY66" fmla="*/ 357278 h 2422729"/>
                <a:gd name="connsiteX67" fmla="*/ 2206847 w 2444964"/>
                <a:gd name="connsiteY67" fmla="*/ 455331 h 2422729"/>
                <a:gd name="connsiteX68" fmla="*/ 2269748 w 2444964"/>
                <a:gd name="connsiteY68" fmla="*/ 677605 h 2422729"/>
                <a:gd name="connsiteX69" fmla="*/ 2218780 w 2444964"/>
                <a:gd name="connsiteY69" fmla="*/ 955088 h 2422729"/>
                <a:gd name="connsiteX70" fmla="*/ 1869841 w 2444964"/>
                <a:gd name="connsiteY70" fmla="*/ 1184623 h 2422729"/>
                <a:gd name="connsiteX71" fmla="*/ 1636497 w 2444964"/>
                <a:gd name="connsiteY71" fmla="*/ 1227755 h 2422729"/>
                <a:gd name="connsiteX72" fmla="*/ 1353550 w 2444964"/>
                <a:gd name="connsiteY72" fmla="*/ 1380227 h 2422729"/>
                <a:gd name="connsiteX73" fmla="*/ 1266927 w 2444964"/>
                <a:gd name="connsiteY73" fmla="*/ 1637869 h 2422729"/>
                <a:gd name="connsiteX74" fmla="*/ 1385252 w 2444964"/>
                <a:gd name="connsiteY74" fmla="*/ 1790629 h 2422729"/>
                <a:gd name="connsiteX75" fmla="*/ 1423281 w 2444964"/>
                <a:gd name="connsiteY75" fmla="*/ 1809391 h 2422729"/>
                <a:gd name="connsiteX76" fmla="*/ 1555193 w 2444964"/>
                <a:gd name="connsiteY76" fmla="*/ 1803856 h 2422729"/>
                <a:gd name="connsiteX77" fmla="*/ 1657200 w 2444964"/>
                <a:gd name="connsiteY77" fmla="*/ 1800765 h 2422729"/>
                <a:gd name="connsiteX78" fmla="*/ 1658422 w 2444964"/>
                <a:gd name="connsiteY78" fmla="*/ 1822331 h 2422729"/>
                <a:gd name="connsiteX79" fmla="*/ 1401499 w 2444964"/>
                <a:gd name="connsiteY79" fmla="*/ 2107362 h 2422729"/>
                <a:gd name="connsiteX80" fmla="*/ 1252549 w 2444964"/>
                <a:gd name="connsiteY80" fmla="*/ 2362272 h 2422729"/>
                <a:gd name="connsiteX81" fmla="*/ 1223795 w 2444964"/>
                <a:gd name="connsiteY81" fmla="*/ 2422729 h 2422729"/>
                <a:gd name="connsiteX82" fmla="*/ 1196262 w 2444964"/>
                <a:gd name="connsiteY82" fmla="*/ 2369030 h 2422729"/>
                <a:gd name="connsiteX83" fmla="*/ 964571 w 2444964"/>
                <a:gd name="connsiteY83" fmla="*/ 2000682 h 2422729"/>
                <a:gd name="connsiteX84" fmla="*/ 786867 w 2444964"/>
                <a:gd name="connsiteY84" fmla="*/ 1821324 h 2422729"/>
                <a:gd name="connsiteX85" fmla="*/ 794415 w 2444964"/>
                <a:gd name="connsiteY85" fmla="*/ 1798536 h 2422729"/>
                <a:gd name="connsiteX86" fmla="*/ 918923 w 2444964"/>
                <a:gd name="connsiteY86" fmla="*/ 1820102 h 2422729"/>
                <a:gd name="connsiteX87" fmla="*/ 972047 w 2444964"/>
                <a:gd name="connsiteY87" fmla="*/ 1829951 h 2422729"/>
                <a:gd name="connsiteX88" fmla="*/ 1122506 w 2444964"/>
                <a:gd name="connsiteY88" fmla="*/ 1744118 h 2422729"/>
                <a:gd name="connsiteX89" fmla="*/ 1180016 w 2444964"/>
                <a:gd name="connsiteY89" fmla="*/ 1622701 h 2422729"/>
                <a:gd name="connsiteX90" fmla="*/ 1125957 w 2444964"/>
                <a:gd name="connsiteY90" fmla="*/ 1421849 h 2422729"/>
                <a:gd name="connsiteX91" fmla="*/ 957023 w 2444964"/>
                <a:gd name="connsiteY91" fmla="*/ 1285696 h 2422729"/>
                <a:gd name="connsiteX92" fmla="*/ 735468 w 2444964"/>
                <a:gd name="connsiteY92" fmla="*/ 1209927 h 2422729"/>
                <a:gd name="connsiteX93" fmla="*/ 599602 w 2444964"/>
                <a:gd name="connsiteY93" fmla="*/ 1190086 h 2422729"/>
                <a:gd name="connsiteX94" fmla="*/ 328517 w 2444964"/>
                <a:gd name="connsiteY94" fmla="*/ 1073989 h 2422729"/>
                <a:gd name="connsiteX95" fmla="*/ 188625 w 2444964"/>
                <a:gd name="connsiteY95" fmla="*/ 862930 h 2422729"/>
                <a:gd name="connsiteX96" fmla="*/ 178848 w 2444964"/>
                <a:gd name="connsiteY96" fmla="*/ 662581 h 2422729"/>
                <a:gd name="connsiteX97" fmla="*/ 290488 w 2444964"/>
                <a:gd name="connsiteY97" fmla="*/ 349873 h 2422729"/>
                <a:gd name="connsiteX98" fmla="*/ 819072 w 2444964"/>
                <a:gd name="connsiteY98" fmla="*/ 6254 h 2422729"/>
                <a:gd name="connsiteX99" fmla="*/ 822810 w 2444964"/>
                <a:gd name="connsiteY99" fmla="*/ 10064 h 2422729"/>
                <a:gd name="connsiteX100" fmla="*/ 742009 w 2444964"/>
                <a:gd name="connsiteY100" fmla="*/ 232123 h 2422729"/>
                <a:gd name="connsiteX101" fmla="*/ 727632 w 2444964"/>
                <a:gd name="connsiteY101" fmla="*/ 350233 h 2422729"/>
                <a:gd name="connsiteX102" fmla="*/ 773208 w 2444964"/>
                <a:gd name="connsiteY102" fmla="*/ 666535 h 2422729"/>
                <a:gd name="connsiteX103" fmla="*/ 928556 w 2444964"/>
                <a:gd name="connsiteY103" fmla="*/ 941214 h 2422729"/>
                <a:gd name="connsiteX104" fmla="*/ 1084047 w 2444964"/>
                <a:gd name="connsiteY104" fmla="*/ 1108135 h 2422729"/>
                <a:gd name="connsiteX105" fmla="*/ 1108201 w 2444964"/>
                <a:gd name="connsiteY105" fmla="*/ 1133224 h 2422729"/>
                <a:gd name="connsiteX106" fmla="*/ 1104175 w 2444964"/>
                <a:gd name="connsiteY106" fmla="*/ 1136099 h 2422729"/>
                <a:gd name="connsiteX107" fmla="*/ 944586 w 2444964"/>
                <a:gd name="connsiteY107" fmla="*/ 1092033 h 2422729"/>
                <a:gd name="connsiteX108" fmla="*/ 565959 w 2444964"/>
                <a:gd name="connsiteY108" fmla="*/ 862642 h 2422729"/>
                <a:gd name="connsiteX109" fmla="*/ 431602 w 2444964"/>
                <a:gd name="connsiteY109" fmla="*/ 539151 h 2422729"/>
                <a:gd name="connsiteX110" fmla="*/ 533969 w 2444964"/>
                <a:gd name="connsiteY110" fmla="*/ 201283 h 2422729"/>
                <a:gd name="connsiteX111" fmla="*/ 700243 w 2444964"/>
                <a:gd name="connsiteY111" fmla="*/ 55928 h 2422729"/>
                <a:gd name="connsiteX112" fmla="*/ 819072 w 2444964"/>
                <a:gd name="connsiteY112" fmla="*/ 6254 h 2422729"/>
                <a:gd name="connsiteX113" fmla="*/ 1615793 w 2444964"/>
                <a:gd name="connsiteY113" fmla="*/ 0 h 2422729"/>
                <a:gd name="connsiteX114" fmla="*/ 1820455 w 2444964"/>
                <a:gd name="connsiteY114" fmla="*/ 105962 h 2422729"/>
                <a:gd name="connsiteX115" fmla="*/ 2006929 w 2444964"/>
                <a:gd name="connsiteY115" fmla="*/ 431034 h 2422729"/>
                <a:gd name="connsiteX116" fmla="*/ 1897446 w 2444964"/>
                <a:gd name="connsiteY116" fmla="*/ 841723 h 2422729"/>
                <a:gd name="connsiteX117" fmla="*/ 1577118 w 2444964"/>
                <a:gd name="connsiteY117" fmla="*/ 1061265 h 2422729"/>
                <a:gd name="connsiteX118" fmla="*/ 1362464 w 2444964"/>
                <a:gd name="connsiteY118" fmla="*/ 1133152 h 2422729"/>
                <a:gd name="connsiteX119" fmla="*/ 1341617 w 2444964"/>
                <a:gd name="connsiteY119" fmla="*/ 1136315 h 2422729"/>
                <a:gd name="connsiteX120" fmla="*/ 1337879 w 2444964"/>
                <a:gd name="connsiteY120" fmla="*/ 1132433 h 2422729"/>
                <a:gd name="connsiteX121" fmla="*/ 1386834 w 2444964"/>
                <a:gd name="connsiteY121" fmla="*/ 1087576 h 2422729"/>
                <a:gd name="connsiteX122" fmla="*/ 1594155 w 2444964"/>
                <a:gd name="connsiteY122" fmla="*/ 829430 h 2422729"/>
                <a:gd name="connsiteX123" fmla="*/ 1705508 w 2444964"/>
                <a:gd name="connsiteY123" fmla="*/ 548640 h 2422729"/>
                <a:gd name="connsiteX124" fmla="*/ 1637359 w 2444964"/>
                <a:gd name="connsiteY124" fmla="*/ 39898 h 2422729"/>
                <a:gd name="connsiteX125" fmla="*/ 1615793 w 2444964"/>
                <a:gd name="connsiteY125" fmla="*/ 0 h 2422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444964" h="2422729">
                  <a:moveTo>
                    <a:pt x="1223966" y="1954648"/>
                  </a:moveTo>
                  <a:cubicBezTo>
                    <a:pt x="1220524" y="1954135"/>
                    <a:pt x="1216930" y="1955825"/>
                    <a:pt x="1212724" y="1960641"/>
                  </a:cubicBezTo>
                  <a:cubicBezTo>
                    <a:pt x="1186557" y="1990402"/>
                    <a:pt x="1151764" y="2007870"/>
                    <a:pt x="1116324" y="2025914"/>
                  </a:cubicBezTo>
                  <a:cubicBezTo>
                    <a:pt x="1161972" y="2076235"/>
                    <a:pt x="1190367" y="2136764"/>
                    <a:pt x="1223363" y="2199736"/>
                  </a:cubicBezTo>
                  <a:cubicBezTo>
                    <a:pt x="1254347" y="2135326"/>
                    <a:pt x="1284395" y="2076091"/>
                    <a:pt x="1329612" y="2025842"/>
                  </a:cubicBezTo>
                  <a:cubicBezTo>
                    <a:pt x="1294244" y="2007870"/>
                    <a:pt x="1260241" y="1990762"/>
                    <a:pt x="1234290" y="1961863"/>
                  </a:cubicBezTo>
                  <a:cubicBezTo>
                    <a:pt x="1230696" y="1957874"/>
                    <a:pt x="1227407" y="1955160"/>
                    <a:pt x="1223966" y="1954648"/>
                  </a:cubicBezTo>
                  <a:close/>
                  <a:moveTo>
                    <a:pt x="1223651" y="1754326"/>
                  </a:moveTo>
                  <a:cubicBezTo>
                    <a:pt x="1183466" y="1839512"/>
                    <a:pt x="1124447" y="1895152"/>
                    <a:pt x="1035020" y="1918731"/>
                  </a:cubicBezTo>
                  <a:lnTo>
                    <a:pt x="1034876" y="1918731"/>
                  </a:lnTo>
                  <a:cubicBezTo>
                    <a:pt x="1102953" y="1936056"/>
                    <a:pt x="1163050" y="1930305"/>
                    <a:pt x="1212868" y="1879624"/>
                  </a:cubicBezTo>
                  <a:cubicBezTo>
                    <a:pt x="1220057" y="1872076"/>
                    <a:pt x="1225448" y="1872004"/>
                    <a:pt x="1232637" y="1879624"/>
                  </a:cubicBezTo>
                  <a:cubicBezTo>
                    <a:pt x="1282023" y="1932605"/>
                    <a:pt x="1343055" y="1934115"/>
                    <a:pt x="1411707" y="1918659"/>
                  </a:cubicBezTo>
                  <a:cubicBezTo>
                    <a:pt x="1368913" y="1909781"/>
                    <a:pt x="1329231" y="1889746"/>
                    <a:pt x="1296688" y="1860574"/>
                  </a:cubicBezTo>
                  <a:cubicBezTo>
                    <a:pt x="1264073" y="1831619"/>
                    <a:pt x="1239006" y="1795150"/>
                    <a:pt x="1223651" y="1754326"/>
                  </a:cubicBezTo>
                  <a:close/>
                  <a:moveTo>
                    <a:pt x="35146" y="853009"/>
                  </a:moveTo>
                  <a:cubicBezTo>
                    <a:pt x="72671" y="902971"/>
                    <a:pt x="107680" y="954729"/>
                    <a:pt x="147937" y="1002103"/>
                  </a:cubicBezTo>
                  <a:cubicBezTo>
                    <a:pt x="216301" y="1082544"/>
                    <a:pt x="285384" y="1163417"/>
                    <a:pt x="384660" y="1208849"/>
                  </a:cubicBezTo>
                  <a:cubicBezTo>
                    <a:pt x="443391" y="1235807"/>
                    <a:pt x="505502" y="1250256"/>
                    <a:pt x="569337" y="1260176"/>
                  </a:cubicBezTo>
                  <a:cubicBezTo>
                    <a:pt x="613116" y="1267365"/>
                    <a:pt x="656680" y="1261973"/>
                    <a:pt x="700171" y="1265065"/>
                  </a:cubicBezTo>
                  <a:cubicBezTo>
                    <a:pt x="801316" y="1272253"/>
                    <a:pt x="898219" y="1292382"/>
                    <a:pt x="984987" y="1350179"/>
                  </a:cubicBezTo>
                  <a:cubicBezTo>
                    <a:pt x="1101874" y="1428104"/>
                    <a:pt x="1124950" y="1581223"/>
                    <a:pt x="1060252" y="1690347"/>
                  </a:cubicBezTo>
                  <a:cubicBezTo>
                    <a:pt x="1013382" y="1769422"/>
                    <a:pt x="920073" y="1777546"/>
                    <a:pt x="855087" y="1737217"/>
                  </a:cubicBezTo>
                  <a:cubicBezTo>
                    <a:pt x="832551" y="1722466"/>
                    <a:pt x="817605" y="1698585"/>
                    <a:pt x="814184" y="1671872"/>
                  </a:cubicBezTo>
                  <a:cubicBezTo>
                    <a:pt x="811380" y="1655625"/>
                    <a:pt x="813680" y="1645849"/>
                    <a:pt x="835390" y="1646137"/>
                  </a:cubicBezTo>
                  <a:cubicBezTo>
                    <a:pt x="876085" y="1647035"/>
                    <a:pt x="916392" y="1638136"/>
                    <a:pt x="952925" y="1620185"/>
                  </a:cubicBezTo>
                  <a:cubicBezTo>
                    <a:pt x="1007631" y="1593084"/>
                    <a:pt x="1025746" y="1547652"/>
                    <a:pt x="1018055" y="1490142"/>
                  </a:cubicBezTo>
                  <a:cubicBezTo>
                    <a:pt x="1011728" y="1443559"/>
                    <a:pt x="984627" y="1412864"/>
                    <a:pt x="942070" y="1393095"/>
                  </a:cubicBezTo>
                  <a:cubicBezTo>
                    <a:pt x="885927" y="1367072"/>
                    <a:pt x="834240" y="1380155"/>
                    <a:pt x="783200" y="1406466"/>
                  </a:cubicBezTo>
                  <a:cubicBezTo>
                    <a:pt x="681912" y="1458512"/>
                    <a:pt x="577101" y="1500494"/>
                    <a:pt x="463663" y="1517747"/>
                  </a:cubicBezTo>
                  <a:cubicBezTo>
                    <a:pt x="341456" y="1536365"/>
                    <a:pt x="238083" y="1495174"/>
                    <a:pt x="146499" y="1417608"/>
                  </a:cubicBezTo>
                  <a:cubicBezTo>
                    <a:pt x="50602" y="1336376"/>
                    <a:pt x="7614" y="1230703"/>
                    <a:pt x="928" y="1106554"/>
                  </a:cubicBezTo>
                  <a:cubicBezTo>
                    <a:pt x="-3601" y="1021872"/>
                    <a:pt x="8836" y="940136"/>
                    <a:pt x="29683" y="858976"/>
                  </a:cubicBezTo>
                  <a:cubicBezTo>
                    <a:pt x="30474" y="856676"/>
                    <a:pt x="33277" y="855022"/>
                    <a:pt x="35146" y="853009"/>
                  </a:cubicBezTo>
                  <a:close/>
                  <a:moveTo>
                    <a:pt x="2410933" y="848552"/>
                  </a:moveTo>
                  <a:cubicBezTo>
                    <a:pt x="2423032" y="885243"/>
                    <a:pt x="2432190" y="922840"/>
                    <a:pt x="2438322" y="960983"/>
                  </a:cubicBezTo>
                  <a:cubicBezTo>
                    <a:pt x="2446661" y="1012311"/>
                    <a:pt x="2445511" y="1064285"/>
                    <a:pt x="2443570" y="1115899"/>
                  </a:cubicBezTo>
                  <a:cubicBezTo>
                    <a:pt x="2440917" y="1211976"/>
                    <a:pt x="2404672" y="1304085"/>
                    <a:pt x="2341131" y="1376201"/>
                  </a:cubicBezTo>
                  <a:cubicBezTo>
                    <a:pt x="2277008" y="1450461"/>
                    <a:pt x="2195991" y="1494599"/>
                    <a:pt x="2101820" y="1516381"/>
                  </a:cubicBezTo>
                  <a:cubicBezTo>
                    <a:pt x="2038056" y="1531118"/>
                    <a:pt x="1974868" y="1522132"/>
                    <a:pt x="1913189" y="1504735"/>
                  </a:cubicBezTo>
                  <a:cubicBezTo>
                    <a:pt x="1823230" y="1480351"/>
                    <a:pt x="1736225" y="1446147"/>
                    <a:pt x="1653749" y="1402728"/>
                  </a:cubicBezTo>
                  <a:cubicBezTo>
                    <a:pt x="1581863" y="1364340"/>
                    <a:pt x="1524784" y="1372391"/>
                    <a:pt x="1472954" y="1410779"/>
                  </a:cubicBezTo>
                  <a:cubicBezTo>
                    <a:pt x="1428672" y="1443703"/>
                    <a:pt x="1419614" y="1492299"/>
                    <a:pt x="1428384" y="1542548"/>
                  </a:cubicBezTo>
                  <a:cubicBezTo>
                    <a:pt x="1436651" y="1589705"/>
                    <a:pt x="1473026" y="1615153"/>
                    <a:pt x="1515799" y="1630249"/>
                  </a:cubicBezTo>
                  <a:cubicBezTo>
                    <a:pt x="1545567" y="1641773"/>
                    <a:pt x="1577348" y="1647200"/>
                    <a:pt x="1609251" y="1646208"/>
                  </a:cubicBezTo>
                  <a:cubicBezTo>
                    <a:pt x="1635634" y="1644627"/>
                    <a:pt x="1635059" y="1659292"/>
                    <a:pt x="1630817" y="1675969"/>
                  </a:cubicBezTo>
                  <a:cubicBezTo>
                    <a:pt x="1616081" y="1729669"/>
                    <a:pt x="1584091" y="1755045"/>
                    <a:pt x="1521909" y="1758927"/>
                  </a:cubicBezTo>
                  <a:cubicBezTo>
                    <a:pt x="1435645" y="1764246"/>
                    <a:pt x="1378710" y="1715795"/>
                    <a:pt x="1358438" y="1622342"/>
                  </a:cubicBezTo>
                  <a:cubicBezTo>
                    <a:pt x="1338957" y="1532987"/>
                    <a:pt x="1355922" y="1450389"/>
                    <a:pt x="1420405" y="1383750"/>
                  </a:cubicBezTo>
                  <a:cubicBezTo>
                    <a:pt x="1470726" y="1331919"/>
                    <a:pt x="1536143" y="1304674"/>
                    <a:pt x="1605226" y="1286415"/>
                  </a:cubicBezTo>
                  <a:cubicBezTo>
                    <a:pt x="1679629" y="1266718"/>
                    <a:pt x="1755757" y="1266862"/>
                    <a:pt x="1832100" y="1263771"/>
                  </a:cubicBezTo>
                  <a:cubicBezTo>
                    <a:pt x="1932742" y="1259673"/>
                    <a:pt x="2028999" y="1235016"/>
                    <a:pt x="2114687" y="1179016"/>
                  </a:cubicBezTo>
                  <a:cubicBezTo>
                    <a:pt x="2174785" y="1139838"/>
                    <a:pt x="2222518" y="1087648"/>
                    <a:pt x="2270035" y="1034164"/>
                  </a:cubicBezTo>
                  <a:cubicBezTo>
                    <a:pt x="2320650" y="975152"/>
                    <a:pt x="2367700" y="913171"/>
                    <a:pt x="2410933" y="848552"/>
                  </a:cubicBezTo>
                  <a:close/>
                  <a:moveTo>
                    <a:pt x="290488" y="349873"/>
                  </a:moveTo>
                  <a:cubicBezTo>
                    <a:pt x="298870" y="450939"/>
                    <a:pt x="323456" y="549992"/>
                    <a:pt x="363310" y="643243"/>
                  </a:cubicBezTo>
                  <a:cubicBezTo>
                    <a:pt x="393323" y="715820"/>
                    <a:pt x="432149" y="784436"/>
                    <a:pt x="478904" y="847546"/>
                  </a:cubicBezTo>
                  <a:cubicBezTo>
                    <a:pt x="534372" y="921381"/>
                    <a:pt x="603908" y="983512"/>
                    <a:pt x="683494" y="1030354"/>
                  </a:cubicBezTo>
                  <a:cubicBezTo>
                    <a:pt x="771483" y="1082687"/>
                    <a:pt x="863211" y="1127185"/>
                    <a:pt x="954435" y="1174127"/>
                  </a:cubicBezTo>
                  <a:cubicBezTo>
                    <a:pt x="1019140" y="1206397"/>
                    <a:pt x="1078361" y="1248652"/>
                    <a:pt x="1129911" y="1299354"/>
                  </a:cubicBezTo>
                  <a:cubicBezTo>
                    <a:pt x="1169161" y="1338676"/>
                    <a:pt x="1202444" y="1383102"/>
                    <a:pt x="1221135" y="1442337"/>
                  </a:cubicBezTo>
                  <a:cubicBezTo>
                    <a:pt x="1234290" y="1416602"/>
                    <a:pt x="1243492" y="1395179"/>
                    <a:pt x="1255569" y="1375482"/>
                  </a:cubicBezTo>
                  <a:cubicBezTo>
                    <a:pt x="1310131" y="1286702"/>
                    <a:pt x="1391650" y="1227539"/>
                    <a:pt x="1481149" y="1179878"/>
                  </a:cubicBezTo>
                  <a:cubicBezTo>
                    <a:pt x="1584595" y="1124741"/>
                    <a:pt x="1691562" y="1076289"/>
                    <a:pt x="1790263" y="1013029"/>
                  </a:cubicBezTo>
                  <a:cubicBezTo>
                    <a:pt x="1847823" y="976108"/>
                    <a:pt x="1899143" y="930273"/>
                    <a:pt x="1942303" y="877235"/>
                  </a:cubicBezTo>
                  <a:cubicBezTo>
                    <a:pt x="2018273" y="784178"/>
                    <a:pt x="2075740" y="677454"/>
                    <a:pt x="2111597" y="562802"/>
                  </a:cubicBezTo>
                  <a:cubicBezTo>
                    <a:pt x="2132659" y="495617"/>
                    <a:pt x="2148525" y="426900"/>
                    <a:pt x="2159042" y="357278"/>
                  </a:cubicBezTo>
                  <a:cubicBezTo>
                    <a:pt x="2175001" y="389986"/>
                    <a:pt x="2191607" y="421976"/>
                    <a:pt x="2206847" y="455331"/>
                  </a:cubicBezTo>
                  <a:cubicBezTo>
                    <a:pt x="2240109" y="525378"/>
                    <a:pt x="2261373" y="600514"/>
                    <a:pt x="2269748" y="677605"/>
                  </a:cubicBezTo>
                  <a:cubicBezTo>
                    <a:pt x="2279165" y="774006"/>
                    <a:pt x="2269748" y="868752"/>
                    <a:pt x="2218780" y="955088"/>
                  </a:cubicBezTo>
                  <a:cubicBezTo>
                    <a:pt x="2139704" y="1088510"/>
                    <a:pt x="2016850" y="1155149"/>
                    <a:pt x="1869841" y="1184623"/>
                  </a:cubicBezTo>
                  <a:cubicBezTo>
                    <a:pt x="1792347" y="1200150"/>
                    <a:pt x="1712841" y="1204320"/>
                    <a:pt x="1636497" y="1227755"/>
                  </a:cubicBezTo>
                  <a:cubicBezTo>
                    <a:pt x="1531686" y="1259385"/>
                    <a:pt x="1431835" y="1300936"/>
                    <a:pt x="1353550" y="1380227"/>
                  </a:cubicBezTo>
                  <a:cubicBezTo>
                    <a:pt x="1283461" y="1451251"/>
                    <a:pt x="1253484" y="1539528"/>
                    <a:pt x="1266927" y="1637869"/>
                  </a:cubicBezTo>
                  <a:cubicBezTo>
                    <a:pt x="1276632" y="1708606"/>
                    <a:pt x="1324436" y="1756411"/>
                    <a:pt x="1385252" y="1790629"/>
                  </a:cubicBezTo>
                  <a:cubicBezTo>
                    <a:pt x="1397545" y="1797817"/>
                    <a:pt x="1411132" y="1802202"/>
                    <a:pt x="1423281" y="1809391"/>
                  </a:cubicBezTo>
                  <a:cubicBezTo>
                    <a:pt x="1468569" y="1836061"/>
                    <a:pt x="1510192" y="1840231"/>
                    <a:pt x="1555193" y="1803856"/>
                  </a:cubicBezTo>
                  <a:cubicBezTo>
                    <a:pt x="1584595" y="1780061"/>
                    <a:pt x="1623054" y="1790125"/>
                    <a:pt x="1657200" y="1800765"/>
                  </a:cubicBezTo>
                  <a:cubicBezTo>
                    <a:pt x="1668199" y="1804143"/>
                    <a:pt x="1669781" y="1813560"/>
                    <a:pt x="1658422" y="1822331"/>
                  </a:cubicBezTo>
                  <a:cubicBezTo>
                    <a:pt x="1555552" y="1901766"/>
                    <a:pt x="1475327" y="2002048"/>
                    <a:pt x="1401499" y="2107362"/>
                  </a:cubicBezTo>
                  <a:cubicBezTo>
                    <a:pt x="1345096" y="2188199"/>
                    <a:pt x="1295286" y="2273449"/>
                    <a:pt x="1252549" y="2362272"/>
                  </a:cubicBezTo>
                  <a:cubicBezTo>
                    <a:pt x="1243060" y="2381897"/>
                    <a:pt x="1237669" y="2403463"/>
                    <a:pt x="1223795" y="2422729"/>
                  </a:cubicBezTo>
                  <a:cubicBezTo>
                    <a:pt x="1208914" y="2406770"/>
                    <a:pt x="1204888" y="2386786"/>
                    <a:pt x="1196262" y="2369030"/>
                  </a:cubicBezTo>
                  <a:cubicBezTo>
                    <a:pt x="1132211" y="2237908"/>
                    <a:pt x="1057161" y="2113472"/>
                    <a:pt x="964571" y="2000682"/>
                  </a:cubicBezTo>
                  <a:cubicBezTo>
                    <a:pt x="911159" y="1935552"/>
                    <a:pt x="855591" y="1871717"/>
                    <a:pt x="786867" y="1821324"/>
                  </a:cubicBezTo>
                  <a:cubicBezTo>
                    <a:pt x="769542" y="1808600"/>
                    <a:pt x="783991" y="1801483"/>
                    <a:pt x="794415" y="1798536"/>
                  </a:cubicBezTo>
                  <a:cubicBezTo>
                    <a:pt x="839129" y="1785884"/>
                    <a:pt x="882548" y="1787753"/>
                    <a:pt x="918923" y="1820102"/>
                  </a:cubicBezTo>
                  <a:cubicBezTo>
                    <a:pt x="935960" y="1835270"/>
                    <a:pt x="951559" y="1837068"/>
                    <a:pt x="972047" y="1829951"/>
                  </a:cubicBezTo>
                  <a:cubicBezTo>
                    <a:pt x="1027616" y="1810541"/>
                    <a:pt x="1080452" y="1785597"/>
                    <a:pt x="1122506" y="1744118"/>
                  </a:cubicBezTo>
                  <a:cubicBezTo>
                    <a:pt x="1156128" y="1712222"/>
                    <a:pt x="1176637" y="1668924"/>
                    <a:pt x="1180016" y="1622701"/>
                  </a:cubicBezTo>
                  <a:cubicBezTo>
                    <a:pt x="1186421" y="1551454"/>
                    <a:pt x="1167263" y="1480257"/>
                    <a:pt x="1125957" y="1421849"/>
                  </a:cubicBezTo>
                  <a:cubicBezTo>
                    <a:pt x="1082825" y="1360530"/>
                    <a:pt x="1023087" y="1319554"/>
                    <a:pt x="957023" y="1285696"/>
                  </a:cubicBezTo>
                  <a:cubicBezTo>
                    <a:pt x="886646" y="1249752"/>
                    <a:pt x="812099" y="1227324"/>
                    <a:pt x="735468" y="1209927"/>
                  </a:cubicBezTo>
                  <a:cubicBezTo>
                    <a:pt x="690610" y="1199791"/>
                    <a:pt x="644675" y="1197994"/>
                    <a:pt x="599602" y="1190086"/>
                  </a:cubicBezTo>
                  <a:cubicBezTo>
                    <a:pt x="500110" y="1172833"/>
                    <a:pt x="408311" y="1138687"/>
                    <a:pt x="328517" y="1073989"/>
                  </a:cubicBezTo>
                  <a:cubicBezTo>
                    <a:pt x="260591" y="1020340"/>
                    <a:pt x="211578" y="946390"/>
                    <a:pt x="188625" y="862930"/>
                  </a:cubicBezTo>
                  <a:cubicBezTo>
                    <a:pt x="170078" y="797009"/>
                    <a:pt x="170869" y="730298"/>
                    <a:pt x="178848" y="662581"/>
                  </a:cubicBezTo>
                  <a:cubicBezTo>
                    <a:pt x="192004" y="551372"/>
                    <a:pt x="236789" y="451881"/>
                    <a:pt x="290488" y="349873"/>
                  </a:cubicBezTo>
                  <a:close/>
                  <a:moveTo>
                    <a:pt x="819072" y="6254"/>
                  </a:moveTo>
                  <a:cubicBezTo>
                    <a:pt x="820129" y="7696"/>
                    <a:pt x="821387" y="8979"/>
                    <a:pt x="822810" y="10064"/>
                  </a:cubicBezTo>
                  <a:cubicBezTo>
                    <a:pt x="784940" y="79634"/>
                    <a:pt x="757702" y="154484"/>
                    <a:pt x="742009" y="232123"/>
                  </a:cubicBezTo>
                  <a:cubicBezTo>
                    <a:pt x="734397" y="271100"/>
                    <a:pt x="729595" y="310573"/>
                    <a:pt x="727632" y="350233"/>
                  </a:cubicBezTo>
                  <a:cubicBezTo>
                    <a:pt x="722600" y="458710"/>
                    <a:pt x="735540" y="564455"/>
                    <a:pt x="773208" y="666535"/>
                  </a:cubicBezTo>
                  <a:cubicBezTo>
                    <a:pt x="809446" y="766055"/>
                    <a:pt x="861945" y="858875"/>
                    <a:pt x="928556" y="941214"/>
                  </a:cubicBezTo>
                  <a:cubicBezTo>
                    <a:pt x="976648" y="1000233"/>
                    <a:pt x="1023590" y="1060474"/>
                    <a:pt x="1084047" y="1108135"/>
                  </a:cubicBezTo>
                  <a:cubicBezTo>
                    <a:pt x="1092652" y="1115942"/>
                    <a:pt x="1100724" y="1124324"/>
                    <a:pt x="1108201" y="1133224"/>
                  </a:cubicBezTo>
                  <a:cubicBezTo>
                    <a:pt x="1106734" y="1134000"/>
                    <a:pt x="1105383" y="1134971"/>
                    <a:pt x="1104175" y="1136099"/>
                  </a:cubicBezTo>
                  <a:cubicBezTo>
                    <a:pt x="1048750" y="1129557"/>
                    <a:pt x="996345" y="1110939"/>
                    <a:pt x="944586" y="1092033"/>
                  </a:cubicBezTo>
                  <a:cubicBezTo>
                    <a:pt x="803544" y="1040490"/>
                    <a:pt x="670554" y="973994"/>
                    <a:pt x="565959" y="862642"/>
                  </a:cubicBezTo>
                  <a:cubicBezTo>
                    <a:pt x="480988" y="772136"/>
                    <a:pt x="432321" y="665888"/>
                    <a:pt x="431602" y="539151"/>
                  </a:cubicBezTo>
                  <a:cubicBezTo>
                    <a:pt x="430955" y="415218"/>
                    <a:pt x="461148" y="301925"/>
                    <a:pt x="533969" y="201283"/>
                  </a:cubicBezTo>
                  <a:cubicBezTo>
                    <a:pt x="577604" y="140808"/>
                    <a:pt x="634474" y="91093"/>
                    <a:pt x="700243" y="55928"/>
                  </a:cubicBezTo>
                  <a:cubicBezTo>
                    <a:pt x="737912" y="35440"/>
                    <a:pt x="775365" y="12796"/>
                    <a:pt x="819072" y="6254"/>
                  </a:cubicBezTo>
                  <a:close/>
                  <a:moveTo>
                    <a:pt x="1615793" y="0"/>
                  </a:moveTo>
                  <a:cubicBezTo>
                    <a:pt x="1689988" y="22338"/>
                    <a:pt x="1759387" y="58268"/>
                    <a:pt x="1820455" y="105962"/>
                  </a:cubicBezTo>
                  <a:cubicBezTo>
                    <a:pt x="1926560" y="189422"/>
                    <a:pt x="1985795" y="300775"/>
                    <a:pt x="2006929" y="431034"/>
                  </a:cubicBezTo>
                  <a:cubicBezTo>
                    <a:pt x="2031731" y="582930"/>
                    <a:pt x="2001610" y="721456"/>
                    <a:pt x="1897446" y="841723"/>
                  </a:cubicBezTo>
                  <a:cubicBezTo>
                    <a:pt x="1809241" y="943587"/>
                    <a:pt x="1697601" y="1007710"/>
                    <a:pt x="1577118" y="1061265"/>
                  </a:cubicBezTo>
                  <a:cubicBezTo>
                    <a:pt x="1507805" y="1091458"/>
                    <a:pt x="1435976" y="1115511"/>
                    <a:pt x="1362464" y="1133152"/>
                  </a:cubicBezTo>
                  <a:cubicBezTo>
                    <a:pt x="1355578" y="1134575"/>
                    <a:pt x="1348619" y="1135632"/>
                    <a:pt x="1341617" y="1136315"/>
                  </a:cubicBezTo>
                  <a:cubicBezTo>
                    <a:pt x="1340568" y="1134849"/>
                    <a:pt x="1339302" y="1133540"/>
                    <a:pt x="1337879" y="1132433"/>
                  </a:cubicBezTo>
                  <a:cubicBezTo>
                    <a:pt x="1350531" y="1113527"/>
                    <a:pt x="1371378" y="1103678"/>
                    <a:pt x="1386834" y="1087576"/>
                  </a:cubicBezTo>
                  <a:cubicBezTo>
                    <a:pt x="1464256" y="1008141"/>
                    <a:pt x="1536574" y="924824"/>
                    <a:pt x="1594155" y="829430"/>
                  </a:cubicBezTo>
                  <a:cubicBezTo>
                    <a:pt x="1646992" y="741944"/>
                    <a:pt x="1688183" y="648779"/>
                    <a:pt x="1705508" y="548640"/>
                  </a:cubicBezTo>
                  <a:cubicBezTo>
                    <a:pt x="1735916" y="373021"/>
                    <a:pt x="1719886" y="201427"/>
                    <a:pt x="1637359" y="39898"/>
                  </a:cubicBezTo>
                  <a:cubicBezTo>
                    <a:pt x="1631033" y="27533"/>
                    <a:pt x="1623989" y="15600"/>
                    <a:pt x="1615793" y="0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591" name="组合 590">
            <a:extLst>
              <a:ext uri="{FF2B5EF4-FFF2-40B4-BE49-F238E27FC236}">
                <a16:creationId xmlns:a16="http://schemas.microsoft.com/office/drawing/2014/main" id="{517CBD31-7A34-8FBD-4DE5-E5B4ECBECC65}"/>
              </a:ext>
            </a:extLst>
          </p:cNvPr>
          <p:cNvGrpSpPr/>
          <p:nvPr/>
        </p:nvGrpSpPr>
        <p:grpSpPr>
          <a:xfrm>
            <a:off x="2094492" y="374496"/>
            <a:ext cx="312026" cy="6091009"/>
            <a:chOff x="2094492" y="374496"/>
            <a:chExt cx="312026" cy="6091009"/>
          </a:xfrm>
          <a:solidFill>
            <a:srgbClr val="D376F0"/>
          </a:solidFill>
        </p:grpSpPr>
        <p:sp>
          <p:nvSpPr>
            <p:cNvPr id="192" name="任意多边形: 形状 191">
              <a:extLst>
                <a:ext uri="{FF2B5EF4-FFF2-40B4-BE49-F238E27FC236}">
                  <a16:creationId xmlns:a16="http://schemas.microsoft.com/office/drawing/2014/main" id="{0B1C0820-0E5E-5577-4F6F-C8F814F890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4492" y="374496"/>
              <a:ext cx="311001" cy="313009"/>
            </a:xfrm>
            <a:custGeom>
              <a:avLst/>
              <a:gdLst>
                <a:gd name="connsiteX0" fmla="*/ 2232120 w 2385381"/>
                <a:gd name="connsiteY0" fmla="*/ 1805456 h 2400777"/>
                <a:gd name="connsiteX1" fmla="*/ 747370 w 2385381"/>
                <a:gd name="connsiteY1" fmla="*/ 2308664 h 2400777"/>
                <a:gd name="connsiteX2" fmla="*/ 1278685 w 2385381"/>
                <a:gd name="connsiteY2" fmla="*/ 2240156 h 2400777"/>
                <a:gd name="connsiteX3" fmla="*/ 1179050 w 2385381"/>
                <a:gd name="connsiteY3" fmla="*/ 2212264 h 2400777"/>
                <a:gd name="connsiteX4" fmla="*/ 864977 w 2385381"/>
                <a:gd name="connsiteY4" fmla="*/ 2047427 h 2400777"/>
                <a:gd name="connsiteX5" fmla="*/ 654348 w 2385381"/>
                <a:gd name="connsiteY5" fmla="*/ 1681236 h 2400777"/>
                <a:gd name="connsiteX6" fmla="*/ 654348 w 2385381"/>
                <a:gd name="connsiteY6" fmla="*/ 1473196 h 2400777"/>
                <a:gd name="connsiteX7" fmla="*/ 658302 w 2385381"/>
                <a:gd name="connsiteY7" fmla="*/ 1461622 h 2400777"/>
                <a:gd name="connsiteX8" fmla="*/ 671386 w 2385381"/>
                <a:gd name="connsiteY8" fmla="*/ 1471902 h 2400777"/>
                <a:gd name="connsiteX9" fmla="*/ 827955 w 2385381"/>
                <a:gd name="connsiteY9" fmla="*/ 1584404 h 2400777"/>
                <a:gd name="connsiteX10" fmla="*/ 961161 w 2385381"/>
                <a:gd name="connsiteY10" fmla="*/ 1561113 h 2400777"/>
                <a:gd name="connsiteX11" fmla="*/ 1107523 w 2385381"/>
                <a:gd name="connsiteY11" fmla="*/ 1234172 h 2400777"/>
                <a:gd name="connsiteX12" fmla="*/ 1047713 w 2385381"/>
                <a:gd name="connsiteY12" fmla="*/ 1065238 h 2400777"/>
                <a:gd name="connsiteX13" fmla="*/ 799200 w 2385381"/>
                <a:gd name="connsiteY13" fmla="*/ 895226 h 2400777"/>
                <a:gd name="connsiteX14" fmla="*/ 388655 w 2385381"/>
                <a:gd name="connsiteY14" fmla="*/ 990476 h 2400777"/>
                <a:gd name="connsiteX15" fmla="*/ 202540 w 2385381"/>
                <a:gd name="connsiteY15" fmla="*/ 1291825 h 2400777"/>
                <a:gd name="connsiteX16" fmla="*/ 159408 w 2385381"/>
                <a:gd name="connsiteY16" fmla="*/ 1760527 h 2400777"/>
                <a:gd name="connsiteX17" fmla="*/ 163290 w 2385381"/>
                <a:gd name="connsiteY17" fmla="*/ 1798987 h 2400777"/>
                <a:gd name="connsiteX18" fmla="*/ 459535 w 2385381"/>
                <a:gd name="connsiteY18" fmla="*/ 262406 h 2400777"/>
                <a:gd name="connsiteX19" fmla="*/ 259618 w 2385381"/>
                <a:gd name="connsiteY19" fmla="*/ 749296 h 2400777"/>
                <a:gd name="connsiteX20" fmla="*/ 494040 w 2385381"/>
                <a:gd name="connsiteY20" fmla="*/ 557430 h 2400777"/>
                <a:gd name="connsiteX21" fmla="*/ 787411 w 2385381"/>
                <a:gd name="connsiteY21" fmla="*/ 452547 h 2400777"/>
                <a:gd name="connsiteX22" fmla="*/ 1235840 w 2385381"/>
                <a:gd name="connsiteY22" fmla="*/ 591432 h 2400777"/>
                <a:gd name="connsiteX23" fmla="*/ 1244251 w 2385381"/>
                <a:gd name="connsiteY23" fmla="*/ 604084 h 2400777"/>
                <a:gd name="connsiteX24" fmla="*/ 1228220 w 2385381"/>
                <a:gd name="connsiteY24" fmla="*/ 609260 h 2400777"/>
                <a:gd name="connsiteX25" fmla="*/ 1067698 w 2385381"/>
                <a:gd name="connsiteY25" fmla="*/ 672736 h 2400777"/>
                <a:gd name="connsiteX26" fmla="*/ 1008247 w 2385381"/>
                <a:gd name="connsiteY26" fmla="*/ 799401 h 2400777"/>
                <a:gd name="connsiteX27" fmla="*/ 1056195 w 2385381"/>
                <a:gd name="connsiteY27" fmla="*/ 985084 h 2400777"/>
                <a:gd name="connsiteX28" fmla="*/ 1238285 w 2385381"/>
                <a:gd name="connsiteY28" fmla="*/ 1114480 h 2400777"/>
                <a:gd name="connsiteX29" fmla="*/ 1466741 w 2385381"/>
                <a:gd name="connsiteY29" fmla="*/ 1127564 h 2400777"/>
                <a:gd name="connsiteX30" fmla="*/ 1701595 w 2385381"/>
                <a:gd name="connsiteY30" fmla="*/ 962224 h 2400777"/>
                <a:gd name="connsiteX31" fmla="*/ 1794042 w 2385381"/>
                <a:gd name="connsiteY31" fmla="*/ 676187 h 2400777"/>
                <a:gd name="connsiteX32" fmla="*/ 1690812 w 2385381"/>
                <a:gd name="connsiteY32" fmla="*/ 379079 h 2400777"/>
                <a:gd name="connsiteX33" fmla="*/ 1310459 w 2385381"/>
                <a:gd name="connsiteY33" fmla="*/ 63352 h 2400777"/>
                <a:gd name="connsiteX34" fmla="*/ 1202629 w 2385381"/>
                <a:gd name="connsiteY34" fmla="*/ 5195 h 2400777"/>
                <a:gd name="connsiteX35" fmla="*/ 1918765 w 2385381"/>
                <a:gd name="connsiteY35" fmla="*/ 238899 h 2400777"/>
                <a:gd name="connsiteX36" fmla="*/ 2385382 w 2385381"/>
                <a:gd name="connsiteY36" fmla="*/ 1035046 h 2400777"/>
                <a:gd name="connsiteX37" fmla="*/ 2059735 w 2385381"/>
                <a:gd name="connsiteY37" fmla="*/ 612639 h 2400777"/>
                <a:gd name="connsiteX38" fmla="*/ 2086117 w 2385381"/>
                <a:gd name="connsiteY38" fmla="*/ 718887 h 2400777"/>
                <a:gd name="connsiteX39" fmla="*/ 2107683 w 2385381"/>
                <a:gd name="connsiteY39" fmla="*/ 879339 h 2400777"/>
                <a:gd name="connsiteX40" fmla="*/ 2090862 w 2385381"/>
                <a:gd name="connsiteY40" fmla="*/ 1106285 h 2400777"/>
                <a:gd name="connsiteX41" fmla="*/ 1979509 w 2385381"/>
                <a:gd name="connsiteY41" fmla="*/ 1342505 h 2400777"/>
                <a:gd name="connsiteX42" fmla="*/ 1773123 w 2385381"/>
                <a:gd name="connsiteY42" fmla="*/ 1507845 h 2400777"/>
                <a:gd name="connsiteX43" fmla="*/ 1710222 w 2385381"/>
                <a:gd name="connsiteY43" fmla="*/ 1536600 h 2400777"/>
                <a:gd name="connsiteX44" fmla="*/ 1695844 w 2385381"/>
                <a:gd name="connsiteY44" fmla="*/ 1537031 h 2400777"/>
                <a:gd name="connsiteX45" fmla="*/ 1699151 w 2385381"/>
                <a:gd name="connsiteY45" fmla="*/ 1522654 h 2400777"/>
                <a:gd name="connsiteX46" fmla="*/ 1726396 w 2385381"/>
                <a:gd name="connsiteY46" fmla="*/ 1398649 h 2400777"/>
                <a:gd name="connsiteX47" fmla="*/ 1620651 w 2385381"/>
                <a:gd name="connsiteY47" fmla="*/ 1221664 h 2400777"/>
                <a:gd name="connsiteX48" fmla="*/ 1317432 w 2385381"/>
                <a:gd name="connsiteY48" fmla="*/ 1234891 h 2400777"/>
                <a:gd name="connsiteX49" fmla="*/ 1135702 w 2385381"/>
                <a:gd name="connsiteY49" fmla="*/ 1450551 h 2400777"/>
                <a:gd name="connsiteX50" fmla="*/ 1130311 w 2385381"/>
                <a:gd name="connsiteY50" fmla="*/ 1682817 h 2400777"/>
                <a:gd name="connsiteX51" fmla="*/ 1376882 w 2385381"/>
                <a:gd name="connsiteY51" fmla="*/ 1988768 h 2400777"/>
                <a:gd name="connsiteX52" fmla="*/ 1677729 w 2385381"/>
                <a:gd name="connsiteY52" fmla="*/ 2036069 h 2400777"/>
                <a:gd name="connsiteX53" fmla="*/ 2209691 w 2385381"/>
                <a:gd name="connsiteY53" fmla="*/ 1816455 h 2400777"/>
                <a:gd name="connsiteX54" fmla="*/ 2232120 w 2385381"/>
                <a:gd name="connsiteY54" fmla="*/ 1805456 h 240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385381" h="2400777">
                  <a:moveTo>
                    <a:pt x="2232120" y="1805456"/>
                  </a:moveTo>
                  <a:cubicBezTo>
                    <a:pt x="1954134" y="2312762"/>
                    <a:pt x="1284221" y="2543374"/>
                    <a:pt x="747370" y="2308664"/>
                  </a:cubicBezTo>
                  <a:cubicBezTo>
                    <a:pt x="928956" y="2320885"/>
                    <a:pt x="1105797" y="2322394"/>
                    <a:pt x="1278685" y="2240156"/>
                  </a:cubicBezTo>
                  <a:cubicBezTo>
                    <a:pt x="1240801" y="2229588"/>
                    <a:pt x="1209674" y="2221753"/>
                    <a:pt x="1179050" y="2212264"/>
                  </a:cubicBezTo>
                  <a:cubicBezTo>
                    <a:pt x="1064031" y="2176320"/>
                    <a:pt x="956992" y="2124706"/>
                    <a:pt x="864977" y="2047427"/>
                  </a:cubicBezTo>
                  <a:cubicBezTo>
                    <a:pt x="751036" y="1951746"/>
                    <a:pt x="674980" y="1831767"/>
                    <a:pt x="654348" y="1681236"/>
                  </a:cubicBezTo>
                  <a:cubicBezTo>
                    <a:pt x="645901" y="1612146"/>
                    <a:pt x="645901" y="1542286"/>
                    <a:pt x="654348" y="1473196"/>
                  </a:cubicBezTo>
                  <a:cubicBezTo>
                    <a:pt x="654780" y="1469026"/>
                    <a:pt x="652911" y="1463131"/>
                    <a:pt x="658302" y="1461622"/>
                  </a:cubicBezTo>
                  <a:cubicBezTo>
                    <a:pt x="666425" y="1459393"/>
                    <a:pt x="667791" y="1467013"/>
                    <a:pt x="671386" y="1471902"/>
                  </a:cubicBezTo>
                  <a:cubicBezTo>
                    <a:pt x="711498" y="1526104"/>
                    <a:pt x="759734" y="1568302"/>
                    <a:pt x="827955" y="1584404"/>
                  </a:cubicBezTo>
                  <a:cubicBezTo>
                    <a:pt x="876478" y="1595834"/>
                    <a:pt x="919538" y="1582895"/>
                    <a:pt x="961161" y="1561113"/>
                  </a:cubicBezTo>
                  <a:cubicBezTo>
                    <a:pt x="1087179" y="1495193"/>
                    <a:pt x="1124272" y="1364287"/>
                    <a:pt x="1107523" y="1234172"/>
                  </a:cubicBezTo>
                  <a:cubicBezTo>
                    <a:pt x="1100470" y="1174096"/>
                    <a:pt x="1080033" y="1116371"/>
                    <a:pt x="1047713" y="1065238"/>
                  </a:cubicBezTo>
                  <a:cubicBezTo>
                    <a:pt x="989197" y="973726"/>
                    <a:pt x="904874" y="917798"/>
                    <a:pt x="799200" y="895226"/>
                  </a:cubicBezTo>
                  <a:cubicBezTo>
                    <a:pt x="647806" y="862805"/>
                    <a:pt x="510215" y="892422"/>
                    <a:pt x="388655" y="990476"/>
                  </a:cubicBezTo>
                  <a:cubicBezTo>
                    <a:pt x="291104" y="1069120"/>
                    <a:pt x="238555" y="1175297"/>
                    <a:pt x="202540" y="1291825"/>
                  </a:cubicBezTo>
                  <a:cubicBezTo>
                    <a:pt x="155166" y="1445016"/>
                    <a:pt x="158114" y="1602879"/>
                    <a:pt x="159408" y="1760527"/>
                  </a:cubicBezTo>
                  <a:cubicBezTo>
                    <a:pt x="159408" y="1773539"/>
                    <a:pt x="169975" y="1785328"/>
                    <a:pt x="163290" y="1798987"/>
                  </a:cubicBezTo>
                  <a:cubicBezTo>
                    <a:pt x="-150496" y="1282624"/>
                    <a:pt x="9452" y="595027"/>
                    <a:pt x="459535" y="262406"/>
                  </a:cubicBezTo>
                  <a:cubicBezTo>
                    <a:pt x="363350" y="410565"/>
                    <a:pt x="274498" y="561671"/>
                    <a:pt x="259618" y="749296"/>
                  </a:cubicBezTo>
                  <a:cubicBezTo>
                    <a:pt x="333014" y="672952"/>
                    <a:pt x="407848" y="607966"/>
                    <a:pt x="494040" y="557430"/>
                  </a:cubicBezTo>
                  <a:cubicBezTo>
                    <a:pt x="585121" y="504018"/>
                    <a:pt x="680946" y="464911"/>
                    <a:pt x="787411" y="452547"/>
                  </a:cubicBezTo>
                  <a:cubicBezTo>
                    <a:pt x="958286" y="432706"/>
                    <a:pt x="1102634" y="492732"/>
                    <a:pt x="1235840" y="591432"/>
                  </a:cubicBezTo>
                  <a:cubicBezTo>
                    <a:pt x="1239938" y="594523"/>
                    <a:pt x="1245689" y="598621"/>
                    <a:pt x="1244251" y="604084"/>
                  </a:cubicBezTo>
                  <a:cubicBezTo>
                    <a:pt x="1242023" y="612495"/>
                    <a:pt x="1233900" y="608685"/>
                    <a:pt x="1228220" y="609260"/>
                  </a:cubicBezTo>
                  <a:cubicBezTo>
                    <a:pt x="1168770" y="615442"/>
                    <a:pt x="1113202" y="631976"/>
                    <a:pt x="1067698" y="672736"/>
                  </a:cubicBezTo>
                  <a:cubicBezTo>
                    <a:pt x="1030676" y="706163"/>
                    <a:pt x="1013135" y="748505"/>
                    <a:pt x="1008247" y="799401"/>
                  </a:cubicBezTo>
                  <a:cubicBezTo>
                    <a:pt x="1001562" y="868340"/>
                    <a:pt x="1016514" y="930882"/>
                    <a:pt x="1056195" y="985084"/>
                  </a:cubicBezTo>
                  <a:cubicBezTo>
                    <a:pt x="1101772" y="1047554"/>
                    <a:pt x="1166398" y="1087882"/>
                    <a:pt x="1238285" y="1114480"/>
                  </a:cubicBezTo>
                  <a:cubicBezTo>
                    <a:pt x="1311437" y="1141488"/>
                    <a:pt x="1390987" y="1146046"/>
                    <a:pt x="1466741" y="1127564"/>
                  </a:cubicBezTo>
                  <a:cubicBezTo>
                    <a:pt x="1566448" y="1104273"/>
                    <a:pt x="1641210" y="1042306"/>
                    <a:pt x="1701595" y="962224"/>
                  </a:cubicBezTo>
                  <a:cubicBezTo>
                    <a:pt x="1763842" y="880058"/>
                    <a:pt x="1796428" y="779236"/>
                    <a:pt x="1794042" y="676187"/>
                  </a:cubicBezTo>
                  <a:cubicBezTo>
                    <a:pt x="1792892" y="566416"/>
                    <a:pt x="1754360" y="467715"/>
                    <a:pt x="1690812" y="379079"/>
                  </a:cubicBezTo>
                  <a:cubicBezTo>
                    <a:pt x="1591609" y="240625"/>
                    <a:pt x="1456389" y="145446"/>
                    <a:pt x="1310459" y="63352"/>
                  </a:cubicBezTo>
                  <a:cubicBezTo>
                    <a:pt x="1274875" y="43367"/>
                    <a:pt x="1238572" y="24677"/>
                    <a:pt x="1202629" y="5195"/>
                  </a:cubicBezTo>
                  <a:cubicBezTo>
                    <a:pt x="1360061" y="-28591"/>
                    <a:pt x="1753354" y="107275"/>
                    <a:pt x="1918765" y="238899"/>
                  </a:cubicBezTo>
                  <a:cubicBezTo>
                    <a:pt x="2178277" y="445358"/>
                    <a:pt x="2335709" y="707457"/>
                    <a:pt x="2385382" y="1035046"/>
                  </a:cubicBezTo>
                  <a:cubicBezTo>
                    <a:pt x="2305229" y="874379"/>
                    <a:pt x="2215657" y="721332"/>
                    <a:pt x="2059735" y="612639"/>
                  </a:cubicBezTo>
                  <a:cubicBezTo>
                    <a:pt x="2069512" y="651530"/>
                    <a:pt x="2078929" y="684957"/>
                    <a:pt x="2086117" y="718887"/>
                  </a:cubicBezTo>
                  <a:cubicBezTo>
                    <a:pt x="2097548" y="771717"/>
                    <a:pt x="2104737" y="825366"/>
                    <a:pt x="2107683" y="879339"/>
                  </a:cubicBezTo>
                  <a:cubicBezTo>
                    <a:pt x="2112572" y="955402"/>
                    <a:pt x="2106893" y="1031768"/>
                    <a:pt x="2090862" y="1106285"/>
                  </a:cubicBezTo>
                  <a:cubicBezTo>
                    <a:pt x="2072028" y="1192399"/>
                    <a:pt x="2033928" y="1273149"/>
                    <a:pt x="1979509" y="1342505"/>
                  </a:cubicBezTo>
                  <a:cubicBezTo>
                    <a:pt x="1923222" y="1413530"/>
                    <a:pt x="1852198" y="1465504"/>
                    <a:pt x="1773123" y="1507845"/>
                  </a:cubicBezTo>
                  <a:cubicBezTo>
                    <a:pt x="1752779" y="1518700"/>
                    <a:pt x="1731141" y="1527111"/>
                    <a:pt x="1710222" y="1536600"/>
                  </a:cubicBezTo>
                  <a:cubicBezTo>
                    <a:pt x="1705190" y="1538900"/>
                    <a:pt x="1699870" y="1541919"/>
                    <a:pt x="1695844" y="1537031"/>
                  </a:cubicBezTo>
                  <a:cubicBezTo>
                    <a:pt x="1691818" y="1532143"/>
                    <a:pt x="1697426" y="1527183"/>
                    <a:pt x="1699151" y="1522654"/>
                  </a:cubicBezTo>
                  <a:cubicBezTo>
                    <a:pt x="1715239" y="1483173"/>
                    <a:pt x="1724455" y="1441235"/>
                    <a:pt x="1726396" y="1398649"/>
                  </a:cubicBezTo>
                  <a:cubicBezTo>
                    <a:pt x="1728193" y="1315979"/>
                    <a:pt x="1689662" y="1260626"/>
                    <a:pt x="1620651" y="1221664"/>
                  </a:cubicBezTo>
                  <a:cubicBezTo>
                    <a:pt x="1516702" y="1162788"/>
                    <a:pt x="1416420" y="1177238"/>
                    <a:pt x="1317432" y="1234891"/>
                  </a:cubicBezTo>
                  <a:cubicBezTo>
                    <a:pt x="1232685" y="1282336"/>
                    <a:pt x="1168095" y="1358989"/>
                    <a:pt x="1135702" y="1450551"/>
                  </a:cubicBezTo>
                  <a:cubicBezTo>
                    <a:pt x="1108098" y="1526967"/>
                    <a:pt x="1109751" y="1605252"/>
                    <a:pt x="1130311" y="1682817"/>
                  </a:cubicBezTo>
                  <a:cubicBezTo>
                    <a:pt x="1166973" y="1821056"/>
                    <a:pt x="1249499" y="1924788"/>
                    <a:pt x="1376882" y="1988768"/>
                  </a:cubicBezTo>
                  <a:cubicBezTo>
                    <a:pt x="1470982" y="2036069"/>
                    <a:pt x="1572199" y="2049081"/>
                    <a:pt x="1677729" y="2036069"/>
                  </a:cubicBezTo>
                  <a:cubicBezTo>
                    <a:pt x="1875561" y="2011628"/>
                    <a:pt x="2045214" y="1921050"/>
                    <a:pt x="2209691" y="1816455"/>
                  </a:cubicBezTo>
                  <a:cubicBezTo>
                    <a:pt x="2216161" y="1811998"/>
                    <a:pt x="2222343" y="1805600"/>
                    <a:pt x="2232120" y="1805456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6" name="任意多边形: 形状 435">
              <a:extLst>
                <a:ext uri="{FF2B5EF4-FFF2-40B4-BE49-F238E27FC236}">
                  <a16:creationId xmlns:a16="http://schemas.microsoft.com/office/drawing/2014/main" id="{B4172989-7180-9CD6-92DD-F7E5893166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4492" y="1454496"/>
              <a:ext cx="311001" cy="313009"/>
            </a:xfrm>
            <a:custGeom>
              <a:avLst/>
              <a:gdLst>
                <a:gd name="connsiteX0" fmla="*/ 2232120 w 2385381"/>
                <a:gd name="connsiteY0" fmla="*/ 1805456 h 2400777"/>
                <a:gd name="connsiteX1" fmla="*/ 747370 w 2385381"/>
                <a:gd name="connsiteY1" fmla="*/ 2308664 h 2400777"/>
                <a:gd name="connsiteX2" fmla="*/ 1278685 w 2385381"/>
                <a:gd name="connsiteY2" fmla="*/ 2240156 h 2400777"/>
                <a:gd name="connsiteX3" fmla="*/ 1179050 w 2385381"/>
                <a:gd name="connsiteY3" fmla="*/ 2212264 h 2400777"/>
                <a:gd name="connsiteX4" fmla="*/ 864977 w 2385381"/>
                <a:gd name="connsiteY4" fmla="*/ 2047427 h 2400777"/>
                <a:gd name="connsiteX5" fmla="*/ 654348 w 2385381"/>
                <a:gd name="connsiteY5" fmla="*/ 1681236 h 2400777"/>
                <a:gd name="connsiteX6" fmla="*/ 654348 w 2385381"/>
                <a:gd name="connsiteY6" fmla="*/ 1473196 h 2400777"/>
                <a:gd name="connsiteX7" fmla="*/ 658302 w 2385381"/>
                <a:gd name="connsiteY7" fmla="*/ 1461622 h 2400777"/>
                <a:gd name="connsiteX8" fmla="*/ 671386 w 2385381"/>
                <a:gd name="connsiteY8" fmla="*/ 1471902 h 2400777"/>
                <a:gd name="connsiteX9" fmla="*/ 827955 w 2385381"/>
                <a:gd name="connsiteY9" fmla="*/ 1584404 h 2400777"/>
                <a:gd name="connsiteX10" fmla="*/ 961161 w 2385381"/>
                <a:gd name="connsiteY10" fmla="*/ 1561113 h 2400777"/>
                <a:gd name="connsiteX11" fmla="*/ 1107523 w 2385381"/>
                <a:gd name="connsiteY11" fmla="*/ 1234172 h 2400777"/>
                <a:gd name="connsiteX12" fmla="*/ 1047713 w 2385381"/>
                <a:gd name="connsiteY12" fmla="*/ 1065238 h 2400777"/>
                <a:gd name="connsiteX13" fmla="*/ 799200 w 2385381"/>
                <a:gd name="connsiteY13" fmla="*/ 895226 h 2400777"/>
                <a:gd name="connsiteX14" fmla="*/ 388655 w 2385381"/>
                <a:gd name="connsiteY14" fmla="*/ 990476 h 2400777"/>
                <a:gd name="connsiteX15" fmla="*/ 202540 w 2385381"/>
                <a:gd name="connsiteY15" fmla="*/ 1291825 h 2400777"/>
                <a:gd name="connsiteX16" fmla="*/ 159408 w 2385381"/>
                <a:gd name="connsiteY16" fmla="*/ 1760527 h 2400777"/>
                <a:gd name="connsiteX17" fmla="*/ 163290 w 2385381"/>
                <a:gd name="connsiteY17" fmla="*/ 1798987 h 2400777"/>
                <a:gd name="connsiteX18" fmla="*/ 459535 w 2385381"/>
                <a:gd name="connsiteY18" fmla="*/ 262406 h 2400777"/>
                <a:gd name="connsiteX19" fmla="*/ 259618 w 2385381"/>
                <a:gd name="connsiteY19" fmla="*/ 749296 h 2400777"/>
                <a:gd name="connsiteX20" fmla="*/ 494040 w 2385381"/>
                <a:gd name="connsiteY20" fmla="*/ 557430 h 2400777"/>
                <a:gd name="connsiteX21" fmla="*/ 787411 w 2385381"/>
                <a:gd name="connsiteY21" fmla="*/ 452547 h 2400777"/>
                <a:gd name="connsiteX22" fmla="*/ 1235840 w 2385381"/>
                <a:gd name="connsiteY22" fmla="*/ 591432 h 2400777"/>
                <a:gd name="connsiteX23" fmla="*/ 1244251 w 2385381"/>
                <a:gd name="connsiteY23" fmla="*/ 604084 h 2400777"/>
                <a:gd name="connsiteX24" fmla="*/ 1228220 w 2385381"/>
                <a:gd name="connsiteY24" fmla="*/ 609260 h 2400777"/>
                <a:gd name="connsiteX25" fmla="*/ 1067698 w 2385381"/>
                <a:gd name="connsiteY25" fmla="*/ 672736 h 2400777"/>
                <a:gd name="connsiteX26" fmla="*/ 1008247 w 2385381"/>
                <a:gd name="connsiteY26" fmla="*/ 799401 h 2400777"/>
                <a:gd name="connsiteX27" fmla="*/ 1056195 w 2385381"/>
                <a:gd name="connsiteY27" fmla="*/ 985084 h 2400777"/>
                <a:gd name="connsiteX28" fmla="*/ 1238285 w 2385381"/>
                <a:gd name="connsiteY28" fmla="*/ 1114480 h 2400777"/>
                <a:gd name="connsiteX29" fmla="*/ 1466741 w 2385381"/>
                <a:gd name="connsiteY29" fmla="*/ 1127564 h 2400777"/>
                <a:gd name="connsiteX30" fmla="*/ 1701595 w 2385381"/>
                <a:gd name="connsiteY30" fmla="*/ 962224 h 2400777"/>
                <a:gd name="connsiteX31" fmla="*/ 1794042 w 2385381"/>
                <a:gd name="connsiteY31" fmla="*/ 676187 h 2400777"/>
                <a:gd name="connsiteX32" fmla="*/ 1690812 w 2385381"/>
                <a:gd name="connsiteY32" fmla="*/ 379079 h 2400777"/>
                <a:gd name="connsiteX33" fmla="*/ 1310459 w 2385381"/>
                <a:gd name="connsiteY33" fmla="*/ 63352 h 2400777"/>
                <a:gd name="connsiteX34" fmla="*/ 1202629 w 2385381"/>
                <a:gd name="connsiteY34" fmla="*/ 5195 h 2400777"/>
                <a:gd name="connsiteX35" fmla="*/ 1918765 w 2385381"/>
                <a:gd name="connsiteY35" fmla="*/ 238899 h 2400777"/>
                <a:gd name="connsiteX36" fmla="*/ 2385382 w 2385381"/>
                <a:gd name="connsiteY36" fmla="*/ 1035046 h 2400777"/>
                <a:gd name="connsiteX37" fmla="*/ 2059735 w 2385381"/>
                <a:gd name="connsiteY37" fmla="*/ 612639 h 2400777"/>
                <a:gd name="connsiteX38" fmla="*/ 2086117 w 2385381"/>
                <a:gd name="connsiteY38" fmla="*/ 718887 h 2400777"/>
                <a:gd name="connsiteX39" fmla="*/ 2107683 w 2385381"/>
                <a:gd name="connsiteY39" fmla="*/ 879339 h 2400777"/>
                <a:gd name="connsiteX40" fmla="*/ 2090862 w 2385381"/>
                <a:gd name="connsiteY40" fmla="*/ 1106285 h 2400777"/>
                <a:gd name="connsiteX41" fmla="*/ 1979509 w 2385381"/>
                <a:gd name="connsiteY41" fmla="*/ 1342505 h 2400777"/>
                <a:gd name="connsiteX42" fmla="*/ 1773123 w 2385381"/>
                <a:gd name="connsiteY42" fmla="*/ 1507845 h 2400777"/>
                <a:gd name="connsiteX43" fmla="*/ 1710222 w 2385381"/>
                <a:gd name="connsiteY43" fmla="*/ 1536600 h 2400777"/>
                <a:gd name="connsiteX44" fmla="*/ 1695844 w 2385381"/>
                <a:gd name="connsiteY44" fmla="*/ 1537031 h 2400777"/>
                <a:gd name="connsiteX45" fmla="*/ 1699151 w 2385381"/>
                <a:gd name="connsiteY45" fmla="*/ 1522654 h 2400777"/>
                <a:gd name="connsiteX46" fmla="*/ 1726396 w 2385381"/>
                <a:gd name="connsiteY46" fmla="*/ 1398649 h 2400777"/>
                <a:gd name="connsiteX47" fmla="*/ 1620651 w 2385381"/>
                <a:gd name="connsiteY47" fmla="*/ 1221664 h 2400777"/>
                <a:gd name="connsiteX48" fmla="*/ 1317432 w 2385381"/>
                <a:gd name="connsiteY48" fmla="*/ 1234891 h 2400777"/>
                <a:gd name="connsiteX49" fmla="*/ 1135702 w 2385381"/>
                <a:gd name="connsiteY49" fmla="*/ 1450551 h 2400777"/>
                <a:gd name="connsiteX50" fmla="*/ 1130311 w 2385381"/>
                <a:gd name="connsiteY50" fmla="*/ 1682817 h 2400777"/>
                <a:gd name="connsiteX51" fmla="*/ 1376882 w 2385381"/>
                <a:gd name="connsiteY51" fmla="*/ 1988768 h 2400777"/>
                <a:gd name="connsiteX52" fmla="*/ 1677729 w 2385381"/>
                <a:gd name="connsiteY52" fmla="*/ 2036069 h 2400777"/>
                <a:gd name="connsiteX53" fmla="*/ 2209691 w 2385381"/>
                <a:gd name="connsiteY53" fmla="*/ 1816455 h 2400777"/>
                <a:gd name="connsiteX54" fmla="*/ 2232120 w 2385381"/>
                <a:gd name="connsiteY54" fmla="*/ 1805456 h 240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385381" h="2400777">
                  <a:moveTo>
                    <a:pt x="2232120" y="1805456"/>
                  </a:moveTo>
                  <a:cubicBezTo>
                    <a:pt x="1954134" y="2312762"/>
                    <a:pt x="1284221" y="2543374"/>
                    <a:pt x="747370" y="2308664"/>
                  </a:cubicBezTo>
                  <a:cubicBezTo>
                    <a:pt x="928956" y="2320885"/>
                    <a:pt x="1105797" y="2322394"/>
                    <a:pt x="1278685" y="2240156"/>
                  </a:cubicBezTo>
                  <a:cubicBezTo>
                    <a:pt x="1240801" y="2229588"/>
                    <a:pt x="1209674" y="2221753"/>
                    <a:pt x="1179050" y="2212264"/>
                  </a:cubicBezTo>
                  <a:cubicBezTo>
                    <a:pt x="1064031" y="2176320"/>
                    <a:pt x="956992" y="2124706"/>
                    <a:pt x="864977" y="2047427"/>
                  </a:cubicBezTo>
                  <a:cubicBezTo>
                    <a:pt x="751036" y="1951746"/>
                    <a:pt x="674980" y="1831767"/>
                    <a:pt x="654348" y="1681236"/>
                  </a:cubicBezTo>
                  <a:cubicBezTo>
                    <a:pt x="645901" y="1612146"/>
                    <a:pt x="645901" y="1542286"/>
                    <a:pt x="654348" y="1473196"/>
                  </a:cubicBezTo>
                  <a:cubicBezTo>
                    <a:pt x="654780" y="1469026"/>
                    <a:pt x="652911" y="1463131"/>
                    <a:pt x="658302" y="1461622"/>
                  </a:cubicBezTo>
                  <a:cubicBezTo>
                    <a:pt x="666425" y="1459393"/>
                    <a:pt x="667791" y="1467013"/>
                    <a:pt x="671386" y="1471902"/>
                  </a:cubicBezTo>
                  <a:cubicBezTo>
                    <a:pt x="711498" y="1526104"/>
                    <a:pt x="759734" y="1568302"/>
                    <a:pt x="827955" y="1584404"/>
                  </a:cubicBezTo>
                  <a:cubicBezTo>
                    <a:pt x="876478" y="1595834"/>
                    <a:pt x="919538" y="1582895"/>
                    <a:pt x="961161" y="1561113"/>
                  </a:cubicBezTo>
                  <a:cubicBezTo>
                    <a:pt x="1087179" y="1495193"/>
                    <a:pt x="1124272" y="1364287"/>
                    <a:pt x="1107523" y="1234172"/>
                  </a:cubicBezTo>
                  <a:cubicBezTo>
                    <a:pt x="1100470" y="1174096"/>
                    <a:pt x="1080033" y="1116371"/>
                    <a:pt x="1047713" y="1065238"/>
                  </a:cubicBezTo>
                  <a:cubicBezTo>
                    <a:pt x="989197" y="973726"/>
                    <a:pt x="904874" y="917798"/>
                    <a:pt x="799200" y="895226"/>
                  </a:cubicBezTo>
                  <a:cubicBezTo>
                    <a:pt x="647806" y="862805"/>
                    <a:pt x="510215" y="892422"/>
                    <a:pt x="388655" y="990476"/>
                  </a:cubicBezTo>
                  <a:cubicBezTo>
                    <a:pt x="291104" y="1069120"/>
                    <a:pt x="238555" y="1175297"/>
                    <a:pt x="202540" y="1291825"/>
                  </a:cubicBezTo>
                  <a:cubicBezTo>
                    <a:pt x="155166" y="1445016"/>
                    <a:pt x="158114" y="1602879"/>
                    <a:pt x="159408" y="1760527"/>
                  </a:cubicBezTo>
                  <a:cubicBezTo>
                    <a:pt x="159408" y="1773539"/>
                    <a:pt x="169975" y="1785328"/>
                    <a:pt x="163290" y="1798987"/>
                  </a:cubicBezTo>
                  <a:cubicBezTo>
                    <a:pt x="-150496" y="1282624"/>
                    <a:pt x="9452" y="595027"/>
                    <a:pt x="459535" y="262406"/>
                  </a:cubicBezTo>
                  <a:cubicBezTo>
                    <a:pt x="363350" y="410565"/>
                    <a:pt x="274498" y="561671"/>
                    <a:pt x="259618" y="749296"/>
                  </a:cubicBezTo>
                  <a:cubicBezTo>
                    <a:pt x="333014" y="672952"/>
                    <a:pt x="407848" y="607966"/>
                    <a:pt x="494040" y="557430"/>
                  </a:cubicBezTo>
                  <a:cubicBezTo>
                    <a:pt x="585121" y="504018"/>
                    <a:pt x="680946" y="464911"/>
                    <a:pt x="787411" y="452547"/>
                  </a:cubicBezTo>
                  <a:cubicBezTo>
                    <a:pt x="958286" y="432706"/>
                    <a:pt x="1102634" y="492732"/>
                    <a:pt x="1235840" y="591432"/>
                  </a:cubicBezTo>
                  <a:cubicBezTo>
                    <a:pt x="1239938" y="594523"/>
                    <a:pt x="1245689" y="598621"/>
                    <a:pt x="1244251" y="604084"/>
                  </a:cubicBezTo>
                  <a:cubicBezTo>
                    <a:pt x="1242023" y="612495"/>
                    <a:pt x="1233900" y="608685"/>
                    <a:pt x="1228220" y="609260"/>
                  </a:cubicBezTo>
                  <a:cubicBezTo>
                    <a:pt x="1168770" y="615442"/>
                    <a:pt x="1113202" y="631976"/>
                    <a:pt x="1067698" y="672736"/>
                  </a:cubicBezTo>
                  <a:cubicBezTo>
                    <a:pt x="1030676" y="706163"/>
                    <a:pt x="1013135" y="748505"/>
                    <a:pt x="1008247" y="799401"/>
                  </a:cubicBezTo>
                  <a:cubicBezTo>
                    <a:pt x="1001562" y="868340"/>
                    <a:pt x="1016514" y="930882"/>
                    <a:pt x="1056195" y="985084"/>
                  </a:cubicBezTo>
                  <a:cubicBezTo>
                    <a:pt x="1101772" y="1047554"/>
                    <a:pt x="1166398" y="1087882"/>
                    <a:pt x="1238285" y="1114480"/>
                  </a:cubicBezTo>
                  <a:cubicBezTo>
                    <a:pt x="1311437" y="1141488"/>
                    <a:pt x="1390987" y="1146046"/>
                    <a:pt x="1466741" y="1127564"/>
                  </a:cubicBezTo>
                  <a:cubicBezTo>
                    <a:pt x="1566448" y="1104273"/>
                    <a:pt x="1641210" y="1042306"/>
                    <a:pt x="1701595" y="962224"/>
                  </a:cubicBezTo>
                  <a:cubicBezTo>
                    <a:pt x="1763842" y="880058"/>
                    <a:pt x="1796428" y="779236"/>
                    <a:pt x="1794042" y="676187"/>
                  </a:cubicBezTo>
                  <a:cubicBezTo>
                    <a:pt x="1792892" y="566416"/>
                    <a:pt x="1754360" y="467715"/>
                    <a:pt x="1690812" y="379079"/>
                  </a:cubicBezTo>
                  <a:cubicBezTo>
                    <a:pt x="1591609" y="240625"/>
                    <a:pt x="1456389" y="145446"/>
                    <a:pt x="1310459" y="63352"/>
                  </a:cubicBezTo>
                  <a:cubicBezTo>
                    <a:pt x="1274875" y="43367"/>
                    <a:pt x="1238572" y="24677"/>
                    <a:pt x="1202629" y="5195"/>
                  </a:cubicBezTo>
                  <a:cubicBezTo>
                    <a:pt x="1360061" y="-28591"/>
                    <a:pt x="1753354" y="107275"/>
                    <a:pt x="1918765" y="238899"/>
                  </a:cubicBezTo>
                  <a:cubicBezTo>
                    <a:pt x="2178277" y="445358"/>
                    <a:pt x="2335709" y="707457"/>
                    <a:pt x="2385382" y="1035046"/>
                  </a:cubicBezTo>
                  <a:cubicBezTo>
                    <a:pt x="2305229" y="874379"/>
                    <a:pt x="2215657" y="721332"/>
                    <a:pt x="2059735" y="612639"/>
                  </a:cubicBezTo>
                  <a:cubicBezTo>
                    <a:pt x="2069512" y="651530"/>
                    <a:pt x="2078929" y="684957"/>
                    <a:pt x="2086117" y="718887"/>
                  </a:cubicBezTo>
                  <a:cubicBezTo>
                    <a:pt x="2097548" y="771717"/>
                    <a:pt x="2104737" y="825366"/>
                    <a:pt x="2107683" y="879339"/>
                  </a:cubicBezTo>
                  <a:cubicBezTo>
                    <a:pt x="2112572" y="955402"/>
                    <a:pt x="2106893" y="1031768"/>
                    <a:pt x="2090862" y="1106285"/>
                  </a:cubicBezTo>
                  <a:cubicBezTo>
                    <a:pt x="2072028" y="1192399"/>
                    <a:pt x="2033928" y="1273149"/>
                    <a:pt x="1979509" y="1342505"/>
                  </a:cubicBezTo>
                  <a:cubicBezTo>
                    <a:pt x="1923222" y="1413530"/>
                    <a:pt x="1852198" y="1465504"/>
                    <a:pt x="1773123" y="1507845"/>
                  </a:cubicBezTo>
                  <a:cubicBezTo>
                    <a:pt x="1752779" y="1518700"/>
                    <a:pt x="1731141" y="1527111"/>
                    <a:pt x="1710222" y="1536600"/>
                  </a:cubicBezTo>
                  <a:cubicBezTo>
                    <a:pt x="1705190" y="1538900"/>
                    <a:pt x="1699870" y="1541919"/>
                    <a:pt x="1695844" y="1537031"/>
                  </a:cubicBezTo>
                  <a:cubicBezTo>
                    <a:pt x="1691818" y="1532143"/>
                    <a:pt x="1697426" y="1527183"/>
                    <a:pt x="1699151" y="1522654"/>
                  </a:cubicBezTo>
                  <a:cubicBezTo>
                    <a:pt x="1715239" y="1483173"/>
                    <a:pt x="1724455" y="1441235"/>
                    <a:pt x="1726396" y="1398649"/>
                  </a:cubicBezTo>
                  <a:cubicBezTo>
                    <a:pt x="1728193" y="1315979"/>
                    <a:pt x="1689662" y="1260626"/>
                    <a:pt x="1620651" y="1221664"/>
                  </a:cubicBezTo>
                  <a:cubicBezTo>
                    <a:pt x="1516702" y="1162788"/>
                    <a:pt x="1416420" y="1177238"/>
                    <a:pt x="1317432" y="1234891"/>
                  </a:cubicBezTo>
                  <a:cubicBezTo>
                    <a:pt x="1232685" y="1282336"/>
                    <a:pt x="1168095" y="1358989"/>
                    <a:pt x="1135702" y="1450551"/>
                  </a:cubicBezTo>
                  <a:cubicBezTo>
                    <a:pt x="1108098" y="1526967"/>
                    <a:pt x="1109751" y="1605252"/>
                    <a:pt x="1130311" y="1682817"/>
                  </a:cubicBezTo>
                  <a:cubicBezTo>
                    <a:pt x="1166973" y="1821056"/>
                    <a:pt x="1249499" y="1924788"/>
                    <a:pt x="1376882" y="1988768"/>
                  </a:cubicBezTo>
                  <a:cubicBezTo>
                    <a:pt x="1470982" y="2036069"/>
                    <a:pt x="1572199" y="2049081"/>
                    <a:pt x="1677729" y="2036069"/>
                  </a:cubicBezTo>
                  <a:cubicBezTo>
                    <a:pt x="1875561" y="2011628"/>
                    <a:pt x="2045214" y="1921050"/>
                    <a:pt x="2209691" y="1816455"/>
                  </a:cubicBezTo>
                  <a:cubicBezTo>
                    <a:pt x="2216161" y="1811998"/>
                    <a:pt x="2222343" y="1805600"/>
                    <a:pt x="2232120" y="1805456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0" name="任意多边形: 形状 459">
              <a:extLst>
                <a:ext uri="{FF2B5EF4-FFF2-40B4-BE49-F238E27FC236}">
                  <a16:creationId xmlns:a16="http://schemas.microsoft.com/office/drawing/2014/main" id="{5DBADBA7-30B7-2A78-286C-A9E27893C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4492" y="2534496"/>
              <a:ext cx="311001" cy="313009"/>
            </a:xfrm>
            <a:custGeom>
              <a:avLst/>
              <a:gdLst>
                <a:gd name="connsiteX0" fmla="*/ 2232120 w 2385381"/>
                <a:gd name="connsiteY0" fmla="*/ 1805456 h 2400777"/>
                <a:gd name="connsiteX1" fmla="*/ 747370 w 2385381"/>
                <a:gd name="connsiteY1" fmla="*/ 2308664 h 2400777"/>
                <a:gd name="connsiteX2" fmla="*/ 1278685 w 2385381"/>
                <a:gd name="connsiteY2" fmla="*/ 2240156 h 2400777"/>
                <a:gd name="connsiteX3" fmla="*/ 1179050 w 2385381"/>
                <a:gd name="connsiteY3" fmla="*/ 2212264 h 2400777"/>
                <a:gd name="connsiteX4" fmla="*/ 864977 w 2385381"/>
                <a:gd name="connsiteY4" fmla="*/ 2047427 h 2400777"/>
                <a:gd name="connsiteX5" fmla="*/ 654348 w 2385381"/>
                <a:gd name="connsiteY5" fmla="*/ 1681236 h 2400777"/>
                <a:gd name="connsiteX6" fmla="*/ 654348 w 2385381"/>
                <a:gd name="connsiteY6" fmla="*/ 1473196 h 2400777"/>
                <a:gd name="connsiteX7" fmla="*/ 658302 w 2385381"/>
                <a:gd name="connsiteY7" fmla="*/ 1461622 h 2400777"/>
                <a:gd name="connsiteX8" fmla="*/ 671386 w 2385381"/>
                <a:gd name="connsiteY8" fmla="*/ 1471902 h 2400777"/>
                <a:gd name="connsiteX9" fmla="*/ 827955 w 2385381"/>
                <a:gd name="connsiteY9" fmla="*/ 1584404 h 2400777"/>
                <a:gd name="connsiteX10" fmla="*/ 961161 w 2385381"/>
                <a:gd name="connsiteY10" fmla="*/ 1561113 h 2400777"/>
                <a:gd name="connsiteX11" fmla="*/ 1107523 w 2385381"/>
                <a:gd name="connsiteY11" fmla="*/ 1234172 h 2400777"/>
                <a:gd name="connsiteX12" fmla="*/ 1047713 w 2385381"/>
                <a:gd name="connsiteY12" fmla="*/ 1065238 h 2400777"/>
                <a:gd name="connsiteX13" fmla="*/ 799200 w 2385381"/>
                <a:gd name="connsiteY13" fmla="*/ 895226 h 2400777"/>
                <a:gd name="connsiteX14" fmla="*/ 388655 w 2385381"/>
                <a:gd name="connsiteY14" fmla="*/ 990476 h 2400777"/>
                <a:gd name="connsiteX15" fmla="*/ 202540 w 2385381"/>
                <a:gd name="connsiteY15" fmla="*/ 1291825 h 2400777"/>
                <a:gd name="connsiteX16" fmla="*/ 159408 w 2385381"/>
                <a:gd name="connsiteY16" fmla="*/ 1760527 h 2400777"/>
                <a:gd name="connsiteX17" fmla="*/ 163290 w 2385381"/>
                <a:gd name="connsiteY17" fmla="*/ 1798987 h 2400777"/>
                <a:gd name="connsiteX18" fmla="*/ 459535 w 2385381"/>
                <a:gd name="connsiteY18" fmla="*/ 262406 h 2400777"/>
                <a:gd name="connsiteX19" fmla="*/ 259618 w 2385381"/>
                <a:gd name="connsiteY19" fmla="*/ 749296 h 2400777"/>
                <a:gd name="connsiteX20" fmla="*/ 494040 w 2385381"/>
                <a:gd name="connsiteY20" fmla="*/ 557430 h 2400777"/>
                <a:gd name="connsiteX21" fmla="*/ 787411 w 2385381"/>
                <a:gd name="connsiteY21" fmla="*/ 452547 h 2400777"/>
                <a:gd name="connsiteX22" fmla="*/ 1235840 w 2385381"/>
                <a:gd name="connsiteY22" fmla="*/ 591432 h 2400777"/>
                <a:gd name="connsiteX23" fmla="*/ 1244251 w 2385381"/>
                <a:gd name="connsiteY23" fmla="*/ 604084 h 2400777"/>
                <a:gd name="connsiteX24" fmla="*/ 1228220 w 2385381"/>
                <a:gd name="connsiteY24" fmla="*/ 609260 h 2400777"/>
                <a:gd name="connsiteX25" fmla="*/ 1067698 w 2385381"/>
                <a:gd name="connsiteY25" fmla="*/ 672736 h 2400777"/>
                <a:gd name="connsiteX26" fmla="*/ 1008247 w 2385381"/>
                <a:gd name="connsiteY26" fmla="*/ 799401 h 2400777"/>
                <a:gd name="connsiteX27" fmla="*/ 1056195 w 2385381"/>
                <a:gd name="connsiteY27" fmla="*/ 985084 h 2400777"/>
                <a:gd name="connsiteX28" fmla="*/ 1238285 w 2385381"/>
                <a:gd name="connsiteY28" fmla="*/ 1114480 h 2400777"/>
                <a:gd name="connsiteX29" fmla="*/ 1466741 w 2385381"/>
                <a:gd name="connsiteY29" fmla="*/ 1127564 h 2400777"/>
                <a:gd name="connsiteX30" fmla="*/ 1701595 w 2385381"/>
                <a:gd name="connsiteY30" fmla="*/ 962224 h 2400777"/>
                <a:gd name="connsiteX31" fmla="*/ 1794042 w 2385381"/>
                <a:gd name="connsiteY31" fmla="*/ 676187 h 2400777"/>
                <a:gd name="connsiteX32" fmla="*/ 1690812 w 2385381"/>
                <a:gd name="connsiteY32" fmla="*/ 379079 h 2400777"/>
                <a:gd name="connsiteX33" fmla="*/ 1310459 w 2385381"/>
                <a:gd name="connsiteY33" fmla="*/ 63352 h 2400777"/>
                <a:gd name="connsiteX34" fmla="*/ 1202629 w 2385381"/>
                <a:gd name="connsiteY34" fmla="*/ 5195 h 2400777"/>
                <a:gd name="connsiteX35" fmla="*/ 1918765 w 2385381"/>
                <a:gd name="connsiteY35" fmla="*/ 238899 h 2400777"/>
                <a:gd name="connsiteX36" fmla="*/ 2385382 w 2385381"/>
                <a:gd name="connsiteY36" fmla="*/ 1035046 h 2400777"/>
                <a:gd name="connsiteX37" fmla="*/ 2059735 w 2385381"/>
                <a:gd name="connsiteY37" fmla="*/ 612639 h 2400777"/>
                <a:gd name="connsiteX38" fmla="*/ 2086117 w 2385381"/>
                <a:gd name="connsiteY38" fmla="*/ 718887 h 2400777"/>
                <a:gd name="connsiteX39" fmla="*/ 2107683 w 2385381"/>
                <a:gd name="connsiteY39" fmla="*/ 879339 h 2400777"/>
                <a:gd name="connsiteX40" fmla="*/ 2090862 w 2385381"/>
                <a:gd name="connsiteY40" fmla="*/ 1106285 h 2400777"/>
                <a:gd name="connsiteX41" fmla="*/ 1979509 w 2385381"/>
                <a:gd name="connsiteY41" fmla="*/ 1342505 h 2400777"/>
                <a:gd name="connsiteX42" fmla="*/ 1773123 w 2385381"/>
                <a:gd name="connsiteY42" fmla="*/ 1507845 h 2400777"/>
                <a:gd name="connsiteX43" fmla="*/ 1710222 w 2385381"/>
                <a:gd name="connsiteY43" fmla="*/ 1536600 h 2400777"/>
                <a:gd name="connsiteX44" fmla="*/ 1695844 w 2385381"/>
                <a:gd name="connsiteY44" fmla="*/ 1537031 h 2400777"/>
                <a:gd name="connsiteX45" fmla="*/ 1699151 w 2385381"/>
                <a:gd name="connsiteY45" fmla="*/ 1522654 h 2400777"/>
                <a:gd name="connsiteX46" fmla="*/ 1726396 w 2385381"/>
                <a:gd name="connsiteY46" fmla="*/ 1398649 h 2400777"/>
                <a:gd name="connsiteX47" fmla="*/ 1620651 w 2385381"/>
                <a:gd name="connsiteY47" fmla="*/ 1221664 h 2400777"/>
                <a:gd name="connsiteX48" fmla="*/ 1317432 w 2385381"/>
                <a:gd name="connsiteY48" fmla="*/ 1234891 h 2400777"/>
                <a:gd name="connsiteX49" fmla="*/ 1135702 w 2385381"/>
                <a:gd name="connsiteY49" fmla="*/ 1450551 h 2400777"/>
                <a:gd name="connsiteX50" fmla="*/ 1130311 w 2385381"/>
                <a:gd name="connsiteY50" fmla="*/ 1682817 h 2400777"/>
                <a:gd name="connsiteX51" fmla="*/ 1376882 w 2385381"/>
                <a:gd name="connsiteY51" fmla="*/ 1988768 h 2400777"/>
                <a:gd name="connsiteX52" fmla="*/ 1677729 w 2385381"/>
                <a:gd name="connsiteY52" fmla="*/ 2036069 h 2400777"/>
                <a:gd name="connsiteX53" fmla="*/ 2209691 w 2385381"/>
                <a:gd name="connsiteY53" fmla="*/ 1816455 h 2400777"/>
                <a:gd name="connsiteX54" fmla="*/ 2232120 w 2385381"/>
                <a:gd name="connsiteY54" fmla="*/ 1805456 h 240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385381" h="2400777">
                  <a:moveTo>
                    <a:pt x="2232120" y="1805456"/>
                  </a:moveTo>
                  <a:cubicBezTo>
                    <a:pt x="1954134" y="2312762"/>
                    <a:pt x="1284221" y="2543374"/>
                    <a:pt x="747370" y="2308664"/>
                  </a:cubicBezTo>
                  <a:cubicBezTo>
                    <a:pt x="928956" y="2320885"/>
                    <a:pt x="1105797" y="2322394"/>
                    <a:pt x="1278685" y="2240156"/>
                  </a:cubicBezTo>
                  <a:cubicBezTo>
                    <a:pt x="1240801" y="2229588"/>
                    <a:pt x="1209674" y="2221753"/>
                    <a:pt x="1179050" y="2212264"/>
                  </a:cubicBezTo>
                  <a:cubicBezTo>
                    <a:pt x="1064031" y="2176320"/>
                    <a:pt x="956992" y="2124706"/>
                    <a:pt x="864977" y="2047427"/>
                  </a:cubicBezTo>
                  <a:cubicBezTo>
                    <a:pt x="751036" y="1951746"/>
                    <a:pt x="674980" y="1831767"/>
                    <a:pt x="654348" y="1681236"/>
                  </a:cubicBezTo>
                  <a:cubicBezTo>
                    <a:pt x="645901" y="1612146"/>
                    <a:pt x="645901" y="1542286"/>
                    <a:pt x="654348" y="1473196"/>
                  </a:cubicBezTo>
                  <a:cubicBezTo>
                    <a:pt x="654780" y="1469026"/>
                    <a:pt x="652911" y="1463131"/>
                    <a:pt x="658302" y="1461622"/>
                  </a:cubicBezTo>
                  <a:cubicBezTo>
                    <a:pt x="666425" y="1459393"/>
                    <a:pt x="667791" y="1467013"/>
                    <a:pt x="671386" y="1471902"/>
                  </a:cubicBezTo>
                  <a:cubicBezTo>
                    <a:pt x="711498" y="1526104"/>
                    <a:pt x="759734" y="1568302"/>
                    <a:pt x="827955" y="1584404"/>
                  </a:cubicBezTo>
                  <a:cubicBezTo>
                    <a:pt x="876478" y="1595834"/>
                    <a:pt x="919538" y="1582895"/>
                    <a:pt x="961161" y="1561113"/>
                  </a:cubicBezTo>
                  <a:cubicBezTo>
                    <a:pt x="1087179" y="1495193"/>
                    <a:pt x="1124272" y="1364287"/>
                    <a:pt x="1107523" y="1234172"/>
                  </a:cubicBezTo>
                  <a:cubicBezTo>
                    <a:pt x="1100470" y="1174096"/>
                    <a:pt x="1080033" y="1116371"/>
                    <a:pt x="1047713" y="1065238"/>
                  </a:cubicBezTo>
                  <a:cubicBezTo>
                    <a:pt x="989197" y="973726"/>
                    <a:pt x="904874" y="917798"/>
                    <a:pt x="799200" y="895226"/>
                  </a:cubicBezTo>
                  <a:cubicBezTo>
                    <a:pt x="647806" y="862805"/>
                    <a:pt x="510215" y="892422"/>
                    <a:pt x="388655" y="990476"/>
                  </a:cubicBezTo>
                  <a:cubicBezTo>
                    <a:pt x="291104" y="1069120"/>
                    <a:pt x="238555" y="1175297"/>
                    <a:pt x="202540" y="1291825"/>
                  </a:cubicBezTo>
                  <a:cubicBezTo>
                    <a:pt x="155166" y="1445016"/>
                    <a:pt x="158114" y="1602879"/>
                    <a:pt x="159408" y="1760527"/>
                  </a:cubicBezTo>
                  <a:cubicBezTo>
                    <a:pt x="159408" y="1773539"/>
                    <a:pt x="169975" y="1785328"/>
                    <a:pt x="163290" y="1798987"/>
                  </a:cubicBezTo>
                  <a:cubicBezTo>
                    <a:pt x="-150496" y="1282624"/>
                    <a:pt x="9452" y="595027"/>
                    <a:pt x="459535" y="262406"/>
                  </a:cubicBezTo>
                  <a:cubicBezTo>
                    <a:pt x="363350" y="410565"/>
                    <a:pt x="274498" y="561671"/>
                    <a:pt x="259618" y="749296"/>
                  </a:cubicBezTo>
                  <a:cubicBezTo>
                    <a:pt x="333014" y="672952"/>
                    <a:pt x="407848" y="607966"/>
                    <a:pt x="494040" y="557430"/>
                  </a:cubicBezTo>
                  <a:cubicBezTo>
                    <a:pt x="585121" y="504018"/>
                    <a:pt x="680946" y="464911"/>
                    <a:pt x="787411" y="452547"/>
                  </a:cubicBezTo>
                  <a:cubicBezTo>
                    <a:pt x="958286" y="432706"/>
                    <a:pt x="1102634" y="492732"/>
                    <a:pt x="1235840" y="591432"/>
                  </a:cubicBezTo>
                  <a:cubicBezTo>
                    <a:pt x="1239938" y="594523"/>
                    <a:pt x="1245689" y="598621"/>
                    <a:pt x="1244251" y="604084"/>
                  </a:cubicBezTo>
                  <a:cubicBezTo>
                    <a:pt x="1242023" y="612495"/>
                    <a:pt x="1233900" y="608685"/>
                    <a:pt x="1228220" y="609260"/>
                  </a:cubicBezTo>
                  <a:cubicBezTo>
                    <a:pt x="1168770" y="615442"/>
                    <a:pt x="1113202" y="631976"/>
                    <a:pt x="1067698" y="672736"/>
                  </a:cubicBezTo>
                  <a:cubicBezTo>
                    <a:pt x="1030676" y="706163"/>
                    <a:pt x="1013135" y="748505"/>
                    <a:pt x="1008247" y="799401"/>
                  </a:cubicBezTo>
                  <a:cubicBezTo>
                    <a:pt x="1001562" y="868340"/>
                    <a:pt x="1016514" y="930882"/>
                    <a:pt x="1056195" y="985084"/>
                  </a:cubicBezTo>
                  <a:cubicBezTo>
                    <a:pt x="1101772" y="1047554"/>
                    <a:pt x="1166398" y="1087882"/>
                    <a:pt x="1238285" y="1114480"/>
                  </a:cubicBezTo>
                  <a:cubicBezTo>
                    <a:pt x="1311437" y="1141488"/>
                    <a:pt x="1390987" y="1146046"/>
                    <a:pt x="1466741" y="1127564"/>
                  </a:cubicBezTo>
                  <a:cubicBezTo>
                    <a:pt x="1566448" y="1104273"/>
                    <a:pt x="1641210" y="1042306"/>
                    <a:pt x="1701595" y="962224"/>
                  </a:cubicBezTo>
                  <a:cubicBezTo>
                    <a:pt x="1763842" y="880058"/>
                    <a:pt x="1796428" y="779236"/>
                    <a:pt x="1794042" y="676187"/>
                  </a:cubicBezTo>
                  <a:cubicBezTo>
                    <a:pt x="1792892" y="566416"/>
                    <a:pt x="1754360" y="467715"/>
                    <a:pt x="1690812" y="379079"/>
                  </a:cubicBezTo>
                  <a:cubicBezTo>
                    <a:pt x="1591609" y="240625"/>
                    <a:pt x="1456389" y="145446"/>
                    <a:pt x="1310459" y="63352"/>
                  </a:cubicBezTo>
                  <a:cubicBezTo>
                    <a:pt x="1274875" y="43367"/>
                    <a:pt x="1238572" y="24677"/>
                    <a:pt x="1202629" y="5195"/>
                  </a:cubicBezTo>
                  <a:cubicBezTo>
                    <a:pt x="1360061" y="-28591"/>
                    <a:pt x="1753354" y="107275"/>
                    <a:pt x="1918765" y="238899"/>
                  </a:cubicBezTo>
                  <a:cubicBezTo>
                    <a:pt x="2178277" y="445358"/>
                    <a:pt x="2335709" y="707457"/>
                    <a:pt x="2385382" y="1035046"/>
                  </a:cubicBezTo>
                  <a:cubicBezTo>
                    <a:pt x="2305229" y="874379"/>
                    <a:pt x="2215657" y="721332"/>
                    <a:pt x="2059735" y="612639"/>
                  </a:cubicBezTo>
                  <a:cubicBezTo>
                    <a:pt x="2069512" y="651530"/>
                    <a:pt x="2078929" y="684957"/>
                    <a:pt x="2086117" y="718887"/>
                  </a:cubicBezTo>
                  <a:cubicBezTo>
                    <a:pt x="2097548" y="771717"/>
                    <a:pt x="2104737" y="825366"/>
                    <a:pt x="2107683" y="879339"/>
                  </a:cubicBezTo>
                  <a:cubicBezTo>
                    <a:pt x="2112572" y="955402"/>
                    <a:pt x="2106893" y="1031768"/>
                    <a:pt x="2090862" y="1106285"/>
                  </a:cubicBezTo>
                  <a:cubicBezTo>
                    <a:pt x="2072028" y="1192399"/>
                    <a:pt x="2033928" y="1273149"/>
                    <a:pt x="1979509" y="1342505"/>
                  </a:cubicBezTo>
                  <a:cubicBezTo>
                    <a:pt x="1923222" y="1413530"/>
                    <a:pt x="1852198" y="1465504"/>
                    <a:pt x="1773123" y="1507845"/>
                  </a:cubicBezTo>
                  <a:cubicBezTo>
                    <a:pt x="1752779" y="1518700"/>
                    <a:pt x="1731141" y="1527111"/>
                    <a:pt x="1710222" y="1536600"/>
                  </a:cubicBezTo>
                  <a:cubicBezTo>
                    <a:pt x="1705190" y="1538900"/>
                    <a:pt x="1699870" y="1541919"/>
                    <a:pt x="1695844" y="1537031"/>
                  </a:cubicBezTo>
                  <a:cubicBezTo>
                    <a:pt x="1691818" y="1532143"/>
                    <a:pt x="1697426" y="1527183"/>
                    <a:pt x="1699151" y="1522654"/>
                  </a:cubicBezTo>
                  <a:cubicBezTo>
                    <a:pt x="1715239" y="1483173"/>
                    <a:pt x="1724455" y="1441235"/>
                    <a:pt x="1726396" y="1398649"/>
                  </a:cubicBezTo>
                  <a:cubicBezTo>
                    <a:pt x="1728193" y="1315979"/>
                    <a:pt x="1689662" y="1260626"/>
                    <a:pt x="1620651" y="1221664"/>
                  </a:cubicBezTo>
                  <a:cubicBezTo>
                    <a:pt x="1516702" y="1162788"/>
                    <a:pt x="1416420" y="1177238"/>
                    <a:pt x="1317432" y="1234891"/>
                  </a:cubicBezTo>
                  <a:cubicBezTo>
                    <a:pt x="1232685" y="1282336"/>
                    <a:pt x="1168095" y="1358989"/>
                    <a:pt x="1135702" y="1450551"/>
                  </a:cubicBezTo>
                  <a:cubicBezTo>
                    <a:pt x="1108098" y="1526967"/>
                    <a:pt x="1109751" y="1605252"/>
                    <a:pt x="1130311" y="1682817"/>
                  </a:cubicBezTo>
                  <a:cubicBezTo>
                    <a:pt x="1166973" y="1821056"/>
                    <a:pt x="1249499" y="1924788"/>
                    <a:pt x="1376882" y="1988768"/>
                  </a:cubicBezTo>
                  <a:cubicBezTo>
                    <a:pt x="1470982" y="2036069"/>
                    <a:pt x="1572199" y="2049081"/>
                    <a:pt x="1677729" y="2036069"/>
                  </a:cubicBezTo>
                  <a:cubicBezTo>
                    <a:pt x="1875561" y="2011628"/>
                    <a:pt x="2045214" y="1921050"/>
                    <a:pt x="2209691" y="1816455"/>
                  </a:cubicBezTo>
                  <a:cubicBezTo>
                    <a:pt x="2216161" y="1811998"/>
                    <a:pt x="2222343" y="1805600"/>
                    <a:pt x="2232120" y="1805456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4" name="任意多边形: 形状 483">
              <a:extLst>
                <a:ext uri="{FF2B5EF4-FFF2-40B4-BE49-F238E27FC236}">
                  <a16:creationId xmlns:a16="http://schemas.microsoft.com/office/drawing/2014/main" id="{DEC0602E-DE4A-B4E2-2D07-587985E92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4492" y="3614496"/>
              <a:ext cx="311001" cy="313009"/>
            </a:xfrm>
            <a:custGeom>
              <a:avLst/>
              <a:gdLst>
                <a:gd name="connsiteX0" fmla="*/ 2232120 w 2385381"/>
                <a:gd name="connsiteY0" fmla="*/ 1805456 h 2400777"/>
                <a:gd name="connsiteX1" fmla="*/ 747370 w 2385381"/>
                <a:gd name="connsiteY1" fmla="*/ 2308664 h 2400777"/>
                <a:gd name="connsiteX2" fmla="*/ 1278685 w 2385381"/>
                <a:gd name="connsiteY2" fmla="*/ 2240156 h 2400777"/>
                <a:gd name="connsiteX3" fmla="*/ 1179050 w 2385381"/>
                <a:gd name="connsiteY3" fmla="*/ 2212264 h 2400777"/>
                <a:gd name="connsiteX4" fmla="*/ 864977 w 2385381"/>
                <a:gd name="connsiteY4" fmla="*/ 2047427 h 2400777"/>
                <a:gd name="connsiteX5" fmla="*/ 654348 w 2385381"/>
                <a:gd name="connsiteY5" fmla="*/ 1681236 h 2400777"/>
                <a:gd name="connsiteX6" fmla="*/ 654348 w 2385381"/>
                <a:gd name="connsiteY6" fmla="*/ 1473196 h 2400777"/>
                <a:gd name="connsiteX7" fmla="*/ 658302 w 2385381"/>
                <a:gd name="connsiteY7" fmla="*/ 1461622 h 2400777"/>
                <a:gd name="connsiteX8" fmla="*/ 671386 w 2385381"/>
                <a:gd name="connsiteY8" fmla="*/ 1471902 h 2400777"/>
                <a:gd name="connsiteX9" fmla="*/ 827955 w 2385381"/>
                <a:gd name="connsiteY9" fmla="*/ 1584404 h 2400777"/>
                <a:gd name="connsiteX10" fmla="*/ 961161 w 2385381"/>
                <a:gd name="connsiteY10" fmla="*/ 1561113 h 2400777"/>
                <a:gd name="connsiteX11" fmla="*/ 1107523 w 2385381"/>
                <a:gd name="connsiteY11" fmla="*/ 1234172 h 2400777"/>
                <a:gd name="connsiteX12" fmla="*/ 1047713 w 2385381"/>
                <a:gd name="connsiteY12" fmla="*/ 1065238 h 2400777"/>
                <a:gd name="connsiteX13" fmla="*/ 799200 w 2385381"/>
                <a:gd name="connsiteY13" fmla="*/ 895226 h 2400777"/>
                <a:gd name="connsiteX14" fmla="*/ 388655 w 2385381"/>
                <a:gd name="connsiteY14" fmla="*/ 990476 h 2400777"/>
                <a:gd name="connsiteX15" fmla="*/ 202540 w 2385381"/>
                <a:gd name="connsiteY15" fmla="*/ 1291825 h 2400777"/>
                <a:gd name="connsiteX16" fmla="*/ 159408 w 2385381"/>
                <a:gd name="connsiteY16" fmla="*/ 1760527 h 2400777"/>
                <a:gd name="connsiteX17" fmla="*/ 163290 w 2385381"/>
                <a:gd name="connsiteY17" fmla="*/ 1798987 h 2400777"/>
                <a:gd name="connsiteX18" fmla="*/ 459535 w 2385381"/>
                <a:gd name="connsiteY18" fmla="*/ 262406 h 2400777"/>
                <a:gd name="connsiteX19" fmla="*/ 259618 w 2385381"/>
                <a:gd name="connsiteY19" fmla="*/ 749296 h 2400777"/>
                <a:gd name="connsiteX20" fmla="*/ 494040 w 2385381"/>
                <a:gd name="connsiteY20" fmla="*/ 557430 h 2400777"/>
                <a:gd name="connsiteX21" fmla="*/ 787411 w 2385381"/>
                <a:gd name="connsiteY21" fmla="*/ 452547 h 2400777"/>
                <a:gd name="connsiteX22" fmla="*/ 1235840 w 2385381"/>
                <a:gd name="connsiteY22" fmla="*/ 591432 h 2400777"/>
                <a:gd name="connsiteX23" fmla="*/ 1244251 w 2385381"/>
                <a:gd name="connsiteY23" fmla="*/ 604084 h 2400777"/>
                <a:gd name="connsiteX24" fmla="*/ 1228220 w 2385381"/>
                <a:gd name="connsiteY24" fmla="*/ 609260 h 2400777"/>
                <a:gd name="connsiteX25" fmla="*/ 1067698 w 2385381"/>
                <a:gd name="connsiteY25" fmla="*/ 672736 h 2400777"/>
                <a:gd name="connsiteX26" fmla="*/ 1008247 w 2385381"/>
                <a:gd name="connsiteY26" fmla="*/ 799401 h 2400777"/>
                <a:gd name="connsiteX27" fmla="*/ 1056195 w 2385381"/>
                <a:gd name="connsiteY27" fmla="*/ 985084 h 2400777"/>
                <a:gd name="connsiteX28" fmla="*/ 1238285 w 2385381"/>
                <a:gd name="connsiteY28" fmla="*/ 1114480 h 2400777"/>
                <a:gd name="connsiteX29" fmla="*/ 1466741 w 2385381"/>
                <a:gd name="connsiteY29" fmla="*/ 1127564 h 2400777"/>
                <a:gd name="connsiteX30" fmla="*/ 1701595 w 2385381"/>
                <a:gd name="connsiteY30" fmla="*/ 962224 h 2400777"/>
                <a:gd name="connsiteX31" fmla="*/ 1794042 w 2385381"/>
                <a:gd name="connsiteY31" fmla="*/ 676187 h 2400777"/>
                <a:gd name="connsiteX32" fmla="*/ 1690812 w 2385381"/>
                <a:gd name="connsiteY32" fmla="*/ 379079 h 2400777"/>
                <a:gd name="connsiteX33" fmla="*/ 1310459 w 2385381"/>
                <a:gd name="connsiteY33" fmla="*/ 63352 h 2400777"/>
                <a:gd name="connsiteX34" fmla="*/ 1202629 w 2385381"/>
                <a:gd name="connsiteY34" fmla="*/ 5195 h 2400777"/>
                <a:gd name="connsiteX35" fmla="*/ 1918765 w 2385381"/>
                <a:gd name="connsiteY35" fmla="*/ 238899 h 2400777"/>
                <a:gd name="connsiteX36" fmla="*/ 2385382 w 2385381"/>
                <a:gd name="connsiteY36" fmla="*/ 1035046 h 2400777"/>
                <a:gd name="connsiteX37" fmla="*/ 2059735 w 2385381"/>
                <a:gd name="connsiteY37" fmla="*/ 612639 h 2400777"/>
                <a:gd name="connsiteX38" fmla="*/ 2086117 w 2385381"/>
                <a:gd name="connsiteY38" fmla="*/ 718887 h 2400777"/>
                <a:gd name="connsiteX39" fmla="*/ 2107683 w 2385381"/>
                <a:gd name="connsiteY39" fmla="*/ 879339 h 2400777"/>
                <a:gd name="connsiteX40" fmla="*/ 2090862 w 2385381"/>
                <a:gd name="connsiteY40" fmla="*/ 1106285 h 2400777"/>
                <a:gd name="connsiteX41" fmla="*/ 1979509 w 2385381"/>
                <a:gd name="connsiteY41" fmla="*/ 1342505 h 2400777"/>
                <a:gd name="connsiteX42" fmla="*/ 1773123 w 2385381"/>
                <a:gd name="connsiteY42" fmla="*/ 1507845 h 2400777"/>
                <a:gd name="connsiteX43" fmla="*/ 1710222 w 2385381"/>
                <a:gd name="connsiteY43" fmla="*/ 1536600 h 2400777"/>
                <a:gd name="connsiteX44" fmla="*/ 1695844 w 2385381"/>
                <a:gd name="connsiteY44" fmla="*/ 1537031 h 2400777"/>
                <a:gd name="connsiteX45" fmla="*/ 1699151 w 2385381"/>
                <a:gd name="connsiteY45" fmla="*/ 1522654 h 2400777"/>
                <a:gd name="connsiteX46" fmla="*/ 1726396 w 2385381"/>
                <a:gd name="connsiteY46" fmla="*/ 1398649 h 2400777"/>
                <a:gd name="connsiteX47" fmla="*/ 1620651 w 2385381"/>
                <a:gd name="connsiteY47" fmla="*/ 1221664 h 2400777"/>
                <a:gd name="connsiteX48" fmla="*/ 1317432 w 2385381"/>
                <a:gd name="connsiteY48" fmla="*/ 1234891 h 2400777"/>
                <a:gd name="connsiteX49" fmla="*/ 1135702 w 2385381"/>
                <a:gd name="connsiteY49" fmla="*/ 1450551 h 2400777"/>
                <a:gd name="connsiteX50" fmla="*/ 1130311 w 2385381"/>
                <a:gd name="connsiteY50" fmla="*/ 1682817 h 2400777"/>
                <a:gd name="connsiteX51" fmla="*/ 1376882 w 2385381"/>
                <a:gd name="connsiteY51" fmla="*/ 1988768 h 2400777"/>
                <a:gd name="connsiteX52" fmla="*/ 1677729 w 2385381"/>
                <a:gd name="connsiteY52" fmla="*/ 2036069 h 2400777"/>
                <a:gd name="connsiteX53" fmla="*/ 2209691 w 2385381"/>
                <a:gd name="connsiteY53" fmla="*/ 1816455 h 2400777"/>
                <a:gd name="connsiteX54" fmla="*/ 2232120 w 2385381"/>
                <a:gd name="connsiteY54" fmla="*/ 1805456 h 240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385381" h="2400777">
                  <a:moveTo>
                    <a:pt x="2232120" y="1805456"/>
                  </a:moveTo>
                  <a:cubicBezTo>
                    <a:pt x="1954134" y="2312762"/>
                    <a:pt x="1284221" y="2543374"/>
                    <a:pt x="747370" y="2308664"/>
                  </a:cubicBezTo>
                  <a:cubicBezTo>
                    <a:pt x="928956" y="2320885"/>
                    <a:pt x="1105797" y="2322394"/>
                    <a:pt x="1278685" y="2240156"/>
                  </a:cubicBezTo>
                  <a:cubicBezTo>
                    <a:pt x="1240801" y="2229588"/>
                    <a:pt x="1209674" y="2221753"/>
                    <a:pt x="1179050" y="2212264"/>
                  </a:cubicBezTo>
                  <a:cubicBezTo>
                    <a:pt x="1064031" y="2176320"/>
                    <a:pt x="956992" y="2124706"/>
                    <a:pt x="864977" y="2047427"/>
                  </a:cubicBezTo>
                  <a:cubicBezTo>
                    <a:pt x="751036" y="1951746"/>
                    <a:pt x="674980" y="1831767"/>
                    <a:pt x="654348" y="1681236"/>
                  </a:cubicBezTo>
                  <a:cubicBezTo>
                    <a:pt x="645901" y="1612146"/>
                    <a:pt x="645901" y="1542286"/>
                    <a:pt x="654348" y="1473196"/>
                  </a:cubicBezTo>
                  <a:cubicBezTo>
                    <a:pt x="654780" y="1469026"/>
                    <a:pt x="652911" y="1463131"/>
                    <a:pt x="658302" y="1461622"/>
                  </a:cubicBezTo>
                  <a:cubicBezTo>
                    <a:pt x="666425" y="1459393"/>
                    <a:pt x="667791" y="1467013"/>
                    <a:pt x="671386" y="1471902"/>
                  </a:cubicBezTo>
                  <a:cubicBezTo>
                    <a:pt x="711498" y="1526104"/>
                    <a:pt x="759734" y="1568302"/>
                    <a:pt x="827955" y="1584404"/>
                  </a:cubicBezTo>
                  <a:cubicBezTo>
                    <a:pt x="876478" y="1595834"/>
                    <a:pt x="919538" y="1582895"/>
                    <a:pt x="961161" y="1561113"/>
                  </a:cubicBezTo>
                  <a:cubicBezTo>
                    <a:pt x="1087179" y="1495193"/>
                    <a:pt x="1124272" y="1364287"/>
                    <a:pt x="1107523" y="1234172"/>
                  </a:cubicBezTo>
                  <a:cubicBezTo>
                    <a:pt x="1100470" y="1174096"/>
                    <a:pt x="1080033" y="1116371"/>
                    <a:pt x="1047713" y="1065238"/>
                  </a:cubicBezTo>
                  <a:cubicBezTo>
                    <a:pt x="989197" y="973726"/>
                    <a:pt x="904874" y="917798"/>
                    <a:pt x="799200" y="895226"/>
                  </a:cubicBezTo>
                  <a:cubicBezTo>
                    <a:pt x="647806" y="862805"/>
                    <a:pt x="510215" y="892422"/>
                    <a:pt x="388655" y="990476"/>
                  </a:cubicBezTo>
                  <a:cubicBezTo>
                    <a:pt x="291104" y="1069120"/>
                    <a:pt x="238555" y="1175297"/>
                    <a:pt x="202540" y="1291825"/>
                  </a:cubicBezTo>
                  <a:cubicBezTo>
                    <a:pt x="155166" y="1445016"/>
                    <a:pt x="158114" y="1602879"/>
                    <a:pt x="159408" y="1760527"/>
                  </a:cubicBezTo>
                  <a:cubicBezTo>
                    <a:pt x="159408" y="1773539"/>
                    <a:pt x="169975" y="1785328"/>
                    <a:pt x="163290" y="1798987"/>
                  </a:cubicBezTo>
                  <a:cubicBezTo>
                    <a:pt x="-150496" y="1282624"/>
                    <a:pt x="9452" y="595027"/>
                    <a:pt x="459535" y="262406"/>
                  </a:cubicBezTo>
                  <a:cubicBezTo>
                    <a:pt x="363350" y="410565"/>
                    <a:pt x="274498" y="561671"/>
                    <a:pt x="259618" y="749296"/>
                  </a:cubicBezTo>
                  <a:cubicBezTo>
                    <a:pt x="333014" y="672952"/>
                    <a:pt x="407848" y="607966"/>
                    <a:pt x="494040" y="557430"/>
                  </a:cubicBezTo>
                  <a:cubicBezTo>
                    <a:pt x="585121" y="504018"/>
                    <a:pt x="680946" y="464911"/>
                    <a:pt x="787411" y="452547"/>
                  </a:cubicBezTo>
                  <a:cubicBezTo>
                    <a:pt x="958286" y="432706"/>
                    <a:pt x="1102634" y="492732"/>
                    <a:pt x="1235840" y="591432"/>
                  </a:cubicBezTo>
                  <a:cubicBezTo>
                    <a:pt x="1239938" y="594523"/>
                    <a:pt x="1245689" y="598621"/>
                    <a:pt x="1244251" y="604084"/>
                  </a:cubicBezTo>
                  <a:cubicBezTo>
                    <a:pt x="1242023" y="612495"/>
                    <a:pt x="1233900" y="608685"/>
                    <a:pt x="1228220" y="609260"/>
                  </a:cubicBezTo>
                  <a:cubicBezTo>
                    <a:pt x="1168770" y="615442"/>
                    <a:pt x="1113202" y="631976"/>
                    <a:pt x="1067698" y="672736"/>
                  </a:cubicBezTo>
                  <a:cubicBezTo>
                    <a:pt x="1030676" y="706163"/>
                    <a:pt x="1013135" y="748505"/>
                    <a:pt x="1008247" y="799401"/>
                  </a:cubicBezTo>
                  <a:cubicBezTo>
                    <a:pt x="1001562" y="868340"/>
                    <a:pt x="1016514" y="930882"/>
                    <a:pt x="1056195" y="985084"/>
                  </a:cubicBezTo>
                  <a:cubicBezTo>
                    <a:pt x="1101772" y="1047554"/>
                    <a:pt x="1166398" y="1087882"/>
                    <a:pt x="1238285" y="1114480"/>
                  </a:cubicBezTo>
                  <a:cubicBezTo>
                    <a:pt x="1311437" y="1141488"/>
                    <a:pt x="1390987" y="1146046"/>
                    <a:pt x="1466741" y="1127564"/>
                  </a:cubicBezTo>
                  <a:cubicBezTo>
                    <a:pt x="1566448" y="1104273"/>
                    <a:pt x="1641210" y="1042306"/>
                    <a:pt x="1701595" y="962224"/>
                  </a:cubicBezTo>
                  <a:cubicBezTo>
                    <a:pt x="1763842" y="880058"/>
                    <a:pt x="1796428" y="779236"/>
                    <a:pt x="1794042" y="676187"/>
                  </a:cubicBezTo>
                  <a:cubicBezTo>
                    <a:pt x="1792892" y="566416"/>
                    <a:pt x="1754360" y="467715"/>
                    <a:pt x="1690812" y="379079"/>
                  </a:cubicBezTo>
                  <a:cubicBezTo>
                    <a:pt x="1591609" y="240625"/>
                    <a:pt x="1456389" y="145446"/>
                    <a:pt x="1310459" y="63352"/>
                  </a:cubicBezTo>
                  <a:cubicBezTo>
                    <a:pt x="1274875" y="43367"/>
                    <a:pt x="1238572" y="24677"/>
                    <a:pt x="1202629" y="5195"/>
                  </a:cubicBezTo>
                  <a:cubicBezTo>
                    <a:pt x="1360061" y="-28591"/>
                    <a:pt x="1753354" y="107275"/>
                    <a:pt x="1918765" y="238899"/>
                  </a:cubicBezTo>
                  <a:cubicBezTo>
                    <a:pt x="2178277" y="445358"/>
                    <a:pt x="2335709" y="707457"/>
                    <a:pt x="2385382" y="1035046"/>
                  </a:cubicBezTo>
                  <a:cubicBezTo>
                    <a:pt x="2305229" y="874379"/>
                    <a:pt x="2215657" y="721332"/>
                    <a:pt x="2059735" y="612639"/>
                  </a:cubicBezTo>
                  <a:cubicBezTo>
                    <a:pt x="2069512" y="651530"/>
                    <a:pt x="2078929" y="684957"/>
                    <a:pt x="2086117" y="718887"/>
                  </a:cubicBezTo>
                  <a:cubicBezTo>
                    <a:pt x="2097548" y="771717"/>
                    <a:pt x="2104737" y="825366"/>
                    <a:pt x="2107683" y="879339"/>
                  </a:cubicBezTo>
                  <a:cubicBezTo>
                    <a:pt x="2112572" y="955402"/>
                    <a:pt x="2106893" y="1031768"/>
                    <a:pt x="2090862" y="1106285"/>
                  </a:cubicBezTo>
                  <a:cubicBezTo>
                    <a:pt x="2072028" y="1192399"/>
                    <a:pt x="2033928" y="1273149"/>
                    <a:pt x="1979509" y="1342505"/>
                  </a:cubicBezTo>
                  <a:cubicBezTo>
                    <a:pt x="1923222" y="1413530"/>
                    <a:pt x="1852198" y="1465504"/>
                    <a:pt x="1773123" y="1507845"/>
                  </a:cubicBezTo>
                  <a:cubicBezTo>
                    <a:pt x="1752779" y="1518700"/>
                    <a:pt x="1731141" y="1527111"/>
                    <a:pt x="1710222" y="1536600"/>
                  </a:cubicBezTo>
                  <a:cubicBezTo>
                    <a:pt x="1705190" y="1538900"/>
                    <a:pt x="1699870" y="1541919"/>
                    <a:pt x="1695844" y="1537031"/>
                  </a:cubicBezTo>
                  <a:cubicBezTo>
                    <a:pt x="1691818" y="1532143"/>
                    <a:pt x="1697426" y="1527183"/>
                    <a:pt x="1699151" y="1522654"/>
                  </a:cubicBezTo>
                  <a:cubicBezTo>
                    <a:pt x="1715239" y="1483173"/>
                    <a:pt x="1724455" y="1441235"/>
                    <a:pt x="1726396" y="1398649"/>
                  </a:cubicBezTo>
                  <a:cubicBezTo>
                    <a:pt x="1728193" y="1315979"/>
                    <a:pt x="1689662" y="1260626"/>
                    <a:pt x="1620651" y="1221664"/>
                  </a:cubicBezTo>
                  <a:cubicBezTo>
                    <a:pt x="1516702" y="1162788"/>
                    <a:pt x="1416420" y="1177238"/>
                    <a:pt x="1317432" y="1234891"/>
                  </a:cubicBezTo>
                  <a:cubicBezTo>
                    <a:pt x="1232685" y="1282336"/>
                    <a:pt x="1168095" y="1358989"/>
                    <a:pt x="1135702" y="1450551"/>
                  </a:cubicBezTo>
                  <a:cubicBezTo>
                    <a:pt x="1108098" y="1526967"/>
                    <a:pt x="1109751" y="1605252"/>
                    <a:pt x="1130311" y="1682817"/>
                  </a:cubicBezTo>
                  <a:cubicBezTo>
                    <a:pt x="1166973" y="1821056"/>
                    <a:pt x="1249499" y="1924788"/>
                    <a:pt x="1376882" y="1988768"/>
                  </a:cubicBezTo>
                  <a:cubicBezTo>
                    <a:pt x="1470982" y="2036069"/>
                    <a:pt x="1572199" y="2049081"/>
                    <a:pt x="1677729" y="2036069"/>
                  </a:cubicBezTo>
                  <a:cubicBezTo>
                    <a:pt x="1875561" y="2011628"/>
                    <a:pt x="2045214" y="1921050"/>
                    <a:pt x="2209691" y="1816455"/>
                  </a:cubicBezTo>
                  <a:cubicBezTo>
                    <a:pt x="2216161" y="1811998"/>
                    <a:pt x="2222343" y="1805600"/>
                    <a:pt x="2232120" y="1805456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8" name="任意多边形: 形状 507">
              <a:extLst>
                <a:ext uri="{FF2B5EF4-FFF2-40B4-BE49-F238E27FC236}">
                  <a16:creationId xmlns:a16="http://schemas.microsoft.com/office/drawing/2014/main" id="{3B1ED150-40F5-1247-F084-05064F5C67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5517" y="6152496"/>
              <a:ext cx="311001" cy="313009"/>
            </a:xfrm>
            <a:custGeom>
              <a:avLst/>
              <a:gdLst>
                <a:gd name="connsiteX0" fmla="*/ 2232120 w 2385381"/>
                <a:gd name="connsiteY0" fmla="*/ 1805456 h 2400777"/>
                <a:gd name="connsiteX1" fmla="*/ 747370 w 2385381"/>
                <a:gd name="connsiteY1" fmla="*/ 2308664 h 2400777"/>
                <a:gd name="connsiteX2" fmla="*/ 1278685 w 2385381"/>
                <a:gd name="connsiteY2" fmla="*/ 2240156 h 2400777"/>
                <a:gd name="connsiteX3" fmla="*/ 1179050 w 2385381"/>
                <a:gd name="connsiteY3" fmla="*/ 2212264 h 2400777"/>
                <a:gd name="connsiteX4" fmla="*/ 864977 w 2385381"/>
                <a:gd name="connsiteY4" fmla="*/ 2047427 h 2400777"/>
                <a:gd name="connsiteX5" fmla="*/ 654348 w 2385381"/>
                <a:gd name="connsiteY5" fmla="*/ 1681236 h 2400777"/>
                <a:gd name="connsiteX6" fmla="*/ 654348 w 2385381"/>
                <a:gd name="connsiteY6" fmla="*/ 1473196 h 2400777"/>
                <a:gd name="connsiteX7" fmla="*/ 658302 w 2385381"/>
                <a:gd name="connsiteY7" fmla="*/ 1461622 h 2400777"/>
                <a:gd name="connsiteX8" fmla="*/ 671386 w 2385381"/>
                <a:gd name="connsiteY8" fmla="*/ 1471902 h 2400777"/>
                <a:gd name="connsiteX9" fmla="*/ 827955 w 2385381"/>
                <a:gd name="connsiteY9" fmla="*/ 1584404 h 2400777"/>
                <a:gd name="connsiteX10" fmla="*/ 961161 w 2385381"/>
                <a:gd name="connsiteY10" fmla="*/ 1561113 h 2400777"/>
                <a:gd name="connsiteX11" fmla="*/ 1107523 w 2385381"/>
                <a:gd name="connsiteY11" fmla="*/ 1234172 h 2400777"/>
                <a:gd name="connsiteX12" fmla="*/ 1047713 w 2385381"/>
                <a:gd name="connsiteY12" fmla="*/ 1065238 h 2400777"/>
                <a:gd name="connsiteX13" fmla="*/ 799200 w 2385381"/>
                <a:gd name="connsiteY13" fmla="*/ 895226 h 2400777"/>
                <a:gd name="connsiteX14" fmla="*/ 388655 w 2385381"/>
                <a:gd name="connsiteY14" fmla="*/ 990476 h 2400777"/>
                <a:gd name="connsiteX15" fmla="*/ 202540 w 2385381"/>
                <a:gd name="connsiteY15" fmla="*/ 1291825 h 2400777"/>
                <a:gd name="connsiteX16" fmla="*/ 159408 w 2385381"/>
                <a:gd name="connsiteY16" fmla="*/ 1760527 h 2400777"/>
                <a:gd name="connsiteX17" fmla="*/ 163290 w 2385381"/>
                <a:gd name="connsiteY17" fmla="*/ 1798987 h 2400777"/>
                <a:gd name="connsiteX18" fmla="*/ 459535 w 2385381"/>
                <a:gd name="connsiteY18" fmla="*/ 262406 h 2400777"/>
                <a:gd name="connsiteX19" fmla="*/ 259618 w 2385381"/>
                <a:gd name="connsiteY19" fmla="*/ 749296 h 2400777"/>
                <a:gd name="connsiteX20" fmla="*/ 494040 w 2385381"/>
                <a:gd name="connsiteY20" fmla="*/ 557430 h 2400777"/>
                <a:gd name="connsiteX21" fmla="*/ 787411 w 2385381"/>
                <a:gd name="connsiteY21" fmla="*/ 452547 h 2400777"/>
                <a:gd name="connsiteX22" fmla="*/ 1235840 w 2385381"/>
                <a:gd name="connsiteY22" fmla="*/ 591432 h 2400777"/>
                <a:gd name="connsiteX23" fmla="*/ 1244251 w 2385381"/>
                <a:gd name="connsiteY23" fmla="*/ 604084 h 2400777"/>
                <a:gd name="connsiteX24" fmla="*/ 1228220 w 2385381"/>
                <a:gd name="connsiteY24" fmla="*/ 609260 h 2400777"/>
                <a:gd name="connsiteX25" fmla="*/ 1067698 w 2385381"/>
                <a:gd name="connsiteY25" fmla="*/ 672736 h 2400777"/>
                <a:gd name="connsiteX26" fmla="*/ 1008247 w 2385381"/>
                <a:gd name="connsiteY26" fmla="*/ 799401 h 2400777"/>
                <a:gd name="connsiteX27" fmla="*/ 1056195 w 2385381"/>
                <a:gd name="connsiteY27" fmla="*/ 985084 h 2400777"/>
                <a:gd name="connsiteX28" fmla="*/ 1238285 w 2385381"/>
                <a:gd name="connsiteY28" fmla="*/ 1114480 h 2400777"/>
                <a:gd name="connsiteX29" fmla="*/ 1466741 w 2385381"/>
                <a:gd name="connsiteY29" fmla="*/ 1127564 h 2400777"/>
                <a:gd name="connsiteX30" fmla="*/ 1701595 w 2385381"/>
                <a:gd name="connsiteY30" fmla="*/ 962224 h 2400777"/>
                <a:gd name="connsiteX31" fmla="*/ 1794042 w 2385381"/>
                <a:gd name="connsiteY31" fmla="*/ 676187 h 2400777"/>
                <a:gd name="connsiteX32" fmla="*/ 1690812 w 2385381"/>
                <a:gd name="connsiteY32" fmla="*/ 379079 h 2400777"/>
                <a:gd name="connsiteX33" fmla="*/ 1310459 w 2385381"/>
                <a:gd name="connsiteY33" fmla="*/ 63352 h 2400777"/>
                <a:gd name="connsiteX34" fmla="*/ 1202629 w 2385381"/>
                <a:gd name="connsiteY34" fmla="*/ 5195 h 2400777"/>
                <a:gd name="connsiteX35" fmla="*/ 1918765 w 2385381"/>
                <a:gd name="connsiteY35" fmla="*/ 238899 h 2400777"/>
                <a:gd name="connsiteX36" fmla="*/ 2385382 w 2385381"/>
                <a:gd name="connsiteY36" fmla="*/ 1035046 h 2400777"/>
                <a:gd name="connsiteX37" fmla="*/ 2059735 w 2385381"/>
                <a:gd name="connsiteY37" fmla="*/ 612639 h 2400777"/>
                <a:gd name="connsiteX38" fmla="*/ 2086117 w 2385381"/>
                <a:gd name="connsiteY38" fmla="*/ 718887 h 2400777"/>
                <a:gd name="connsiteX39" fmla="*/ 2107683 w 2385381"/>
                <a:gd name="connsiteY39" fmla="*/ 879339 h 2400777"/>
                <a:gd name="connsiteX40" fmla="*/ 2090862 w 2385381"/>
                <a:gd name="connsiteY40" fmla="*/ 1106285 h 2400777"/>
                <a:gd name="connsiteX41" fmla="*/ 1979509 w 2385381"/>
                <a:gd name="connsiteY41" fmla="*/ 1342505 h 2400777"/>
                <a:gd name="connsiteX42" fmla="*/ 1773123 w 2385381"/>
                <a:gd name="connsiteY42" fmla="*/ 1507845 h 2400777"/>
                <a:gd name="connsiteX43" fmla="*/ 1710222 w 2385381"/>
                <a:gd name="connsiteY43" fmla="*/ 1536600 h 2400777"/>
                <a:gd name="connsiteX44" fmla="*/ 1695844 w 2385381"/>
                <a:gd name="connsiteY44" fmla="*/ 1537031 h 2400777"/>
                <a:gd name="connsiteX45" fmla="*/ 1699151 w 2385381"/>
                <a:gd name="connsiteY45" fmla="*/ 1522654 h 2400777"/>
                <a:gd name="connsiteX46" fmla="*/ 1726396 w 2385381"/>
                <a:gd name="connsiteY46" fmla="*/ 1398649 h 2400777"/>
                <a:gd name="connsiteX47" fmla="*/ 1620651 w 2385381"/>
                <a:gd name="connsiteY47" fmla="*/ 1221664 h 2400777"/>
                <a:gd name="connsiteX48" fmla="*/ 1317432 w 2385381"/>
                <a:gd name="connsiteY48" fmla="*/ 1234891 h 2400777"/>
                <a:gd name="connsiteX49" fmla="*/ 1135702 w 2385381"/>
                <a:gd name="connsiteY49" fmla="*/ 1450551 h 2400777"/>
                <a:gd name="connsiteX50" fmla="*/ 1130311 w 2385381"/>
                <a:gd name="connsiteY50" fmla="*/ 1682817 h 2400777"/>
                <a:gd name="connsiteX51" fmla="*/ 1376882 w 2385381"/>
                <a:gd name="connsiteY51" fmla="*/ 1988768 h 2400777"/>
                <a:gd name="connsiteX52" fmla="*/ 1677729 w 2385381"/>
                <a:gd name="connsiteY52" fmla="*/ 2036069 h 2400777"/>
                <a:gd name="connsiteX53" fmla="*/ 2209691 w 2385381"/>
                <a:gd name="connsiteY53" fmla="*/ 1816455 h 2400777"/>
                <a:gd name="connsiteX54" fmla="*/ 2232120 w 2385381"/>
                <a:gd name="connsiteY54" fmla="*/ 1805456 h 240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385381" h="2400777">
                  <a:moveTo>
                    <a:pt x="2232120" y="1805456"/>
                  </a:moveTo>
                  <a:cubicBezTo>
                    <a:pt x="1954134" y="2312762"/>
                    <a:pt x="1284221" y="2543374"/>
                    <a:pt x="747370" y="2308664"/>
                  </a:cubicBezTo>
                  <a:cubicBezTo>
                    <a:pt x="928956" y="2320885"/>
                    <a:pt x="1105797" y="2322394"/>
                    <a:pt x="1278685" y="2240156"/>
                  </a:cubicBezTo>
                  <a:cubicBezTo>
                    <a:pt x="1240801" y="2229588"/>
                    <a:pt x="1209674" y="2221753"/>
                    <a:pt x="1179050" y="2212264"/>
                  </a:cubicBezTo>
                  <a:cubicBezTo>
                    <a:pt x="1064031" y="2176320"/>
                    <a:pt x="956992" y="2124706"/>
                    <a:pt x="864977" y="2047427"/>
                  </a:cubicBezTo>
                  <a:cubicBezTo>
                    <a:pt x="751036" y="1951746"/>
                    <a:pt x="674980" y="1831767"/>
                    <a:pt x="654348" y="1681236"/>
                  </a:cubicBezTo>
                  <a:cubicBezTo>
                    <a:pt x="645901" y="1612146"/>
                    <a:pt x="645901" y="1542286"/>
                    <a:pt x="654348" y="1473196"/>
                  </a:cubicBezTo>
                  <a:cubicBezTo>
                    <a:pt x="654780" y="1469026"/>
                    <a:pt x="652911" y="1463131"/>
                    <a:pt x="658302" y="1461622"/>
                  </a:cubicBezTo>
                  <a:cubicBezTo>
                    <a:pt x="666425" y="1459393"/>
                    <a:pt x="667791" y="1467013"/>
                    <a:pt x="671386" y="1471902"/>
                  </a:cubicBezTo>
                  <a:cubicBezTo>
                    <a:pt x="711498" y="1526104"/>
                    <a:pt x="759734" y="1568302"/>
                    <a:pt x="827955" y="1584404"/>
                  </a:cubicBezTo>
                  <a:cubicBezTo>
                    <a:pt x="876478" y="1595834"/>
                    <a:pt x="919538" y="1582895"/>
                    <a:pt x="961161" y="1561113"/>
                  </a:cubicBezTo>
                  <a:cubicBezTo>
                    <a:pt x="1087179" y="1495193"/>
                    <a:pt x="1124272" y="1364287"/>
                    <a:pt x="1107523" y="1234172"/>
                  </a:cubicBezTo>
                  <a:cubicBezTo>
                    <a:pt x="1100470" y="1174096"/>
                    <a:pt x="1080033" y="1116371"/>
                    <a:pt x="1047713" y="1065238"/>
                  </a:cubicBezTo>
                  <a:cubicBezTo>
                    <a:pt x="989197" y="973726"/>
                    <a:pt x="904874" y="917798"/>
                    <a:pt x="799200" y="895226"/>
                  </a:cubicBezTo>
                  <a:cubicBezTo>
                    <a:pt x="647806" y="862805"/>
                    <a:pt x="510215" y="892422"/>
                    <a:pt x="388655" y="990476"/>
                  </a:cubicBezTo>
                  <a:cubicBezTo>
                    <a:pt x="291104" y="1069120"/>
                    <a:pt x="238555" y="1175297"/>
                    <a:pt x="202540" y="1291825"/>
                  </a:cubicBezTo>
                  <a:cubicBezTo>
                    <a:pt x="155166" y="1445016"/>
                    <a:pt x="158114" y="1602879"/>
                    <a:pt x="159408" y="1760527"/>
                  </a:cubicBezTo>
                  <a:cubicBezTo>
                    <a:pt x="159408" y="1773539"/>
                    <a:pt x="169975" y="1785328"/>
                    <a:pt x="163290" y="1798987"/>
                  </a:cubicBezTo>
                  <a:cubicBezTo>
                    <a:pt x="-150496" y="1282624"/>
                    <a:pt x="9452" y="595027"/>
                    <a:pt x="459535" y="262406"/>
                  </a:cubicBezTo>
                  <a:cubicBezTo>
                    <a:pt x="363350" y="410565"/>
                    <a:pt x="274498" y="561671"/>
                    <a:pt x="259618" y="749296"/>
                  </a:cubicBezTo>
                  <a:cubicBezTo>
                    <a:pt x="333014" y="672952"/>
                    <a:pt x="407848" y="607966"/>
                    <a:pt x="494040" y="557430"/>
                  </a:cubicBezTo>
                  <a:cubicBezTo>
                    <a:pt x="585121" y="504018"/>
                    <a:pt x="680946" y="464911"/>
                    <a:pt x="787411" y="452547"/>
                  </a:cubicBezTo>
                  <a:cubicBezTo>
                    <a:pt x="958286" y="432706"/>
                    <a:pt x="1102634" y="492732"/>
                    <a:pt x="1235840" y="591432"/>
                  </a:cubicBezTo>
                  <a:cubicBezTo>
                    <a:pt x="1239938" y="594523"/>
                    <a:pt x="1245689" y="598621"/>
                    <a:pt x="1244251" y="604084"/>
                  </a:cubicBezTo>
                  <a:cubicBezTo>
                    <a:pt x="1242023" y="612495"/>
                    <a:pt x="1233900" y="608685"/>
                    <a:pt x="1228220" y="609260"/>
                  </a:cubicBezTo>
                  <a:cubicBezTo>
                    <a:pt x="1168770" y="615442"/>
                    <a:pt x="1113202" y="631976"/>
                    <a:pt x="1067698" y="672736"/>
                  </a:cubicBezTo>
                  <a:cubicBezTo>
                    <a:pt x="1030676" y="706163"/>
                    <a:pt x="1013135" y="748505"/>
                    <a:pt x="1008247" y="799401"/>
                  </a:cubicBezTo>
                  <a:cubicBezTo>
                    <a:pt x="1001562" y="868340"/>
                    <a:pt x="1016514" y="930882"/>
                    <a:pt x="1056195" y="985084"/>
                  </a:cubicBezTo>
                  <a:cubicBezTo>
                    <a:pt x="1101772" y="1047554"/>
                    <a:pt x="1166398" y="1087882"/>
                    <a:pt x="1238285" y="1114480"/>
                  </a:cubicBezTo>
                  <a:cubicBezTo>
                    <a:pt x="1311437" y="1141488"/>
                    <a:pt x="1390987" y="1146046"/>
                    <a:pt x="1466741" y="1127564"/>
                  </a:cubicBezTo>
                  <a:cubicBezTo>
                    <a:pt x="1566448" y="1104273"/>
                    <a:pt x="1641210" y="1042306"/>
                    <a:pt x="1701595" y="962224"/>
                  </a:cubicBezTo>
                  <a:cubicBezTo>
                    <a:pt x="1763842" y="880058"/>
                    <a:pt x="1796428" y="779236"/>
                    <a:pt x="1794042" y="676187"/>
                  </a:cubicBezTo>
                  <a:cubicBezTo>
                    <a:pt x="1792892" y="566416"/>
                    <a:pt x="1754360" y="467715"/>
                    <a:pt x="1690812" y="379079"/>
                  </a:cubicBezTo>
                  <a:cubicBezTo>
                    <a:pt x="1591609" y="240625"/>
                    <a:pt x="1456389" y="145446"/>
                    <a:pt x="1310459" y="63352"/>
                  </a:cubicBezTo>
                  <a:cubicBezTo>
                    <a:pt x="1274875" y="43367"/>
                    <a:pt x="1238572" y="24677"/>
                    <a:pt x="1202629" y="5195"/>
                  </a:cubicBezTo>
                  <a:cubicBezTo>
                    <a:pt x="1360061" y="-28591"/>
                    <a:pt x="1753354" y="107275"/>
                    <a:pt x="1918765" y="238899"/>
                  </a:cubicBezTo>
                  <a:cubicBezTo>
                    <a:pt x="2178277" y="445358"/>
                    <a:pt x="2335709" y="707457"/>
                    <a:pt x="2385382" y="1035046"/>
                  </a:cubicBezTo>
                  <a:cubicBezTo>
                    <a:pt x="2305229" y="874379"/>
                    <a:pt x="2215657" y="721332"/>
                    <a:pt x="2059735" y="612639"/>
                  </a:cubicBezTo>
                  <a:cubicBezTo>
                    <a:pt x="2069512" y="651530"/>
                    <a:pt x="2078929" y="684957"/>
                    <a:pt x="2086117" y="718887"/>
                  </a:cubicBezTo>
                  <a:cubicBezTo>
                    <a:pt x="2097548" y="771717"/>
                    <a:pt x="2104737" y="825366"/>
                    <a:pt x="2107683" y="879339"/>
                  </a:cubicBezTo>
                  <a:cubicBezTo>
                    <a:pt x="2112572" y="955402"/>
                    <a:pt x="2106893" y="1031768"/>
                    <a:pt x="2090862" y="1106285"/>
                  </a:cubicBezTo>
                  <a:cubicBezTo>
                    <a:pt x="2072028" y="1192399"/>
                    <a:pt x="2033928" y="1273149"/>
                    <a:pt x="1979509" y="1342505"/>
                  </a:cubicBezTo>
                  <a:cubicBezTo>
                    <a:pt x="1923222" y="1413530"/>
                    <a:pt x="1852198" y="1465504"/>
                    <a:pt x="1773123" y="1507845"/>
                  </a:cubicBezTo>
                  <a:cubicBezTo>
                    <a:pt x="1752779" y="1518700"/>
                    <a:pt x="1731141" y="1527111"/>
                    <a:pt x="1710222" y="1536600"/>
                  </a:cubicBezTo>
                  <a:cubicBezTo>
                    <a:pt x="1705190" y="1538900"/>
                    <a:pt x="1699870" y="1541919"/>
                    <a:pt x="1695844" y="1537031"/>
                  </a:cubicBezTo>
                  <a:cubicBezTo>
                    <a:pt x="1691818" y="1532143"/>
                    <a:pt x="1697426" y="1527183"/>
                    <a:pt x="1699151" y="1522654"/>
                  </a:cubicBezTo>
                  <a:cubicBezTo>
                    <a:pt x="1715239" y="1483173"/>
                    <a:pt x="1724455" y="1441235"/>
                    <a:pt x="1726396" y="1398649"/>
                  </a:cubicBezTo>
                  <a:cubicBezTo>
                    <a:pt x="1728193" y="1315979"/>
                    <a:pt x="1689662" y="1260626"/>
                    <a:pt x="1620651" y="1221664"/>
                  </a:cubicBezTo>
                  <a:cubicBezTo>
                    <a:pt x="1516702" y="1162788"/>
                    <a:pt x="1416420" y="1177238"/>
                    <a:pt x="1317432" y="1234891"/>
                  </a:cubicBezTo>
                  <a:cubicBezTo>
                    <a:pt x="1232685" y="1282336"/>
                    <a:pt x="1168095" y="1358989"/>
                    <a:pt x="1135702" y="1450551"/>
                  </a:cubicBezTo>
                  <a:cubicBezTo>
                    <a:pt x="1108098" y="1526967"/>
                    <a:pt x="1109751" y="1605252"/>
                    <a:pt x="1130311" y="1682817"/>
                  </a:cubicBezTo>
                  <a:cubicBezTo>
                    <a:pt x="1166973" y="1821056"/>
                    <a:pt x="1249499" y="1924788"/>
                    <a:pt x="1376882" y="1988768"/>
                  </a:cubicBezTo>
                  <a:cubicBezTo>
                    <a:pt x="1470982" y="2036069"/>
                    <a:pt x="1572199" y="2049081"/>
                    <a:pt x="1677729" y="2036069"/>
                  </a:cubicBezTo>
                  <a:cubicBezTo>
                    <a:pt x="1875561" y="2011628"/>
                    <a:pt x="2045214" y="1921050"/>
                    <a:pt x="2209691" y="1816455"/>
                  </a:cubicBezTo>
                  <a:cubicBezTo>
                    <a:pt x="2216161" y="1811998"/>
                    <a:pt x="2222343" y="1805600"/>
                    <a:pt x="2232120" y="1805456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592" name="组合 591">
            <a:extLst>
              <a:ext uri="{FF2B5EF4-FFF2-40B4-BE49-F238E27FC236}">
                <a16:creationId xmlns:a16="http://schemas.microsoft.com/office/drawing/2014/main" id="{08BEE821-983D-24D7-1DB3-8F1765A37CFA}"/>
              </a:ext>
            </a:extLst>
          </p:cNvPr>
          <p:cNvGrpSpPr/>
          <p:nvPr/>
        </p:nvGrpSpPr>
        <p:grpSpPr>
          <a:xfrm>
            <a:off x="3016023" y="367685"/>
            <a:ext cx="268965" cy="6097650"/>
            <a:chOff x="3016023" y="367685"/>
            <a:chExt cx="268965" cy="6097650"/>
          </a:xfrm>
          <a:solidFill>
            <a:srgbClr val="E2311D"/>
          </a:solidFill>
        </p:grpSpPr>
        <p:sp>
          <p:nvSpPr>
            <p:cNvPr id="195" name="任意多边形: 形状 194">
              <a:extLst>
                <a:ext uri="{FF2B5EF4-FFF2-40B4-BE49-F238E27FC236}">
                  <a16:creationId xmlns:a16="http://schemas.microsoft.com/office/drawing/2014/main" id="{53E4CCE2-694D-F1F4-1B44-B46E3603D0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6023" y="367685"/>
              <a:ext cx="267940" cy="326630"/>
            </a:xfrm>
            <a:custGeom>
              <a:avLst/>
              <a:gdLst>
                <a:gd name="connsiteX0" fmla="*/ 1038179 w 2055099"/>
                <a:gd name="connsiteY0" fmla="*/ 1301079 h 2505255"/>
                <a:gd name="connsiteX1" fmla="*/ 1269295 w 2055099"/>
                <a:gd name="connsiteY1" fmla="*/ 1371816 h 2505255"/>
                <a:gd name="connsiteX2" fmla="*/ 1398691 w 2055099"/>
                <a:gd name="connsiteY2" fmla="*/ 1638588 h 2505255"/>
                <a:gd name="connsiteX3" fmla="*/ 1352972 w 2055099"/>
                <a:gd name="connsiteY3" fmla="*/ 1742249 h 2505255"/>
                <a:gd name="connsiteX4" fmla="*/ 1165347 w 2055099"/>
                <a:gd name="connsiteY4" fmla="*/ 1870638 h 2505255"/>
                <a:gd name="connsiteX5" fmla="*/ 1146801 w 2055099"/>
                <a:gd name="connsiteY5" fmla="*/ 1872364 h 2505255"/>
                <a:gd name="connsiteX6" fmla="*/ 1142272 w 2055099"/>
                <a:gd name="connsiteY6" fmla="*/ 1868482 h 2505255"/>
                <a:gd name="connsiteX7" fmla="*/ 1189070 w 2055099"/>
                <a:gd name="connsiteY7" fmla="*/ 1726074 h 2505255"/>
                <a:gd name="connsiteX8" fmla="*/ 1133358 w 2055099"/>
                <a:gd name="connsiteY8" fmla="*/ 1577053 h 2505255"/>
                <a:gd name="connsiteX9" fmla="*/ 878591 w 2055099"/>
                <a:gd name="connsiteY9" fmla="*/ 1474758 h 2505255"/>
                <a:gd name="connsiteX10" fmla="*/ 715336 w 2055099"/>
                <a:gd name="connsiteY10" fmla="*/ 1522275 h 2505255"/>
                <a:gd name="connsiteX11" fmla="*/ 780537 w 2055099"/>
                <a:gd name="connsiteY11" fmla="*/ 1412288 h 2505255"/>
                <a:gd name="connsiteX12" fmla="*/ 1038179 w 2055099"/>
                <a:gd name="connsiteY12" fmla="*/ 1301079 h 2505255"/>
                <a:gd name="connsiteX13" fmla="*/ 1070385 w 2055099"/>
                <a:gd name="connsiteY13" fmla="*/ 1052711 h 2505255"/>
                <a:gd name="connsiteX14" fmla="*/ 1066863 w 2055099"/>
                <a:gd name="connsiteY14" fmla="*/ 1056449 h 2505255"/>
                <a:gd name="connsiteX15" fmla="*/ 1070888 w 2055099"/>
                <a:gd name="connsiteY15" fmla="*/ 1058533 h 2505255"/>
                <a:gd name="connsiteX16" fmla="*/ 1074770 w 2055099"/>
                <a:gd name="connsiteY16" fmla="*/ 1055658 h 2505255"/>
                <a:gd name="connsiteX17" fmla="*/ 1070385 w 2055099"/>
                <a:gd name="connsiteY17" fmla="*/ 1052711 h 2505255"/>
                <a:gd name="connsiteX18" fmla="*/ 1003386 w 2055099"/>
                <a:gd name="connsiteY18" fmla="*/ 0 h 2505255"/>
                <a:gd name="connsiteX19" fmla="*/ 1094970 w 2055099"/>
                <a:gd name="connsiteY19" fmla="*/ 107040 h 2505255"/>
                <a:gd name="connsiteX20" fmla="*/ 1218616 w 2055099"/>
                <a:gd name="connsiteY20" fmla="*/ 321694 h 2505255"/>
                <a:gd name="connsiteX21" fmla="*/ 1189430 w 2055099"/>
                <a:gd name="connsiteY21" fmla="*/ 519598 h 2505255"/>
                <a:gd name="connsiteX22" fmla="*/ 1121137 w 2055099"/>
                <a:gd name="connsiteY22" fmla="*/ 580486 h 2505255"/>
                <a:gd name="connsiteX23" fmla="*/ 959824 w 2055099"/>
                <a:gd name="connsiteY23" fmla="*/ 835253 h 2505255"/>
                <a:gd name="connsiteX24" fmla="*/ 1012516 w 2055099"/>
                <a:gd name="connsiteY24" fmla="*/ 1003037 h 2505255"/>
                <a:gd name="connsiteX25" fmla="*/ 1058236 w 2055099"/>
                <a:gd name="connsiteY25" fmla="*/ 1045019 h 2505255"/>
                <a:gd name="connsiteX26" fmla="*/ 1056223 w 2055099"/>
                <a:gd name="connsiteY26" fmla="*/ 1030641 h 2505255"/>
                <a:gd name="connsiteX27" fmla="*/ 1052629 w 2055099"/>
                <a:gd name="connsiteY27" fmla="*/ 762432 h 2505255"/>
                <a:gd name="connsiteX28" fmla="*/ 1288490 w 2055099"/>
                <a:gd name="connsiteY28" fmla="*/ 544399 h 2505255"/>
                <a:gd name="connsiteX29" fmla="*/ 1291868 w 2055099"/>
                <a:gd name="connsiteY29" fmla="*/ 548640 h 2505255"/>
                <a:gd name="connsiteX30" fmla="*/ 1257578 w 2055099"/>
                <a:gd name="connsiteY30" fmla="*/ 674586 h 2505255"/>
                <a:gd name="connsiteX31" fmla="*/ 1283961 w 2055099"/>
                <a:gd name="connsiteY31" fmla="*/ 991535 h 2505255"/>
                <a:gd name="connsiteX32" fmla="*/ 1491354 w 2055099"/>
                <a:gd name="connsiteY32" fmla="*/ 1264705 h 2505255"/>
                <a:gd name="connsiteX33" fmla="*/ 1446713 w 2055099"/>
                <a:gd name="connsiteY33" fmla="*/ 1152346 h 2505255"/>
                <a:gd name="connsiteX34" fmla="*/ 1381152 w 2055099"/>
                <a:gd name="connsiteY34" fmla="*/ 1066729 h 2505255"/>
                <a:gd name="connsiteX35" fmla="*/ 1356422 w 2055099"/>
                <a:gd name="connsiteY35" fmla="*/ 855669 h 2505255"/>
                <a:gd name="connsiteX36" fmla="*/ 1456489 w 2055099"/>
                <a:gd name="connsiteY36" fmla="*/ 676599 h 2505255"/>
                <a:gd name="connsiteX37" fmla="*/ 1482296 w 2055099"/>
                <a:gd name="connsiteY37" fmla="*/ 681775 h 2505255"/>
                <a:gd name="connsiteX38" fmla="*/ 1638506 w 2055099"/>
                <a:gd name="connsiteY38" fmla="*/ 998652 h 2505255"/>
                <a:gd name="connsiteX39" fmla="*/ 1748853 w 2055099"/>
                <a:gd name="connsiteY39" fmla="*/ 1103031 h 2505255"/>
                <a:gd name="connsiteX40" fmla="*/ 2029212 w 2055099"/>
                <a:gd name="connsiteY40" fmla="*/ 1476483 h 2505255"/>
                <a:gd name="connsiteX41" fmla="*/ 2054803 w 2055099"/>
                <a:gd name="connsiteY41" fmla="*/ 1599266 h 2505255"/>
                <a:gd name="connsiteX42" fmla="*/ 1980759 w 2055099"/>
                <a:gd name="connsiteY42" fmla="*/ 1819096 h 2505255"/>
                <a:gd name="connsiteX43" fmla="*/ 1743102 w 2055099"/>
                <a:gd name="connsiteY43" fmla="*/ 2030084 h 2505255"/>
                <a:gd name="connsiteX44" fmla="*/ 1363755 w 2055099"/>
                <a:gd name="connsiteY44" fmla="*/ 2252933 h 2505255"/>
                <a:gd name="connsiteX45" fmla="*/ 1103309 w 2055099"/>
                <a:gd name="connsiteY45" fmla="*/ 2454216 h 2505255"/>
                <a:gd name="connsiteX46" fmla="*/ 1047525 w 2055099"/>
                <a:gd name="connsiteY46" fmla="*/ 2505255 h 2505255"/>
                <a:gd name="connsiteX47" fmla="*/ 687516 w 2055099"/>
                <a:gd name="connsiteY47" fmla="*/ 2238699 h 2505255"/>
                <a:gd name="connsiteX48" fmla="*/ 342460 w 2055099"/>
                <a:gd name="connsiteY48" fmla="*/ 2029293 h 2505255"/>
                <a:gd name="connsiteX49" fmla="*/ 78132 w 2055099"/>
                <a:gd name="connsiteY49" fmla="*/ 1839584 h 2505255"/>
                <a:gd name="connsiteX50" fmla="*/ 4088 w 2055099"/>
                <a:gd name="connsiteY50" fmla="*/ 1587549 h 2505255"/>
                <a:gd name="connsiteX51" fmla="*/ 199405 w 2055099"/>
                <a:gd name="connsiteY51" fmla="*/ 1169958 h 2505255"/>
                <a:gd name="connsiteX52" fmla="*/ 467327 w 2055099"/>
                <a:gd name="connsiteY52" fmla="*/ 815269 h 2505255"/>
                <a:gd name="connsiteX53" fmla="*/ 541514 w 2055099"/>
                <a:gd name="connsiteY53" fmla="*/ 685872 h 2505255"/>
                <a:gd name="connsiteX54" fmla="*/ 569838 w 2055099"/>
                <a:gd name="connsiteY54" fmla="*/ 823032 h 2505255"/>
                <a:gd name="connsiteX55" fmla="*/ 684353 w 2055099"/>
                <a:gd name="connsiteY55" fmla="*/ 976151 h 2505255"/>
                <a:gd name="connsiteX56" fmla="*/ 918417 w 2055099"/>
                <a:gd name="connsiteY56" fmla="*/ 1119925 h 2505255"/>
                <a:gd name="connsiteX57" fmla="*/ 1044291 w 2055099"/>
                <a:gd name="connsiteY57" fmla="*/ 1171396 h 2505255"/>
                <a:gd name="connsiteX58" fmla="*/ 731870 w 2055099"/>
                <a:gd name="connsiteY58" fmla="*/ 1253131 h 2505255"/>
                <a:gd name="connsiteX59" fmla="*/ 514916 w 2055099"/>
                <a:gd name="connsiteY59" fmla="*/ 1491723 h 2505255"/>
                <a:gd name="connsiteX60" fmla="*/ 478973 w 2055099"/>
                <a:gd name="connsiteY60" fmla="*/ 1665258 h 2505255"/>
                <a:gd name="connsiteX61" fmla="*/ 573935 w 2055099"/>
                <a:gd name="connsiteY61" fmla="*/ 1910464 h 2505255"/>
                <a:gd name="connsiteX62" fmla="*/ 606284 w 2055099"/>
                <a:gd name="connsiteY62" fmla="*/ 1948995 h 2505255"/>
                <a:gd name="connsiteX63" fmla="*/ 601899 w 2055099"/>
                <a:gd name="connsiteY63" fmla="*/ 1952805 h 2505255"/>
                <a:gd name="connsiteX64" fmla="*/ 417150 w 2055099"/>
                <a:gd name="connsiteY64" fmla="*/ 1839727 h 2505255"/>
                <a:gd name="connsiteX65" fmla="*/ 296092 w 2055099"/>
                <a:gd name="connsiteY65" fmla="*/ 1707456 h 2505255"/>
                <a:gd name="connsiteX66" fmla="*/ 246347 w 2055099"/>
                <a:gd name="connsiteY66" fmla="*/ 1463041 h 2505255"/>
                <a:gd name="connsiteX67" fmla="*/ 364170 w 2055099"/>
                <a:gd name="connsiteY67" fmla="*/ 1224017 h 2505255"/>
                <a:gd name="connsiteX68" fmla="*/ 369273 w 2055099"/>
                <a:gd name="connsiteY68" fmla="*/ 1216828 h 2505255"/>
                <a:gd name="connsiteX69" fmla="*/ 361150 w 2055099"/>
                <a:gd name="connsiteY69" fmla="*/ 1217439 h 2505255"/>
                <a:gd name="connsiteX70" fmla="*/ 359856 w 2055099"/>
                <a:gd name="connsiteY70" fmla="*/ 1220207 h 2505255"/>
                <a:gd name="connsiteX71" fmla="*/ 295158 w 2055099"/>
                <a:gd name="connsiteY71" fmla="*/ 1264274 h 2505255"/>
                <a:gd name="connsiteX72" fmla="*/ 129171 w 2055099"/>
                <a:gd name="connsiteY72" fmla="*/ 1511852 h 2505255"/>
                <a:gd name="connsiteX73" fmla="*/ 184309 w 2055099"/>
                <a:gd name="connsiteY73" fmla="*/ 1756626 h 2505255"/>
                <a:gd name="connsiteX74" fmla="*/ 366182 w 2055099"/>
                <a:gd name="connsiteY74" fmla="*/ 1918156 h 2505255"/>
                <a:gd name="connsiteX75" fmla="*/ 842792 w 2055099"/>
                <a:gd name="connsiteY75" fmla="*/ 2177595 h 2505255"/>
                <a:gd name="connsiteX76" fmla="*/ 1032285 w 2055099"/>
                <a:gd name="connsiteY76" fmla="*/ 2299156 h 2505255"/>
                <a:gd name="connsiteX77" fmla="*/ 1057877 w 2055099"/>
                <a:gd name="connsiteY77" fmla="*/ 2300090 h 2505255"/>
                <a:gd name="connsiteX78" fmla="*/ 1349809 w 2055099"/>
                <a:gd name="connsiteY78" fmla="*/ 2104990 h 2505255"/>
                <a:gd name="connsiteX79" fmla="*/ 1531754 w 2055099"/>
                <a:gd name="connsiteY79" fmla="*/ 2006001 h 2505255"/>
                <a:gd name="connsiteX80" fmla="*/ 1793997 w 2055099"/>
                <a:gd name="connsiteY80" fmla="*/ 1847851 h 2505255"/>
                <a:gd name="connsiteX81" fmla="*/ 1941581 w 2055099"/>
                <a:gd name="connsiteY81" fmla="*/ 1665330 h 2505255"/>
                <a:gd name="connsiteX82" fmla="*/ 1884072 w 2055099"/>
                <a:gd name="connsiteY82" fmla="*/ 1380658 h 2505255"/>
                <a:gd name="connsiteX83" fmla="*/ 1730952 w 2055099"/>
                <a:gd name="connsiteY83" fmla="*/ 1250256 h 2505255"/>
                <a:gd name="connsiteX84" fmla="*/ 1776673 w 2055099"/>
                <a:gd name="connsiteY84" fmla="*/ 1373757 h 2505255"/>
                <a:gd name="connsiteX85" fmla="*/ 1801834 w 2055099"/>
                <a:gd name="connsiteY85" fmla="*/ 1566557 h 2505255"/>
                <a:gd name="connsiteX86" fmla="*/ 1601556 w 2055099"/>
                <a:gd name="connsiteY86" fmla="*/ 1920744 h 2505255"/>
                <a:gd name="connsiteX87" fmla="*/ 1232059 w 2055099"/>
                <a:gd name="connsiteY87" fmla="*/ 2080189 h 2505255"/>
                <a:gd name="connsiteX88" fmla="*/ 823669 w 2055099"/>
                <a:gd name="connsiteY88" fmla="*/ 2036194 h 2505255"/>
                <a:gd name="connsiteX89" fmla="*/ 668466 w 2055099"/>
                <a:gd name="connsiteY89" fmla="*/ 1934546 h 2505255"/>
                <a:gd name="connsiteX90" fmla="*/ 603768 w 2055099"/>
                <a:gd name="connsiteY90" fmla="*/ 1789263 h 2505255"/>
                <a:gd name="connsiteX91" fmla="*/ 756168 w 2055099"/>
                <a:gd name="connsiteY91" fmla="*/ 1603004 h 2505255"/>
                <a:gd name="connsiteX92" fmla="*/ 921507 w 2055099"/>
                <a:gd name="connsiteY92" fmla="*/ 1610193 h 2505255"/>
                <a:gd name="connsiteX93" fmla="*/ 824245 w 2055099"/>
                <a:gd name="connsiteY93" fmla="*/ 1707096 h 2505255"/>
                <a:gd name="connsiteX94" fmla="*/ 926036 w 2055099"/>
                <a:gd name="connsiteY94" fmla="*/ 2006576 h 2505255"/>
                <a:gd name="connsiteX95" fmla="*/ 1335791 w 2055099"/>
                <a:gd name="connsiteY95" fmla="*/ 1978397 h 2505255"/>
                <a:gd name="connsiteX96" fmla="*/ 1536139 w 2055099"/>
                <a:gd name="connsiteY96" fmla="*/ 1786387 h 2505255"/>
                <a:gd name="connsiteX97" fmla="*/ 1560509 w 2055099"/>
                <a:gd name="connsiteY97" fmla="*/ 1599050 h 2505255"/>
                <a:gd name="connsiteX98" fmla="*/ 1473167 w 2055099"/>
                <a:gd name="connsiteY98" fmla="*/ 1382671 h 2505255"/>
                <a:gd name="connsiteX99" fmla="*/ 1239966 w 2055099"/>
                <a:gd name="connsiteY99" fmla="*/ 1204320 h 2505255"/>
                <a:gd name="connsiteX100" fmla="*/ 905046 w 2055099"/>
                <a:gd name="connsiteY100" fmla="*/ 1064069 h 2505255"/>
                <a:gd name="connsiteX101" fmla="*/ 677883 w 2055099"/>
                <a:gd name="connsiteY101" fmla="*/ 804773 h 2505255"/>
                <a:gd name="connsiteX102" fmla="*/ 698802 w 2055099"/>
                <a:gd name="connsiteY102" fmla="*/ 594720 h 2505255"/>
                <a:gd name="connsiteX103" fmla="*/ 830139 w 2055099"/>
                <a:gd name="connsiteY103" fmla="*/ 399547 h 2505255"/>
                <a:gd name="connsiteX104" fmla="*/ 912809 w 2055099"/>
                <a:gd name="connsiteY104" fmla="*/ 278274 h 2505255"/>
                <a:gd name="connsiteX105" fmla="*/ 993322 w 2055099"/>
                <a:gd name="connsiteY105" fmla="*/ 69802 h 2505255"/>
                <a:gd name="connsiteX106" fmla="*/ 1003386 w 2055099"/>
                <a:gd name="connsiteY106" fmla="*/ 0 h 250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2055099" h="2505255">
                  <a:moveTo>
                    <a:pt x="1038179" y="1301079"/>
                  </a:moveTo>
                  <a:cubicBezTo>
                    <a:pt x="1123509" y="1300433"/>
                    <a:pt x="1202297" y="1317038"/>
                    <a:pt x="1269295" y="1371816"/>
                  </a:cubicBezTo>
                  <a:cubicBezTo>
                    <a:pt x="1353187" y="1440468"/>
                    <a:pt x="1404587" y="1526373"/>
                    <a:pt x="1398691" y="1638588"/>
                  </a:cubicBezTo>
                  <a:cubicBezTo>
                    <a:pt x="1396607" y="1677838"/>
                    <a:pt x="1376479" y="1712416"/>
                    <a:pt x="1352972" y="1742249"/>
                  </a:cubicBezTo>
                  <a:cubicBezTo>
                    <a:pt x="1305167" y="1803360"/>
                    <a:pt x="1239606" y="1848203"/>
                    <a:pt x="1165347" y="1870638"/>
                  </a:cubicBezTo>
                  <a:cubicBezTo>
                    <a:pt x="1159237" y="1871868"/>
                    <a:pt x="1153055" y="1872450"/>
                    <a:pt x="1146801" y="1872364"/>
                  </a:cubicBezTo>
                  <a:lnTo>
                    <a:pt x="1142272" y="1868482"/>
                  </a:lnTo>
                  <a:cubicBezTo>
                    <a:pt x="1167647" y="1824200"/>
                    <a:pt x="1188566" y="1778336"/>
                    <a:pt x="1189070" y="1726074"/>
                  </a:cubicBezTo>
                  <a:cubicBezTo>
                    <a:pt x="1189645" y="1669427"/>
                    <a:pt x="1167504" y="1620401"/>
                    <a:pt x="1133358" y="1577053"/>
                  </a:cubicBezTo>
                  <a:cubicBezTo>
                    <a:pt x="1068660" y="1494527"/>
                    <a:pt x="978872" y="1467569"/>
                    <a:pt x="878591" y="1474758"/>
                  </a:cubicBezTo>
                  <a:cubicBezTo>
                    <a:pt x="821513" y="1479481"/>
                    <a:pt x="766016" y="1495641"/>
                    <a:pt x="715336" y="1522275"/>
                  </a:cubicBezTo>
                  <a:cubicBezTo>
                    <a:pt x="729569" y="1481659"/>
                    <a:pt x="751710" y="1444271"/>
                    <a:pt x="780537" y="1412288"/>
                  </a:cubicBezTo>
                  <a:cubicBezTo>
                    <a:pt x="849548" y="1336735"/>
                    <a:pt x="935669" y="1301870"/>
                    <a:pt x="1038179" y="1301079"/>
                  </a:cubicBezTo>
                  <a:close/>
                  <a:moveTo>
                    <a:pt x="1070385" y="1052711"/>
                  </a:moveTo>
                  <a:cubicBezTo>
                    <a:pt x="1066215" y="1050913"/>
                    <a:pt x="1066287" y="1054148"/>
                    <a:pt x="1066863" y="1056449"/>
                  </a:cubicBezTo>
                  <a:cubicBezTo>
                    <a:pt x="1066863" y="1057455"/>
                    <a:pt x="1069523" y="1058677"/>
                    <a:pt x="1070888" y="1058533"/>
                  </a:cubicBezTo>
                  <a:cubicBezTo>
                    <a:pt x="1072255" y="1058390"/>
                    <a:pt x="1073620" y="1056664"/>
                    <a:pt x="1074770" y="1055658"/>
                  </a:cubicBezTo>
                  <a:cubicBezTo>
                    <a:pt x="1073404" y="1054558"/>
                    <a:pt x="1071895" y="1053573"/>
                    <a:pt x="1070385" y="1052711"/>
                  </a:cubicBezTo>
                  <a:close/>
                  <a:moveTo>
                    <a:pt x="1003386" y="0"/>
                  </a:moveTo>
                  <a:cubicBezTo>
                    <a:pt x="1039330" y="32421"/>
                    <a:pt x="1066719" y="70378"/>
                    <a:pt x="1094970" y="107040"/>
                  </a:cubicBezTo>
                  <a:cubicBezTo>
                    <a:pt x="1145795" y="172960"/>
                    <a:pt x="1192161" y="241684"/>
                    <a:pt x="1218616" y="321694"/>
                  </a:cubicBezTo>
                  <a:cubicBezTo>
                    <a:pt x="1242051" y="392430"/>
                    <a:pt x="1241260" y="460651"/>
                    <a:pt x="1189430" y="519598"/>
                  </a:cubicBezTo>
                  <a:cubicBezTo>
                    <a:pt x="1169445" y="542314"/>
                    <a:pt x="1144284" y="560574"/>
                    <a:pt x="1121137" y="580486"/>
                  </a:cubicBezTo>
                  <a:cubicBezTo>
                    <a:pt x="1041343" y="648994"/>
                    <a:pt x="978658" y="729939"/>
                    <a:pt x="959824" y="835253"/>
                  </a:cubicBezTo>
                  <a:cubicBezTo>
                    <a:pt x="948753" y="897148"/>
                    <a:pt x="968522" y="955592"/>
                    <a:pt x="1012516" y="1003037"/>
                  </a:cubicBezTo>
                  <a:cubicBezTo>
                    <a:pt x="1026894" y="1018205"/>
                    <a:pt x="1036886" y="1037758"/>
                    <a:pt x="1058236" y="1045019"/>
                  </a:cubicBezTo>
                  <a:cubicBezTo>
                    <a:pt x="1061974" y="1039627"/>
                    <a:pt x="1059531" y="1035745"/>
                    <a:pt x="1056223" y="1030641"/>
                  </a:cubicBezTo>
                  <a:cubicBezTo>
                    <a:pt x="995910" y="942077"/>
                    <a:pt x="997923" y="853584"/>
                    <a:pt x="1052629" y="762432"/>
                  </a:cubicBezTo>
                  <a:cubicBezTo>
                    <a:pt x="1110138" y="666319"/>
                    <a:pt x="1197481" y="603562"/>
                    <a:pt x="1288490" y="544399"/>
                  </a:cubicBezTo>
                  <a:lnTo>
                    <a:pt x="1291868" y="548640"/>
                  </a:lnTo>
                  <a:cubicBezTo>
                    <a:pt x="1282667" y="591197"/>
                    <a:pt x="1267786" y="632173"/>
                    <a:pt x="1257578" y="674586"/>
                  </a:cubicBezTo>
                  <a:cubicBezTo>
                    <a:pt x="1231268" y="783566"/>
                    <a:pt x="1234143" y="888090"/>
                    <a:pt x="1283961" y="991535"/>
                  </a:cubicBezTo>
                  <a:cubicBezTo>
                    <a:pt x="1333275" y="1096051"/>
                    <a:pt x="1403940" y="1189102"/>
                    <a:pt x="1491354" y="1264705"/>
                  </a:cubicBezTo>
                  <a:cubicBezTo>
                    <a:pt x="1484812" y="1220782"/>
                    <a:pt x="1467272" y="1186204"/>
                    <a:pt x="1446713" y="1152346"/>
                  </a:cubicBezTo>
                  <a:cubicBezTo>
                    <a:pt x="1427950" y="1121291"/>
                    <a:pt x="1398548" y="1099150"/>
                    <a:pt x="1381152" y="1066729"/>
                  </a:cubicBezTo>
                  <a:cubicBezTo>
                    <a:pt x="1345209" y="999227"/>
                    <a:pt x="1339817" y="928634"/>
                    <a:pt x="1356422" y="855669"/>
                  </a:cubicBezTo>
                  <a:cubicBezTo>
                    <a:pt x="1372094" y="786370"/>
                    <a:pt x="1411056" y="729436"/>
                    <a:pt x="1456489" y="676599"/>
                  </a:cubicBezTo>
                  <a:cubicBezTo>
                    <a:pt x="1466912" y="664450"/>
                    <a:pt x="1475754" y="655392"/>
                    <a:pt x="1482296" y="681775"/>
                  </a:cubicBezTo>
                  <a:cubicBezTo>
                    <a:pt x="1510116" y="797728"/>
                    <a:pt x="1563457" y="905990"/>
                    <a:pt x="1638506" y="998652"/>
                  </a:cubicBezTo>
                  <a:cubicBezTo>
                    <a:pt x="1671215" y="1037485"/>
                    <a:pt x="1708237" y="1072494"/>
                    <a:pt x="1748853" y="1103031"/>
                  </a:cubicBezTo>
                  <a:cubicBezTo>
                    <a:pt x="1876236" y="1201588"/>
                    <a:pt x="1975871" y="1321927"/>
                    <a:pt x="2029212" y="1476483"/>
                  </a:cubicBezTo>
                  <a:cubicBezTo>
                    <a:pt x="2043589" y="1515964"/>
                    <a:pt x="2052215" y="1557320"/>
                    <a:pt x="2054803" y="1599266"/>
                  </a:cubicBezTo>
                  <a:cubicBezTo>
                    <a:pt x="2058469" y="1681720"/>
                    <a:pt x="2027773" y="1753679"/>
                    <a:pt x="1980759" y="1819096"/>
                  </a:cubicBezTo>
                  <a:cubicBezTo>
                    <a:pt x="1917715" y="1905741"/>
                    <a:pt x="1836627" y="1977714"/>
                    <a:pt x="1743102" y="2030084"/>
                  </a:cubicBezTo>
                  <a:cubicBezTo>
                    <a:pt x="1615863" y="2103121"/>
                    <a:pt x="1485388" y="2170479"/>
                    <a:pt x="1363755" y="2252933"/>
                  </a:cubicBezTo>
                  <a:cubicBezTo>
                    <a:pt x="1272818" y="2314611"/>
                    <a:pt x="1184038" y="2378950"/>
                    <a:pt x="1103309" y="2454216"/>
                  </a:cubicBezTo>
                  <a:cubicBezTo>
                    <a:pt x="1085194" y="2471109"/>
                    <a:pt x="1066431" y="2487571"/>
                    <a:pt x="1047525" y="2505255"/>
                  </a:cubicBezTo>
                  <a:cubicBezTo>
                    <a:pt x="933225" y="2408970"/>
                    <a:pt x="812958" y="2319938"/>
                    <a:pt x="687516" y="2238699"/>
                  </a:cubicBezTo>
                  <a:cubicBezTo>
                    <a:pt x="574797" y="2165303"/>
                    <a:pt x="460569" y="2094350"/>
                    <a:pt x="342460" y="2029293"/>
                  </a:cubicBezTo>
                  <a:cubicBezTo>
                    <a:pt x="246850" y="1976456"/>
                    <a:pt x="155985" y="1917149"/>
                    <a:pt x="78132" y="1839584"/>
                  </a:cubicBezTo>
                  <a:cubicBezTo>
                    <a:pt x="7395" y="1769063"/>
                    <a:pt x="-8923" y="1684739"/>
                    <a:pt x="4088" y="1587549"/>
                  </a:cubicBezTo>
                  <a:cubicBezTo>
                    <a:pt x="25654" y="1426953"/>
                    <a:pt x="106455" y="1295832"/>
                    <a:pt x="199405" y="1169958"/>
                  </a:cubicBezTo>
                  <a:cubicBezTo>
                    <a:pt x="287394" y="1050770"/>
                    <a:pt x="390839" y="943155"/>
                    <a:pt x="467327" y="815269"/>
                  </a:cubicBezTo>
                  <a:cubicBezTo>
                    <a:pt x="492631" y="772927"/>
                    <a:pt x="518438" y="730730"/>
                    <a:pt x="541514" y="685872"/>
                  </a:cubicBezTo>
                  <a:cubicBezTo>
                    <a:pt x="540363" y="733152"/>
                    <a:pt x="550069" y="780066"/>
                    <a:pt x="569838" y="823032"/>
                  </a:cubicBezTo>
                  <a:cubicBezTo>
                    <a:pt x="596435" y="881771"/>
                    <a:pt x="635542" y="934018"/>
                    <a:pt x="684353" y="976151"/>
                  </a:cubicBezTo>
                  <a:cubicBezTo>
                    <a:pt x="753652" y="1037686"/>
                    <a:pt x="834165" y="1082256"/>
                    <a:pt x="918417" y="1119925"/>
                  </a:cubicBezTo>
                  <a:cubicBezTo>
                    <a:pt x="958529" y="1137825"/>
                    <a:pt x="999792" y="1153280"/>
                    <a:pt x="1044291" y="1171396"/>
                  </a:cubicBezTo>
                  <a:cubicBezTo>
                    <a:pt x="930925" y="1174056"/>
                    <a:pt x="827480" y="1199575"/>
                    <a:pt x="731870" y="1253131"/>
                  </a:cubicBezTo>
                  <a:cubicBezTo>
                    <a:pt x="633169" y="1308484"/>
                    <a:pt x="559342" y="1385690"/>
                    <a:pt x="514916" y="1491723"/>
                  </a:cubicBezTo>
                  <a:cubicBezTo>
                    <a:pt x="491265" y="1548011"/>
                    <a:pt x="476385" y="1604801"/>
                    <a:pt x="478973" y="1665258"/>
                  </a:cubicBezTo>
                  <a:cubicBezTo>
                    <a:pt x="483142" y="1757273"/>
                    <a:pt x="516929" y="1838577"/>
                    <a:pt x="573935" y="1910464"/>
                  </a:cubicBezTo>
                  <a:cubicBezTo>
                    <a:pt x="584358" y="1923619"/>
                    <a:pt x="595501" y="1936199"/>
                    <a:pt x="606284" y="1948995"/>
                  </a:cubicBezTo>
                  <a:lnTo>
                    <a:pt x="601899" y="1952805"/>
                  </a:lnTo>
                  <a:cubicBezTo>
                    <a:pt x="534397" y="1924841"/>
                    <a:pt x="474588" y="1884153"/>
                    <a:pt x="417150" y="1839727"/>
                  </a:cubicBezTo>
                  <a:cubicBezTo>
                    <a:pt x="369345" y="1803058"/>
                    <a:pt x="328369" y="1758287"/>
                    <a:pt x="296092" y="1707456"/>
                  </a:cubicBezTo>
                  <a:cubicBezTo>
                    <a:pt x="249079" y="1635252"/>
                    <a:pt x="231322" y="1547874"/>
                    <a:pt x="246347" y="1463041"/>
                  </a:cubicBezTo>
                  <a:cubicBezTo>
                    <a:pt x="261371" y="1370666"/>
                    <a:pt x="308313" y="1295472"/>
                    <a:pt x="364170" y="1224017"/>
                  </a:cubicBezTo>
                  <a:lnTo>
                    <a:pt x="369273" y="1216828"/>
                  </a:lnTo>
                  <a:cubicBezTo>
                    <a:pt x="366901" y="1214758"/>
                    <a:pt x="363235" y="1215031"/>
                    <a:pt x="361150" y="1217439"/>
                  </a:cubicBezTo>
                  <a:cubicBezTo>
                    <a:pt x="360503" y="1218223"/>
                    <a:pt x="360000" y="1219186"/>
                    <a:pt x="359856" y="1220207"/>
                  </a:cubicBezTo>
                  <a:cubicBezTo>
                    <a:pt x="334264" y="1228833"/>
                    <a:pt x="315214" y="1247811"/>
                    <a:pt x="295158" y="1264274"/>
                  </a:cubicBezTo>
                  <a:cubicBezTo>
                    <a:pt x="216082" y="1330409"/>
                    <a:pt x="151384" y="1408047"/>
                    <a:pt x="129171" y="1511852"/>
                  </a:cubicBezTo>
                  <a:cubicBezTo>
                    <a:pt x="110049" y="1601207"/>
                    <a:pt x="135209" y="1682583"/>
                    <a:pt x="184309" y="1756626"/>
                  </a:cubicBezTo>
                  <a:cubicBezTo>
                    <a:pt x="230173" y="1825091"/>
                    <a:pt x="292786" y="1880688"/>
                    <a:pt x="366182" y="1918156"/>
                  </a:cubicBezTo>
                  <a:cubicBezTo>
                    <a:pt x="526274" y="2002335"/>
                    <a:pt x="687372" y="2084717"/>
                    <a:pt x="842792" y="2177595"/>
                  </a:cubicBezTo>
                  <a:cubicBezTo>
                    <a:pt x="907490" y="2216126"/>
                    <a:pt x="972188" y="2253292"/>
                    <a:pt x="1032285" y="2299156"/>
                  </a:cubicBezTo>
                  <a:cubicBezTo>
                    <a:pt x="1039402" y="2305784"/>
                    <a:pt x="1050329" y="2306186"/>
                    <a:pt x="1057877" y="2300090"/>
                  </a:cubicBezTo>
                  <a:cubicBezTo>
                    <a:pt x="1152767" y="2231510"/>
                    <a:pt x="1249671" y="2165806"/>
                    <a:pt x="1349809" y="2104990"/>
                  </a:cubicBezTo>
                  <a:cubicBezTo>
                    <a:pt x="1408972" y="2069046"/>
                    <a:pt x="1470076" y="2037057"/>
                    <a:pt x="1531754" y="2006001"/>
                  </a:cubicBezTo>
                  <a:cubicBezTo>
                    <a:pt x="1623194" y="1960066"/>
                    <a:pt x="1713341" y="1911398"/>
                    <a:pt x="1793997" y="1847851"/>
                  </a:cubicBezTo>
                  <a:cubicBezTo>
                    <a:pt x="1856539" y="1798608"/>
                    <a:pt x="1914193" y="1743615"/>
                    <a:pt x="1941581" y="1665330"/>
                  </a:cubicBezTo>
                  <a:cubicBezTo>
                    <a:pt x="1978603" y="1559153"/>
                    <a:pt x="1953155" y="1465988"/>
                    <a:pt x="1884072" y="1380658"/>
                  </a:cubicBezTo>
                  <a:cubicBezTo>
                    <a:pt x="1841155" y="1328497"/>
                    <a:pt x="1789253" y="1284352"/>
                    <a:pt x="1730952" y="1250256"/>
                  </a:cubicBezTo>
                  <a:cubicBezTo>
                    <a:pt x="1746912" y="1294754"/>
                    <a:pt x="1765602" y="1332782"/>
                    <a:pt x="1776673" y="1373757"/>
                  </a:cubicBezTo>
                  <a:cubicBezTo>
                    <a:pt x="1793782" y="1437018"/>
                    <a:pt x="1807081" y="1501140"/>
                    <a:pt x="1801834" y="1566557"/>
                  </a:cubicBezTo>
                  <a:cubicBezTo>
                    <a:pt x="1789900" y="1715004"/>
                    <a:pt x="1722183" y="1832539"/>
                    <a:pt x="1601556" y="1920744"/>
                  </a:cubicBezTo>
                  <a:cubicBezTo>
                    <a:pt x="1492289" y="2001602"/>
                    <a:pt x="1365840" y="2056164"/>
                    <a:pt x="1232059" y="2080189"/>
                  </a:cubicBezTo>
                  <a:cubicBezTo>
                    <a:pt x="1094611" y="2106370"/>
                    <a:pt x="952419" y="2091051"/>
                    <a:pt x="823669" y="2036194"/>
                  </a:cubicBezTo>
                  <a:cubicBezTo>
                    <a:pt x="765369" y="2011465"/>
                    <a:pt x="711526" y="1981919"/>
                    <a:pt x="668466" y="1934546"/>
                  </a:cubicBezTo>
                  <a:cubicBezTo>
                    <a:pt x="630869" y="1892995"/>
                    <a:pt x="603768" y="1845766"/>
                    <a:pt x="603768" y="1789263"/>
                  </a:cubicBezTo>
                  <a:cubicBezTo>
                    <a:pt x="603768" y="1696744"/>
                    <a:pt x="661277" y="1630321"/>
                    <a:pt x="756168" y="1603004"/>
                  </a:cubicBezTo>
                  <a:cubicBezTo>
                    <a:pt x="810658" y="1587620"/>
                    <a:pt x="868599" y="1590144"/>
                    <a:pt x="921507" y="1610193"/>
                  </a:cubicBezTo>
                  <a:cubicBezTo>
                    <a:pt x="881179" y="1636431"/>
                    <a:pt x="847249" y="1666552"/>
                    <a:pt x="824245" y="1707096"/>
                  </a:cubicBezTo>
                  <a:cubicBezTo>
                    <a:pt x="768101" y="1805869"/>
                    <a:pt x="786505" y="1961288"/>
                    <a:pt x="926036" y="2006576"/>
                  </a:cubicBezTo>
                  <a:cubicBezTo>
                    <a:pt x="1065569" y="2051865"/>
                    <a:pt x="1203807" y="2043526"/>
                    <a:pt x="1335791" y="1978397"/>
                  </a:cubicBezTo>
                  <a:cubicBezTo>
                    <a:pt x="1421624" y="1935912"/>
                    <a:pt x="1493367" y="1875455"/>
                    <a:pt x="1536139" y="1786387"/>
                  </a:cubicBezTo>
                  <a:cubicBezTo>
                    <a:pt x="1564247" y="1728202"/>
                    <a:pt x="1572802" y="1662490"/>
                    <a:pt x="1560509" y="1599050"/>
                  </a:cubicBezTo>
                  <a:cubicBezTo>
                    <a:pt x="1546132" y="1520981"/>
                    <a:pt x="1520899" y="1447729"/>
                    <a:pt x="1473167" y="1382671"/>
                  </a:cubicBezTo>
                  <a:cubicBezTo>
                    <a:pt x="1412495" y="1300289"/>
                    <a:pt x="1332484" y="1244864"/>
                    <a:pt x="1239966" y="1204320"/>
                  </a:cubicBezTo>
                  <a:cubicBezTo>
                    <a:pt x="1129044" y="1155796"/>
                    <a:pt x="1012516" y="1119997"/>
                    <a:pt x="905046" y="1064069"/>
                  </a:cubicBezTo>
                  <a:cubicBezTo>
                    <a:pt x="797575" y="1008141"/>
                    <a:pt x="710951" y="929209"/>
                    <a:pt x="677883" y="804773"/>
                  </a:cubicBezTo>
                  <a:cubicBezTo>
                    <a:pt x="658474" y="731520"/>
                    <a:pt x="669473" y="662725"/>
                    <a:pt x="698802" y="594720"/>
                  </a:cubicBezTo>
                  <a:cubicBezTo>
                    <a:pt x="730792" y="522466"/>
                    <a:pt x="775290" y="456402"/>
                    <a:pt x="830139" y="399547"/>
                  </a:cubicBezTo>
                  <a:cubicBezTo>
                    <a:pt x="863998" y="363604"/>
                    <a:pt x="888799" y="320831"/>
                    <a:pt x="912809" y="278274"/>
                  </a:cubicBezTo>
                  <a:cubicBezTo>
                    <a:pt x="949687" y="212929"/>
                    <a:pt x="980814" y="144709"/>
                    <a:pt x="993322" y="69802"/>
                  </a:cubicBezTo>
                  <a:cubicBezTo>
                    <a:pt x="997060" y="47518"/>
                    <a:pt x="999792" y="25089"/>
                    <a:pt x="1003386" y="0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4" name="任意多边形: 形状 433">
              <a:extLst>
                <a:ext uri="{FF2B5EF4-FFF2-40B4-BE49-F238E27FC236}">
                  <a16:creationId xmlns:a16="http://schemas.microsoft.com/office/drawing/2014/main" id="{F77ADA4F-8EE0-6C65-833A-7C120E6A22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6023" y="1447685"/>
              <a:ext cx="267940" cy="326630"/>
            </a:xfrm>
            <a:custGeom>
              <a:avLst/>
              <a:gdLst>
                <a:gd name="connsiteX0" fmla="*/ 1038179 w 2055099"/>
                <a:gd name="connsiteY0" fmla="*/ 1301079 h 2505255"/>
                <a:gd name="connsiteX1" fmla="*/ 1269295 w 2055099"/>
                <a:gd name="connsiteY1" fmla="*/ 1371816 h 2505255"/>
                <a:gd name="connsiteX2" fmla="*/ 1398691 w 2055099"/>
                <a:gd name="connsiteY2" fmla="*/ 1638588 h 2505255"/>
                <a:gd name="connsiteX3" fmla="*/ 1352972 w 2055099"/>
                <a:gd name="connsiteY3" fmla="*/ 1742249 h 2505255"/>
                <a:gd name="connsiteX4" fmla="*/ 1165347 w 2055099"/>
                <a:gd name="connsiteY4" fmla="*/ 1870638 h 2505255"/>
                <a:gd name="connsiteX5" fmla="*/ 1146801 w 2055099"/>
                <a:gd name="connsiteY5" fmla="*/ 1872364 h 2505255"/>
                <a:gd name="connsiteX6" fmla="*/ 1142272 w 2055099"/>
                <a:gd name="connsiteY6" fmla="*/ 1868482 h 2505255"/>
                <a:gd name="connsiteX7" fmla="*/ 1189070 w 2055099"/>
                <a:gd name="connsiteY7" fmla="*/ 1726074 h 2505255"/>
                <a:gd name="connsiteX8" fmla="*/ 1133358 w 2055099"/>
                <a:gd name="connsiteY8" fmla="*/ 1577053 h 2505255"/>
                <a:gd name="connsiteX9" fmla="*/ 878591 w 2055099"/>
                <a:gd name="connsiteY9" fmla="*/ 1474758 h 2505255"/>
                <a:gd name="connsiteX10" fmla="*/ 715336 w 2055099"/>
                <a:gd name="connsiteY10" fmla="*/ 1522275 h 2505255"/>
                <a:gd name="connsiteX11" fmla="*/ 780537 w 2055099"/>
                <a:gd name="connsiteY11" fmla="*/ 1412288 h 2505255"/>
                <a:gd name="connsiteX12" fmla="*/ 1038179 w 2055099"/>
                <a:gd name="connsiteY12" fmla="*/ 1301079 h 2505255"/>
                <a:gd name="connsiteX13" fmla="*/ 1070385 w 2055099"/>
                <a:gd name="connsiteY13" fmla="*/ 1052711 h 2505255"/>
                <a:gd name="connsiteX14" fmla="*/ 1066863 w 2055099"/>
                <a:gd name="connsiteY14" fmla="*/ 1056449 h 2505255"/>
                <a:gd name="connsiteX15" fmla="*/ 1070888 w 2055099"/>
                <a:gd name="connsiteY15" fmla="*/ 1058533 h 2505255"/>
                <a:gd name="connsiteX16" fmla="*/ 1074770 w 2055099"/>
                <a:gd name="connsiteY16" fmla="*/ 1055658 h 2505255"/>
                <a:gd name="connsiteX17" fmla="*/ 1070385 w 2055099"/>
                <a:gd name="connsiteY17" fmla="*/ 1052711 h 2505255"/>
                <a:gd name="connsiteX18" fmla="*/ 1003386 w 2055099"/>
                <a:gd name="connsiteY18" fmla="*/ 0 h 2505255"/>
                <a:gd name="connsiteX19" fmla="*/ 1094970 w 2055099"/>
                <a:gd name="connsiteY19" fmla="*/ 107040 h 2505255"/>
                <a:gd name="connsiteX20" fmla="*/ 1218616 w 2055099"/>
                <a:gd name="connsiteY20" fmla="*/ 321694 h 2505255"/>
                <a:gd name="connsiteX21" fmla="*/ 1189430 w 2055099"/>
                <a:gd name="connsiteY21" fmla="*/ 519598 h 2505255"/>
                <a:gd name="connsiteX22" fmla="*/ 1121137 w 2055099"/>
                <a:gd name="connsiteY22" fmla="*/ 580486 h 2505255"/>
                <a:gd name="connsiteX23" fmla="*/ 959824 w 2055099"/>
                <a:gd name="connsiteY23" fmla="*/ 835253 h 2505255"/>
                <a:gd name="connsiteX24" fmla="*/ 1012516 w 2055099"/>
                <a:gd name="connsiteY24" fmla="*/ 1003037 h 2505255"/>
                <a:gd name="connsiteX25" fmla="*/ 1058236 w 2055099"/>
                <a:gd name="connsiteY25" fmla="*/ 1045019 h 2505255"/>
                <a:gd name="connsiteX26" fmla="*/ 1056223 w 2055099"/>
                <a:gd name="connsiteY26" fmla="*/ 1030641 h 2505255"/>
                <a:gd name="connsiteX27" fmla="*/ 1052629 w 2055099"/>
                <a:gd name="connsiteY27" fmla="*/ 762432 h 2505255"/>
                <a:gd name="connsiteX28" fmla="*/ 1288490 w 2055099"/>
                <a:gd name="connsiteY28" fmla="*/ 544399 h 2505255"/>
                <a:gd name="connsiteX29" fmla="*/ 1291868 w 2055099"/>
                <a:gd name="connsiteY29" fmla="*/ 548640 h 2505255"/>
                <a:gd name="connsiteX30" fmla="*/ 1257578 w 2055099"/>
                <a:gd name="connsiteY30" fmla="*/ 674586 h 2505255"/>
                <a:gd name="connsiteX31" fmla="*/ 1283961 w 2055099"/>
                <a:gd name="connsiteY31" fmla="*/ 991535 h 2505255"/>
                <a:gd name="connsiteX32" fmla="*/ 1491354 w 2055099"/>
                <a:gd name="connsiteY32" fmla="*/ 1264705 h 2505255"/>
                <a:gd name="connsiteX33" fmla="*/ 1446713 w 2055099"/>
                <a:gd name="connsiteY33" fmla="*/ 1152346 h 2505255"/>
                <a:gd name="connsiteX34" fmla="*/ 1381152 w 2055099"/>
                <a:gd name="connsiteY34" fmla="*/ 1066729 h 2505255"/>
                <a:gd name="connsiteX35" fmla="*/ 1356422 w 2055099"/>
                <a:gd name="connsiteY35" fmla="*/ 855669 h 2505255"/>
                <a:gd name="connsiteX36" fmla="*/ 1456489 w 2055099"/>
                <a:gd name="connsiteY36" fmla="*/ 676599 h 2505255"/>
                <a:gd name="connsiteX37" fmla="*/ 1482296 w 2055099"/>
                <a:gd name="connsiteY37" fmla="*/ 681775 h 2505255"/>
                <a:gd name="connsiteX38" fmla="*/ 1638506 w 2055099"/>
                <a:gd name="connsiteY38" fmla="*/ 998652 h 2505255"/>
                <a:gd name="connsiteX39" fmla="*/ 1748853 w 2055099"/>
                <a:gd name="connsiteY39" fmla="*/ 1103031 h 2505255"/>
                <a:gd name="connsiteX40" fmla="*/ 2029212 w 2055099"/>
                <a:gd name="connsiteY40" fmla="*/ 1476483 h 2505255"/>
                <a:gd name="connsiteX41" fmla="*/ 2054803 w 2055099"/>
                <a:gd name="connsiteY41" fmla="*/ 1599266 h 2505255"/>
                <a:gd name="connsiteX42" fmla="*/ 1980759 w 2055099"/>
                <a:gd name="connsiteY42" fmla="*/ 1819096 h 2505255"/>
                <a:gd name="connsiteX43" fmla="*/ 1743102 w 2055099"/>
                <a:gd name="connsiteY43" fmla="*/ 2030084 h 2505255"/>
                <a:gd name="connsiteX44" fmla="*/ 1363755 w 2055099"/>
                <a:gd name="connsiteY44" fmla="*/ 2252933 h 2505255"/>
                <a:gd name="connsiteX45" fmla="*/ 1103309 w 2055099"/>
                <a:gd name="connsiteY45" fmla="*/ 2454216 h 2505255"/>
                <a:gd name="connsiteX46" fmla="*/ 1047525 w 2055099"/>
                <a:gd name="connsiteY46" fmla="*/ 2505255 h 2505255"/>
                <a:gd name="connsiteX47" fmla="*/ 687516 w 2055099"/>
                <a:gd name="connsiteY47" fmla="*/ 2238699 h 2505255"/>
                <a:gd name="connsiteX48" fmla="*/ 342460 w 2055099"/>
                <a:gd name="connsiteY48" fmla="*/ 2029293 h 2505255"/>
                <a:gd name="connsiteX49" fmla="*/ 78132 w 2055099"/>
                <a:gd name="connsiteY49" fmla="*/ 1839584 h 2505255"/>
                <a:gd name="connsiteX50" fmla="*/ 4088 w 2055099"/>
                <a:gd name="connsiteY50" fmla="*/ 1587549 h 2505255"/>
                <a:gd name="connsiteX51" fmla="*/ 199405 w 2055099"/>
                <a:gd name="connsiteY51" fmla="*/ 1169958 h 2505255"/>
                <a:gd name="connsiteX52" fmla="*/ 467327 w 2055099"/>
                <a:gd name="connsiteY52" fmla="*/ 815269 h 2505255"/>
                <a:gd name="connsiteX53" fmla="*/ 541514 w 2055099"/>
                <a:gd name="connsiteY53" fmla="*/ 685872 h 2505255"/>
                <a:gd name="connsiteX54" fmla="*/ 569838 w 2055099"/>
                <a:gd name="connsiteY54" fmla="*/ 823032 h 2505255"/>
                <a:gd name="connsiteX55" fmla="*/ 684353 w 2055099"/>
                <a:gd name="connsiteY55" fmla="*/ 976151 h 2505255"/>
                <a:gd name="connsiteX56" fmla="*/ 918417 w 2055099"/>
                <a:gd name="connsiteY56" fmla="*/ 1119925 h 2505255"/>
                <a:gd name="connsiteX57" fmla="*/ 1044291 w 2055099"/>
                <a:gd name="connsiteY57" fmla="*/ 1171396 h 2505255"/>
                <a:gd name="connsiteX58" fmla="*/ 731870 w 2055099"/>
                <a:gd name="connsiteY58" fmla="*/ 1253131 h 2505255"/>
                <a:gd name="connsiteX59" fmla="*/ 514916 w 2055099"/>
                <a:gd name="connsiteY59" fmla="*/ 1491723 h 2505255"/>
                <a:gd name="connsiteX60" fmla="*/ 478973 w 2055099"/>
                <a:gd name="connsiteY60" fmla="*/ 1665258 h 2505255"/>
                <a:gd name="connsiteX61" fmla="*/ 573935 w 2055099"/>
                <a:gd name="connsiteY61" fmla="*/ 1910464 h 2505255"/>
                <a:gd name="connsiteX62" fmla="*/ 606284 w 2055099"/>
                <a:gd name="connsiteY62" fmla="*/ 1948995 h 2505255"/>
                <a:gd name="connsiteX63" fmla="*/ 601899 w 2055099"/>
                <a:gd name="connsiteY63" fmla="*/ 1952805 h 2505255"/>
                <a:gd name="connsiteX64" fmla="*/ 417150 w 2055099"/>
                <a:gd name="connsiteY64" fmla="*/ 1839727 h 2505255"/>
                <a:gd name="connsiteX65" fmla="*/ 296092 w 2055099"/>
                <a:gd name="connsiteY65" fmla="*/ 1707456 h 2505255"/>
                <a:gd name="connsiteX66" fmla="*/ 246347 w 2055099"/>
                <a:gd name="connsiteY66" fmla="*/ 1463041 h 2505255"/>
                <a:gd name="connsiteX67" fmla="*/ 364170 w 2055099"/>
                <a:gd name="connsiteY67" fmla="*/ 1224017 h 2505255"/>
                <a:gd name="connsiteX68" fmla="*/ 369273 w 2055099"/>
                <a:gd name="connsiteY68" fmla="*/ 1216828 h 2505255"/>
                <a:gd name="connsiteX69" fmla="*/ 361150 w 2055099"/>
                <a:gd name="connsiteY69" fmla="*/ 1217439 h 2505255"/>
                <a:gd name="connsiteX70" fmla="*/ 359856 w 2055099"/>
                <a:gd name="connsiteY70" fmla="*/ 1220207 h 2505255"/>
                <a:gd name="connsiteX71" fmla="*/ 295158 w 2055099"/>
                <a:gd name="connsiteY71" fmla="*/ 1264274 h 2505255"/>
                <a:gd name="connsiteX72" fmla="*/ 129171 w 2055099"/>
                <a:gd name="connsiteY72" fmla="*/ 1511852 h 2505255"/>
                <a:gd name="connsiteX73" fmla="*/ 184309 w 2055099"/>
                <a:gd name="connsiteY73" fmla="*/ 1756626 h 2505255"/>
                <a:gd name="connsiteX74" fmla="*/ 366182 w 2055099"/>
                <a:gd name="connsiteY74" fmla="*/ 1918156 h 2505255"/>
                <a:gd name="connsiteX75" fmla="*/ 842792 w 2055099"/>
                <a:gd name="connsiteY75" fmla="*/ 2177595 h 2505255"/>
                <a:gd name="connsiteX76" fmla="*/ 1032285 w 2055099"/>
                <a:gd name="connsiteY76" fmla="*/ 2299156 h 2505255"/>
                <a:gd name="connsiteX77" fmla="*/ 1057877 w 2055099"/>
                <a:gd name="connsiteY77" fmla="*/ 2300090 h 2505255"/>
                <a:gd name="connsiteX78" fmla="*/ 1349809 w 2055099"/>
                <a:gd name="connsiteY78" fmla="*/ 2104990 h 2505255"/>
                <a:gd name="connsiteX79" fmla="*/ 1531754 w 2055099"/>
                <a:gd name="connsiteY79" fmla="*/ 2006001 h 2505255"/>
                <a:gd name="connsiteX80" fmla="*/ 1793997 w 2055099"/>
                <a:gd name="connsiteY80" fmla="*/ 1847851 h 2505255"/>
                <a:gd name="connsiteX81" fmla="*/ 1941581 w 2055099"/>
                <a:gd name="connsiteY81" fmla="*/ 1665330 h 2505255"/>
                <a:gd name="connsiteX82" fmla="*/ 1884072 w 2055099"/>
                <a:gd name="connsiteY82" fmla="*/ 1380658 h 2505255"/>
                <a:gd name="connsiteX83" fmla="*/ 1730952 w 2055099"/>
                <a:gd name="connsiteY83" fmla="*/ 1250256 h 2505255"/>
                <a:gd name="connsiteX84" fmla="*/ 1776673 w 2055099"/>
                <a:gd name="connsiteY84" fmla="*/ 1373757 h 2505255"/>
                <a:gd name="connsiteX85" fmla="*/ 1801834 w 2055099"/>
                <a:gd name="connsiteY85" fmla="*/ 1566557 h 2505255"/>
                <a:gd name="connsiteX86" fmla="*/ 1601556 w 2055099"/>
                <a:gd name="connsiteY86" fmla="*/ 1920744 h 2505255"/>
                <a:gd name="connsiteX87" fmla="*/ 1232059 w 2055099"/>
                <a:gd name="connsiteY87" fmla="*/ 2080189 h 2505255"/>
                <a:gd name="connsiteX88" fmla="*/ 823669 w 2055099"/>
                <a:gd name="connsiteY88" fmla="*/ 2036194 h 2505255"/>
                <a:gd name="connsiteX89" fmla="*/ 668466 w 2055099"/>
                <a:gd name="connsiteY89" fmla="*/ 1934546 h 2505255"/>
                <a:gd name="connsiteX90" fmla="*/ 603768 w 2055099"/>
                <a:gd name="connsiteY90" fmla="*/ 1789263 h 2505255"/>
                <a:gd name="connsiteX91" fmla="*/ 756168 w 2055099"/>
                <a:gd name="connsiteY91" fmla="*/ 1603004 h 2505255"/>
                <a:gd name="connsiteX92" fmla="*/ 921507 w 2055099"/>
                <a:gd name="connsiteY92" fmla="*/ 1610193 h 2505255"/>
                <a:gd name="connsiteX93" fmla="*/ 824245 w 2055099"/>
                <a:gd name="connsiteY93" fmla="*/ 1707096 h 2505255"/>
                <a:gd name="connsiteX94" fmla="*/ 926036 w 2055099"/>
                <a:gd name="connsiteY94" fmla="*/ 2006576 h 2505255"/>
                <a:gd name="connsiteX95" fmla="*/ 1335791 w 2055099"/>
                <a:gd name="connsiteY95" fmla="*/ 1978397 h 2505255"/>
                <a:gd name="connsiteX96" fmla="*/ 1536139 w 2055099"/>
                <a:gd name="connsiteY96" fmla="*/ 1786387 h 2505255"/>
                <a:gd name="connsiteX97" fmla="*/ 1560509 w 2055099"/>
                <a:gd name="connsiteY97" fmla="*/ 1599050 h 2505255"/>
                <a:gd name="connsiteX98" fmla="*/ 1473167 w 2055099"/>
                <a:gd name="connsiteY98" fmla="*/ 1382671 h 2505255"/>
                <a:gd name="connsiteX99" fmla="*/ 1239966 w 2055099"/>
                <a:gd name="connsiteY99" fmla="*/ 1204320 h 2505255"/>
                <a:gd name="connsiteX100" fmla="*/ 905046 w 2055099"/>
                <a:gd name="connsiteY100" fmla="*/ 1064069 h 2505255"/>
                <a:gd name="connsiteX101" fmla="*/ 677883 w 2055099"/>
                <a:gd name="connsiteY101" fmla="*/ 804773 h 2505255"/>
                <a:gd name="connsiteX102" fmla="*/ 698802 w 2055099"/>
                <a:gd name="connsiteY102" fmla="*/ 594720 h 2505255"/>
                <a:gd name="connsiteX103" fmla="*/ 830139 w 2055099"/>
                <a:gd name="connsiteY103" fmla="*/ 399547 h 2505255"/>
                <a:gd name="connsiteX104" fmla="*/ 912809 w 2055099"/>
                <a:gd name="connsiteY104" fmla="*/ 278274 h 2505255"/>
                <a:gd name="connsiteX105" fmla="*/ 993322 w 2055099"/>
                <a:gd name="connsiteY105" fmla="*/ 69802 h 2505255"/>
                <a:gd name="connsiteX106" fmla="*/ 1003386 w 2055099"/>
                <a:gd name="connsiteY106" fmla="*/ 0 h 250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2055099" h="2505255">
                  <a:moveTo>
                    <a:pt x="1038179" y="1301079"/>
                  </a:moveTo>
                  <a:cubicBezTo>
                    <a:pt x="1123509" y="1300433"/>
                    <a:pt x="1202297" y="1317038"/>
                    <a:pt x="1269295" y="1371816"/>
                  </a:cubicBezTo>
                  <a:cubicBezTo>
                    <a:pt x="1353187" y="1440468"/>
                    <a:pt x="1404587" y="1526373"/>
                    <a:pt x="1398691" y="1638588"/>
                  </a:cubicBezTo>
                  <a:cubicBezTo>
                    <a:pt x="1396607" y="1677838"/>
                    <a:pt x="1376479" y="1712416"/>
                    <a:pt x="1352972" y="1742249"/>
                  </a:cubicBezTo>
                  <a:cubicBezTo>
                    <a:pt x="1305167" y="1803360"/>
                    <a:pt x="1239606" y="1848203"/>
                    <a:pt x="1165347" y="1870638"/>
                  </a:cubicBezTo>
                  <a:cubicBezTo>
                    <a:pt x="1159237" y="1871868"/>
                    <a:pt x="1153055" y="1872450"/>
                    <a:pt x="1146801" y="1872364"/>
                  </a:cubicBezTo>
                  <a:lnTo>
                    <a:pt x="1142272" y="1868482"/>
                  </a:lnTo>
                  <a:cubicBezTo>
                    <a:pt x="1167647" y="1824200"/>
                    <a:pt x="1188566" y="1778336"/>
                    <a:pt x="1189070" y="1726074"/>
                  </a:cubicBezTo>
                  <a:cubicBezTo>
                    <a:pt x="1189645" y="1669427"/>
                    <a:pt x="1167504" y="1620401"/>
                    <a:pt x="1133358" y="1577053"/>
                  </a:cubicBezTo>
                  <a:cubicBezTo>
                    <a:pt x="1068660" y="1494527"/>
                    <a:pt x="978872" y="1467569"/>
                    <a:pt x="878591" y="1474758"/>
                  </a:cubicBezTo>
                  <a:cubicBezTo>
                    <a:pt x="821513" y="1479481"/>
                    <a:pt x="766016" y="1495641"/>
                    <a:pt x="715336" y="1522275"/>
                  </a:cubicBezTo>
                  <a:cubicBezTo>
                    <a:pt x="729569" y="1481659"/>
                    <a:pt x="751710" y="1444271"/>
                    <a:pt x="780537" y="1412288"/>
                  </a:cubicBezTo>
                  <a:cubicBezTo>
                    <a:pt x="849548" y="1336735"/>
                    <a:pt x="935669" y="1301870"/>
                    <a:pt x="1038179" y="1301079"/>
                  </a:cubicBezTo>
                  <a:close/>
                  <a:moveTo>
                    <a:pt x="1070385" y="1052711"/>
                  </a:moveTo>
                  <a:cubicBezTo>
                    <a:pt x="1066215" y="1050913"/>
                    <a:pt x="1066287" y="1054148"/>
                    <a:pt x="1066863" y="1056449"/>
                  </a:cubicBezTo>
                  <a:cubicBezTo>
                    <a:pt x="1066863" y="1057455"/>
                    <a:pt x="1069523" y="1058677"/>
                    <a:pt x="1070888" y="1058533"/>
                  </a:cubicBezTo>
                  <a:cubicBezTo>
                    <a:pt x="1072255" y="1058390"/>
                    <a:pt x="1073620" y="1056664"/>
                    <a:pt x="1074770" y="1055658"/>
                  </a:cubicBezTo>
                  <a:cubicBezTo>
                    <a:pt x="1073404" y="1054558"/>
                    <a:pt x="1071895" y="1053573"/>
                    <a:pt x="1070385" y="1052711"/>
                  </a:cubicBezTo>
                  <a:close/>
                  <a:moveTo>
                    <a:pt x="1003386" y="0"/>
                  </a:moveTo>
                  <a:cubicBezTo>
                    <a:pt x="1039330" y="32421"/>
                    <a:pt x="1066719" y="70378"/>
                    <a:pt x="1094970" y="107040"/>
                  </a:cubicBezTo>
                  <a:cubicBezTo>
                    <a:pt x="1145795" y="172960"/>
                    <a:pt x="1192161" y="241684"/>
                    <a:pt x="1218616" y="321694"/>
                  </a:cubicBezTo>
                  <a:cubicBezTo>
                    <a:pt x="1242051" y="392430"/>
                    <a:pt x="1241260" y="460651"/>
                    <a:pt x="1189430" y="519598"/>
                  </a:cubicBezTo>
                  <a:cubicBezTo>
                    <a:pt x="1169445" y="542314"/>
                    <a:pt x="1144284" y="560574"/>
                    <a:pt x="1121137" y="580486"/>
                  </a:cubicBezTo>
                  <a:cubicBezTo>
                    <a:pt x="1041343" y="648994"/>
                    <a:pt x="978658" y="729939"/>
                    <a:pt x="959824" y="835253"/>
                  </a:cubicBezTo>
                  <a:cubicBezTo>
                    <a:pt x="948753" y="897148"/>
                    <a:pt x="968522" y="955592"/>
                    <a:pt x="1012516" y="1003037"/>
                  </a:cubicBezTo>
                  <a:cubicBezTo>
                    <a:pt x="1026894" y="1018205"/>
                    <a:pt x="1036886" y="1037758"/>
                    <a:pt x="1058236" y="1045019"/>
                  </a:cubicBezTo>
                  <a:cubicBezTo>
                    <a:pt x="1061974" y="1039627"/>
                    <a:pt x="1059531" y="1035745"/>
                    <a:pt x="1056223" y="1030641"/>
                  </a:cubicBezTo>
                  <a:cubicBezTo>
                    <a:pt x="995910" y="942077"/>
                    <a:pt x="997923" y="853584"/>
                    <a:pt x="1052629" y="762432"/>
                  </a:cubicBezTo>
                  <a:cubicBezTo>
                    <a:pt x="1110138" y="666319"/>
                    <a:pt x="1197481" y="603562"/>
                    <a:pt x="1288490" y="544399"/>
                  </a:cubicBezTo>
                  <a:lnTo>
                    <a:pt x="1291868" y="548640"/>
                  </a:lnTo>
                  <a:cubicBezTo>
                    <a:pt x="1282667" y="591197"/>
                    <a:pt x="1267786" y="632173"/>
                    <a:pt x="1257578" y="674586"/>
                  </a:cubicBezTo>
                  <a:cubicBezTo>
                    <a:pt x="1231268" y="783566"/>
                    <a:pt x="1234143" y="888090"/>
                    <a:pt x="1283961" y="991535"/>
                  </a:cubicBezTo>
                  <a:cubicBezTo>
                    <a:pt x="1333275" y="1096051"/>
                    <a:pt x="1403940" y="1189102"/>
                    <a:pt x="1491354" y="1264705"/>
                  </a:cubicBezTo>
                  <a:cubicBezTo>
                    <a:pt x="1484812" y="1220782"/>
                    <a:pt x="1467272" y="1186204"/>
                    <a:pt x="1446713" y="1152346"/>
                  </a:cubicBezTo>
                  <a:cubicBezTo>
                    <a:pt x="1427950" y="1121291"/>
                    <a:pt x="1398548" y="1099150"/>
                    <a:pt x="1381152" y="1066729"/>
                  </a:cubicBezTo>
                  <a:cubicBezTo>
                    <a:pt x="1345209" y="999227"/>
                    <a:pt x="1339817" y="928634"/>
                    <a:pt x="1356422" y="855669"/>
                  </a:cubicBezTo>
                  <a:cubicBezTo>
                    <a:pt x="1372094" y="786370"/>
                    <a:pt x="1411056" y="729436"/>
                    <a:pt x="1456489" y="676599"/>
                  </a:cubicBezTo>
                  <a:cubicBezTo>
                    <a:pt x="1466912" y="664450"/>
                    <a:pt x="1475754" y="655392"/>
                    <a:pt x="1482296" y="681775"/>
                  </a:cubicBezTo>
                  <a:cubicBezTo>
                    <a:pt x="1510116" y="797728"/>
                    <a:pt x="1563457" y="905990"/>
                    <a:pt x="1638506" y="998652"/>
                  </a:cubicBezTo>
                  <a:cubicBezTo>
                    <a:pt x="1671215" y="1037485"/>
                    <a:pt x="1708237" y="1072494"/>
                    <a:pt x="1748853" y="1103031"/>
                  </a:cubicBezTo>
                  <a:cubicBezTo>
                    <a:pt x="1876236" y="1201588"/>
                    <a:pt x="1975871" y="1321927"/>
                    <a:pt x="2029212" y="1476483"/>
                  </a:cubicBezTo>
                  <a:cubicBezTo>
                    <a:pt x="2043589" y="1515964"/>
                    <a:pt x="2052215" y="1557320"/>
                    <a:pt x="2054803" y="1599266"/>
                  </a:cubicBezTo>
                  <a:cubicBezTo>
                    <a:pt x="2058469" y="1681720"/>
                    <a:pt x="2027773" y="1753679"/>
                    <a:pt x="1980759" y="1819096"/>
                  </a:cubicBezTo>
                  <a:cubicBezTo>
                    <a:pt x="1917715" y="1905741"/>
                    <a:pt x="1836627" y="1977714"/>
                    <a:pt x="1743102" y="2030084"/>
                  </a:cubicBezTo>
                  <a:cubicBezTo>
                    <a:pt x="1615863" y="2103121"/>
                    <a:pt x="1485388" y="2170479"/>
                    <a:pt x="1363755" y="2252933"/>
                  </a:cubicBezTo>
                  <a:cubicBezTo>
                    <a:pt x="1272818" y="2314611"/>
                    <a:pt x="1184038" y="2378950"/>
                    <a:pt x="1103309" y="2454216"/>
                  </a:cubicBezTo>
                  <a:cubicBezTo>
                    <a:pt x="1085194" y="2471109"/>
                    <a:pt x="1066431" y="2487571"/>
                    <a:pt x="1047525" y="2505255"/>
                  </a:cubicBezTo>
                  <a:cubicBezTo>
                    <a:pt x="933225" y="2408970"/>
                    <a:pt x="812958" y="2319938"/>
                    <a:pt x="687516" y="2238699"/>
                  </a:cubicBezTo>
                  <a:cubicBezTo>
                    <a:pt x="574797" y="2165303"/>
                    <a:pt x="460569" y="2094350"/>
                    <a:pt x="342460" y="2029293"/>
                  </a:cubicBezTo>
                  <a:cubicBezTo>
                    <a:pt x="246850" y="1976456"/>
                    <a:pt x="155985" y="1917149"/>
                    <a:pt x="78132" y="1839584"/>
                  </a:cubicBezTo>
                  <a:cubicBezTo>
                    <a:pt x="7395" y="1769063"/>
                    <a:pt x="-8923" y="1684739"/>
                    <a:pt x="4088" y="1587549"/>
                  </a:cubicBezTo>
                  <a:cubicBezTo>
                    <a:pt x="25654" y="1426953"/>
                    <a:pt x="106455" y="1295832"/>
                    <a:pt x="199405" y="1169958"/>
                  </a:cubicBezTo>
                  <a:cubicBezTo>
                    <a:pt x="287394" y="1050770"/>
                    <a:pt x="390839" y="943155"/>
                    <a:pt x="467327" y="815269"/>
                  </a:cubicBezTo>
                  <a:cubicBezTo>
                    <a:pt x="492631" y="772927"/>
                    <a:pt x="518438" y="730730"/>
                    <a:pt x="541514" y="685872"/>
                  </a:cubicBezTo>
                  <a:cubicBezTo>
                    <a:pt x="540363" y="733152"/>
                    <a:pt x="550069" y="780066"/>
                    <a:pt x="569838" y="823032"/>
                  </a:cubicBezTo>
                  <a:cubicBezTo>
                    <a:pt x="596435" y="881771"/>
                    <a:pt x="635542" y="934018"/>
                    <a:pt x="684353" y="976151"/>
                  </a:cubicBezTo>
                  <a:cubicBezTo>
                    <a:pt x="753652" y="1037686"/>
                    <a:pt x="834165" y="1082256"/>
                    <a:pt x="918417" y="1119925"/>
                  </a:cubicBezTo>
                  <a:cubicBezTo>
                    <a:pt x="958529" y="1137825"/>
                    <a:pt x="999792" y="1153280"/>
                    <a:pt x="1044291" y="1171396"/>
                  </a:cubicBezTo>
                  <a:cubicBezTo>
                    <a:pt x="930925" y="1174056"/>
                    <a:pt x="827480" y="1199575"/>
                    <a:pt x="731870" y="1253131"/>
                  </a:cubicBezTo>
                  <a:cubicBezTo>
                    <a:pt x="633169" y="1308484"/>
                    <a:pt x="559342" y="1385690"/>
                    <a:pt x="514916" y="1491723"/>
                  </a:cubicBezTo>
                  <a:cubicBezTo>
                    <a:pt x="491265" y="1548011"/>
                    <a:pt x="476385" y="1604801"/>
                    <a:pt x="478973" y="1665258"/>
                  </a:cubicBezTo>
                  <a:cubicBezTo>
                    <a:pt x="483142" y="1757273"/>
                    <a:pt x="516929" y="1838577"/>
                    <a:pt x="573935" y="1910464"/>
                  </a:cubicBezTo>
                  <a:cubicBezTo>
                    <a:pt x="584358" y="1923619"/>
                    <a:pt x="595501" y="1936199"/>
                    <a:pt x="606284" y="1948995"/>
                  </a:cubicBezTo>
                  <a:lnTo>
                    <a:pt x="601899" y="1952805"/>
                  </a:lnTo>
                  <a:cubicBezTo>
                    <a:pt x="534397" y="1924841"/>
                    <a:pt x="474588" y="1884153"/>
                    <a:pt x="417150" y="1839727"/>
                  </a:cubicBezTo>
                  <a:cubicBezTo>
                    <a:pt x="369345" y="1803058"/>
                    <a:pt x="328369" y="1758287"/>
                    <a:pt x="296092" y="1707456"/>
                  </a:cubicBezTo>
                  <a:cubicBezTo>
                    <a:pt x="249079" y="1635252"/>
                    <a:pt x="231322" y="1547874"/>
                    <a:pt x="246347" y="1463041"/>
                  </a:cubicBezTo>
                  <a:cubicBezTo>
                    <a:pt x="261371" y="1370666"/>
                    <a:pt x="308313" y="1295472"/>
                    <a:pt x="364170" y="1224017"/>
                  </a:cubicBezTo>
                  <a:lnTo>
                    <a:pt x="369273" y="1216828"/>
                  </a:lnTo>
                  <a:cubicBezTo>
                    <a:pt x="366901" y="1214758"/>
                    <a:pt x="363235" y="1215031"/>
                    <a:pt x="361150" y="1217439"/>
                  </a:cubicBezTo>
                  <a:cubicBezTo>
                    <a:pt x="360503" y="1218223"/>
                    <a:pt x="360000" y="1219186"/>
                    <a:pt x="359856" y="1220207"/>
                  </a:cubicBezTo>
                  <a:cubicBezTo>
                    <a:pt x="334264" y="1228833"/>
                    <a:pt x="315214" y="1247811"/>
                    <a:pt x="295158" y="1264274"/>
                  </a:cubicBezTo>
                  <a:cubicBezTo>
                    <a:pt x="216082" y="1330409"/>
                    <a:pt x="151384" y="1408047"/>
                    <a:pt x="129171" y="1511852"/>
                  </a:cubicBezTo>
                  <a:cubicBezTo>
                    <a:pt x="110049" y="1601207"/>
                    <a:pt x="135209" y="1682583"/>
                    <a:pt x="184309" y="1756626"/>
                  </a:cubicBezTo>
                  <a:cubicBezTo>
                    <a:pt x="230173" y="1825091"/>
                    <a:pt x="292786" y="1880688"/>
                    <a:pt x="366182" y="1918156"/>
                  </a:cubicBezTo>
                  <a:cubicBezTo>
                    <a:pt x="526274" y="2002335"/>
                    <a:pt x="687372" y="2084717"/>
                    <a:pt x="842792" y="2177595"/>
                  </a:cubicBezTo>
                  <a:cubicBezTo>
                    <a:pt x="907490" y="2216126"/>
                    <a:pt x="972188" y="2253292"/>
                    <a:pt x="1032285" y="2299156"/>
                  </a:cubicBezTo>
                  <a:cubicBezTo>
                    <a:pt x="1039402" y="2305784"/>
                    <a:pt x="1050329" y="2306186"/>
                    <a:pt x="1057877" y="2300090"/>
                  </a:cubicBezTo>
                  <a:cubicBezTo>
                    <a:pt x="1152767" y="2231510"/>
                    <a:pt x="1249671" y="2165806"/>
                    <a:pt x="1349809" y="2104990"/>
                  </a:cubicBezTo>
                  <a:cubicBezTo>
                    <a:pt x="1408972" y="2069046"/>
                    <a:pt x="1470076" y="2037057"/>
                    <a:pt x="1531754" y="2006001"/>
                  </a:cubicBezTo>
                  <a:cubicBezTo>
                    <a:pt x="1623194" y="1960066"/>
                    <a:pt x="1713341" y="1911398"/>
                    <a:pt x="1793997" y="1847851"/>
                  </a:cubicBezTo>
                  <a:cubicBezTo>
                    <a:pt x="1856539" y="1798608"/>
                    <a:pt x="1914193" y="1743615"/>
                    <a:pt x="1941581" y="1665330"/>
                  </a:cubicBezTo>
                  <a:cubicBezTo>
                    <a:pt x="1978603" y="1559153"/>
                    <a:pt x="1953155" y="1465988"/>
                    <a:pt x="1884072" y="1380658"/>
                  </a:cubicBezTo>
                  <a:cubicBezTo>
                    <a:pt x="1841155" y="1328497"/>
                    <a:pt x="1789253" y="1284352"/>
                    <a:pt x="1730952" y="1250256"/>
                  </a:cubicBezTo>
                  <a:cubicBezTo>
                    <a:pt x="1746912" y="1294754"/>
                    <a:pt x="1765602" y="1332782"/>
                    <a:pt x="1776673" y="1373757"/>
                  </a:cubicBezTo>
                  <a:cubicBezTo>
                    <a:pt x="1793782" y="1437018"/>
                    <a:pt x="1807081" y="1501140"/>
                    <a:pt x="1801834" y="1566557"/>
                  </a:cubicBezTo>
                  <a:cubicBezTo>
                    <a:pt x="1789900" y="1715004"/>
                    <a:pt x="1722183" y="1832539"/>
                    <a:pt x="1601556" y="1920744"/>
                  </a:cubicBezTo>
                  <a:cubicBezTo>
                    <a:pt x="1492289" y="2001602"/>
                    <a:pt x="1365840" y="2056164"/>
                    <a:pt x="1232059" y="2080189"/>
                  </a:cubicBezTo>
                  <a:cubicBezTo>
                    <a:pt x="1094611" y="2106370"/>
                    <a:pt x="952419" y="2091051"/>
                    <a:pt x="823669" y="2036194"/>
                  </a:cubicBezTo>
                  <a:cubicBezTo>
                    <a:pt x="765369" y="2011465"/>
                    <a:pt x="711526" y="1981919"/>
                    <a:pt x="668466" y="1934546"/>
                  </a:cubicBezTo>
                  <a:cubicBezTo>
                    <a:pt x="630869" y="1892995"/>
                    <a:pt x="603768" y="1845766"/>
                    <a:pt x="603768" y="1789263"/>
                  </a:cubicBezTo>
                  <a:cubicBezTo>
                    <a:pt x="603768" y="1696744"/>
                    <a:pt x="661277" y="1630321"/>
                    <a:pt x="756168" y="1603004"/>
                  </a:cubicBezTo>
                  <a:cubicBezTo>
                    <a:pt x="810658" y="1587620"/>
                    <a:pt x="868599" y="1590144"/>
                    <a:pt x="921507" y="1610193"/>
                  </a:cubicBezTo>
                  <a:cubicBezTo>
                    <a:pt x="881179" y="1636431"/>
                    <a:pt x="847249" y="1666552"/>
                    <a:pt x="824245" y="1707096"/>
                  </a:cubicBezTo>
                  <a:cubicBezTo>
                    <a:pt x="768101" y="1805869"/>
                    <a:pt x="786505" y="1961288"/>
                    <a:pt x="926036" y="2006576"/>
                  </a:cubicBezTo>
                  <a:cubicBezTo>
                    <a:pt x="1065569" y="2051865"/>
                    <a:pt x="1203807" y="2043526"/>
                    <a:pt x="1335791" y="1978397"/>
                  </a:cubicBezTo>
                  <a:cubicBezTo>
                    <a:pt x="1421624" y="1935912"/>
                    <a:pt x="1493367" y="1875455"/>
                    <a:pt x="1536139" y="1786387"/>
                  </a:cubicBezTo>
                  <a:cubicBezTo>
                    <a:pt x="1564247" y="1728202"/>
                    <a:pt x="1572802" y="1662490"/>
                    <a:pt x="1560509" y="1599050"/>
                  </a:cubicBezTo>
                  <a:cubicBezTo>
                    <a:pt x="1546132" y="1520981"/>
                    <a:pt x="1520899" y="1447729"/>
                    <a:pt x="1473167" y="1382671"/>
                  </a:cubicBezTo>
                  <a:cubicBezTo>
                    <a:pt x="1412495" y="1300289"/>
                    <a:pt x="1332484" y="1244864"/>
                    <a:pt x="1239966" y="1204320"/>
                  </a:cubicBezTo>
                  <a:cubicBezTo>
                    <a:pt x="1129044" y="1155796"/>
                    <a:pt x="1012516" y="1119997"/>
                    <a:pt x="905046" y="1064069"/>
                  </a:cubicBezTo>
                  <a:cubicBezTo>
                    <a:pt x="797575" y="1008141"/>
                    <a:pt x="710951" y="929209"/>
                    <a:pt x="677883" y="804773"/>
                  </a:cubicBezTo>
                  <a:cubicBezTo>
                    <a:pt x="658474" y="731520"/>
                    <a:pt x="669473" y="662725"/>
                    <a:pt x="698802" y="594720"/>
                  </a:cubicBezTo>
                  <a:cubicBezTo>
                    <a:pt x="730792" y="522466"/>
                    <a:pt x="775290" y="456402"/>
                    <a:pt x="830139" y="399547"/>
                  </a:cubicBezTo>
                  <a:cubicBezTo>
                    <a:pt x="863998" y="363604"/>
                    <a:pt x="888799" y="320831"/>
                    <a:pt x="912809" y="278274"/>
                  </a:cubicBezTo>
                  <a:cubicBezTo>
                    <a:pt x="949687" y="212929"/>
                    <a:pt x="980814" y="144709"/>
                    <a:pt x="993322" y="69802"/>
                  </a:cubicBezTo>
                  <a:cubicBezTo>
                    <a:pt x="997060" y="47518"/>
                    <a:pt x="999792" y="25089"/>
                    <a:pt x="1003386" y="0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8" name="任意多边形: 形状 457">
              <a:extLst>
                <a:ext uri="{FF2B5EF4-FFF2-40B4-BE49-F238E27FC236}">
                  <a16:creationId xmlns:a16="http://schemas.microsoft.com/office/drawing/2014/main" id="{06D9A047-20F1-02F2-E46F-452A202DFB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6023" y="2527685"/>
              <a:ext cx="267940" cy="326630"/>
            </a:xfrm>
            <a:custGeom>
              <a:avLst/>
              <a:gdLst>
                <a:gd name="connsiteX0" fmla="*/ 1038179 w 2055099"/>
                <a:gd name="connsiteY0" fmla="*/ 1301079 h 2505255"/>
                <a:gd name="connsiteX1" fmla="*/ 1269295 w 2055099"/>
                <a:gd name="connsiteY1" fmla="*/ 1371816 h 2505255"/>
                <a:gd name="connsiteX2" fmla="*/ 1398691 w 2055099"/>
                <a:gd name="connsiteY2" fmla="*/ 1638588 h 2505255"/>
                <a:gd name="connsiteX3" fmla="*/ 1352972 w 2055099"/>
                <a:gd name="connsiteY3" fmla="*/ 1742249 h 2505255"/>
                <a:gd name="connsiteX4" fmla="*/ 1165347 w 2055099"/>
                <a:gd name="connsiteY4" fmla="*/ 1870638 h 2505255"/>
                <a:gd name="connsiteX5" fmla="*/ 1146801 w 2055099"/>
                <a:gd name="connsiteY5" fmla="*/ 1872364 h 2505255"/>
                <a:gd name="connsiteX6" fmla="*/ 1142272 w 2055099"/>
                <a:gd name="connsiteY6" fmla="*/ 1868482 h 2505255"/>
                <a:gd name="connsiteX7" fmla="*/ 1189070 w 2055099"/>
                <a:gd name="connsiteY7" fmla="*/ 1726074 h 2505255"/>
                <a:gd name="connsiteX8" fmla="*/ 1133358 w 2055099"/>
                <a:gd name="connsiteY8" fmla="*/ 1577053 h 2505255"/>
                <a:gd name="connsiteX9" fmla="*/ 878591 w 2055099"/>
                <a:gd name="connsiteY9" fmla="*/ 1474758 h 2505255"/>
                <a:gd name="connsiteX10" fmla="*/ 715336 w 2055099"/>
                <a:gd name="connsiteY10" fmla="*/ 1522275 h 2505255"/>
                <a:gd name="connsiteX11" fmla="*/ 780537 w 2055099"/>
                <a:gd name="connsiteY11" fmla="*/ 1412288 h 2505255"/>
                <a:gd name="connsiteX12" fmla="*/ 1038179 w 2055099"/>
                <a:gd name="connsiteY12" fmla="*/ 1301079 h 2505255"/>
                <a:gd name="connsiteX13" fmla="*/ 1070385 w 2055099"/>
                <a:gd name="connsiteY13" fmla="*/ 1052711 h 2505255"/>
                <a:gd name="connsiteX14" fmla="*/ 1066863 w 2055099"/>
                <a:gd name="connsiteY14" fmla="*/ 1056449 h 2505255"/>
                <a:gd name="connsiteX15" fmla="*/ 1070888 w 2055099"/>
                <a:gd name="connsiteY15" fmla="*/ 1058533 h 2505255"/>
                <a:gd name="connsiteX16" fmla="*/ 1074770 w 2055099"/>
                <a:gd name="connsiteY16" fmla="*/ 1055658 h 2505255"/>
                <a:gd name="connsiteX17" fmla="*/ 1070385 w 2055099"/>
                <a:gd name="connsiteY17" fmla="*/ 1052711 h 2505255"/>
                <a:gd name="connsiteX18" fmla="*/ 1003386 w 2055099"/>
                <a:gd name="connsiteY18" fmla="*/ 0 h 2505255"/>
                <a:gd name="connsiteX19" fmla="*/ 1094970 w 2055099"/>
                <a:gd name="connsiteY19" fmla="*/ 107040 h 2505255"/>
                <a:gd name="connsiteX20" fmla="*/ 1218616 w 2055099"/>
                <a:gd name="connsiteY20" fmla="*/ 321694 h 2505255"/>
                <a:gd name="connsiteX21" fmla="*/ 1189430 w 2055099"/>
                <a:gd name="connsiteY21" fmla="*/ 519598 h 2505255"/>
                <a:gd name="connsiteX22" fmla="*/ 1121137 w 2055099"/>
                <a:gd name="connsiteY22" fmla="*/ 580486 h 2505255"/>
                <a:gd name="connsiteX23" fmla="*/ 959824 w 2055099"/>
                <a:gd name="connsiteY23" fmla="*/ 835253 h 2505255"/>
                <a:gd name="connsiteX24" fmla="*/ 1012516 w 2055099"/>
                <a:gd name="connsiteY24" fmla="*/ 1003037 h 2505255"/>
                <a:gd name="connsiteX25" fmla="*/ 1058236 w 2055099"/>
                <a:gd name="connsiteY25" fmla="*/ 1045019 h 2505255"/>
                <a:gd name="connsiteX26" fmla="*/ 1056223 w 2055099"/>
                <a:gd name="connsiteY26" fmla="*/ 1030641 h 2505255"/>
                <a:gd name="connsiteX27" fmla="*/ 1052629 w 2055099"/>
                <a:gd name="connsiteY27" fmla="*/ 762432 h 2505255"/>
                <a:gd name="connsiteX28" fmla="*/ 1288490 w 2055099"/>
                <a:gd name="connsiteY28" fmla="*/ 544399 h 2505255"/>
                <a:gd name="connsiteX29" fmla="*/ 1291868 w 2055099"/>
                <a:gd name="connsiteY29" fmla="*/ 548640 h 2505255"/>
                <a:gd name="connsiteX30" fmla="*/ 1257578 w 2055099"/>
                <a:gd name="connsiteY30" fmla="*/ 674586 h 2505255"/>
                <a:gd name="connsiteX31" fmla="*/ 1283961 w 2055099"/>
                <a:gd name="connsiteY31" fmla="*/ 991535 h 2505255"/>
                <a:gd name="connsiteX32" fmla="*/ 1491354 w 2055099"/>
                <a:gd name="connsiteY32" fmla="*/ 1264705 h 2505255"/>
                <a:gd name="connsiteX33" fmla="*/ 1446713 w 2055099"/>
                <a:gd name="connsiteY33" fmla="*/ 1152346 h 2505255"/>
                <a:gd name="connsiteX34" fmla="*/ 1381152 w 2055099"/>
                <a:gd name="connsiteY34" fmla="*/ 1066729 h 2505255"/>
                <a:gd name="connsiteX35" fmla="*/ 1356422 w 2055099"/>
                <a:gd name="connsiteY35" fmla="*/ 855669 h 2505255"/>
                <a:gd name="connsiteX36" fmla="*/ 1456489 w 2055099"/>
                <a:gd name="connsiteY36" fmla="*/ 676599 h 2505255"/>
                <a:gd name="connsiteX37" fmla="*/ 1482296 w 2055099"/>
                <a:gd name="connsiteY37" fmla="*/ 681775 h 2505255"/>
                <a:gd name="connsiteX38" fmla="*/ 1638506 w 2055099"/>
                <a:gd name="connsiteY38" fmla="*/ 998652 h 2505255"/>
                <a:gd name="connsiteX39" fmla="*/ 1748853 w 2055099"/>
                <a:gd name="connsiteY39" fmla="*/ 1103031 h 2505255"/>
                <a:gd name="connsiteX40" fmla="*/ 2029212 w 2055099"/>
                <a:gd name="connsiteY40" fmla="*/ 1476483 h 2505255"/>
                <a:gd name="connsiteX41" fmla="*/ 2054803 w 2055099"/>
                <a:gd name="connsiteY41" fmla="*/ 1599266 h 2505255"/>
                <a:gd name="connsiteX42" fmla="*/ 1980759 w 2055099"/>
                <a:gd name="connsiteY42" fmla="*/ 1819096 h 2505255"/>
                <a:gd name="connsiteX43" fmla="*/ 1743102 w 2055099"/>
                <a:gd name="connsiteY43" fmla="*/ 2030084 h 2505255"/>
                <a:gd name="connsiteX44" fmla="*/ 1363755 w 2055099"/>
                <a:gd name="connsiteY44" fmla="*/ 2252933 h 2505255"/>
                <a:gd name="connsiteX45" fmla="*/ 1103309 w 2055099"/>
                <a:gd name="connsiteY45" fmla="*/ 2454216 h 2505255"/>
                <a:gd name="connsiteX46" fmla="*/ 1047525 w 2055099"/>
                <a:gd name="connsiteY46" fmla="*/ 2505255 h 2505255"/>
                <a:gd name="connsiteX47" fmla="*/ 687516 w 2055099"/>
                <a:gd name="connsiteY47" fmla="*/ 2238699 h 2505255"/>
                <a:gd name="connsiteX48" fmla="*/ 342460 w 2055099"/>
                <a:gd name="connsiteY48" fmla="*/ 2029293 h 2505255"/>
                <a:gd name="connsiteX49" fmla="*/ 78132 w 2055099"/>
                <a:gd name="connsiteY49" fmla="*/ 1839584 h 2505255"/>
                <a:gd name="connsiteX50" fmla="*/ 4088 w 2055099"/>
                <a:gd name="connsiteY50" fmla="*/ 1587549 h 2505255"/>
                <a:gd name="connsiteX51" fmla="*/ 199405 w 2055099"/>
                <a:gd name="connsiteY51" fmla="*/ 1169958 h 2505255"/>
                <a:gd name="connsiteX52" fmla="*/ 467327 w 2055099"/>
                <a:gd name="connsiteY52" fmla="*/ 815269 h 2505255"/>
                <a:gd name="connsiteX53" fmla="*/ 541514 w 2055099"/>
                <a:gd name="connsiteY53" fmla="*/ 685872 h 2505255"/>
                <a:gd name="connsiteX54" fmla="*/ 569838 w 2055099"/>
                <a:gd name="connsiteY54" fmla="*/ 823032 h 2505255"/>
                <a:gd name="connsiteX55" fmla="*/ 684353 w 2055099"/>
                <a:gd name="connsiteY55" fmla="*/ 976151 h 2505255"/>
                <a:gd name="connsiteX56" fmla="*/ 918417 w 2055099"/>
                <a:gd name="connsiteY56" fmla="*/ 1119925 h 2505255"/>
                <a:gd name="connsiteX57" fmla="*/ 1044291 w 2055099"/>
                <a:gd name="connsiteY57" fmla="*/ 1171396 h 2505255"/>
                <a:gd name="connsiteX58" fmla="*/ 731870 w 2055099"/>
                <a:gd name="connsiteY58" fmla="*/ 1253131 h 2505255"/>
                <a:gd name="connsiteX59" fmla="*/ 514916 w 2055099"/>
                <a:gd name="connsiteY59" fmla="*/ 1491723 h 2505255"/>
                <a:gd name="connsiteX60" fmla="*/ 478973 w 2055099"/>
                <a:gd name="connsiteY60" fmla="*/ 1665258 h 2505255"/>
                <a:gd name="connsiteX61" fmla="*/ 573935 w 2055099"/>
                <a:gd name="connsiteY61" fmla="*/ 1910464 h 2505255"/>
                <a:gd name="connsiteX62" fmla="*/ 606284 w 2055099"/>
                <a:gd name="connsiteY62" fmla="*/ 1948995 h 2505255"/>
                <a:gd name="connsiteX63" fmla="*/ 601899 w 2055099"/>
                <a:gd name="connsiteY63" fmla="*/ 1952805 h 2505255"/>
                <a:gd name="connsiteX64" fmla="*/ 417150 w 2055099"/>
                <a:gd name="connsiteY64" fmla="*/ 1839727 h 2505255"/>
                <a:gd name="connsiteX65" fmla="*/ 296092 w 2055099"/>
                <a:gd name="connsiteY65" fmla="*/ 1707456 h 2505255"/>
                <a:gd name="connsiteX66" fmla="*/ 246347 w 2055099"/>
                <a:gd name="connsiteY66" fmla="*/ 1463041 h 2505255"/>
                <a:gd name="connsiteX67" fmla="*/ 364170 w 2055099"/>
                <a:gd name="connsiteY67" fmla="*/ 1224017 h 2505255"/>
                <a:gd name="connsiteX68" fmla="*/ 369273 w 2055099"/>
                <a:gd name="connsiteY68" fmla="*/ 1216828 h 2505255"/>
                <a:gd name="connsiteX69" fmla="*/ 361150 w 2055099"/>
                <a:gd name="connsiteY69" fmla="*/ 1217439 h 2505255"/>
                <a:gd name="connsiteX70" fmla="*/ 359856 w 2055099"/>
                <a:gd name="connsiteY70" fmla="*/ 1220207 h 2505255"/>
                <a:gd name="connsiteX71" fmla="*/ 295158 w 2055099"/>
                <a:gd name="connsiteY71" fmla="*/ 1264274 h 2505255"/>
                <a:gd name="connsiteX72" fmla="*/ 129171 w 2055099"/>
                <a:gd name="connsiteY72" fmla="*/ 1511852 h 2505255"/>
                <a:gd name="connsiteX73" fmla="*/ 184309 w 2055099"/>
                <a:gd name="connsiteY73" fmla="*/ 1756626 h 2505255"/>
                <a:gd name="connsiteX74" fmla="*/ 366182 w 2055099"/>
                <a:gd name="connsiteY74" fmla="*/ 1918156 h 2505255"/>
                <a:gd name="connsiteX75" fmla="*/ 842792 w 2055099"/>
                <a:gd name="connsiteY75" fmla="*/ 2177595 h 2505255"/>
                <a:gd name="connsiteX76" fmla="*/ 1032285 w 2055099"/>
                <a:gd name="connsiteY76" fmla="*/ 2299156 h 2505255"/>
                <a:gd name="connsiteX77" fmla="*/ 1057877 w 2055099"/>
                <a:gd name="connsiteY77" fmla="*/ 2300090 h 2505255"/>
                <a:gd name="connsiteX78" fmla="*/ 1349809 w 2055099"/>
                <a:gd name="connsiteY78" fmla="*/ 2104990 h 2505255"/>
                <a:gd name="connsiteX79" fmla="*/ 1531754 w 2055099"/>
                <a:gd name="connsiteY79" fmla="*/ 2006001 h 2505255"/>
                <a:gd name="connsiteX80" fmla="*/ 1793997 w 2055099"/>
                <a:gd name="connsiteY80" fmla="*/ 1847851 h 2505255"/>
                <a:gd name="connsiteX81" fmla="*/ 1941581 w 2055099"/>
                <a:gd name="connsiteY81" fmla="*/ 1665330 h 2505255"/>
                <a:gd name="connsiteX82" fmla="*/ 1884072 w 2055099"/>
                <a:gd name="connsiteY82" fmla="*/ 1380658 h 2505255"/>
                <a:gd name="connsiteX83" fmla="*/ 1730952 w 2055099"/>
                <a:gd name="connsiteY83" fmla="*/ 1250256 h 2505255"/>
                <a:gd name="connsiteX84" fmla="*/ 1776673 w 2055099"/>
                <a:gd name="connsiteY84" fmla="*/ 1373757 h 2505255"/>
                <a:gd name="connsiteX85" fmla="*/ 1801834 w 2055099"/>
                <a:gd name="connsiteY85" fmla="*/ 1566557 h 2505255"/>
                <a:gd name="connsiteX86" fmla="*/ 1601556 w 2055099"/>
                <a:gd name="connsiteY86" fmla="*/ 1920744 h 2505255"/>
                <a:gd name="connsiteX87" fmla="*/ 1232059 w 2055099"/>
                <a:gd name="connsiteY87" fmla="*/ 2080189 h 2505255"/>
                <a:gd name="connsiteX88" fmla="*/ 823669 w 2055099"/>
                <a:gd name="connsiteY88" fmla="*/ 2036194 h 2505255"/>
                <a:gd name="connsiteX89" fmla="*/ 668466 w 2055099"/>
                <a:gd name="connsiteY89" fmla="*/ 1934546 h 2505255"/>
                <a:gd name="connsiteX90" fmla="*/ 603768 w 2055099"/>
                <a:gd name="connsiteY90" fmla="*/ 1789263 h 2505255"/>
                <a:gd name="connsiteX91" fmla="*/ 756168 w 2055099"/>
                <a:gd name="connsiteY91" fmla="*/ 1603004 h 2505255"/>
                <a:gd name="connsiteX92" fmla="*/ 921507 w 2055099"/>
                <a:gd name="connsiteY92" fmla="*/ 1610193 h 2505255"/>
                <a:gd name="connsiteX93" fmla="*/ 824245 w 2055099"/>
                <a:gd name="connsiteY93" fmla="*/ 1707096 h 2505255"/>
                <a:gd name="connsiteX94" fmla="*/ 926036 w 2055099"/>
                <a:gd name="connsiteY94" fmla="*/ 2006576 h 2505255"/>
                <a:gd name="connsiteX95" fmla="*/ 1335791 w 2055099"/>
                <a:gd name="connsiteY95" fmla="*/ 1978397 h 2505255"/>
                <a:gd name="connsiteX96" fmla="*/ 1536139 w 2055099"/>
                <a:gd name="connsiteY96" fmla="*/ 1786387 h 2505255"/>
                <a:gd name="connsiteX97" fmla="*/ 1560509 w 2055099"/>
                <a:gd name="connsiteY97" fmla="*/ 1599050 h 2505255"/>
                <a:gd name="connsiteX98" fmla="*/ 1473167 w 2055099"/>
                <a:gd name="connsiteY98" fmla="*/ 1382671 h 2505255"/>
                <a:gd name="connsiteX99" fmla="*/ 1239966 w 2055099"/>
                <a:gd name="connsiteY99" fmla="*/ 1204320 h 2505255"/>
                <a:gd name="connsiteX100" fmla="*/ 905046 w 2055099"/>
                <a:gd name="connsiteY100" fmla="*/ 1064069 h 2505255"/>
                <a:gd name="connsiteX101" fmla="*/ 677883 w 2055099"/>
                <a:gd name="connsiteY101" fmla="*/ 804773 h 2505255"/>
                <a:gd name="connsiteX102" fmla="*/ 698802 w 2055099"/>
                <a:gd name="connsiteY102" fmla="*/ 594720 h 2505255"/>
                <a:gd name="connsiteX103" fmla="*/ 830139 w 2055099"/>
                <a:gd name="connsiteY103" fmla="*/ 399547 h 2505255"/>
                <a:gd name="connsiteX104" fmla="*/ 912809 w 2055099"/>
                <a:gd name="connsiteY104" fmla="*/ 278274 h 2505255"/>
                <a:gd name="connsiteX105" fmla="*/ 993322 w 2055099"/>
                <a:gd name="connsiteY105" fmla="*/ 69802 h 2505255"/>
                <a:gd name="connsiteX106" fmla="*/ 1003386 w 2055099"/>
                <a:gd name="connsiteY106" fmla="*/ 0 h 250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2055099" h="2505255">
                  <a:moveTo>
                    <a:pt x="1038179" y="1301079"/>
                  </a:moveTo>
                  <a:cubicBezTo>
                    <a:pt x="1123509" y="1300433"/>
                    <a:pt x="1202297" y="1317038"/>
                    <a:pt x="1269295" y="1371816"/>
                  </a:cubicBezTo>
                  <a:cubicBezTo>
                    <a:pt x="1353187" y="1440468"/>
                    <a:pt x="1404587" y="1526373"/>
                    <a:pt x="1398691" y="1638588"/>
                  </a:cubicBezTo>
                  <a:cubicBezTo>
                    <a:pt x="1396607" y="1677838"/>
                    <a:pt x="1376479" y="1712416"/>
                    <a:pt x="1352972" y="1742249"/>
                  </a:cubicBezTo>
                  <a:cubicBezTo>
                    <a:pt x="1305167" y="1803360"/>
                    <a:pt x="1239606" y="1848203"/>
                    <a:pt x="1165347" y="1870638"/>
                  </a:cubicBezTo>
                  <a:cubicBezTo>
                    <a:pt x="1159237" y="1871868"/>
                    <a:pt x="1153055" y="1872450"/>
                    <a:pt x="1146801" y="1872364"/>
                  </a:cubicBezTo>
                  <a:lnTo>
                    <a:pt x="1142272" y="1868482"/>
                  </a:lnTo>
                  <a:cubicBezTo>
                    <a:pt x="1167647" y="1824200"/>
                    <a:pt x="1188566" y="1778336"/>
                    <a:pt x="1189070" y="1726074"/>
                  </a:cubicBezTo>
                  <a:cubicBezTo>
                    <a:pt x="1189645" y="1669427"/>
                    <a:pt x="1167504" y="1620401"/>
                    <a:pt x="1133358" y="1577053"/>
                  </a:cubicBezTo>
                  <a:cubicBezTo>
                    <a:pt x="1068660" y="1494527"/>
                    <a:pt x="978872" y="1467569"/>
                    <a:pt x="878591" y="1474758"/>
                  </a:cubicBezTo>
                  <a:cubicBezTo>
                    <a:pt x="821513" y="1479481"/>
                    <a:pt x="766016" y="1495641"/>
                    <a:pt x="715336" y="1522275"/>
                  </a:cubicBezTo>
                  <a:cubicBezTo>
                    <a:pt x="729569" y="1481659"/>
                    <a:pt x="751710" y="1444271"/>
                    <a:pt x="780537" y="1412288"/>
                  </a:cubicBezTo>
                  <a:cubicBezTo>
                    <a:pt x="849548" y="1336735"/>
                    <a:pt x="935669" y="1301870"/>
                    <a:pt x="1038179" y="1301079"/>
                  </a:cubicBezTo>
                  <a:close/>
                  <a:moveTo>
                    <a:pt x="1070385" y="1052711"/>
                  </a:moveTo>
                  <a:cubicBezTo>
                    <a:pt x="1066215" y="1050913"/>
                    <a:pt x="1066287" y="1054148"/>
                    <a:pt x="1066863" y="1056449"/>
                  </a:cubicBezTo>
                  <a:cubicBezTo>
                    <a:pt x="1066863" y="1057455"/>
                    <a:pt x="1069523" y="1058677"/>
                    <a:pt x="1070888" y="1058533"/>
                  </a:cubicBezTo>
                  <a:cubicBezTo>
                    <a:pt x="1072255" y="1058390"/>
                    <a:pt x="1073620" y="1056664"/>
                    <a:pt x="1074770" y="1055658"/>
                  </a:cubicBezTo>
                  <a:cubicBezTo>
                    <a:pt x="1073404" y="1054558"/>
                    <a:pt x="1071895" y="1053573"/>
                    <a:pt x="1070385" y="1052711"/>
                  </a:cubicBezTo>
                  <a:close/>
                  <a:moveTo>
                    <a:pt x="1003386" y="0"/>
                  </a:moveTo>
                  <a:cubicBezTo>
                    <a:pt x="1039330" y="32421"/>
                    <a:pt x="1066719" y="70378"/>
                    <a:pt x="1094970" y="107040"/>
                  </a:cubicBezTo>
                  <a:cubicBezTo>
                    <a:pt x="1145795" y="172960"/>
                    <a:pt x="1192161" y="241684"/>
                    <a:pt x="1218616" y="321694"/>
                  </a:cubicBezTo>
                  <a:cubicBezTo>
                    <a:pt x="1242051" y="392430"/>
                    <a:pt x="1241260" y="460651"/>
                    <a:pt x="1189430" y="519598"/>
                  </a:cubicBezTo>
                  <a:cubicBezTo>
                    <a:pt x="1169445" y="542314"/>
                    <a:pt x="1144284" y="560574"/>
                    <a:pt x="1121137" y="580486"/>
                  </a:cubicBezTo>
                  <a:cubicBezTo>
                    <a:pt x="1041343" y="648994"/>
                    <a:pt x="978658" y="729939"/>
                    <a:pt x="959824" y="835253"/>
                  </a:cubicBezTo>
                  <a:cubicBezTo>
                    <a:pt x="948753" y="897148"/>
                    <a:pt x="968522" y="955592"/>
                    <a:pt x="1012516" y="1003037"/>
                  </a:cubicBezTo>
                  <a:cubicBezTo>
                    <a:pt x="1026894" y="1018205"/>
                    <a:pt x="1036886" y="1037758"/>
                    <a:pt x="1058236" y="1045019"/>
                  </a:cubicBezTo>
                  <a:cubicBezTo>
                    <a:pt x="1061974" y="1039627"/>
                    <a:pt x="1059531" y="1035745"/>
                    <a:pt x="1056223" y="1030641"/>
                  </a:cubicBezTo>
                  <a:cubicBezTo>
                    <a:pt x="995910" y="942077"/>
                    <a:pt x="997923" y="853584"/>
                    <a:pt x="1052629" y="762432"/>
                  </a:cubicBezTo>
                  <a:cubicBezTo>
                    <a:pt x="1110138" y="666319"/>
                    <a:pt x="1197481" y="603562"/>
                    <a:pt x="1288490" y="544399"/>
                  </a:cubicBezTo>
                  <a:lnTo>
                    <a:pt x="1291868" y="548640"/>
                  </a:lnTo>
                  <a:cubicBezTo>
                    <a:pt x="1282667" y="591197"/>
                    <a:pt x="1267786" y="632173"/>
                    <a:pt x="1257578" y="674586"/>
                  </a:cubicBezTo>
                  <a:cubicBezTo>
                    <a:pt x="1231268" y="783566"/>
                    <a:pt x="1234143" y="888090"/>
                    <a:pt x="1283961" y="991535"/>
                  </a:cubicBezTo>
                  <a:cubicBezTo>
                    <a:pt x="1333275" y="1096051"/>
                    <a:pt x="1403940" y="1189102"/>
                    <a:pt x="1491354" y="1264705"/>
                  </a:cubicBezTo>
                  <a:cubicBezTo>
                    <a:pt x="1484812" y="1220782"/>
                    <a:pt x="1467272" y="1186204"/>
                    <a:pt x="1446713" y="1152346"/>
                  </a:cubicBezTo>
                  <a:cubicBezTo>
                    <a:pt x="1427950" y="1121291"/>
                    <a:pt x="1398548" y="1099150"/>
                    <a:pt x="1381152" y="1066729"/>
                  </a:cubicBezTo>
                  <a:cubicBezTo>
                    <a:pt x="1345209" y="999227"/>
                    <a:pt x="1339817" y="928634"/>
                    <a:pt x="1356422" y="855669"/>
                  </a:cubicBezTo>
                  <a:cubicBezTo>
                    <a:pt x="1372094" y="786370"/>
                    <a:pt x="1411056" y="729436"/>
                    <a:pt x="1456489" y="676599"/>
                  </a:cubicBezTo>
                  <a:cubicBezTo>
                    <a:pt x="1466912" y="664450"/>
                    <a:pt x="1475754" y="655392"/>
                    <a:pt x="1482296" y="681775"/>
                  </a:cubicBezTo>
                  <a:cubicBezTo>
                    <a:pt x="1510116" y="797728"/>
                    <a:pt x="1563457" y="905990"/>
                    <a:pt x="1638506" y="998652"/>
                  </a:cubicBezTo>
                  <a:cubicBezTo>
                    <a:pt x="1671215" y="1037485"/>
                    <a:pt x="1708237" y="1072494"/>
                    <a:pt x="1748853" y="1103031"/>
                  </a:cubicBezTo>
                  <a:cubicBezTo>
                    <a:pt x="1876236" y="1201588"/>
                    <a:pt x="1975871" y="1321927"/>
                    <a:pt x="2029212" y="1476483"/>
                  </a:cubicBezTo>
                  <a:cubicBezTo>
                    <a:pt x="2043589" y="1515964"/>
                    <a:pt x="2052215" y="1557320"/>
                    <a:pt x="2054803" y="1599266"/>
                  </a:cubicBezTo>
                  <a:cubicBezTo>
                    <a:pt x="2058469" y="1681720"/>
                    <a:pt x="2027773" y="1753679"/>
                    <a:pt x="1980759" y="1819096"/>
                  </a:cubicBezTo>
                  <a:cubicBezTo>
                    <a:pt x="1917715" y="1905741"/>
                    <a:pt x="1836627" y="1977714"/>
                    <a:pt x="1743102" y="2030084"/>
                  </a:cubicBezTo>
                  <a:cubicBezTo>
                    <a:pt x="1615863" y="2103121"/>
                    <a:pt x="1485388" y="2170479"/>
                    <a:pt x="1363755" y="2252933"/>
                  </a:cubicBezTo>
                  <a:cubicBezTo>
                    <a:pt x="1272818" y="2314611"/>
                    <a:pt x="1184038" y="2378950"/>
                    <a:pt x="1103309" y="2454216"/>
                  </a:cubicBezTo>
                  <a:cubicBezTo>
                    <a:pt x="1085194" y="2471109"/>
                    <a:pt x="1066431" y="2487571"/>
                    <a:pt x="1047525" y="2505255"/>
                  </a:cubicBezTo>
                  <a:cubicBezTo>
                    <a:pt x="933225" y="2408970"/>
                    <a:pt x="812958" y="2319938"/>
                    <a:pt x="687516" y="2238699"/>
                  </a:cubicBezTo>
                  <a:cubicBezTo>
                    <a:pt x="574797" y="2165303"/>
                    <a:pt x="460569" y="2094350"/>
                    <a:pt x="342460" y="2029293"/>
                  </a:cubicBezTo>
                  <a:cubicBezTo>
                    <a:pt x="246850" y="1976456"/>
                    <a:pt x="155985" y="1917149"/>
                    <a:pt x="78132" y="1839584"/>
                  </a:cubicBezTo>
                  <a:cubicBezTo>
                    <a:pt x="7395" y="1769063"/>
                    <a:pt x="-8923" y="1684739"/>
                    <a:pt x="4088" y="1587549"/>
                  </a:cubicBezTo>
                  <a:cubicBezTo>
                    <a:pt x="25654" y="1426953"/>
                    <a:pt x="106455" y="1295832"/>
                    <a:pt x="199405" y="1169958"/>
                  </a:cubicBezTo>
                  <a:cubicBezTo>
                    <a:pt x="287394" y="1050770"/>
                    <a:pt x="390839" y="943155"/>
                    <a:pt x="467327" y="815269"/>
                  </a:cubicBezTo>
                  <a:cubicBezTo>
                    <a:pt x="492631" y="772927"/>
                    <a:pt x="518438" y="730730"/>
                    <a:pt x="541514" y="685872"/>
                  </a:cubicBezTo>
                  <a:cubicBezTo>
                    <a:pt x="540363" y="733152"/>
                    <a:pt x="550069" y="780066"/>
                    <a:pt x="569838" y="823032"/>
                  </a:cubicBezTo>
                  <a:cubicBezTo>
                    <a:pt x="596435" y="881771"/>
                    <a:pt x="635542" y="934018"/>
                    <a:pt x="684353" y="976151"/>
                  </a:cubicBezTo>
                  <a:cubicBezTo>
                    <a:pt x="753652" y="1037686"/>
                    <a:pt x="834165" y="1082256"/>
                    <a:pt x="918417" y="1119925"/>
                  </a:cubicBezTo>
                  <a:cubicBezTo>
                    <a:pt x="958529" y="1137825"/>
                    <a:pt x="999792" y="1153280"/>
                    <a:pt x="1044291" y="1171396"/>
                  </a:cubicBezTo>
                  <a:cubicBezTo>
                    <a:pt x="930925" y="1174056"/>
                    <a:pt x="827480" y="1199575"/>
                    <a:pt x="731870" y="1253131"/>
                  </a:cubicBezTo>
                  <a:cubicBezTo>
                    <a:pt x="633169" y="1308484"/>
                    <a:pt x="559342" y="1385690"/>
                    <a:pt x="514916" y="1491723"/>
                  </a:cubicBezTo>
                  <a:cubicBezTo>
                    <a:pt x="491265" y="1548011"/>
                    <a:pt x="476385" y="1604801"/>
                    <a:pt x="478973" y="1665258"/>
                  </a:cubicBezTo>
                  <a:cubicBezTo>
                    <a:pt x="483142" y="1757273"/>
                    <a:pt x="516929" y="1838577"/>
                    <a:pt x="573935" y="1910464"/>
                  </a:cubicBezTo>
                  <a:cubicBezTo>
                    <a:pt x="584358" y="1923619"/>
                    <a:pt x="595501" y="1936199"/>
                    <a:pt x="606284" y="1948995"/>
                  </a:cubicBezTo>
                  <a:lnTo>
                    <a:pt x="601899" y="1952805"/>
                  </a:lnTo>
                  <a:cubicBezTo>
                    <a:pt x="534397" y="1924841"/>
                    <a:pt x="474588" y="1884153"/>
                    <a:pt x="417150" y="1839727"/>
                  </a:cubicBezTo>
                  <a:cubicBezTo>
                    <a:pt x="369345" y="1803058"/>
                    <a:pt x="328369" y="1758287"/>
                    <a:pt x="296092" y="1707456"/>
                  </a:cubicBezTo>
                  <a:cubicBezTo>
                    <a:pt x="249079" y="1635252"/>
                    <a:pt x="231322" y="1547874"/>
                    <a:pt x="246347" y="1463041"/>
                  </a:cubicBezTo>
                  <a:cubicBezTo>
                    <a:pt x="261371" y="1370666"/>
                    <a:pt x="308313" y="1295472"/>
                    <a:pt x="364170" y="1224017"/>
                  </a:cubicBezTo>
                  <a:lnTo>
                    <a:pt x="369273" y="1216828"/>
                  </a:lnTo>
                  <a:cubicBezTo>
                    <a:pt x="366901" y="1214758"/>
                    <a:pt x="363235" y="1215031"/>
                    <a:pt x="361150" y="1217439"/>
                  </a:cubicBezTo>
                  <a:cubicBezTo>
                    <a:pt x="360503" y="1218223"/>
                    <a:pt x="360000" y="1219186"/>
                    <a:pt x="359856" y="1220207"/>
                  </a:cubicBezTo>
                  <a:cubicBezTo>
                    <a:pt x="334264" y="1228833"/>
                    <a:pt x="315214" y="1247811"/>
                    <a:pt x="295158" y="1264274"/>
                  </a:cubicBezTo>
                  <a:cubicBezTo>
                    <a:pt x="216082" y="1330409"/>
                    <a:pt x="151384" y="1408047"/>
                    <a:pt x="129171" y="1511852"/>
                  </a:cubicBezTo>
                  <a:cubicBezTo>
                    <a:pt x="110049" y="1601207"/>
                    <a:pt x="135209" y="1682583"/>
                    <a:pt x="184309" y="1756626"/>
                  </a:cubicBezTo>
                  <a:cubicBezTo>
                    <a:pt x="230173" y="1825091"/>
                    <a:pt x="292786" y="1880688"/>
                    <a:pt x="366182" y="1918156"/>
                  </a:cubicBezTo>
                  <a:cubicBezTo>
                    <a:pt x="526274" y="2002335"/>
                    <a:pt x="687372" y="2084717"/>
                    <a:pt x="842792" y="2177595"/>
                  </a:cubicBezTo>
                  <a:cubicBezTo>
                    <a:pt x="907490" y="2216126"/>
                    <a:pt x="972188" y="2253292"/>
                    <a:pt x="1032285" y="2299156"/>
                  </a:cubicBezTo>
                  <a:cubicBezTo>
                    <a:pt x="1039402" y="2305784"/>
                    <a:pt x="1050329" y="2306186"/>
                    <a:pt x="1057877" y="2300090"/>
                  </a:cubicBezTo>
                  <a:cubicBezTo>
                    <a:pt x="1152767" y="2231510"/>
                    <a:pt x="1249671" y="2165806"/>
                    <a:pt x="1349809" y="2104990"/>
                  </a:cubicBezTo>
                  <a:cubicBezTo>
                    <a:pt x="1408972" y="2069046"/>
                    <a:pt x="1470076" y="2037057"/>
                    <a:pt x="1531754" y="2006001"/>
                  </a:cubicBezTo>
                  <a:cubicBezTo>
                    <a:pt x="1623194" y="1960066"/>
                    <a:pt x="1713341" y="1911398"/>
                    <a:pt x="1793997" y="1847851"/>
                  </a:cubicBezTo>
                  <a:cubicBezTo>
                    <a:pt x="1856539" y="1798608"/>
                    <a:pt x="1914193" y="1743615"/>
                    <a:pt x="1941581" y="1665330"/>
                  </a:cubicBezTo>
                  <a:cubicBezTo>
                    <a:pt x="1978603" y="1559153"/>
                    <a:pt x="1953155" y="1465988"/>
                    <a:pt x="1884072" y="1380658"/>
                  </a:cubicBezTo>
                  <a:cubicBezTo>
                    <a:pt x="1841155" y="1328497"/>
                    <a:pt x="1789253" y="1284352"/>
                    <a:pt x="1730952" y="1250256"/>
                  </a:cubicBezTo>
                  <a:cubicBezTo>
                    <a:pt x="1746912" y="1294754"/>
                    <a:pt x="1765602" y="1332782"/>
                    <a:pt x="1776673" y="1373757"/>
                  </a:cubicBezTo>
                  <a:cubicBezTo>
                    <a:pt x="1793782" y="1437018"/>
                    <a:pt x="1807081" y="1501140"/>
                    <a:pt x="1801834" y="1566557"/>
                  </a:cubicBezTo>
                  <a:cubicBezTo>
                    <a:pt x="1789900" y="1715004"/>
                    <a:pt x="1722183" y="1832539"/>
                    <a:pt x="1601556" y="1920744"/>
                  </a:cubicBezTo>
                  <a:cubicBezTo>
                    <a:pt x="1492289" y="2001602"/>
                    <a:pt x="1365840" y="2056164"/>
                    <a:pt x="1232059" y="2080189"/>
                  </a:cubicBezTo>
                  <a:cubicBezTo>
                    <a:pt x="1094611" y="2106370"/>
                    <a:pt x="952419" y="2091051"/>
                    <a:pt x="823669" y="2036194"/>
                  </a:cubicBezTo>
                  <a:cubicBezTo>
                    <a:pt x="765369" y="2011465"/>
                    <a:pt x="711526" y="1981919"/>
                    <a:pt x="668466" y="1934546"/>
                  </a:cubicBezTo>
                  <a:cubicBezTo>
                    <a:pt x="630869" y="1892995"/>
                    <a:pt x="603768" y="1845766"/>
                    <a:pt x="603768" y="1789263"/>
                  </a:cubicBezTo>
                  <a:cubicBezTo>
                    <a:pt x="603768" y="1696744"/>
                    <a:pt x="661277" y="1630321"/>
                    <a:pt x="756168" y="1603004"/>
                  </a:cubicBezTo>
                  <a:cubicBezTo>
                    <a:pt x="810658" y="1587620"/>
                    <a:pt x="868599" y="1590144"/>
                    <a:pt x="921507" y="1610193"/>
                  </a:cubicBezTo>
                  <a:cubicBezTo>
                    <a:pt x="881179" y="1636431"/>
                    <a:pt x="847249" y="1666552"/>
                    <a:pt x="824245" y="1707096"/>
                  </a:cubicBezTo>
                  <a:cubicBezTo>
                    <a:pt x="768101" y="1805869"/>
                    <a:pt x="786505" y="1961288"/>
                    <a:pt x="926036" y="2006576"/>
                  </a:cubicBezTo>
                  <a:cubicBezTo>
                    <a:pt x="1065569" y="2051865"/>
                    <a:pt x="1203807" y="2043526"/>
                    <a:pt x="1335791" y="1978397"/>
                  </a:cubicBezTo>
                  <a:cubicBezTo>
                    <a:pt x="1421624" y="1935912"/>
                    <a:pt x="1493367" y="1875455"/>
                    <a:pt x="1536139" y="1786387"/>
                  </a:cubicBezTo>
                  <a:cubicBezTo>
                    <a:pt x="1564247" y="1728202"/>
                    <a:pt x="1572802" y="1662490"/>
                    <a:pt x="1560509" y="1599050"/>
                  </a:cubicBezTo>
                  <a:cubicBezTo>
                    <a:pt x="1546132" y="1520981"/>
                    <a:pt x="1520899" y="1447729"/>
                    <a:pt x="1473167" y="1382671"/>
                  </a:cubicBezTo>
                  <a:cubicBezTo>
                    <a:pt x="1412495" y="1300289"/>
                    <a:pt x="1332484" y="1244864"/>
                    <a:pt x="1239966" y="1204320"/>
                  </a:cubicBezTo>
                  <a:cubicBezTo>
                    <a:pt x="1129044" y="1155796"/>
                    <a:pt x="1012516" y="1119997"/>
                    <a:pt x="905046" y="1064069"/>
                  </a:cubicBezTo>
                  <a:cubicBezTo>
                    <a:pt x="797575" y="1008141"/>
                    <a:pt x="710951" y="929209"/>
                    <a:pt x="677883" y="804773"/>
                  </a:cubicBezTo>
                  <a:cubicBezTo>
                    <a:pt x="658474" y="731520"/>
                    <a:pt x="669473" y="662725"/>
                    <a:pt x="698802" y="594720"/>
                  </a:cubicBezTo>
                  <a:cubicBezTo>
                    <a:pt x="730792" y="522466"/>
                    <a:pt x="775290" y="456402"/>
                    <a:pt x="830139" y="399547"/>
                  </a:cubicBezTo>
                  <a:cubicBezTo>
                    <a:pt x="863998" y="363604"/>
                    <a:pt x="888799" y="320831"/>
                    <a:pt x="912809" y="278274"/>
                  </a:cubicBezTo>
                  <a:cubicBezTo>
                    <a:pt x="949687" y="212929"/>
                    <a:pt x="980814" y="144709"/>
                    <a:pt x="993322" y="69802"/>
                  </a:cubicBezTo>
                  <a:cubicBezTo>
                    <a:pt x="997060" y="47518"/>
                    <a:pt x="999792" y="25089"/>
                    <a:pt x="1003386" y="0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2" name="任意多边形: 形状 481">
              <a:extLst>
                <a:ext uri="{FF2B5EF4-FFF2-40B4-BE49-F238E27FC236}">
                  <a16:creationId xmlns:a16="http://schemas.microsoft.com/office/drawing/2014/main" id="{96E33C52-FED3-CD1A-23DF-2D04A3981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6023" y="3607685"/>
              <a:ext cx="267940" cy="326630"/>
            </a:xfrm>
            <a:custGeom>
              <a:avLst/>
              <a:gdLst>
                <a:gd name="connsiteX0" fmla="*/ 1038179 w 2055099"/>
                <a:gd name="connsiteY0" fmla="*/ 1301079 h 2505255"/>
                <a:gd name="connsiteX1" fmla="*/ 1269295 w 2055099"/>
                <a:gd name="connsiteY1" fmla="*/ 1371816 h 2505255"/>
                <a:gd name="connsiteX2" fmla="*/ 1398691 w 2055099"/>
                <a:gd name="connsiteY2" fmla="*/ 1638588 h 2505255"/>
                <a:gd name="connsiteX3" fmla="*/ 1352972 w 2055099"/>
                <a:gd name="connsiteY3" fmla="*/ 1742249 h 2505255"/>
                <a:gd name="connsiteX4" fmla="*/ 1165347 w 2055099"/>
                <a:gd name="connsiteY4" fmla="*/ 1870638 h 2505255"/>
                <a:gd name="connsiteX5" fmla="*/ 1146801 w 2055099"/>
                <a:gd name="connsiteY5" fmla="*/ 1872364 h 2505255"/>
                <a:gd name="connsiteX6" fmla="*/ 1142272 w 2055099"/>
                <a:gd name="connsiteY6" fmla="*/ 1868482 h 2505255"/>
                <a:gd name="connsiteX7" fmla="*/ 1189070 w 2055099"/>
                <a:gd name="connsiteY7" fmla="*/ 1726074 h 2505255"/>
                <a:gd name="connsiteX8" fmla="*/ 1133358 w 2055099"/>
                <a:gd name="connsiteY8" fmla="*/ 1577053 h 2505255"/>
                <a:gd name="connsiteX9" fmla="*/ 878591 w 2055099"/>
                <a:gd name="connsiteY9" fmla="*/ 1474758 h 2505255"/>
                <a:gd name="connsiteX10" fmla="*/ 715336 w 2055099"/>
                <a:gd name="connsiteY10" fmla="*/ 1522275 h 2505255"/>
                <a:gd name="connsiteX11" fmla="*/ 780537 w 2055099"/>
                <a:gd name="connsiteY11" fmla="*/ 1412288 h 2505255"/>
                <a:gd name="connsiteX12" fmla="*/ 1038179 w 2055099"/>
                <a:gd name="connsiteY12" fmla="*/ 1301079 h 2505255"/>
                <a:gd name="connsiteX13" fmla="*/ 1070385 w 2055099"/>
                <a:gd name="connsiteY13" fmla="*/ 1052711 h 2505255"/>
                <a:gd name="connsiteX14" fmla="*/ 1066863 w 2055099"/>
                <a:gd name="connsiteY14" fmla="*/ 1056449 h 2505255"/>
                <a:gd name="connsiteX15" fmla="*/ 1070888 w 2055099"/>
                <a:gd name="connsiteY15" fmla="*/ 1058533 h 2505255"/>
                <a:gd name="connsiteX16" fmla="*/ 1074770 w 2055099"/>
                <a:gd name="connsiteY16" fmla="*/ 1055658 h 2505255"/>
                <a:gd name="connsiteX17" fmla="*/ 1070385 w 2055099"/>
                <a:gd name="connsiteY17" fmla="*/ 1052711 h 2505255"/>
                <a:gd name="connsiteX18" fmla="*/ 1003386 w 2055099"/>
                <a:gd name="connsiteY18" fmla="*/ 0 h 2505255"/>
                <a:gd name="connsiteX19" fmla="*/ 1094970 w 2055099"/>
                <a:gd name="connsiteY19" fmla="*/ 107040 h 2505255"/>
                <a:gd name="connsiteX20" fmla="*/ 1218616 w 2055099"/>
                <a:gd name="connsiteY20" fmla="*/ 321694 h 2505255"/>
                <a:gd name="connsiteX21" fmla="*/ 1189430 w 2055099"/>
                <a:gd name="connsiteY21" fmla="*/ 519598 h 2505255"/>
                <a:gd name="connsiteX22" fmla="*/ 1121137 w 2055099"/>
                <a:gd name="connsiteY22" fmla="*/ 580486 h 2505255"/>
                <a:gd name="connsiteX23" fmla="*/ 959824 w 2055099"/>
                <a:gd name="connsiteY23" fmla="*/ 835253 h 2505255"/>
                <a:gd name="connsiteX24" fmla="*/ 1012516 w 2055099"/>
                <a:gd name="connsiteY24" fmla="*/ 1003037 h 2505255"/>
                <a:gd name="connsiteX25" fmla="*/ 1058236 w 2055099"/>
                <a:gd name="connsiteY25" fmla="*/ 1045019 h 2505255"/>
                <a:gd name="connsiteX26" fmla="*/ 1056223 w 2055099"/>
                <a:gd name="connsiteY26" fmla="*/ 1030641 h 2505255"/>
                <a:gd name="connsiteX27" fmla="*/ 1052629 w 2055099"/>
                <a:gd name="connsiteY27" fmla="*/ 762432 h 2505255"/>
                <a:gd name="connsiteX28" fmla="*/ 1288490 w 2055099"/>
                <a:gd name="connsiteY28" fmla="*/ 544399 h 2505255"/>
                <a:gd name="connsiteX29" fmla="*/ 1291868 w 2055099"/>
                <a:gd name="connsiteY29" fmla="*/ 548640 h 2505255"/>
                <a:gd name="connsiteX30" fmla="*/ 1257578 w 2055099"/>
                <a:gd name="connsiteY30" fmla="*/ 674586 h 2505255"/>
                <a:gd name="connsiteX31" fmla="*/ 1283961 w 2055099"/>
                <a:gd name="connsiteY31" fmla="*/ 991535 h 2505255"/>
                <a:gd name="connsiteX32" fmla="*/ 1491354 w 2055099"/>
                <a:gd name="connsiteY32" fmla="*/ 1264705 h 2505255"/>
                <a:gd name="connsiteX33" fmla="*/ 1446713 w 2055099"/>
                <a:gd name="connsiteY33" fmla="*/ 1152346 h 2505255"/>
                <a:gd name="connsiteX34" fmla="*/ 1381152 w 2055099"/>
                <a:gd name="connsiteY34" fmla="*/ 1066729 h 2505255"/>
                <a:gd name="connsiteX35" fmla="*/ 1356422 w 2055099"/>
                <a:gd name="connsiteY35" fmla="*/ 855669 h 2505255"/>
                <a:gd name="connsiteX36" fmla="*/ 1456489 w 2055099"/>
                <a:gd name="connsiteY36" fmla="*/ 676599 h 2505255"/>
                <a:gd name="connsiteX37" fmla="*/ 1482296 w 2055099"/>
                <a:gd name="connsiteY37" fmla="*/ 681775 h 2505255"/>
                <a:gd name="connsiteX38" fmla="*/ 1638506 w 2055099"/>
                <a:gd name="connsiteY38" fmla="*/ 998652 h 2505255"/>
                <a:gd name="connsiteX39" fmla="*/ 1748853 w 2055099"/>
                <a:gd name="connsiteY39" fmla="*/ 1103031 h 2505255"/>
                <a:gd name="connsiteX40" fmla="*/ 2029212 w 2055099"/>
                <a:gd name="connsiteY40" fmla="*/ 1476483 h 2505255"/>
                <a:gd name="connsiteX41" fmla="*/ 2054803 w 2055099"/>
                <a:gd name="connsiteY41" fmla="*/ 1599266 h 2505255"/>
                <a:gd name="connsiteX42" fmla="*/ 1980759 w 2055099"/>
                <a:gd name="connsiteY42" fmla="*/ 1819096 h 2505255"/>
                <a:gd name="connsiteX43" fmla="*/ 1743102 w 2055099"/>
                <a:gd name="connsiteY43" fmla="*/ 2030084 h 2505255"/>
                <a:gd name="connsiteX44" fmla="*/ 1363755 w 2055099"/>
                <a:gd name="connsiteY44" fmla="*/ 2252933 h 2505255"/>
                <a:gd name="connsiteX45" fmla="*/ 1103309 w 2055099"/>
                <a:gd name="connsiteY45" fmla="*/ 2454216 h 2505255"/>
                <a:gd name="connsiteX46" fmla="*/ 1047525 w 2055099"/>
                <a:gd name="connsiteY46" fmla="*/ 2505255 h 2505255"/>
                <a:gd name="connsiteX47" fmla="*/ 687516 w 2055099"/>
                <a:gd name="connsiteY47" fmla="*/ 2238699 h 2505255"/>
                <a:gd name="connsiteX48" fmla="*/ 342460 w 2055099"/>
                <a:gd name="connsiteY48" fmla="*/ 2029293 h 2505255"/>
                <a:gd name="connsiteX49" fmla="*/ 78132 w 2055099"/>
                <a:gd name="connsiteY49" fmla="*/ 1839584 h 2505255"/>
                <a:gd name="connsiteX50" fmla="*/ 4088 w 2055099"/>
                <a:gd name="connsiteY50" fmla="*/ 1587549 h 2505255"/>
                <a:gd name="connsiteX51" fmla="*/ 199405 w 2055099"/>
                <a:gd name="connsiteY51" fmla="*/ 1169958 h 2505255"/>
                <a:gd name="connsiteX52" fmla="*/ 467327 w 2055099"/>
                <a:gd name="connsiteY52" fmla="*/ 815269 h 2505255"/>
                <a:gd name="connsiteX53" fmla="*/ 541514 w 2055099"/>
                <a:gd name="connsiteY53" fmla="*/ 685872 h 2505255"/>
                <a:gd name="connsiteX54" fmla="*/ 569838 w 2055099"/>
                <a:gd name="connsiteY54" fmla="*/ 823032 h 2505255"/>
                <a:gd name="connsiteX55" fmla="*/ 684353 w 2055099"/>
                <a:gd name="connsiteY55" fmla="*/ 976151 h 2505255"/>
                <a:gd name="connsiteX56" fmla="*/ 918417 w 2055099"/>
                <a:gd name="connsiteY56" fmla="*/ 1119925 h 2505255"/>
                <a:gd name="connsiteX57" fmla="*/ 1044291 w 2055099"/>
                <a:gd name="connsiteY57" fmla="*/ 1171396 h 2505255"/>
                <a:gd name="connsiteX58" fmla="*/ 731870 w 2055099"/>
                <a:gd name="connsiteY58" fmla="*/ 1253131 h 2505255"/>
                <a:gd name="connsiteX59" fmla="*/ 514916 w 2055099"/>
                <a:gd name="connsiteY59" fmla="*/ 1491723 h 2505255"/>
                <a:gd name="connsiteX60" fmla="*/ 478973 w 2055099"/>
                <a:gd name="connsiteY60" fmla="*/ 1665258 h 2505255"/>
                <a:gd name="connsiteX61" fmla="*/ 573935 w 2055099"/>
                <a:gd name="connsiteY61" fmla="*/ 1910464 h 2505255"/>
                <a:gd name="connsiteX62" fmla="*/ 606284 w 2055099"/>
                <a:gd name="connsiteY62" fmla="*/ 1948995 h 2505255"/>
                <a:gd name="connsiteX63" fmla="*/ 601899 w 2055099"/>
                <a:gd name="connsiteY63" fmla="*/ 1952805 h 2505255"/>
                <a:gd name="connsiteX64" fmla="*/ 417150 w 2055099"/>
                <a:gd name="connsiteY64" fmla="*/ 1839727 h 2505255"/>
                <a:gd name="connsiteX65" fmla="*/ 296092 w 2055099"/>
                <a:gd name="connsiteY65" fmla="*/ 1707456 h 2505255"/>
                <a:gd name="connsiteX66" fmla="*/ 246347 w 2055099"/>
                <a:gd name="connsiteY66" fmla="*/ 1463041 h 2505255"/>
                <a:gd name="connsiteX67" fmla="*/ 364170 w 2055099"/>
                <a:gd name="connsiteY67" fmla="*/ 1224017 h 2505255"/>
                <a:gd name="connsiteX68" fmla="*/ 369273 w 2055099"/>
                <a:gd name="connsiteY68" fmla="*/ 1216828 h 2505255"/>
                <a:gd name="connsiteX69" fmla="*/ 361150 w 2055099"/>
                <a:gd name="connsiteY69" fmla="*/ 1217439 h 2505255"/>
                <a:gd name="connsiteX70" fmla="*/ 359856 w 2055099"/>
                <a:gd name="connsiteY70" fmla="*/ 1220207 h 2505255"/>
                <a:gd name="connsiteX71" fmla="*/ 295158 w 2055099"/>
                <a:gd name="connsiteY71" fmla="*/ 1264274 h 2505255"/>
                <a:gd name="connsiteX72" fmla="*/ 129171 w 2055099"/>
                <a:gd name="connsiteY72" fmla="*/ 1511852 h 2505255"/>
                <a:gd name="connsiteX73" fmla="*/ 184309 w 2055099"/>
                <a:gd name="connsiteY73" fmla="*/ 1756626 h 2505255"/>
                <a:gd name="connsiteX74" fmla="*/ 366182 w 2055099"/>
                <a:gd name="connsiteY74" fmla="*/ 1918156 h 2505255"/>
                <a:gd name="connsiteX75" fmla="*/ 842792 w 2055099"/>
                <a:gd name="connsiteY75" fmla="*/ 2177595 h 2505255"/>
                <a:gd name="connsiteX76" fmla="*/ 1032285 w 2055099"/>
                <a:gd name="connsiteY76" fmla="*/ 2299156 h 2505255"/>
                <a:gd name="connsiteX77" fmla="*/ 1057877 w 2055099"/>
                <a:gd name="connsiteY77" fmla="*/ 2300090 h 2505255"/>
                <a:gd name="connsiteX78" fmla="*/ 1349809 w 2055099"/>
                <a:gd name="connsiteY78" fmla="*/ 2104990 h 2505255"/>
                <a:gd name="connsiteX79" fmla="*/ 1531754 w 2055099"/>
                <a:gd name="connsiteY79" fmla="*/ 2006001 h 2505255"/>
                <a:gd name="connsiteX80" fmla="*/ 1793997 w 2055099"/>
                <a:gd name="connsiteY80" fmla="*/ 1847851 h 2505255"/>
                <a:gd name="connsiteX81" fmla="*/ 1941581 w 2055099"/>
                <a:gd name="connsiteY81" fmla="*/ 1665330 h 2505255"/>
                <a:gd name="connsiteX82" fmla="*/ 1884072 w 2055099"/>
                <a:gd name="connsiteY82" fmla="*/ 1380658 h 2505255"/>
                <a:gd name="connsiteX83" fmla="*/ 1730952 w 2055099"/>
                <a:gd name="connsiteY83" fmla="*/ 1250256 h 2505255"/>
                <a:gd name="connsiteX84" fmla="*/ 1776673 w 2055099"/>
                <a:gd name="connsiteY84" fmla="*/ 1373757 h 2505255"/>
                <a:gd name="connsiteX85" fmla="*/ 1801834 w 2055099"/>
                <a:gd name="connsiteY85" fmla="*/ 1566557 h 2505255"/>
                <a:gd name="connsiteX86" fmla="*/ 1601556 w 2055099"/>
                <a:gd name="connsiteY86" fmla="*/ 1920744 h 2505255"/>
                <a:gd name="connsiteX87" fmla="*/ 1232059 w 2055099"/>
                <a:gd name="connsiteY87" fmla="*/ 2080189 h 2505255"/>
                <a:gd name="connsiteX88" fmla="*/ 823669 w 2055099"/>
                <a:gd name="connsiteY88" fmla="*/ 2036194 h 2505255"/>
                <a:gd name="connsiteX89" fmla="*/ 668466 w 2055099"/>
                <a:gd name="connsiteY89" fmla="*/ 1934546 h 2505255"/>
                <a:gd name="connsiteX90" fmla="*/ 603768 w 2055099"/>
                <a:gd name="connsiteY90" fmla="*/ 1789263 h 2505255"/>
                <a:gd name="connsiteX91" fmla="*/ 756168 w 2055099"/>
                <a:gd name="connsiteY91" fmla="*/ 1603004 h 2505255"/>
                <a:gd name="connsiteX92" fmla="*/ 921507 w 2055099"/>
                <a:gd name="connsiteY92" fmla="*/ 1610193 h 2505255"/>
                <a:gd name="connsiteX93" fmla="*/ 824245 w 2055099"/>
                <a:gd name="connsiteY93" fmla="*/ 1707096 h 2505255"/>
                <a:gd name="connsiteX94" fmla="*/ 926036 w 2055099"/>
                <a:gd name="connsiteY94" fmla="*/ 2006576 h 2505255"/>
                <a:gd name="connsiteX95" fmla="*/ 1335791 w 2055099"/>
                <a:gd name="connsiteY95" fmla="*/ 1978397 h 2505255"/>
                <a:gd name="connsiteX96" fmla="*/ 1536139 w 2055099"/>
                <a:gd name="connsiteY96" fmla="*/ 1786387 h 2505255"/>
                <a:gd name="connsiteX97" fmla="*/ 1560509 w 2055099"/>
                <a:gd name="connsiteY97" fmla="*/ 1599050 h 2505255"/>
                <a:gd name="connsiteX98" fmla="*/ 1473167 w 2055099"/>
                <a:gd name="connsiteY98" fmla="*/ 1382671 h 2505255"/>
                <a:gd name="connsiteX99" fmla="*/ 1239966 w 2055099"/>
                <a:gd name="connsiteY99" fmla="*/ 1204320 h 2505255"/>
                <a:gd name="connsiteX100" fmla="*/ 905046 w 2055099"/>
                <a:gd name="connsiteY100" fmla="*/ 1064069 h 2505255"/>
                <a:gd name="connsiteX101" fmla="*/ 677883 w 2055099"/>
                <a:gd name="connsiteY101" fmla="*/ 804773 h 2505255"/>
                <a:gd name="connsiteX102" fmla="*/ 698802 w 2055099"/>
                <a:gd name="connsiteY102" fmla="*/ 594720 h 2505255"/>
                <a:gd name="connsiteX103" fmla="*/ 830139 w 2055099"/>
                <a:gd name="connsiteY103" fmla="*/ 399547 h 2505255"/>
                <a:gd name="connsiteX104" fmla="*/ 912809 w 2055099"/>
                <a:gd name="connsiteY104" fmla="*/ 278274 h 2505255"/>
                <a:gd name="connsiteX105" fmla="*/ 993322 w 2055099"/>
                <a:gd name="connsiteY105" fmla="*/ 69802 h 2505255"/>
                <a:gd name="connsiteX106" fmla="*/ 1003386 w 2055099"/>
                <a:gd name="connsiteY106" fmla="*/ 0 h 250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2055099" h="2505255">
                  <a:moveTo>
                    <a:pt x="1038179" y="1301079"/>
                  </a:moveTo>
                  <a:cubicBezTo>
                    <a:pt x="1123509" y="1300433"/>
                    <a:pt x="1202297" y="1317038"/>
                    <a:pt x="1269295" y="1371816"/>
                  </a:cubicBezTo>
                  <a:cubicBezTo>
                    <a:pt x="1353187" y="1440468"/>
                    <a:pt x="1404587" y="1526373"/>
                    <a:pt x="1398691" y="1638588"/>
                  </a:cubicBezTo>
                  <a:cubicBezTo>
                    <a:pt x="1396607" y="1677838"/>
                    <a:pt x="1376479" y="1712416"/>
                    <a:pt x="1352972" y="1742249"/>
                  </a:cubicBezTo>
                  <a:cubicBezTo>
                    <a:pt x="1305167" y="1803360"/>
                    <a:pt x="1239606" y="1848203"/>
                    <a:pt x="1165347" y="1870638"/>
                  </a:cubicBezTo>
                  <a:cubicBezTo>
                    <a:pt x="1159237" y="1871868"/>
                    <a:pt x="1153055" y="1872450"/>
                    <a:pt x="1146801" y="1872364"/>
                  </a:cubicBezTo>
                  <a:lnTo>
                    <a:pt x="1142272" y="1868482"/>
                  </a:lnTo>
                  <a:cubicBezTo>
                    <a:pt x="1167647" y="1824200"/>
                    <a:pt x="1188566" y="1778336"/>
                    <a:pt x="1189070" y="1726074"/>
                  </a:cubicBezTo>
                  <a:cubicBezTo>
                    <a:pt x="1189645" y="1669427"/>
                    <a:pt x="1167504" y="1620401"/>
                    <a:pt x="1133358" y="1577053"/>
                  </a:cubicBezTo>
                  <a:cubicBezTo>
                    <a:pt x="1068660" y="1494527"/>
                    <a:pt x="978872" y="1467569"/>
                    <a:pt x="878591" y="1474758"/>
                  </a:cubicBezTo>
                  <a:cubicBezTo>
                    <a:pt x="821513" y="1479481"/>
                    <a:pt x="766016" y="1495641"/>
                    <a:pt x="715336" y="1522275"/>
                  </a:cubicBezTo>
                  <a:cubicBezTo>
                    <a:pt x="729569" y="1481659"/>
                    <a:pt x="751710" y="1444271"/>
                    <a:pt x="780537" y="1412288"/>
                  </a:cubicBezTo>
                  <a:cubicBezTo>
                    <a:pt x="849548" y="1336735"/>
                    <a:pt x="935669" y="1301870"/>
                    <a:pt x="1038179" y="1301079"/>
                  </a:cubicBezTo>
                  <a:close/>
                  <a:moveTo>
                    <a:pt x="1070385" y="1052711"/>
                  </a:moveTo>
                  <a:cubicBezTo>
                    <a:pt x="1066215" y="1050913"/>
                    <a:pt x="1066287" y="1054148"/>
                    <a:pt x="1066863" y="1056449"/>
                  </a:cubicBezTo>
                  <a:cubicBezTo>
                    <a:pt x="1066863" y="1057455"/>
                    <a:pt x="1069523" y="1058677"/>
                    <a:pt x="1070888" y="1058533"/>
                  </a:cubicBezTo>
                  <a:cubicBezTo>
                    <a:pt x="1072255" y="1058390"/>
                    <a:pt x="1073620" y="1056664"/>
                    <a:pt x="1074770" y="1055658"/>
                  </a:cubicBezTo>
                  <a:cubicBezTo>
                    <a:pt x="1073404" y="1054558"/>
                    <a:pt x="1071895" y="1053573"/>
                    <a:pt x="1070385" y="1052711"/>
                  </a:cubicBezTo>
                  <a:close/>
                  <a:moveTo>
                    <a:pt x="1003386" y="0"/>
                  </a:moveTo>
                  <a:cubicBezTo>
                    <a:pt x="1039330" y="32421"/>
                    <a:pt x="1066719" y="70378"/>
                    <a:pt x="1094970" y="107040"/>
                  </a:cubicBezTo>
                  <a:cubicBezTo>
                    <a:pt x="1145795" y="172960"/>
                    <a:pt x="1192161" y="241684"/>
                    <a:pt x="1218616" y="321694"/>
                  </a:cubicBezTo>
                  <a:cubicBezTo>
                    <a:pt x="1242051" y="392430"/>
                    <a:pt x="1241260" y="460651"/>
                    <a:pt x="1189430" y="519598"/>
                  </a:cubicBezTo>
                  <a:cubicBezTo>
                    <a:pt x="1169445" y="542314"/>
                    <a:pt x="1144284" y="560574"/>
                    <a:pt x="1121137" y="580486"/>
                  </a:cubicBezTo>
                  <a:cubicBezTo>
                    <a:pt x="1041343" y="648994"/>
                    <a:pt x="978658" y="729939"/>
                    <a:pt x="959824" y="835253"/>
                  </a:cubicBezTo>
                  <a:cubicBezTo>
                    <a:pt x="948753" y="897148"/>
                    <a:pt x="968522" y="955592"/>
                    <a:pt x="1012516" y="1003037"/>
                  </a:cubicBezTo>
                  <a:cubicBezTo>
                    <a:pt x="1026894" y="1018205"/>
                    <a:pt x="1036886" y="1037758"/>
                    <a:pt x="1058236" y="1045019"/>
                  </a:cubicBezTo>
                  <a:cubicBezTo>
                    <a:pt x="1061974" y="1039627"/>
                    <a:pt x="1059531" y="1035745"/>
                    <a:pt x="1056223" y="1030641"/>
                  </a:cubicBezTo>
                  <a:cubicBezTo>
                    <a:pt x="995910" y="942077"/>
                    <a:pt x="997923" y="853584"/>
                    <a:pt x="1052629" y="762432"/>
                  </a:cubicBezTo>
                  <a:cubicBezTo>
                    <a:pt x="1110138" y="666319"/>
                    <a:pt x="1197481" y="603562"/>
                    <a:pt x="1288490" y="544399"/>
                  </a:cubicBezTo>
                  <a:lnTo>
                    <a:pt x="1291868" y="548640"/>
                  </a:lnTo>
                  <a:cubicBezTo>
                    <a:pt x="1282667" y="591197"/>
                    <a:pt x="1267786" y="632173"/>
                    <a:pt x="1257578" y="674586"/>
                  </a:cubicBezTo>
                  <a:cubicBezTo>
                    <a:pt x="1231268" y="783566"/>
                    <a:pt x="1234143" y="888090"/>
                    <a:pt x="1283961" y="991535"/>
                  </a:cubicBezTo>
                  <a:cubicBezTo>
                    <a:pt x="1333275" y="1096051"/>
                    <a:pt x="1403940" y="1189102"/>
                    <a:pt x="1491354" y="1264705"/>
                  </a:cubicBezTo>
                  <a:cubicBezTo>
                    <a:pt x="1484812" y="1220782"/>
                    <a:pt x="1467272" y="1186204"/>
                    <a:pt x="1446713" y="1152346"/>
                  </a:cubicBezTo>
                  <a:cubicBezTo>
                    <a:pt x="1427950" y="1121291"/>
                    <a:pt x="1398548" y="1099150"/>
                    <a:pt x="1381152" y="1066729"/>
                  </a:cubicBezTo>
                  <a:cubicBezTo>
                    <a:pt x="1345209" y="999227"/>
                    <a:pt x="1339817" y="928634"/>
                    <a:pt x="1356422" y="855669"/>
                  </a:cubicBezTo>
                  <a:cubicBezTo>
                    <a:pt x="1372094" y="786370"/>
                    <a:pt x="1411056" y="729436"/>
                    <a:pt x="1456489" y="676599"/>
                  </a:cubicBezTo>
                  <a:cubicBezTo>
                    <a:pt x="1466912" y="664450"/>
                    <a:pt x="1475754" y="655392"/>
                    <a:pt x="1482296" y="681775"/>
                  </a:cubicBezTo>
                  <a:cubicBezTo>
                    <a:pt x="1510116" y="797728"/>
                    <a:pt x="1563457" y="905990"/>
                    <a:pt x="1638506" y="998652"/>
                  </a:cubicBezTo>
                  <a:cubicBezTo>
                    <a:pt x="1671215" y="1037485"/>
                    <a:pt x="1708237" y="1072494"/>
                    <a:pt x="1748853" y="1103031"/>
                  </a:cubicBezTo>
                  <a:cubicBezTo>
                    <a:pt x="1876236" y="1201588"/>
                    <a:pt x="1975871" y="1321927"/>
                    <a:pt x="2029212" y="1476483"/>
                  </a:cubicBezTo>
                  <a:cubicBezTo>
                    <a:pt x="2043589" y="1515964"/>
                    <a:pt x="2052215" y="1557320"/>
                    <a:pt x="2054803" y="1599266"/>
                  </a:cubicBezTo>
                  <a:cubicBezTo>
                    <a:pt x="2058469" y="1681720"/>
                    <a:pt x="2027773" y="1753679"/>
                    <a:pt x="1980759" y="1819096"/>
                  </a:cubicBezTo>
                  <a:cubicBezTo>
                    <a:pt x="1917715" y="1905741"/>
                    <a:pt x="1836627" y="1977714"/>
                    <a:pt x="1743102" y="2030084"/>
                  </a:cubicBezTo>
                  <a:cubicBezTo>
                    <a:pt x="1615863" y="2103121"/>
                    <a:pt x="1485388" y="2170479"/>
                    <a:pt x="1363755" y="2252933"/>
                  </a:cubicBezTo>
                  <a:cubicBezTo>
                    <a:pt x="1272818" y="2314611"/>
                    <a:pt x="1184038" y="2378950"/>
                    <a:pt x="1103309" y="2454216"/>
                  </a:cubicBezTo>
                  <a:cubicBezTo>
                    <a:pt x="1085194" y="2471109"/>
                    <a:pt x="1066431" y="2487571"/>
                    <a:pt x="1047525" y="2505255"/>
                  </a:cubicBezTo>
                  <a:cubicBezTo>
                    <a:pt x="933225" y="2408970"/>
                    <a:pt x="812958" y="2319938"/>
                    <a:pt x="687516" y="2238699"/>
                  </a:cubicBezTo>
                  <a:cubicBezTo>
                    <a:pt x="574797" y="2165303"/>
                    <a:pt x="460569" y="2094350"/>
                    <a:pt x="342460" y="2029293"/>
                  </a:cubicBezTo>
                  <a:cubicBezTo>
                    <a:pt x="246850" y="1976456"/>
                    <a:pt x="155985" y="1917149"/>
                    <a:pt x="78132" y="1839584"/>
                  </a:cubicBezTo>
                  <a:cubicBezTo>
                    <a:pt x="7395" y="1769063"/>
                    <a:pt x="-8923" y="1684739"/>
                    <a:pt x="4088" y="1587549"/>
                  </a:cubicBezTo>
                  <a:cubicBezTo>
                    <a:pt x="25654" y="1426953"/>
                    <a:pt x="106455" y="1295832"/>
                    <a:pt x="199405" y="1169958"/>
                  </a:cubicBezTo>
                  <a:cubicBezTo>
                    <a:pt x="287394" y="1050770"/>
                    <a:pt x="390839" y="943155"/>
                    <a:pt x="467327" y="815269"/>
                  </a:cubicBezTo>
                  <a:cubicBezTo>
                    <a:pt x="492631" y="772927"/>
                    <a:pt x="518438" y="730730"/>
                    <a:pt x="541514" y="685872"/>
                  </a:cubicBezTo>
                  <a:cubicBezTo>
                    <a:pt x="540363" y="733152"/>
                    <a:pt x="550069" y="780066"/>
                    <a:pt x="569838" y="823032"/>
                  </a:cubicBezTo>
                  <a:cubicBezTo>
                    <a:pt x="596435" y="881771"/>
                    <a:pt x="635542" y="934018"/>
                    <a:pt x="684353" y="976151"/>
                  </a:cubicBezTo>
                  <a:cubicBezTo>
                    <a:pt x="753652" y="1037686"/>
                    <a:pt x="834165" y="1082256"/>
                    <a:pt x="918417" y="1119925"/>
                  </a:cubicBezTo>
                  <a:cubicBezTo>
                    <a:pt x="958529" y="1137825"/>
                    <a:pt x="999792" y="1153280"/>
                    <a:pt x="1044291" y="1171396"/>
                  </a:cubicBezTo>
                  <a:cubicBezTo>
                    <a:pt x="930925" y="1174056"/>
                    <a:pt x="827480" y="1199575"/>
                    <a:pt x="731870" y="1253131"/>
                  </a:cubicBezTo>
                  <a:cubicBezTo>
                    <a:pt x="633169" y="1308484"/>
                    <a:pt x="559342" y="1385690"/>
                    <a:pt x="514916" y="1491723"/>
                  </a:cubicBezTo>
                  <a:cubicBezTo>
                    <a:pt x="491265" y="1548011"/>
                    <a:pt x="476385" y="1604801"/>
                    <a:pt x="478973" y="1665258"/>
                  </a:cubicBezTo>
                  <a:cubicBezTo>
                    <a:pt x="483142" y="1757273"/>
                    <a:pt x="516929" y="1838577"/>
                    <a:pt x="573935" y="1910464"/>
                  </a:cubicBezTo>
                  <a:cubicBezTo>
                    <a:pt x="584358" y="1923619"/>
                    <a:pt x="595501" y="1936199"/>
                    <a:pt x="606284" y="1948995"/>
                  </a:cubicBezTo>
                  <a:lnTo>
                    <a:pt x="601899" y="1952805"/>
                  </a:lnTo>
                  <a:cubicBezTo>
                    <a:pt x="534397" y="1924841"/>
                    <a:pt x="474588" y="1884153"/>
                    <a:pt x="417150" y="1839727"/>
                  </a:cubicBezTo>
                  <a:cubicBezTo>
                    <a:pt x="369345" y="1803058"/>
                    <a:pt x="328369" y="1758287"/>
                    <a:pt x="296092" y="1707456"/>
                  </a:cubicBezTo>
                  <a:cubicBezTo>
                    <a:pt x="249079" y="1635252"/>
                    <a:pt x="231322" y="1547874"/>
                    <a:pt x="246347" y="1463041"/>
                  </a:cubicBezTo>
                  <a:cubicBezTo>
                    <a:pt x="261371" y="1370666"/>
                    <a:pt x="308313" y="1295472"/>
                    <a:pt x="364170" y="1224017"/>
                  </a:cubicBezTo>
                  <a:lnTo>
                    <a:pt x="369273" y="1216828"/>
                  </a:lnTo>
                  <a:cubicBezTo>
                    <a:pt x="366901" y="1214758"/>
                    <a:pt x="363235" y="1215031"/>
                    <a:pt x="361150" y="1217439"/>
                  </a:cubicBezTo>
                  <a:cubicBezTo>
                    <a:pt x="360503" y="1218223"/>
                    <a:pt x="360000" y="1219186"/>
                    <a:pt x="359856" y="1220207"/>
                  </a:cubicBezTo>
                  <a:cubicBezTo>
                    <a:pt x="334264" y="1228833"/>
                    <a:pt x="315214" y="1247811"/>
                    <a:pt x="295158" y="1264274"/>
                  </a:cubicBezTo>
                  <a:cubicBezTo>
                    <a:pt x="216082" y="1330409"/>
                    <a:pt x="151384" y="1408047"/>
                    <a:pt x="129171" y="1511852"/>
                  </a:cubicBezTo>
                  <a:cubicBezTo>
                    <a:pt x="110049" y="1601207"/>
                    <a:pt x="135209" y="1682583"/>
                    <a:pt x="184309" y="1756626"/>
                  </a:cubicBezTo>
                  <a:cubicBezTo>
                    <a:pt x="230173" y="1825091"/>
                    <a:pt x="292786" y="1880688"/>
                    <a:pt x="366182" y="1918156"/>
                  </a:cubicBezTo>
                  <a:cubicBezTo>
                    <a:pt x="526274" y="2002335"/>
                    <a:pt x="687372" y="2084717"/>
                    <a:pt x="842792" y="2177595"/>
                  </a:cubicBezTo>
                  <a:cubicBezTo>
                    <a:pt x="907490" y="2216126"/>
                    <a:pt x="972188" y="2253292"/>
                    <a:pt x="1032285" y="2299156"/>
                  </a:cubicBezTo>
                  <a:cubicBezTo>
                    <a:pt x="1039402" y="2305784"/>
                    <a:pt x="1050329" y="2306186"/>
                    <a:pt x="1057877" y="2300090"/>
                  </a:cubicBezTo>
                  <a:cubicBezTo>
                    <a:pt x="1152767" y="2231510"/>
                    <a:pt x="1249671" y="2165806"/>
                    <a:pt x="1349809" y="2104990"/>
                  </a:cubicBezTo>
                  <a:cubicBezTo>
                    <a:pt x="1408972" y="2069046"/>
                    <a:pt x="1470076" y="2037057"/>
                    <a:pt x="1531754" y="2006001"/>
                  </a:cubicBezTo>
                  <a:cubicBezTo>
                    <a:pt x="1623194" y="1960066"/>
                    <a:pt x="1713341" y="1911398"/>
                    <a:pt x="1793997" y="1847851"/>
                  </a:cubicBezTo>
                  <a:cubicBezTo>
                    <a:pt x="1856539" y="1798608"/>
                    <a:pt x="1914193" y="1743615"/>
                    <a:pt x="1941581" y="1665330"/>
                  </a:cubicBezTo>
                  <a:cubicBezTo>
                    <a:pt x="1978603" y="1559153"/>
                    <a:pt x="1953155" y="1465988"/>
                    <a:pt x="1884072" y="1380658"/>
                  </a:cubicBezTo>
                  <a:cubicBezTo>
                    <a:pt x="1841155" y="1328497"/>
                    <a:pt x="1789253" y="1284352"/>
                    <a:pt x="1730952" y="1250256"/>
                  </a:cubicBezTo>
                  <a:cubicBezTo>
                    <a:pt x="1746912" y="1294754"/>
                    <a:pt x="1765602" y="1332782"/>
                    <a:pt x="1776673" y="1373757"/>
                  </a:cubicBezTo>
                  <a:cubicBezTo>
                    <a:pt x="1793782" y="1437018"/>
                    <a:pt x="1807081" y="1501140"/>
                    <a:pt x="1801834" y="1566557"/>
                  </a:cubicBezTo>
                  <a:cubicBezTo>
                    <a:pt x="1789900" y="1715004"/>
                    <a:pt x="1722183" y="1832539"/>
                    <a:pt x="1601556" y="1920744"/>
                  </a:cubicBezTo>
                  <a:cubicBezTo>
                    <a:pt x="1492289" y="2001602"/>
                    <a:pt x="1365840" y="2056164"/>
                    <a:pt x="1232059" y="2080189"/>
                  </a:cubicBezTo>
                  <a:cubicBezTo>
                    <a:pt x="1094611" y="2106370"/>
                    <a:pt x="952419" y="2091051"/>
                    <a:pt x="823669" y="2036194"/>
                  </a:cubicBezTo>
                  <a:cubicBezTo>
                    <a:pt x="765369" y="2011465"/>
                    <a:pt x="711526" y="1981919"/>
                    <a:pt x="668466" y="1934546"/>
                  </a:cubicBezTo>
                  <a:cubicBezTo>
                    <a:pt x="630869" y="1892995"/>
                    <a:pt x="603768" y="1845766"/>
                    <a:pt x="603768" y="1789263"/>
                  </a:cubicBezTo>
                  <a:cubicBezTo>
                    <a:pt x="603768" y="1696744"/>
                    <a:pt x="661277" y="1630321"/>
                    <a:pt x="756168" y="1603004"/>
                  </a:cubicBezTo>
                  <a:cubicBezTo>
                    <a:pt x="810658" y="1587620"/>
                    <a:pt x="868599" y="1590144"/>
                    <a:pt x="921507" y="1610193"/>
                  </a:cubicBezTo>
                  <a:cubicBezTo>
                    <a:pt x="881179" y="1636431"/>
                    <a:pt x="847249" y="1666552"/>
                    <a:pt x="824245" y="1707096"/>
                  </a:cubicBezTo>
                  <a:cubicBezTo>
                    <a:pt x="768101" y="1805869"/>
                    <a:pt x="786505" y="1961288"/>
                    <a:pt x="926036" y="2006576"/>
                  </a:cubicBezTo>
                  <a:cubicBezTo>
                    <a:pt x="1065569" y="2051865"/>
                    <a:pt x="1203807" y="2043526"/>
                    <a:pt x="1335791" y="1978397"/>
                  </a:cubicBezTo>
                  <a:cubicBezTo>
                    <a:pt x="1421624" y="1935912"/>
                    <a:pt x="1493367" y="1875455"/>
                    <a:pt x="1536139" y="1786387"/>
                  </a:cubicBezTo>
                  <a:cubicBezTo>
                    <a:pt x="1564247" y="1728202"/>
                    <a:pt x="1572802" y="1662490"/>
                    <a:pt x="1560509" y="1599050"/>
                  </a:cubicBezTo>
                  <a:cubicBezTo>
                    <a:pt x="1546132" y="1520981"/>
                    <a:pt x="1520899" y="1447729"/>
                    <a:pt x="1473167" y="1382671"/>
                  </a:cubicBezTo>
                  <a:cubicBezTo>
                    <a:pt x="1412495" y="1300289"/>
                    <a:pt x="1332484" y="1244864"/>
                    <a:pt x="1239966" y="1204320"/>
                  </a:cubicBezTo>
                  <a:cubicBezTo>
                    <a:pt x="1129044" y="1155796"/>
                    <a:pt x="1012516" y="1119997"/>
                    <a:pt x="905046" y="1064069"/>
                  </a:cubicBezTo>
                  <a:cubicBezTo>
                    <a:pt x="797575" y="1008141"/>
                    <a:pt x="710951" y="929209"/>
                    <a:pt x="677883" y="804773"/>
                  </a:cubicBezTo>
                  <a:cubicBezTo>
                    <a:pt x="658474" y="731520"/>
                    <a:pt x="669473" y="662725"/>
                    <a:pt x="698802" y="594720"/>
                  </a:cubicBezTo>
                  <a:cubicBezTo>
                    <a:pt x="730792" y="522466"/>
                    <a:pt x="775290" y="456402"/>
                    <a:pt x="830139" y="399547"/>
                  </a:cubicBezTo>
                  <a:cubicBezTo>
                    <a:pt x="863998" y="363604"/>
                    <a:pt x="888799" y="320831"/>
                    <a:pt x="912809" y="278274"/>
                  </a:cubicBezTo>
                  <a:cubicBezTo>
                    <a:pt x="949687" y="212929"/>
                    <a:pt x="980814" y="144709"/>
                    <a:pt x="993322" y="69802"/>
                  </a:cubicBezTo>
                  <a:cubicBezTo>
                    <a:pt x="997060" y="47518"/>
                    <a:pt x="999792" y="25089"/>
                    <a:pt x="1003386" y="0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6" name="任意多边形: 形状 505">
              <a:extLst>
                <a:ext uri="{FF2B5EF4-FFF2-40B4-BE49-F238E27FC236}">
                  <a16:creationId xmlns:a16="http://schemas.microsoft.com/office/drawing/2014/main" id="{83215568-3AC3-80FF-A144-7459BFB494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7048" y="6138705"/>
              <a:ext cx="267940" cy="326630"/>
            </a:xfrm>
            <a:custGeom>
              <a:avLst/>
              <a:gdLst>
                <a:gd name="connsiteX0" fmla="*/ 1038179 w 2055099"/>
                <a:gd name="connsiteY0" fmla="*/ 1301079 h 2505255"/>
                <a:gd name="connsiteX1" fmla="*/ 1269295 w 2055099"/>
                <a:gd name="connsiteY1" fmla="*/ 1371816 h 2505255"/>
                <a:gd name="connsiteX2" fmla="*/ 1398691 w 2055099"/>
                <a:gd name="connsiteY2" fmla="*/ 1638588 h 2505255"/>
                <a:gd name="connsiteX3" fmla="*/ 1352972 w 2055099"/>
                <a:gd name="connsiteY3" fmla="*/ 1742249 h 2505255"/>
                <a:gd name="connsiteX4" fmla="*/ 1165347 w 2055099"/>
                <a:gd name="connsiteY4" fmla="*/ 1870638 h 2505255"/>
                <a:gd name="connsiteX5" fmla="*/ 1146801 w 2055099"/>
                <a:gd name="connsiteY5" fmla="*/ 1872364 h 2505255"/>
                <a:gd name="connsiteX6" fmla="*/ 1142272 w 2055099"/>
                <a:gd name="connsiteY6" fmla="*/ 1868482 h 2505255"/>
                <a:gd name="connsiteX7" fmla="*/ 1189070 w 2055099"/>
                <a:gd name="connsiteY7" fmla="*/ 1726074 h 2505255"/>
                <a:gd name="connsiteX8" fmla="*/ 1133358 w 2055099"/>
                <a:gd name="connsiteY8" fmla="*/ 1577053 h 2505255"/>
                <a:gd name="connsiteX9" fmla="*/ 878591 w 2055099"/>
                <a:gd name="connsiteY9" fmla="*/ 1474758 h 2505255"/>
                <a:gd name="connsiteX10" fmla="*/ 715336 w 2055099"/>
                <a:gd name="connsiteY10" fmla="*/ 1522275 h 2505255"/>
                <a:gd name="connsiteX11" fmla="*/ 780537 w 2055099"/>
                <a:gd name="connsiteY11" fmla="*/ 1412288 h 2505255"/>
                <a:gd name="connsiteX12" fmla="*/ 1038179 w 2055099"/>
                <a:gd name="connsiteY12" fmla="*/ 1301079 h 2505255"/>
                <a:gd name="connsiteX13" fmla="*/ 1070385 w 2055099"/>
                <a:gd name="connsiteY13" fmla="*/ 1052711 h 2505255"/>
                <a:gd name="connsiteX14" fmla="*/ 1066863 w 2055099"/>
                <a:gd name="connsiteY14" fmla="*/ 1056449 h 2505255"/>
                <a:gd name="connsiteX15" fmla="*/ 1070888 w 2055099"/>
                <a:gd name="connsiteY15" fmla="*/ 1058533 h 2505255"/>
                <a:gd name="connsiteX16" fmla="*/ 1074770 w 2055099"/>
                <a:gd name="connsiteY16" fmla="*/ 1055658 h 2505255"/>
                <a:gd name="connsiteX17" fmla="*/ 1070385 w 2055099"/>
                <a:gd name="connsiteY17" fmla="*/ 1052711 h 2505255"/>
                <a:gd name="connsiteX18" fmla="*/ 1003386 w 2055099"/>
                <a:gd name="connsiteY18" fmla="*/ 0 h 2505255"/>
                <a:gd name="connsiteX19" fmla="*/ 1094970 w 2055099"/>
                <a:gd name="connsiteY19" fmla="*/ 107040 h 2505255"/>
                <a:gd name="connsiteX20" fmla="*/ 1218616 w 2055099"/>
                <a:gd name="connsiteY20" fmla="*/ 321694 h 2505255"/>
                <a:gd name="connsiteX21" fmla="*/ 1189430 w 2055099"/>
                <a:gd name="connsiteY21" fmla="*/ 519598 h 2505255"/>
                <a:gd name="connsiteX22" fmla="*/ 1121137 w 2055099"/>
                <a:gd name="connsiteY22" fmla="*/ 580486 h 2505255"/>
                <a:gd name="connsiteX23" fmla="*/ 959824 w 2055099"/>
                <a:gd name="connsiteY23" fmla="*/ 835253 h 2505255"/>
                <a:gd name="connsiteX24" fmla="*/ 1012516 w 2055099"/>
                <a:gd name="connsiteY24" fmla="*/ 1003037 h 2505255"/>
                <a:gd name="connsiteX25" fmla="*/ 1058236 w 2055099"/>
                <a:gd name="connsiteY25" fmla="*/ 1045019 h 2505255"/>
                <a:gd name="connsiteX26" fmla="*/ 1056223 w 2055099"/>
                <a:gd name="connsiteY26" fmla="*/ 1030641 h 2505255"/>
                <a:gd name="connsiteX27" fmla="*/ 1052629 w 2055099"/>
                <a:gd name="connsiteY27" fmla="*/ 762432 h 2505255"/>
                <a:gd name="connsiteX28" fmla="*/ 1288490 w 2055099"/>
                <a:gd name="connsiteY28" fmla="*/ 544399 h 2505255"/>
                <a:gd name="connsiteX29" fmla="*/ 1291868 w 2055099"/>
                <a:gd name="connsiteY29" fmla="*/ 548640 h 2505255"/>
                <a:gd name="connsiteX30" fmla="*/ 1257578 w 2055099"/>
                <a:gd name="connsiteY30" fmla="*/ 674586 h 2505255"/>
                <a:gd name="connsiteX31" fmla="*/ 1283961 w 2055099"/>
                <a:gd name="connsiteY31" fmla="*/ 991535 h 2505255"/>
                <a:gd name="connsiteX32" fmla="*/ 1491354 w 2055099"/>
                <a:gd name="connsiteY32" fmla="*/ 1264705 h 2505255"/>
                <a:gd name="connsiteX33" fmla="*/ 1446713 w 2055099"/>
                <a:gd name="connsiteY33" fmla="*/ 1152346 h 2505255"/>
                <a:gd name="connsiteX34" fmla="*/ 1381152 w 2055099"/>
                <a:gd name="connsiteY34" fmla="*/ 1066729 h 2505255"/>
                <a:gd name="connsiteX35" fmla="*/ 1356422 w 2055099"/>
                <a:gd name="connsiteY35" fmla="*/ 855669 h 2505255"/>
                <a:gd name="connsiteX36" fmla="*/ 1456489 w 2055099"/>
                <a:gd name="connsiteY36" fmla="*/ 676599 h 2505255"/>
                <a:gd name="connsiteX37" fmla="*/ 1482296 w 2055099"/>
                <a:gd name="connsiteY37" fmla="*/ 681775 h 2505255"/>
                <a:gd name="connsiteX38" fmla="*/ 1638506 w 2055099"/>
                <a:gd name="connsiteY38" fmla="*/ 998652 h 2505255"/>
                <a:gd name="connsiteX39" fmla="*/ 1748853 w 2055099"/>
                <a:gd name="connsiteY39" fmla="*/ 1103031 h 2505255"/>
                <a:gd name="connsiteX40" fmla="*/ 2029212 w 2055099"/>
                <a:gd name="connsiteY40" fmla="*/ 1476483 h 2505255"/>
                <a:gd name="connsiteX41" fmla="*/ 2054803 w 2055099"/>
                <a:gd name="connsiteY41" fmla="*/ 1599266 h 2505255"/>
                <a:gd name="connsiteX42" fmla="*/ 1980759 w 2055099"/>
                <a:gd name="connsiteY42" fmla="*/ 1819096 h 2505255"/>
                <a:gd name="connsiteX43" fmla="*/ 1743102 w 2055099"/>
                <a:gd name="connsiteY43" fmla="*/ 2030084 h 2505255"/>
                <a:gd name="connsiteX44" fmla="*/ 1363755 w 2055099"/>
                <a:gd name="connsiteY44" fmla="*/ 2252933 h 2505255"/>
                <a:gd name="connsiteX45" fmla="*/ 1103309 w 2055099"/>
                <a:gd name="connsiteY45" fmla="*/ 2454216 h 2505255"/>
                <a:gd name="connsiteX46" fmla="*/ 1047525 w 2055099"/>
                <a:gd name="connsiteY46" fmla="*/ 2505255 h 2505255"/>
                <a:gd name="connsiteX47" fmla="*/ 687516 w 2055099"/>
                <a:gd name="connsiteY47" fmla="*/ 2238699 h 2505255"/>
                <a:gd name="connsiteX48" fmla="*/ 342460 w 2055099"/>
                <a:gd name="connsiteY48" fmla="*/ 2029293 h 2505255"/>
                <a:gd name="connsiteX49" fmla="*/ 78132 w 2055099"/>
                <a:gd name="connsiteY49" fmla="*/ 1839584 h 2505255"/>
                <a:gd name="connsiteX50" fmla="*/ 4088 w 2055099"/>
                <a:gd name="connsiteY50" fmla="*/ 1587549 h 2505255"/>
                <a:gd name="connsiteX51" fmla="*/ 199405 w 2055099"/>
                <a:gd name="connsiteY51" fmla="*/ 1169958 h 2505255"/>
                <a:gd name="connsiteX52" fmla="*/ 467327 w 2055099"/>
                <a:gd name="connsiteY52" fmla="*/ 815269 h 2505255"/>
                <a:gd name="connsiteX53" fmla="*/ 541514 w 2055099"/>
                <a:gd name="connsiteY53" fmla="*/ 685872 h 2505255"/>
                <a:gd name="connsiteX54" fmla="*/ 569838 w 2055099"/>
                <a:gd name="connsiteY54" fmla="*/ 823032 h 2505255"/>
                <a:gd name="connsiteX55" fmla="*/ 684353 w 2055099"/>
                <a:gd name="connsiteY55" fmla="*/ 976151 h 2505255"/>
                <a:gd name="connsiteX56" fmla="*/ 918417 w 2055099"/>
                <a:gd name="connsiteY56" fmla="*/ 1119925 h 2505255"/>
                <a:gd name="connsiteX57" fmla="*/ 1044291 w 2055099"/>
                <a:gd name="connsiteY57" fmla="*/ 1171396 h 2505255"/>
                <a:gd name="connsiteX58" fmla="*/ 731870 w 2055099"/>
                <a:gd name="connsiteY58" fmla="*/ 1253131 h 2505255"/>
                <a:gd name="connsiteX59" fmla="*/ 514916 w 2055099"/>
                <a:gd name="connsiteY59" fmla="*/ 1491723 h 2505255"/>
                <a:gd name="connsiteX60" fmla="*/ 478973 w 2055099"/>
                <a:gd name="connsiteY60" fmla="*/ 1665258 h 2505255"/>
                <a:gd name="connsiteX61" fmla="*/ 573935 w 2055099"/>
                <a:gd name="connsiteY61" fmla="*/ 1910464 h 2505255"/>
                <a:gd name="connsiteX62" fmla="*/ 606284 w 2055099"/>
                <a:gd name="connsiteY62" fmla="*/ 1948995 h 2505255"/>
                <a:gd name="connsiteX63" fmla="*/ 601899 w 2055099"/>
                <a:gd name="connsiteY63" fmla="*/ 1952805 h 2505255"/>
                <a:gd name="connsiteX64" fmla="*/ 417150 w 2055099"/>
                <a:gd name="connsiteY64" fmla="*/ 1839727 h 2505255"/>
                <a:gd name="connsiteX65" fmla="*/ 296092 w 2055099"/>
                <a:gd name="connsiteY65" fmla="*/ 1707456 h 2505255"/>
                <a:gd name="connsiteX66" fmla="*/ 246347 w 2055099"/>
                <a:gd name="connsiteY66" fmla="*/ 1463041 h 2505255"/>
                <a:gd name="connsiteX67" fmla="*/ 364170 w 2055099"/>
                <a:gd name="connsiteY67" fmla="*/ 1224017 h 2505255"/>
                <a:gd name="connsiteX68" fmla="*/ 369273 w 2055099"/>
                <a:gd name="connsiteY68" fmla="*/ 1216828 h 2505255"/>
                <a:gd name="connsiteX69" fmla="*/ 361150 w 2055099"/>
                <a:gd name="connsiteY69" fmla="*/ 1217439 h 2505255"/>
                <a:gd name="connsiteX70" fmla="*/ 359856 w 2055099"/>
                <a:gd name="connsiteY70" fmla="*/ 1220207 h 2505255"/>
                <a:gd name="connsiteX71" fmla="*/ 295158 w 2055099"/>
                <a:gd name="connsiteY71" fmla="*/ 1264274 h 2505255"/>
                <a:gd name="connsiteX72" fmla="*/ 129171 w 2055099"/>
                <a:gd name="connsiteY72" fmla="*/ 1511852 h 2505255"/>
                <a:gd name="connsiteX73" fmla="*/ 184309 w 2055099"/>
                <a:gd name="connsiteY73" fmla="*/ 1756626 h 2505255"/>
                <a:gd name="connsiteX74" fmla="*/ 366182 w 2055099"/>
                <a:gd name="connsiteY74" fmla="*/ 1918156 h 2505255"/>
                <a:gd name="connsiteX75" fmla="*/ 842792 w 2055099"/>
                <a:gd name="connsiteY75" fmla="*/ 2177595 h 2505255"/>
                <a:gd name="connsiteX76" fmla="*/ 1032285 w 2055099"/>
                <a:gd name="connsiteY76" fmla="*/ 2299156 h 2505255"/>
                <a:gd name="connsiteX77" fmla="*/ 1057877 w 2055099"/>
                <a:gd name="connsiteY77" fmla="*/ 2300090 h 2505255"/>
                <a:gd name="connsiteX78" fmla="*/ 1349809 w 2055099"/>
                <a:gd name="connsiteY78" fmla="*/ 2104990 h 2505255"/>
                <a:gd name="connsiteX79" fmla="*/ 1531754 w 2055099"/>
                <a:gd name="connsiteY79" fmla="*/ 2006001 h 2505255"/>
                <a:gd name="connsiteX80" fmla="*/ 1793997 w 2055099"/>
                <a:gd name="connsiteY80" fmla="*/ 1847851 h 2505255"/>
                <a:gd name="connsiteX81" fmla="*/ 1941581 w 2055099"/>
                <a:gd name="connsiteY81" fmla="*/ 1665330 h 2505255"/>
                <a:gd name="connsiteX82" fmla="*/ 1884072 w 2055099"/>
                <a:gd name="connsiteY82" fmla="*/ 1380658 h 2505255"/>
                <a:gd name="connsiteX83" fmla="*/ 1730952 w 2055099"/>
                <a:gd name="connsiteY83" fmla="*/ 1250256 h 2505255"/>
                <a:gd name="connsiteX84" fmla="*/ 1776673 w 2055099"/>
                <a:gd name="connsiteY84" fmla="*/ 1373757 h 2505255"/>
                <a:gd name="connsiteX85" fmla="*/ 1801834 w 2055099"/>
                <a:gd name="connsiteY85" fmla="*/ 1566557 h 2505255"/>
                <a:gd name="connsiteX86" fmla="*/ 1601556 w 2055099"/>
                <a:gd name="connsiteY86" fmla="*/ 1920744 h 2505255"/>
                <a:gd name="connsiteX87" fmla="*/ 1232059 w 2055099"/>
                <a:gd name="connsiteY87" fmla="*/ 2080189 h 2505255"/>
                <a:gd name="connsiteX88" fmla="*/ 823669 w 2055099"/>
                <a:gd name="connsiteY88" fmla="*/ 2036194 h 2505255"/>
                <a:gd name="connsiteX89" fmla="*/ 668466 w 2055099"/>
                <a:gd name="connsiteY89" fmla="*/ 1934546 h 2505255"/>
                <a:gd name="connsiteX90" fmla="*/ 603768 w 2055099"/>
                <a:gd name="connsiteY90" fmla="*/ 1789263 h 2505255"/>
                <a:gd name="connsiteX91" fmla="*/ 756168 w 2055099"/>
                <a:gd name="connsiteY91" fmla="*/ 1603004 h 2505255"/>
                <a:gd name="connsiteX92" fmla="*/ 921507 w 2055099"/>
                <a:gd name="connsiteY92" fmla="*/ 1610193 h 2505255"/>
                <a:gd name="connsiteX93" fmla="*/ 824245 w 2055099"/>
                <a:gd name="connsiteY93" fmla="*/ 1707096 h 2505255"/>
                <a:gd name="connsiteX94" fmla="*/ 926036 w 2055099"/>
                <a:gd name="connsiteY94" fmla="*/ 2006576 h 2505255"/>
                <a:gd name="connsiteX95" fmla="*/ 1335791 w 2055099"/>
                <a:gd name="connsiteY95" fmla="*/ 1978397 h 2505255"/>
                <a:gd name="connsiteX96" fmla="*/ 1536139 w 2055099"/>
                <a:gd name="connsiteY96" fmla="*/ 1786387 h 2505255"/>
                <a:gd name="connsiteX97" fmla="*/ 1560509 w 2055099"/>
                <a:gd name="connsiteY97" fmla="*/ 1599050 h 2505255"/>
                <a:gd name="connsiteX98" fmla="*/ 1473167 w 2055099"/>
                <a:gd name="connsiteY98" fmla="*/ 1382671 h 2505255"/>
                <a:gd name="connsiteX99" fmla="*/ 1239966 w 2055099"/>
                <a:gd name="connsiteY99" fmla="*/ 1204320 h 2505255"/>
                <a:gd name="connsiteX100" fmla="*/ 905046 w 2055099"/>
                <a:gd name="connsiteY100" fmla="*/ 1064069 h 2505255"/>
                <a:gd name="connsiteX101" fmla="*/ 677883 w 2055099"/>
                <a:gd name="connsiteY101" fmla="*/ 804773 h 2505255"/>
                <a:gd name="connsiteX102" fmla="*/ 698802 w 2055099"/>
                <a:gd name="connsiteY102" fmla="*/ 594720 h 2505255"/>
                <a:gd name="connsiteX103" fmla="*/ 830139 w 2055099"/>
                <a:gd name="connsiteY103" fmla="*/ 399547 h 2505255"/>
                <a:gd name="connsiteX104" fmla="*/ 912809 w 2055099"/>
                <a:gd name="connsiteY104" fmla="*/ 278274 h 2505255"/>
                <a:gd name="connsiteX105" fmla="*/ 993322 w 2055099"/>
                <a:gd name="connsiteY105" fmla="*/ 69802 h 2505255"/>
                <a:gd name="connsiteX106" fmla="*/ 1003386 w 2055099"/>
                <a:gd name="connsiteY106" fmla="*/ 0 h 250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2055099" h="2505255">
                  <a:moveTo>
                    <a:pt x="1038179" y="1301079"/>
                  </a:moveTo>
                  <a:cubicBezTo>
                    <a:pt x="1123509" y="1300433"/>
                    <a:pt x="1202297" y="1317038"/>
                    <a:pt x="1269295" y="1371816"/>
                  </a:cubicBezTo>
                  <a:cubicBezTo>
                    <a:pt x="1353187" y="1440468"/>
                    <a:pt x="1404587" y="1526373"/>
                    <a:pt x="1398691" y="1638588"/>
                  </a:cubicBezTo>
                  <a:cubicBezTo>
                    <a:pt x="1396607" y="1677838"/>
                    <a:pt x="1376479" y="1712416"/>
                    <a:pt x="1352972" y="1742249"/>
                  </a:cubicBezTo>
                  <a:cubicBezTo>
                    <a:pt x="1305167" y="1803360"/>
                    <a:pt x="1239606" y="1848203"/>
                    <a:pt x="1165347" y="1870638"/>
                  </a:cubicBezTo>
                  <a:cubicBezTo>
                    <a:pt x="1159237" y="1871868"/>
                    <a:pt x="1153055" y="1872450"/>
                    <a:pt x="1146801" y="1872364"/>
                  </a:cubicBezTo>
                  <a:lnTo>
                    <a:pt x="1142272" y="1868482"/>
                  </a:lnTo>
                  <a:cubicBezTo>
                    <a:pt x="1167647" y="1824200"/>
                    <a:pt x="1188566" y="1778336"/>
                    <a:pt x="1189070" y="1726074"/>
                  </a:cubicBezTo>
                  <a:cubicBezTo>
                    <a:pt x="1189645" y="1669427"/>
                    <a:pt x="1167504" y="1620401"/>
                    <a:pt x="1133358" y="1577053"/>
                  </a:cubicBezTo>
                  <a:cubicBezTo>
                    <a:pt x="1068660" y="1494527"/>
                    <a:pt x="978872" y="1467569"/>
                    <a:pt x="878591" y="1474758"/>
                  </a:cubicBezTo>
                  <a:cubicBezTo>
                    <a:pt x="821513" y="1479481"/>
                    <a:pt x="766016" y="1495641"/>
                    <a:pt x="715336" y="1522275"/>
                  </a:cubicBezTo>
                  <a:cubicBezTo>
                    <a:pt x="729569" y="1481659"/>
                    <a:pt x="751710" y="1444271"/>
                    <a:pt x="780537" y="1412288"/>
                  </a:cubicBezTo>
                  <a:cubicBezTo>
                    <a:pt x="849548" y="1336735"/>
                    <a:pt x="935669" y="1301870"/>
                    <a:pt x="1038179" y="1301079"/>
                  </a:cubicBezTo>
                  <a:close/>
                  <a:moveTo>
                    <a:pt x="1070385" y="1052711"/>
                  </a:moveTo>
                  <a:cubicBezTo>
                    <a:pt x="1066215" y="1050913"/>
                    <a:pt x="1066287" y="1054148"/>
                    <a:pt x="1066863" y="1056449"/>
                  </a:cubicBezTo>
                  <a:cubicBezTo>
                    <a:pt x="1066863" y="1057455"/>
                    <a:pt x="1069523" y="1058677"/>
                    <a:pt x="1070888" y="1058533"/>
                  </a:cubicBezTo>
                  <a:cubicBezTo>
                    <a:pt x="1072255" y="1058390"/>
                    <a:pt x="1073620" y="1056664"/>
                    <a:pt x="1074770" y="1055658"/>
                  </a:cubicBezTo>
                  <a:cubicBezTo>
                    <a:pt x="1073404" y="1054558"/>
                    <a:pt x="1071895" y="1053573"/>
                    <a:pt x="1070385" y="1052711"/>
                  </a:cubicBezTo>
                  <a:close/>
                  <a:moveTo>
                    <a:pt x="1003386" y="0"/>
                  </a:moveTo>
                  <a:cubicBezTo>
                    <a:pt x="1039330" y="32421"/>
                    <a:pt x="1066719" y="70378"/>
                    <a:pt x="1094970" y="107040"/>
                  </a:cubicBezTo>
                  <a:cubicBezTo>
                    <a:pt x="1145795" y="172960"/>
                    <a:pt x="1192161" y="241684"/>
                    <a:pt x="1218616" y="321694"/>
                  </a:cubicBezTo>
                  <a:cubicBezTo>
                    <a:pt x="1242051" y="392430"/>
                    <a:pt x="1241260" y="460651"/>
                    <a:pt x="1189430" y="519598"/>
                  </a:cubicBezTo>
                  <a:cubicBezTo>
                    <a:pt x="1169445" y="542314"/>
                    <a:pt x="1144284" y="560574"/>
                    <a:pt x="1121137" y="580486"/>
                  </a:cubicBezTo>
                  <a:cubicBezTo>
                    <a:pt x="1041343" y="648994"/>
                    <a:pt x="978658" y="729939"/>
                    <a:pt x="959824" y="835253"/>
                  </a:cubicBezTo>
                  <a:cubicBezTo>
                    <a:pt x="948753" y="897148"/>
                    <a:pt x="968522" y="955592"/>
                    <a:pt x="1012516" y="1003037"/>
                  </a:cubicBezTo>
                  <a:cubicBezTo>
                    <a:pt x="1026894" y="1018205"/>
                    <a:pt x="1036886" y="1037758"/>
                    <a:pt x="1058236" y="1045019"/>
                  </a:cubicBezTo>
                  <a:cubicBezTo>
                    <a:pt x="1061974" y="1039627"/>
                    <a:pt x="1059531" y="1035745"/>
                    <a:pt x="1056223" y="1030641"/>
                  </a:cubicBezTo>
                  <a:cubicBezTo>
                    <a:pt x="995910" y="942077"/>
                    <a:pt x="997923" y="853584"/>
                    <a:pt x="1052629" y="762432"/>
                  </a:cubicBezTo>
                  <a:cubicBezTo>
                    <a:pt x="1110138" y="666319"/>
                    <a:pt x="1197481" y="603562"/>
                    <a:pt x="1288490" y="544399"/>
                  </a:cubicBezTo>
                  <a:lnTo>
                    <a:pt x="1291868" y="548640"/>
                  </a:lnTo>
                  <a:cubicBezTo>
                    <a:pt x="1282667" y="591197"/>
                    <a:pt x="1267786" y="632173"/>
                    <a:pt x="1257578" y="674586"/>
                  </a:cubicBezTo>
                  <a:cubicBezTo>
                    <a:pt x="1231268" y="783566"/>
                    <a:pt x="1234143" y="888090"/>
                    <a:pt x="1283961" y="991535"/>
                  </a:cubicBezTo>
                  <a:cubicBezTo>
                    <a:pt x="1333275" y="1096051"/>
                    <a:pt x="1403940" y="1189102"/>
                    <a:pt x="1491354" y="1264705"/>
                  </a:cubicBezTo>
                  <a:cubicBezTo>
                    <a:pt x="1484812" y="1220782"/>
                    <a:pt x="1467272" y="1186204"/>
                    <a:pt x="1446713" y="1152346"/>
                  </a:cubicBezTo>
                  <a:cubicBezTo>
                    <a:pt x="1427950" y="1121291"/>
                    <a:pt x="1398548" y="1099150"/>
                    <a:pt x="1381152" y="1066729"/>
                  </a:cubicBezTo>
                  <a:cubicBezTo>
                    <a:pt x="1345209" y="999227"/>
                    <a:pt x="1339817" y="928634"/>
                    <a:pt x="1356422" y="855669"/>
                  </a:cubicBezTo>
                  <a:cubicBezTo>
                    <a:pt x="1372094" y="786370"/>
                    <a:pt x="1411056" y="729436"/>
                    <a:pt x="1456489" y="676599"/>
                  </a:cubicBezTo>
                  <a:cubicBezTo>
                    <a:pt x="1466912" y="664450"/>
                    <a:pt x="1475754" y="655392"/>
                    <a:pt x="1482296" y="681775"/>
                  </a:cubicBezTo>
                  <a:cubicBezTo>
                    <a:pt x="1510116" y="797728"/>
                    <a:pt x="1563457" y="905990"/>
                    <a:pt x="1638506" y="998652"/>
                  </a:cubicBezTo>
                  <a:cubicBezTo>
                    <a:pt x="1671215" y="1037485"/>
                    <a:pt x="1708237" y="1072494"/>
                    <a:pt x="1748853" y="1103031"/>
                  </a:cubicBezTo>
                  <a:cubicBezTo>
                    <a:pt x="1876236" y="1201588"/>
                    <a:pt x="1975871" y="1321927"/>
                    <a:pt x="2029212" y="1476483"/>
                  </a:cubicBezTo>
                  <a:cubicBezTo>
                    <a:pt x="2043589" y="1515964"/>
                    <a:pt x="2052215" y="1557320"/>
                    <a:pt x="2054803" y="1599266"/>
                  </a:cubicBezTo>
                  <a:cubicBezTo>
                    <a:pt x="2058469" y="1681720"/>
                    <a:pt x="2027773" y="1753679"/>
                    <a:pt x="1980759" y="1819096"/>
                  </a:cubicBezTo>
                  <a:cubicBezTo>
                    <a:pt x="1917715" y="1905741"/>
                    <a:pt x="1836627" y="1977714"/>
                    <a:pt x="1743102" y="2030084"/>
                  </a:cubicBezTo>
                  <a:cubicBezTo>
                    <a:pt x="1615863" y="2103121"/>
                    <a:pt x="1485388" y="2170479"/>
                    <a:pt x="1363755" y="2252933"/>
                  </a:cubicBezTo>
                  <a:cubicBezTo>
                    <a:pt x="1272818" y="2314611"/>
                    <a:pt x="1184038" y="2378950"/>
                    <a:pt x="1103309" y="2454216"/>
                  </a:cubicBezTo>
                  <a:cubicBezTo>
                    <a:pt x="1085194" y="2471109"/>
                    <a:pt x="1066431" y="2487571"/>
                    <a:pt x="1047525" y="2505255"/>
                  </a:cubicBezTo>
                  <a:cubicBezTo>
                    <a:pt x="933225" y="2408970"/>
                    <a:pt x="812958" y="2319938"/>
                    <a:pt x="687516" y="2238699"/>
                  </a:cubicBezTo>
                  <a:cubicBezTo>
                    <a:pt x="574797" y="2165303"/>
                    <a:pt x="460569" y="2094350"/>
                    <a:pt x="342460" y="2029293"/>
                  </a:cubicBezTo>
                  <a:cubicBezTo>
                    <a:pt x="246850" y="1976456"/>
                    <a:pt x="155985" y="1917149"/>
                    <a:pt x="78132" y="1839584"/>
                  </a:cubicBezTo>
                  <a:cubicBezTo>
                    <a:pt x="7395" y="1769063"/>
                    <a:pt x="-8923" y="1684739"/>
                    <a:pt x="4088" y="1587549"/>
                  </a:cubicBezTo>
                  <a:cubicBezTo>
                    <a:pt x="25654" y="1426953"/>
                    <a:pt x="106455" y="1295832"/>
                    <a:pt x="199405" y="1169958"/>
                  </a:cubicBezTo>
                  <a:cubicBezTo>
                    <a:pt x="287394" y="1050770"/>
                    <a:pt x="390839" y="943155"/>
                    <a:pt x="467327" y="815269"/>
                  </a:cubicBezTo>
                  <a:cubicBezTo>
                    <a:pt x="492631" y="772927"/>
                    <a:pt x="518438" y="730730"/>
                    <a:pt x="541514" y="685872"/>
                  </a:cubicBezTo>
                  <a:cubicBezTo>
                    <a:pt x="540363" y="733152"/>
                    <a:pt x="550069" y="780066"/>
                    <a:pt x="569838" y="823032"/>
                  </a:cubicBezTo>
                  <a:cubicBezTo>
                    <a:pt x="596435" y="881771"/>
                    <a:pt x="635542" y="934018"/>
                    <a:pt x="684353" y="976151"/>
                  </a:cubicBezTo>
                  <a:cubicBezTo>
                    <a:pt x="753652" y="1037686"/>
                    <a:pt x="834165" y="1082256"/>
                    <a:pt x="918417" y="1119925"/>
                  </a:cubicBezTo>
                  <a:cubicBezTo>
                    <a:pt x="958529" y="1137825"/>
                    <a:pt x="999792" y="1153280"/>
                    <a:pt x="1044291" y="1171396"/>
                  </a:cubicBezTo>
                  <a:cubicBezTo>
                    <a:pt x="930925" y="1174056"/>
                    <a:pt x="827480" y="1199575"/>
                    <a:pt x="731870" y="1253131"/>
                  </a:cubicBezTo>
                  <a:cubicBezTo>
                    <a:pt x="633169" y="1308484"/>
                    <a:pt x="559342" y="1385690"/>
                    <a:pt x="514916" y="1491723"/>
                  </a:cubicBezTo>
                  <a:cubicBezTo>
                    <a:pt x="491265" y="1548011"/>
                    <a:pt x="476385" y="1604801"/>
                    <a:pt x="478973" y="1665258"/>
                  </a:cubicBezTo>
                  <a:cubicBezTo>
                    <a:pt x="483142" y="1757273"/>
                    <a:pt x="516929" y="1838577"/>
                    <a:pt x="573935" y="1910464"/>
                  </a:cubicBezTo>
                  <a:cubicBezTo>
                    <a:pt x="584358" y="1923619"/>
                    <a:pt x="595501" y="1936199"/>
                    <a:pt x="606284" y="1948995"/>
                  </a:cubicBezTo>
                  <a:lnTo>
                    <a:pt x="601899" y="1952805"/>
                  </a:lnTo>
                  <a:cubicBezTo>
                    <a:pt x="534397" y="1924841"/>
                    <a:pt x="474588" y="1884153"/>
                    <a:pt x="417150" y="1839727"/>
                  </a:cubicBezTo>
                  <a:cubicBezTo>
                    <a:pt x="369345" y="1803058"/>
                    <a:pt x="328369" y="1758287"/>
                    <a:pt x="296092" y="1707456"/>
                  </a:cubicBezTo>
                  <a:cubicBezTo>
                    <a:pt x="249079" y="1635252"/>
                    <a:pt x="231322" y="1547874"/>
                    <a:pt x="246347" y="1463041"/>
                  </a:cubicBezTo>
                  <a:cubicBezTo>
                    <a:pt x="261371" y="1370666"/>
                    <a:pt x="308313" y="1295472"/>
                    <a:pt x="364170" y="1224017"/>
                  </a:cubicBezTo>
                  <a:lnTo>
                    <a:pt x="369273" y="1216828"/>
                  </a:lnTo>
                  <a:cubicBezTo>
                    <a:pt x="366901" y="1214758"/>
                    <a:pt x="363235" y="1215031"/>
                    <a:pt x="361150" y="1217439"/>
                  </a:cubicBezTo>
                  <a:cubicBezTo>
                    <a:pt x="360503" y="1218223"/>
                    <a:pt x="360000" y="1219186"/>
                    <a:pt x="359856" y="1220207"/>
                  </a:cubicBezTo>
                  <a:cubicBezTo>
                    <a:pt x="334264" y="1228833"/>
                    <a:pt x="315214" y="1247811"/>
                    <a:pt x="295158" y="1264274"/>
                  </a:cubicBezTo>
                  <a:cubicBezTo>
                    <a:pt x="216082" y="1330409"/>
                    <a:pt x="151384" y="1408047"/>
                    <a:pt x="129171" y="1511852"/>
                  </a:cubicBezTo>
                  <a:cubicBezTo>
                    <a:pt x="110049" y="1601207"/>
                    <a:pt x="135209" y="1682583"/>
                    <a:pt x="184309" y="1756626"/>
                  </a:cubicBezTo>
                  <a:cubicBezTo>
                    <a:pt x="230173" y="1825091"/>
                    <a:pt x="292786" y="1880688"/>
                    <a:pt x="366182" y="1918156"/>
                  </a:cubicBezTo>
                  <a:cubicBezTo>
                    <a:pt x="526274" y="2002335"/>
                    <a:pt x="687372" y="2084717"/>
                    <a:pt x="842792" y="2177595"/>
                  </a:cubicBezTo>
                  <a:cubicBezTo>
                    <a:pt x="907490" y="2216126"/>
                    <a:pt x="972188" y="2253292"/>
                    <a:pt x="1032285" y="2299156"/>
                  </a:cubicBezTo>
                  <a:cubicBezTo>
                    <a:pt x="1039402" y="2305784"/>
                    <a:pt x="1050329" y="2306186"/>
                    <a:pt x="1057877" y="2300090"/>
                  </a:cubicBezTo>
                  <a:cubicBezTo>
                    <a:pt x="1152767" y="2231510"/>
                    <a:pt x="1249671" y="2165806"/>
                    <a:pt x="1349809" y="2104990"/>
                  </a:cubicBezTo>
                  <a:cubicBezTo>
                    <a:pt x="1408972" y="2069046"/>
                    <a:pt x="1470076" y="2037057"/>
                    <a:pt x="1531754" y="2006001"/>
                  </a:cubicBezTo>
                  <a:cubicBezTo>
                    <a:pt x="1623194" y="1960066"/>
                    <a:pt x="1713341" y="1911398"/>
                    <a:pt x="1793997" y="1847851"/>
                  </a:cubicBezTo>
                  <a:cubicBezTo>
                    <a:pt x="1856539" y="1798608"/>
                    <a:pt x="1914193" y="1743615"/>
                    <a:pt x="1941581" y="1665330"/>
                  </a:cubicBezTo>
                  <a:cubicBezTo>
                    <a:pt x="1978603" y="1559153"/>
                    <a:pt x="1953155" y="1465988"/>
                    <a:pt x="1884072" y="1380658"/>
                  </a:cubicBezTo>
                  <a:cubicBezTo>
                    <a:pt x="1841155" y="1328497"/>
                    <a:pt x="1789253" y="1284352"/>
                    <a:pt x="1730952" y="1250256"/>
                  </a:cubicBezTo>
                  <a:cubicBezTo>
                    <a:pt x="1746912" y="1294754"/>
                    <a:pt x="1765602" y="1332782"/>
                    <a:pt x="1776673" y="1373757"/>
                  </a:cubicBezTo>
                  <a:cubicBezTo>
                    <a:pt x="1793782" y="1437018"/>
                    <a:pt x="1807081" y="1501140"/>
                    <a:pt x="1801834" y="1566557"/>
                  </a:cubicBezTo>
                  <a:cubicBezTo>
                    <a:pt x="1789900" y="1715004"/>
                    <a:pt x="1722183" y="1832539"/>
                    <a:pt x="1601556" y="1920744"/>
                  </a:cubicBezTo>
                  <a:cubicBezTo>
                    <a:pt x="1492289" y="2001602"/>
                    <a:pt x="1365840" y="2056164"/>
                    <a:pt x="1232059" y="2080189"/>
                  </a:cubicBezTo>
                  <a:cubicBezTo>
                    <a:pt x="1094611" y="2106370"/>
                    <a:pt x="952419" y="2091051"/>
                    <a:pt x="823669" y="2036194"/>
                  </a:cubicBezTo>
                  <a:cubicBezTo>
                    <a:pt x="765369" y="2011465"/>
                    <a:pt x="711526" y="1981919"/>
                    <a:pt x="668466" y="1934546"/>
                  </a:cubicBezTo>
                  <a:cubicBezTo>
                    <a:pt x="630869" y="1892995"/>
                    <a:pt x="603768" y="1845766"/>
                    <a:pt x="603768" y="1789263"/>
                  </a:cubicBezTo>
                  <a:cubicBezTo>
                    <a:pt x="603768" y="1696744"/>
                    <a:pt x="661277" y="1630321"/>
                    <a:pt x="756168" y="1603004"/>
                  </a:cubicBezTo>
                  <a:cubicBezTo>
                    <a:pt x="810658" y="1587620"/>
                    <a:pt x="868599" y="1590144"/>
                    <a:pt x="921507" y="1610193"/>
                  </a:cubicBezTo>
                  <a:cubicBezTo>
                    <a:pt x="881179" y="1636431"/>
                    <a:pt x="847249" y="1666552"/>
                    <a:pt x="824245" y="1707096"/>
                  </a:cubicBezTo>
                  <a:cubicBezTo>
                    <a:pt x="768101" y="1805869"/>
                    <a:pt x="786505" y="1961288"/>
                    <a:pt x="926036" y="2006576"/>
                  </a:cubicBezTo>
                  <a:cubicBezTo>
                    <a:pt x="1065569" y="2051865"/>
                    <a:pt x="1203807" y="2043526"/>
                    <a:pt x="1335791" y="1978397"/>
                  </a:cubicBezTo>
                  <a:cubicBezTo>
                    <a:pt x="1421624" y="1935912"/>
                    <a:pt x="1493367" y="1875455"/>
                    <a:pt x="1536139" y="1786387"/>
                  </a:cubicBezTo>
                  <a:cubicBezTo>
                    <a:pt x="1564247" y="1728202"/>
                    <a:pt x="1572802" y="1662490"/>
                    <a:pt x="1560509" y="1599050"/>
                  </a:cubicBezTo>
                  <a:cubicBezTo>
                    <a:pt x="1546132" y="1520981"/>
                    <a:pt x="1520899" y="1447729"/>
                    <a:pt x="1473167" y="1382671"/>
                  </a:cubicBezTo>
                  <a:cubicBezTo>
                    <a:pt x="1412495" y="1300289"/>
                    <a:pt x="1332484" y="1244864"/>
                    <a:pt x="1239966" y="1204320"/>
                  </a:cubicBezTo>
                  <a:cubicBezTo>
                    <a:pt x="1129044" y="1155796"/>
                    <a:pt x="1012516" y="1119997"/>
                    <a:pt x="905046" y="1064069"/>
                  </a:cubicBezTo>
                  <a:cubicBezTo>
                    <a:pt x="797575" y="1008141"/>
                    <a:pt x="710951" y="929209"/>
                    <a:pt x="677883" y="804773"/>
                  </a:cubicBezTo>
                  <a:cubicBezTo>
                    <a:pt x="658474" y="731520"/>
                    <a:pt x="669473" y="662725"/>
                    <a:pt x="698802" y="594720"/>
                  </a:cubicBezTo>
                  <a:cubicBezTo>
                    <a:pt x="730792" y="522466"/>
                    <a:pt x="775290" y="456402"/>
                    <a:pt x="830139" y="399547"/>
                  </a:cubicBezTo>
                  <a:cubicBezTo>
                    <a:pt x="863998" y="363604"/>
                    <a:pt x="888799" y="320831"/>
                    <a:pt x="912809" y="278274"/>
                  </a:cubicBezTo>
                  <a:cubicBezTo>
                    <a:pt x="949687" y="212929"/>
                    <a:pt x="980814" y="144709"/>
                    <a:pt x="993322" y="69802"/>
                  </a:cubicBezTo>
                  <a:cubicBezTo>
                    <a:pt x="997060" y="47518"/>
                    <a:pt x="999792" y="25089"/>
                    <a:pt x="1003386" y="0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593" name="组合 592">
            <a:extLst>
              <a:ext uri="{FF2B5EF4-FFF2-40B4-BE49-F238E27FC236}">
                <a16:creationId xmlns:a16="http://schemas.microsoft.com/office/drawing/2014/main" id="{8837EE8F-15E9-30B4-80DE-62E891DE1DE5}"/>
              </a:ext>
            </a:extLst>
          </p:cNvPr>
          <p:cNvGrpSpPr/>
          <p:nvPr/>
        </p:nvGrpSpPr>
        <p:grpSpPr>
          <a:xfrm>
            <a:off x="3885940" y="373025"/>
            <a:ext cx="329130" cy="6107909"/>
            <a:chOff x="3885940" y="373025"/>
            <a:chExt cx="329130" cy="6107909"/>
          </a:xfrm>
          <a:solidFill>
            <a:srgbClr val="7BB42D"/>
          </a:solidFill>
        </p:grpSpPr>
        <p:sp>
          <p:nvSpPr>
            <p:cNvPr id="198" name="任意多边形: 形状 197">
              <a:extLst>
                <a:ext uri="{FF2B5EF4-FFF2-40B4-BE49-F238E27FC236}">
                  <a16:creationId xmlns:a16="http://schemas.microsoft.com/office/drawing/2014/main" id="{00899527-0050-A7E9-2F67-8C2B80FF01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5940" y="373025"/>
              <a:ext cx="328105" cy="315949"/>
            </a:xfrm>
            <a:custGeom>
              <a:avLst/>
              <a:gdLst>
                <a:gd name="connsiteX0" fmla="*/ 1596525 w 2516566"/>
                <a:gd name="connsiteY0" fmla="*/ 867297 h 2423331"/>
                <a:gd name="connsiteX1" fmla="*/ 1689160 w 2516566"/>
                <a:gd name="connsiteY1" fmla="*/ 867845 h 2423331"/>
                <a:gd name="connsiteX2" fmla="*/ 1841776 w 2516566"/>
                <a:gd name="connsiteY2" fmla="*/ 926073 h 2423331"/>
                <a:gd name="connsiteX3" fmla="*/ 1926530 w 2516566"/>
                <a:gd name="connsiteY3" fmla="*/ 1078689 h 2423331"/>
                <a:gd name="connsiteX4" fmla="*/ 1833077 w 2516566"/>
                <a:gd name="connsiteY4" fmla="*/ 1335972 h 2423331"/>
                <a:gd name="connsiteX5" fmla="*/ 1818700 w 2516566"/>
                <a:gd name="connsiteY5" fmla="*/ 1349702 h 2423331"/>
                <a:gd name="connsiteX6" fmla="*/ 1918048 w 2516566"/>
                <a:gd name="connsiteY6" fmla="*/ 1376732 h 2423331"/>
                <a:gd name="connsiteX7" fmla="*/ 1966212 w 2516566"/>
                <a:gd name="connsiteY7" fmla="*/ 1465296 h 2423331"/>
                <a:gd name="connsiteX8" fmla="*/ 1895331 w 2516566"/>
                <a:gd name="connsiteY8" fmla="*/ 1433378 h 2423331"/>
                <a:gd name="connsiteX9" fmla="*/ 1782972 w 2516566"/>
                <a:gd name="connsiteY9" fmla="*/ 1438554 h 2423331"/>
                <a:gd name="connsiteX10" fmla="*/ 1569828 w 2516566"/>
                <a:gd name="connsiteY10" fmla="*/ 1544875 h 2423331"/>
                <a:gd name="connsiteX11" fmla="*/ 1414624 w 2516566"/>
                <a:gd name="connsiteY11" fmla="*/ 1628263 h 2423331"/>
                <a:gd name="connsiteX12" fmla="*/ 1411102 w 2516566"/>
                <a:gd name="connsiteY12" fmla="*/ 1624382 h 2423331"/>
                <a:gd name="connsiteX13" fmla="*/ 1603687 w 2516566"/>
                <a:gd name="connsiteY13" fmla="*/ 1404264 h 2423331"/>
                <a:gd name="connsiteX14" fmla="*/ 1682762 w 2516566"/>
                <a:gd name="connsiteY14" fmla="*/ 1214699 h 2423331"/>
                <a:gd name="connsiteX15" fmla="*/ 1535466 w 2516566"/>
                <a:gd name="connsiteY15" fmla="*/ 1004070 h 2423331"/>
                <a:gd name="connsiteX16" fmla="*/ 1427061 w 2516566"/>
                <a:gd name="connsiteY16" fmla="*/ 993719 h 2423331"/>
                <a:gd name="connsiteX17" fmla="*/ 1509443 w 2516566"/>
                <a:gd name="connsiteY17" fmla="*/ 895378 h 2423331"/>
                <a:gd name="connsiteX18" fmla="*/ 1596525 w 2516566"/>
                <a:gd name="connsiteY18" fmla="*/ 867297 h 2423331"/>
                <a:gd name="connsiteX19" fmla="*/ 885411 w 2516566"/>
                <a:gd name="connsiteY19" fmla="*/ 862886 h 2423331"/>
                <a:gd name="connsiteX20" fmla="*/ 976689 w 2516566"/>
                <a:gd name="connsiteY20" fmla="*/ 880354 h 2423331"/>
                <a:gd name="connsiteX21" fmla="*/ 1090774 w 2516566"/>
                <a:gd name="connsiteY21" fmla="*/ 993360 h 2423331"/>
                <a:gd name="connsiteX22" fmla="*/ 948941 w 2516566"/>
                <a:gd name="connsiteY22" fmla="*/ 1014135 h 2423331"/>
                <a:gd name="connsiteX23" fmla="*/ 840464 w 2516566"/>
                <a:gd name="connsiteY23" fmla="*/ 1250858 h 2423331"/>
                <a:gd name="connsiteX24" fmla="*/ 962672 w 2516566"/>
                <a:gd name="connsiteY24" fmla="*/ 1469754 h 2423331"/>
                <a:gd name="connsiteX25" fmla="*/ 1106445 w 2516566"/>
                <a:gd name="connsiteY25" fmla="*/ 1624454 h 2423331"/>
                <a:gd name="connsiteX26" fmla="*/ 1101844 w 2516566"/>
                <a:gd name="connsiteY26" fmla="*/ 1628336 h 2423331"/>
                <a:gd name="connsiteX27" fmla="*/ 874754 w 2516566"/>
                <a:gd name="connsiteY27" fmla="*/ 1500809 h 2423331"/>
                <a:gd name="connsiteX28" fmla="*/ 659812 w 2516566"/>
                <a:gd name="connsiteY28" fmla="*/ 1428491 h 2423331"/>
                <a:gd name="connsiteX29" fmla="*/ 572829 w 2516566"/>
                <a:gd name="connsiteY29" fmla="*/ 1454873 h 2423331"/>
                <a:gd name="connsiteX30" fmla="*/ 553995 w 2516566"/>
                <a:gd name="connsiteY30" fmla="*/ 1464003 h 2423331"/>
                <a:gd name="connsiteX31" fmla="*/ 697769 w 2516566"/>
                <a:gd name="connsiteY31" fmla="*/ 1351787 h 2423331"/>
                <a:gd name="connsiteX32" fmla="*/ 620850 w 2516566"/>
                <a:gd name="connsiteY32" fmla="*/ 1247623 h 2423331"/>
                <a:gd name="connsiteX33" fmla="*/ 589148 w 2516566"/>
                <a:gd name="connsiteY33" fmla="*/ 1088826 h 2423331"/>
                <a:gd name="connsiteX34" fmla="*/ 635227 w 2516566"/>
                <a:gd name="connsiteY34" fmla="*/ 967481 h 2423331"/>
                <a:gd name="connsiteX35" fmla="*/ 793378 w 2516566"/>
                <a:gd name="connsiteY35" fmla="*/ 871296 h 2423331"/>
                <a:gd name="connsiteX36" fmla="*/ 885411 w 2516566"/>
                <a:gd name="connsiteY36" fmla="*/ 862886 h 2423331"/>
                <a:gd name="connsiteX37" fmla="*/ 2326849 w 2516566"/>
                <a:gd name="connsiteY37" fmla="*/ 482056 h 2423331"/>
                <a:gd name="connsiteX38" fmla="*/ 2415719 w 2516566"/>
                <a:gd name="connsiteY38" fmla="*/ 487133 h 2423331"/>
                <a:gd name="connsiteX39" fmla="*/ 2433260 w 2516566"/>
                <a:gd name="connsiteY39" fmla="*/ 507980 h 2423331"/>
                <a:gd name="connsiteX40" fmla="*/ 2342682 w 2516566"/>
                <a:gd name="connsiteY40" fmla="*/ 736364 h 2423331"/>
                <a:gd name="connsiteX41" fmla="*/ 2142046 w 2516566"/>
                <a:gd name="connsiteY41" fmla="*/ 791358 h 2423331"/>
                <a:gd name="connsiteX42" fmla="*/ 2121199 w 2516566"/>
                <a:gd name="connsiteY42" fmla="*/ 788267 h 2423331"/>
                <a:gd name="connsiteX43" fmla="*/ 2111926 w 2516566"/>
                <a:gd name="connsiteY43" fmla="*/ 785032 h 2423331"/>
                <a:gd name="connsiteX44" fmla="*/ 2117030 w 2516566"/>
                <a:gd name="connsiteY44" fmla="*/ 792076 h 2423331"/>
                <a:gd name="connsiteX45" fmla="*/ 2218318 w 2516566"/>
                <a:gd name="connsiteY45" fmla="*/ 998823 h 2423331"/>
                <a:gd name="connsiteX46" fmla="*/ 2245779 w 2516566"/>
                <a:gd name="connsiteY46" fmla="*/ 1151582 h 2423331"/>
                <a:gd name="connsiteX47" fmla="*/ 2250523 w 2516566"/>
                <a:gd name="connsiteY47" fmla="*/ 1255459 h 2423331"/>
                <a:gd name="connsiteX48" fmla="*/ 2247360 w 2516566"/>
                <a:gd name="connsiteY48" fmla="*/ 1309302 h 2423331"/>
                <a:gd name="connsiteX49" fmla="*/ 2338153 w 2516566"/>
                <a:gd name="connsiteY49" fmla="*/ 1260203 h 2423331"/>
                <a:gd name="connsiteX50" fmla="*/ 2398826 w 2516566"/>
                <a:gd name="connsiteY50" fmla="*/ 1269046 h 2423331"/>
                <a:gd name="connsiteX51" fmla="*/ 2510969 w 2516566"/>
                <a:gd name="connsiteY51" fmla="*/ 1364008 h 2423331"/>
                <a:gd name="connsiteX52" fmla="*/ 2506081 w 2516566"/>
                <a:gd name="connsiteY52" fmla="*/ 1387587 h 2423331"/>
                <a:gd name="connsiteX53" fmla="*/ 2389840 w 2516566"/>
                <a:gd name="connsiteY53" fmla="*/ 1441430 h 2423331"/>
                <a:gd name="connsiteX54" fmla="*/ 2255699 w 2516566"/>
                <a:gd name="connsiteY54" fmla="*/ 1386724 h 2423331"/>
                <a:gd name="connsiteX55" fmla="*/ 2237512 w 2516566"/>
                <a:gd name="connsiteY55" fmla="*/ 1360126 h 2423331"/>
                <a:gd name="connsiteX56" fmla="*/ 2174539 w 2516566"/>
                <a:gd name="connsiteY56" fmla="*/ 1541496 h 2423331"/>
                <a:gd name="connsiteX57" fmla="*/ 1965564 w 2516566"/>
                <a:gd name="connsiteY57" fmla="*/ 1791303 h 2423331"/>
                <a:gd name="connsiteX58" fmla="*/ 1619070 w 2516566"/>
                <a:gd name="connsiteY58" fmla="*/ 2006963 h 2423331"/>
                <a:gd name="connsiteX59" fmla="*/ 1493555 w 2516566"/>
                <a:gd name="connsiteY59" fmla="*/ 2077700 h 2423331"/>
                <a:gd name="connsiteX60" fmla="*/ 1371779 w 2516566"/>
                <a:gd name="connsiteY60" fmla="*/ 2219892 h 2423331"/>
                <a:gd name="connsiteX61" fmla="*/ 1264668 w 2516566"/>
                <a:gd name="connsiteY61" fmla="*/ 2415640 h 2423331"/>
                <a:gd name="connsiteX62" fmla="*/ 1255179 w 2516566"/>
                <a:gd name="connsiteY62" fmla="*/ 2423331 h 2423331"/>
                <a:gd name="connsiteX63" fmla="*/ 1235122 w 2516566"/>
                <a:gd name="connsiteY63" fmla="*/ 2372148 h 2423331"/>
                <a:gd name="connsiteX64" fmla="*/ 1106301 w 2516566"/>
                <a:gd name="connsiteY64" fmla="*/ 2167127 h 2423331"/>
                <a:gd name="connsiteX65" fmla="*/ 990707 w 2516566"/>
                <a:gd name="connsiteY65" fmla="*/ 2051102 h 2423331"/>
                <a:gd name="connsiteX66" fmla="*/ 942112 w 2516566"/>
                <a:gd name="connsiteY66" fmla="*/ 2024792 h 2423331"/>
                <a:gd name="connsiteX67" fmla="*/ 637743 w 2516566"/>
                <a:gd name="connsiteY67" fmla="*/ 1852263 h 2423331"/>
                <a:gd name="connsiteX68" fmla="*/ 471685 w 2516566"/>
                <a:gd name="connsiteY68" fmla="*/ 1721357 h 2423331"/>
                <a:gd name="connsiteX69" fmla="*/ 283629 w 2516566"/>
                <a:gd name="connsiteY69" fmla="*/ 1387299 h 2423331"/>
                <a:gd name="connsiteX70" fmla="*/ 277662 w 2516566"/>
                <a:gd name="connsiteY70" fmla="*/ 1363361 h 2423331"/>
                <a:gd name="connsiteX71" fmla="*/ 216702 w 2516566"/>
                <a:gd name="connsiteY71" fmla="*/ 1427340 h 2423331"/>
                <a:gd name="connsiteX72" fmla="*/ 94495 w 2516566"/>
                <a:gd name="connsiteY72" fmla="*/ 1433235 h 2423331"/>
                <a:gd name="connsiteX73" fmla="*/ 10675 w 2516566"/>
                <a:gd name="connsiteY73" fmla="*/ 1390103 h 2423331"/>
                <a:gd name="connsiteX74" fmla="*/ 7799 w 2516566"/>
                <a:gd name="connsiteY74" fmla="*/ 1361348 h 2423331"/>
                <a:gd name="connsiteX75" fmla="*/ 113545 w 2516566"/>
                <a:gd name="connsiteY75" fmla="*/ 1271490 h 2423331"/>
                <a:gd name="connsiteX76" fmla="*/ 259978 w 2516566"/>
                <a:gd name="connsiteY76" fmla="*/ 1301035 h 2423331"/>
                <a:gd name="connsiteX77" fmla="*/ 268748 w 2516566"/>
                <a:gd name="connsiteY77" fmla="*/ 1309015 h 2423331"/>
                <a:gd name="connsiteX78" fmla="*/ 266879 w 2516566"/>
                <a:gd name="connsiteY78" fmla="*/ 1271993 h 2423331"/>
                <a:gd name="connsiteX79" fmla="*/ 339700 w 2516566"/>
                <a:gd name="connsiteY79" fmla="*/ 890993 h 2423331"/>
                <a:gd name="connsiteX80" fmla="*/ 400013 w 2516566"/>
                <a:gd name="connsiteY80" fmla="*/ 792220 h 2423331"/>
                <a:gd name="connsiteX81" fmla="*/ 405261 w 2516566"/>
                <a:gd name="connsiteY81" fmla="*/ 785032 h 2423331"/>
                <a:gd name="connsiteX82" fmla="*/ 395916 w 2516566"/>
                <a:gd name="connsiteY82" fmla="*/ 788195 h 2423331"/>
                <a:gd name="connsiteX83" fmla="*/ 348830 w 2516566"/>
                <a:gd name="connsiteY83" fmla="*/ 794521 h 2423331"/>
                <a:gd name="connsiteX84" fmla="*/ 140358 w 2516566"/>
                <a:gd name="connsiteY84" fmla="*/ 692585 h 2423331"/>
                <a:gd name="connsiteX85" fmla="*/ 83927 w 2516566"/>
                <a:gd name="connsiteY85" fmla="*/ 515959 h 2423331"/>
                <a:gd name="connsiteX86" fmla="*/ 103840 w 2516566"/>
                <a:gd name="connsiteY86" fmla="*/ 486701 h 2423331"/>
                <a:gd name="connsiteX87" fmla="*/ 275362 w 2516566"/>
                <a:gd name="connsiteY87" fmla="*/ 492740 h 2423331"/>
                <a:gd name="connsiteX88" fmla="*/ 445158 w 2516566"/>
                <a:gd name="connsiteY88" fmla="*/ 673751 h 2423331"/>
                <a:gd name="connsiteX89" fmla="*/ 449543 w 2516566"/>
                <a:gd name="connsiteY89" fmla="*/ 729104 h 2423331"/>
                <a:gd name="connsiteX90" fmla="*/ 446309 w 2516566"/>
                <a:gd name="connsiteY90" fmla="*/ 738377 h 2423331"/>
                <a:gd name="connsiteX91" fmla="*/ 453497 w 2516566"/>
                <a:gd name="connsiteY91" fmla="*/ 733201 h 2423331"/>
                <a:gd name="connsiteX92" fmla="*/ 767786 w 2516566"/>
                <a:gd name="connsiteY92" fmla="*/ 569227 h 2423331"/>
                <a:gd name="connsiteX93" fmla="*/ 1035349 w 2516566"/>
                <a:gd name="connsiteY93" fmla="*/ 599707 h 2423331"/>
                <a:gd name="connsiteX94" fmla="*/ 1181351 w 2516566"/>
                <a:gd name="connsiteY94" fmla="*/ 682808 h 2423331"/>
                <a:gd name="connsiteX95" fmla="*/ 1193284 w 2516566"/>
                <a:gd name="connsiteY95" fmla="*/ 823419 h 2423331"/>
                <a:gd name="connsiteX96" fmla="*/ 1144257 w 2516566"/>
                <a:gd name="connsiteY96" fmla="*/ 868564 h 2423331"/>
                <a:gd name="connsiteX97" fmla="*/ 1124057 w 2516566"/>
                <a:gd name="connsiteY97" fmla="*/ 864395 h 2423331"/>
                <a:gd name="connsiteX98" fmla="*/ 889778 w 2516566"/>
                <a:gd name="connsiteY98" fmla="*/ 718752 h 2423331"/>
                <a:gd name="connsiteX99" fmla="*/ 662113 w 2516566"/>
                <a:gd name="connsiteY99" fmla="*/ 758433 h 2423331"/>
                <a:gd name="connsiteX100" fmla="*/ 450047 w 2516566"/>
                <a:gd name="connsiteY100" fmla="*/ 1022330 h 2423331"/>
                <a:gd name="connsiteX101" fmla="*/ 429343 w 2516566"/>
                <a:gd name="connsiteY101" fmla="*/ 1238781 h 2423331"/>
                <a:gd name="connsiteX102" fmla="*/ 474919 w 2516566"/>
                <a:gd name="connsiteY102" fmla="*/ 1419145 h 2423331"/>
                <a:gd name="connsiteX103" fmla="*/ 593029 w 2516566"/>
                <a:gd name="connsiteY103" fmla="*/ 1598862 h 2423331"/>
                <a:gd name="connsiteX104" fmla="*/ 798482 w 2516566"/>
                <a:gd name="connsiteY104" fmla="*/ 1735447 h 2423331"/>
                <a:gd name="connsiteX105" fmla="*/ 1128011 w 2516566"/>
                <a:gd name="connsiteY105" fmla="*/ 1910132 h 2423331"/>
                <a:gd name="connsiteX106" fmla="*/ 1201264 w 2516566"/>
                <a:gd name="connsiteY106" fmla="*/ 1976411 h 2423331"/>
                <a:gd name="connsiteX107" fmla="*/ 1258773 w 2516566"/>
                <a:gd name="connsiteY107" fmla="*/ 2055487 h 2423331"/>
                <a:gd name="connsiteX108" fmla="*/ 1328144 w 2516566"/>
                <a:gd name="connsiteY108" fmla="*/ 1964766 h 2423331"/>
                <a:gd name="connsiteX109" fmla="*/ 1512390 w 2516566"/>
                <a:gd name="connsiteY109" fmla="*/ 1832638 h 2423331"/>
                <a:gd name="connsiteX110" fmla="*/ 1765000 w 2516566"/>
                <a:gd name="connsiteY110" fmla="*/ 1714097 h 2423331"/>
                <a:gd name="connsiteX111" fmla="*/ 2058586 w 2516566"/>
                <a:gd name="connsiteY111" fmla="*/ 1376804 h 2423331"/>
                <a:gd name="connsiteX112" fmla="*/ 2087700 w 2516566"/>
                <a:gd name="connsiteY112" fmla="*/ 1125200 h 2423331"/>
                <a:gd name="connsiteX113" fmla="*/ 1932496 w 2516566"/>
                <a:gd name="connsiteY113" fmla="*/ 808036 h 2423331"/>
                <a:gd name="connsiteX114" fmla="*/ 1725965 w 2516566"/>
                <a:gd name="connsiteY114" fmla="*/ 723641 h 2423331"/>
                <a:gd name="connsiteX115" fmla="*/ 1638120 w 2516566"/>
                <a:gd name="connsiteY115" fmla="*/ 718824 h 2423331"/>
                <a:gd name="connsiteX116" fmla="*/ 1412036 w 2516566"/>
                <a:gd name="connsiteY116" fmla="*/ 826654 h 2423331"/>
                <a:gd name="connsiteX117" fmla="*/ 1396436 w 2516566"/>
                <a:gd name="connsiteY117" fmla="*/ 853827 h 2423331"/>
                <a:gd name="connsiteX118" fmla="*/ 1364734 w 2516566"/>
                <a:gd name="connsiteY118" fmla="*/ 862741 h 2423331"/>
                <a:gd name="connsiteX119" fmla="*/ 1307225 w 2516566"/>
                <a:gd name="connsiteY119" fmla="*/ 799984 h 2423331"/>
                <a:gd name="connsiteX120" fmla="*/ 1335980 w 2516566"/>
                <a:gd name="connsiteY120" fmla="*/ 682808 h 2423331"/>
                <a:gd name="connsiteX121" fmla="*/ 1621514 w 2516566"/>
                <a:gd name="connsiteY121" fmla="*/ 563692 h 2423331"/>
                <a:gd name="connsiteX122" fmla="*/ 1845154 w 2516566"/>
                <a:gd name="connsiteY122" fmla="*/ 596976 h 2423331"/>
                <a:gd name="connsiteX123" fmla="*/ 2063618 w 2516566"/>
                <a:gd name="connsiteY123" fmla="*/ 733201 h 2423331"/>
                <a:gd name="connsiteX124" fmla="*/ 2070806 w 2516566"/>
                <a:gd name="connsiteY124" fmla="*/ 738521 h 2423331"/>
                <a:gd name="connsiteX125" fmla="*/ 2067643 w 2516566"/>
                <a:gd name="connsiteY125" fmla="*/ 729175 h 2423331"/>
                <a:gd name="connsiteX126" fmla="*/ 2103587 w 2516566"/>
                <a:gd name="connsiteY126" fmla="*/ 580514 h 2423331"/>
                <a:gd name="connsiteX127" fmla="*/ 2238950 w 2516566"/>
                <a:gd name="connsiteY127" fmla="*/ 493315 h 2423331"/>
                <a:gd name="connsiteX128" fmla="*/ 2326849 w 2516566"/>
                <a:gd name="connsiteY128" fmla="*/ 482056 h 2423331"/>
                <a:gd name="connsiteX129" fmla="*/ 1256402 w 2516566"/>
                <a:gd name="connsiteY129" fmla="*/ 19 h 2423331"/>
                <a:gd name="connsiteX130" fmla="*/ 1266897 w 2516566"/>
                <a:gd name="connsiteY130" fmla="*/ 7504 h 2423331"/>
                <a:gd name="connsiteX131" fmla="*/ 1399456 w 2516566"/>
                <a:gd name="connsiteY131" fmla="*/ 184921 h 2423331"/>
                <a:gd name="connsiteX132" fmla="*/ 1323615 w 2516566"/>
                <a:gd name="connsiteY132" fmla="*/ 597120 h 2423331"/>
                <a:gd name="connsiteX133" fmla="*/ 1193141 w 2516566"/>
                <a:gd name="connsiteY133" fmla="*/ 597120 h 2423331"/>
                <a:gd name="connsiteX134" fmla="*/ 1069208 w 2516566"/>
                <a:gd name="connsiteY134" fmla="*/ 377721 h 2423331"/>
                <a:gd name="connsiteX135" fmla="*/ 1160432 w 2516566"/>
                <a:gd name="connsiteY135" fmla="*/ 115478 h 2423331"/>
                <a:gd name="connsiteX136" fmla="*/ 1247847 w 2516566"/>
                <a:gd name="connsiteY136" fmla="*/ 6067 h 2423331"/>
                <a:gd name="connsiteX137" fmla="*/ 1256402 w 2516566"/>
                <a:gd name="connsiteY137" fmla="*/ 19 h 242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</a:cxnLst>
              <a:rect l="l" t="t" r="r" b="b"/>
              <a:pathLst>
                <a:path w="2516566" h="2423331">
                  <a:moveTo>
                    <a:pt x="1596525" y="867297"/>
                  </a:moveTo>
                  <a:cubicBezTo>
                    <a:pt x="1626475" y="863424"/>
                    <a:pt x="1657350" y="864323"/>
                    <a:pt x="1689160" y="867845"/>
                  </a:cubicBezTo>
                  <a:cubicBezTo>
                    <a:pt x="1746166" y="874243"/>
                    <a:pt x="1796415" y="890345"/>
                    <a:pt x="1841776" y="926073"/>
                  </a:cubicBezTo>
                  <a:cubicBezTo>
                    <a:pt x="1892097" y="965683"/>
                    <a:pt x="1914885" y="1018735"/>
                    <a:pt x="1926530" y="1078689"/>
                  </a:cubicBezTo>
                  <a:cubicBezTo>
                    <a:pt x="1946874" y="1182853"/>
                    <a:pt x="1896697" y="1261928"/>
                    <a:pt x="1833077" y="1335972"/>
                  </a:cubicBezTo>
                  <a:cubicBezTo>
                    <a:pt x="1829196" y="1340429"/>
                    <a:pt x="1822582" y="1342513"/>
                    <a:pt x="1818700" y="1349702"/>
                  </a:cubicBezTo>
                  <a:cubicBezTo>
                    <a:pt x="1853860" y="1347783"/>
                    <a:pt x="1888704" y="1357258"/>
                    <a:pt x="1918048" y="1376732"/>
                  </a:cubicBezTo>
                  <a:cubicBezTo>
                    <a:pt x="1946802" y="1396644"/>
                    <a:pt x="1960605" y="1427052"/>
                    <a:pt x="1966212" y="1465296"/>
                  </a:cubicBezTo>
                  <a:cubicBezTo>
                    <a:pt x="1939111" y="1456095"/>
                    <a:pt x="1920420" y="1438482"/>
                    <a:pt x="1895331" y="1433378"/>
                  </a:cubicBezTo>
                  <a:cubicBezTo>
                    <a:pt x="1857972" y="1426564"/>
                    <a:pt x="1819548" y="1428332"/>
                    <a:pt x="1782972" y="1438554"/>
                  </a:cubicBezTo>
                  <a:cubicBezTo>
                    <a:pt x="1703897" y="1458036"/>
                    <a:pt x="1637617" y="1502893"/>
                    <a:pt x="1569828" y="1544875"/>
                  </a:cubicBezTo>
                  <a:cubicBezTo>
                    <a:pt x="1519867" y="1575858"/>
                    <a:pt x="1469834" y="1606985"/>
                    <a:pt x="1414624" y="1628263"/>
                  </a:cubicBezTo>
                  <a:lnTo>
                    <a:pt x="1411102" y="1624382"/>
                  </a:lnTo>
                  <a:cubicBezTo>
                    <a:pt x="1480545" y="1555586"/>
                    <a:pt x="1548478" y="1485424"/>
                    <a:pt x="1603687" y="1404264"/>
                  </a:cubicBezTo>
                  <a:cubicBezTo>
                    <a:pt x="1643081" y="1346395"/>
                    <a:pt x="1677874" y="1285076"/>
                    <a:pt x="1682762" y="1214699"/>
                  </a:cubicBezTo>
                  <a:cubicBezTo>
                    <a:pt x="1689951" y="1118586"/>
                    <a:pt x="1647250" y="1029303"/>
                    <a:pt x="1535466" y="1004070"/>
                  </a:cubicBezTo>
                  <a:cubicBezTo>
                    <a:pt x="1500127" y="994812"/>
                    <a:pt x="1463515" y="991318"/>
                    <a:pt x="1427061" y="993719"/>
                  </a:cubicBezTo>
                  <a:cubicBezTo>
                    <a:pt x="1439282" y="946130"/>
                    <a:pt x="1470193" y="917016"/>
                    <a:pt x="1509443" y="895378"/>
                  </a:cubicBezTo>
                  <a:cubicBezTo>
                    <a:pt x="1537551" y="879815"/>
                    <a:pt x="1566575" y="871170"/>
                    <a:pt x="1596525" y="867297"/>
                  </a:cubicBezTo>
                  <a:close/>
                  <a:moveTo>
                    <a:pt x="885411" y="862886"/>
                  </a:moveTo>
                  <a:cubicBezTo>
                    <a:pt x="916125" y="863856"/>
                    <a:pt x="946713" y="869140"/>
                    <a:pt x="976689" y="880354"/>
                  </a:cubicBezTo>
                  <a:cubicBezTo>
                    <a:pt x="1030461" y="900482"/>
                    <a:pt x="1069495" y="935994"/>
                    <a:pt x="1090774" y="993360"/>
                  </a:cubicBezTo>
                  <a:cubicBezTo>
                    <a:pt x="1042574" y="990513"/>
                    <a:pt x="994302" y="997587"/>
                    <a:pt x="948941" y="1014135"/>
                  </a:cubicBezTo>
                  <a:cubicBezTo>
                    <a:pt x="853835" y="1048497"/>
                    <a:pt x="816238" y="1158843"/>
                    <a:pt x="840464" y="1250858"/>
                  </a:cubicBezTo>
                  <a:cubicBezTo>
                    <a:pt x="862533" y="1334535"/>
                    <a:pt x="910554" y="1402899"/>
                    <a:pt x="962672" y="1469754"/>
                  </a:cubicBezTo>
                  <a:cubicBezTo>
                    <a:pt x="1005804" y="1525610"/>
                    <a:pt x="1057706" y="1573630"/>
                    <a:pt x="1106445" y="1624454"/>
                  </a:cubicBezTo>
                  <a:lnTo>
                    <a:pt x="1101844" y="1628336"/>
                  </a:lnTo>
                  <a:cubicBezTo>
                    <a:pt x="1021187" y="1594549"/>
                    <a:pt x="948941" y="1546026"/>
                    <a:pt x="874754" y="1500809"/>
                  </a:cubicBezTo>
                  <a:cubicBezTo>
                    <a:pt x="808906" y="1460624"/>
                    <a:pt x="739679" y="1428922"/>
                    <a:pt x="659812" y="1428491"/>
                  </a:cubicBezTo>
                  <a:cubicBezTo>
                    <a:pt x="628836" y="1428404"/>
                    <a:pt x="598536" y="1437592"/>
                    <a:pt x="572829" y="1454873"/>
                  </a:cubicBezTo>
                  <a:cubicBezTo>
                    <a:pt x="567089" y="1458920"/>
                    <a:pt x="560727" y="1462004"/>
                    <a:pt x="553995" y="1464003"/>
                  </a:cubicBezTo>
                  <a:cubicBezTo>
                    <a:pt x="550041" y="1399305"/>
                    <a:pt x="600434" y="1359407"/>
                    <a:pt x="697769" y="1351787"/>
                  </a:cubicBezTo>
                  <a:cubicBezTo>
                    <a:pt x="668029" y="1320287"/>
                    <a:pt x="642207" y="1285314"/>
                    <a:pt x="620850" y="1247623"/>
                  </a:cubicBezTo>
                  <a:cubicBezTo>
                    <a:pt x="592742" y="1197734"/>
                    <a:pt x="580449" y="1146982"/>
                    <a:pt x="589148" y="1088826"/>
                  </a:cubicBezTo>
                  <a:cubicBezTo>
                    <a:pt x="594989" y="1045377"/>
                    <a:pt x="610757" y="1003856"/>
                    <a:pt x="635227" y="967481"/>
                  </a:cubicBezTo>
                  <a:cubicBezTo>
                    <a:pt x="673327" y="911481"/>
                    <a:pt x="730190" y="883805"/>
                    <a:pt x="793378" y="871296"/>
                  </a:cubicBezTo>
                  <a:cubicBezTo>
                    <a:pt x="823858" y="865258"/>
                    <a:pt x="854698" y="861915"/>
                    <a:pt x="885411" y="862886"/>
                  </a:cubicBezTo>
                  <a:close/>
                  <a:moveTo>
                    <a:pt x="2326849" y="482056"/>
                  </a:moveTo>
                  <a:cubicBezTo>
                    <a:pt x="2356359" y="481382"/>
                    <a:pt x="2386030" y="483431"/>
                    <a:pt x="2415719" y="487133"/>
                  </a:cubicBezTo>
                  <a:cubicBezTo>
                    <a:pt x="2430097" y="488930"/>
                    <a:pt x="2435273" y="495471"/>
                    <a:pt x="2433260" y="507980"/>
                  </a:cubicBezTo>
                  <a:cubicBezTo>
                    <a:pt x="2419673" y="590650"/>
                    <a:pt x="2402708" y="672313"/>
                    <a:pt x="2342682" y="736364"/>
                  </a:cubicBezTo>
                  <a:cubicBezTo>
                    <a:pt x="2287473" y="795383"/>
                    <a:pt x="2219181" y="810264"/>
                    <a:pt x="2142046" y="791358"/>
                  </a:cubicBezTo>
                  <a:cubicBezTo>
                    <a:pt x="2135289" y="789704"/>
                    <a:pt x="2128172" y="789273"/>
                    <a:pt x="2121199" y="788267"/>
                  </a:cubicBezTo>
                  <a:cubicBezTo>
                    <a:pt x="2119258" y="783810"/>
                    <a:pt x="2116311" y="782300"/>
                    <a:pt x="2111926" y="785032"/>
                  </a:cubicBezTo>
                  <a:lnTo>
                    <a:pt x="2117030" y="792076"/>
                  </a:lnTo>
                  <a:cubicBezTo>
                    <a:pt x="2161456" y="855840"/>
                    <a:pt x="2198046" y="923198"/>
                    <a:pt x="2218318" y="998823"/>
                  </a:cubicBezTo>
                  <a:cubicBezTo>
                    <a:pt x="2232573" y="1048691"/>
                    <a:pt x="2241775" y="1099867"/>
                    <a:pt x="2245779" y="1151582"/>
                  </a:cubicBezTo>
                  <a:cubicBezTo>
                    <a:pt x="2247864" y="1186232"/>
                    <a:pt x="2249014" y="1220809"/>
                    <a:pt x="2250523" y="1255459"/>
                  </a:cubicBezTo>
                  <a:cubicBezTo>
                    <a:pt x="2251242" y="1273071"/>
                    <a:pt x="2238878" y="1289246"/>
                    <a:pt x="2247360" y="1309302"/>
                  </a:cubicBezTo>
                  <a:cubicBezTo>
                    <a:pt x="2273312" y="1284286"/>
                    <a:pt x="2300557" y="1264660"/>
                    <a:pt x="2338153" y="1260203"/>
                  </a:cubicBezTo>
                  <a:cubicBezTo>
                    <a:pt x="2358799" y="1257809"/>
                    <a:pt x="2379718" y="1260857"/>
                    <a:pt x="2398826" y="1269046"/>
                  </a:cubicBezTo>
                  <a:cubicBezTo>
                    <a:pt x="2446703" y="1288023"/>
                    <a:pt x="2480489" y="1324183"/>
                    <a:pt x="2510969" y="1364008"/>
                  </a:cubicBezTo>
                  <a:cubicBezTo>
                    <a:pt x="2518158" y="1373209"/>
                    <a:pt x="2520243" y="1378960"/>
                    <a:pt x="2506081" y="1387587"/>
                  </a:cubicBezTo>
                  <a:cubicBezTo>
                    <a:pt x="2469275" y="1410231"/>
                    <a:pt x="2432900" y="1430288"/>
                    <a:pt x="2389840" y="1441430"/>
                  </a:cubicBezTo>
                  <a:cubicBezTo>
                    <a:pt x="2346780" y="1452572"/>
                    <a:pt x="2282369" y="1427053"/>
                    <a:pt x="2255699" y="1386724"/>
                  </a:cubicBezTo>
                  <a:cubicBezTo>
                    <a:pt x="2250595" y="1379032"/>
                    <a:pt x="2245276" y="1371556"/>
                    <a:pt x="2237512" y="1360126"/>
                  </a:cubicBezTo>
                  <a:cubicBezTo>
                    <a:pt x="2222775" y="1426118"/>
                    <a:pt x="2204588" y="1486072"/>
                    <a:pt x="2174539" y="1541496"/>
                  </a:cubicBezTo>
                  <a:cubicBezTo>
                    <a:pt x="2121846" y="1638759"/>
                    <a:pt x="2055926" y="1725167"/>
                    <a:pt x="1965564" y="1791303"/>
                  </a:cubicBezTo>
                  <a:cubicBezTo>
                    <a:pt x="1855505" y="1871960"/>
                    <a:pt x="1744584" y="1951323"/>
                    <a:pt x="1619070" y="2006963"/>
                  </a:cubicBezTo>
                  <a:cubicBezTo>
                    <a:pt x="1574716" y="2026589"/>
                    <a:pt x="1530936" y="2044345"/>
                    <a:pt x="1493555" y="2077700"/>
                  </a:cubicBezTo>
                  <a:cubicBezTo>
                    <a:pt x="1446110" y="2119898"/>
                    <a:pt x="1408082" y="2168996"/>
                    <a:pt x="1371779" y="2219892"/>
                  </a:cubicBezTo>
                  <a:cubicBezTo>
                    <a:pt x="1327526" y="2280083"/>
                    <a:pt x="1291503" y="2345917"/>
                    <a:pt x="1264668" y="2415640"/>
                  </a:cubicBezTo>
                  <a:cubicBezTo>
                    <a:pt x="1263518" y="2418731"/>
                    <a:pt x="1263446" y="2422829"/>
                    <a:pt x="1255179" y="2423331"/>
                  </a:cubicBezTo>
                  <a:cubicBezTo>
                    <a:pt x="1248853" y="2406942"/>
                    <a:pt x="1243389" y="2388826"/>
                    <a:pt x="1235122" y="2372148"/>
                  </a:cubicBezTo>
                  <a:cubicBezTo>
                    <a:pt x="1199732" y="2299349"/>
                    <a:pt x="1156536" y="2230603"/>
                    <a:pt x="1106301" y="2167127"/>
                  </a:cubicBezTo>
                  <a:cubicBezTo>
                    <a:pt x="1071580" y="2124355"/>
                    <a:pt x="1035636" y="2083882"/>
                    <a:pt x="990707" y="2051102"/>
                  </a:cubicBezTo>
                  <a:cubicBezTo>
                    <a:pt x="975669" y="2040340"/>
                    <a:pt x="959343" y="2031498"/>
                    <a:pt x="942112" y="2024792"/>
                  </a:cubicBezTo>
                  <a:cubicBezTo>
                    <a:pt x="832484" y="1981659"/>
                    <a:pt x="734000" y="1919908"/>
                    <a:pt x="637743" y="1852263"/>
                  </a:cubicBezTo>
                  <a:cubicBezTo>
                    <a:pt x="579587" y="1811575"/>
                    <a:pt x="521143" y="1772253"/>
                    <a:pt x="471685" y="1721357"/>
                  </a:cubicBezTo>
                  <a:cubicBezTo>
                    <a:pt x="380888" y="1628350"/>
                    <a:pt x="316050" y="1513173"/>
                    <a:pt x="283629" y="1387299"/>
                  </a:cubicBezTo>
                  <a:cubicBezTo>
                    <a:pt x="281688" y="1380110"/>
                    <a:pt x="286360" y="1371340"/>
                    <a:pt x="277662" y="1363361"/>
                  </a:cubicBezTo>
                  <a:cubicBezTo>
                    <a:pt x="259619" y="1387299"/>
                    <a:pt x="243660" y="1412316"/>
                    <a:pt x="216702" y="1427340"/>
                  </a:cubicBezTo>
                  <a:cubicBezTo>
                    <a:pt x="176517" y="1449841"/>
                    <a:pt x="135398" y="1448259"/>
                    <a:pt x="94495" y="1433235"/>
                  </a:cubicBezTo>
                  <a:cubicBezTo>
                    <a:pt x="64984" y="1422143"/>
                    <a:pt x="36857" y="1407665"/>
                    <a:pt x="10675" y="1390103"/>
                  </a:cubicBezTo>
                  <a:cubicBezTo>
                    <a:pt x="-2265" y="1381548"/>
                    <a:pt x="-3703" y="1374647"/>
                    <a:pt x="7799" y="1361348"/>
                  </a:cubicBezTo>
                  <a:cubicBezTo>
                    <a:pt x="38782" y="1326124"/>
                    <a:pt x="68400" y="1290971"/>
                    <a:pt x="113545" y="1271490"/>
                  </a:cubicBezTo>
                  <a:cubicBezTo>
                    <a:pt x="170335" y="1246976"/>
                    <a:pt x="217349" y="1260635"/>
                    <a:pt x="259978" y="1301035"/>
                  </a:cubicBezTo>
                  <a:cubicBezTo>
                    <a:pt x="262494" y="1303479"/>
                    <a:pt x="265154" y="1305780"/>
                    <a:pt x="268748" y="1309015"/>
                  </a:cubicBezTo>
                  <a:cubicBezTo>
                    <a:pt x="278884" y="1295572"/>
                    <a:pt x="267167" y="1283926"/>
                    <a:pt x="266879" y="1271993"/>
                  </a:cubicBezTo>
                  <a:cubicBezTo>
                    <a:pt x="263644" y="1139793"/>
                    <a:pt x="281256" y="1011547"/>
                    <a:pt x="339700" y="890993"/>
                  </a:cubicBezTo>
                  <a:cubicBezTo>
                    <a:pt x="356666" y="856128"/>
                    <a:pt x="379526" y="824929"/>
                    <a:pt x="400013" y="792220"/>
                  </a:cubicBezTo>
                  <a:lnTo>
                    <a:pt x="405261" y="785032"/>
                  </a:lnTo>
                  <a:cubicBezTo>
                    <a:pt x="400876" y="782228"/>
                    <a:pt x="398072" y="783738"/>
                    <a:pt x="395916" y="788195"/>
                  </a:cubicBezTo>
                  <a:cubicBezTo>
                    <a:pt x="380115" y="789424"/>
                    <a:pt x="364396" y="791537"/>
                    <a:pt x="348830" y="794521"/>
                  </a:cubicBezTo>
                  <a:cubicBezTo>
                    <a:pt x="266376" y="814936"/>
                    <a:pt x="179608" y="763034"/>
                    <a:pt x="140358" y="692585"/>
                  </a:cubicBezTo>
                  <a:cubicBezTo>
                    <a:pt x="109735" y="637304"/>
                    <a:pt x="94854" y="577566"/>
                    <a:pt x="83927" y="515959"/>
                  </a:cubicBezTo>
                  <a:cubicBezTo>
                    <a:pt x="81411" y="501582"/>
                    <a:pt x="81411" y="489145"/>
                    <a:pt x="103840" y="486701"/>
                  </a:cubicBezTo>
                  <a:cubicBezTo>
                    <a:pt x="160963" y="479390"/>
                    <a:pt x="218895" y="481425"/>
                    <a:pt x="275362" y="492740"/>
                  </a:cubicBezTo>
                  <a:cubicBezTo>
                    <a:pt x="367017" y="512581"/>
                    <a:pt x="435669" y="572175"/>
                    <a:pt x="445158" y="673751"/>
                  </a:cubicBezTo>
                  <a:cubicBezTo>
                    <a:pt x="446884" y="692226"/>
                    <a:pt x="451053" y="710413"/>
                    <a:pt x="449543" y="729104"/>
                  </a:cubicBezTo>
                  <a:cubicBezTo>
                    <a:pt x="445086" y="731045"/>
                    <a:pt x="443577" y="733992"/>
                    <a:pt x="446309" y="738377"/>
                  </a:cubicBezTo>
                  <a:lnTo>
                    <a:pt x="453497" y="733201"/>
                  </a:lnTo>
                  <a:cubicBezTo>
                    <a:pt x="540933" y="650323"/>
                    <a:pt x="649791" y="593533"/>
                    <a:pt x="767786" y="569227"/>
                  </a:cubicBezTo>
                  <a:cubicBezTo>
                    <a:pt x="859154" y="549962"/>
                    <a:pt x="948510" y="566999"/>
                    <a:pt x="1035349" y="599707"/>
                  </a:cubicBezTo>
                  <a:cubicBezTo>
                    <a:pt x="1088200" y="619304"/>
                    <a:pt x="1137514" y="647368"/>
                    <a:pt x="1181351" y="682808"/>
                  </a:cubicBezTo>
                  <a:cubicBezTo>
                    <a:pt x="1231672" y="723641"/>
                    <a:pt x="1235194" y="775543"/>
                    <a:pt x="1193284" y="823419"/>
                  </a:cubicBezTo>
                  <a:cubicBezTo>
                    <a:pt x="1179079" y="840636"/>
                    <a:pt x="1162581" y="855826"/>
                    <a:pt x="1144257" y="868564"/>
                  </a:cubicBezTo>
                  <a:cubicBezTo>
                    <a:pt x="1133762" y="875393"/>
                    <a:pt x="1128802" y="875250"/>
                    <a:pt x="1124057" y="864395"/>
                  </a:cubicBezTo>
                  <a:cubicBezTo>
                    <a:pt x="1079128" y="762675"/>
                    <a:pt x="995883" y="722131"/>
                    <a:pt x="889778" y="718752"/>
                  </a:cubicBezTo>
                  <a:cubicBezTo>
                    <a:pt x="811206" y="716308"/>
                    <a:pt x="733640" y="724143"/>
                    <a:pt x="662113" y="758433"/>
                  </a:cubicBezTo>
                  <a:cubicBezTo>
                    <a:pt x="549969" y="812277"/>
                    <a:pt x="486206" y="906520"/>
                    <a:pt x="450047" y="1022330"/>
                  </a:cubicBezTo>
                  <a:cubicBezTo>
                    <a:pt x="429016" y="1092427"/>
                    <a:pt x="421982" y="1165974"/>
                    <a:pt x="429343" y="1238781"/>
                  </a:cubicBezTo>
                  <a:cubicBezTo>
                    <a:pt x="435294" y="1300870"/>
                    <a:pt x="450662" y="1361686"/>
                    <a:pt x="474919" y="1419145"/>
                  </a:cubicBezTo>
                  <a:cubicBezTo>
                    <a:pt x="502242" y="1486151"/>
                    <a:pt x="542360" y="1547197"/>
                    <a:pt x="593029" y="1598862"/>
                  </a:cubicBezTo>
                  <a:cubicBezTo>
                    <a:pt x="651200" y="1658269"/>
                    <a:pt x="721196" y="1704802"/>
                    <a:pt x="798482" y="1735447"/>
                  </a:cubicBezTo>
                  <a:cubicBezTo>
                    <a:pt x="914579" y="1782030"/>
                    <a:pt x="1026363" y="1836879"/>
                    <a:pt x="1128011" y="1910132"/>
                  </a:cubicBezTo>
                  <a:cubicBezTo>
                    <a:pt x="1154609" y="1929254"/>
                    <a:pt x="1176678" y="1954558"/>
                    <a:pt x="1201264" y="1976411"/>
                  </a:cubicBezTo>
                  <a:cubicBezTo>
                    <a:pt x="1225849" y="1998265"/>
                    <a:pt x="1240586" y="2025654"/>
                    <a:pt x="1258773" y="2055487"/>
                  </a:cubicBezTo>
                  <a:cubicBezTo>
                    <a:pt x="1278154" y="2022563"/>
                    <a:pt x="1301445" y="1992097"/>
                    <a:pt x="1328144" y="1964766"/>
                  </a:cubicBezTo>
                  <a:cubicBezTo>
                    <a:pt x="1382275" y="1910347"/>
                    <a:pt x="1446901" y="1871313"/>
                    <a:pt x="1512390" y="1832638"/>
                  </a:cubicBezTo>
                  <a:cubicBezTo>
                    <a:pt x="1593047" y="1785408"/>
                    <a:pt x="1682043" y="1756007"/>
                    <a:pt x="1765000" y="1714097"/>
                  </a:cubicBezTo>
                  <a:cubicBezTo>
                    <a:pt x="1908270" y="1641563"/>
                    <a:pt x="2006036" y="1528701"/>
                    <a:pt x="2058586" y="1376804"/>
                  </a:cubicBezTo>
                  <a:cubicBezTo>
                    <a:pt x="2087002" y="1296176"/>
                    <a:pt x="2096959" y="1210192"/>
                    <a:pt x="2087700" y="1125200"/>
                  </a:cubicBezTo>
                  <a:cubicBezTo>
                    <a:pt x="2074041" y="1002345"/>
                    <a:pt x="2030190" y="890921"/>
                    <a:pt x="1932496" y="808036"/>
                  </a:cubicBezTo>
                  <a:cubicBezTo>
                    <a:pt x="1873405" y="757715"/>
                    <a:pt x="1803100" y="732051"/>
                    <a:pt x="1725965" y="723641"/>
                  </a:cubicBezTo>
                  <a:cubicBezTo>
                    <a:pt x="1696779" y="720563"/>
                    <a:pt x="1667464" y="718961"/>
                    <a:pt x="1638120" y="718824"/>
                  </a:cubicBezTo>
                  <a:cubicBezTo>
                    <a:pt x="1544667" y="717961"/>
                    <a:pt x="1466526" y="747579"/>
                    <a:pt x="1412036" y="826654"/>
                  </a:cubicBezTo>
                  <a:cubicBezTo>
                    <a:pt x="1406141" y="835280"/>
                    <a:pt x="1398234" y="844122"/>
                    <a:pt x="1396436" y="853827"/>
                  </a:cubicBezTo>
                  <a:cubicBezTo>
                    <a:pt x="1391404" y="880569"/>
                    <a:pt x="1377818" y="874674"/>
                    <a:pt x="1364734" y="862741"/>
                  </a:cubicBezTo>
                  <a:cubicBezTo>
                    <a:pt x="1343743" y="843619"/>
                    <a:pt x="1321602" y="825576"/>
                    <a:pt x="1307225" y="799984"/>
                  </a:cubicBezTo>
                  <a:cubicBezTo>
                    <a:pt x="1276817" y="746429"/>
                    <a:pt x="1304134" y="709479"/>
                    <a:pt x="1335980" y="682808"/>
                  </a:cubicBezTo>
                  <a:cubicBezTo>
                    <a:pt x="1418578" y="613725"/>
                    <a:pt x="1516415" y="577638"/>
                    <a:pt x="1621514" y="563692"/>
                  </a:cubicBezTo>
                  <a:cubicBezTo>
                    <a:pt x="1698001" y="553484"/>
                    <a:pt x="1773195" y="569227"/>
                    <a:pt x="1845154" y="596976"/>
                  </a:cubicBezTo>
                  <a:cubicBezTo>
                    <a:pt x="1925840" y="628347"/>
                    <a:pt x="1999940" y="674556"/>
                    <a:pt x="2063618" y="733201"/>
                  </a:cubicBezTo>
                  <a:lnTo>
                    <a:pt x="2070806" y="738521"/>
                  </a:lnTo>
                  <a:cubicBezTo>
                    <a:pt x="2073610" y="734064"/>
                    <a:pt x="2072100" y="731332"/>
                    <a:pt x="2067643" y="729175"/>
                  </a:cubicBezTo>
                  <a:cubicBezTo>
                    <a:pt x="2068937" y="677058"/>
                    <a:pt x="2073897" y="626809"/>
                    <a:pt x="2103587" y="580514"/>
                  </a:cubicBezTo>
                  <a:cubicBezTo>
                    <a:pt x="2136223" y="530193"/>
                    <a:pt x="2184603" y="506902"/>
                    <a:pt x="2238950" y="493315"/>
                  </a:cubicBezTo>
                  <a:cubicBezTo>
                    <a:pt x="2267992" y="486127"/>
                    <a:pt x="2297340" y="482730"/>
                    <a:pt x="2326849" y="482056"/>
                  </a:cubicBezTo>
                  <a:close/>
                  <a:moveTo>
                    <a:pt x="1256402" y="19"/>
                  </a:moveTo>
                  <a:cubicBezTo>
                    <a:pt x="1259133" y="261"/>
                    <a:pt x="1262189" y="2759"/>
                    <a:pt x="1266897" y="7504"/>
                  </a:cubicBezTo>
                  <a:cubicBezTo>
                    <a:pt x="1319575" y="59795"/>
                    <a:pt x="1364239" y="119583"/>
                    <a:pt x="1399456" y="184921"/>
                  </a:cubicBezTo>
                  <a:cubicBezTo>
                    <a:pt x="1476231" y="330348"/>
                    <a:pt x="1469186" y="485048"/>
                    <a:pt x="1323615" y="597120"/>
                  </a:cubicBezTo>
                  <a:cubicBezTo>
                    <a:pt x="1251729" y="652400"/>
                    <a:pt x="1266106" y="651754"/>
                    <a:pt x="1193141" y="597120"/>
                  </a:cubicBezTo>
                  <a:cubicBezTo>
                    <a:pt x="1113993" y="538316"/>
                    <a:pt x="1072299" y="459241"/>
                    <a:pt x="1069208" y="377721"/>
                  </a:cubicBezTo>
                  <a:cubicBezTo>
                    <a:pt x="1069783" y="267734"/>
                    <a:pt x="1108458" y="188803"/>
                    <a:pt x="1160432" y="115478"/>
                  </a:cubicBezTo>
                  <a:cubicBezTo>
                    <a:pt x="1187318" y="77450"/>
                    <a:pt x="1218445" y="42369"/>
                    <a:pt x="1247847" y="6067"/>
                  </a:cubicBezTo>
                  <a:cubicBezTo>
                    <a:pt x="1251262" y="1789"/>
                    <a:pt x="1253670" y="-224"/>
                    <a:pt x="1256402" y="19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2" name="任意多边形: 形状 431">
              <a:extLst>
                <a:ext uri="{FF2B5EF4-FFF2-40B4-BE49-F238E27FC236}">
                  <a16:creationId xmlns:a16="http://schemas.microsoft.com/office/drawing/2014/main" id="{D60E1514-270A-5F85-7530-9A38C5A322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5940" y="1453025"/>
              <a:ext cx="328105" cy="315949"/>
            </a:xfrm>
            <a:custGeom>
              <a:avLst/>
              <a:gdLst>
                <a:gd name="connsiteX0" fmla="*/ 1596525 w 2516566"/>
                <a:gd name="connsiteY0" fmla="*/ 867297 h 2423331"/>
                <a:gd name="connsiteX1" fmla="*/ 1689160 w 2516566"/>
                <a:gd name="connsiteY1" fmla="*/ 867845 h 2423331"/>
                <a:gd name="connsiteX2" fmla="*/ 1841776 w 2516566"/>
                <a:gd name="connsiteY2" fmla="*/ 926073 h 2423331"/>
                <a:gd name="connsiteX3" fmla="*/ 1926530 w 2516566"/>
                <a:gd name="connsiteY3" fmla="*/ 1078689 h 2423331"/>
                <a:gd name="connsiteX4" fmla="*/ 1833077 w 2516566"/>
                <a:gd name="connsiteY4" fmla="*/ 1335972 h 2423331"/>
                <a:gd name="connsiteX5" fmla="*/ 1818700 w 2516566"/>
                <a:gd name="connsiteY5" fmla="*/ 1349702 h 2423331"/>
                <a:gd name="connsiteX6" fmla="*/ 1918048 w 2516566"/>
                <a:gd name="connsiteY6" fmla="*/ 1376732 h 2423331"/>
                <a:gd name="connsiteX7" fmla="*/ 1966212 w 2516566"/>
                <a:gd name="connsiteY7" fmla="*/ 1465296 h 2423331"/>
                <a:gd name="connsiteX8" fmla="*/ 1895331 w 2516566"/>
                <a:gd name="connsiteY8" fmla="*/ 1433378 h 2423331"/>
                <a:gd name="connsiteX9" fmla="*/ 1782972 w 2516566"/>
                <a:gd name="connsiteY9" fmla="*/ 1438554 h 2423331"/>
                <a:gd name="connsiteX10" fmla="*/ 1569828 w 2516566"/>
                <a:gd name="connsiteY10" fmla="*/ 1544875 h 2423331"/>
                <a:gd name="connsiteX11" fmla="*/ 1414624 w 2516566"/>
                <a:gd name="connsiteY11" fmla="*/ 1628263 h 2423331"/>
                <a:gd name="connsiteX12" fmla="*/ 1411102 w 2516566"/>
                <a:gd name="connsiteY12" fmla="*/ 1624382 h 2423331"/>
                <a:gd name="connsiteX13" fmla="*/ 1603687 w 2516566"/>
                <a:gd name="connsiteY13" fmla="*/ 1404264 h 2423331"/>
                <a:gd name="connsiteX14" fmla="*/ 1682762 w 2516566"/>
                <a:gd name="connsiteY14" fmla="*/ 1214699 h 2423331"/>
                <a:gd name="connsiteX15" fmla="*/ 1535466 w 2516566"/>
                <a:gd name="connsiteY15" fmla="*/ 1004070 h 2423331"/>
                <a:gd name="connsiteX16" fmla="*/ 1427061 w 2516566"/>
                <a:gd name="connsiteY16" fmla="*/ 993719 h 2423331"/>
                <a:gd name="connsiteX17" fmla="*/ 1509443 w 2516566"/>
                <a:gd name="connsiteY17" fmla="*/ 895378 h 2423331"/>
                <a:gd name="connsiteX18" fmla="*/ 1596525 w 2516566"/>
                <a:gd name="connsiteY18" fmla="*/ 867297 h 2423331"/>
                <a:gd name="connsiteX19" fmla="*/ 885411 w 2516566"/>
                <a:gd name="connsiteY19" fmla="*/ 862886 h 2423331"/>
                <a:gd name="connsiteX20" fmla="*/ 976689 w 2516566"/>
                <a:gd name="connsiteY20" fmla="*/ 880354 h 2423331"/>
                <a:gd name="connsiteX21" fmla="*/ 1090774 w 2516566"/>
                <a:gd name="connsiteY21" fmla="*/ 993360 h 2423331"/>
                <a:gd name="connsiteX22" fmla="*/ 948941 w 2516566"/>
                <a:gd name="connsiteY22" fmla="*/ 1014135 h 2423331"/>
                <a:gd name="connsiteX23" fmla="*/ 840464 w 2516566"/>
                <a:gd name="connsiteY23" fmla="*/ 1250858 h 2423331"/>
                <a:gd name="connsiteX24" fmla="*/ 962672 w 2516566"/>
                <a:gd name="connsiteY24" fmla="*/ 1469754 h 2423331"/>
                <a:gd name="connsiteX25" fmla="*/ 1106445 w 2516566"/>
                <a:gd name="connsiteY25" fmla="*/ 1624454 h 2423331"/>
                <a:gd name="connsiteX26" fmla="*/ 1101844 w 2516566"/>
                <a:gd name="connsiteY26" fmla="*/ 1628336 h 2423331"/>
                <a:gd name="connsiteX27" fmla="*/ 874754 w 2516566"/>
                <a:gd name="connsiteY27" fmla="*/ 1500809 h 2423331"/>
                <a:gd name="connsiteX28" fmla="*/ 659812 w 2516566"/>
                <a:gd name="connsiteY28" fmla="*/ 1428491 h 2423331"/>
                <a:gd name="connsiteX29" fmla="*/ 572829 w 2516566"/>
                <a:gd name="connsiteY29" fmla="*/ 1454873 h 2423331"/>
                <a:gd name="connsiteX30" fmla="*/ 553995 w 2516566"/>
                <a:gd name="connsiteY30" fmla="*/ 1464003 h 2423331"/>
                <a:gd name="connsiteX31" fmla="*/ 697769 w 2516566"/>
                <a:gd name="connsiteY31" fmla="*/ 1351787 h 2423331"/>
                <a:gd name="connsiteX32" fmla="*/ 620850 w 2516566"/>
                <a:gd name="connsiteY32" fmla="*/ 1247623 h 2423331"/>
                <a:gd name="connsiteX33" fmla="*/ 589148 w 2516566"/>
                <a:gd name="connsiteY33" fmla="*/ 1088826 h 2423331"/>
                <a:gd name="connsiteX34" fmla="*/ 635227 w 2516566"/>
                <a:gd name="connsiteY34" fmla="*/ 967481 h 2423331"/>
                <a:gd name="connsiteX35" fmla="*/ 793378 w 2516566"/>
                <a:gd name="connsiteY35" fmla="*/ 871296 h 2423331"/>
                <a:gd name="connsiteX36" fmla="*/ 885411 w 2516566"/>
                <a:gd name="connsiteY36" fmla="*/ 862886 h 2423331"/>
                <a:gd name="connsiteX37" fmla="*/ 2326849 w 2516566"/>
                <a:gd name="connsiteY37" fmla="*/ 482056 h 2423331"/>
                <a:gd name="connsiteX38" fmla="*/ 2415719 w 2516566"/>
                <a:gd name="connsiteY38" fmla="*/ 487133 h 2423331"/>
                <a:gd name="connsiteX39" fmla="*/ 2433260 w 2516566"/>
                <a:gd name="connsiteY39" fmla="*/ 507980 h 2423331"/>
                <a:gd name="connsiteX40" fmla="*/ 2342682 w 2516566"/>
                <a:gd name="connsiteY40" fmla="*/ 736364 h 2423331"/>
                <a:gd name="connsiteX41" fmla="*/ 2142046 w 2516566"/>
                <a:gd name="connsiteY41" fmla="*/ 791358 h 2423331"/>
                <a:gd name="connsiteX42" fmla="*/ 2121199 w 2516566"/>
                <a:gd name="connsiteY42" fmla="*/ 788267 h 2423331"/>
                <a:gd name="connsiteX43" fmla="*/ 2111926 w 2516566"/>
                <a:gd name="connsiteY43" fmla="*/ 785032 h 2423331"/>
                <a:gd name="connsiteX44" fmla="*/ 2117030 w 2516566"/>
                <a:gd name="connsiteY44" fmla="*/ 792076 h 2423331"/>
                <a:gd name="connsiteX45" fmla="*/ 2218318 w 2516566"/>
                <a:gd name="connsiteY45" fmla="*/ 998823 h 2423331"/>
                <a:gd name="connsiteX46" fmla="*/ 2245779 w 2516566"/>
                <a:gd name="connsiteY46" fmla="*/ 1151582 h 2423331"/>
                <a:gd name="connsiteX47" fmla="*/ 2250523 w 2516566"/>
                <a:gd name="connsiteY47" fmla="*/ 1255459 h 2423331"/>
                <a:gd name="connsiteX48" fmla="*/ 2247360 w 2516566"/>
                <a:gd name="connsiteY48" fmla="*/ 1309302 h 2423331"/>
                <a:gd name="connsiteX49" fmla="*/ 2338153 w 2516566"/>
                <a:gd name="connsiteY49" fmla="*/ 1260203 h 2423331"/>
                <a:gd name="connsiteX50" fmla="*/ 2398826 w 2516566"/>
                <a:gd name="connsiteY50" fmla="*/ 1269046 h 2423331"/>
                <a:gd name="connsiteX51" fmla="*/ 2510969 w 2516566"/>
                <a:gd name="connsiteY51" fmla="*/ 1364008 h 2423331"/>
                <a:gd name="connsiteX52" fmla="*/ 2506081 w 2516566"/>
                <a:gd name="connsiteY52" fmla="*/ 1387587 h 2423331"/>
                <a:gd name="connsiteX53" fmla="*/ 2389840 w 2516566"/>
                <a:gd name="connsiteY53" fmla="*/ 1441430 h 2423331"/>
                <a:gd name="connsiteX54" fmla="*/ 2255699 w 2516566"/>
                <a:gd name="connsiteY54" fmla="*/ 1386724 h 2423331"/>
                <a:gd name="connsiteX55" fmla="*/ 2237512 w 2516566"/>
                <a:gd name="connsiteY55" fmla="*/ 1360126 h 2423331"/>
                <a:gd name="connsiteX56" fmla="*/ 2174539 w 2516566"/>
                <a:gd name="connsiteY56" fmla="*/ 1541496 h 2423331"/>
                <a:gd name="connsiteX57" fmla="*/ 1965564 w 2516566"/>
                <a:gd name="connsiteY57" fmla="*/ 1791303 h 2423331"/>
                <a:gd name="connsiteX58" fmla="*/ 1619070 w 2516566"/>
                <a:gd name="connsiteY58" fmla="*/ 2006963 h 2423331"/>
                <a:gd name="connsiteX59" fmla="*/ 1493555 w 2516566"/>
                <a:gd name="connsiteY59" fmla="*/ 2077700 h 2423331"/>
                <a:gd name="connsiteX60" fmla="*/ 1371779 w 2516566"/>
                <a:gd name="connsiteY60" fmla="*/ 2219892 h 2423331"/>
                <a:gd name="connsiteX61" fmla="*/ 1264668 w 2516566"/>
                <a:gd name="connsiteY61" fmla="*/ 2415640 h 2423331"/>
                <a:gd name="connsiteX62" fmla="*/ 1255179 w 2516566"/>
                <a:gd name="connsiteY62" fmla="*/ 2423331 h 2423331"/>
                <a:gd name="connsiteX63" fmla="*/ 1235122 w 2516566"/>
                <a:gd name="connsiteY63" fmla="*/ 2372148 h 2423331"/>
                <a:gd name="connsiteX64" fmla="*/ 1106301 w 2516566"/>
                <a:gd name="connsiteY64" fmla="*/ 2167127 h 2423331"/>
                <a:gd name="connsiteX65" fmla="*/ 990707 w 2516566"/>
                <a:gd name="connsiteY65" fmla="*/ 2051102 h 2423331"/>
                <a:gd name="connsiteX66" fmla="*/ 942112 w 2516566"/>
                <a:gd name="connsiteY66" fmla="*/ 2024792 h 2423331"/>
                <a:gd name="connsiteX67" fmla="*/ 637743 w 2516566"/>
                <a:gd name="connsiteY67" fmla="*/ 1852263 h 2423331"/>
                <a:gd name="connsiteX68" fmla="*/ 471685 w 2516566"/>
                <a:gd name="connsiteY68" fmla="*/ 1721357 h 2423331"/>
                <a:gd name="connsiteX69" fmla="*/ 283629 w 2516566"/>
                <a:gd name="connsiteY69" fmla="*/ 1387299 h 2423331"/>
                <a:gd name="connsiteX70" fmla="*/ 277662 w 2516566"/>
                <a:gd name="connsiteY70" fmla="*/ 1363361 h 2423331"/>
                <a:gd name="connsiteX71" fmla="*/ 216702 w 2516566"/>
                <a:gd name="connsiteY71" fmla="*/ 1427340 h 2423331"/>
                <a:gd name="connsiteX72" fmla="*/ 94495 w 2516566"/>
                <a:gd name="connsiteY72" fmla="*/ 1433235 h 2423331"/>
                <a:gd name="connsiteX73" fmla="*/ 10675 w 2516566"/>
                <a:gd name="connsiteY73" fmla="*/ 1390103 h 2423331"/>
                <a:gd name="connsiteX74" fmla="*/ 7799 w 2516566"/>
                <a:gd name="connsiteY74" fmla="*/ 1361348 h 2423331"/>
                <a:gd name="connsiteX75" fmla="*/ 113545 w 2516566"/>
                <a:gd name="connsiteY75" fmla="*/ 1271490 h 2423331"/>
                <a:gd name="connsiteX76" fmla="*/ 259978 w 2516566"/>
                <a:gd name="connsiteY76" fmla="*/ 1301035 h 2423331"/>
                <a:gd name="connsiteX77" fmla="*/ 268748 w 2516566"/>
                <a:gd name="connsiteY77" fmla="*/ 1309015 h 2423331"/>
                <a:gd name="connsiteX78" fmla="*/ 266879 w 2516566"/>
                <a:gd name="connsiteY78" fmla="*/ 1271993 h 2423331"/>
                <a:gd name="connsiteX79" fmla="*/ 339700 w 2516566"/>
                <a:gd name="connsiteY79" fmla="*/ 890993 h 2423331"/>
                <a:gd name="connsiteX80" fmla="*/ 400013 w 2516566"/>
                <a:gd name="connsiteY80" fmla="*/ 792220 h 2423331"/>
                <a:gd name="connsiteX81" fmla="*/ 405261 w 2516566"/>
                <a:gd name="connsiteY81" fmla="*/ 785032 h 2423331"/>
                <a:gd name="connsiteX82" fmla="*/ 395916 w 2516566"/>
                <a:gd name="connsiteY82" fmla="*/ 788195 h 2423331"/>
                <a:gd name="connsiteX83" fmla="*/ 348830 w 2516566"/>
                <a:gd name="connsiteY83" fmla="*/ 794521 h 2423331"/>
                <a:gd name="connsiteX84" fmla="*/ 140358 w 2516566"/>
                <a:gd name="connsiteY84" fmla="*/ 692585 h 2423331"/>
                <a:gd name="connsiteX85" fmla="*/ 83927 w 2516566"/>
                <a:gd name="connsiteY85" fmla="*/ 515959 h 2423331"/>
                <a:gd name="connsiteX86" fmla="*/ 103840 w 2516566"/>
                <a:gd name="connsiteY86" fmla="*/ 486701 h 2423331"/>
                <a:gd name="connsiteX87" fmla="*/ 275362 w 2516566"/>
                <a:gd name="connsiteY87" fmla="*/ 492740 h 2423331"/>
                <a:gd name="connsiteX88" fmla="*/ 445158 w 2516566"/>
                <a:gd name="connsiteY88" fmla="*/ 673751 h 2423331"/>
                <a:gd name="connsiteX89" fmla="*/ 449543 w 2516566"/>
                <a:gd name="connsiteY89" fmla="*/ 729104 h 2423331"/>
                <a:gd name="connsiteX90" fmla="*/ 446309 w 2516566"/>
                <a:gd name="connsiteY90" fmla="*/ 738377 h 2423331"/>
                <a:gd name="connsiteX91" fmla="*/ 453497 w 2516566"/>
                <a:gd name="connsiteY91" fmla="*/ 733201 h 2423331"/>
                <a:gd name="connsiteX92" fmla="*/ 767786 w 2516566"/>
                <a:gd name="connsiteY92" fmla="*/ 569227 h 2423331"/>
                <a:gd name="connsiteX93" fmla="*/ 1035349 w 2516566"/>
                <a:gd name="connsiteY93" fmla="*/ 599707 h 2423331"/>
                <a:gd name="connsiteX94" fmla="*/ 1181351 w 2516566"/>
                <a:gd name="connsiteY94" fmla="*/ 682808 h 2423331"/>
                <a:gd name="connsiteX95" fmla="*/ 1193284 w 2516566"/>
                <a:gd name="connsiteY95" fmla="*/ 823419 h 2423331"/>
                <a:gd name="connsiteX96" fmla="*/ 1144257 w 2516566"/>
                <a:gd name="connsiteY96" fmla="*/ 868564 h 2423331"/>
                <a:gd name="connsiteX97" fmla="*/ 1124057 w 2516566"/>
                <a:gd name="connsiteY97" fmla="*/ 864395 h 2423331"/>
                <a:gd name="connsiteX98" fmla="*/ 889778 w 2516566"/>
                <a:gd name="connsiteY98" fmla="*/ 718752 h 2423331"/>
                <a:gd name="connsiteX99" fmla="*/ 662113 w 2516566"/>
                <a:gd name="connsiteY99" fmla="*/ 758433 h 2423331"/>
                <a:gd name="connsiteX100" fmla="*/ 450047 w 2516566"/>
                <a:gd name="connsiteY100" fmla="*/ 1022330 h 2423331"/>
                <a:gd name="connsiteX101" fmla="*/ 429343 w 2516566"/>
                <a:gd name="connsiteY101" fmla="*/ 1238781 h 2423331"/>
                <a:gd name="connsiteX102" fmla="*/ 474919 w 2516566"/>
                <a:gd name="connsiteY102" fmla="*/ 1419145 h 2423331"/>
                <a:gd name="connsiteX103" fmla="*/ 593029 w 2516566"/>
                <a:gd name="connsiteY103" fmla="*/ 1598862 h 2423331"/>
                <a:gd name="connsiteX104" fmla="*/ 798482 w 2516566"/>
                <a:gd name="connsiteY104" fmla="*/ 1735447 h 2423331"/>
                <a:gd name="connsiteX105" fmla="*/ 1128011 w 2516566"/>
                <a:gd name="connsiteY105" fmla="*/ 1910132 h 2423331"/>
                <a:gd name="connsiteX106" fmla="*/ 1201264 w 2516566"/>
                <a:gd name="connsiteY106" fmla="*/ 1976411 h 2423331"/>
                <a:gd name="connsiteX107" fmla="*/ 1258773 w 2516566"/>
                <a:gd name="connsiteY107" fmla="*/ 2055487 h 2423331"/>
                <a:gd name="connsiteX108" fmla="*/ 1328144 w 2516566"/>
                <a:gd name="connsiteY108" fmla="*/ 1964766 h 2423331"/>
                <a:gd name="connsiteX109" fmla="*/ 1512390 w 2516566"/>
                <a:gd name="connsiteY109" fmla="*/ 1832638 h 2423331"/>
                <a:gd name="connsiteX110" fmla="*/ 1765000 w 2516566"/>
                <a:gd name="connsiteY110" fmla="*/ 1714097 h 2423331"/>
                <a:gd name="connsiteX111" fmla="*/ 2058586 w 2516566"/>
                <a:gd name="connsiteY111" fmla="*/ 1376804 h 2423331"/>
                <a:gd name="connsiteX112" fmla="*/ 2087700 w 2516566"/>
                <a:gd name="connsiteY112" fmla="*/ 1125200 h 2423331"/>
                <a:gd name="connsiteX113" fmla="*/ 1932496 w 2516566"/>
                <a:gd name="connsiteY113" fmla="*/ 808036 h 2423331"/>
                <a:gd name="connsiteX114" fmla="*/ 1725965 w 2516566"/>
                <a:gd name="connsiteY114" fmla="*/ 723641 h 2423331"/>
                <a:gd name="connsiteX115" fmla="*/ 1638120 w 2516566"/>
                <a:gd name="connsiteY115" fmla="*/ 718824 h 2423331"/>
                <a:gd name="connsiteX116" fmla="*/ 1412036 w 2516566"/>
                <a:gd name="connsiteY116" fmla="*/ 826654 h 2423331"/>
                <a:gd name="connsiteX117" fmla="*/ 1396436 w 2516566"/>
                <a:gd name="connsiteY117" fmla="*/ 853827 h 2423331"/>
                <a:gd name="connsiteX118" fmla="*/ 1364734 w 2516566"/>
                <a:gd name="connsiteY118" fmla="*/ 862741 h 2423331"/>
                <a:gd name="connsiteX119" fmla="*/ 1307225 w 2516566"/>
                <a:gd name="connsiteY119" fmla="*/ 799984 h 2423331"/>
                <a:gd name="connsiteX120" fmla="*/ 1335980 w 2516566"/>
                <a:gd name="connsiteY120" fmla="*/ 682808 h 2423331"/>
                <a:gd name="connsiteX121" fmla="*/ 1621514 w 2516566"/>
                <a:gd name="connsiteY121" fmla="*/ 563692 h 2423331"/>
                <a:gd name="connsiteX122" fmla="*/ 1845154 w 2516566"/>
                <a:gd name="connsiteY122" fmla="*/ 596976 h 2423331"/>
                <a:gd name="connsiteX123" fmla="*/ 2063618 w 2516566"/>
                <a:gd name="connsiteY123" fmla="*/ 733201 h 2423331"/>
                <a:gd name="connsiteX124" fmla="*/ 2070806 w 2516566"/>
                <a:gd name="connsiteY124" fmla="*/ 738521 h 2423331"/>
                <a:gd name="connsiteX125" fmla="*/ 2067643 w 2516566"/>
                <a:gd name="connsiteY125" fmla="*/ 729175 h 2423331"/>
                <a:gd name="connsiteX126" fmla="*/ 2103587 w 2516566"/>
                <a:gd name="connsiteY126" fmla="*/ 580514 h 2423331"/>
                <a:gd name="connsiteX127" fmla="*/ 2238950 w 2516566"/>
                <a:gd name="connsiteY127" fmla="*/ 493315 h 2423331"/>
                <a:gd name="connsiteX128" fmla="*/ 2326849 w 2516566"/>
                <a:gd name="connsiteY128" fmla="*/ 482056 h 2423331"/>
                <a:gd name="connsiteX129" fmla="*/ 1256402 w 2516566"/>
                <a:gd name="connsiteY129" fmla="*/ 19 h 2423331"/>
                <a:gd name="connsiteX130" fmla="*/ 1266897 w 2516566"/>
                <a:gd name="connsiteY130" fmla="*/ 7504 h 2423331"/>
                <a:gd name="connsiteX131" fmla="*/ 1399456 w 2516566"/>
                <a:gd name="connsiteY131" fmla="*/ 184921 h 2423331"/>
                <a:gd name="connsiteX132" fmla="*/ 1323615 w 2516566"/>
                <a:gd name="connsiteY132" fmla="*/ 597120 h 2423331"/>
                <a:gd name="connsiteX133" fmla="*/ 1193141 w 2516566"/>
                <a:gd name="connsiteY133" fmla="*/ 597120 h 2423331"/>
                <a:gd name="connsiteX134" fmla="*/ 1069208 w 2516566"/>
                <a:gd name="connsiteY134" fmla="*/ 377721 h 2423331"/>
                <a:gd name="connsiteX135" fmla="*/ 1160432 w 2516566"/>
                <a:gd name="connsiteY135" fmla="*/ 115478 h 2423331"/>
                <a:gd name="connsiteX136" fmla="*/ 1247847 w 2516566"/>
                <a:gd name="connsiteY136" fmla="*/ 6067 h 2423331"/>
                <a:gd name="connsiteX137" fmla="*/ 1256402 w 2516566"/>
                <a:gd name="connsiteY137" fmla="*/ 19 h 242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</a:cxnLst>
              <a:rect l="l" t="t" r="r" b="b"/>
              <a:pathLst>
                <a:path w="2516566" h="2423331">
                  <a:moveTo>
                    <a:pt x="1596525" y="867297"/>
                  </a:moveTo>
                  <a:cubicBezTo>
                    <a:pt x="1626475" y="863424"/>
                    <a:pt x="1657350" y="864323"/>
                    <a:pt x="1689160" y="867845"/>
                  </a:cubicBezTo>
                  <a:cubicBezTo>
                    <a:pt x="1746166" y="874243"/>
                    <a:pt x="1796415" y="890345"/>
                    <a:pt x="1841776" y="926073"/>
                  </a:cubicBezTo>
                  <a:cubicBezTo>
                    <a:pt x="1892097" y="965683"/>
                    <a:pt x="1914885" y="1018735"/>
                    <a:pt x="1926530" y="1078689"/>
                  </a:cubicBezTo>
                  <a:cubicBezTo>
                    <a:pt x="1946874" y="1182853"/>
                    <a:pt x="1896697" y="1261928"/>
                    <a:pt x="1833077" y="1335972"/>
                  </a:cubicBezTo>
                  <a:cubicBezTo>
                    <a:pt x="1829196" y="1340429"/>
                    <a:pt x="1822582" y="1342513"/>
                    <a:pt x="1818700" y="1349702"/>
                  </a:cubicBezTo>
                  <a:cubicBezTo>
                    <a:pt x="1853860" y="1347783"/>
                    <a:pt x="1888704" y="1357258"/>
                    <a:pt x="1918048" y="1376732"/>
                  </a:cubicBezTo>
                  <a:cubicBezTo>
                    <a:pt x="1946802" y="1396644"/>
                    <a:pt x="1960605" y="1427052"/>
                    <a:pt x="1966212" y="1465296"/>
                  </a:cubicBezTo>
                  <a:cubicBezTo>
                    <a:pt x="1939111" y="1456095"/>
                    <a:pt x="1920420" y="1438482"/>
                    <a:pt x="1895331" y="1433378"/>
                  </a:cubicBezTo>
                  <a:cubicBezTo>
                    <a:pt x="1857972" y="1426564"/>
                    <a:pt x="1819548" y="1428332"/>
                    <a:pt x="1782972" y="1438554"/>
                  </a:cubicBezTo>
                  <a:cubicBezTo>
                    <a:pt x="1703897" y="1458036"/>
                    <a:pt x="1637617" y="1502893"/>
                    <a:pt x="1569828" y="1544875"/>
                  </a:cubicBezTo>
                  <a:cubicBezTo>
                    <a:pt x="1519867" y="1575858"/>
                    <a:pt x="1469834" y="1606985"/>
                    <a:pt x="1414624" y="1628263"/>
                  </a:cubicBezTo>
                  <a:lnTo>
                    <a:pt x="1411102" y="1624382"/>
                  </a:lnTo>
                  <a:cubicBezTo>
                    <a:pt x="1480545" y="1555586"/>
                    <a:pt x="1548478" y="1485424"/>
                    <a:pt x="1603687" y="1404264"/>
                  </a:cubicBezTo>
                  <a:cubicBezTo>
                    <a:pt x="1643081" y="1346395"/>
                    <a:pt x="1677874" y="1285076"/>
                    <a:pt x="1682762" y="1214699"/>
                  </a:cubicBezTo>
                  <a:cubicBezTo>
                    <a:pt x="1689951" y="1118586"/>
                    <a:pt x="1647250" y="1029303"/>
                    <a:pt x="1535466" y="1004070"/>
                  </a:cubicBezTo>
                  <a:cubicBezTo>
                    <a:pt x="1500127" y="994812"/>
                    <a:pt x="1463515" y="991318"/>
                    <a:pt x="1427061" y="993719"/>
                  </a:cubicBezTo>
                  <a:cubicBezTo>
                    <a:pt x="1439282" y="946130"/>
                    <a:pt x="1470193" y="917016"/>
                    <a:pt x="1509443" y="895378"/>
                  </a:cubicBezTo>
                  <a:cubicBezTo>
                    <a:pt x="1537551" y="879815"/>
                    <a:pt x="1566575" y="871170"/>
                    <a:pt x="1596525" y="867297"/>
                  </a:cubicBezTo>
                  <a:close/>
                  <a:moveTo>
                    <a:pt x="885411" y="862886"/>
                  </a:moveTo>
                  <a:cubicBezTo>
                    <a:pt x="916125" y="863856"/>
                    <a:pt x="946713" y="869140"/>
                    <a:pt x="976689" y="880354"/>
                  </a:cubicBezTo>
                  <a:cubicBezTo>
                    <a:pt x="1030461" y="900482"/>
                    <a:pt x="1069495" y="935994"/>
                    <a:pt x="1090774" y="993360"/>
                  </a:cubicBezTo>
                  <a:cubicBezTo>
                    <a:pt x="1042574" y="990513"/>
                    <a:pt x="994302" y="997587"/>
                    <a:pt x="948941" y="1014135"/>
                  </a:cubicBezTo>
                  <a:cubicBezTo>
                    <a:pt x="853835" y="1048497"/>
                    <a:pt x="816238" y="1158843"/>
                    <a:pt x="840464" y="1250858"/>
                  </a:cubicBezTo>
                  <a:cubicBezTo>
                    <a:pt x="862533" y="1334535"/>
                    <a:pt x="910554" y="1402899"/>
                    <a:pt x="962672" y="1469754"/>
                  </a:cubicBezTo>
                  <a:cubicBezTo>
                    <a:pt x="1005804" y="1525610"/>
                    <a:pt x="1057706" y="1573630"/>
                    <a:pt x="1106445" y="1624454"/>
                  </a:cubicBezTo>
                  <a:lnTo>
                    <a:pt x="1101844" y="1628336"/>
                  </a:lnTo>
                  <a:cubicBezTo>
                    <a:pt x="1021187" y="1594549"/>
                    <a:pt x="948941" y="1546026"/>
                    <a:pt x="874754" y="1500809"/>
                  </a:cubicBezTo>
                  <a:cubicBezTo>
                    <a:pt x="808906" y="1460624"/>
                    <a:pt x="739679" y="1428922"/>
                    <a:pt x="659812" y="1428491"/>
                  </a:cubicBezTo>
                  <a:cubicBezTo>
                    <a:pt x="628836" y="1428404"/>
                    <a:pt x="598536" y="1437592"/>
                    <a:pt x="572829" y="1454873"/>
                  </a:cubicBezTo>
                  <a:cubicBezTo>
                    <a:pt x="567089" y="1458920"/>
                    <a:pt x="560727" y="1462004"/>
                    <a:pt x="553995" y="1464003"/>
                  </a:cubicBezTo>
                  <a:cubicBezTo>
                    <a:pt x="550041" y="1399305"/>
                    <a:pt x="600434" y="1359407"/>
                    <a:pt x="697769" y="1351787"/>
                  </a:cubicBezTo>
                  <a:cubicBezTo>
                    <a:pt x="668029" y="1320287"/>
                    <a:pt x="642207" y="1285314"/>
                    <a:pt x="620850" y="1247623"/>
                  </a:cubicBezTo>
                  <a:cubicBezTo>
                    <a:pt x="592742" y="1197734"/>
                    <a:pt x="580449" y="1146982"/>
                    <a:pt x="589148" y="1088826"/>
                  </a:cubicBezTo>
                  <a:cubicBezTo>
                    <a:pt x="594989" y="1045377"/>
                    <a:pt x="610757" y="1003856"/>
                    <a:pt x="635227" y="967481"/>
                  </a:cubicBezTo>
                  <a:cubicBezTo>
                    <a:pt x="673327" y="911481"/>
                    <a:pt x="730190" y="883805"/>
                    <a:pt x="793378" y="871296"/>
                  </a:cubicBezTo>
                  <a:cubicBezTo>
                    <a:pt x="823858" y="865258"/>
                    <a:pt x="854698" y="861915"/>
                    <a:pt x="885411" y="862886"/>
                  </a:cubicBezTo>
                  <a:close/>
                  <a:moveTo>
                    <a:pt x="2326849" y="482056"/>
                  </a:moveTo>
                  <a:cubicBezTo>
                    <a:pt x="2356359" y="481382"/>
                    <a:pt x="2386030" y="483431"/>
                    <a:pt x="2415719" y="487133"/>
                  </a:cubicBezTo>
                  <a:cubicBezTo>
                    <a:pt x="2430097" y="488930"/>
                    <a:pt x="2435273" y="495471"/>
                    <a:pt x="2433260" y="507980"/>
                  </a:cubicBezTo>
                  <a:cubicBezTo>
                    <a:pt x="2419673" y="590650"/>
                    <a:pt x="2402708" y="672313"/>
                    <a:pt x="2342682" y="736364"/>
                  </a:cubicBezTo>
                  <a:cubicBezTo>
                    <a:pt x="2287473" y="795383"/>
                    <a:pt x="2219181" y="810264"/>
                    <a:pt x="2142046" y="791358"/>
                  </a:cubicBezTo>
                  <a:cubicBezTo>
                    <a:pt x="2135289" y="789704"/>
                    <a:pt x="2128172" y="789273"/>
                    <a:pt x="2121199" y="788267"/>
                  </a:cubicBezTo>
                  <a:cubicBezTo>
                    <a:pt x="2119258" y="783810"/>
                    <a:pt x="2116311" y="782300"/>
                    <a:pt x="2111926" y="785032"/>
                  </a:cubicBezTo>
                  <a:lnTo>
                    <a:pt x="2117030" y="792076"/>
                  </a:lnTo>
                  <a:cubicBezTo>
                    <a:pt x="2161456" y="855840"/>
                    <a:pt x="2198046" y="923198"/>
                    <a:pt x="2218318" y="998823"/>
                  </a:cubicBezTo>
                  <a:cubicBezTo>
                    <a:pt x="2232573" y="1048691"/>
                    <a:pt x="2241775" y="1099867"/>
                    <a:pt x="2245779" y="1151582"/>
                  </a:cubicBezTo>
                  <a:cubicBezTo>
                    <a:pt x="2247864" y="1186232"/>
                    <a:pt x="2249014" y="1220809"/>
                    <a:pt x="2250523" y="1255459"/>
                  </a:cubicBezTo>
                  <a:cubicBezTo>
                    <a:pt x="2251242" y="1273071"/>
                    <a:pt x="2238878" y="1289246"/>
                    <a:pt x="2247360" y="1309302"/>
                  </a:cubicBezTo>
                  <a:cubicBezTo>
                    <a:pt x="2273312" y="1284286"/>
                    <a:pt x="2300557" y="1264660"/>
                    <a:pt x="2338153" y="1260203"/>
                  </a:cubicBezTo>
                  <a:cubicBezTo>
                    <a:pt x="2358799" y="1257809"/>
                    <a:pt x="2379718" y="1260857"/>
                    <a:pt x="2398826" y="1269046"/>
                  </a:cubicBezTo>
                  <a:cubicBezTo>
                    <a:pt x="2446703" y="1288023"/>
                    <a:pt x="2480489" y="1324183"/>
                    <a:pt x="2510969" y="1364008"/>
                  </a:cubicBezTo>
                  <a:cubicBezTo>
                    <a:pt x="2518158" y="1373209"/>
                    <a:pt x="2520243" y="1378960"/>
                    <a:pt x="2506081" y="1387587"/>
                  </a:cubicBezTo>
                  <a:cubicBezTo>
                    <a:pt x="2469275" y="1410231"/>
                    <a:pt x="2432900" y="1430288"/>
                    <a:pt x="2389840" y="1441430"/>
                  </a:cubicBezTo>
                  <a:cubicBezTo>
                    <a:pt x="2346780" y="1452572"/>
                    <a:pt x="2282369" y="1427053"/>
                    <a:pt x="2255699" y="1386724"/>
                  </a:cubicBezTo>
                  <a:cubicBezTo>
                    <a:pt x="2250595" y="1379032"/>
                    <a:pt x="2245276" y="1371556"/>
                    <a:pt x="2237512" y="1360126"/>
                  </a:cubicBezTo>
                  <a:cubicBezTo>
                    <a:pt x="2222775" y="1426118"/>
                    <a:pt x="2204588" y="1486072"/>
                    <a:pt x="2174539" y="1541496"/>
                  </a:cubicBezTo>
                  <a:cubicBezTo>
                    <a:pt x="2121846" y="1638759"/>
                    <a:pt x="2055926" y="1725167"/>
                    <a:pt x="1965564" y="1791303"/>
                  </a:cubicBezTo>
                  <a:cubicBezTo>
                    <a:pt x="1855505" y="1871960"/>
                    <a:pt x="1744584" y="1951323"/>
                    <a:pt x="1619070" y="2006963"/>
                  </a:cubicBezTo>
                  <a:cubicBezTo>
                    <a:pt x="1574716" y="2026589"/>
                    <a:pt x="1530936" y="2044345"/>
                    <a:pt x="1493555" y="2077700"/>
                  </a:cubicBezTo>
                  <a:cubicBezTo>
                    <a:pt x="1446110" y="2119898"/>
                    <a:pt x="1408082" y="2168996"/>
                    <a:pt x="1371779" y="2219892"/>
                  </a:cubicBezTo>
                  <a:cubicBezTo>
                    <a:pt x="1327526" y="2280083"/>
                    <a:pt x="1291503" y="2345917"/>
                    <a:pt x="1264668" y="2415640"/>
                  </a:cubicBezTo>
                  <a:cubicBezTo>
                    <a:pt x="1263518" y="2418731"/>
                    <a:pt x="1263446" y="2422829"/>
                    <a:pt x="1255179" y="2423331"/>
                  </a:cubicBezTo>
                  <a:cubicBezTo>
                    <a:pt x="1248853" y="2406942"/>
                    <a:pt x="1243389" y="2388826"/>
                    <a:pt x="1235122" y="2372148"/>
                  </a:cubicBezTo>
                  <a:cubicBezTo>
                    <a:pt x="1199732" y="2299349"/>
                    <a:pt x="1156536" y="2230603"/>
                    <a:pt x="1106301" y="2167127"/>
                  </a:cubicBezTo>
                  <a:cubicBezTo>
                    <a:pt x="1071580" y="2124355"/>
                    <a:pt x="1035636" y="2083882"/>
                    <a:pt x="990707" y="2051102"/>
                  </a:cubicBezTo>
                  <a:cubicBezTo>
                    <a:pt x="975669" y="2040340"/>
                    <a:pt x="959343" y="2031498"/>
                    <a:pt x="942112" y="2024792"/>
                  </a:cubicBezTo>
                  <a:cubicBezTo>
                    <a:pt x="832484" y="1981659"/>
                    <a:pt x="734000" y="1919908"/>
                    <a:pt x="637743" y="1852263"/>
                  </a:cubicBezTo>
                  <a:cubicBezTo>
                    <a:pt x="579587" y="1811575"/>
                    <a:pt x="521143" y="1772253"/>
                    <a:pt x="471685" y="1721357"/>
                  </a:cubicBezTo>
                  <a:cubicBezTo>
                    <a:pt x="380888" y="1628350"/>
                    <a:pt x="316050" y="1513173"/>
                    <a:pt x="283629" y="1387299"/>
                  </a:cubicBezTo>
                  <a:cubicBezTo>
                    <a:pt x="281688" y="1380110"/>
                    <a:pt x="286360" y="1371340"/>
                    <a:pt x="277662" y="1363361"/>
                  </a:cubicBezTo>
                  <a:cubicBezTo>
                    <a:pt x="259619" y="1387299"/>
                    <a:pt x="243660" y="1412316"/>
                    <a:pt x="216702" y="1427340"/>
                  </a:cubicBezTo>
                  <a:cubicBezTo>
                    <a:pt x="176517" y="1449841"/>
                    <a:pt x="135398" y="1448259"/>
                    <a:pt x="94495" y="1433235"/>
                  </a:cubicBezTo>
                  <a:cubicBezTo>
                    <a:pt x="64984" y="1422143"/>
                    <a:pt x="36857" y="1407665"/>
                    <a:pt x="10675" y="1390103"/>
                  </a:cubicBezTo>
                  <a:cubicBezTo>
                    <a:pt x="-2265" y="1381548"/>
                    <a:pt x="-3703" y="1374647"/>
                    <a:pt x="7799" y="1361348"/>
                  </a:cubicBezTo>
                  <a:cubicBezTo>
                    <a:pt x="38782" y="1326124"/>
                    <a:pt x="68400" y="1290971"/>
                    <a:pt x="113545" y="1271490"/>
                  </a:cubicBezTo>
                  <a:cubicBezTo>
                    <a:pt x="170335" y="1246976"/>
                    <a:pt x="217349" y="1260635"/>
                    <a:pt x="259978" y="1301035"/>
                  </a:cubicBezTo>
                  <a:cubicBezTo>
                    <a:pt x="262494" y="1303479"/>
                    <a:pt x="265154" y="1305780"/>
                    <a:pt x="268748" y="1309015"/>
                  </a:cubicBezTo>
                  <a:cubicBezTo>
                    <a:pt x="278884" y="1295572"/>
                    <a:pt x="267167" y="1283926"/>
                    <a:pt x="266879" y="1271993"/>
                  </a:cubicBezTo>
                  <a:cubicBezTo>
                    <a:pt x="263644" y="1139793"/>
                    <a:pt x="281256" y="1011547"/>
                    <a:pt x="339700" y="890993"/>
                  </a:cubicBezTo>
                  <a:cubicBezTo>
                    <a:pt x="356666" y="856128"/>
                    <a:pt x="379526" y="824929"/>
                    <a:pt x="400013" y="792220"/>
                  </a:cubicBezTo>
                  <a:lnTo>
                    <a:pt x="405261" y="785032"/>
                  </a:lnTo>
                  <a:cubicBezTo>
                    <a:pt x="400876" y="782228"/>
                    <a:pt x="398072" y="783738"/>
                    <a:pt x="395916" y="788195"/>
                  </a:cubicBezTo>
                  <a:cubicBezTo>
                    <a:pt x="380115" y="789424"/>
                    <a:pt x="364396" y="791537"/>
                    <a:pt x="348830" y="794521"/>
                  </a:cubicBezTo>
                  <a:cubicBezTo>
                    <a:pt x="266376" y="814936"/>
                    <a:pt x="179608" y="763034"/>
                    <a:pt x="140358" y="692585"/>
                  </a:cubicBezTo>
                  <a:cubicBezTo>
                    <a:pt x="109735" y="637304"/>
                    <a:pt x="94854" y="577566"/>
                    <a:pt x="83927" y="515959"/>
                  </a:cubicBezTo>
                  <a:cubicBezTo>
                    <a:pt x="81411" y="501582"/>
                    <a:pt x="81411" y="489145"/>
                    <a:pt x="103840" y="486701"/>
                  </a:cubicBezTo>
                  <a:cubicBezTo>
                    <a:pt x="160963" y="479390"/>
                    <a:pt x="218895" y="481425"/>
                    <a:pt x="275362" y="492740"/>
                  </a:cubicBezTo>
                  <a:cubicBezTo>
                    <a:pt x="367017" y="512581"/>
                    <a:pt x="435669" y="572175"/>
                    <a:pt x="445158" y="673751"/>
                  </a:cubicBezTo>
                  <a:cubicBezTo>
                    <a:pt x="446884" y="692226"/>
                    <a:pt x="451053" y="710413"/>
                    <a:pt x="449543" y="729104"/>
                  </a:cubicBezTo>
                  <a:cubicBezTo>
                    <a:pt x="445086" y="731045"/>
                    <a:pt x="443577" y="733992"/>
                    <a:pt x="446309" y="738377"/>
                  </a:cubicBezTo>
                  <a:lnTo>
                    <a:pt x="453497" y="733201"/>
                  </a:lnTo>
                  <a:cubicBezTo>
                    <a:pt x="540933" y="650323"/>
                    <a:pt x="649791" y="593533"/>
                    <a:pt x="767786" y="569227"/>
                  </a:cubicBezTo>
                  <a:cubicBezTo>
                    <a:pt x="859154" y="549962"/>
                    <a:pt x="948510" y="566999"/>
                    <a:pt x="1035349" y="599707"/>
                  </a:cubicBezTo>
                  <a:cubicBezTo>
                    <a:pt x="1088200" y="619304"/>
                    <a:pt x="1137514" y="647368"/>
                    <a:pt x="1181351" y="682808"/>
                  </a:cubicBezTo>
                  <a:cubicBezTo>
                    <a:pt x="1231672" y="723641"/>
                    <a:pt x="1235194" y="775543"/>
                    <a:pt x="1193284" y="823419"/>
                  </a:cubicBezTo>
                  <a:cubicBezTo>
                    <a:pt x="1179079" y="840636"/>
                    <a:pt x="1162581" y="855826"/>
                    <a:pt x="1144257" y="868564"/>
                  </a:cubicBezTo>
                  <a:cubicBezTo>
                    <a:pt x="1133762" y="875393"/>
                    <a:pt x="1128802" y="875250"/>
                    <a:pt x="1124057" y="864395"/>
                  </a:cubicBezTo>
                  <a:cubicBezTo>
                    <a:pt x="1079128" y="762675"/>
                    <a:pt x="995883" y="722131"/>
                    <a:pt x="889778" y="718752"/>
                  </a:cubicBezTo>
                  <a:cubicBezTo>
                    <a:pt x="811206" y="716308"/>
                    <a:pt x="733640" y="724143"/>
                    <a:pt x="662113" y="758433"/>
                  </a:cubicBezTo>
                  <a:cubicBezTo>
                    <a:pt x="549969" y="812277"/>
                    <a:pt x="486206" y="906520"/>
                    <a:pt x="450047" y="1022330"/>
                  </a:cubicBezTo>
                  <a:cubicBezTo>
                    <a:pt x="429016" y="1092427"/>
                    <a:pt x="421982" y="1165974"/>
                    <a:pt x="429343" y="1238781"/>
                  </a:cubicBezTo>
                  <a:cubicBezTo>
                    <a:pt x="435294" y="1300870"/>
                    <a:pt x="450662" y="1361686"/>
                    <a:pt x="474919" y="1419145"/>
                  </a:cubicBezTo>
                  <a:cubicBezTo>
                    <a:pt x="502242" y="1486151"/>
                    <a:pt x="542360" y="1547197"/>
                    <a:pt x="593029" y="1598862"/>
                  </a:cubicBezTo>
                  <a:cubicBezTo>
                    <a:pt x="651200" y="1658269"/>
                    <a:pt x="721196" y="1704802"/>
                    <a:pt x="798482" y="1735447"/>
                  </a:cubicBezTo>
                  <a:cubicBezTo>
                    <a:pt x="914579" y="1782030"/>
                    <a:pt x="1026363" y="1836879"/>
                    <a:pt x="1128011" y="1910132"/>
                  </a:cubicBezTo>
                  <a:cubicBezTo>
                    <a:pt x="1154609" y="1929254"/>
                    <a:pt x="1176678" y="1954558"/>
                    <a:pt x="1201264" y="1976411"/>
                  </a:cubicBezTo>
                  <a:cubicBezTo>
                    <a:pt x="1225849" y="1998265"/>
                    <a:pt x="1240586" y="2025654"/>
                    <a:pt x="1258773" y="2055487"/>
                  </a:cubicBezTo>
                  <a:cubicBezTo>
                    <a:pt x="1278154" y="2022563"/>
                    <a:pt x="1301445" y="1992097"/>
                    <a:pt x="1328144" y="1964766"/>
                  </a:cubicBezTo>
                  <a:cubicBezTo>
                    <a:pt x="1382275" y="1910347"/>
                    <a:pt x="1446901" y="1871313"/>
                    <a:pt x="1512390" y="1832638"/>
                  </a:cubicBezTo>
                  <a:cubicBezTo>
                    <a:pt x="1593047" y="1785408"/>
                    <a:pt x="1682043" y="1756007"/>
                    <a:pt x="1765000" y="1714097"/>
                  </a:cubicBezTo>
                  <a:cubicBezTo>
                    <a:pt x="1908270" y="1641563"/>
                    <a:pt x="2006036" y="1528701"/>
                    <a:pt x="2058586" y="1376804"/>
                  </a:cubicBezTo>
                  <a:cubicBezTo>
                    <a:pt x="2087002" y="1296176"/>
                    <a:pt x="2096959" y="1210192"/>
                    <a:pt x="2087700" y="1125200"/>
                  </a:cubicBezTo>
                  <a:cubicBezTo>
                    <a:pt x="2074041" y="1002345"/>
                    <a:pt x="2030190" y="890921"/>
                    <a:pt x="1932496" y="808036"/>
                  </a:cubicBezTo>
                  <a:cubicBezTo>
                    <a:pt x="1873405" y="757715"/>
                    <a:pt x="1803100" y="732051"/>
                    <a:pt x="1725965" y="723641"/>
                  </a:cubicBezTo>
                  <a:cubicBezTo>
                    <a:pt x="1696779" y="720563"/>
                    <a:pt x="1667464" y="718961"/>
                    <a:pt x="1638120" y="718824"/>
                  </a:cubicBezTo>
                  <a:cubicBezTo>
                    <a:pt x="1544667" y="717961"/>
                    <a:pt x="1466526" y="747579"/>
                    <a:pt x="1412036" y="826654"/>
                  </a:cubicBezTo>
                  <a:cubicBezTo>
                    <a:pt x="1406141" y="835280"/>
                    <a:pt x="1398234" y="844122"/>
                    <a:pt x="1396436" y="853827"/>
                  </a:cubicBezTo>
                  <a:cubicBezTo>
                    <a:pt x="1391404" y="880569"/>
                    <a:pt x="1377818" y="874674"/>
                    <a:pt x="1364734" y="862741"/>
                  </a:cubicBezTo>
                  <a:cubicBezTo>
                    <a:pt x="1343743" y="843619"/>
                    <a:pt x="1321602" y="825576"/>
                    <a:pt x="1307225" y="799984"/>
                  </a:cubicBezTo>
                  <a:cubicBezTo>
                    <a:pt x="1276817" y="746429"/>
                    <a:pt x="1304134" y="709479"/>
                    <a:pt x="1335980" y="682808"/>
                  </a:cubicBezTo>
                  <a:cubicBezTo>
                    <a:pt x="1418578" y="613725"/>
                    <a:pt x="1516415" y="577638"/>
                    <a:pt x="1621514" y="563692"/>
                  </a:cubicBezTo>
                  <a:cubicBezTo>
                    <a:pt x="1698001" y="553484"/>
                    <a:pt x="1773195" y="569227"/>
                    <a:pt x="1845154" y="596976"/>
                  </a:cubicBezTo>
                  <a:cubicBezTo>
                    <a:pt x="1925840" y="628347"/>
                    <a:pt x="1999940" y="674556"/>
                    <a:pt x="2063618" y="733201"/>
                  </a:cubicBezTo>
                  <a:lnTo>
                    <a:pt x="2070806" y="738521"/>
                  </a:lnTo>
                  <a:cubicBezTo>
                    <a:pt x="2073610" y="734064"/>
                    <a:pt x="2072100" y="731332"/>
                    <a:pt x="2067643" y="729175"/>
                  </a:cubicBezTo>
                  <a:cubicBezTo>
                    <a:pt x="2068937" y="677058"/>
                    <a:pt x="2073897" y="626809"/>
                    <a:pt x="2103587" y="580514"/>
                  </a:cubicBezTo>
                  <a:cubicBezTo>
                    <a:pt x="2136223" y="530193"/>
                    <a:pt x="2184603" y="506902"/>
                    <a:pt x="2238950" y="493315"/>
                  </a:cubicBezTo>
                  <a:cubicBezTo>
                    <a:pt x="2267992" y="486127"/>
                    <a:pt x="2297340" y="482730"/>
                    <a:pt x="2326849" y="482056"/>
                  </a:cubicBezTo>
                  <a:close/>
                  <a:moveTo>
                    <a:pt x="1256402" y="19"/>
                  </a:moveTo>
                  <a:cubicBezTo>
                    <a:pt x="1259133" y="261"/>
                    <a:pt x="1262189" y="2759"/>
                    <a:pt x="1266897" y="7504"/>
                  </a:cubicBezTo>
                  <a:cubicBezTo>
                    <a:pt x="1319575" y="59795"/>
                    <a:pt x="1364239" y="119583"/>
                    <a:pt x="1399456" y="184921"/>
                  </a:cubicBezTo>
                  <a:cubicBezTo>
                    <a:pt x="1476231" y="330348"/>
                    <a:pt x="1469186" y="485048"/>
                    <a:pt x="1323615" y="597120"/>
                  </a:cubicBezTo>
                  <a:cubicBezTo>
                    <a:pt x="1251729" y="652400"/>
                    <a:pt x="1266106" y="651754"/>
                    <a:pt x="1193141" y="597120"/>
                  </a:cubicBezTo>
                  <a:cubicBezTo>
                    <a:pt x="1113993" y="538316"/>
                    <a:pt x="1072299" y="459241"/>
                    <a:pt x="1069208" y="377721"/>
                  </a:cubicBezTo>
                  <a:cubicBezTo>
                    <a:pt x="1069783" y="267734"/>
                    <a:pt x="1108458" y="188803"/>
                    <a:pt x="1160432" y="115478"/>
                  </a:cubicBezTo>
                  <a:cubicBezTo>
                    <a:pt x="1187318" y="77450"/>
                    <a:pt x="1218445" y="42369"/>
                    <a:pt x="1247847" y="6067"/>
                  </a:cubicBezTo>
                  <a:cubicBezTo>
                    <a:pt x="1251262" y="1789"/>
                    <a:pt x="1253670" y="-224"/>
                    <a:pt x="1256402" y="19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6" name="任意多边形: 形状 455">
              <a:extLst>
                <a:ext uri="{FF2B5EF4-FFF2-40B4-BE49-F238E27FC236}">
                  <a16:creationId xmlns:a16="http://schemas.microsoft.com/office/drawing/2014/main" id="{037ECB8F-3E7B-BBA3-2E37-F43E03BE12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5940" y="2533025"/>
              <a:ext cx="328105" cy="315949"/>
            </a:xfrm>
            <a:custGeom>
              <a:avLst/>
              <a:gdLst>
                <a:gd name="connsiteX0" fmla="*/ 1596525 w 2516566"/>
                <a:gd name="connsiteY0" fmla="*/ 867297 h 2423331"/>
                <a:gd name="connsiteX1" fmla="*/ 1689160 w 2516566"/>
                <a:gd name="connsiteY1" fmla="*/ 867845 h 2423331"/>
                <a:gd name="connsiteX2" fmla="*/ 1841776 w 2516566"/>
                <a:gd name="connsiteY2" fmla="*/ 926073 h 2423331"/>
                <a:gd name="connsiteX3" fmla="*/ 1926530 w 2516566"/>
                <a:gd name="connsiteY3" fmla="*/ 1078689 h 2423331"/>
                <a:gd name="connsiteX4" fmla="*/ 1833077 w 2516566"/>
                <a:gd name="connsiteY4" fmla="*/ 1335972 h 2423331"/>
                <a:gd name="connsiteX5" fmla="*/ 1818700 w 2516566"/>
                <a:gd name="connsiteY5" fmla="*/ 1349702 h 2423331"/>
                <a:gd name="connsiteX6" fmla="*/ 1918048 w 2516566"/>
                <a:gd name="connsiteY6" fmla="*/ 1376732 h 2423331"/>
                <a:gd name="connsiteX7" fmla="*/ 1966212 w 2516566"/>
                <a:gd name="connsiteY7" fmla="*/ 1465296 h 2423331"/>
                <a:gd name="connsiteX8" fmla="*/ 1895331 w 2516566"/>
                <a:gd name="connsiteY8" fmla="*/ 1433378 h 2423331"/>
                <a:gd name="connsiteX9" fmla="*/ 1782972 w 2516566"/>
                <a:gd name="connsiteY9" fmla="*/ 1438554 h 2423331"/>
                <a:gd name="connsiteX10" fmla="*/ 1569828 w 2516566"/>
                <a:gd name="connsiteY10" fmla="*/ 1544875 h 2423331"/>
                <a:gd name="connsiteX11" fmla="*/ 1414624 w 2516566"/>
                <a:gd name="connsiteY11" fmla="*/ 1628263 h 2423331"/>
                <a:gd name="connsiteX12" fmla="*/ 1411102 w 2516566"/>
                <a:gd name="connsiteY12" fmla="*/ 1624382 h 2423331"/>
                <a:gd name="connsiteX13" fmla="*/ 1603687 w 2516566"/>
                <a:gd name="connsiteY13" fmla="*/ 1404264 h 2423331"/>
                <a:gd name="connsiteX14" fmla="*/ 1682762 w 2516566"/>
                <a:gd name="connsiteY14" fmla="*/ 1214699 h 2423331"/>
                <a:gd name="connsiteX15" fmla="*/ 1535466 w 2516566"/>
                <a:gd name="connsiteY15" fmla="*/ 1004070 h 2423331"/>
                <a:gd name="connsiteX16" fmla="*/ 1427061 w 2516566"/>
                <a:gd name="connsiteY16" fmla="*/ 993719 h 2423331"/>
                <a:gd name="connsiteX17" fmla="*/ 1509443 w 2516566"/>
                <a:gd name="connsiteY17" fmla="*/ 895378 h 2423331"/>
                <a:gd name="connsiteX18" fmla="*/ 1596525 w 2516566"/>
                <a:gd name="connsiteY18" fmla="*/ 867297 h 2423331"/>
                <a:gd name="connsiteX19" fmla="*/ 885411 w 2516566"/>
                <a:gd name="connsiteY19" fmla="*/ 862886 h 2423331"/>
                <a:gd name="connsiteX20" fmla="*/ 976689 w 2516566"/>
                <a:gd name="connsiteY20" fmla="*/ 880354 h 2423331"/>
                <a:gd name="connsiteX21" fmla="*/ 1090774 w 2516566"/>
                <a:gd name="connsiteY21" fmla="*/ 993360 h 2423331"/>
                <a:gd name="connsiteX22" fmla="*/ 948941 w 2516566"/>
                <a:gd name="connsiteY22" fmla="*/ 1014135 h 2423331"/>
                <a:gd name="connsiteX23" fmla="*/ 840464 w 2516566"/>
                <a:gd name="connsiteY23" fmla="*/ 1250858 h 2423331"/>
                <a:gd name="connsiteX24" fmla="*/ 962672 w 2516566"/>
                <a:gd name="connsiteY24" fmla="*/ 1469754 h 2423331"/>
                <a:gd name="connsiteX25" fmla="*/ 1106445 w 2516566"/>
                <a:gd name="connsiteY25" fmla="*/ 1624454 h 2423331"/>
                <a:gd name="connsiteX26" fmla="*/ 1101844 w 2516566"/>
                <a:gd name="connsiteY26" fmla="*/ 1628336 h 2423331"/>
                <a:gd name="connsiteX27" fmla="*/ 874754 w 2516566"/>
                <a:gd name="connsiteY27" fmla="*/ 1500809 h 2423331"/>
                <a:gd name="connsiteX28" fmla="*/ 659812 w 2516566"/>
                <a:gd name="connsiteY28" fmla="*/ 1428491 h 2423331"/>
                <a:gd name="connsiteX29" fmla="*/ 572829 w 2516566"/>
                <a:gd name="connsiteY29" fmla="*/ 1454873 h 2423331"/>
                <a:gd name="connsiteX30" fmla="*/ 553995 w 2516566"/>
                <a:gd name="connsiteY30" fmla="*/ 1464003 h 2423331"/>
                <a:gd name="connsiteX31" fmla="*/ 697769 w 2516566"/>
                <a:gd name="connsiteY31" fmla="*/ 1351787 h 2423331"/>
                <a:gd name="connsiteX32" fmla="*/ 620850 w 2516566"/>
                <a:gd name="connsiteY32" fmla="*/ 1247623 h 2423331"/>
                <a:gd name="connsiteX33" fmla="*/ 589148 w 2516566"/>
                <a:gd name="connsiteY33" fmla="*/ 1088826 h 2423331"/>
                <a:gd name="connsiteX34" fmla="*/ 635227 w 2516566"/>
                <a:gd name="connsiteY34" fmla="*/ 967481 h 2423331"/>
                <a:gd name="connsiteX35" fmla="*/ 793378 w 2516566"/>
                <a:gd name="connsiteY35" fmla="*/ 871296 h 2423331"/>
                <a:gd name="connsiteX36" fmla="*/ 885411 w 2516566"/>
                <a:gd name="connsiteY36" fmla="*/ 862886 h 2423331"/>
                <a:gd name="connsiteX37" fmla="*/ 2326849 w 2516566"/>
                <a:gd name="connsiteY37" fmla="*/ 482056 h 2423331"/>
                <a:gd name="connsiteX38" fmla="*/ 2415719 w 2516566"/>
                <a:gd name="connsiteY38" fmla="*/ 487133 h 2423331"/>
                <a:gd name="connsiteX39" fmla="*/ 2433260 w 2516566"/>
                <a:gd name="connsiteY39" fmla="*/ 507980 h 2423331"/>
                <a:gd name="connsiteX40" fmla="*/ 2342682 w 2516566"/>
                <a:gd name="connsiteY40" fmla="*/ 736364 h 2423331"/>
                <a:gd name="connsiteX41" fmla="*/ 2142046 w 2516566"/>
                <a:gd name="connsiteY41" fmla="*/ 791358 h 2423331"/>
                <a:gd name="connsiteX42" fmla="*/ 2121199 w 2516566"/>
                <a:gd name="connsiteY42" fmla="*/ 788267 h 2423331"/>
                <a:gd name="connsiteX43" fmla="*/ 2111926 w 2516566"/>
                <a:gd name="connsiteY43" fmla="*/ 785032 h 2423331"/>
                <a:gd name="connsiteX44" fmla="*/ 2117030 w 2516566"/>
                <a:gd name="connsiteY44" fmla="*/ 792076 h 2423331"/>
                <a:gd name="connsiteX45" fmla="*/ 2218318 w 2516566"/>
                <a:gd name="connsiteY45" fmla="*/ 998823 h 2423331"/>
                <a:gd name="connsiteX46" fmla="*/ 2245779 w 2516566"/>
                <a:gd name="connsiteY46" fmla="*/ 1151582 h 2423331"/>
                <a:gd name="connsiteX47" fmla="*/ 2250523 w 2516566"/>
                <a:gd name="connsiteY47" fmla="*/ 1255459 h 2423331"/>
                <a:gd name="connsiteX48" fmla="*/ 2247360 w 2516566"/>
                <a:gd name="connsiteY48" fmla="*/ 1309302 h 2423331"/>
                <a:gd name="connsiteX49" fmla="*/ 2338153 w 2516566"/>
                <a:gd name="connsiteY49" fmla="*/ 1260203 h 2423331"/>
                <a:gd name="connsiteX50" fmla="*/ 2398826 w 2516566"/>
                <a:gd name="connsiteY50" fmla="*/ 1269046 h 2423331"/>
                <a:gd name="connsiteX51" fmla="*/ 2510969 w 2516566"/>
                <a:gd name="connsiteY51" fmla="*/ 1364008 h 2423331"/>
                <a:gd name="connsiteX52" fmla="*/ 2506081 w 2516566"/>
                <a:gd name="connsiteY52" fmla="*/ 1387587 h 2423331"/>
                <a:gd name="connsiteX53" fmla="*/ 2389840 w 2516566"/>
                <a:gd name="connsiteY53" fmla="*/ 1441430 h 2423331"/>
                <a:gd name="connsiteX54" fmla="*/ 2255699 w 2516566"/>
                <a:gd name="connsiteY54" fmla="*/ 1386724 h 2423331"/>
                <a:gd name="connsiteX55" fmla="*/ 2237512 w 2516566"/>
                <a:gd name="connsiteY55" fmla="*/ 1360126 h 2423331"/>
                <a:gd name="connsiteX56" fmla="*/ 2174539 w 2516566"/>
                <a:gd name="connsiteY56" fmla="*/ 1541496 h 2423331"/>
                <a:gd name="connsiteX57" fmla="*/ 1965564 w 2516566"/>
                <a:gd name="connsiteY57" fmla="*/ 1791303 h 2423331"/>
                <a:gd name="connsiteX58" fmla="*/ 1619070 w 2516566"/>
                <a:gd name="connsiteY58" fmla="*/ 2006963 h 2423331"/>
                <a:gd name="connsiteX59" fmla="*/ 1493555 w 2516566"/>
                <a:gd name="connsiteY59" fmla="*/ 2077700 h 2423331"/>
                <a:gd name="connsiteX60" fmla="*/ 1371779 w 2516566"/>
                <a:gd name="connsiteY60" fmla="*/ 2219892 h 2423331"/>
                <a:gd name="connsiteX61" fmla="*/ 1264668 w 2516566"/>
                <a:gd name="connsiteY61" fmla="*/ 2415640 h 2423331"/>
                <a:gd name="connsiteX62" fmla="*/ 1255179 w 2516566"/>
                <a:gd name="connsiteY62" fmla="*/ 2423331 h 2423331"/>
                <a:gd name="connsiteX63" fmla="*/ 1235122 w 2516566"/>
                <a:gd name="connsiteY63" fmla="*/ 2372148 h 2423331"/>
                <a:gd name="connsiteX64" fmla="*/ 1106301 w 2516566"/>
                <a:gd name="connsiteY64" fmla="*/ 2167127 h 2423331"/>
                <a:gd name="connsiteX65" fmla="*/ 990707 w 2516566"/>
                <a:gd name="connsiteY65" fmla="*/ 2051102 h 2423331"/>
                <a:gd name="connsiteX66" fmla="*/ 942112 w 2516566"/>
                <a:gd name="connsiteY66" fmla="*/ 2024792 h 2423331"/>
                <a:gd name="connsiteX67" fmla="*/ 637743 w 2516566"/>
                <a:gd name="connsiteY67" fmla="*/ 1852263 h 2423331"/>
                <a:gd name="connsiteX68" fmla="*/ 471685 w 2516566"/>
                <a:gd name="connsiteY68" fmla="*/ 1721357 h 2423331"/>
                <a:gd name="connsiteX69" fmla="*/ 283629 w 2516566"/>
                <a:gd name="connsiteY69" fmla="*/ 1387299 h 2423331"/>
                <a:gd name="connsiteX70" fmla="*/ 277662 w 2516566"/>
                <a:gd name="connsiteY70" fmla="*/ 1363361 h 2423331"/>
                <a:gd name="connsiteX71" fmla="*/ 216702 w 2516566"/>
                <a:gd name="connsiteY71" fmla="*/ 1427340 h 2423331"/>
                <a:gd name="connsiteX72" fmla="*/ 94495 w 2516566"/>
                <a:gd name="connsiteY72" fmla="*/ 1433235 h 2423331"/>
                <a:gd name="connsiteX73" fmla="*/ 10675 w 2516566"/>
                <a:gd name="connsiteY73" fmla="*/ 1390103 h 2423331"/>
                <a:gd name="connsiteX74" fmla="*/ 7799 w 2516566"/>
                <a:gd name="connsiteY74" fmla="*/ 1361348 h 2423331"/>
                <a:gd name="connsiteX75" fmla="*/ 113545 w 2516566"/>
                <a:gd name="connsiteY75" fmla="*/ 1271490 h 2423331"/>
                <a:gd name="connsiteX76" fmla="*/ 259978 w 2516566"/>
                <a:gd name="connsiteY76" fmla="*/ 1301035 h 2423331"/>
                <a:gd name="connsiteX77" fmla="*/ 268748 w 2516566"/>
                <a:gd name="connsiteY77" fmla="*/ 1309015 h 2423331"/>
                <a:gd name="connsiteX78" fmla="*/ 266879 w 2516566"/>
                <a:gd name="connsiteY78" fmla="*/ 1271993 h 2423331"/>
                <a:gd name="connsiteX79" fmla="*/ 339700 w 2516566"/>
                <a:gd name="connsiteY79" fmla="*/ 890993 h 2423331"/>
                <a:gd name="connsiteX80" fmla="*/ 400013 w 2516566"/>
                <a:gd name="connsiteY80" fmla="*/ 792220 h 2423331"/>
                <a:gd name="connsiteX81" fmla="*/ 405261 w 2516566"/>
                <a:gd name="connsiteY81" fmla="*/ 785032 h 2423331"/>
                <a:gd name="connsiteX82" fmla="*/ 395916 w 2516566"/>
                <a:gd name="connsiteY82" fmla="*/ 788195 h 2423331"/>
                <a:gd name="connsiteX83" fmla="*/ 348830 w 2516566"/>
                <a:gd name="connsiteY83" fmla="*/ 794521 h 2423331"/>
                <a:gd name="connsiteX84" fmla="*/ 140358 w 2516566"/>
                <a:gd name="connsiteY84" fmla="*/ 692585 h 2423331"/>
                <a:gd name="connsiteX85" fmla="*/ 83927 w 2516566"/>
                <a:gd name="connsiteY85" fmla="*/ 515959 h 2423331"/>
                <a:gd name="connsiteX86" fmla="*/ 103840 w 2516566"/>
                <a:gd name="connsiteY86" fmla="*/ 486701 h 2423331"/>
                <a:gd name="connsiteX87" fmla="*/ 275362 w 2516566"/>
                <a:gd name="connsiteY87" fmla="*/ 492740 h 2423331"/>
                <a:gd name="connsiteX88" fmla="*/ 445158 w 2516566"/>
                <a:gd name="connsiteY88" fmla="*/ 673751 h 2423331"/>
                <a:gd name="connsiteX89" fmla="*/ 449543 w 2516566"/>
                <a:gd name="connsiteY89" fmla="*/ 729104 h 2423331"/>
                <a:gd name="connsiteX90" fmla="*/ 446309 w 2516566"/>
                <a:gd name="connsiteY90" fmla="*/ 738377 h 2423331"/>
                <a:gd name="connsiteX91" fmla="*/ 453497 w 2516566"/>
                <a:gd name="connsiteY91" fmla="*/ 733201 h 2423331"/>
                <a:gd name="connsiteX92" fmla="*/ 767786 w 2516566"/>
                <a:gd name="connsiteY92" fmla="*/ 569227 h 2423331"/>
                <a:gd name="connsiteX93" fmla="*/ 1035349 w 2516566"/>
                <a:gd name="connsiteY93" fmla="*/ 599707 h 2423331"/>
                <a:gd name="connsiteX94" fmla="*/ 1181351 w 2516566"/>
                <a:gd name="connsiteY94" fmla="*/ 682808 h 2423331"/>
                <a:gd name="connsiteX95" fmla="*/ 1193284 w 2516566"/>
                <a:gd name="connsiteY95" fmla="*/ 823419 h 2423331"/>
                <a:gd name="connsiteX96" fmla="*/ 1144257 w 2516566"/>
                <a:gd name="connsiteY96" fmla="*/ 868564 h 2423331"/>
                <a:gd name="connsiteX97" fmla="*/ 1124057 w 2516566"/>
                <a:gd name="connsiteY97" fmla="*/ 864395 h 2423331"/>
                <a:gd name="connsiteX98" fmla="*/ 889778 w 2516566"/>
                <a:gd name="connsiteY98" fmla="*/ 718752 h 2423331"/>
                <a:gd name="connsiteX99" fmla="*/ 662113 w 2516566"/>
                <a:gd name="connsiteY99" fmla="*/ 758433 h 2423331"/>
                <a:gd name="connsiteX100" fmla="*/ 450047 w 2516566"/>
                <a:gd name="connsiteY100" fmla="*/ 1022330 h 2423331"/>
                <a:gd name="connsiteX101" fmla="*/ 429343 w 2516566"/>
                <a:gd name="connsiteY101" fmla="*/ 1238781 h 2423331"/>
                <a:gd name="connsiteX102" fmla="*/ 474919 w 2516566"/>
                <a:gd name="connsiteY102" fmla="*/ 1419145 h 2423331"/>
                <a:gd name="connsiteX103" fmla="*/ 593029 w 2516566"/>
                <a:gd name="connsiteY103" fmla="*/ 1598862 h 2423331"/>
                <a:gd name="connsiteX104" fmla="*/ 798482 w 2516566"/>
                <a:gd name="connsiteY104" fmla="*/ 1735447 h 2423331"/>
                <a:gd name="connsiteX105" fmla="*/ 1128011 w 2516566"/>
                <a:gd name="connsiteY105" fmla="*/ 1910132 h 2423331"/>
                <a:gd name="connsiteX106" fmla="*/ 1201264 w 2516566"/>
                <a:gd name="connsiteY106" fmla="*/ 1976411 h 2423331"/>
                <a:gd name="connsiteX107" fmla="*/ 1258773 w 2516566"/>
                <a:gd name="connsiteY107" fmla="*/ 2055487 h 2423331"/>
                <a:gd name="connsiteX108" fmla="*/ 1328144 w 2516566"/>
                <a:gd name="connsiteY108" fmla="*/ 1964766 h 2423331"/>
                <a:gd name="connsiteX109" fmla="*/ 1512390 w 2516566"/>
                <a:gd name="connsiteY109" fmla="*/ 1832638 h 2423331"/>
                <a:gd name="connsiteX110" fmla="*/ 1765000 w 2516566"/>
                <a:gd name="connsiteY110" fmla="*/ 1714097 h 2423331"/>
                <a:gd name="connsiteX111" fmla="*/ 2058586 w 2516566"/>
                <a:gd name="connsiteY111" fmla="*/ 1376804 h 2423331"/>
                <a:gd name="connsiteX112" fmla="*/ 2087700 w 2516566"/>
                <a:gd name="connsiteY112" fmla="*/ 1125200 h 2423331"/>
                <a:gd name="connsiteX113" fmla="*/ 1932496 w 2516566"/>
                <a:gd name="connsiteY113" fmla="*/ 808036 h 2423331"/>
                <a:gd name="connsiteX114" fmla="*/ 1725965 w 2516566"/>
                <a:gd name="connsiteY114" fmla="*/ 723641 h 2423331"/>
                <a:gd name="connsiteX115" fmla="*/ 1638120 w 2516566"/>
                <a:gd name="connsiteY115" fmla="*/ 718824 h 2423331"/>
                <a:gd name="connsiteX116" fmla="*/ 1412036 w 2516566"/>
                <a:gd name="connsiteY116" fmla="*/ 826654 h 2423331"/>
                <a:gd name="connsiteX117" fmla="*/ 1396436 w 2516566"/>
                <a:gd name="connsiteY117" fmla="*/ 853827 h 2423331"/>
                <a:gd name="connsiteX118" fmla="*/ 1364734 w 2516566"/>
                <a:gd name="connsiteY118" fmla="*/ 862741 h 2423331"/>
                <a:gd name="connsiteX119" fmla="*/ 1307225 w 2516566"/>
                <a:gd name="connsiteY119" fmla="*/ 799984 h 2423331"/>
                <a:gd name="connsiteX120" fmla="*/ 1335980 w 2516566"/>
                <a:gd name="connsiteY120" fmla="*/ 682808 h 2423331"/>
                <a:gd name="connsiteX121" fmla="*/ 1621514 w 2516566"/>
                <a:gd name="connsiteY121" fmla="*/ 563692 h 2423331"/>
                <a:gd name="connsiteX122" fmla="*/ 1845154 w 2516566"/>
                <a:gd name="connsiteY122" fmla="*/ 596976 h 2423331"/>
                <a:gd name="connsiteX123" fmla="*/ 2063618 w 2516566"/>
                <a:gd name="connsiteY123" fmla="*/ 733201 h 2423331"/>
                <a:gd name="connsiteX124" fmla="*/ 2070806 w 2516566"/>
                <a:gd name="connsiteY124" fmla="*/ 738521 h 2423331"/>
                <a:gd name="connsiteX125" fmla="*/ 2067643 w 2516566"/>
                <a:gd name="connsiteY125" fmla="*/ 729175 h 2423331"/>
                <a:gd name="connsiteX126" fmla="*/ 2103587 w 2516566"/>
                <a:gd name="connsiteY126" fmla="*/ 580514 h 2423331"/>
                <a:gd name="connsiteX127" fmla="*/ 2238950 w 2516566"/>
                <a:gd name="connsiteY127" fmla="*/ 493315 h 2423331"/>
                <a:gd name="connsiteX128" fmla="*/ 2326849 w 2516566"/>
                <a:gd name="connsiteY128" fmla="*/ 482056 h 2423331"/>
                <a:gd name="connsiteX129" fmla="*/ 1256402 w 2516566"/>
                <a:gd name="connsiteY129" fmla="*/ 19 h 2423331"/>
                <a:gd name="connsiteX130" fmla="*/ 1266897 w 2516566"/>
                <a:gd name="connsiteY130" fmla="*/ 7504 h 2423331"/>
                <a:gd name="connsiteX131" fmla="*/ 1399456 w 2516566"/>
                <a:gd name="connsiteY131" fmla="*/ 184921 h 2423331"/>
                <a:gd name="connsiteX132" fmla="*/ 1323615 w 2516566"/>
                <a:gd name="connsiteY132" fmla="*/ 597120 h 2423331"/>
                <a:gd name="connsiteX133" fmla="*/ 1193141 w 2516566"/>
                <a:gd name="connsiteY133" fmla="*/ 597120 h 2423331"/>
                <a:gd name="connsiteX134" fmla="*/ 1069208 w 2516566"/>
                <a:gd name="connsiteY134" fmla="*/ 377721 h 2423331"/>
                <a:gd name="connsiteX135" fmla="*/ 1160432 w 2516566"/>
                <a:gd name="connsiteY135" fmla="*/ 115478 h 2423331"/>
                <a:gd name="connsiteX136" fmla="*/ 1247847 w 2516566"/>
                <a:gd name="connsiteY136" fmla="*/ 6067 h 2423331"/>
                <a:gd name="connsiteX137" fmla="*/ 1256402 w 2516566"/>
                <a:gd name="connsiteY137" fmla="*/ 19 h 242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</a:cxnLst>
              <a:rect l="l" t="t" r="r" b="b"/>
              <a:pathLst>
                <a:path w="2516566" h="2423331">
                  <a:moveTo>
                    <a:pt x="1596525" y="867297"/>
                  </a:moveTo>
                  <a:cubicBezTo>
                    <a:pt x="1626475" y="863424"/>
                    <a:pt x="1657350" y="864323"/>
                    <a:pt x="1689160" y="867845"/>
                  </a:cubicBezTo>
                  <a:cubicBezTo>
                    <a:pt x="1746166" y="874243"/>
                    <a:pt x="1796415" y="890345"/>
                    <a:pt x="1841776" y="926073"/>
                  </a:cubicBezTo>
                  <a:cubicBezTo>
                    <a:pt x="1892097" y="965683"/>
                    <a:pt x="1914885" y="1018735"/>
                    <a:pt x="1926530" y="1078689"/>
                  </a:cubicBezTo>
                  <a:cubicBezTo>
                    <a:pt x="1946874" y="1182853"/>
                    <a:pt x="1896697" y="1261928"/>
                    <a:pt x="1833077" y="1335972"/>
                  </a:cubicBezTo>
                  <a:cubicBezTo>
                    <a:pt x="1829196" y="1340429"/>
                    <a:pt x="1822582" y="1342513"/>
                    <a:pt x="1818700" y="1349702"/>
                  </a:cubicBezTo>
                  <a:cubicBezTo>
                    <a:pt x="1853860" y="1347783"/>
                    <a:pt x="1888704" y="1357258"/>
                    <a:pt x="1918048" y="1376732"/>
                  </a:cubicBezTo>
                  <a:cubicBezTo>
                    <a:pt x="1946802" y="1396644"/>
                    <a:pt x="1960605" y="1427052"/>
                    <a:pt x="1966212" y="1465296"/>
                  </a:cubicBezTo>
                  <a:cubicBezTo>
                    <a:pt x="1939111" y="1456095"/>
                    <a:pt x="1920420" y="1438482"/>
                    <a:pt x="1895331" y="1433378"/>
                  </a:cubicBezTo>
                  <a:cubicBezTo>
                    <a:pt x="1857972" y="1426564"/>
                    <a:pt x="1819548" y="1428332"/>
                    <a:pt x="1782972" y="1438554"/>
                  </a:cubicBezTo>
                  <a:cubicBezTo>
                    <a:pt x="1703897" y="1458036"/>
                    <a:pt x="1637617" y="1502893"/>
                    <a:pt x="1569828" y="1544875"/>
                  </a:cubicBezTo>
                  <a:cubicBezTo>
                    <a:pt x="1519867" y="1575858"/>
                    <a:pt x="1469834" y="1606985"/>
                    <a:pt x="1414624" y="1628263"/>
                  </a:cubicBezTo>
                  <a:lnTo>
                    <a:pt x="1411102" y="1624382"/>
                  </a:lnTo>
                  <a:cubicBezTo>
                    <a:pt x="1480545" y="1555586"/>
                    <a:pt x="1548478" y="1485424"/>
                    <a:pt x="1603687" y="1404264"/>
                  </a:cubicBezTo>
                  <a:cubicBezTo>
                    <a:pt x="1643081" y="1346395"/>
                    <a:pt x="1677874" y="1285076"/>
                    <a:pt x="1682762" y="1214699"/>
                  </a:cubicBezTo>
                  <a:cubicBezTo>
                    <a:pt x="1689951" y="1118586"/>
                    <a:pt x="1647250" y="1029303"/>
                    <a:pt x="1535466" y="1004070"/>
                  </a:cubicBezTo>
                  <a:cubicBezTo>
                    <a:pt x="1500127" y="994812"/>
                    <a:pt x="1463515" y="991318"/>
                    <a:pt x="1427061" y="993719"/>
                  </a:cubicBezTo>
                  <a:cubicBezTo>
                    <a:pt x="1439282" y="946130"/>
                    <a:pt x="1470193" y="917016"/>
                    <a:pt x="1509443" y="895378"/>
                  </a:cubicBezTo>
                  <a:cubicBezTo>
                    <a:pt x="1537551" y="879815"/>
                    <a:pt x="1566575" y="871170"/>
                    <a:pt x="1596525" y="867297"/>
                  </a:cubicBezTo>
                  <a:close/>
                  <a:moveTo>
                    <a:pt x="885411" y="862886"/>
                  </a:moveTo>
                  <a:cubicBezTo>
                    <a:pt x="916125" y="863856"/>
                    <a:pt x="946713" y="869140"/>
                    <a:pt x="976689" y="880354"/>
                  </a:cubicBezTo>
                  <a:cubicBezTo>
                    <a:pt x="1030461" y="900482"/>
                    <a:pt x="1069495" y="935994"/>
                    <a:pt x="1090774" y="993360"/>
                  </a:cubicBezTo>
                  <a:cubicBezTo>
                    <a:pt x="1042574" y="990513"/>
                    <a:pt x="994302" y="997587"/>
                    <a:pt x="948941" y="1014135"/>
                  </a:cubicBezTo>
                  <a:cubicBezTo>
                    <a:pt x="853835" y="1048497"/>
                    <a:pt x="816238" y="1158843"/>
                    <a:pt x="840464" y="1250858"/>
                  </a:cubicBezTo>
                  <a:cubicBezTo>
                    <a:pt x="862533" y="1334535"/>
                    <a:pt x="910554" y="1402899"/>
                    <a:pt x="962672" y="1469754"/>
                  </a:cubicBezTo>
                  <a:cubicBezTo>
                    <a:pt x="1005804" y="1525610"/>
                    <a:pt x="1057706" y="1573630"/>
                    <a:pt x="1106445" y="1624454"/>
                  </a:cubicBezTo>
                  <a:lnTo>
                    <a:pt x="1101844" y="1628336"/>
                  </a:lnTo>
                  <a:cubicBezTo>
                    <a:pt x="1021187" y="1594549"/>
                    <a:pt x="948941" y="1546026"/>
                    <a:pt x="874754" y="1500809"/>
                  </a:cubicBezTo>
                  <a:cubicBezTo>
                    <a:pt x="808906" y="1460624"/>
                    <a:pt x="739679" y="1428922"/>
                    <a:pt x="659812" y="1428491"/>
                  </a:cubicBezTo>
                  <a:cubicBezTo>
                    <a:pt x="628836" y="1428404"/>
                    <a:pt x="598536" y="1437592"/>
                    <a:pt x="572829" y="1454873"/>
                  </a:cubicBezTo>
                  <a:cubicBezTo>
                    <a:pt x="567089" y="1458920"/>
                    <a:pt x="560727" y="1462004"/>
                    <a:pt x="553995" y="1464003"/>
                  </a:cubicBezTo>
                  <a:cubicBezTo>
                    <a:pt x="550041" y="1399305"/>
                    <a:pt x="600434" y="1359407"/>
                    <a:pt x="697769" y="1351787"/>
                  </a:cubicBezTo>
                  <a:cubicBezTo>
                    <a:pt x="668029" y="1320287"/>
                    <a:pt x="642207" y="1285314"/>
                    <a:pt x="620850" y="1247623"/>
                  </a:cubicBezTo>
                  <a:cubicBezTo>
                    <a:pt x="592742" y="1197734"/>
                    <a:pt x="580449" y="1146982"/>
                    <a:pt x="589148" y="1088826"/>
                  </a:cubicBezTo>
                  <a:cubicBezTo>
                    <a:pt x="594989" y="1045377"/>
                    <a:pt x="610757" y="1003856"/>
                    <a:pt x="635227" y="967481"/>
                  </a:cubicBezTo>
                  <a:cubicBezTo>
                    <a:pt x="673327" y="911481"/>
                    <a:pt x="730190" y="883805"/>
                    <a:pt x="793378" y="871296"/>
                  </a:cubicBezTo>
                  <a:cubicBezTo>
                    <a:pt x="823858" y="865258"/>
                    <a:pt x="854698" y="861915"/>
                    <a:pt x="885411" y="862886"/>
                  </a:cubicBezTo>
                  <a:close/>
                  <a:moveTo>
                    <a:pt x="2326849" y="482056"/>
                  </a:moveTo>
                  <a:cubicBezTo>
                    <a:pt x="2356359" y="481382"/>
                    <a:pt x="2386030" y="483431"/>
                    <a:pt x="2415719" y="487133"/>
                  </a:cubicBezTo>
                  <a:cubicBezTo>
                    <a:pt x="2430097" y="488930"/>
                    <a:pt x="2435273" y="495471"/>
                    <a:pt x="2433260" y="507980"/>
                  </a:cubicBezTo>
                  <a:cubicBezTo>
                    <a:pt x="2419673" y="590650"/>
                    <a:pt x="2402708" y="672313"/>
                    <a:pt x="2342682" y="736364"/>
                  </a:cubicBezTo>
                  <a:cubicBezTo>
                    <a:pt x="2287473" y="795383"/>
                    <a:pt x="2219181" y="810264"/>
                    <a:pt x="2142046" y="791358"/>
                  </a:cubicBezTo>
                  <a:cubicBezTo>
                    <a:pt x="2135289" y="789704"/>
                    <a:pt x="2128172" y="789273"/>
                    <a:pt x="2121199" y="788267"/>
                  </a:cubicBezTo>
                  <a:cubicBezTo>
                    <a:pt x="2119258" y="783810"/>
                    <a:pt x="2116311" y="782300"/>
                    <a:pt x="2111926" y="785032"/>
                  </a:cubicBezTo>
                  <a:lnTo>
                    <a:pt x="2117030" y="792076"/>
                  </a:lnTo>
                  <a:cubicBezTo>
                    <a:pt x="2161456" y="855840"/>
                    <a:pt x="2198046" y="923198"/>
                    <a:pt x="2218318" y="998823"/>
                  </a:cubicBezTo>
                  <a:cubicBezTo>
                    <a:pt x="2232573" y="1048691"/>
                    <a:pt x="2241775" y="1099867"/>
                    <a:pt x="2245779" y="1151582"/>
                  </a:cubicBezTo>
                  <a:cubicBezTo>
                    <a:pt x="2247864" y="1186232"/>
                    <a:pt x="2249014" y="1220809"/>
                    <a:pt x="2250523" y="1255459"/>
                  </a:cubicBezTo>
                  <a:cubicBezTo>
                    <a:pt x="2251242" y="1273071"/>
                    <a:pt x="2238878" y="1289246"/>
                    <a:pt x="2247360" y="1309302"/>
                  </a:cubicBezTo>
                  <a:cubicBezTo>
                    <a:pt x="2273312" y="1284286"/>
                    <a:pt x="2300557" y="1264660"/>
                    <a:pt x="2338153" y="1260203"/>
                  </a:cubicBezTo>
                  <a:cubicBezTo>
                    <a:pt x="2358799" y="1257809"/>
                    <a:pt x="2379718" y="1260857"/>
                    <a:pt x="2398826" y="1269046"/>
                  </a:cubicBezTo>
                  <a:cubicBezTo>
                    <a:pt x="2446703" y="1288023"/>
                    <a:pt x="2480489" y="1324183"/>
                    <a:pt x="2510969" y="1364008"/>
                  </a:cubicBezTo>
                  <a:cubicBezTo>
                    <a:pt x="2518158" y="1373209"/>
                    <a:pt x="2520243" y="1378960"/>
                    <a:pt x="2506081" y="1387587"/>
                  </a:cubicBezTo>
                  <a:cubicBezTo>
                    <a:pt x="2469275" y="1410231"/>
                    <a:pt x="2432900" y="1430288"/>
                    <a:pt x="2389840" y="1441430"/>
                  </a:cubicBezTo>
                  <a:cubicBezTo>
                    <a:pt x="2346780" y="1452572"/>
                    <a:pt x="2282369" y="1427053"/>
                    <a:pt x="2255699" y="1386724"/>
                  </a:cubicBezTo>
                  <a:cubicBezTo>
                    <a:pt x="2250595" y="1379032"/>
                    <a:pt x="2245276" y="1371556"/>
                    <a:pt x="2237512" y="1360126"/>
                  </a:cubicBezTo>
                  <a:cubicBezTo>
                    <a:pt x="2222775" y="1426118"/>
                    <a:pt x="2204588" y="1486072"/>
                    <a:pt x="2174539" y="1541496"/>
                  </a:cubicBezTo>
                  <a:cubicBezTo>
                    <a:pt x="2121846" y="1638759"/>
                    <a:pt x="2055926" y="1725167"/>
                    <a:pt x="1965564" y="1791303"/>
                  </a:cubicBezTo>
                  <a:cubicBezTo>
                    <a:pt x="1855505" y="1871960"/>
                    <a:pt x="1744584" y="1951323"/>
                    <a:pt x="1619070" y="2006963"/>
                  </a:cubicBezTo>
                  <a:cubicBezTo>
                    <a:pt x="1574716" y="2026589"/>
                    <a:pt x="1530936" y="2044345"/>
                    <a:pt x="1493555" y="2077700"/>
                  </a:cubicBezTo>
                  <a:cubicBezTo>
                    <a:pt x="1446110" y="2119898"/>
                    <a:pt x="1408082" y="2168996"/>
                    <a:pt x="1371779" y="2219892"/>
                  </a:cubicBezTo>
                  <a:cubicBezTo>
                    <a:pt x="1327526" y="2280083"/>
                    <a:pt x="1291503" y="2345917"/>
                    <a:pt x="1264668" y="2415640"/>
                  </a:cubicBezTo>
                  <a:cubicBezTo>
                    <a:pt x="1263518" y="2418731"/>
                    <a:pt x="1263446" y="2422829"/>
                    <a:pt x="1255179" y="2423331"/>
                  </a:cubicBezTo>
                  <a:cubicBezTo>
                    <a:pt x="1248853" y="2406942"/>
                    <a:pt x="1243389" y="2388826"/>
                    <a:pt x="1235122" y="2372148"/>
                  </a:cubicBezTo>
                  <a:cubicBezTo>
                    <a:pt x="1199732" y="2299349"/>
                    <a:pt x="1156536" y="2230603"/>
                    <a:pt x="1106301" y="2167127"/>
                  </a:cubicBezTo>
                  <a:cubicBezTo>
                    <a:pt x="1071580" y="2124355"/>
                    <a:pt x="1035636" y="2083882"/>
                    <a:pt x="990707" y="2051102"/>
                  </a:cubicBezTo>
                  <a:cubicBezTo>
                    <a:pt x="975669" y="2040340"/>
                    <a:pt x="959343" y="2031498"/>
                    <a:pt x="942112" y="2024792"/>
                  </a:cubicBezTo>
                  <a:cubicBezTo>
                    <a:pt x="832484" y="1981659"/>
                    <a:pt x="734000" y="1919908"/>
                    <a:pt x="637743" y="1852263"/>
                  </a:cubicBezTo>
                  <a:cubicBezTo>
                    <a:pt x="579587" y="1811575"/>
                    <a:pt x="521143" y="1772253"/>
                    <a:pt x="471685" y="1721357"/>
                  </a:cubicBezTo>
                  <a:cubicBezTo>
                    <a:pt x="380888" y="1628350"/>
                    <a:pt x="316050" y="1513173"/>
                    <a:pt x="283629" y="1387299"/>
                  </a:cubicBezTo>
                  <a:cubicBezTo>
                    <a:pt x="281688" y="1380110"/>
                    <a:pt x="286360" y="1371340"/>
                    <a:pt x="277662" y="1363361"/>
                  </a:cubicBezTo>
                  <a:cubicBezTo>
                    <a:pt x="259619" y="1387299"/>
                    <a:pt x="243660" y="1412316"/>
                    <a:pt x="216702" y="1427340"/>
                  </a:cubicBezTo>
                  <a:cubicBezTo>
                    <a:pt x="176517" y="1449841"/>
                    <a:pt x="135398" y="1448259"/>
                    <a:pt x="94495" y="1433235"/>
                  </a:cubicBezTo>
                  <a:cubicBezTo>
                    <a:pt x="64984" y="1422143"/>
                    <a:pt x="36857" y="1407665"/>
                    <a:pt x="10675" y="1390103"/>
                  </a:cubicBezTo>
                  <a:cubicBezTo>
                    <a:pt x="-2265" y="1381548"/>
                    <a:pt x="-3703" y="1374647"/>
                    <a:pt x="7799" y="1361348"/>
                  </a:cubicBezTo>
                  <a:cubicBezTo>
                    <a:pt x="38782" y="1326124"/>
                    <a:pt x="68400" y="1290971"/>
                    <a:pt x="113545" y="1271490"/>
                  </a:cubicBezTo>
                  <a:cubicBezTo>
                    <a:pt x="170335" y="1246976"/>
                    <a:pt x="217349" y="1260635"/>
                    <a:pt x="259978" y="1301035"/>
                  </a:cubicBezTo>
                  <a:cubicBezTo>
                    <a:pt x="262494" y="1303479"/>
                    <a:pt x="265154" y="1305780"/>
                    <a:pt x="268748" y="1309015"/>
                  </a:cubicBezTo>
                  <a:cubicBezTo>
                    <a:pt x="278884" y="1295572"/>
                    <a:pt x="267167" y="1283926"/>
                    <a:pt x="266879" y="1271993"/>
                  </a:cubicBezTo>
                  <a:cubicBezTo>
                    <a:pt x="263644" y="1139793"/>
                    <a:pt x="281256" y="1011547"/>
                    <a:pt x="339700" y="890993"/>
                  </a:cubicBezTo>
                  <a:cubicBezTo>
                    <a:pt x="356666" y="856128"/>
                    <a:pt x="379526" y="824929"/>
                    <a:pt x="400013" y="792220"/>
                  </a:cubicBezTo>
                  <a:lnTo>
                    <a:pt x="405261" y="785032"/>
                  </a:lnTo>
                  <a:cubicBezTo>
                    <a:pt x="400876" y="782228"/>
                    <a:pt x="398072" y="783738"/>
                    <a:pt x="395916" y="788195"/>
                  </a:cubicBezTo>
                  <a:cubicBezTo>
                    <a:pt x="380115" y="789424"/>
                    <a:pt x="364396" y="791537"/>
                    <a:pt x="348830" y="794521"/>
                  </a:cubicBezTo>
                  <a:cubicBezTo>
                    <a:pt x="266376" y="814936"/>
                    <a:pt x="179608" y="763034"/>
                    <a:pt x="140358" y="692585"/>
                  </a:cubicBezTo>
                  <a:cubicBezTo>
                    <a:pt x="109735" y="637304"/>
                    <a:pt x="94854" y="577566"/>
                    <a:pt x="83927" y="515959"/>
                  </a:cubicBezTo>
                  <a:cubicBezTo>
                    <a:pt x="81411" y="501582"/>
                    <a:pt x="81411" y="489145"/>
                    <a:pt x="103840" y="486701"/>
                  </a:cubicBezTo>
                  <a:cubicBezTo>
                    <a:pt x="160963" y="479390"/>
                    <a:pt x="218895" y="481425"/>
                    <a:pt x="275362" y="492740"/>
                  </a:cubicBezTo>
                  <a:cubicBezTo>
                    <a:pt x="367017" y="512581"/>
                    <a:pt x="435669" y="572175"/>
                    <a:pt x="445158" y="673751"/>
                  </a:cubicBezTo>
                  <a:cubicBezTo>
                    <a:pt x="446884" y="692226"/>
                    <a:pt x="451053" y="710413"/>
                    <a:pt x="449543" y="729104"/>
                  </a:cubicBezTo>
                  <a:cubicBezTo>
                    <a:pt x="445086" y="731045"/>
                    <a:pt x="443577" y="733992"/>
                    <a:pt x="446309" y="738377"/>
                  </a:cubicBezTo>
                  <a:lnTo>
                    <a:pt x="453497" y="733201"/>
                  </a:lnTo>
                  <a:cubicBezTo>
                    <a:pt x="540933" y="650323"/>
                    <a:pt x="649791" y="593533"/>
                    <a:pt x="767786" y="569227"/>
                  </a:cubicBezTo>
                  <a:cubicBezTo>
                    <a:pt x="859154" y="549962"/>
                    <a:pt x="948510" y="566999"/>
                    <a:pt x="1035349" y="599707"/>
                  </a:cubicBezTo>
                  <a:cubicBezTo>
                    <a:pt x="1088200" y="619304"/>
                    <a:pt x="1137514" y="647368"/>
                    <a:pt x="1181351" y="682808"/>
                  </a:cubicBezTo>
                  <a:cubicBezTo>
                    <a:pt x="1231672" y="723641"/>
                    <a:pt x="1235194" y="775543"/>
                    <a:pt x="1193284" y="823419"/>
                  </a:cubicBezTo>
                  <a:cubicBezTo>
                    <a:pt x="1179079" y="840636"/>
                    <a:pt x="1162581" y="855826"/>
                    <a:pt x="1144257" y="868564"/>
                  </a:cubicBezTo>
                  <a:cubicBezTo>
                    <a:pt x="1133762" y="875393"/>
                    <a:pt x="1128802" y="875250"/>
                    <a:pt x="1124057" y="864395"/>
                  </a:cubicBezTo>
                  <a:cubicBezTo>
                    <a:pt x="1079128" y="762675"/>
                    <a:pt x="995883" y="722131"/>
                    <a:pt x="889778" y="718752"/>
                  </a:cubicBezTo>
                  <a:cubicBezTo>
                    <a:pt x="811206" y="716308"/>
                    <a:pt x="733640" y="724143"/>
                    <a:pt x="662113" y="758433"/>
                  </a:cubicBezTo>
                  <a:cubicBezTo>
                    <a:pt x="549969" y="812277"/>
                    <a:pt x="486206" y="906520"/>
                    <a:pt x="450047" y="1022330"/>
                  </a:cubicBezTo>
                  <a:cubicBezTo>
                    <a:pt x="429016" y="1092427"/>
                    <a:pt x="421982" y="1165974"/>
                    <a:pt x="429343" y="1238781"/>
                  </a:cubicBezTo>
                  <a:cubicBezTo>
                    <a:pt x="435294" y="1300870"/>
                    <a:pt x="450662" y="1361686"/>
                    <a:pt x="474919" y="1419145"/>
                  </a:cubicBezTo>
                  <a:cubicBezTo>
                    <a:pt x="502242" y="1486151"/>
                    <a:pt x="542360" y="1547197"/>
                    <a:pt x="593029" y="1598862"/>
                  </a:cubicBezTo>
                  <a:cubicBezTo>
                    <a:pt x="651200" y="1658269"/>
                    <a:pt x="721196" y="1704802"/>
                    <a:pt x="798482" y="1735447"/>
                  </a:cubicBezTo>
                  <a:cubicBezTo>
                    <a:pt x="914579" y="1782030"/>
                    <a:pt x="1026363" y="1836879"/>
                    <a:pt x="1128011" y="1910132"/>
                  </a:cubicBezTo>
                  <a:cubicBezTo>
                    <a:pt x="1154609" y="1929254"/>
                    <a:pt x="1176678" y="1954558"/>
                    <a:pt x="1201264" y="1976411"/>
                  </a:cubicBezTo>
                  <a:cubicBezTo>
                    <a:pt x="1225849" y="1998265"/>
                    <a:pt x="1240586" y="2025654"/>
                    <a:pt x="1258773" y="2055487"/>
                  </a:cubicBezTo>
                  <a:cubicBezTo>
                    <a:pt x="1278154" y="2022563"/>
                    <a:pt x="1301445" y="1992097"/>
                    <a:pt x="1328144" y="1964766"/>
                  </a:cubicBezTo>
                  <a:cubicBezTo>
                    <a:pt x="1382275" y="1910347"/>
                    <a:pt x="1446901" y="1871313"/>
                    <a:pt x="1512390" y="1832638"/>
                  </a:cubicBezTo>
                  <a:cubicBezTo>
                    <a:pt x="1593047" y="1785408"/>
                    <a:pt x="1682043" y="1756007"/>
                    <a:pt x="1765000" y="1714097"/>
                  </a:cubicBezTo>
                  <a:cubicBezTo>
                    <a:pt x="1908270" y="1641563"/>
                    <a:pt x="2006036" y="1528701"/>
                    <a:pt x="2058586" y="1376804"/>
                  </a:cubicBezTo>
                  <a:cubicBezTo>
                    <a:pt x="2087002" y="1296176"/>
                    <a:pt x="2096959" y="1210192"/>
                    <a:pt x="2087700" y="1125200"/>
                  </a:cubicBezTo>
                  <a:cubicBezTo>
                    <a:pt x="2074041" y="1002345"/>
                    <a:pt x="2030190" y="890921"/>
                    <a:pt x="1932496" y="808036"/>
                  </a:cubicBezTo>
                  <a:cubicBezTo>
                    <a:pt x="1873405" y="757715"/>
                    <a:pt x="1803100" y="732051"/>
                    <a:pt x="1725965" y="723641"/>
                  </a:cubicBezTo>
                  <a:cubicBezTo>
                    <a:pt x="1696779" y="720563"/>
                    <a:pt x="1667464" y="718961"/>
                    <a:pt x="1638120" y="718824"/>
                  </a:cubicBezTo>
                  <a:cubicBezTo>
                    <a:pt x="1544667" y="717961"/>
                    <a:pt x="1466526" y="747579"/>
                    <a:pt x="1412036" y="826654"/>
                  </a:cubicBezTo>
                  <a:cubicBezTo>
                    <a:pt x="1406141" y="835280"/>
                    <a:pt x="1398234" y="844122"/>
                    <a:pt x="1396436" y="853827"/>
                  </a:cubicBezTo>
                  <a:cubicBezTo>
                    <a:pt x="1391404" y="880569"/>
                    <a:pt x="1377818" y="874674"/>
                    <a:pt x="1364734" y="862741"/>
                  </a:cubicBezTo>
                  <a:cubicBezTo>
                    <a:pt x="1343743" y="843619"/>
                    <a:pt x="1321602" y="825576"/>
                    <a:pt x="1307225" y="799984"/>
                  </a:cubicBezTo>
                  <a:cubicBezTo>
                    <a:pt x="1276817" y="746429"/>
                    <a:pt x="1304134" y="709479"/>
                    <a:pt x="1335980" y="682808"/>
                  </a:cubicBezTo>
                  <a:cubicBezTo>
                    <a:pt x="1418578" y="613725"/>
                    <a:pt x="1516415" y="577638"/>
                    <a:pt x="1621514" y="563692"/>
                  </a:cubicBezTo>
                  <a:cubicBezTo>
                    <a:pt x="1698001" y="553484"/>
                    <a:pt x="1773195" y="569227"/>
                    <a:pt x="1845154" y="596976"/>
                  </a:cubicBezTo>
                  <a:cubicBezTo>
                    <a:pt x="1925840" y="628347"/>
                    <a:pt x="1999940" y="674556"/>
                    <a:pt x="2063618" y="733201"/>
                  </a:cubicBezTo>
                  <a:lnTo>
                    <a:pt x="2070806" y="738521"/>
                  </a:lnTo>
                  <a:cubicBezTo>
                    <a:pt x="2073610" y="734064"/>
                    <a:pt x="2072100" y="731332"/>
                    <a:pt x="2067643" y="729175"/>
                  </a:cubicBezTo>
                  <a:cubicBezTo>
                    <a:pt x="2068937" y="677058"/>
                    <a:pt x="2073897" y="626809"/>
                    <a:pt x="2103587" y="580514"/>
                  </a:cubicBezTo>
                  <a:cubicBezTo>
                    <a:pt x="2136223" y="530193"/>
                    <a:pt x="2184603" y="506902"/>
                    <a:pt x="2238950" y="493315"/>
                  </a:cubicBezTo>
                  <a:cubicBezTo>
                    <a:pt x="2267992" y="486127"/>
                    <a:pt x="2297340" y="482730"/>
                    <a:pt x="2326849" y="482056"/>
                  </a:cubicBezTo>
                  <a:close/>
                  <a:moveTo>
                    <a:pt x="1256402" y="19"/>
                  </a:moveTo>
                  <a:cubicBezTo>
                    <a:pt x="1259133" y="261"/>
                    <a:pt x="1262189" y="2759"/>
                    <a:pt x="1266897" y="7504"/>
                  </a:cubicBezTo>
                  <a:cubicBezTo>
                    <a:pt x="1319575" y="59795"/>
                    <a:pt x="1364239" y="119583"/>
                    <a:pt x="1399456" y="184921"/>
                  </a:cubicBezTo>
                  <a:cubicBezTo>
                    <a:pt x="1476231" y="330348"/>
                    <a:pt x="1469186" y="485048"/>
                    <a:pt x="1323615" y="597120"/>
                  </a:cubicBezTo>
                  <a:cubicBezTo>
                    <a:pt x="1251729" y="652400"/>
                    <a:pt x="1266106" y="651754"/>
                    <a:pt x="1193141" y="597120"/>
                  </a:cubicBezTo>
                  <a:cubicBezTo>
                    <a:pt x="1113993" y="538316"/>
                    <a:pt x="1072299" y="459241"/>
                    <a:pt x="1069208" y="377721"/>
                  </a:cubicBezTo>
                  <a:cubicBezTo>
                    <a:pt x="1069783" y="267734"/>
                    <a:pt x="1108458" y="188803"/>
                    <a:pt x="1160432" y="115478"/>
                  </a:cubicBezTo>
                  <a:cubicBezTo>
                    <a:pt x="1187318" y="77450"/>
                    <a:pt x="1218445" y="42369"/>
                    <a:pt x="1247847" y="6067"/>
                  </a:cubicBezTo>
                  <a:cubicBezTo>
                    <a:pt x="1251262" y="1789"/>
                    <a:pt x="1253670" y="-224"/>
                    <a:pt x="1256402" y="19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0" name="任意多边形: 形状 479">
              <a:extLst>
                <a:ext uri="{FF2B5EF4-FFF2-40B4-BE49-F238E27FC236}">
                  <a16:creationId xmlns:a16="http://schemas.microsoft.com/office/drawing/2014/main" id="{4B4365AB-B59B-154B-CD8E-5CA6141AC7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5940" y="3613025"/>
              <a:ext cx="328105" cy="315949"/>
            </a:xfrm>
            <a:custGeom>
              <a:avLst/>
              <a:gdLst>
                <a:gd name="connsiteX0" fmla="*/ 1596525 w 2516566"/>
                <a:gd name="connsiteY0" fmla="*/ 867297 h 2423331"/>
                <a:gd name="connsiteX1" fmla="*/ 1689160 w 2516566"/>
                <a:gd name="connsiteY1" fmla="*/ 867845 h 2423331"/>
                <a:gd name="connsiteX2" fmla="*/ 1841776 w 2516566"/>
                <a:gd name="connsiteY2" fmla="*/ 926073 h 2423331"/>
                <a:gd name="connsiteX3" fmla="*/ 1926530 w 2516566"/>
                <a:gd name="connsiteY3" fmla="*/ 1078689 h 2423331"/>
                <a:gd name="connsiteX4" fmla="*/ 1833077 w 2516566"/>
                <a:gd name="connsiteY4" fmla="*/ 1335972 h 2423331"/>
                <a:gd name="connsiteX5" fmla="*/ 1818700 w 2516566"/>
                <a:gd name="connsiteY5" fmla="*/ 1349702 h 2423331"/>
                <a:gd name="connsiteX6" fmla="*/ 1918048 w 2516566"/>
                <a:gd name="connsiteY6" fmla="*/ 1376732 h 2423331"/>
                <a:gd name="connsiteX7" fmla="*/ 1966212 w 2516566"/>
                <a:gd name="connsiteY7" fmla="*/ 1465296 h 2423331"/>
                <a:gd name="connsiteX8" fmla="*/ 1895331 w 2516566"/>
                <a:gd name="connsiteY8" fmla="*/ 1433378 h 2423331"/>
                <a:gd name="connsiteX9" fmla="*/ 1782972 w 2516566"/>
                <a:gd name="connsiteY9" fmla="*/ 1438554 h 2423331"/>
                <a:gd name="connsiteX10" fmla="*/ 1569828 w 2516566"/>
                <a:gd name="connsiteY10" fmla="*/ 1544875 h 2423331"/>
                <a:gd name="connsiteX11" fmla="*/ 1414624 w 2516566"/>
                <a:gd name="connsiteY11" fmla="*/ 1628263 h 2423331"/>
                <a:gd name="connsiteX12" fmla="*/ 1411102 w 2516566"/>
                <a:gd name="connsiteY12" fmla="*/ 1624382 h 2423331"/>
                <a:gd name="connsiteX13" fmla="*/ 1603687 w 2516566"/>
                <a:gd name="connsiteY13" fmla="*/ 1404264 h 2423331"/>
                <a:gd name="connsiteX14" fmla="*/ 1682762 w 2516566"/>
                <a:gd name="connsiteY14" fmla="*/ 1214699 h 2423331"/>
                <a:gd name="connsiteX15" fmla="*/ 1535466 w 2516566"/>
                <a:gd name="connsiteY15" fmla="*/ 1004070 h 2423331"/>
                <a:gd name="connsiteX16" fmla="*/ 1427061 w 2516566"/>
                <a:gd name="connsiteY16" fmla="*/ 993719 h 2423331"/>
                <a:gd name="connsiteX17" fmla="*/ 1509443 w 2516566"/>
                <a:gd name="connsiteY17" fmla="*/ 895378 h 2423331"/>
                <a:gd name="connsiteX18" fmla="*/ 1596525 w 2516566"/>
                <a:gd name="connsiteY18" fmla="*/ 867297 h 2423331"/>
                <a:gd name="connsiteX19" fmla="*/ 885411 w 2516566"/>
                <a:gd name="connsiteY19" fmla="*/ 862886 h 2423331"/>
                <a:gd name="connsiteX20" fmla="*/ 976689 w 2516566"/>
                <a:gd name="connsiteY20" fmla="*/ 880354 h 2423331"/>
                <a:gd name="connsiteX21" fmla="*/ 1090774 w 2516566"/>
                <a:gd name="connsiteY21" fmla="*/ 993360 h 2423331"/>
                <a:gd name="connsiteX22" fmla="*/ 948941 w 2516566"/>
                <a:gd name="connsiteY22" fmla="*/ 1014135 h 2423331"/>
                <a:gd name="connsiteX23" fmla="*/ 840464 w 2516566"/>
                <a:gd name="connsiteY23" fmla="*/ 1250858 h 2423331"/>
                <a:gd name="connsiteX24" fmla="*/ 962672 w 2516566"/>
                <a:gd name="connsiteY24" fmla="*/ 1469754 h 2423331"/>
                <a:gd name="connsiteX25" fmla="*/ 1106445 w 2516566"/>
                <a:gd name="connsiteY25" fmla="*/ 1624454 h 2423331"/>
                <a:gd name="connsiteX26" fmla="*/ 1101844 w 2516566"/>
                <a:gd name="connsiteY26" fmla="*/ 1628336 h 2423331"/>
                <a:gd name="connsiteX27" fmla="*/ 874754 w 2516566"/>
                <a:gd name="connsiteY27" fmla="*/ 1500809 h 2423331"/>
                <a:gd name="connsiteX28" fmla="*/ 659812 w 2516566"/>
                <a:gd name="connsiteY28" fmla="*/ 1428491 h 2423331"/>
                <a:gd name="connsiteX29" fmla="*/ 572829 w 2516566"/>
                <a:gd name="connsiteY29" fmla="*/ 1454873 h 2423331"/>
                <a:gd name="connsiteX30" fmla="*/ 553995 w 2516566"/>
                <a:gd name="connsiteY30" fmla="*/ 1464003 h 2423331"/>
                <a:gd name="connsiteX31" fmla="*/ 697769 w 2516566"/>
                <a:gd name="connsiteY31" fmla="*/ 1351787 h 2423331"/>
                <a:gd name="connsiteX32" fmla="*/ 620850 w 2516566"/>
                <a:gd name="connsiteY32" fmla="*/ 1247623 h 2423331"/>
                <a:gd name="connsiteX33" fmla="*/ 589148 w 2516566"/>
                <a:gd name="connsiteY33" fmla="*/ 1088826 h 2423331"/>
                <a:gd name="connsiteX34" fmla="*/ 635227 w 2516566"/>
                <a:gd name="connsiteY34" fmla="*/ 967481 h 2423331"/>
                <a:gd name="connsiteX35" fmla="*/ 793378 w 2516566"/>
                <a:gd name="connsiteY35" fmla="*/ 871296 h 2423331"/>
                <a:gd name="connsiteX36" fmla="*/ 885411 w 2516566"/>
                <a:gd name="connsiteY36" fmla="*/ 862886 h 2423331"/>
                <a:gd name="connsiteX37" fmla="*/ 2326849 w 2516566"/>
                <a:gd name="connsiteY37" fmla="*/ 482056 h 2423331"/>
                <a:gd name="connsiteX38" fmla="*/ 2415719 w 2516566"/>
                <a:gd name="connsiteY38" fmla="*/ 487133 h 2423331"/>
                <a:gd name="connsiteX39" fmla="*/ 2433260 w 2516566"/>
                <a:gd name="connsiteY39" fmla="*/ 507980 h 2423331"/>
                <a:gd name="connsiteX40" fmla="*/ 2342682 w 2516566"/>
                <a:gd name="connsiteY40" fmla="*/ 736364 h 2423331"/>
                <a:gd name="connsiteX41" fmla="*/ 2142046 w 2516566"/>
                <a:gd name="connsiteY41" fmla="*/ 791358 h 2423331"/>
                <a:gd name="connsiteX42" fmla="*/ 2121199 w 2516566"/>
                <a:gd name="connsiteY42" fmla="*/ 788267 h 2423331"/>
                <a:gd name="connsiteX43" fmla="*/ 2111926 w 2516566"/>
                <a:gd name="connsiteY43" fmla="*/ 785032 h 2423331"/>
                <a:gd name="connsiteX44" fmla="*/ 2117030 w 2516566"/>
                <a:gd name="connsiteY44" fmla="*/ 792076 h 2423331"/>
                <a:gd name="connsiteX45" fmla="*/ 2218318 w 2516566"/>
                <a:gd name="connsiteY45" fmla="*/ 998823 h 2423331"/>
                <a:gd name="connsiteX46" fmla="*/ 2245779 w 2516566"/>
                <a:gd name="connsiteY46" fmla="*/ 1151582 h 2423331"/>
                <a:gd name="connsiteX47" fmla="*/ 2250523 w 2516566"/>
                <a:gd name="connsiteY47" fmla="*/ 1255459 h 2423331"/>
                <a:gd name="connsiteX48" fmla="*/ 2247360 w 2516566"/>
                <a:gd name="connsiteY48" fmla="*/ 1309302 h 2423331"/>
                <a:gd name="connsiteX49" fmla="*/ 2338153 w 2516566"/>
                <a:gd name="connsiteY49" fmla="*/ 1260203 h 2423331"/>
                <a:gd name="connsiteX50" fmla="*/ 2398826 w 2516566"/>
                <a:gd name="connsiteY50" fmla="*/ 1269046 h 2423331"/>
                <a:gd name="connsiteX51" fmla="*/ 2510969 w 2516566"/>
                <a:gd name="connsiteY51" fmla="*/ 1364008 h 2423331"/>
                <a:gd name="connsiteX52" fmla="*/ 2506081 w 2516566"/>
                <a:gd name="connsiteY52" fmla="*/ 1387587 h 2423331"/>
                <a:gd name="connsiteX53" fmla="*/ 2389840 w 2516566"/>
                <a:gd name="connsiteY53" fmla="*/ 1441430 h 2423331"/>
                <a:gd name="connsiteX54" fmla="*/ 2255699 w 2516566"/>
                <a:gd name="connsiteY54" fmla="*/ 1386724 h 2423331"/>
                <a:gd name="connsiteX55" fmla="*/ 2237512 w 2516566"/>
                <a:gd name="connsiteY55" fmla="*/ 1360126 h 2423331"/>
                <a:gd name="connsiteX56" fmla="*/ 2174539 w 2516566"/>
                <a:gd name="connsiteY56" fmla="*/ 1541496 h 2423331"/>
                <a:gd name="connsiteX57" fmla="*/ 1965564 w 2516566"/>
                <a:gd name="connsiteY57" fmla="*/ 1791303 h 2423331"/>
                <a:gd name="connsiteX58" fmla="*/ 1619070 w 2516566"/>
                <a:gd name="connsiteY58" fmla="*/ 2006963 h 2423331"/>
                <a:gd name="connsiteX59" fmla="*/ 1493555 w 2516566"/>
                <a:gd name="connsiteY59" fmla="*/ 2077700 h 2423331"/>
                <a:gd name="connsiteX60" fmla="*/ 1371779 w 2516566"/>
                <a:gd name="connsiteY60" fmla="*/ 2219892 h 2423331"/>
                <a:gd name="connsiteX61" fmla="*/ 1264668 w 2516566"/>
                <a:gd name="connsiteY61" fmla="*/ 2415640 h 2423331"/>
                <a:gd name="connsiteX62" fmla="*/ 1255179 w 2516566"/>
                <a:gd name="connsiteY62" fmla="*/ 2423331 h 2423331"/>
                <a:gd name="connsiteX63" fmla="*/ 1235122 w 2516566"/>
                <a:gd name="connsiteY63" fmla="*/ 2372148 h 2423331"/>
                <a:gd name="connsiteX64" fmla="*/ 1106301 w 2516566"/>
                <a:gd name="connsiteY64" fmla="*/ 2167127 h 2423331"/>
                <a:gd name="connsiteX65" fmla="*/ 990707 w 2516566"/>
                <a:gd name="connsiteY65" fmla="*/ 2051102 h 2423331"/>
                <a:gd name="connsiteX66" fmla="*/ 942112 w 2516566"/>
                <a:gd name="connsiteY66" fmla="*/ 2024792 h 2423331"/>
                <a:gd name="connsiteX67" fmla="*/ 637743 w 2516566"/>
                <a:gd name="connsiteY67" fmla="*/ 1852263 h 2423331"/>
                <a:gd name="connsiteX68" fmla="*/ 471685 w 2516566"/>
                <a:gd name="connsiteY68" fmla="*/ 1721357 h 2423331"/>
                <a:gd name="connsiteX69" fmla="*/ 283629 w 2516566"/>
                <a:gd name="connsiteY69" fmla="*/ 1387299 h 2423331"/>
                <a:gd name="connsiteX70" fmla="*/ 277662 w 2516566"/>
                <a:gd name="connsiteY70" fmla="*/ 1363361 h 2423331"/>
                <a:gd name="connsiteX71" fmla="*/ 216702 w 2516566"/>
                <a:gd name="connsiteY71" fmla="*/ 1427340 h 2423331"/>
                <a:gd name="connsiteX72" fmla="*/ 94495 w 2516566"/>
                <a:gd name="connsiteY72" fmla="*/ 1433235 h 2423331"/>
                <a:gd name="connsiteX73" fmla="*/ 10675 w 2516566"/>
                <a:gd name="connsiteY73" fmla="*/ 1390103 h 2423331"/>
                <a:gd name="connsiteX74" fmla="*/ 7799 w 2516566"/>
                <a:gd name="connsiteY74" fmla="*/ 1361348 h 2423331"/>
                <a:gd name="connsiteX75" fmla="*/ 113545 w 2516566"/>
                <a:gd name="connsiteY75" fmla="*/ 1271490 h 2423331"/>
                <a:gd name="connsiteX76" fmla="*/ 259978 w 2516566"/>
                <a:gd name="connsiteY76" fmla="*/ 1301035 h 2423331"/>
                <a:gd name="connsiteX77" fmla="*/ 268748 w 2516566"/>
                <a:gd name="connsiteY77" fmla="*/ 1309015 h 2423331"/>
                <a:gd name="connsiteX78" fmla="*/ 266879 w 2516566"/>
                <a:gd name="connsiteY78" fmla="*/ 1271993 h 2423331"/>
                <a:gd name="connsiteX79" fmla="*/ 339700 w 2516566"/>
                <a:gd name="connsiteY79" fmla="*/ 890993 h 2423331"/>
                <a:gd name="connsiteX80" fmla="*/ 400013 w 2516566"/>
                <a:gd name="connsiteY80" fmla="*/ 792220 h 2423331"/>
                <a:gd name="connsiteX81" fmla="*/ 405261 w 2516566"/>
                <a:gd name="connsiteY81" fmla="*/ 785032 h 2423331"/>
                <a:gd name="connsiteX82" fmla="*/ 395916 w 2516566"/>
                <a:gd name="connsiteY82" fmla="*/ 788195 h 2423331"/>
                <a:gd name="connsiteX83" fmla="*/ 348830 w 2516566"/>
                <a:gd name="connsiteY83" fmla="*/ 794521 h 2423331"/>
                <a:gd name="connsiteX84" fmla="*/ 140358 w 2516566"/>
                <a:gd name="connsiteY84" fmla="*/ 692585 h 2423331"/>
                <a:gd name="connsiteX85" fmla="*/ 83927 w 2516566"/>
                <a:gd name="connsiteY85" fmla="*/ 515959 h 2423331"/>
                <a:gd name="connsiteX86" fmla="*/ 103840 w 2516566"/>
                <a:gd name="connsiteY86" fmla="*/ 486701 h 2423331"/>
                <a:gd name="connsiteX87" fmla="*/ 275362 w 2516566"/>
                <a:gd name="connsiteY87" fmla="*/ 492740 h 2423331"/>
                <a:gd name="connsiteX88" fmla="*/ 445158 w 2516566"/>
                <a:gd name="connsiteY88" fmla="*/ 673751 h 2423331"/>
                <a:gd name="connsiteX89" fmla="*/ 449543 w 2516566"/>
                <a:gd name="connsiteY89" fmla="*/ 729104 h 2423331"/>
                <a:gd name="connsiteX90" fmla="*/ 446309 w 2516566"/>
                <a:gd name="connsiteY90" fmla="*/ 738377 h 2423331"/>
                <a:gd name="connsiteX91" fmla="*/ 453497 w 2516566"/>
                <a:gd name="connsiteY91" fmla="*/ 733201 h 2423331"/>
                <a:gd name="connsiteX92" fmla="*/ 767786 w 2516566"/>
                <a:gd name="connsiteY92" fmla="*/ 569227 h 2423331"/>
                <a:gd name="connsiteX93" fmla="*/ 1035349 w 2516566"/>
                <a:gd name="connsiteY93" fmla="*/ 599707 h 2423331"/>
                <a:gd name="connsiteX94" fmla="*/ 1181351 w 2516566"/>
                <a:gd name="connsiteY94" fmla="*/ 682808 h 2423331"/>
                <a:gd name="connsiteX95" fmla="*/ 1193284 w 2516566"/>
                <a:gd name="connsiteY95" fmla="*/ 823419 h 2423331"/>
                <a:gd name="connsiteX96" fmla="*/ 1144257 w 2516566"/>
                <a:gd name="connsiteY96" fmla="*/ 868564 h 2423331"/>
                <a:gd name="connsiteX97" fmla="*/ 1124057 w 2516566"/>
                <a:gd name="connsiteY97" fmla="*/ 864395 h 2423331"/>
                <a:gd name="connsiteX98" fmla="*/ 889778 w 2516566"/>
                <a:gd name="connsiteY98" fmla="*/ 718752 h 2423331"/>
                <a:gd name="connsiteX99" fmla="*/ 662113 w 2516566"/>
                <a:gd name="connsiteY99" fmla="*/ 758433 h 2423331"/>
                <a:gd name="connsiteX100" fmla="*/ 450047 w 2516566"/>
                <a:gd name="connsiteY100" fmla="*/ 1022330 h 2423331"/>
                <a:gd name="connsiteX101" fmla="*/ 429343 w 2516566"/>
                <a:gd name="connsiteY101" fmla="*/ 1238781 h 2423331"/>
                <a:gd name="connsiteX102" fmla="*/ 474919 w 2516566"/>
                <a:gd name="connsiteY102" fmla="*/ 1419145 h 2423331"/>
                <a:gd name="connsiteX103" fmla="*/ 593029 w 2516566"/>
                <a:gd name="connsiteY103" fmla="*/ 1598862 h 2423331"/>
                <a:gd name="connsiteX104" fmla="*/ 798482 w 2516566"/>
                <a:gd name="connsiteY104" fmla="*/ 1735447 h 2423331"/>
                <a:gd name="connsiteX105" fmla="*/ 1128011 w 2516566"/>
                <a:gd name="connsiteY105" fmla="*/ 1910132 h 2423331"/>
                <a:gd name="connsiteX106" fmla="*/ 1201264 w 2516566"/>
                <a:gd name="connsiteY106" fmla="*/ 1976411 h 2423331"/>
                <a:gd name="connsiteX107" fmla="*/ 1258773 w 2516566"/>
                <a:gd name="connsiteY107" fmla="*/ 2055487 h 2423331"/>
                <a:gd name="connsiteX108" fmla="*/ 1328144 w 2516566"/>
                <a:gd name="connsiteY108" fmla="*/ 1964766 h 2423331"/>
                <a:gd name="connsiteX109" fmla="*/ 1512390 w 2516566"/>
                <a:gd name="connsiteY109" fmla="*/ 1832638 h 2423331"/>
                <a:gd name="connsiteX110" fmla="*/ 1765000 w 2516566"/>
                <a:gd name="connsiteY110" fmla="*/ 1714097 h 2423331"/>
                <a:gd name="connsiteX111" fmla="*/ 2058586 w 2516566"/>
                <a:gd name="connsiteY111" fmla="*/ 1376804 h 2423331"/>
                <a:gd name="connsiteX112" fmla="*/ 2087700 w 2516566"/>
                <a:gd name="connsiteY112" fmla="*/ 1125200 h 2423331"/>
                <a:gd name="connsiteX113" fmla="*/ 1932496 w 2516566"/>
                <a:gd name="connsiteY113" fmla="*/ 808036 h 2423331"/>
                <a:gd name="connsiteX114" fmla="*/ 1725965 w 2516566"/>
                <a:gd name="connsiteY114" fmla="*/ 723641 h 2423331"/>
                <a:gd name="connsiteX115" fmla="*/ 1638120 w 2516566"/>
                <a:gd name="connsiteY115" fmla="*/ 718824 h 2423331"/>
                <a:gd name="connsiteX116" fmla="*/ 1412036 w 2516566"/>
                <a:gd name="connsiteY116" fmla="*/ 826654 h 2423331"/>
                <a:gd name="connsiteX117" fmla="*/ 1396436 w 2516566"/>
                <a:gd name="connsiteY117" fmla="*/ 853827 h 2423331"/>
                <a:gd name="connsiteX118" fmla="*/ 1364734 w 2516566"/>
                <a:gd name="connsiteY118" fmla="*/ 862741 h 2423331"/>
                <a:gd name="connsiteX119" fmla="*/ 1307225 w 2516566"/>
                <a:gd name="connsiteY119" fmla="*/ 799984 h 2423331"/>
                <a:gd name="connsiteX120" fmla="*/ 1335980 w 2516566"/>
                <a:gd name="connsiteY120" fmla="*/ 682808 h 2423331"/>
                <a:gd name="connsiteX121" fmla="*/ 1621514 w 2516566"/>
                <a:gd name="connsiteY121" fmla="*/ 563692 h 2423331"/>
                <a:gd name="connsiteX122" fmla="*/ 1845154 w 2516566"/>
                <a:gd name="connsiteY122" fmla="*/ 596976 h 2423331"/>
                <a:gd name="connsiteX123" fmla="*/ 2063618 w 2516566"/>
                <a:gd name="connsiteY123" fmla="*/ 733201 h 2423331"/>
                <a:gd name="connsiteX124" fmla="*/ 2070806 w 2516566"/>
                <a:gd name="connsiteY124" fmla="*/ 738521 h 2423331"/>
                <a:gd name="connsiteX125" fmla="*/ 2067643 w 2516566"/>
                <a:gd name="connsiteY125" fmla="*/ 729175 h 2423331"/>
                <a:gd name="connsiteX126" fmla="*/ 2103587 w 2516566"/>
                <a:gd name="connsiteY126" fmla="*/ 580514 h 2423331"/>
                <a:gd name="connsiteX127" fmla="*/ 2238950 w 2516566"/>
                <a:gd name="connsiteY127" fmla="*/ 493315 h 2423331"/>
                <a:gd name="connsiteX128" fmla="*/ 2326849 w 2516566"/>
                <a:gd name="connsiteY128" fmla="*/ 482056 h 2423331"/>
                <a:gd name="connsiteX129" fmla="*/ 1256402 w 2516566"/>
                <a:gd name="connsiteY129" fmla="*/ 19 h 2423331"/>
                <a:gd name="connsiteX130" fmla="*/ 1266897 w 2516566"/>
                <a:gd name="connsiteY130" fmla="*/ 7504 h 2423331"/>
                <a:gd name="connsiteX131" fmla="*/ 1399456 w 2516566"/>
                <a:gd name="connsiteY131" fmla="*/ 184921 h 2423331"/>
                <a:gd name="connsiteX132" fmla="*/ 1323615 w 2516566"/>
                <a:gd name="connsiteY132" fmla="*/ 597120 h 2423331"/>
                <a:gd name="connsiteX133" fmla="*/ 1193141 w 2516566"/>
                <a:gd name="connsiteY133" fmla="*/ 597120 h 2423331"/>
                <a:gd name="connsiteX134" fmla="*/ 1069208 w 2516566"/>
                <a:gd name="connsiteY134" fmla="*/ 377721 h 2423331"/>
                <a:gd name="connsiteX135" fmla="*/ 1160432 w 2516566"/>
                <a:gd name="connsiteY135" fmla="*/ 115478 h 2423331"/>
                <a:gd name="connsiteX136" fmla="*/ 1247847 w 2516566"/>
                <a:gd name="connsiteY136" fmla="*/ 6067 h 2423331"/>
                <a:gd name="connsiteX137" fmla="*/ 1256402 w 2516566"/>
                <a:gd name="connsiteY137" fmla="*/ 19 h 242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</a:cxnLst>
              <a:rect l="l" t="t" r="r" b="b"/>
              <a:pathLst>
                <a:path w="2516566" h="2423331">
                  <a:moveTo>
                    <a:pt x="1596525" y="867297"/>
                  </a:moveTo>
                  <a:cubicBezTo>
                    <a:pt x="1626475" y="863424"/>
                    <a:pt x="1657350" y="864323"/>
                    <a:pt x="1689160" y="867845"/>
                  </a:cubicBezTo>
                  <a:cubicBezTo>
                    <a:pt x="1746166" y="874243"/>
                    <a:pt x="1796415" y="890345"/>
                    <a:pt x="1841776" y="926073"/>
                  </a:cubicBezTo>
                  <a:cubicBezTo>
                    <a:pt x="1892097" y="965683"/>
                    <a:pt x="1914885" y="1018735"/>
                    <a:pt x="1926530" y="1078689"/>
                  </a:cubicBezTo>
                  <a:cubicBezTo>
                    <a:pt x="1946874" y="1182853"/>
                    <a:pt x="1896697" y="1261928"/>
                    <a:pt x="1833077" y="1335972"/>
                  </a:cubicBezTo>
                  <a:cubicBezTo>
                    <a:pt x="1829196" y="1340429"/>
                    <a:pt x="1822582" y="1342513"/>
                    <a:pt x="1818700" y="1349702"/>
                  </a:cubicBezTo>
                  <a:cubicBezTo>
                    <a:pt x="1853860" y="1347783"/>
                    <a:pt x="1888704" y="1357258"/>
                    <a:pt x="1918048" y="1376732"/>
                  </a:cubicBezTo>
                  <a:cubicBezTo>
                    <a:pt x="1946802" y="1396644"/>
                    <a:pt x="1960605" y="1427052"/>
                    <a:pt x="1966212" y="1465296"/>
                  </a:cubicBezTo>
                  <a:cubicBezTo>
                    <a:pt x="1939111" y="1456095"/>
                    <a:pt x="1920420" y="1438482"/>
                    <a:pt x="1895331" y="1433378"/>
                  </a:cubicBezTo>
                  <a:cubicBezTo>
                    <a:pt x="1857972" y="1426564"/>
                    <a:pt x="1819548" y="1428332"/>
                    <a:pt x="1782972" y="1438554"/>
                  </a:cubicBezTo>
                  <a:cubicBezTo>
                    <a:pt x="1703897" y="1458036"/>
                    <a:pt x="1637617" y="1502893"/>
                    <a:pt x="1569828" y="1544875"/>
                  </a:cubicBezTo>
                  <a:cubicBezTo>
                    <a:pt x="1519867" y="1575858"/>
                    <a:pt x="1469834" y="1606985"/>
                    <a:pt x="1414624" y="1628263"/>
                  </a:cubicBezTo>
                  <a:lnTo>
                    <a:pt x="1411102" y="1624382"/>
                  </a:lnTo>
                  <a:cubicBezTo>
                    <a:pt x="1480545" y="1555586"/>
                    <a:pt x="1548478" y="1485424"/>
                    <a:pt x="1603687" y="1404264"/>
                  </a:cubicBezTo>
                  <a:cubicBezTo>
                    <a:pt x="1643081" y="1346395"/>
                    <a:pt x="1677874" y="1285076"/>
                    <a:pt x="1682762" y="1214699"/>
                  </a:cubicBezTo>
                  <a:cubicBezTo>
                    <a:pt x="1689951" y="1118586"/>
                    <a:pt x="1647250" y="1029303"/>
                    <a:pt x="1535466" y="1004070"/>
                  </a:cubicBezTo>
                  <a:cubicBezTo>
                    <a:pt x="1500127" y="994812"/>
                    <a:pt x="1463515" y="991318"/>
                    <a:pt x="1427061" y="993719"/>
                  </a:cubicBezTo>
                  <a:cubicBezTo>
                    <a:pt x="1439282" y="946130"/>
                    <a:pt x="1470193" y="917016"/>
                    <a:pt x="1509443" y="895378"/>
                  </a:cubicBezTo>
                  <a:cubicBezTo>
                    <a:pt x="1537551" y="879815"/>
                    <a:pt x="1566575" y="871170"/>
                    <a:pt x="1596525" y="867297"/>
                  </a:cubicBezTo>
                  <a:close/>
                  <a:moveTo>
                    <a:pt x="885411" y="862886"/>
                  </a:moveTo>
                  <a:cubicBezTo>
                    <a:pt x="916125" y="863856"/>
                    <a:pt x="946713" y="869140"/>
                    <a:pt x="976689" y="880354"/>
                  </a:cubicBezTo>
                  <a:cubicBezTo>
                    <a:pt x="1030461" y="900482"/>
                    <a:pt x="1069495" y="935994"/>
                    <a:pt x="1090774" y="993360"/>
                  </a:cubicBezTo>
                  <a:cubicBezTo>
                    <a:pt x="1042574" y="990513"/>
                    <a:pt x="994302" y="997587"/>
                    <a:pt x="948941" y="1014135"/>
                  </a:cubicBezTo>
                  <a:cubicBezTo>
                    <a:pt x="853835" y="1048497"/>
                    <a:pt x="816238" y="1158843"/>
                    <a:pt x="840464" y="1250858"/>
                  </a:cubicBezTo>
                  <a:cubicBezTo>
                    <a:pt x="862533" y="1334535"/>
                    <a:pt x="910554" y="1402899"/>
                    <a:pt x="962672" y="1469754"/>
                  </a:cubicBezTo>
                  <a:cubicBezTo>
                    <a:pt x="1005804" y="1525610"/>
                    <a:pt x="1057706" y="1573630"/>
                    <a:pt x="1106445" y="1624454"/>
                  </a:cubicBezTo>
                  <a:lnTo>
                    <a:pt x="1101844" y="1628336"/>
                  </a:lnTo>
                  <a:cubicBezTo>
                    <a:pt x="1021187" y="1594549"/>
                    <a:pt x="948941" y="1546026"/>
                    <a:pt x="874754" y="1500809"/>
                  </a:cubicBezTo>
                  <a:cubicBezTo>
                    <a:pt x="808906" y="1460624"/>
                    <a:pt x="739679" y="1428922"/>
                    <a:pt x="659812" y="1428491"/>
                  </a:cubicBezTo>
                  <a:cubicBezTo>
                    <a:pt x="628836" y="1428404"/>
                    <a:pt x="598536" y="1437592"/>
                    <a:pt x="572829" y="1454873"/>
                  </a:cubicBezTo>
                  <a:cubicBezTo>
                    <a:pt x="567089" y="1458920"/>
                    <a:pt x="560727" y="1462004"/>
                    <a:pt x="553995" y="1464003"/>
                  </a:cubicBezTo>
                  <a:cubicBezTo>
                    <a:pt x="550041" y="1399305"/>
                    <a:pt x="600434" y="1359407"/>
                    <a:pt x="697769" y="1351787"/>
                  </a:cubicBezTo>
                  <a:cubicBezTo>
                    <a:pt x="668029" y="1320287"/>
                    <a:pt x="642207" y="1285314"/>
                    <a:pt x="620850" y="1247623"/>
                  </a:cubicBezTo>
                  <a:cubicBezTo>
                    <a:pt x="592742" y="1197734"/>
                    <a:pt x="580449" y="1146982"/>
                    <a:pt x="589148" y="1088826"/>
                  </a:cubicBezTo>
                  <a:cubicBezTo>
                    <a:pt x="594989" y="1045377"/>
                    <a:pt x="610757" y="1003856"/>
                    <a:pt x="635227" y="967481"/>
                  </a:cubicBezTo>
                  <a:cubicBezTo>
                    <a:pt x="673327" y="911481"/>
                    <a:pt x="730190" y="883805"/>
                    <a:pt x="793378" y="871296"/>
                  </a:cubicBezTo>
                  <a:cubicBezTo>
                    <a:pt x="823858" y="865258"/>
                    <a:pt x="854698" y="861915"/>
                    <a:pt x="885411" y="862886"/>
                  </a:cubicBezTo>
                  <a:close/>
                  <a:moveTo>
                    <a:pt x="2326849" y="482056"/>
                  </a:moveTo>
                  <a:cubicBezTo>
                    <a:pt x="2356359" y="481382"/>
                    <a:pt x="2386030" y="483431"/>
                    <a:pt x="2415719" y="487133"/>
                  </a:cubicBezTo>
                  <a:cubicBezTo>
                    <a:pt x="2430097" y="488930"/>
                    <a:pt x="2435273" y="495471"/>
                    <a:pt x="2433260" y="507980"/>
                  </a:cubicBezTo>
                  <a:cubicBezTo>
                    <a:pt x="2419673" y="590650"/>
                    <a:pt x="2402708" y="672313"/>
                    <a:pt x="2342682" y="736364"/>
                  </a:cubicBezTo>
                  <a:cubicBezTo>
                    <a:pt x="2287473" y="795383"/>
                    <a:pt x="2219181" y="810264"/>
                    <a:pt x="2142046" y="791358"/>
                  </a:cubicBezTo>
                  <a:cubicBezTo>
                    <a:pt x="2135289" y="789704"/>
                    <a:pt x="2128172" y="789273"/>
                    <a:pt x="2121199" y="788267"/>
                  </a:cubicBezTo>
                  <a:cubicBezTo>
                    <a:pt x="2119258" y="783810"/>
                    <a:pt x="2116311" y="782300"/>
                    <a:pt x="2111926" y="785032"/>
                  </a:cubicBezTo>
                  <a:lnTo>
                    <a:pt x="2117030" y="792076"/>
                  </a:lnTo>
                  <a:cubicBezTo>
                    <a:pt x="2161456" y="855840"/>
                    <a:pt x="2198046" y="923198"/>
                    <a:pt x="2218318" y="998823"/>
                  </a:cubicBezTo>
                  <a:cubicBezTo>
                    <a:pt x="2232573" y="1048691"/>
                    <a:pt x="2241775" y="1099867"/>
                    <a:pt x="2245779" y="1151582"/>
                  </a:cubicBezTo>
                  <a:cubicBezTo>
                    <a:pt x="2247864" y="1186232"/>
                    <a:pt x="2249014" y="1220809"/>
                    <a:pt x="2250523" y="1255459"/>
                  </a:cubicBezTo>
                  <a:cubicBezTo>
                    <a:pt x="2251242" y="1273071"/>
                    <a:pt x="2238878" y="1289246"/>
                    <a:pt x="2247360" y="1309302"/>
                  </a:cubicBezTo>
                  <a:cubicBezTo>
                    <a:pt x="2273312" y="1284286"/>
                    <a:pt x="2300557" y="1264660"/>
                    <a:pt x="2338153" y="1260203"/>
                  </a:cubicBezTo>
                  <a:cubicBezTo>
                    <a:pt x="2358799" y="1257809"/>
                    <a:pt x="2379718" y="1260857"/>
                    <a:pt x="2398826" y="1269046"/>
                  </a:cubicBezTo>
                  <a:cubicBezTo>
                    <a:pt x="2446703" y="1288023"/>
                    <a:pt x="2480489" y="1324183"/>
                    <a:pt x="2510969" y="1364008"/>
                  </a:cubicBezTo>
                  <a:cubicBezTo>
                    <a:pt x="2518158" y="1373209"/>
                    <a:pt x="2520243" y="1378960"/>
                    <a:pt x="2506081" y="1387587"/>
                  </a:cubicBezTo>
                  <a:cubicBezTo>
                    <a:pt x="2469275" y="1410231"/>
                    <a:pt x="2432900" y="1430288"/>
                    <a:pt x="2389840" y="1441430"/>
                  </a:cubicBezTo>
                  <a:cubicBezTo>
                    <a:pt x="2346780" y="1452572"/>
                    <a:pt x="2282369" y="1427053"/>
                    <a:pt x="2255699" y="1386724"/>
                  </a:cubicBezTo>
                  <a:cubicBezTo>
                    <a:pt x="2250595" y="1379032"/>
                    <a:pt x="2245276" y="1371556"/>
                    <a:pt x="2237512" y="1360126"/>
                  </a:cubicBezTo>
                  <a:cubicBezTo>
                    <a:pt x="2222775" y="1426118"/>
                    <a:pt x="2204588" y="1486072"/>
                    <a:pt x="2174539" y="1541496"/>
                  </a:cubicBezTo>
                  <a:cubicBezTo>
                    <a:pt x="2121846" y="1638759"/>
                    <a:pt x="2055926" y="1725167"/>
                    <a:pt x="1965564" y="1791303"/>
                  </a:cubicBezTo>
                  <a:cubicBezTo>
                    <a:pt x="1855505" y="1871960"/>
                    <a:pt x="1744584" y="1951323"/>
                    <a:pt x="1619070" y="2006963"/>
                  </a:cubicBezTo>
                  <a:cubicBezTo>
                    <a:pt x="1574716" y="2026589"/>
                    <a:pt x="1530936" y="2044345"/>
                    <a:pt x="1493555" y="2077700"/>
                  </a:cubicBezTo>
                  <a:cubicBezTo>
                    <a:pt x="1446110" y="2119898"/>
                    <a:pt x="1408082" y="2168996"/>
                    <a:pt x="1371779" y="2219892"/>
                  </a:cubicBezTo>
                  <a:cubicBezTo>
                    <a:pt x="1327526" y="2280083"/>
                    <a:pt x="1291503" y="2345917"/>
                    <a:pt x="1264668" y="2415640"/>
                  </a:cubicBezTo>
                  <a:cubicBezTo>
                    <a:pt x="1263518" y="2418731"/>
                    <a:pt x="1263446" y="2422829"/>
                    <a:pt x="1255179" y="2423331"/>
                  </a:cubicBezTo>
                  <a:cubicBezTo>
                    <a:pt x="1248853" y="2406942"/>
                    <a:pt x="1243389" y="2388826"/>
                    <a:pt x="1235122" y="2372148"/>
                  </a:cubicBezTo>
                  <a:cubicBezTo>
                    <a:pt x="1199732" y="2299349"/>
                    <a:pt x="1156536" y="2230603"/>
                    <a:pt x="1106301" y="2167127"/>
                  </a:cubicBezTo>
                  <a:cubicBezTo>
                    <a:pt x="1071580" y="2124355"/>
                    <a:pt x="1035636" y="2083882"/>
                    <a:pt x="990707" y="2051102"/>
                  </a:cubicBezTo>
                  <a:cubicBezTo>
                    <a:pt x="975669" y="2040340"/>
                    <a:pt x="959343" y="2031498"/>
                    <a:pt x="942112" y="2024792"/>
                  </a:cubicBezTo>
                  <a:cubicBezTo>
                    <a:pt x="832484" y="1981659"/>
                    <a:pt x="734000" y="1919908"/>
                    <a:pt x="637743" y="1852263"/>
                  </a:cubicBezTo>
                  <a:cubicBezTo>
                    <a:pt x="579587" y="1811575"/>
                    <a:pt x="521143" y="1772253"/>
                    <a:pt x="471685" y="1721357"/>
                  </a:cubicBezTo>
                  <a:cubicBezTo>
                    <a:pt x="380888" y="1628350"/>
                    <a:pt x="316050" y="1513173"/>
                    <a:pt x="283629" y="1387299"/>
                  </a:cubicBezTo>
                  <a:cubicBezTo>
                    <a:pt x="281688" y="1380110"/>
                    <a:pt x="286360" y="1371340"/>
                    <a:pt x="277662" y="1363361"/>
                  </a:cubicBezTo>
                  <a:cubicBezTo>
                    <a:pt x="259619" y="1387299"/>
                    <a:pt x="243660" y="1412316"/>
                    <a:pt x="216702" y="1427340"/>
                  </a:cubicBezTo>
                  <a:cubicBezTo>
                    <a:pt x="176517" y="1449841"/>
                    <a:pt x="135398" y="1448259"/>
                    <a:pt x="94495" y="1433235"/>
                  </a:cubicBezTo>
                  <a:cubicBezTo>
                    <a:pt x="64984" y="1422143"/>
                    <a:pt x="36857" y="1407665"/>
                    <a:pt x="10675" y="1390103"/>
                  </a:cubicBezTo>
                  <a:cubicBezTo>
                    <a:pt x="-2265" y="1381548"/>
                    <a:pt x="-3703" y="1374647"/>
                    <a:pt x="7799" y="1361348"/>
                  </a:cubicBezTo>
                  <a:cubicBezTo>
                    <a:pt x="38782" y="1326124"/>
                    <a:pt x="68400" y="1290971"/>
                    <a:pt x="113545" y="1271490"/>
                  </a:cubicBezTo>
                  <a:cubicBezTo>
                    <a:pt x="170335" y="1246976"/>
                    <a:pt x="217349" y="1260635"/>
                    <a:pt x="259978" y="1301035"/>
                  </a:cubicBezTo>
                  <a:cubicBezTo>
                    <a:pt x="262494" y="1303479"/>
                    <a:pt x="265154" y="1305780"/>
                    <a:pt x="268748" y="1309015"/>
                  </a:cubicBezTo>
                  <a:cubicBezTo>
                    <a:pt x="278884" y="1295572"/>
                    <a:pt x="267167" y="1283926"/>
                    <a:pt x="266879" y="1271993"/>
                  </a:cubicBezTo>
                  <a:cubicBezTo>
                    <a:pt x="263644" y="1139793"/>
                    <a:pt x="281256" y="1011547"/>
                    <a:pt x="339700" y="890993"/>
                  </a:cubicBezTo>
                  <a:cubicBezTo>
                    <a:pt x="356666" y="856128"/>
                    <a:pt x="379526" y="824929"/>
                    <a:pt x="400013" y="792220"/>
                  </a:cubicBezTo>
                  <a:lnTo>
                    <a:pt x="405261" y="785032"/>
                  </a:lnTo>
                  <a:cubicBezTo>
                    <a:pt x="400876" y="782228"/>
                    <a:pt x="398072" y="783738"/>
                    <a:pt x="395916" y="788195"/>
                  </a:cubicBezTo>
                  <a:cubicBezTo>
                    <a:pt x="380115" y="789424"/>
                    <a:pt x="364396" y="791537"/>
                    <a:pt x="348830" y="794521"/>
                  </a:cubicBezTo>
                  <a:cubicBezTo>
                    <a:pt x="266376" y="814936"/>
                    <a:pt x="179608" y="763034"/>
                    <a:pt x="140358" y="692585"/>
                  </a:cubicBezTo>
                  <a:cubicBezTo>
                    <a:pt x="109735" y="637304"/>
                    <a:pt x="94854" y="577566"/>
                    <a:pt x="83927" y="515959"/>
                  </a:cubicBezTo>
                  <a:cubicBezTo>
                    <a:pt x="81411" y="501582"/>
                    <a:pt x="81411" y="489145"/>
                    <a:pt x="103840" y="486701"/>
                  </a:cubicBezTo>
                  <a:cubicBezTo>
                    <a:pt x="160963" y="479390"/>
                    <a:pt x="218895" y="481425"/>
                    <a:pt x="275362" y="492740"/>
                  </a:cubicBezTo>
                  <a:cubicBezTo>
                    <a:pt x="367017" y="512581"/>
                    <a:pt x="435669" y="572175"/>
                    <a:pt x="445158" y="673751"/>
                  </a:cubicBezTo>
                  <a:cubicBezTo>
                    <a:pt x="446884" y="692226"/>
                    <a:pt x="451053" y="710413"/>
                    <a:pt x="449543" y="729104"/>
                  </a:cubicBezTo>
                  <a:cubicBezTo>
                    <a:pt x="445086" y="731045"/>
                    <a:pt x="443577" y="733992"/>
                    <a:pt x="446309" y="738377"/>
                  </a:cubicBezTo>
                  <a:lnTo>
                    <a:pt x="453497" y="733201"/>
                  </a:lnTo>
                  <a:cubicBezTo>
                    <a:pt x="540933" y="650323"/>
                    <a:pt x="649791" y="593533"/>
                    <a:pt x="767786" y="569227"/>
                  </a:cubicBezTo>
                  <a:cubicBezTo>
                    <a:pt x="859154" y="549962"/>
                    <a:pt x="948510" y="566999"/>
                    <a:pt x="1035349" y="599707"/>
                  </a:cubicBezTo>
                  <a:cubicBezTo>
                    <a:pt x="1088200" y="619304"/>
                    <a:pt x="1137514" y="647368"/>
                    <a:pt x="1181351" y="682808"/>
                  </a:cubicBezTo>
                  <a:cubicBezTo>
                    <a:pt x="1231672" y="723641"/>
                    <a:pt x="1235194" y="775543"/>
                    <a:pt x="1193284" y="823419"/>
                  </a:cubicBezTo>
                  <a:cubicBezTo>
                    <a:pt x="1179079" y="840636"/>
                    <a:pt x="1162581" y="855826"/>
                    <a:pt x="1144257" y="868564"/>
                  </a:cubicBezTo>
                  <a:cubicBezTo>
                    <a:pt x="1133762" y="875393"/>
                    <a:pt x="1128802" y="875250"/>
                    <a:pt x="1124057" y="864395"/>
                  </a:cubicBezTo>
                  <a:cubicBezTo>
                    <a:pt x="1079128" y="762675"/>
                    <a:pt x="995883" y="722131"/>
                    <a:pt x="889778" y="718752"/>
                  </a:cubicBezTo>
                  <a:cubicBezTo>
                    <a:pt x="811206" y="716308"/>
                    <a:pt x="733640" y="724143"/>
                    <a:pt x="662113" y="758433"/>
                  </a:cubicBezTo>
                  <a:cubicBezTo>
                    <a:pt x="549969" y="812277"/>
                    <a:pt x="486206" y="906520"/>
                    <a:pt x="450047" y="1022330"/>
                  </a:cubicBezTo>
                  <a:cubicBezTo>
                    <a:pt x="429016" y="1092427"/>
                    <a:pt x="421982" y="1165974"/>
                    <a:pt x="429343" y="1238781"/>
                  </a:cubicBezTo>
                  <a:cubicBezTo>
                    <a:pt x="435294" y="1300870"/>
                    <a:pt x="450662" y="1361686"/>
                    <a:pt x="474919" y="1419145"/>
                  </a:cubicBezTo>
                  <a:cubicBezTo>
                    <a:pt x="502242" y="1486151"/>
                    <a:pt x="542360" y="1547197"/>
                    <a:pt x="593029" y="1598862"/>
                  </a:cubicBezTo>
                  <a:cubicBezTo>
                    <a:pt x="651200" y="1658269"/>
                    <a:pt x="721196" y="1704802"/>
                    <a:pt x="798482" y="1735447"/>
                  </a:cubicBezTo>
                  <a:cubicBezTo>
                    <a:pt x="914579" y="1782030"/>
                    <a:pt x="1026363" y="1836879"/>
                    <a:pt x="1128011" y="1910132"/>
                  </a:cubicBezTo>
                  <a:cubicBezTo>
                    <a:pt x="1154609" y="1929254"/>
                    <a:pt x="1176678" y="1954558"/>
                    <a:pt x="1201264" y="1976411"/>
                  </a:cubicBezTo>
                  <a:cubicBezTo>
                    <a:pt x="1225849" y="1998265"/>
                    <a:pt x="1240586" y="2025654"/>
                    <a:pt x="1258773" y="2055487"/>
                  </a:cubicBezTo>
                  <a:cubicBezTo>
                    <a:pt x="1278154" y="2022563"/>
                    <a:pt x="1301445" y="1992097"/>
                    <a:pt x="1328144" y="1964766"/>
                  </a:cubicBezTo>
                  <a:cubicBezTo>
                    <a:pt x="1382275" y="1910347"/>
                    <a:pt x="1446901" y="1871313"/>
                    <a:pt x="1512390" y="1832638"/>
                  </a:cubicBezTo>
                  <a:cubicBezTo>
                    <a:pt x="1593047" y="1785408"/>
                    <a:pt x="1682043" y="1756007"/>
                    <a:pt x="1765000" y="1714097"/>
                  </a:cubicBezTo>
                  <a:cubicBezTo>
                    <a:pt x="1908270" y="1641563"/>
                    <a:pt x="2006036" y="1528701"/>
                    <a:pt x="2058586" y="1376804"/>
                  </a:cubicBezTo>
                  <a:cubicBezTo>
                    <a:pt x="2087002" y="1296176"/>
                    <a:pt x="2096959" y="1210192"/>
                    <a:pt x="2087700" y="1125200"/>
                  </a:cubicBezTo>
                  <a:cubicBezTo>
                    <a:pt x="2074041" y="1002345"/>
                    <a:pt x="2030190" y="890921"/>
                    <a:pt x="1932496" y="808036"/>
                  </a:cubicBezTo>
                  <a:cubicBezTo>
                    <a:pt x="1873405" y="757715"/>
                    <a:pt x="1803100" y="732051"/>
                    <a:pt x="1725965" y="723641"/>
                  </a:cubicBezTo>
                  <a:cubicBezTo>
                    <a:pt x="1696779" y="720563"/>
                    <a:pt x="1667464" y="718961"/>
                    <a:pt x="1638120" y="718824"/>
                  </a:cubicBezTo>
                  <a:cubicBezTo>
                    <a:pt x="1544667" y="717961"/>
                    <a:pt x="1466526" y="747579"/>
                    <a:pt x="1412036" y="826654"/>
                  </a:cubicBezTo>
                  <a:cubicBezTo>
                    <a:pt x="1406141" y="835280"/>
                    <a:pt x="1398234" y="844122"/>
                    <a:pt x="1396436" y="853827"/>
                  </a:cubicBezTo>
                  <a:cubicBezTo>
                    <a:pt x="1391404" y="880569"/>
                    <a:pt x="1377818" y="874674"/>
                    <a:pt x="1364734" y="862741"/>
                  </a:cubicBezTo>
                  <a:cubicBezTo>
                    <a:pt x="1343743" y="843619"/>
                    <a:pt x="1321602" y="825576"/>
                    <a:pt x="1307225" y="799984"/>
                  </a:cubicBezTo>
                  <a:cubicBezTo>
                    <a:pt x="1276817" y="746429"/>
                    <a:pt x="1304134" y="709479"/>
                    <a:pt x="1335980" y="682808"/>
                  </a:cubicBezTo>
                  <a:cubicBezTo>
                    <a:pt x="1418578" y="613725"/>
                    <a:pt x="1516415" y="577638"/>
                    <a:pt x="1621514" y="563692"/>
                  </a:cubicBezTo>
                  <a:cubicBezTo>
                    <a:pt x="1698001" y="553484"/>
                    <a:pt x="1773195" y="569227"/>
                    <a:pt x="1845154" y="596976"/>
                  </a:cubicBezTo>
                  <a:cubicBezTo>
                    <a:pt x="1925840" y="628347"/>
                    <a:pt x="1999940" y="674556"/>
                    <a:pt x="2063618" y="733201"/>
                  </a:cubicBezTo>
                  <a:lnTo>
                    <a:pt x="2070806" y="738521"/>
                  </a:lnTo>
                  <a:cubicBezTo>
                    <a:pt x="2073610" y="734064"/>
                    <a:pt x="2072100" y="731332"/>
                    <a:pt x="2067643" y="729175"/>
                  </a:cubicBezTo>
                  <a:cubicBezTo>
                    <a:pt x="2068937" y="677058"/>
                    <a:pt x="2073897" y="626809"/>
                    <a:pt x="2103587" y="580514"/>
                  </a:cubicBezTo>
                  <a:cubicBezTo>
                    <a:pt x="2136223" y="530193"/>
                    <a:pt x="2184603" y="506902"/>
                    <a:pt x="2238950" y="493315"/>
                  </a:cubicBezTo>
                  <a:cubicBezTo>
                    <a:pt x="2267992" y="486127"/>
                    <a:pt x="2297340" y="482730"/>
                    <a:pt x="2326849" y="482056"/>
                  </a:cubicBezTo>
                  <a:close/>
                  <a:moveTo>
                    <a:pt x="1256402" y="19"/>
                  </a:moveTo>
                  <a:cubicBezTo>
                    <a:pt x="1259133" y="261"/>
                    <a:pt x="1262189" y="2759"/>
                    <a:pt x="1266897" y="7504"/>
                  </a:cubicBezTo>
                  <a:cubicBezTo>
                    <a:pt x="1319575" y="59795"/>
                    <a:pt x="1364239" y="119583"/>
                    <a:pt x="1399456" y="184921"/>
                  </a:cubicBezTo>
                  <a:cubicBezTo>
                    <a:pt x="1476231" y="330348"/>
                    <a:pt x="1469186" y="485048"/>
                    <a:pt x="1323615" y="597120"/>
                  </a:cubicBezTo>
                  <a:cubicBezTo>
                    <a:pt x="1251729" y="652400"/>
                    <a:pt x="1266106" y="651754"/>
                    <a:pt x="1193141" y="597120"/>
                  </a:cubicBezTo>
                  <a:cubicBezTo>
                    <a:pt x="1113993" y="538316"/>
                    <a:pt x="1072299" y="459241"/>
                    <a:pt x="1069208" y="377721"/>
                  </a:cubicBezTo>
                  <a:cubicBezTo>
                    <a:pt x="1069783" y="267734"/>
                    <a:pt x="1108458" y="188803"/>
                    <a:pt x="1160432" y="115478"/>
                  </a:cubicBezTo>
                  <a:cubicBezTo>
                    <a:pt x="1187318" y="77450"/>
                    <a:pt x="1218445" y="42369"/>
                    <a:pt x="1247847" y="6067"/>
                  </a:cubicBezTo>
                  <a:cubicBezTo>
                    <a:pt x="1251262" y="1789"/>
                    <a:pt x="1253670" y="-224"/>
                    <a:pt x="1256402" y="19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4" name="任意多边形: 形状 503">
              <a:extLst>
                <a:ext uri="{FF2B5EF4-FFF2-40B4-BE49-F238E27FC236}">
                  <a16:creationId xmlns:a16="http://schemas.microsoft.com/office/drawing/2014/main" id="{0A43C386-6020-28BB-1EB9-54BCFC09DC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6965" y="6164985"/>
              <a:ext cx="328105" cy="315949"/>
            </a:xfrm>
            <a:custGeom>
              <a:avLst/>
              <a:gdLst>
                <a:gd name="connsiteX0" fmla="*/ 1596525 w 2516566"/>
                <a:gd name="connsiteY0" fmla="*/ 867297 h 2423331"/>
                <a:gd name="connsiteX1" fmla="*/ 1689160 w 2516566"/>
                <a:gd name="connsiteY1" fmla="*/ 867845 h 2423331"/>
                <a:gd name="connsiteX2" fmla="*/ 1841776 w 2516566"/>
                <a:gd name="connsiteY2" fmla="*/ 926073 h 2423331"/>
                <a:gd name="connsiteX3" fmla="*/ 1926530 w 2516566"/>
                <a:gd name="connsiteY3" fmla="*/ 1078689 h 2423331"/>
                <a:gd name="connsiteX4" fmla="*/ 1833077 w 2516566"/>
                <a:gd name="connsiteY4" fmla="*/ 1335972 h 2423331"/>
                <a:gd name="connsiteX5" fmla="*/ 1818700 w 2516566"/>
                <a:gd name="connsiteY5" fmla="*/ 1349702 h 2423331"/>
                <a:gd name="connsiteX6" fmla="*/ 1918048 w 2516566"/>
                <a:gd name="connsiteY6" fmla="*/ 1376732 h 2423331"/>
                <a:gd name="connsiteX7" fmla="*/ 1966212 w 2516566"/>
                <a:gd name="connsiteY7" fmla="*/ 1465296 h 2423331"/>
                <a:gd name="connsiteX8" fmla="*/ 1895331 w 2516566"/>
                <a:gd name="connsiteY8" fmla="*/ 1433378 h 2423331"/>
                <a:gd name="connsiteX9" fmla="*/ 1782972 w 2516566"/>
                <a:gd name="connsiteY9" fmla="*/ 1438554 h 2423331"/>
                <a:gd name="connsiteX10" fmla="*/ 1569828 w 2516566"/>
                <a:gd name="connsiteY10" fmla="*/ 1544875 h 2423331"/>
                <a:gd name="connsiteX11" fmla="*/ 1414624 w 2516566"/>
                <a:gd name="connsiteY11" fmla="*/ 1628263 h 2423331"/>
                <a:gd name="connsiteX12" fmla="*/ 1411102 w 2516566"/>
                <a:gd name="connsiteY12" fmla="*/ 1624382 h 2423331"/>
                <a:gd name="connsiteX13" fmla="*/ 1603687 w 2516566"/>
                <a:gd name="connsiteY13" fmla="*/ 1404264 h 2423331"/>
                <a:gd name="connsiteX14" fmla="*/ 1682762 w 2516566"/>
                <a:gd name="connsiteY14" fmla="*/ 1214699 h 2423331"/>
                <a:gd name="connsiteX15" fmla="*/ 1535466 w 2516566"/>
                <a:gd name="connsiteY15" fmla="*/ 1004070 h 2423331"/>
                <a:gd name="connsiteX16" fmla="*/ 1427061 w 2516566"/>
                <a:gd name="connsiteY16" fmla="*/ 993719 h 2423331"/>
                <a:gd name="connsiteX17" fmla="*/ 1509443 w 2516566"/>
                <a:gd name="connsiteY17" fmla="*/ 895378 h 2423331"/>
                <a:gd name="connsiteX18" fmla="*/ 1596525 w 2516566"/>
                <a:gd name="connsiteY18" fmla="*/ 867297 h 2423331"/>
                <a:gd name="connsiteX19" fmla="*/ 885411 w 2516566"/>
                <a:gd name="connsiteY19" fmla="*/ 862886 h 2423331"/>
                <a:gd name="connsiteX20" fmla="*/ 976689 w 2516566"/>
                <a:gd name="connsiteY20" fmla="*/ 880354 h 2423331"/>
                <a:gd name="connsiteX21" fmla="*/ 1090774 w 2516566"/>
                <a:gd name="connsiteY21" fmla="*/ 993360 h 2423331"/>
                <a:gd name="connsiteX22" fmla="*/ 948941 w 2516566"/>
                <a:gd name="connsiteY22" fmla="*/ 1014135 h 2423331"/>
                <a:gd name="connsiteX23" fmla="*/ 840464 w 2516566"/>
                <a:gd name="connsiteY23" fmla="*/ 1250858 h 2423331"/>
                <a:gd name="connsiteX24" fmla="*/ 962672 w 2516566"/>
                <a:gd name="connsiteY24" fmla="*/ 1469754 h 2423331"/>
                <a:gd name="connsiteX25" fmla="*/ 1106445 w 2516566"/>
                <a:gd name="connsiteY25" fmla="*/ 1624454 h 2423331"/>
                <a:gd name="connsiteX26" fmla="*/ 1101844 w 2516566"/>
                <a:gd name="connsiteY26" fmla="*/ 1628336 h 2423331"/>
                <a:gd name="connsiteX27" fmla="*/ 874754 w 2516566"/>
                <a:gd name="connsiteY27" fmla="*/ 1500809 h 2423331"/>
                <a:gd name="connsiteX28" fmla="*/ 659812 w 2516566"/>
                <a:gd name="connsiteY28" fmla="*/ 1428491 h 2423331"/>
                <a:gd name="connsiteX29" fmla="*/ 572829 w 2516566"/>
                <a:gd name="connsiteY29" fmla="*/ 1454873 h 2423331"/>
                <a:gd name="connsiteX30" fmla="*/ 553995 w 2516566"/>
                <a:gd name="connsiteY30" fmla="*/ 1464003 h 2423331"/>
                <a:gd name="connsiteX31" fmla="*/ 697769 w 2516566"/>
                <a:gd name="connsiteY31" fmla="*/ 1351787 h 2423331"/>
                <a:gd name="connsiteX32" fmla="*/ 620850 w 2516566"/>
                <a:gd name="connsiteY32" fmla="*/ 1247623 h 2423331"/>
                <a:gd name="connsiteX33" fmla="*/ 589148 w 2516566"/>
                <a:gd name="connsiteY33" fmla="*/ 1088826 h 2423331"/>
                <a:gd name="connsiteX34" fmla="*/ 635227 w 2516566"/>
                <a:gd name="connsiteY34" fmla="*/ 967481 h 2423331"/>
                <a:gd name="connsiteX35" fmla="*/ 793378 w 2516566"/>
                <a:gd name="connsiteY35" fmla="*/ 871296 h 2423331"/>
                <a:gd name="connsiteX36" fmla="*/ 885411 w 2516566"/>
                <a:gd name="connsiteY36" fmla="*/ 862886 h 2423331"/>
                <a:gd name="connsiteX37" fmla="*/ 2326849 w 2516566"/>
                <a:gd name="connsiteY37" fmla="*/ 482056 h 2423331"/>
                <a:gd name="connsiteX38" fmla="*/ 2415719 w 2516566"/>
                <a:gd name="connsiteY38" fmla="*/ 487133 h 2423331"/>
                <a:gd name="connsiteX39" fmla="*/ 2433260 w 2516566"/>
                <a:gd name="connsiteY39" fmla="*/ 507980 h 2423331"/>
                <a:gd name="connsiteX40" fmla="*/ 2342682 w 2516566"/>
                <a:gd name="connsiteY40" fmla="*/ 736364 h 2423331"/>
                <a:gd name="connsiteX41" fmla="*/ 2142046 w 2516566"/>
                <a:gd name="connsiteY41" fmla="*/ 791358 h 2423331"/>
                <a:gd name="connsiteX42" fmla="*/ 2121199 w 2516566"/>
                <a:gd name="connsiteY42" fmla="*/ 788267 h 2423331"/>
                <a:gd name="connsiteX43" fmla="*/ 2111926 w 2516566"/>
                <a:gd name="connsiteY43" fmla="*/ 785032 h 2423331"/>
                <a:gd name="connsiteX44" fmla="*/ 2117030 w 2516566"/>
                <a:gd name="connsiteY44" fmla="*/ 792076 h 2423331"/>
                <a:gd name="connsiteX45" fmla="*/ 2218318 w 2516566"/>
                <a:gd name="connsiteY45" fmla="*/ 998823 h 2423331"/>
                <a:gd name="connsiteX46" fmla="*/ 2245779 w 2516566"/>
                <a:gd name="connsiteY46" fmla="*/ 1151582 h 2423331"/>
                <a:gd name="connsiteX47" fmla="*/ 2250523 w 2516566"/>
                <a:gd name="connsiteY47" fmla="*/ 1255459 h 2423331"/>
                <a:gd name="connsiteX48" fmla="*/ 2247360 w 2516566"/>
                <a:gd name="connsiteY48" fmla="*/ 1309302 h 2423331"/>
                <a:gd name="connsiteX49" fmla="*/ 2338153 w 2516566"/>
                <a:gd name="connsiteY49" fmla="*/ 1260203 h 2423331"/>
                <a:gd name="connsiteX50" fmla="*/ 2398826 w 2516566"/>
                <a:gd name="connsiteY50" fmla="*/ 1269046 h 2423331"/>
                <a:gd name="connsiteX51" fmla="*/ 2510969 w 2516566"/>
                <a:gd name="connsiteY51" fmla="*/ 1364008 h 2423331"/>
                <a:gd name="connsiteX52" fmla="*/ 2506081 w 2516566"/>
                <a:gd name="connsiteY52" fmla="*/ 1387587 h 2423331"/>
                <a:gd name="connsiteX53" fmla="*/ 2389840 w 2516566"/>
                <a:gd name="connsiteY53" fmla="*/ 1441430 h 2423331"/>
                <a:gd name="connsiteX54" fmla="*/ 2255699 w 2516566"/>
                <a:gd name="connsiteY54" fmla="*/ 1386724 h 2423331"/>
                <a:gd name="connsiteX55" fmla="*/ 2237512 w 2516566"/>
                <a:gd name="connsiteY55" fmla="*/ 1360126 h 2423331"/>
                <a:gd name="connsiteX56" fmla="*/ 2174539 w 2516566"/>
                <a:gd name="connsiteY56" fmla="*/ 1541496 h 2423331"/>
                <a:gd name="connsiteX57" fmla="*/ 1965564 w 2516566"/>
                <a:gd name="connsiteY57" fmla="*/ 1791303 h 2423331"/>
                <a:gd name="connsiteX58" fmla="*/ 1619070 w 2516566"/>
                <a:gd name="connsiteY58" fmla="*/ 2006963 h 2423331"/>
                <a:gd name="connsiteX59" fmla="*/ 1493555 w 2516566"/>
                <a:gd name="connsiteY59" fmla="*/ 2077700 h 2423331"/>
                <a:gd name="connsiteX60" fmla="*/ 1371779 w 2516566"/>
                <a:gd name="connsiteY60" fmla="*/ 2219892 h 2423331"/>
                <a:gd name="connsiteX61" fmla="*/ 1264668 w 2516566"/>
                <a:gd name="connsiteY61" fmla="*/ 2415640 h 2423331"/>
                <a:gd name="connsiteX62" fmla="*/ 1255179 w 2516566"/>
                <a:gd name="connsiteY62" fmla="*/ 2423331 h 2423331"/>
                <a:gd name="connsiteX63" fmla="*/ 1235122 w 2516566"/>
                <a:gd name="connsiteY63" fmla="*/ 2372148 h 2423331"/>
                <a:gd name="connsiteX64" fmla="*/ 1106301 w 2516566"/>
                <a:gd name="connsiteY64" fmla="*/ 2167127 h 2423331"/>
                <a:gd name="connsiteX65" fmla="*/ 990707 w 2516566"/>
                <a:gd name="connsiteY65" fmla="*/ 2051102 h 2423331"/>
                <a:gd name="connsiteX66" fmla="*/ 942112 w 2516566"/>
                <a:gd name="connsiteY66" fmla="*/ 2024792 h 2423331"/>
                <a:gd name="connsiteX67" fmla="*/ 637743 w 2516566"/>
                <a:gd name="connsiteY67" fmla="*/ 1852263 h 2423331"/>
                <a:gd name="connsiteX68" fmla="*/ 471685 w 2516566"/>
                <a:gd name="connsiteY68" fmla="*/ 1721357 h 2423331"/>
                <a:gd name="connsiteX69" fmla="*/ 283629 w 2516566"/>
                <a:gd name="connsiteY69" fmla="*/ 1387299 h 2423331"/>
                <a:gd name="connsiteX70" fmla="*/ 277662 w 2516566"/>
                <a:gd name="connsiteY70" fmla="*/ 1363361 h 2423331"/>
                <a:gd name="connsiteX71" fmla="*/ 216702 w 2516566"/>
                <a:gd name="connsiteY71" fmla="*/ 1427340 h 2423331"/>
                <a:gd name="connsiteX72" fmla="*/ 94495 w 2516566"/>
                <a:gd name="connsiteY72" fmla="*/ 1433235 h 2423331"/>
                <a:gd name="connsiteX73" fmla="*/ 10675 w 2516566"/>
                <a:gd name="connsiteY73" fmla="*/ 1390103 h 2423331"/>
                <a:gd name="connsiteX74" fmla="*/ 7799 w 2516566"/>
                <a:gd name="connsiteY74" fmla="*/ 1361348 h 2423331"/>
                <a:gd name="connsiteX75" fmla="*/ 113545 w 2516566"/>
                <a:gd name="connsiteY75" fmla="*/ 1271490 h 2423331"/>
                <a:gd name="connsiteX76" fmla="*/ 259978 w 2516566"/>
                <a:gd name="connsiteY76" fmla="*/ 1301035 h 2423331"/>
                <a:gd name="connsiteX77" fmla="*/ 268748 w 2516566"/>
                <a:gd name="connsiteY77" fmla="*/ 1309015 h 2423331"/>
                <a:gd name="connsiteX78" fmla="*/ 266879 w 2516566"/>
                <a:gd name="connsiteY78" fmla="*/ 1271993 h 2423331"/>
                <a:gd name="connsiteX79" fmla="*/ 339700 w 2516566"/>
                <a:gd name="connsiteY79" fmla="*/ 890993 h 2423331"/>
                <a:gd name="connsiteX80" fmla="*/ 400013 w 2516566"/>
                <a:gd name="connsiteY80" fmla="*/ 792220 h 2423331"/>
                <a:gd name="connsiteX81" fmla="*/ 405261 w 2516566"/>
                <a:gd name="connsiteY81" fmla="*/ 785032 h 2423331"/>
                <a:gd name="connsiteX82" fmla="*/ 395916 w 2516566"/>
                <a:gd name="connsiteY82" fmla="*/ 788195 h 2423331"/>
                <a:gd name="connsiteX83" fmla="*/ 348830 w 2516566"/>
                <a:gd name="connsiteY83" fmla="*/ 794521 h 2423331"/>
                <a:gd name="connsiteX84" fmla="*/ 140358 w 2516566"/>
                <a:gd name="connsiteY84" fmla="*/ 692585 h 2423331"/>
                <a:gd name="connsiteX85" fmla="*/ 83927 w 2516566"/>
                <a:gd name="connsiteY85" fmla="*/ 515959 h 2423331"/>
                <a:gd name="connsiteX86" fmla="*/ 103840 w 2516566"/>
                <a:gd name="connsiteY86" fmla="*/ 486701 h 2423331"/>
                <a:gd name="connsiteX87" fmla="*/ 275362 w 2516566"/>
                <a:gd name="connsiteY87" fmla="*/ 492740 h 2423331"/>
                <a:gd name="connsiteX88" fmla="*/ 445158 w 2516566"/>
                <a:gd name="connsiteY88" fmla="*/ 673751 h 2423331"/>
                <a:gd name="connsiteX89" fmla="*/ 449543 w 2516566"/>
                <a:gd name="connsiteY89" fmla="*/ 729104 h 2423331"/>
                <a:gd name="connsiteX90" fmla="*/ 446309 w 2516566"/>
                <a:gd name="connsiteY90" fmla="*/ 738377 h 2423331"/>
                <a:gd name="connsiteX91" fmla="*/ 453497 w 2516566"/>
                <a:gd name="connsiteY91" fmla="*/ 733201 h 2423331"/>
                <a:gd name="connsiteX92" fmla="*/ 767786 w 2516566"/>
                <a:gd name="connsiteY92" fmla="*/ 569227 h 2423331"/>
                <a:gd name="connsiteX93" fmla="*/ 1035349 w 2516566"/>
                <a:gd name="connsiteY93" fmla="*/ 599707 h 2423331"/>
                <a:gd name="connsiteX94" fmla="*/ 1181351 w 2516566"/>
                <a:gd name="connsiteY94" fmla="*/ 682808 h 2423331"/>
                <a:gd name="connsiteX95" fmla="*/ 1193284 w 2516566"/>
                <a:gd name="connsiteY95" fmla="*/ 823419 h 2423331"/>
                <a:gd name="connsiteX96" fmla="*/ 1144257 w 2516566"/>
                <a:gd name="connsiteY96" fmla="*/ 868564 h 2423331"/>
                <a:gd name="connsiteX97" fmla="*/ 1124057 w 2516566"/>
                <a:gd name="connsiteY97" fmla="*/ 864395 h 2423331"/>
                <a:gd name="connsiteX98" fmla="*/ 889778 w 2516566"/>
                <a:gd name="connsiteY98" fmla="*/ 718752 h 2423331"/>
                <a:gd name="connsiteX99" fmla="*/ 662113 w 2516566"/>
                <a:gd name="connsiteY99" fmla="*/ 758433 h 2423331"/>
                <a:gd name="connsiteX100" fmla="*/ 450047 w 2516566"/>
                <a:gd name="connsiteY100" fmla="*/ 1022330 h 2423331"/>
                <a:gd name="connsiteX101" fmla="*/ 429343 w 2516566"/>
                <a:gd name="connsiteY101" fmla="*/ 1238781 h 2423331"/>
                <a:gd name="connsiteX102" fmla="*/ 474919 w 2516566"/>
                <a:gd name="connsiteY102" fmla="*/ 1419145 h 2423331"/>
                <a:gd name="connsiteX103" fmla="*/ 593029 w 2516566"/>
                <a:gd name="connsiteY103" fmla="*/ 1598862 h 2423331"/>
                <a:gd name="connsiteX104" fmla="*/ 798482 w 2516566"/>
                <a:gd name="connsiteY104" fmla="*/ 1735447 h 2423331"/>
                <a:gd name="connsiteX105" fmla="*/ 1128011 w 2516566"/>
                <a:gd name="connsiteY105" fmla="*/ 1910132 h 2423331"/>
                <a:gd name="connsiteX106" fmla="*/ 1201264 w 2516566"/>
                <a:gd name="connsiteY106" fmla="*/ 1976411 h 2423331"/>
                <a:gd name="connsiteX107" fmla="*/ 1258773 w 2516566"/>
                <a:gd name="connsiteY107" fmla="*/ 2055487 h 2423331"/>
                <a:gd name="connsiteX108" fmla="*/ 1328144 w 2516566"/>
                <a:gd name="connsiteY108" fmla="*/ 1964766 h 2423331"/>
                <a:gd name="connsiteX109" fmla="*/ 1512390 w 2516566"/>
                <a:gd name="connsiteY109" fmla="*/ 1832638 h 2423331"/>
                <a:gd name="connsiteX110" fmla="*/ 1765000 w 2516566"/>
                <a:gd name="connsiteY110" fmla="*/ 1714097 h 2423331"/>
                <a:gd name="connsiteX111" fmla="*/ 2058586 w 2516566"/>
                <a:gd name="connsiteY111" fmla="*/ 1376804 h 2423331"/>
                <a:gd name="connsiteX112" fmla="*/ 2087700 w 2516566"/>
                <a:gd name="connsiteY112" fmla="*/ 1125200 h 2423331"/>
                <a:gd name="connsiteX113" fmla="*/ 1932496 w 2516566"/>
                <a:gd name="connsiteY113" fmla="*/ 808036 h 2423331"/>
                <a:gd name="connsiteX114" fmla="*/ 1725965 w 2516566"/>
                <a:gd name="connsiteY114" fmla="*/ 723641 h 2423331"/>
                <a:gd name="connsiteX115" fmla="*/ 1638120 w 2516566"/>
                <a:gd name="connsiteY115" fmla="*/ 718824 h 2423331"/>
                <a:gd name="connsiteX116" fmla="*/ 1412036 w 2516566"/>
                <a:gd name="connsiteY116" fmla="*/ 826654 h 2423331"/>
                <a:gd name="connsiteX117" fmla="*/ 1396436 w 2516566"/>
                <a:gd name="connsiteY117" fmla="*/ 853827 h 2423331"/>
                <a:gd name="connsiteX118" fmla="*/ 1364734 w 2516566"/>
                <a:gd name="connsiteY118" fmla="*/ 862741 h 2423331"/>
                <a:gd name="connsiteX119" fmla="*/ 1307225 w 2516566"/>
                <a:gd name="connsiteY119" fmla="*/ 799984 h 2423331"/>
                <a:gd name="connsiteX120" fmla="*/ 1335980 w 2516566"/>
                <a:gd name="connsiteY120" fmla="*/ 682808 h 2423331"/>
                <a:gd name="connsiteX121" fmla="*/ 1621514 w 2516566"/>
                <a:gd name="connsiteY121" fmla="*/ 563692 h 2423331"/>
                <a:gd name="connsiteX122" fmla="*/ 1845154 w 2516566"/>
                <a:gd name="connsiteY122" fmla="*/ 596976 h 2423331"/>
                <a:gd name="connsiteX123" fmla="*/ 2063618 w 2516566"/>
                <a:gd name="connsiteY123" fmla="*/ 733201 h 2423331"/>
                <a:gd name="connsiteX124" fmla="*/ 2070806 w 2516566"/>
                <a:gd name="connsiteY124" fmla="*/ 738521 h 2423331"/>
                <a:gd name="connsiteX125" fmla="*/ 2067643 w 2516566"/>
                <a:gd name="connsiteY125" fmla="*/ 729175 h 2423331"/>
                <a:gd name="connsiteX126" fmla="*/ 2103587 w 2516566"/>
                <a:gd name="connsiteY126" fmla="*/ 580514 h 2423331"/>
                <a:gd name="connsiteX127" fmla="*/ 2238950 w 2516566"/>
                <a:gd name="connsiteY127" fmla="*/ 493315 h 2423331"/>
                <a:gd name="connsiteX128" fmla="*/ 2326849 w 2516566"/>
                <a:gd name="connsiteY128" fmla="*/ 482056 h 2423331"/>
                <a:gd name="connsiteX129" fmla="*/ 1256402 w 2516566"/>
                <a:gd name="connsiteY129" fmla="*/ 19 h 2423331"/>
                <a:gd name="connsiteX130" fmla="*/ 1266897 w 2516566"/>
                <a:gd name="connsiteY130" fmla="*/ 7504 h 2423331"/>
                <a:gd name="connsiteX131" fmla="*/ 1399456 w 2516566"/>
                <a:gd name="connsiteY131" fmla="*/ 184921 h 2423331"/>
                <a:gd name="connsiteX132" fmla="*/ 1323615 w 2516566"/>
                <a:gd name="connsiteY132" fmla="*/ 597120 h 2423331"/>
                <a:gd name="connsiteX133" fmla="*/ 1193141 w 2516566"/>
                <a:gd name="connsiteY133" fmla="*/ 597120 h 2423331"/>
                <a:gd name="connsiteX134" fmla="*/ 1069208 w 2516566"/>
                <a:gd name="connsiteY134" fmla="*/ 377721 h 2423331"/>
                <a:gd name="connsiteX135" fmla="*/ 1160432 w 2516566"/>
                <a:gd name="connsiteY135" fmla="*/ 115478 h 2423331"/>
                <a:gd name="connsiteX136" fmla="*/ 1247847 w 2516566"/>
                <a:gd name="connsiteY136" fmla="*/ 6067 h 2423331"/>
                <a:gd name="connsiteX137" fmla="*/ 1256402 w 2516566"/>
                <a:gd name="connsiteY137" fmla="*/ 19 h 242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</a:cxnLst>
              <a:rect l="l" t="t" r="r" b="b"/>
              <a:pathLst>
                <a:path w="2516566" h="2423331">
                  <a:moveTo>
                    <a:pt x="1596525" y="867297"/>
                  </a:moveTo>
                  <a:cubicBezTo>
                    <a:pt x="1626475" y="863424"/>
                    <a:pt x="1657350" y="864323"/>
                    <a:pt x="1689160" y="867845"/>
                  </a:cubicBezTo>
                  <a:cubicBezTo>
                    <a:pt x="1746166" y="874243"/>
                    <a:pt x="1796415" y="890345"/>
                    <a:pt x="1841776" y="926073"/>
                  </a:cubicBezTo>
                  <a:cubicBezTo>
                    <a:pt x="1892097" y="965683"/>
                    <a:pt x="1914885" y="1018735"/>
                    <a:pt x="1926530" y="1078689"/>
                  </a:cubicBezTo>
                  <a:cubicBezTo>
                    <a:pt x="1946874" y="1182853"/>
                    <a:pt x="1896697" y="1261928"/>
                    <a:pt x="1833077" y="1335972"/>
                  </a:cubicBezTo>
                  <a:cubicBezTo>
                    <a:pt x="1829196" y="1340429"/>
                    <a:pt x="1822582" y="1342513"/>
                    <a:pt x="1818700" y="1349702"/>
                  </a:cubicBezTo>
                  <a:cubicBezTo>
                    <a:pt x="1853860" y="1347783"/>
                    <a:pt x="1888704" y="1357258"/>
                    <a:pt x="1918048" y="1376732"/>
                  </a:cubicBezTo>
                  <a:cubicBezTo>
                    <a:pt x="1946802" y="1396644"/>
                    <a:pt x="1960605" y="1427052"/>
                    <a:pt x="1966212" y="1465296"/>
                  </a:cubicBezTo>
                  <a:cubicBezTo>
                    <a:pt x="1939111" y="1456095"/>
                    <a:pt x="1920420" y="1438482"/>
                    <a:pt x="1895331" y="1433378"/>
                  </a:cubicBezTo>
                  <a:cubicBezTo>
                    <a:pt x="1857972" y="1426564"/>
                    <a:pt x="1819548" y="1428332"/>
                    <a:pt x="1782972" y="1438554"/>
                  </a:cubicBezTo>
                  <a:cubicBezTo>
                    <a:pt x="1703897" y="1458036"/>
                    <a:pt x="1637617" y="1502893"/>
                    <a:pt x="1569828" y="1544875"/>
                  </a:cubicBezTo>
                  <a:cubicBezTo>
                    <a:pt x="1519867" y="1575858"/>
                    <a:pt x="1469834" y="1606985"/>
                    <a:pt x="1414624" y="1628263"/>
                  </a:cubicBezTo>
                  <a:lnTo>
                    <a:pt x="1411102" y="1624382"/>
                  </a:lnTo>
                  <a:cubicBezTo>
                    <a:pt x="1480545" y="1555586"/>
                    <a:pt x="1548478" y="1485424"/>
                    <a:pt x="1603687" y="1404264"/>
                  </a:cubicBezTo>
                  <a:cubicBezTo>
                    <a:pt x="1643081" y="1346395"/>
                    <a:pt x="1677874" y="1285076"/>
                    <a:pt x="1682762" y="1214699"/>
                  </a:cubicBezTo>
                  <a:cubicBezTo>
                    <a:pt x="1689951" y="1118586"/>
                    <a:pt x="1647250" y="1029303"/>
                    <a:pt x="1535466" y="1004070"/>
                  </a:cubicBezTo>
                  <a:cubicBezTo>
                    <a:pt x="1500127" y="994812"/>
                    <a:pt x="1463515" y="991318"/>
                    <a:pt x="1427061" y="993719"/>
                  </a:cubicBezTo>
                  <a:cubicBezTo>
                    <a:pt x="1439282" y="946130"/>
                    <a:pt x="1470193" y="917016"/>
                    <a:pt x="1509443" y="895378"/>
                  </a:cubicBezTo>
                  <a:cubicBezTo>
                    <a:pt x="1537551" y="879815"/>
                    <a:pt x="1566575" y="871170"/>
                    <a:pt x="1596525" y="867297"/>
                  </a:cubicBezTo>
                  <a:close/>
                  <a:moveTo>
                    <a:pt x="885411" y="862886"/>
                  </a:moveTo>
                  <a:cubicBezTo>
                    <a:pt x="916125" y="863856"/>
                    <a:pt x="946713" y="869140"/>
                    <a:pt x="976689" y="880354"/>
                  </a:cubicBezTo>
                  <a:cubicBezTo>
                    <a:pt x="1030461" y="900482"/>
                    <a:pt x="1069495" y="935994"/>
                    <a:pt x="1090774" y="993360"/>
                  </a:cubicBezTo>
                  <a:cubicBezTo>
                    <a:pt x="1042574" y="990513"/>
                    <a:pt x="994302" y="997587"/>
                    <a:pt x="948941" y="1014135"/>
                  </a:cubicBezTo>
                  <a:cubicBezTo>
                    <a:pt x="853835" y="1048497"/>
                    <a:pt x="816238" y="1158843"/>
                    <a:pt x="840464" y="1250858"/>
                  </a:cubicBezTo>
                  <a:cubicBezTo>
                    <a:pt x="862533" y="1334535"/>
                    <a:pt x="910554" y="1402899"/>
                    <a:pt x="962672" y="1469754"/>
                  </a:cubicBezTo>
                  <a:cubicBezTo>
                    <a:pt x="1005804" y="1525610"/>
                    <a:pt x="1057706" y="1573630"/>
                    <a:pt x="1106445" y="1624454"/>
                  </a:cubicBezTo>
                  <a:lnTo>
                    <a:pt x="1101844" y="1628336"/>
                  </a:lnTo>
                  <a:cubicBezTo>
                    <a:pt x="1021187" y="1594549"/>
                    <a:pt x="948941" y="1546026"/>
                    <a:pt x="874754" y="1500809"/>
                  </a:cubicBezTo>
                  <a:cubicBezTo>
                    <a:pt x="808906" y="1460624"/>
                    <a:pt x="739679" y="1428922"/>
                    <a:pt x="659812" y="1428491"/>
                  </a:cubicBezTo>
                  <a:cubicBezTo>
                    <a:pt x="628836" y="1428404"/>
                    <a:pt x="598536" y="1437592"/>
                    <a:pt x="572829" y="1454873"/>
                  </a:cubicBezTo>
                  <a:cubicBezTo>
                    <a:pt x="567089" y="1458920"/>
                    <a:pt x="560727" y="1462004"/>
                    <a:pt x="553995" y="1464003"/>
                  </a:cubicBezTo>
                  <a:cubicBezTo>
                    <a:pt x="550041" y="1399305"/>
                    <a:pt x="600434" y="1359407"/>
                    <a:pt x="697769" y="1351787"/>
                  </a:cubicBezTo>
                  <a:cubicBezTo>
                    <a:pt x="668029" y="1320287"/>
                    <a:pt x="642207" y="1285314"/>
                    <a:pt x="620850" y="1247623"/>
                  </a:cubicBezTo>
                  <a:cubicBezTo>
                    <a:pt x="592742" y="1197734"/>
                    <a:pt x="580449" y="1146982"/>
                    <a:pt x="589148" y="1088826"/>
                  </a:cubicBezTo>
                  <a:cubicBezTo>
                    <a:pt x="594989" y="1045377"/>
                    <a:pt x="610757" y="1003856"/>
                    <a:pt x="635227" y="967481"/>
                  </a:cubicBezTo>
                  <a:cubicBezTo>
                    <a:pt x="673327" y="911481"/>
                    <a:pt x="730190" y="883805"/>
                    <a:pt x="793378" y="871296"/>
                  </a:cubicBezTo>
                  <a:cubicBezTo>
                    <a:pt x="823858" y="865258"/>
                    <a:pt x="854698" y="861915"/>
                    <a:pt x="885411" y="862886"/>
                  </a:cubicBezTo>
                  <a:close/>
                  <a:moveTo>
                    <a:pt x="2326849" y="482056"/>
                  </a:moveTo>
                  <a:cubicBezTo>
                    <a:pt x="2356359" y="481382"/>
                    <a:pt x="2386030" y="483431"/>
                    <a:pt x="2415719" y="487133"/>
                  </a:cubicBezTo>
                  <a:cubicBezTo>
                    <a:pt x="2430097" y="488930"/>
                    <a:pt x="2435273" y="495471"/>
                    <a:pt x="2433260" y="507980"/>
                  </a:cubicBezTo>
                  <a:cubicBezTo>
                    <a:pt x="2419673" y="590650"/>
                    <a:pt x="2402708" y="672313"/>
                    <a:pt x="2342682" y="736364"/>
                  </a:cubicBezTo>
                  <a:cubicBezTo>
                    <a:pt x="2287473" y="795383"/>
                    <a:pt x="2219181" y="810264"/>
                    <a:pt x="2142046" y="791358"/>
                  </a:cubicBezTo>
                  <a:cubicBezTo>
                    <a:pt x="2135289" y="789704"/>
                    <a:pt x="2128172" y="789273"/>
                    <a:pt x="2121199" y="788267"/>
                  </a:cubicBezTo>
                  <a:cubicBezTo>
                    <a:pt x="2119258" y="783810"/>
                    <a:pt x="2116311" y="782300"/>
                    <a:pt x="2111926" y="785032"/>
                  </a:cubicBezTo>
                  <a:lnTo>
                    <a:pt x="2117030" y="792076"/>
                  </a:lnTo>
                  <a:cubicBezTo>
                    <a:pt x="2161456" y="855840"/>
                    <a:pt x="2198046" y="923198"/>
                    <a:pt x="2218318" y="998823"/>
                  </a:cubicBezTo>
                  <a:cubicBezTo>
                    <a:pt x="2232573" y="1048691"/>
                    <a:pt x="2241775" y="1099867"/>
                    <a:pt x="2245779" y="1151582"/>
                  </a:cubicBezTo>
                  <a:cubicBezTo>
                    <a:pt x="2247864" y="1186232"/>
                    <a:pt x="2249014" y="1220809"/>
                    <a:pt x="2250523" y="1255459"/>
                  </a:cubicBezTo>
                  <a:cubicBezTo>
                    <a:pt x="2251242" y="1273071"/>
                    <a:pt x="2238878" y="1289246"/>
                    <a:pt x="2247360" y="1309302"/>
                  </a:cubicBezTo>
                  <a:cubicBezTo>
                    <a:pt x="2273312" y="1284286"/>
                    <a:pt x="2300557" y="1264660"/>
                    <a:pt x="2338153" y="1260203"/>
                  </a:cubicBezTo>
                  <a:cubicBezTo>
                    <a:pt x="2358799" y="1257809"/>
                    <a:pt x="2379718" y="1260857"/>
                    <a:pt x="2398826" y="1269046"/>
                  </a:cubicBezTo>
                  <a:cubicBezTo>
                    <a:pt x="2446703" y="1288023"/>
                    <a:pt x="2480489" y="1324183"/>
                    <a:pt x="2510969" y="1364008"/>
                  </a:cubicBezTo>
                  <a:cubicBezTo>
                    <a:pt x="2518158" y="1373209"/>
                    <a:pt x="2520243" y="1378960"/>
                    <a:pt x="2506081" y="1387587"/>
                  </a:cubicBezTo>
                  <a:cubicBezTo>
                    <a:pt x="2469275" y="1410231"/>
                    <a:pt x="2432900" y="1430288"/>
                    <a:pt x="2389840" y="1441430"/>
                  </a:cubicBezTo>
                  <a:cubicBezTo>
                    <a:pt x="2346780" y="1452572"/>
                    <a:pt x="2282369" y="1427053"/>
                    <a:pt x="2255699" y="1386724"/>
                  </a:cubicBezTo>
                  <a:cubicBezTo>
                    <a:pt x="2250595" y="1379032"/>
                    <a:pt x="2245276" y="1371556"/>
                    <a:pt x="2237512" y="1360126"/>
                  </a:cubicBezTo>
                  <a:cubicBezTo>
                    <a:pt x="2222775" y="1426118"/>
                    <a:pt x="2204588" y="1486072"/>
                    <a:pt x="2174539" y="1541496"/>
                  </a:cubicBezTo>
                  <a:cubicBezTo>
                    <a:pt x="2121846" y="1638759"/>
                    <a:pt x="2055926" y="1725167"/>
                    <a:pt x="1965564" y="1791303"/>
                  </a:cubicBezTo>
                  <a:cubicBezTo>
                    <a:pt x="1855505" y="1871960"/>
                    <a:pt x="1744584" y="1951323"/>
                    <a:pt x="1619070" y="2006963"/>
                  </a:cubicBezTo>
                  <a:cubicBezTo>
                    <a:pt x="1574716" y="2026589"/>
                    <a:pt x="1530936" y="2044345"/>
                    <a:pt x="1493555" y="2077700"/>
                  </a:cubicBezTo>
                  <a:cubicBezTo>
                    <a:pt x="1446110" y="2119898"/>
                    <a:pt x="1408082" y="2168996"/>
                    <a:pt x="1371779" y="2219892"/>
                  </a:cubicBezTo>
                  <a:cubicBezTo>
                    <a:pt x="1327526" y="2280083"/>
                    <a:pt x="1291503" y="2345917"/>
                    <a:pt x="1264668" y="2415640"/>
                  </a:cubicBezTo>
                  <a:cubicBezTo>
                    <a:pt x="1263518" y="2418731"/>
                    <a:pt x="1263446" y="2422829"/>
                    <a:pt x="1255179" y="2423331"/>
                  </a:cubicBezTo>
                  <a:cubicBezTo>
                    <a:pt x="1248853" y="2406942"/>
                    <a:pt x="1243389" y="2388826"/>
                    <a:pt x="1235122" y="2372148"/>
                  </a:cubicBezTo>
                  <a:cubicBezTo>
                    <a:pt x="1199732" y="2299349"/>
                    <a:pt x="1156536" y="2230603"/>
                    <a:pt x="1106301" y="2167127"/>
                  </a:cubicBezTo>
                  <a:cubicBezTo>
                    <a:pt x="1071580" y="2124355"/>
                    <a:pt x="1035636" y="2083882"/>
                    <a:pt x="990707" y="2051102"/>
                  </a:cubicBezTo>
                  <a:cubicBezTo>
                    <a:pt x="975669" y="2040340"/>
                    <a:pt x="959343" y="2031498"/>
                    <a:pt x="942112" y="2024792"/>
                  </a:cubicBezTo>
                  <a:cubicBezTo>
                    <a:pt x="832484" y="1981659"/>
                    <a:pt x="734000" y="1919908"/>
                    <a:pt x="637743" y="1852263"/>
                  </a:cubicBezTo>
                  <a:cubicBezTo>
                    <a:pt x="579587" y="1811575"/>
                    <a:pt x="521143" y="1772253"/>
                    <a:pt x="471685" y="1721357"/>
                  </a:cubicBezTo>
                  <a:cubicBezTo>
                    <a:pt x="380888" y="1628350"/>
                    <a:pt x="316050" y="1513173"/>
                    <a:pt x="283629" y="1387299"/>
                  </a:cubicBezTo>
                  <a:cubicBezTo>
                    <a:pt x="281688" y="1380110"/>
                    <a:pt x="286360" y="1371340"/>
                    <a:pt x="277662" y="1363361"/>
                  </a:cubicBezTo>
                  <a:cubicBezTo>
                    <a:pt x="259619" y="1387299"/>
                    <a:pt x="243660" y="1412316"/>
                    <a:pt x="216702" y="1427340"/>
                  </a:cubicBezTo>
                  <a:cubicBezTo>
                    <a:pt x="176517" y="1449841"/>
                    <a:pt x="135398" y="1448259"/>
                    <a:pt x="94495" y="1433235"/>
                  </a:cubicBezTo>
                  <a:cubicBezTo>
                    <a:pt x="64984" y="1422143"/>
                    <a:pt x="36857" y="1407665"/>
                    <a:pt x="10675" y="1390103"/>
                  </a:cubicBezTo>
                  <a:cubicBezTo>
                    <a:pt x="-2265" y="1381548"/>
                    <a:pt x="-3703" y="1374647"/>
                    <a:pt x="7799" y="1361348"/>
                  </a:cubicBezTo>
                  <a:cubicBezTo>
                    <a:pt x="38782" y="1326124"/>
                    <a:pt x="68400" y="1290971"/>
                    <a:pt x="113545" y="1271490"/>
                  </a:cubicBezTo>
                  <a:cubicBezTo>
                    <a:pt x="170335" y="1246976"/>
                    <a:pt x="217349" y="1260635"/>
                    <a:pt x="259978" y="1301035"/>
                  </a:cubicBezTo>
                  <a:cubicBezTo>
                    <a:pt x="262494" y="1303479"/>
                    <a:pt x="265154" y="1305780"/>
                    <a:pt x="268748" y="1309015"/>
                  </a:cubicBezTo>
                  <a:cubicBezTo>
                    <a:pt x="278884" y="1295572"/>
                    <a:pt x="267167" y="1283926"/>
                    <a:pt x="266879" y="1271993"/>
                  </a:cubicBezTo>
                  <a:cubicBezTo>
                    <a:pt x="263644" y="1139793"/>
                    <a:pt x="281256" y="1011547"/>
                    <a:pt x="339700" y="890993"/>
                  </a:cubicBezTo>
                  <a:cubicBezTo>
                    <a:pt x="356666" y="856128"/>
                    <a:pt x="379526" y="824929"/>
                    <a:pt x="400013" y="792220"/>
                  </a:cubicBezTo>
                  <a:lnTo>
                    <a:pt x="405261" y="785032"/>
                  </a:lnTo>
                  <a:cubicBezTo>
                    <a:pt x="400876" y="782228"/>
                    <a:pt x="398072" y="783738"/>
                    <a:pt x="395916" y="788195"/>
                  </a:cubicBezTo>
                  <a:cubicBezTo>
                    <a:pt x="380115" y="789424"/>
                    <a:pt x="364396" y="791537"/>
                    <a:pt x="348830" y="794521"/>
                  </a:cubicBezTo>
                  <a:cubicBezTo>
                    <a:pt x="266376" y="814936"/>
                    <a:pt x="179608" y="763034"/>
                    <a:pt x="140358" y="692585"/>
                  </a:cubicBezTo>
                  <a:cubicBezTo>
                    <a:pt x="109735" y="637304"/>
                    <a:pt x="94854" y="577566"/>
                    <a:pt x="83927" y="515959"/>
                  </a:cubicBezTo>
                  <a:cubicBezTo>
                    <a:pt x="81411" y="501582"/>
                    <a:pt x="81411" y="489145"/>
                    <a:pt x="103840" y="486701"/>
                  </a:cubicBezTo>
                  <a:cubicBezTo>
                    <a:pt x="160963" y="479390"/>
                    <a:pt x="218895" y="481425"/>
                    <a:pt x="275362" y="492740"/>
                  </a:cubicBezTo>
                  <a:cubicBezTo>
                    <a:pt x="367017" y="512581"/>
                    <a:pt x="435669" y="572175"/>
                    <a:pt x="445158" y="673751"/>
                  </a:cubicBezTo>
                  <a:cubicBezTo>
                    <a:pt x="446884" y="692226"/>
                    <a:pt x="451053" y="710413"/>
                    <a:pt x="449543" y="729104"/>
                  </a:cubicBezTo>
                  <a:cubicBezTo>
                    <a:pt x="445086" y="731045"/>
                    <a:pt x="443577" y="733992"/>
                    <a:pt x="446309" y="738377"/>
                  </a:cubicBezTo>
                  <a:lnTo>
                    <a:pt x="453497" y="733201"/>
                  </a:lnTo>
                  <a:cubicBezTo>
                    <a:pt x="540933" y="650323"/>
                    <a:pt x="649791" y="593533"/>
                    <a:pt x="767786" y="569227"/>
                  </a:cubicBezTo>
                  <a:cubicBezTo>
                    <a:pt x="859154" y="549962"/>
                    <a:pt x="948510" y="566999"/>
                    <a:pt x="1035349" y="599707"/>
                  </a:cubicBezTo>
                  <a:cubicBezTo>
                    <a:pt x="1088200" y="619304"/>
                    <a:pt x="1137514" y="647368"/>
                    <a:pt x="1181351" y="682808"/>
                  </a:cubicBezTo>
                  <a:cubicBezTo>
                    <a:pt x="1231672" y="723641"/>
                    <a:pt x="1235194" y="775543"/>
                    <a:pt x="1193284" y="823419"/>
                  </a:cubicBezTo>
                  <a:cubicBezTo>
                    <a:pt x="1179079" y="840636"/>
                    <a:pt x="1162581" y="855826"/>
                    <a:pt x="1144257" y="868564"/>
                  </a:cubicBezTo>
                  <a:cubicBezTo>
                    <a:pt x="1133762" y="875393"/>
                    <a:pt x="1128802" y="875250"/>
                    <a:pt x="1124057" y="864395"/>
                  </a:cubicBezTo>
                  <a:cubicBezTo>
                    <a:pt x="1079128" y="762675"/>
                    <a:pt x="995883" y="722131"/>
                    <a:pt x="889778" y="718752"/>
                  </a:cubicBezTo>
                  <a:cubicBezTo>
                    <a:pt x="811206" y="716308"/>
                    <a:pt x="733640" y="724143"/>
                    <a:pt x="662113" y="758433"/>
                  </a:cubicBezTo>
                  <a:cubicBezTo>
                    <a:pt x="549969" y="812277"/>
                    <a:pt x="486206" y="906520"/>
                    <a:pt x="450047" y="1022330"/>
                  </a:cubicBezTo>
                  <a:cubicBezTo>
                    <a:pt x="429016" y="1092427"/>
                    <a:pt x="421982" y="1165974"/>
                    <a:pt x="429343" y="1238781"/>
                  </a:cubicBezTo>
                  <a:cubicBezTo>
                    <a:pt x="435294" y="1300870"/>
                    <a:pt x="450662" y="1361686"/>
                    <a:pt x="474919" y="1419145"/>
                  </a:cubicBezTo>
                  <a:cubicBezTo>
                    <a:pt x="502242" y="1486151"/>
                    <a:pt x="542360" y="1547197"/>
                    <a:pt x="593029" y="1598862"/>
                  </a:cubicBezTo>
                  <a:cubicBezTo>
                    <a:pt x="651200" y="1658269"/>
                    <a:pt x="721196" y="1704802"/>
                    <a:pt x="798482" y="1735447"/>
                  </a:cubicBezTo>
                  <a:cubicBezTo>
                    <a:pt x="914579" y="1782030"/>
                    <a:pt x="1026363" y="1836879"/>
                    <a:pt x="1128011" y="1910132"/>
                  </a:cubicBezTo>
                  <a:cubicBezTo>
                    <a:pt x="1154609" y="1929254"/>
                    <a:pt x="1176678" y="1954558"/>
                    <a:pt x="1201264" y="1976411"/>
                  </a:cubicBezTo>
                  <a:cubicBezTo>
                    <a:pt x="1225849" y="1998265"/>
                    <a:pt x="1240586" y="2025654"/>
                    <a:pt x="1258773" y="2055487"/>
                  </a:cubicBezTo>
                  <a:cubicBezTo>
                    <a:pt x="1278154" y="2022563"/>
                    <a:pt x="1301445" y="1992097"/>
                    <a:pt x="1328144" y="1964766"/>
                  </a:cubicBezTo>
                  <a:cubicBezTo>
                    <a:pt x="1382275" y="1910347"/>
                    <a:pt x="1446901" y="1871313"/>
                    <a:pt x="1512390" y="1832638"/>
                  </a:cubicBezTo>
                  <a:cubicBezTo>
                    <a:pt x="1593047" y="1785408"/>
                    <a:pt x="1682043" y="1756007"/>
                    <a:pt x="1765000" y="1714097"/>
                  </a:cubicBezTo>
                  <a:cubicBezTo>
                    <a:pt x="1908270" y="1641563"/>
                    <a:pt x="2006036" y="1528701"/>
                    <a:pt x="2058586" y="1376804"/>
                  </a:cubicBezTo>
                  <a:cubicBezTo>
                    <a:pt x="2087002" y="1296176"/>
                    <a:pt x="2096959" y="1210192"/>
                    <a:pt x="2087700" y="1125200"/>
                  </a:cubicBezTo>
                  <a:cubicBezTo>
                    <a:pt x="2074041" y="1002345"/>
                    <a:pt x="2030190" y="890921"/>
                    <a:pt x="1932496" y="808036"/>
                  </a:cubicBezTo>
                  <a:cubicBezTo>
                    <a:pt x="1873405" y="757715"/>
                    <a:pt x="1803100" y="732051"/>
                    <a:pt x="1725965" y="723641"/>
                  </a:cubicBezTo>
                  <a:cubicBezTo>
                    <a:pt x="1696779" y="720563"/>
                    <a:pt x="1667464" y="718961"/>
                    <a:pt x="1638120" y="718824"/>
                  </a:cubicBezTo>
                  <a:cubicBezTo>
                    <a:pt x="1544667" y="717961"/>
                    <a:pt x="1466526" y="747579"/>
                    <a:pt x="1412036" y="826654"/>
                  </a:cubicBezTo>
                  <a:cubicBezTo>
                    <a:pt x="1406141" y="835280"/>
                    <a:pt x="1398234" y="844122"/>
                    <a:pt x="1396436" y="853827"/>
                  </a:cubicBezTo>
                  <a:cubicBezTo>
                    <a:pt x="1391404" y="880569"/>
                    <a:pt x="1377818" y="874674"/>
                    <a:pt x="1364734" y="862741"/>
                  </a:cubicBezTo>
                  <a:cubicBezTo>
                    <a:pt x="1343743" y="843619"/>
                    <a:pt x="1321602" y="825576"/>
                    <a:pt x="1307225" y="799984"/>
                  </a:cubicBezTo>
                  <a:cubicBezTo>
                    <a:pt x="1276817" y="746429"/>
                    <a:pt x="1304134" y="709479"/>
                    <a:pt x="1335980" y="682808"/>
                  </a:cubicBezTo>
                  <a:cubicBezTo>
                    <a:pt x="1418578" y="613725"/>
                    <a:pt x="1516415" y="577638"/>
                    <a:pt x="1621514" y="563692"/>
                  </a:cubicBezTo>
                  <a:cubicBezTo>
                    <a:pt x="1698001" y="553484"/>
                    <a:pt x="1773195" y="569227"/>
                    <a:pt x="1845154" y="596976"/>
                  </a:cubicBezTo>
                  <a:cubicBezTo>
                    <a:pt x="1925840" y="628347"/>
                    <a:pt x="1999940" y="674556"/>
                    <a:pt x="2063618" y="733201"/>
                  </a:cubicBezTo>
                  <a:lnTo>
                    <a:pt x="2070806" y="738521"/>
                  </a:lnTo>
                  <a:cubicBezTo>
                    <a:pt x="2073610" y="734064"/>
                    <a:pt x="2072100" y="731332"/>
                    <a:pt x="2067643" y="729175"/>
                  </a:cubicBezTo>
                  <a:cubicBezTo>
                    <a:pt x="2068937" y="677058"/>
                    <a:pt x="2073897" y="626809"/>
                    <a:pt x="2103587" y="580514"/>
                  </a:cubicBezTo>
                  <a:cubicBezTo>
                    <a:pt x="2136223" y="530193"/>
                    <a:pt x="2184603" y="506902"/>
                    <a:pt x="2238950" y="493315"/>
                  </a:cubicBezTo>
                  <a:cubicBezTo>
                    <a:pt x="2267992" y="486127"/>
                    <a:pt x="2297340" y="482730"/>
                    <a:pt x="2326849" y="482056"/>
                  </a:cubicBezTo>
                  <a:close/>
                  <a:moveTo>
                    <a:pt x="1256402" y="19"/>
                  </a:moveTo>
                  <a:cubicBezTo>
                    <a:pt x="1259133" y="261"/>
                    <a:pt x="1262189" y="2759"/>
                    <a:pt x="1266897" y="7504"/>
                  </a:cubicBezTo>
                  <a:cubicBezTo>
                    <a:pt x="1319575" y="59795"/>
                    <a:pt x="1364239" y="119583"/>
                    <a:pt x="1399456" y="184921"/>
                  </a:cubicBezTo>
                  <a:cubicBezTo>
                    <a:pt x="1476231" y="330348"/>
                    <a:pt x="1469186" y="485048"/>
                    <a:pt x="1323615" y="597120"/>
                  </a:cubicBezTo>
                  <a:cubicBezTo>
                    <a:pt x="1251729" y="652400"/>
                    <a:pt x="1266106" y="651754"/>
                    <a:pt x="1193141" y="597120"/>
                  </a:cubicBezTo>
                  <a:cubicBezTo>
                    <a:pt x="1113993" y="538316"/>
                    <a:pt x="1072299" y="459241"/>
                    <a:pt x="1069208" y="377721"/>
                  </a:cubicBezTo>
                  <a:cubicBezTo>
                    <a:pt x="1069783" y="267734"/>
                    <a:pt x="1108458" y="188803"/>
                    <a:pt x="1160432" y="115478"/>
                  </a:cubicBezTo>
                  <a:cubicBezTo>
                    <a:pt x="1187318" y="77450"/>
                    <a:pt x="1218445" y="42369"/>
                    <a:pt x="1247847" y="6067"/>
                  </a:cubicBezTo>
                  <a:cubicBezTo>
                    <a:pt x="1251262" y="1789"/>
                    <a:pt x="1253670" y="-224"/>
                    <a:pt x="1256402" y="19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595" name="组合 594">
            <a:extLst>
              <a:ext uri="{FF2B5EF4-FFF2-40B4-BE49-F238E27FC236}">
                <a16:creationId xmlns:a16="http://schemas.microsoft.com/office/drawing/2014/main" id="{C7768D40-7E07-DF62-13C7-78450B378846}"/>
              </a:ext>
            </a:extLst>
          </p:cNvPr>
          <p:cNvGrpSpPr/>
          <p:nvPr/>
        </p:nvGrpSpPr>
        <p:grpSpPr>
          <a:xfrm>
            <a:off x="5695280" y="383157"/>
            <a:ext cx="310455" cy="6087646"/>
            <a:chOff x="5695280" y="383157"/>
            <a:chExt cx="310455" cy="6087646"/>
          </a:xfrm>
          <a:solidFill>
            <a:srgbClr val="1C72FD"/>
          </a:solidFill>
        </p:grpSpPr>
        <p:sp>
          <p:nvSpPr>
            <p:cNvPr id="204" name="任意多边形: 形状 203">
              <a:extLst>
                <a:ext uri="{FF2B5EF4-FFF2-40B4-BE49-F238E27FC236}">
                  <a16:creationId xmlns:a16="http://schemas.microsoft.com/office/drawing/2014/main" id="{C6A16957-E197-7249-A55E-CB7A80E50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5280" y="383157"/>
              <a:ext cx="309430" cy="309646"/>
            </a:xfrm>
            <a:custGeom>
              <a:avLst/>
              <a:gdLst>
                <a:gd name="connsiteX0" fmla="*/ 379171 w 2373330"/>
                <a:gd name="connsiteY0" fmla="*/ 1608183 h 2374981"/>
                <a:gd name="connsiteX1" fmla="*/ 497137 w 2373330"/>
                <a:gd name="connsiteY1" fmla="*/ 1726365 h 2374981"/>
                <a:gd name="connsiteX2" fmla="*/ 379890 w 2373330"/>
                <a:gd name="connsiteY2" fmla="*/ 1840880 h 2374981"/>
                <a:gd name="connsiteX3" fmla="*/ 262283 w 2373330"/>
                <a:gd name="connsiteY3" fmla="*/ 1724280 h 2374981"/>
                <a:gd name="connsiteX4" fmla="*/ 379171 w 2373330"/>
                <a:gd name="connsiteY4" fmla="*/ 1608183 h 2374981"/>
                <a:gd name="connsiteX5" fmla="*/ 1166877 w 2373330"/>
                <a:gd name="connsiteY5" fmla="*/ 1331103 h 2374981"/>
                <a:gd name="connsiteX6" fmla="*/ 1366895 w 2373330"/>
                <a:gd name="connsiteY6" fmla="*/ 1373328 h 2374981"/>
                <a:gd name="connsiteX7" fmla="*/ 1553801 w 2373330"/>
                <a:gd name="connsiteY7" fmla="*/ 1550960 h 2374981"/>
                <a:gd name="connsiteX8" fmla="*/ 1577668 w 2373330"/>
                <a:gd name="connsiteY8" fmla="*/ 1725933 h 2374981"/>
                <a:gd name="connsiteX9" fmla="*/ 1497658 w 2373330"/>
                <a:gd name="connsiteY9" fmla="*/ 1844762 h 2374981"/>
                <a:gd name="connsiteX10" fmla="*/ 1274809 w 2373330"/>
                <a:gd name="connsiteY10" fmla="*/ 1729743 h 2374981"/>
                <a:gd name="connsiteX11" fmla="*/ 1212698 w 2373330"/>
                <a:gd name="connsiteY11" fmla="*/ 1623710 h 2374981"/>
                <a:gd name="connsiteX12" fmla="*/ 1073813 w 2373330"/>
                <a:gd name="connsiteY12" fmla="*/ 1608111 h 2374981"/>
                <a:gd name="connsiteX13" fmla="*/ 906460 w 2373330"/>
                <a:gd name="connsiteY13" fmla="*/ 1782867 h 2374981"/>
                <a:gd name="connsiteX14" fmla="*/ 950384 w 2373330"/>
                <a:gd name="connsiteY14" fmla="*/ 1979909 h 2374981"/>
                <a:gd name="connsiteX15" fmla="*/ 1138152 w 2373330"/>
                <a:gd name="connsiteY15" fmla="*/ 2111174 h 2374981"/>
                <a:gd name="connsiteX16" fmla="*/ 1410746 w 2373330"/>
                <a:gd name="connsiteY16" fmla="*/ 2067036 h 2374981"/>
                <a:gd name="connsiteX17" fmla="*/ 1522242 w 2373330"/>
                <a:gd name="connsiteY17" fmla="*/ 1977393 h 2374981"/>
                <a:gd name="connsiteX18" fmla="*/ 1550422 w 2373330"/>
                <a:gd name="connsiteY18" fmla="*/ 1968695 h 2374981"/>
                <a:gd name="connsiteX19" fmla="*/ 1259281 w 2373330"/>
                <a:gd name="connsiteY19" fmla="*/ 2174003 h 2374981"/>
                <a:gd name="connsiteX20" fmla="*/ 1010337 w 2373330"/>
                <a:gd name="connsiteY20" fmla="*/ 2146471 h 2374981"/>
                <a:gd name="connsiteX21" fmla="*/ 764771 w 2373330"/>
                <a:gd name="connsiteY21" fmla="*/ 1838652 h 2374981"/>
                <a:gd name="connsiteX22" fmla="*/ 813079 w 2373330"/>
                <a:gd name="connsiteY22" fmla="*/ 1543916 h 2374981"/>
                <a:gd name="connsiteX23" fmla="*/ 1096745 w 2373330"/>
                <a:gd name="connsiteY23" fmla="*/ 1339829 h 2374981"/>
                <a:gd name="connsiteX24" fmla="*/ 1166877 w 2373330"/>
                <a:gd name="connsiteY24" fmla="*/ 1331103 h 2374981"/>
                <a:gd name="connsiteX25" fmla="*/ 166961 w 2373330"/>
                <a:gd name="connsiteY25" fmla="*/ 1036179 h 2374981"/>
                <a:gd name="connsiteX26" fmla="*/ 334314 w 2373330"/>
                <a:gd name="connsiteY26" fmla="*/ 1207414 h 2374981"/>
                <a:gd name="connsiteX27" fmla="*/ 167896 w 2373330"/>
                <a:gd name="connsiteY27" fmla="*/ 1372753 h 2374981"/>
                <a:gd name="connsiteX28" fmla="*/ 256 w 2373330"/>
                <a:gd name="connsiteY28" fmla="*/ 1202238 h 2374981"/>
                <a:gd name="connsiteX29" fmla="*/ 166961 w 2373330"/>
                <a:gd name="connsiteY29" fmla="*/ 1036179 h 2374981"/>
                <a:gd name="connsiteX30" fmla="*/ 1188830 w 2373330"/>
                <a:gd name="connsiteY30" fmla="*/ 7 h 2374981"/>
                <a:gd name="connsiteX31" fmla="*/ 1929122 w 2373330"/>
                <a:gd name="connsiteY31" fmla="*/ 261240 h 2374981"/>
                <a:gd name="connsiteX32" fmla="*/ 2342328 w 2373330"/>
                <a:gd name="connsiteY32" fmla="*/ 909730 h 2374981"/>
                <a:gd name="connsiteX33" fmla="*/ 2373311 w 2373330"/>
                <a:gd name="connsiteY33" fmla="*/ 1185991 h 2374981"/>
                <a:gd name="connsiteX34" fmla="*/ 2110493 w 2373330"/>
                <a:gd name="connsiteY34" fmla="*/ 1928798 h 2374981"/>
                <a:gd name="connsiteX35" fmla="*/ 1099333 w 2373330"/>
                <a:gd name="connsiteY35" fmla="*/ 2372051 h 2374981"/>
                <a:gd name="connsiteX36" fmla="*/ 714955 w 2373330"/>
                <a:gd name="connsiteY36" fmla="*/ 2276801 h 2374981"/>
                <a:gd name="connsiteX37" fmla="*/ 536819 w 2373330"/>
                <a:gd name="connsiteY37" fmla="*/ 2154594 h 2374981"/>
                <a:gd name="connsiteX38" fmla="*/ 498144 w 2373330"/>
                <a:gd name="connsiteY38" fmla="*/ 2094856 h 2374981"/>
                <a:gd name="connsiteX39" fmla="*/ 496922 w 2373330"/>
                <a:gd name="connsiteY39" fmla="*/ 2079976 h 2374981"/>
                <a:gd name="connsiteX40" fmla="*/ 510580 w 2373330"/>
                <a:gd name="connsiteY40" fmla="*/ 2083067 h 2374981"/>
                <a:gd name="connsiteX41" fmla="*/ 778719 w 2373330"/>
                <a:gd name="connsiteY41" fmla="*/ 2198732 h 2374981"/>
                <a:gd name="connsiteX42" fmla="*/ 998764 w 2373330"/>
                <a:gd name="connsiteY42" fmla="*/ 2250347 h 2374981"/>
                <a:gd name="connsiteX43" fmla="*/ 1187683 w 2373330"/>
                <a:gd name="connsiteY43" fmla="*/ 2259908 h 2374981"/>
                <a:gd name="connsiteX44" fmla="*/ 1576805 w 2373330"/>
                <a:gd name="connsiteY44" fmla="*/ 2122245 h 2374981"/>
                <a:gd name="connsiteX45" fmla="*/ 1811085 w 2373330"/>
                <a:gd name="connsiteY45" fmla="*/ 1739520 h 2374981"/>
                <a:gd name="connsiteX46" fmla="*/ 1767234 w 2373330"/>
                <a:gd name="connsiteY46" fmla="*/ 1377929 h 2374981"/>
                <a:gd name="connsiteX47" fmla="*/ 1617637 w 2373330"/>
                <a:gd name="connsiteY47" fmla="*/ 1164569 h 2374981"/>
                <a:gd name="connsiteX48" fmla="*/ 1303204 w 2373330"/>
                <a:gd name="connsiteY48" fmla="*/ 1006418 h 2374981"/>
                <a:gd name="connsiteX49" fmla="*/ 1114358 w 2373330"/>
                <a:gd name="connsiteY49" fmla="*/ 996714 h 2374981"/>
                <a:gd name="connsiteX50" fmla="*/ 977773 w 2373330"/>
                <a:gd name="connsiteY50" fmla="*/ 1024102 h 2374981"/>
                <a:gd name="connsiteX51" fmla="*/ 779653 w 2373330"/>
                <a:gd name="connsiteY51" fmla="*/ 871127 h 2374981"/>
                <a:gd name="connsiteX52" fmla="*/ 898625 w 2373330"/>
                <a:gd name="connsiteY52" fmla="*/ 711610 h 2374981"/>
                <a:gd name="connsiteX53" fmla="*/ 1104221 w 2373330"/>
                <a:gd name="connsiteY53" fmla="*/ 666968 h 2374981"/>
                <a:gd name="connsiteX54" fmla="*/ 1499024 w 2373330"/>
                <a:gd name="connsiteY54" fmla="*/ 721818 h 2374981"/>
                <a:gd name="connsiteX55" fmla="*/ 1742504 w 2373330"/>
                <a:gd name="connsiteY55" fmla="*/ 872780 h 2374981"/>
                <a:gd name="connsiteX56" fmla="*/ 1927685 w 2373330"/>
                <a:gd name="connsiteY56" fmla="*/ 1119209 h 2374981"/>
                <a:gd name="connsiteX57" fmla="*/ 2002663 w 2373330"/>
                <a:gd name="connsiteY57" fmla="*/ 1367649 h 2374981"/>
                <a:gd name="connsiteX58" fmla="*/ 2011145 w 2373330"/>
                <a:gd name="connsiteY58" fmla="*/ 1572814 h 2374981"/>
                <a:gd name="connsiteX59" fmla="*/ 1953636 w 2373330"/>
                <a:gd name="connsiteY59" fmla="*/ 1807093 h 2374981"/>
                <a:gd name="connsiteX60" fmla="*/ 1761339 w 2373330"/>
                <a:gd name="connsiteY60" fmla="*/ 2083785 h 2374981"/>
                <a:gd name="connsiteX61" fmla="*/ 1723526 w 2373330"/>
                <a:gd name="connsiteY61" fmla="*/ 2117141 h 2374981"/>
                <a:gd name="connsiteX62" fmla="*/ 1696785 w 2373330"/>
                <a:gd name="connsiteY62" fmla="*/ 2147190 h 2374981"/>
                <a:gd name="connsiteX63" fmla="*/ 1727193 w 2373330"/>
                <a:gd name="connsiteY63" fmla="*/ 2121023 h 2374981"/>
                <a:gd name="connsiteX64" fmla="*/ 1847459 w 2373330"/>
                <a:gd name="connsiteY64" fmla="*/ 2026420 h 2374981"/>
                <a:gd name="connsiteX65" fmla="*/ 1986560 w 2373330"/>
                <a:gd name="connsiteY65" fmla="*/ 1859283 h 2374981"/>
                <a:gd name="connsiteX66" fmla="*/ 2131268 w 2373330"/>
                <a:gd name="connsiteY66" fmla="*/ 1483099 h 2374981"/>
                <a:gd name="connsiteX67" fmla="*/ 2139607 w 2373330"/>
                <a:gd name="connsiteY67" fmla="*/ 1259172 h 2374981"/>
                <a:gd name="connsiteX68" fmla="*/ 1948676 w 2373330"/>
                <a:gd name="connsiteY68" fmla="*/ 763656 h 2374981"/>
                <a:gd name="connsiteX69" fmla="*/ 1599953 w 2373330"/>
                <a:gd name="connsiteY69" fmla="*/ 478841 h 2374981"/>
                <a:gd name="connsiteX70" fmla="*/ 1305217 w 2373330"/>
                <a:gd name="connsiteY70" fmla="*/ 393439 h 2374981"/>
                <a:gd name="connsiteX71" fmla="*/ 1172802 w 2373330"/>
                <a:gd name="connsiteY71" fmla="*/ 383375 h 2374981"/>
                <a:gd name="connsiteX72" fmla="*/ 804454 w 2373330"/>
                <a:gd name="connsiteY72" fmla="*/ 467195 h 2374981"/>
                <a:gd name="connsiteX73" fmla="*/ 476146 w 2373330"/>
                <a:gd name="connsiteY73" fmla="*/ 706219 h 2374981"/>
                <a:gd name="connsiteX74" fmla="*/ 406776 w 2373330"/>
                <a:gd name="connsiteY74" fmla="*/ 793418 h 2374981"/>
                <a:gd name="connsiteX75" fmla="*/ 344594 w 2373330"/>
                <a:gd name="connsiteY75" fmla="*/ 836550 h 2374981"/>
                <a:gd name="connsiteX76" fmla="*/ 131593 w 2373330"/>
                <a:gd name="connsiteY76" fmla="*/ 748848 h 2374981"/>
                <a:gd name="connsiteX77" fmla="*/ 158335 w 2373330"/>
                <a:gd name="connsiteY77" fmla="*/ 571575 h 2374981"/>
                <a:gd name="connsiteX78" fmla="*/ 350129 w 2373330"/>
                <a:gd name="connsiteY78" fmla="*/ 331401 h 2374981"/>
                <a:gd name="connsiteX79" fmla="*/ 891940 w 2373330"/>
                <a:gd name="connsiteY79" fmla="*/ 36665 h 2374981"/>
                <a:gd name="connsiteX80" fmla="*/ 1073669 w 2373330"/>
                <a:gd name="connsiteY80" fmla="*/ 5179 h 2374981"/>
                <a:gd name="connsiteX81" fmla="*/ 1188830 w 2373330"/>
                <a:gd name="connsiteY81" fmla="*/ 7 h 237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2373330" h="2374981">
                  <a:moveTo>
                    <a:pt x="379171" y="1608183"/>
                  </a:moveTo>
                  <a:cubicBezTo>
                    <a:pt x="436249" y="1607607"/>
                    <a:pt x="497425" y="1665045"/>
                    <a:pt x="497137" y="1726365"/>
                  </a:cubicBezTo>
                  <a:cubicBezTo>
                    <a:pt x="496849" y="1787684"/>
                    <a:pt x="439628" y="1849722"/>
                    <a:pt x="379890" y="1840880"/>
                  </a:cubicBezTo>
                  <a:cubicBezTo>
                    <a:pt x="321877" y="1850441"/>
                    <a:pt x="261205" y="1782796"/>
                    <a:pt x="262283" y="1724280"/>
                  </a:cubicBezTo>
                  <a:cubicBezTo>
                    <a:pt x="263361" y="1665764"/>
                    <a:pt x="318427" y="1608757"/>
                    <a:pt x="379171" y="1608183"/>
                  </a:cubicBezTo>
                  <a:close/>
                  <a:moveTo>
                    <a:pt x="1166877" y="1331103"/>
                  </a:moveTo>
                  <a:cubicBezTo>
                    <a:pt x="1236057" y="1328377"/>
                    <a:pt x="1302467" y="1343351"/>
                    <a:pt x="1366895" y="1373328"/>
                  </a:cubicBezTo>
                  <a:cubicBezTo>
                    <a:pt x="1447265" y="1409991"/>
                    <a:pt x="1513113" y="1472525"/>
                    <a:pt x="1553801" y="1550960"/>
                  </a:cubicBezTo>
                  <a:cubicBezTo>
                    <a:pt x="1582053" y="1604948"/>
                    <a:pt x="1585862" y="1664757"/>
                    <a:pt x="1577668" y="1725933"/>
                  </a:cubicBezTo>
                  <a:cubicBezTo>
                    <a:pt x="1570479" y="1779920"/>
                    <a:pt x="1547259" y="1822333"/>
                    <a:pt x="1497658" y="1844762"/>
                  </a:cubicBezTo>
                  <a:cubicBezTo>
                    <a:pt x="1405642" y="1886313"/>
                    <a:pt x="1302125" y="1851375"/>
                    <a:pt x="1274809" y="1729743"/>
                  </a:cubicBezTo>
                  <a:cubicBezTo>
                    <a:pt x="1265463" y="1687761"/>
                    <a:pt x="1251158" y="1649877"/>
                    <a:pt x="1212698" y="1623710"/>
                  </a:cubicBezTo>
                  <a:cubicBezTo>
                    <a:pt x="1168200" y="1593517"/>
                    <a:pt x="1122049" y="1595962"/>
                    <a:pt x="1073813" y="1608111"/>
                  </a:cubicBezTo>
                  <a:cubicBezTo>
                    <a:pt x="981510" y="1631402"/>
                    <a:pt x="926589" y="1693296"/>
                    <a:pt x="906460" y="1782867"/>
                  </a:cubicBezTo>
                  <a:cubicBezTo>
                    <a:pt x="890645" y="1853172"/>
                    <a:pt x="912211" y="1920459"/>
                    <a:pt x="950384" y="1979909"/>
                  </a:cubicBezTo>
                  <a:cubicBezTo>
                    <a:pt x="992365" y="2047504"/>
                    <a:pt x="1060226" y="2094942"/>
                    <a:pt x="1138152" y="2111174"/>
                  </a:cubicBezTo>
                  <a:cubicBezTo>
                    <a:pt x="1235486" y="2132740"/>
                    <a:pt x="1325058" y="2114265"/>
                    <a:pt x="1410746" y="2067036"/>
                  </a:cubicBezTo>
                  <a:cubicBezTo>
                    <a:pt x="1452441" y="2043277"/>
                    <a:pt x="1490109" y="2013013"/>
                    <a:pt x="1522242" y="1977393"/>
                  </a:cubicBezTo>
                  <a:cubicBezTo>
                    <a:pt x="1529072" y="1970636"/>
                    <a:pt x="1535254" y="1958918"/>
                    <a:pt x="1550422" y="1968695"/>
                  </a:cubicBezTo>
                  <a:cubicBezTo>
                    <a:pt x="1482346" y="2078969"/>
                    <a:pt x="1387671" y="2150928"/>
                    <a:pt x="1259281" y="2174003"/>
                  </a:cubicBezTo>
                  <a:cubicBezTo>
                    <a:pt x="1174023" y="2189387"/>
                    <a:pt x="1089196" y="2183133"/>
                    <a:pt x="1010337" y="2146471"/>
                  </a:cubicBezTo>
                  <a:cubicBezTo>
                    <a:pt x="878209" y="2085079"/>
                    <a:pt x="792879" y="1982713"/>
                    <a:pt x="764771" y="1838652"/>
                  </a:cubicBezTo>
                  <a:cubicBezTo>
                    <a:pt x="744644" y="1735710"/>
                    <a:pt x="758301" y="1634852"/>
                    <a:pt x="813079" y="1543916"/>
                  </a:cubicBezTo>
                  <a:cubicBezTo>
                    <a:pt x="877777" y="1436085"/>
                    <a:pt x="971230" y="1365996"/>
                    <a:pt x="1096745" y="1339829"/>
                  </a:cubicBezTo>
                  <a:cubicBezTo>
                    <a:pt x="1120450" y="1334887"/>
                    <a:pt x="1143817" y="1332011"/>
                    <a:pt x="1166877" y="1331103"/>
                  </a:cubicBezTo>
                  <a:close/>
                  <a:moveTo>
                    <a:pt x="166961" y="1036179"/>
                  </a:moveTo>
                  <a:cubicBezTo>
                    <a:pt x="260055" y="1036179"/>
                    <a:pt x="333595" y="1106556"/>
                    <a:pt x="334314" y="1207414"/>
                  </a:cubicBezTo>
                  <a:cubicBezTo>
                    <a:pt x="334817" y="1284261"/>
                    <a:pt x="266524" y="1372178"/>
                    <a:pt x="167896" y="1372753"/>
                  </a:cubicBezTo>
                  <a:cubicBezTo>
                    <a:pt x="79547" y="1373328"/>
                    <a:pt x="-5280" y="1298782"/>
                    <a:pt x="256" y="1202238"/>
                  </a:cubicBezTo>
                  <a:cubicBezTo>
                    <a:pt x="-1110" y="1107491"/>
                    <a:pt x="73868" y="1036179"/>
                    <a:pt x="166961" y="1036179"/>
                  </a:cubicBezTo>
                  <a:close/>
                  <a:moveTo>
                    <a:pt x="1188830" y="7"/>
                  </a:moveTo>
                  <a:cubicBezTo>
                    <a:pt x="1456862" y="950"/>
                    <a:pt x="1718090" y="92350"/>
                    <a:pt x="1929122" y="261240"/>
                  </a:cubicBezTo>
                  <a:cubicBezTo>
                    <a:pt x="2134934" y="425609"/>
                    <a:pt x="2280290" y="653735"/>
                    <a:pt x="2342328" y="909730"/>
                  </a:cubicBezTo>
                  <a:cubicBezTo>
                    <a:pt x="2363103" y="1000351"/>
                    <a:pt x="2373455" y="1093027"/>
                    <a:pt x="2373311" y="1185991"/>
                  </a:cubicBezTo>
                  <a:cubicBezTo>
                    <a:pt x="2374892" y="1456652"/>
                    <a:pt x="2281943" y="1719377"/>
                    <a:pt x="2110493" y="1928798"/>
                  </a:cubicBezTo>
                  <a:cubicBezTo>
                    <a:pt x="1866725" y="2233727"/>
                    <a:pt x="1488744" y="2399426"/>
                    <a:pt x="1099333" y="2372051"/>
                  </a:cubicBezTo>
                  <a:cubicBezTo>
                    <a:pt x="966271" y="2363497"/>
                    <a:pt x="836731" y="2334455"/>
                    <a:pt x="714955" y="2276801"/>
                  </a:cubicBezTo>
                  <a:cubicBezTo>
                    <a:pt x="648963" y="2245531"/>
                    <a:pt x="587428" y="2208294"/>
                    <a:pt x="536819" y="2154594"/>
                  </a:cubicBezTo>
                  <a:cubicBezTo>
                    <a:pt x="521076" y="2136687"/>
                    <a:pt x="508065" y="2116559"/>
                    <a:pt x="498144" y="2094856"/>
                  </a:cubicBezTo>
                  <a:cubicBezTo>
                    <a:pt x="495556" y="2089752"/>
                    <a:pt x="493040" y="2084433"/>
                    <a:pt x="496922" y="2079976"/>
                  </a:cubicBezTo>
                  <a:cubicBezTo>
                    <a:pt x="502026" y="2074152"/>
                    <a:pt x="506842" y="2080694"/>
                    <a:pt x="510580" y="2083067"/>
                  </a:cubicBezTo>
                  <a:cubicBezTo>
                    <a:pt x="593897" y="2135544"/>
                    <a:pt x="688140" y="2163508"/>
                    <a:pt x="778719" y="2198732"/>
                  </a:cubicBezTo>
                  <a:cubicBezTo>
                    <a:pt x="848736" y="2225978"/>
                    <a:pt x="923930" y="2238558"/>
                    <a:pt x="998764" y="2250347"/>
                  </a:cubicBezTo>
                  <a:cubicBezTo>
                    <a:pt x="1061233" y="2259908"/>
                    <a:pt x="1124566" y="2263114"/>
                    <a:pt x="1187683" y="2259908"/>
                  </a:cubicBezTo>
                  <a:cubicBezTo>
                    <a:pt x="1330953" y="2253438"/>
                    <a:pt x="1463512" y="2213469"/>
                    <a:pt x="1576805" y="2122245"/>
                  </a:cubicBezTo>
                  <a:cubicBezTo>
                    <a:pt x="1697863" y="2026527"/>
                    <a:pt x="1780892" y="1890863"/>
                    <a:pt x="1811085" y="1739520"/>
                  </a:cubicBezTo>
                  <a:cubicBezTo>
                    <a:pt x="1836892" y="1615443"/>
                    <a:pt x="1819208" y="1494170"/>
                    <a:pt x="1767234" y="1377929"/>
                  </a:cubicBezTo>
                  <a:cubicBezTo>
                    <a:pt x="1732296" y="1297430"/>
                    <a:pt x="1681401" y="1224846"/>
                    <a:pt x="1617637" y="1164569"/>
                  </a:cubicBezTo>
                  <a:cubicBezTo>
                    <a:pt x="1528497" y="1081396"/>
                    <a:pt x="1421746" y="1032513"/>
                    <a:pt x="1303204" y="1006418"/>
                  </a:cubicBezTo>
                  <a:cubicBezTo>
                    <a:pt x="1240591" y="992759"/>
                    <a:pt x="1177331" y="994485"/>
                    <a:pt x="1114358" y="996714"/>
                  </a:cubicBezTo>
                  <a:cubicBezTo>
                    <a:pt x="1067847" y="998367"/>
                    <a:pt x="1022343" y="1011594"/>
                    <a:pt x="977773" y="1024102"/>
                  </a:cubicBezTo>
                  <a:cubicBezTo>
                    <a:pt x="854846" y="1058320"/>
                    <a:pt x="781881" y="971984"/>
                    <a:pt x="779653" y="871127"/>
                  </a:cubicBezTo>
                  <a:cubicBezTo>
                    <a:pt x="777856" y="791117"/>
                    <a:pt x="826092" y="738209"/>
                    <a:pt x="898625" y="711610"/>
                  </a:cubicBezTo>
                  <a:cubicBezTo>
                    <a:pt x="965049" y="688190"/>
                    <a:pt x="1034060" y="673194"/>
                    <a:pt x="1104221" y="666968"/>
                  </a:cubicBezTo>
                  <a:cubicBezTo>
                    <a:pt x="1238290" y="652836"/>
                    <a:pt x="1373869" y="671670"/>
                    <a:pt x="1499024" y="721818"/>
                  </a:cubicBezTo>
                  <a:cubicBezTo>
                    <a:pt x="1588523" y="757187"/>
                    <a:pt x="1671049" y="808320"/>
                    <a:pt x="1742504" y="872780"/>
                  </a:cubicBezTo>
                  <a:cubicBezTo>
                    <a:pt x="1819783" y="941993"/>
                    <a:pt x="1882684" y="1025727"/>
                    <a:pt x="1927685" y="1119209"/>
                  </a:cubicBezTo>
                  <a:cubicBezTo>
                    <a:pt x="1964923" y="1197810"/>
                    <a:pt x="1990226" y="1281558"/>
                    <a:pt x="2002663" y="1367649"/>
                  </a:cubicBezTo>
                  <a:cubicBezTo>
                    <a:pt x="2012799" y="1435539"/>
                    <a:pt x="2015674" y="1504321"/>
                    <a:pt x="2011145" y="1572814"/>
                  </a:cubicBezTo>
                  <a:cubicBezTo>
                    <a:pt x="2006114" y="1653716"/>
                    <a:pt x="1986704" y="1733071"/>
                    <a:pt x="1953636" y="1807093"/>
                  </a:cubicBezTo>
                  <a:cubicBezTo>
                    <a:pt x="1908635" y="1911214"/>
                    <a:pt x="1843218" y="2005292"/>
                    <a:pt x="1761339" y="2083785"/>
                  </a:cubicBezTo>
                  <a:cubicBezTo>
                    <a:pt x="1749190" y="2095359"/>
                    <a:pt x="1736178" y="2106070"/>
                    <a:pt x="1723526" y="2117141"/>
                  </a:cubicBezTo>
                  <a:cubicBezTo>
                    <a:pt x="1716841" y="2126702"/>
                    <a:pt x="1700307" y="2126342"/>
                    <a:pt x="1696785" y="2147190"/>
                  </a:cubicBezTo>
                  <a:cubicBezTo>
                    <a:pt x="1707280" y="2133459"/>
                    <a:pt x="1721154" y="2132740"/>
                    <a:pt x="1727193" y="2121023"/>
                  </a:cubicBezTo>
                  <a:cubicBezTo>
                    <a:pt x="1773416" y="2097300"/>
                    <a:pt x="1811516" y="2062291"/>
                    <a:pt x="1847459" y="2026420"/>
                  </a:cubicBezTo>
                  <a:cubicBezTo>
                    <a:pt x="1899793" y="1975934"/>
                    <a:pt x="1946375" y="1919891"/>
                    <a:pt x="1986560" y="1859283"/>
                  </a:cubicBezTo>
                  <a:cubicBezTo>
                    <a:pt x="2060747" y="1745486"/>
                    <a:pt x="2110062" y="1617290"/>
                    <a:pt x="2131268" y="1483099"/>
                  </a:cubicBezTo>
                  <a:cubicBezTo>
                    <a:pt x="2142914" y="1409056"/>
                    <a:pt x="2145717" y="1333884"/>
                    <a:pt x="2139607" y="1259172"/>
                  </a:cubicBezTo>
                  <a:cubicBezTo>
                    <a:pt x="2126236" y="1078779"/>
                    <a:pt x="2059813" y="906380"/>
                    <a:pt x="1948676" y="763656"/>
                  </a:cubicBezTo>
                  <a:cubicBezTo>
                    <a:pt x="1854289" y="642024"/>
                    <a:pt x="1740204" y="544617"/>
                    <a:pt x="1599953" y="478841"/>
                  </a:cubicBezTo>
                  <a:cubicBezTo>
                    <a:pt x="1507219" y="434005"/>
                    <a:pt x="1407584" y="405128"/>
                    <a:pt x="1305217" y="393439"/>
                  </a:cubicBezTo>
                  <a:cubicBezTo>
                    <a:pt x="1261079" y="388767"/>
                    <a:pt x="1217084" y="381003"/>
                    <a:pt x="1172802" y="383375"/>
                  </a:cubicBezTo>
                  <a:cubicBezTo>
                    <a:pt x="1045346" y="390564"/>
                    <a:pt x="922060" y="414287"/>
                    <a:pt x="804454" y="467195"/>
                  </a:cubicBezTo>
                  <a:cubicBezTo>
                    <a:pt x="679874" y="523634"/>
                    <a:pt x="568162" y="604974"/>
                    <a:pt x="476146" y="706219"/>
                  </a:cubicBezTo>
                  <a:cubicBezTo>
                    <a:pt x="450411" y="733112"/>
                    <a:pt x="427192" y="762298"/>
                    <a:pt x="406776" y="793418"/>
                  </a:cubicBezTo>
                  <a:cubicBezTo>
                    <a:pt x="393190" y="816026"/>
                    <a:pt x="370545" y="831726"/>
                    <a:pt x="344594" y="836550"/>
                  </a:cubicBezTo>
                  <a:cubicBezTo>
                    <a:pt x="263578" y="853371"/>
                    <a:pt x="165380" y="825048"/>
                    <a:pt x="131593" y="748848"/>
                  </a:cubicBezTo>
                  <a:cubicBezTo>
                    <a:pt x="102839" y="683287"/>
                    <a:pt x="125699" y="627071"/>
                    <a:pt x="158335" y="571575"/>
                  </a:cubicBezTo>
                  <a:cubicBezTo>
                    <a:pt x="210238" y="482601"/>
                    <a:pt x="274864" y="401685"/>
                    <a:pt x="350129" y="331401"/>
                  </a:cubicBezTo>
                  <a:cubicBezTo>
                    <a:pt x="503176" y="189303"/>
                    <a:pt x="689507" y="87949"/>
                    <a:pt x="891940" y="36665"/>
                  </a:cubicBezTo>
                  <a:cubicBezTo>
                    <a:pt x="951678" y="21770"/>
                    <a:pt x="1012423" y="11246"/>
                    <a:pt x="1073669" y="5179"/>
                  </a:cubicBezTo>
                  <a:cubicBezTo>
                    <a:pt x="1112111" y="1584"/>
                    <a:pt x="1150540" y="-128"/>
                    <a:pt x="1188830" y="7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8" name="任意多边形: 形状 427">
              <a:extLst>
                <a:ext uri="{FF2B5EF4-FFF2-40B4-BE49-F238E27FC236}">
                  <a16:creationId xmlns:a16="http://schemas.microsoft.com/office/drawing/2014/main" id="{86E0E9B9-F2FA-E8A4-1070-CA0A17227B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5280" y="1463157"/>
              <a:ext cx="309430" cy="309646"/>
            </a:xfrm>
            <a:custGeom>
              <a:avLst/>
              <a:gdLst>
                <a:gd name="connsiteX0" fmla="*/ 379171 w 2373330"/>
                <a:gd name="connsiteY0" fmla="*/ 1608183 h 2374981"/>
                <a:gd name="connsiteX1" fmla="*/ 497137 w 2373330"/>
                <a:gd name="connsiteY1" fmla="*/ 1726365 h 2374981"/>
                <a:gd name="connsiteX2" fmla="*/ 379890 w 2373330"/>
                <a:gd name="connsiteY2" fmla="*/ 1840880 h 2374981"/>
                <a:gd name="connsiteX3" fmla="*/ 262283 w 2373330"/>
                <a:gd name="connsiteY3" fmla="*/ 1724280 h 2374981"/>
                <a:gd name="connsiteX4" fmla="*/ 379171 w 2373330"/>
                <a:gd name="connsiteY4" fmla="*/ 1608183 h 2374981"/>
                <a:gd name="connsiteX5" fmla="*/ 1166877 w 2373330"/>
                <a:gd name="connsiteY5" fmla="*/ 1331103 h 2374981"/>
                <a:gd name="connsiteX6" fmla="*/ 1366895 w 2373330"/>
                <a:gd name="connsiteY6" fmla="*/ 1373328 h 2374981"/>
                <a:gd name="connsiteX7" fmla="*/ 1553801 w 2373330"/>
                <a:gd name="connsiteY7" fmla="*/ 1550960 h 2374981"/>
                <a:gd name="connsiteX8" fmla="*/ 1577668 w 2373330"/>
                <a:gd name="connsiteY8" fmla="*/ 1725933 h 2374981"/>
                <a:gd name="connsiteX9" fmla="*/ 1497658 w 2373330"/>
                <a:gd name="connsiteY9" fmla="*/ 1844762 h 2374981"/>
                <a:gd name="connsiteX10" fmla="*/ 1274809 w 2373330"/>
                <a:gd name="connsiteY10" fmla="*/ 1729743 h 2374981"/>
                <a:gd name="connsiteX11" fmla="*/ 1212698 w 2373330"/>
                <a:gd name="connsiteY11" fmla="*/ 1623710 h 2374981"/>
                <a:gd name="connsiteX12" fmla="*/ 1073813 w 2373330"/>
                <a:gd name="connsiteY12" fmla="*/ 1608111 h 2374981"/>
                <a:gd name="connsiteX13" fmla="*/ 906460 w 2373330"/>
                <a:gd name="connsiteY13" fmla="*/ 1782867 h 2374981"/>
                <a:gd name="connsiteX14" fmla="*/ 950384 w 2373330"/>
                <a:gd name="connsiteY14" fmla="*/ 1979909 h 2374981"/>
                <a:gd name="connsiteX15" fmla="*/ 1138152 w 2373330"/>
                <a:gd name="connsiteY15" fmla="*/ 2111174 h 2374981"/>
                <a:gd name="connsiteX16" fmla="*/ 1410746 w 2373330"/>
                <a:gd name="connsiteY16" fmla="*/ 2067036 h 2374981"/>
                <a:gd name="connsiteX17" fmla="*/ 1522242 w 2373330"/>
                <a:gd name="connsiteY17" fmla="*/ 1977393 h 2374981"/>
                <a:gd name="connsiteX18" fmla="*/ 1550422 w 2373330"/>
                <a:gd name="connsiteY18" fmla="*/ 1968695 h 2374981"/>
                <a:gd name="connsiteX19" fmla="*/ 1259281 w 2373330"/>
                <a:gd name="connsiteY19" fmla="*/ 2174003 h 2374981"/>
                <a:gd name="connsiteX20" fmla="*/ 1010337 w 2373330"/>
                <a:gd name="connsiteY20" fmla="*/ 2146471 h 2374981"/>
                <a:gd name="connsiteX21" fmla="*/ 764771 w 2373330"/>
                <a:gd name="connsiteY21" fmla="*/ 1838652 h 2374981"/>
                <a:gd name="connsiteX22" fmla="*/ 813079 w 2373330"/>
                <a:gd name="connsiteY22" fmla="*/ 1543916 h 2374981"/>
                <a:gd name="connsiteX23" fmla="*/ 1096745 w 2373330"/>
                <a:gd name="connsiteY23" fmla="*/ 1339829 h 2374981"/>
                <a:gd name="connsiteX24" fmla="*/ 1166877 w 2373330"/>
                <a:gd name="connsiteY24" fmla="*/ 1331103 h 2374981"/>
                <a:gd name="connsiteX25" fmla="*/ 166961 w 2373330"/>
                <a:gd name="connsiteY25" fmla="*/ 1036179 h 2374981"/>
                <a:gd name="connsiteX26" fmla="*/ 334314 w 2373330"/>
                <a:gd name="connsiteY26" fmla="*/ 1207414 h 2374981"/>
                <a:gd name="connsiteX27" fmla="*/ 167896 w 2373330"/>
                <a:gd name="connsiteY27" fmla="*/ 1372753 h 2374981"/>
                <a:gd name="connsiteX28" fmla="*/ 256 w 2373330"/>
                <a:gd name="connsiteY28" fmla="*/ 1202238 h 2374981"/>
                <a:gd name="connsiteX29" fmla="*/ 166961 w 2373330"/>
                <a:gd name="connsiteY29" fmla="*/ 1036179 h 2374981"/>
                <a:gd name="connsiteX30" fmla="*/ 1188830 w 2373330"/>
                <a:gd name="connsiteY30" fmla="*/ 7 h 2374981"/>
                <a:gd name="connsiteX31" fmla="*/ 1929122 w 2373330"/>
                <a:gd name="connsiteY31" fmla="*/ 261240 h 2374981"/>
                <a:gd name="connsiteX32" fmla="*/ 2342328 w 2373330"/>
                <a:gd name="connsiteY32" fmla="*/ 909730 h 2374981"/>
                <a:gd name="connsiteX33" fmla="*/ 2373311 w 2373330"/>
                <a:gd name="connsiteY33" fmla="*/ 1185991 h 2374981"/>
                <a:gd name="connsiteX34" fmla="*/ 2110493 w 2373330"/>
                <a:gd name="connsiteY34" fmla="*/ 1928798 h 2374981"/>
                <a:gd name="connsiteX35" fmla="*/ 1099333 w 2373330"/>
                <a:gd name="connsiteY35" fmla="*/ 2372051 h 2374981"/>
                <a:gd name="connsiteX36" fmla="*/ 714955 w 2373330"/>
                <a:gd name="connsiteY36" fmla="*/ 2276801 h 2374981"/>
                <a:gd name="connsiteX37" fmla="*/ 536819 w 2373330"/>
                <a:gd name="connsiteY37" fmla="*/ 2154594 h 2374981"/>
                <a:gd name="connsiteX38" fmla="*/ 498144 w 2373330"/>
                <a:gd name="connsiteY38" fmla="*/ 2094856 h 2374981"/>
                <a:gd name="connsiteX39" fmla="*/ 496922 w 2373330"/>
                <a:gd name="connsiteY39" fmla="*/ 2079976 h 2374981"/>
                <a:gd name="connsiteX40" fmla="*/ 510580 w 2373330"/>
                <a:gd name="connsiteY40" fmla="*/ 2083067 h 2374981"/>
                <a:gd name="connsiteX41" fmla="*/ 778719 w 2373330"/>
                <a:gd name="connsiteY41" fmla="*/ 2198732 h 2374981"/>
                <a:gd name="connsiteX42" fmla="*/ 998764 w 2373330"/>
                <a:gd name="connsiteY42" fmla="*/ 2250347 h 2374981"/>
                <a:gd name="connsiteX43" fmla="*/ 1187683 w 2373330"/>
                <a:gd name="connsiteY43" fmla="*/ 2259908 h 2374981"/>
                <a:gd name="connsiteX44" fmla="*/ 1576805 w 2373330"/>
                <a:gd name="connsiteY44" fmla="*/ 2122245 h 2374981"/>
                <a:gd name="connsiteX45" fmla="*/ 1811085 w 2373330"/>
                <a:gd name="connsiteY45" fmla="*/ 1739520 h 2374981"/>
                <a:gd name="connsiteX46" fmla="*/ 1767234 w 2373330"/>
                <a:gd name="connsiteY46" fmla="*/ 1377929 h 2374981"/>
                <a:gd name="connsiteX47" fmla="*/ 1617637 w 2373330"/>
                <a:gd name="connsiteY47" fmla="*/ 1164569 h 2374981"/>
                <a:gd name="connsiteX48" fmla="*/ 1303204 w 2373330"/>
                <a:gd name="connsiteY48" fmla="*/ 1006418 h 2374981"/>
                <a:gd name="connsiteX49" fmla="*/ 1114358 w 2373330"/>
                <a:gd name="connsiteY49" fmla="*/ 996714 h 2374981"/>
                <a:gd name="connsiteX50" fmla="*/ 977773 w 2373330"/>
                <a:gd name="connsiteY50" fmla="*/ 1024102 h 2374981"/>
                <a:gd name="connsiteX51" fmla="*/ 779653 w 2373330"/>
                <a:gd name="connsiteY51" fmla="*/ 871127 h 2374981"/>
                <a:gd name="connsiteX52" fmla="*/ 898625 w 2373330"/>
                <a:gd name="connsiteY52" fmla="*/ 711610 h 2374981"/>
                <a:gd name="connsiteX53" fmla="*/ 1104221 w 2373330"/>
                <a:gd name="connsiteY53" fmla="*/ 666968 h 2374981"/>
                <a:gd name="connsiteX54" fmla="*/ 1499024 w 2373330"/>
                <a:gd name="connsiteY54" fmla="*/ 721818 h 2374981"/>
                <a:gd name="connsiteX55" fmla="*/ 1742504 w 2373330"/>
                <a:gd name="connsiteY55" fmla="*/ 872780 h 2374981"/>
                <a:gd name="connsiteX56" fmla="*/ 1927685 w 2373330"/>
                <a:gd name="connsiteY56" fmla="*/ 1119209 h 2374981"/>
                <a:gd name="connsiteX57" fmla="*/ 2002663 w 2373330"/>
                <a:gd name="connsiteY57" fmla="*/ 1367649 h 2374981"/>
                <a:gd name="connsiteX58" fmla="*/ 2011145 w 2373330"/>
                <a:gd name="connsiteY58" fmla="*/ 1572814 h 2374981"/>
                <a:gd name="connsiteX59" fmla="*/ 1953636 w 2373330"/>
                <a:gd name="connsiteY59" fmla="*/ 1807093 h 2374981"/>
                <a:gd name="connsiteX60" fmla="*/ 1761339 w 2373330"/>
                <a:gd name="connsiteY60" fmla="*/ 2083785 h 2374981"/>
                <a:gd name="connsiteX61" fmla="*/ 1723526 w 2373330"/>
                <a:gd name="connsiteY61" fmla="*/ 2117141 h 2374981"/>
                <a:gd name="connsiteX62" fmla="*/ 1696785 w 2373330"/>
                <a:gd name="connsiteY62" fmla="*/ 2147190 h 2374981"/>
                <a:gd name="connsiteX63" fmla="*/ 1727193 w 2373330"/>
                <a:gd name="connsiteY63" fmla="*/ 2121023 h 2374981"/>
                <a:gd name="connsiteX64" fmla="*/ 1847459 w 2373330"/>
                <a:gd name="connsiteY64" fmla="*/ 2026420 h 2374981"/>
                <a:gd name="connsiteX65" fmla="*/ 1986560 w 2373330"/>
                <a:gd name="connsiteY65" fmla="*/ 1859283 h 2374981"/>
                <a:gd name="connsiteX66" fmla="*/ 2131268 w 2373330"/>
                <a:gd name="connsiteY66" fmla="*/ 1483099 h 2374981"/>
                <a:gd name="connsiteX67" fmla="*/ 2139607 w 2373330"/>
                <a:gd name="connsiteY67" fmla="*/ 1259172 h 2374981"/>
                <a:gd name="connsiteX68" fmla="*/ 1948676 w 2373330"/>
                <a:gd name="connsiteY68" fmla="*/ 763656 h 2374981"/>
                <a:gd name="connsiteX69" fmla="*/ 1599953 w 2373330"/>
                <a:gd name="connsiteY69" fmla="*/ 478841 h 2374981"/>
                <a:gd name="connsiteX70" fmla="*/ 1305217 w 2373330"/>
                <a:gd name="connsiteY70" fmla="*/ 393439 h 2374981"/>
                <a:gd name="connsiteX71" fmla="*/ 1172802 w 2373330"/>
                <a:gd name="connsiteY71" fmla="*/ 383375 h 2374981"/>
                <a:gd name="connsiteX72" fmla="*/ 804454 w 2373330"/>
                <a:gd name="connsiteY72" fmla="*/ 467195 h 2374981"/>
                <a:gd name="connsiteX73" fmla="*/ 476146 w 2373330"/>
                <a:gd name="connsiteY73" fmla="*/ 706219 h 2374981"/>
                <a:gd name="connsiteX74" fmla="*/ 406776 w 2373330"/>
                <a:gd name="connsiteY74" fmla="*/ 793418 h 2374981"/>
                <a:gd name="connsiteX75" fmla="*/ 344594 w 2373330"/>
                <a:gd name="connsiteY75" fmla="*/ 836550 h 2374981"/>
                <a:gd name="connsiteX76" fmla="*/ 131593 w 2373330"/>
                <a:gd name="connsiteY76" fmla="*/ 748848 h 2374981"/>
                <a:gd name="connsiteX77" fmla="*/ 158335 w 2373330"/>
                <a:gd name="connsiteY77" fmla="*/ 571575 h 2374981"/>
                <a:gd name="connsiteX78" fmla="*/ 350129 w 2373330"/>
                <a:gd name="connsiteY78" fmla="*/ 331401 h 2374981"/>
                <a:gd name="connsiteX79" fmla="*/ 891940 w 2373330"/>
                <a:gd name="connsiteY79" fmla="*/ 36665 h 2374981"/>
                <a:gd name="connsiteX80" fmla="*/ 1073669 w 2373330"/>
                <a:gd name="connsiteY80" fmla="*/ 5179 h 2374981"/>
                <a:gd name="connsiteX81" fmla="*/ 1188830 w 2373330"/>
                <a:gd name="connsiteY81" fmla="*/ 7 h 237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2373330" h="2374981">
                  <a:moveTo>
                    <a:pt x="379171" y="1608183"/>
                  </a:moveTo>
                  <a:cubicBezTo>
                    <a:pt x="436249" y="1607607"/>
                    <a:pt x="497425" y="1665045"/>
                    <a:pt x="497137" y="1726365"/>
                  </a:cubicBezTo>
                  <a:cubicBezTo>
                    <a:pt x="496849" y="1787684"/>
                    <a:pt x="439628" y="1849722"/>
                    <a:pt x="379890" y="1840880"/>
                  </a:cubicBezTo>
                  <a:cubicBezTo>
                    <a:pt x="321877" y="1850441"/>
                    <a:pt x="261205" y="1782796"/>
                    <a:pt x="262283" y="1724280"/>
                  </a:cubicBezTo>
                  <a:cubicBezTo>
                    <a:pt x="263361" y="1665764"/>
                    <a:pt x="318427" y="1608757"/>
                    <a:pt x="379171" y="1608183"/>
                  </a:cubicBezTo>
                  <a:close/>
                  <a:moveTo>
                    <a:pt x="1166877" y="1331103"/>
                  </a:moveTo>
                  <a:cubicBezTo>
                    <a:pt x="1236057" y="1328377"/>
                    <a:pt x="1302467" y="1343351"/>
                    <a:pt x="1366895" y="1373328"/>
                  </a:cubicBezTo>
                  <a:cubicBezTo>
                    <a:pt x="1447265" y="1409991"/>
                    <a:pt x="1513113" y="1472525"/>
                    <a:pt x="1553801" y="1550960"/>
                  </a:cubicBezTo>
                  <a:cubicBezTo>
                    <a:pt x="1582053" y="1604948"/>
                    <a:pt x="1585862" y="1664757"/>
                    <a:pt x="1577668" y="1725933"/>
                  </a:cubicBezTo>
                  <a:cubicBezTo>
                    <a:pt x="1570479" y="1779920"/>
                    <a:pt x="1547259" y="1822333"/>
                    <a:pt x="1497658" y="1844762"/>
                  </a:cubicBezTo>
                  <a:cubicBezTo>
                    <a:pt x="1405642" y="1886313"/>
                    <a:pt x="1302125" y="1851375"/>
                    <a:pt x="1274809" y="1729743"/>
                  </a:cubicBezTo>
                  <a:cubicBezTo>
                    <a:pt x="1265463" y="1687761"/>
                    <a:pt x="1251158" y="1649877"/>
                    <a:pt x="1212698" y="1623710"/>
                  </a:cubicBezTo>
                  <a:cubicBezTo>
                    <a:pt x="1168200" y="1593517"/>
                    <a:pt x="1122049" y="1595962"/>
                    <a:pt x="1073813" y="1608111"/>
                  </a:cubicBezTo>
                  <a:cubicBezTo>
                    <a:pt x="981510" y="1631402"/>
                    <a:pt x="926589" y="1693296"/>
                    <a:pt x="906460" y="1782867"/>
                  </a:cubicBezTo>
                  <a:cubicBezTo>
                    <a:pt x="890645" y="1853172"/>
                    <a:pt x="912211" y="1920459"/>
                    <a:pt x="950384" y="1979909"/>
                  </a:cubicBezTo>
                  <a:cubicBezTo>
                    <a:pt x="992365" y="2047504"/>
                    <a:pt x="1060226" y="2094942"/>
                    <a:pt x="1138152" y="2111174"/>
                  </a:cubicBezTo>
                  <a:cubicBezTo>
                    <a:pt x="1235486" y="2132740"/>
                    <a:pt x="1325058" y="2114265"/>
                    <a:pt x="1410746" y="2067036"/>
                  </a:cubicBezTo>
                  <a:cubicBezTo>
                    <a:pt x="1452441" y="2043277"/>
                    <a:pt x="1490109" y="2013013"/>
                    <a:pt x="1522242" y="1977393"/>
                  </a:cubicBezTo>
                  <a:cubicBezTo>
                    <a:pt x="1529072" y="1970636"/>
                    <a:pt x="1535254" y="1958918"/>
                    <a:pt x="1550422" y="1968695"/>
                  </a:cubicBezTo>
                  <a:cubicBezTo>
                    <a:pt x="1482346" y="2078969"/>
                    <a:pt x="1387671" y="2150928"/>
                    <a:pt x="1259281" y="2174003"/>
                  </a:cubicBezTo>
                  <a:cubicBezTo>
                    <a:pt x="1174023" y="2189387"/>
                    <a:pt x="1089196" y="2183133"/>
                    <a:pt x="1010337" y="2146471"/>
                  </a:cubicBezTo>
                  <a:cubicBezTo>
                    <a:pt x="878209" y="2085079"/>
                    <a:pt x="792879" y="1982713"/>
                    <a:pt x="764771" y="1838652"/>
                  </a:cubicBezTo>
                  <a:cubicBezTo>
                    <a:pt x="744644" y="1735710"/>
                    <a:pt x="758301" y="1634852"/>
                    <a:pt x="813079" y="1543916"/>
                  </a:cubicBezTo>
                  <a:cubicBezTo>
                    <a:pt x="877777" y="1436085"/>
                    <a:pt x="971230" y="1365996"/>
                    <a:pt x="1096745" y="1339829"/>
                  </a:cubicBezTo>
                  <a:cubicBezTo>
                    <a:pt x="1120450" y="1334887"/>
                    <a:pt x="1143817" y="1332011"/>
                    <a:pt x="1166877" y="1331103"/>
                  </a:cubicBezTo>
                  <a:close/>
                  <a:moveTo>
                    <a:pt x="166961" y="1036179"/>
                  </a:moveTo>
                  <a:cubicBezTo>
                    <a:pt x="260055" y="1036179"/>
                    <a:pt x="333595" y="1106556"/>
                    <a:pt x="334314" y="1207414"/>
                  </a:cubicBezTo>
                  <a:cubicBezTo>
                    <a:pt x="334817" y="1284261"/>
                    <a:pt x="266524" y="1372178"/>
                    <a:pt x="167896" y="1372753"/>
                  </a:cubicBezTo>
                  <a:cubicBezTo>
                    <a:pt x="79547" y="1373328"/>
                    <a:pt x="-5280" y="1298782"/>
                    <a:pt x="256" y="1202238"/>
                  </a:cubicBezTo>
                  <a:cubicBezTo>
                    <a:pt x="-1110" y="1107491"/>
                    <a:pt x="73868" y="1036179"/>
                    <a:pt x="166961" y="1036179"/>
                  </a:cubicBezTo>
                  <a:close/>
                  <a:moveTo>
                    <a:pt x="1188830" y="7"/>
                  </a:moveTo>
                  <a:cubicBezTo>
                    <a:pt x="1456862" y="950"/>
                    <a:pt x="1718090" y="92350"/>
                    <a:pt x="1929122" y="261240"/>
                  </a:cubicBezTo>
                  <a:cubicBezTo>
                    <a:pt x="2134934" y="425609"/>
                    <a:pt x="2280290" y="653735"/>
                    <a:pt x="2342328" y="909730"/>
                  </a:cubicBezTo>
                  <a:cubicBezTo>
                    <a:pt x="2363103" y="1000351"/>
                    <a:pt x="2373455" y="1093027"/>
                    <a:pt x="2373311" y="1185991"/>
                  </a:cubicBezTo>
                  <a:cubicBezTo>
                    <a:pt x="2374892" y="1456652"/>
                    <a:pt x="2281943" y="1719377"/>
                    <a:pt x="2110493" y="1928798"/>
                  </a:cubicBezTo>
                  <a:cubicBezTo>
                    <a:pt x="1866725" y="2233727"/>
                    <a:pt x="1488744" y="2399426"/>
                    <a:pt x="1099333" y="2372051"/>
                  </a:cubicBezTo>
                  <a:cubicBezTo>
                    <a:pt x="966271" y="2363497"/>
                    <a:pt x="836731" y="2334455"/>
                    <a:pt x="714955" y="2276801"/>
                  </a:cubicBezTo>
                  <a:cubicBezTo>
                    <a:pt x="648963" y="2245531"/>
                    <a:pt x="587428" y="2208294"/>
                    <a:pt x="536819" y="2154594"/>
                  </a:cubicBezTo>
                  <a:cubicBezTo>
                    <a:pt x="521076" y="2136687"/>
                    <a:pt x="508065" y="2116559"/>
                    <a:pt x="498144" y="2094856"/>
                  </a:cubicBezTo>
                  <a:cubicBezTo>
                    <a:pt x="495556" y="2089752"/>
                    <a:pt x="493040" y="2084433"/>
                    <a:pt x="496922" y="2079976"/>
                  </a:cubicBezTo>
                  <a:cubicBezTo>
                    <a:pt x="502026" y="2074152"/>
                    <a:pt x="506842" y="2080694"/>
                    <a:pt x="510580" y="2083067"/>
                  </a:cubicBezTo>
                  <a:cubicBezTo>
                    <a:pt x="593897" y="2135544"/>
                    <a:pt x="688140" y="2163508"/>
                    <a:pt x="778719" y="2198732"/>
                  </a:cubicBezTo>
                  <a:cubicBezTo>
                    <a:pt x="848736" y="2225978"/>
                    <a:pt x="923930" y="2238558"/>
                    <a:pt x="998764" y="2250347"/>
                  </a:cubicBezTo>
                  <a:cubicBezTo>
                    <a:pt x="1061233" y="2259908"/>
                    <a:pt x="1124566" y="2263114"/>
                    <a:pt x="1187683" y="2259908"/>
                  </a:cubicBezTo>
                  <a:cubicBezTo>
                    <a:pt x="1330953" y="2253438"/>
                    <a:pt x="1463512" y="2213469"/>
                    <a:pt x="1576805" y="2122245"/>
                  </a:cubicBezTo>
                  <a:cubicBezTo>
                    <a:pt x="1697863" y="2026527"/>
                    <a:pt x="1780892" y="1890863"/>
                    <a:pt x="1811085" y="1739520"/>
                  </a:cubicBezTo>
                  <a:cubicBezTo>
                    <a:pt x="1836892" y="1615443"/>
                    <a:pt x="1819208" y="1494170"/>
                    <a:pt x="1767234" y="1377929"/>
                  </a:cubicBezTo>
                  <a:cubicBezTo>
                    <a:pt x="1732296" y="1297430"/>
                    <a:pt x="1681401" y="1224846"/>
                    <a:pt x="1617637" y="1164569"/>
                  </a:cubicBezTo>
                  <a:cubicBezTo>
                    <a:pt x="1528497" y="1081396"/>
                    <a:pt x="1421746" y="1032513"/>
                    <a:pt x="1303204" y="1006418"/>
                  </a:cubicBezTo>
                  <a:cubicBezTo>
                    <a:pt x="1240591" y="992759"/>
                    <a:pt x="1177331" y="994485"/>
                    <a:pt x="1114358" y="996714"/>
                  </a:cubicBezTo>
                  <a:cubicBezTo>
                    <a:pt x="1067847" y="998367"/>
                    <a:pt x="1022343" y="1011594"/>
                    <a:pt x="977773" y="1024102"/>
                  </a:cubicBezTo>
                  <a:cubicBezTo>
                    <a:pt x="854846" y="1058320"/>
                    <a:pt x="781881" y="971984"/>
                    <a:pt x="779653" y="871127"/>
                  </a:cubicBezTo>
                  <a:cubicBezTo>
                    <a:pt x="777856" y="791117"/>
                    <a:pt x="826092" y="738209"/>
                    <a:pt x="898625" y="711610"/>
                  </a:cubicBezTo>
                  <a:cubicBezTo>
                    <a:pt x="965049" y="688190"/>
                    <a:pt x="1034060" y="673194"/>
                    <a:pt x="1104221" y="666968"/>
                  </a:cubicBezTo>
                  <a:cubicBezTo>
                    <a:pt x="1238290" y="652836"/>
                    <a:pt x="1373869" y="671670"/>
                    <a:pt x="1499024" y="721818"/>
                  </a:cubicBezTo>
                  <a:cubicBezTo>
                    <a:pt x="1588523" y="757187"/>
                    <a:pt x="1671049" y="808320"/>
                    <a:pt x="1742504" y="872780"/>
                  </a:cubicBezTo>
                  <a:cubicBezTo>
                    <a:pt x="1819783" y="941993"/>
                    <a:pt x="1882684" y="1025727"/>
                    <a:pt x="1927685" y="1119209"/>
                  </a:cubicBezTo>
                  <a:cubicBezTo>
                    <a:pt x="1964923" y="1197810"/>
                    <a:pt x="1990226" y="1281558"/>
                    <a:pt x="2002663" y="1367649"/>
                  </a:cubicBezTo>
                  <a:cubicBezTo>
                    <a:pt x="2012799" y="1435539"/>
                    <a:pt x="2015674" y="1504321"/>
                    <a:pt x="2011145" y="1572814"/>
                  </a:cubicBezTo>
                  <a:cubicBezTo>
                    <a:pt x="2006114" y="1653716"/>
                    <a:pt x="1986704" y="1733071"/>
                    <a:pt x="1953636" y="1807093"/>
                  </a:cubicBezTo>
                  <a:cubicBezTo>
                    <a:pt x="1908635" y="1911214"/>
                    <a:pt x="1843218" y="2005292"/>
                    <a:pt x="1761339" y="2083785"/>
                  </a:cubicBezTo>
                  <a:cubicBezTo>
                    <a:pt x="1749190" y="2095359"/>
                    <a:pt x="1736178" y="2106070"/>
                    <a:pt x="1723526" y="2117141"/>
                  </a:cubicBezTo>
                  <a:cubicBezTo>
                    <a:pt x="1716841" y="2126702"/>
                    <a:pt x="1700307" y="2126342"/>
                    <a:pt x="1696785" y="2147190"/>
                  </a:cubicBezTo>
                  <a:cubicBezTo>
                    <a:pt x="1707280" y="2133459"/>
                    <a:pt x="1721154" y="2132740"/>
                    <a:pt x="1727193" y="2121023"/>
                  </a:cubicBezTo>
                  <a:cubicBezTo>
                    <a:pt x="1773416" y="2097300"/>
                    <a:pt x="1811516" y="2062291"/>
                    <a:pt x="1847459" y="2026420"/>
                  </a:cubicBezTo>
                  <a:cubicBezTo>
                    <a:pt x="1899793" y="1975934"/>
                    <a:pt x="1946375" y="1919891"/>
                    <a:pt x="1986560" y="1859283"/>
                  </a:cubicBezTo>
                  <a:cubicBezTo>
                    <a:pt x="2060747" y="1745486"/>
                    <a:pt x="2110062" y="1617290"/>
                    <a:pt x="2131268" y="1483099"/>
                  </a:cubicBezTo>
                  <a:cubicBezTo>
                    <a:pt x="2142914" y="1409056"/>
                    <a:pt x="2145717" y="1333884"/>
                    <a:pt x="2139607" y="1259172"/>
                  </a:cubicBezTo>
                  <a:cubicBezTo>
                    <a:pt x="2126236" y="1078779"/>
                    <a:pt x="2059813" y="906380"/>
                    <a:pt x="1948676" y="763656"/>
                  </a:cubicBezTo>
                  <a:cubicBezTo>
                    <a:pt x="1854289" y="642024"/>
                    <a:pt x="1740204" y="544617"/>
                    <a:pt x="1599953" y="478841"/>
                  </a:cubicBezTo>
                  <a:cubicBezTo>
                    <a:pt x="1507219" y="434005"/>
                    <a:pt x="1407584" y="405128"/>
                    <a:pt x="1305217" y="393439"/>
                  </a:cubicBezTo>
                  <a:cubicBezTo>
                    <a:pt x="1261079" y="388767"/>
                    <a:pt x="1217084" y="381003"/>
                    <a:pt x="1172802" y="383375"/>
                  </a:cubicBezTo>
                  <a:cubicBezTo>
                    <a:pt x="1045346" y="390564"/>
                    <a:pt x="922060" y="414287"/>
                    <a:pt x="804454" y="467195"/>
                  </a:cubicBezTo>
                  <a:cubicBezTo>
                    <a:pt x="679874" y="523634"/>
                    <a:pt x="568162" y="604974"/>
                    <a:pt x="476146" y="706219"/>
                  </a:cubicBezTo>
                  <a:cubicBezTo>
                    <a:pt x="450411" y="733112"/>
                    <a:pt x="427192" y="762298"/>
                    <a:pt x="406776" y="793418"/>
                  </a:cubicBezTo>
                  <a:cubicBezTo>
                    <a:pt x="393190" y="816026"/>
                    <a:pt x="370545" y="831726"/>
                    <a:pt x="344594" y="836550"/>
                  </a:cubicBezTo>
                  <a:cubicBezTo>
                    <a:pt x="263578" y="853371"/>
                    <a:pt x="165380" y="825048"/>
                    <a:pt x="131593" y="748848"/>
                  </a:cubicBezTo>
                  <a:cubicBezTo>
                    <a:pt x="102839" y="683287"/>
                    <a:pt x="125699" y="627071"/>
                    <a:pt x="158335" y="571575"/>
                  </a:cubicBezTo>
                  <a:cubicBezTo>
                    <a:pt x="210238" y="482601"/>
                    <a:pt x="274864" y="401685"/>
                    <a:pt x="350129" y="331401"/>
                  </a:cubicBezTo>
                  <a:cubicBezTo>
                    <a:pt x="503176" y="189303"/>
                    <a:pt x="689507" y="87949"/>
                    <a:pt x="891940" y="36665"/>
                  </a:cubicBezTo>
                  <a:cubicBezTo>
                    <a:pt x="951678" y="21770"/>
                    <a:pt x="1012423" y="11246"/>
                    <a:pt x="1073669" y="5179"/>
                  </a:cubicBezTo>
                  <a:cubicBezTo>
                    <a:pt x="1112111" y="1584"/>
                    <a:pt x="1150540" y="-128"/>
                    <a:pt x="1188830" y="7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2" name="任意多边形: 形状 451">
              <a:extLst>
                <a:ext uri="{FF2B5EF4-FFF2-40B4-BE49-F238E27FC236}">
                  <a16:creationId xmlns:a16="http://schemas.microsoft.com/office/drawing/2014/main" id="{2B698E27-55C5-BF79-2275-E1CB4B5768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5280" y="2543157"/>
              <a:ext cx="309430" cy="309646"/>
            </a:xfrm>
            <a:custGeom>
              <a:avLst/>
              <a:gdLst>
                <a:gd name="connsiteX0" fmla="*/ 379171 w 2373330"/>
                <a:gd name="connsiteY0" fmla="*/ 1608183 h 2374981"/>
                <a:gd name="connsiteX1" fmla="*/ 497137 w 2373330"/>
                <a:gd name="connsiteY1" fmla="*/ 1726365 h 2374981"/>
                <a:gd name="connsiteX2" fmla="*/ 379890 w 2373330"/>
                <a:gd name="connsiteY2" fmla="*/ 1840880 h 2374981"/>
                <a:gd name="connsiteX3" fmla="*/ 262283 w 2373330"/>
                <a:gd name="connsiteY3" fmla="*/ 1724280 h 2374981"/>
                <a:gd name="connsiteX4" fmla="*/ 379171 w 2373330"/>
                <a:gd name="connsiteY4" fmla="*/ 1608183 h 2374981"/>
                <a:gd name="connsiteX5" fmla="*/ 1166877 w 2373330"/>
                <a:gd name="connsiteY5" fmla="*/ 1331103 h 2374981"/>
                <a:gd name="connsiteX6" fmla="*/ 1366895 w 2373330"/>
                <a:gd name="connsiteY6" fmla="*/ 1373328 h 2374981"/>
                <a:gd name="connsiteX7" fmla="*/ 1553801 w 2373330"/>
                <a:gd name="connsiteY7" fmla="*/ 1550960 h 2374981"/>
                <a:gd name="connsiteX8" fmla="*/ 1577668 w 2373330"/>
                <a:gd name="connsiteY8" fmla="*/ 1725933 h 2374981"/>
                <a:gd name="connsiteX9" fmla="*/ 1497658 w 2373330"/>
                <a:gd name="connsiteY9" fmla="*/ 1844762 h 2374981"/>
                <a:gd name="connsiteX10" fmla="*/ 1274809 w 2373330"/>
                <a:gd name="connsiteY10" fmla="*/ 1729743 h 2374981"/>
                <a:gd name="connsiteX11" fmla="*/ 1212698 w 2373330"/>
                <a:gd name="connsiteY11" fmla="*/ 1623710 h 2374981"/>
                <a:gd name="connsiteX12" fmla="*/ 1073813 w 2373330"/>
                <a:gd name="connsiteY12" fmla="*/ 1608111 h 2374981"/>
                <a:gd name="connsiteX13" fmla="*/ 906460 w 2373330"/>
                <a:gd name="connsiteY13" fmla="*/ 1782867 h 2374981"/>
                <a:gd name="connsiteX14" fmla="*/ 950384 w 2373330"/>
                <a:gd name="connsiteY14" fmla="*/ 1979909 h 2374981"/>
                <a:gd name="connsiteX15" fmla="*/ 1138152 w 2373330"/>
                <a:gd name="connsiteY15" fmla="*/ 2111174 h 2374981"/>
                <a:gd name="connsiteX16" fmla="*/ 1410746 w 2373330"/>
                <a:gd name="connsiteY16" fmla="*/ 2067036 h 2374981"/>
                <a:gd name="connsiteX17" fmla="*/ 1522242 w 2373330"/>
                <a:gd name="connsiteY17" fmla="*/ 1977393 h 2374981"/>
                <a:gd name="connsiteX18" fmla="*/ 1550422 w 2373330"/>
                <a:gd name="connsiteY18" fmla="*/ 1968695 h 2374981"/>
                <a:gd name="connsiteX19" fmla="*/ 1259281 w 2373330"/>
                <a:gd name="connsiteY19" fmla="*/ 2174003 h 2374981"/>
                <a:gd name="connsiteX20" fmla="*/ 1010337 w 2373330"/>
                <a:gd name="connsiteY20" fmla="*/ 2146471 h 2374981"/>
                <a:gd name="connsiteX21" fmla="*/ 764771 w 2373330"/>
                <a:gd name="connsiteY21" fmla="*/ 1838652 h 2374981"/>
                <a:gd name="connsiteX22" fmla="*/ 813079 w 2373330"/>
                <a:gd name="connsiteY22" fmla="*/ 1543916 h 2374981"/>
                <a:gd name="connsiteX23" fmla="*/ 1096745 w 2373330"/>
                <a:gd name="connsiteY23" fmla="*/ 1339829 h 2374981"/>
                <a:gd name="connsiteX24" fmla="*/ 1166877 w 2373330"/>
                <a:gd name="connsiteY24" fmla="*/ 1331103 h 2374981"/>
                <a:gd name="connsiteX25" fmla="*/ 166961 w 2373330"/>
                <a:gd name="connsiteY25" fmla="*/ 1036179 h 2374981"/>
                <a:gd name="connsiteX26" fmla="*/ 334314 w 2373330"/>
                <a:gd name="connsiteY26" fmla="*/ 1207414 h 2374981"/>
                <a:gd name="connsiteX27" fmla="*/ 167896 w 2373330"/>
                <a:gd name="connsiteY27" fmla="*/ 1372753 h 2374981"/>
                <a:gd name="connsiteX28" fmla="*/ 256 w 2373330"/>
                <a:gd name="connsiteY28" fmla="*/ 1202238 h 2374981"/>
                <a:gd name="connsiteX29" fmla="*/ 166961 w 2373330"/>
                <a:gd name="connsiteY29" fmla="*/ 1036179 h 2374981"/>
                <a:gd name="connsiteX30" fmla="*/ 1188830 w 2373330"/>
                <a:gd name="connsiteY30" fmla="*/ 7 h 2374981"/>
                <a:gd name="connsiteX31" fmla="*/ 1929122 w 2373330"/>
                <a:gd name="connsiteY31" fmla="*/ 261240 h 2374981"/>
                <a:gd name="connsiteX32" fmla="*/ 2342328 w 2373330"/>
                <a:gd name="connsiteY32" fmla="*/ 909730 h 2374981"/>
                <a:gd name="connsiteX33" fmla="*/ 2373311 w 2373330"/>
                <a:gd name="connsiteY33" fmla="*/ 1185991 h 2374981"/>
                <a:gd name="connsiteX34" fmla="*/ 2110493 w 2373330"/>
                <a:gd name="connsiteY34" fmla="*/ 1928798 h 2374981"/>
                <a:gd name="connsiteX35" fmla="*/ 1099333 w 2373330"/>
                <a:gd name="connsiteY35" fmla="*/ 2372051 h 2374981"/>
                <a:gd name="connsiteX36" fmla="*/ 714955 w 2373330"/>
                <a:gd name="connsiteY36" fmla="*/ 2276801 h 2374981"/>
                <a:gd name="connsiteX37" fmla="*/ 536819 w 2373330"/>
                <a:gd name="connsiteY37" fmla="*/ 2154594 h 2374981"/>
                <a:gd name="connsiteX38" fmla="*/ 498144 w 2373330"/>
                <a:gd name="connsiteY38" fmla="*/ 2094856 h 2374981"/>
                <a:gd name="connsiteX39" fmla="*/ 496922 w 2373330"/>
                <a:gd name="connsiteY39" fmla="*/ 2079976 h 2374981"/>
                <a:gd name="connsiteX40" fmla="*/ 510580 w 2373330"/>
                <a:gd name="connsiteY40" fmla="*/ 2083067 h 2374981"/>
                <a:gd name="connsiteX41" fmla="*/ 778719 w 2373330"/>
                <a:gd name="connsiteY41" fmla="*/ 2198732 h 2374981"/>
                <a:gd name="connsiteX42" fmla="*/ 998764 w 2373330"/>
                <a:gd name="connsiteY42" fmla="*/ 2250347 h 2374981"/>
                <a:gd name="connsiteX43" fmla="*/ 1187683 w 2373330"/>
                <a:gd name="connsiteY43" fmla="*/ 2259908 h 2374981"/>
                <a:gd name="connsiteX44" fmla="*/ 1576805 w 2373330"/>
                <a:gd name="connsiteY44" fmla="*/ 2122245 h 2374981"/>
                <a:gd name="connsiteX45" fmla="*/ 1811085 w 2373330"/>
                <a:gd name="connsiteY45" fmla="*/ 1739520 h 2374981"/>
                <a:gd name="connsiteX46" fmla="*/ 1767234 w 2373330"/>
                <a:gd name="connsiteY46" fmla="*/ 1377929 h 2374981"/>
                <a:gd name="connsiteX47" fmla="*/ 1617637 w 2373330"/>
                <a:gd name="connsiteY47" fmla="*/ 1164569 h 2374981"/>
                <a:gd name="connsiteX48" fmla="*/ 1303204 w 2373330"/>
                <a:gd name="connsiteY48" fmla="*/ 1006418 h 2374981"/>
                <a:gd name="connsiteX49" fmla="*/ 1114358 w 2373330"/>
                <a:gd name="connsiteY49" fmla="*/ 996714 h 2374981"/>
                <a:gd name="connsiteX50" fmla="*/ 977773 w 2373330"/>
                <a:gd name="connsiteY50" fmla="*/ 1024102 h 2374981"/>
                <a:gd name="connsiteX51" fmla="*/ 779653 w 2373330"/>
                <a:gd name="connsiteY51" fmla="*/ 871127 h 2374981"/>
                <a:gd name="connsiteX52" fmla="*/ 898625 w 2373330"/>
                <a:gd name="connsiteY52" fmla="*/ 711610 h 2374981"/>
                <a:gd name="connsiteX53" fmla="*/ 1104221 w 2373330"/>
                <a:gd name="connsiteY53" fmla="*/ 666968 h 2374981"/>
                <a:gd name="connsiteX54" fmla="*/ 1499024 w 2373330"/>
                <a:gd name="connsiteY54" fmla="*/ 721818 h 2374981"/>
                <a:gd name="connsiteX55" fmla="*/ 1742504 w 2373330"/>
                <a:gd name="connsiteY55" fmla="*/ 872780 h 2374981"/>
                <a:gd name="connsiteX56" fmla="*/ 1927685 w 2373330"/>
                <a:gd name="connsiteY56" fmla="*/ 1119209 h 2374981"/>
                <a:gd name="connsiteX57" fmla="*/ 2002663 w 2373330"/>
                <a:gd name="connsiteY57" fmla="*/ 1367649 h 2374981"/>
                <a:gd name="connsiteX58" fmla="*/ 2011145 w 2373330"/>
                <a:gd name="connsiteY58" fmla="*/ 1572814 h 2374981"/>
                <a:gd name="connsiteX59" fmla="*/ 1953636 w 2373330"/>
                <a:gd name="connsiteY59" fmla="*/ 1807093 h 2374981"/>
                <a:gd name="connsiteX60" fmla="*/ 1761339 w 2373330"/>
                <a:gd name="connsiteY60" fmla="*/ 2083785 h 2374981"/>
                <a:gd name="connsiteX61" fmla="*/ 1723526 w 2373330"/>
                <a:gd name="connsiteY61" fmla="*/ 2117141 h 2374981"/>
                <a:gd name="connsiteX62" fmla="*/ 1696785 w 2373330"/>
                <a:gd name="connsiteY62" fmla="*/ 2147190 h 2374981"/>
                <a:gd name="connsiteX63" fmla="*/ 1727193 w 2373330"/>
                <a:gd name="connsiteY63" fmla="*/ 2121023 h 2374981"/>
                <a:gd name="connsiteX64" fmla="*/ 1847459 w 2373330"/>
                <a:gd name="connsiteY64" fmla="*/ 2026420 h 2374981"/>
                <a:gd name="connsiteX65" fmla="*/ 1986560 w 2373330"/>
                <a:gd name="connsiteY65" fmla="*/ 1859283 h 2374981"/>
                <a:gd name="connsiteX66" fmla="*/ 2131268 w 2373330"/>
                <a:gd name="connsiteY66" fmla="*/ 1483099 h 2374981"/>
                <a:gd name="connsiteX67" fmla="*/ 2139607 w 2373330"/>
                <a:gd name="connsiteY67" fmla="*/ 1259172 h 2374981"/>
                <a:gd name="connsiteX68" fmla="*/ 1948676 w 2373330"/>
                <a:gd name="connsiteY68" fmla="*/ 763656 h 2374981"/>
                <a:gd name="connsiteX69" fmla="*/ 1599953 w 2373330"/>
                <a:gd name="connsiteY69" fmla="*/ 478841 h 2374981"/>
                <a:gd name="connsiteX70" fmla="*/ 1305217 w 2373330"/>
                <a:gd name="connsiteY70" fmla="*/ 393439 h 2374981"/>
                <a:gd name="connsiteX71" fmla="*/ 1172802 w 2373330"/>
                <a:gd name="connsiteY71" fmla="*/ 383375 h 2374981"/>
                <a:gd name="connsiteX72" fmla="*/ 804454 w 2373330"/>
                <a:gd name="connsiteY72" fmla="*/ 467195 h 2374981"/>
                <a:gd name="connsiteX73" fmla="*/ 476146 w 2373330"/>
                <a:gd name="connsiteY73" fmla="*/ 706219 h 2374981"/>
                <a:gd name="connsiteX74" fmla="*/ 406776 w 2373330"/>
                <a:gd name="connsiteY74" fmla="*/ 793418 h 2374981"/>
                <a:gd name="connsiteX75" fmla="*/ 344594 w 2373330"/>
                <a:gd name="connsiteY75" fmla="*/ 836550 h 2374981"/>
                <a:gd name="connsiteX76" fmla="*/ 131593 w 2373330"/>
                <a:gd name="connsiteY76" fmla="*/ 748848 h 2374981"/>
                <a:gd name="connsiteX77" fmla="*/ 158335 w 2373330"/>
                <a:gd name="connsiteY77" fmla="*/ 571575 h 2374981"/>
                <a:gd name="connsiteX78" fmla="*/ 350129 w 2373330"/>
                <a:gd name="connsiteY78" fmla="*/ 331401 h 2374981"/>
                <a:gd name="connsiteX79" fmla="*/ 891940 w 2373330"/>
                <a:gd name="connsiteY79" fmla="*/ 36665 h 2374981"/>
                <a:gd name="connsiteX80" fmla="*/ 1073669 w 2373330"/>
                <a:gd name="connsiteY80" fmla="*/ 5179 h 2374981"/>
                <a:gd name="connsiteX81" fmla="*/ 1188830 w 2373330"/>
                <a:gd name="connsiteY81" fmla="*/ 7 h 237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2373330" h="2374981">
                  <a:moveTo>
                    <a:pt x="379171" y="1608183"/>
                  </a:moveTo>
                  <a:cubicBezTo>
                    <a:pt x="436249" y="1607607"/>
                    <a:pt x="497425" y="1665045"/>
                    <a:pt x="497137" y="1726365"/>
                  </a:cubicBezTo>
                  <a:cubicBezTo>
                    <a:pt x="496849" y="1787684"/>
                    <a:pt x="439628" y="1849722"/>
                    <a:pt x="379890" y="1840880"/>
                  </a:cubicBezTo>
                  <a:cubicBezTo>
                    <a:pt x="321877" y="1850441"/>
                    <a:pt x="261205" y="1782796"/>
                    <a:pt x="262283" y="1724280"/>
                  </a:cubicBezTo>
                  <a:cubicBezTo>
                    <a:pt x="263361" y="1665764"/>
                    <a:pt x="318427" y="1608757"/>
                    <a:pt x="379171" y="1608183"/>
                  </a:cubicBezTo>
                  <a:close/>
                  <a:moveTo>
                    <a:pt x="1166877" y="1331103"/>
                  </a:moveTo>
                  <a:cubicBezTo>
                    <a:pt x="1236057" y="1328377"/>
                    <a:pt x="1302467" y="1343351"/>
                    <a:pt x="1366895" y="1373328"/>
                  </a:cubicBezTo>
                  <a:cubicBezTo>
                    <a:pt x="1447265" y="1409991"/>
                    <a:pt x="1513113" y="1472525"/>
                    <a:pt x="1553801" y="1550960"/>
                  </a:cubicBezTo>
                  <a:cubicBezTo>
                    <a:pt x="1582053" y="1604948"/>
                    <a:pt x="1585862" y="1664757"/>
                    <a:pt x="1577668" y="1725933"/>
                  </a:cubicBezTo>
                  <a:cubicBezTo>
                    <a:pt x="1570479" y="1779920"/>
                    <a:pt x="1547259" y="1822333"/>
                    <a:pt x="1497658" y="1844762"/>
                  </a:cubicBezTo>
                  <a:cubicBezTo>
                    <a:pt x="1405642" y="1886313"/>
                    <a:pt x="1302125" y="1851375"/>
                    <a:pt x="1274809" y="1729743"/>
                  </a:cubicBezTo>
                  <a:cubicBezTo>
                    <a:pt x="1265463" y="1687761"/>
                    <a:pt x="1251158" y="1649877"/>
                    <a:pt x="1212698" y="1623710"/>
                  </a:cubicBezTo>
                  <a:cubicBezTo>
                    <a:pt x="1168200" y="1593517"/>
                    <a:pt x="1122049" y="1595962"/>
                    <a:pt x="1073813" y="1608111"/>
                  </a:cubicBezTo>
                  <a:cubicBezTo>
                    <a:pt x="981510" y="1631402"/>
                    <a:pt x="926589" y="1693296"/>
                    <a:pt x="906460" y="1782867"/>
                  </a:cubicBezTo>
                  <a:cubicBezTo>
                    <a:pt x="890645" y="1853172"/>
                    <a:pt x="912211" y="1920459"/>
                    <a:pt x="950384" y="1979909"/>
                  </a:cubicBezTo>
                  <a:cubicBezTo>
                    <a:pt x="992365" y="2047504"/>
                    <a:pt x="1060226" y="2094942"/>
                    <a:pt x="1138152" y="2111174"/>
                  </a:cubicBezTo>
                  <a:cubicBezTo>
                    <a:pt x="1235486" y="2132740"/>
                    <a:pt x="1325058" y="2114265"/>
                    <a:pt x="1410746" y="2067036"/>
                  </a:cubicBezTo>
                  <a:cubicBezTo>
                    <a:pt x="1452441" y="2043277"/>
                    <a:pt x="1490109" y="2013013"/>
                    <a:pt x="1522242" y="1977393"/>
                  </a:cubicBezTo>
                  <a:cubicBezTo>
                    <a:pt x="1529072" y="1970636"/>
                    <a:pt x="1535254" y="1958918"/>
                    <a:pt x="1550422" y="1968695"/>
                  </a:cubicBezTo>
                  <a:cubicBezTo>
                    <a:pt x="1482346" y="2078969"/>
                    <a:pt x="1387671" y="2150928"/>
                    <a:pt x="1259281" y="2174003"/>
                  </a:cubicBezTo>
                  <a:cubicBezTo>
                    <a:pt x="1174023" y="2189387"/>
                    <a:pt x="1089196" y="2183133"/>
                    <a:pt x="1010337" y="2146471"/>
                  </a:cubicBezTo>
                  <a:cubicBezTo>
                    <a:pt x="878209" y="2085079"/>
                    <a:pt x="792879" y="1982713"/>
                    <a:pt x="764771" y="1838652"/>
                  </a:cubicBezTo>
                  <a:cubicBezTo>
                    <a:pt x="744644" y="1735710"/>
                    <a:pt x="758301" y="1634852"/>
                    <a:pt x="813079" y="1543916"/>
                  </a:cubicBezTo>
                  <a:cubicBezTo>
                    <a:pt x="877777" y="1436085"/>
                    <a:pt x="971230" y="1365996"/>
                    <a:pt x="1096745" y="1339829"/>
                  </a:cubicBezTo>
                  <a:cubicBezTo>
                    <a:pt x="1120450" y="1334887"/>
                    <a:pt x="1143817" y="1332011"/>
                    <a:pt x="1166877" y="1331103"/>
                  </a:cubicBezTo>
                  <a:close/>
                  <a:moveTo>
                    <a:pt x="166961" y="1036179"/>
                  </a:moveTo>
                  <a:cubicBezTo>
                    <a:pt x="260055" y="1036179"/>
                    <a:pt x="333595" y="1106556"/>
                    <a:pt x="334314" y="1207414"/>
                  </a:cubicBezTo>
                  <a:cubicBezTo>
                    <a:pt x="334817" y="1284261"/>
                    <a:pt x="266524" y="1372178"/>
                    <a:pt x="167896" y="1372753"/>
                  </a:cubicBezTo>
                  <a:cubicBezTo>
                    <a:pt x="79547" y="1373328"/>
                    <a:pt x="-5280" y="1298782"/>
                    <a:pt x="256" y="1202238"/>
                  </a:cubicBezTo>
                  <a:cubicBezTo>
                    <a:pt x="-1110" y="1107491"/>
                    <a:pt x="73868" y="1036179"/>
                    <a:pt x="166961" y="1036179"/>
                  </a:cubicBezTo>
                  <a:close/>
                  <a:moveTo>
                    <a:pt x="1188830" y="7"/>
                  </a:moveTo>
                  <a:cubicBezTo>
                    <a:pt x="1456862" y="950"/>
                    <a:pt x="1718090" y="92350"/>
                    <a:pt x="1929122" y="261240"/>
                  </a:cubicBezTo>
                  <a:cubicBezTo>
                    <a:pt x="2134934" y="425609"/>
                    <a:pt x="2280290" y="653735"/>
                    <a:pt x="2342328" y="909730"/>
                  </a:cubicBezTo>
                  <a:cubicBezTo>
                    <a:pt x="2363103" y="1000351"/>
                    <a:pt x="2373455" y="1093027"/>
                    <a:pt x="2373311" y="1185991"/>
                  </a:cubicBezTo>
                  <a:cubicBezTo>
                    <a:pt x="2374892" y="1456652"/>
                    <a:pt x="2281943" y="1719377"/>
                    <a:pt x="2110493" y="1928798"/>
                  </a:cubicBezTo>
                  <a:cubicBezTo>
                    <a:pt x="1866725" y="2233727"/>
                    <a:pt x="1488744" y="2399426"/>
                    <a:pt x="1099333" y="2372051"/>
                  </a:cubicBezTo>
                  <a:cubicBezTo>
                    <a:pt x="966271" y="2363497"/>
                    <a:pt x="836731" y="2334455"/>
                    <a:pt x="714955" y="2276801"/>
                  </a:cubicBezTo>
                  <a:cubicBezTo>
                    <a:pt x="648963" y="2245531"/>
                    <a:pt x="587428" y="2208294"/>
                    <a:pt x="536819" y="2154594"/>
                  </a:cubicBezTo>
                  <a:cubicBezTo>
                    <a:pt x="521076" y="2136687"/>
                    <a:pt x="508065" y="2116559"/>
                    <a:pt x="498144" y="2094856"/>
                  </a:cubicBezTo>
                  <a:cubicBezTo>
                    <a:pt x="495556" y="2089752"/>
                    <a:pt x="493040" y="2084433"/>
                    <a:pt x="496922" y="2079976"/>
                  </a:cubicBezTo>
                  <a:cubicBezTo>
                    <a:pt x="502026" y="2074152"/>
                    <a:pt x="506842" y="2080694"/>
                    <a:pt x="510580" y="2083067"/>
                  </a:cubicBezTo>
                  <a:cubicBezTo>
                    <a:pt x="593897" y="2135544"/>
                    <a:pt x="688140" y="2163508"/>
                    <a:pt x="778719" y="2198732"/>
                  </a:cubicBezTo>
                  <a:cubicBezTo>
                    <a:pt x="848736" y="2225978"/>
                    <a:pt x="923930" y="2238558"/>
                    <a:pt x="998764" y="2250347"/>
                  </a:cubicBezTo>
                  <a:cubicBezTo>
                    <a:pt x="1061233" y="2259908"/>
                    <a:pt x="1124566" y="2263114"/>
                    <a:pt x="1187683" y="2259908"/>
                  </a:cubicBezTo>
                  <a:cubicBezTo>
                    <a:pt x="1330953" y="2253438"/>
                    <a:pt x="1463512" y="2213469"/>
                    <a:pt x="1576805" y="2122245"/>
                  </a:cubicBezTo>
                  <a:cubicBezTo>
                    <a:pt x="1697863" y="2026527"/>
                    <a:pt x="1780892" y="1890863"/>
                    <a:pt x="1811085" y="1739520"/>
                  </a:cubicBezTo>
                  <a:cubicBezTo>
                    <a:pt x="1836892" y="1615443"/>
                    <a:pt x="1819208" y="1494170"/>
                    <a:pt x="1767234" y="1377929"/>
                  </a:cubicBezTo>
                  <a:cubicBezTo>
                    <a:pt x="1732296" y="1297430"/>
                    <a:pt x="1681401" y="1224846"/>
                    <a:pt x="1617637" y="1164569"/>
                  </a:cubicBezTo>
                  <a:cubicBezTo>
                    <a:pt x="1528497" y="1081396"/>
                    <a:pt x="1421746" y="1032513"/>
                    <a:pt x="1303204" y="1006418"/>
                  </a:cubicBezTo>
                  <a:cubicBezTo>
                    <a:pt x="1240591" y="992759"/>
                    <a:pt x="1177331" y="994485"/>
                    <a:pt x="1114358" y="996714"/>
                  </a:cubicBezTo>
                  <a:cubicBezTo>
                    <a:pt x="1067847" y="998367"/>
                    <a:pt x="1022343" y="1011594"/>
                    <a:pt x="977773" y="1024102"/>
                  </a:cubicBezTo>
                  <a:cubicBezTo>
                    <a:pt x="854846" y="1058320"/>
                    <a:pt x="781881" y="971984"/>
                    <a:pt x="779653" y="871127"/>
                  </a:cubicBezTo>
                  <a:cubicBezTo>
                    <a:pt x="777856" y="791117"/>
                    <a:pt x="826092" y="738209"/>
                    <a:pt x="898625" y="711610"/>
                  </a:cubicBezTo>
                  <a:cubicBezTo>
                    <a:pt x="965049" y="688190"/>
                    <a:pt x="1034060" y="673194"/>
                    <a:pt x="1104221" y="666968"/>
                  </a:cubicBezTo>
                  <a:cubicBezTo>
                    <a:pt x="1238290" y="652836"/>
                    <a:pt x="1373869" y="671670"/>
                    <a:pt x="1499024" y="721818"/>
                  </a:cubicBezTo>
                  <a:cubicBezTo>
                    <a:pt x="1588523" y="757187"/>
                    <a:pt x="1671049" y="808320"/>
                    <a:pt x="1742504" y="872780"/>
                  </a:cubicBezTo>
                  <a:cubicBezTo>
                    <a:pt x="1819783" y="941993"/>
                    <a:pt x="1882684" y="1025727"/>
                    <a:pt x="1927685" y="1119209"/>
                  </a:cubicBezTo>
                  <a:cubicBezTo>
                    <a:pt x="1964923" y="1197810"/>
                    <a:pt x="1990226" y="1281558"/>
                    <a:pt x="2002663" y="1367649"/>
                  </a:cubicBezTo>
                  <a:cubicBezTo>
                    <a:pt x="2012799" y="1435539"/>
                    <a:pt x="2015674" y="1504321"/>
                    <a:pt x="2011145" y="1572814"/>
                  </a:cubicBezTo>
                  <a:cubicBezTo>
                    <a:pt x="2006114" y="1653716"/>
                    <a:pt x="1986704" y="1733071"/>
                    <a:pt x="1953636" y="1807093"/>
                  </a:cubicBezTo>
                  <a:cubicBezTo>
                    <a:pt x="1908635" y="1911214"/>
                    <a:pt x="1843218" y="2005292"/>
                    <a:pt x="1761339" y="2083785"/>
                  </a:cubicBezTo>
                  <a:cubicBezTo>
                    <a:pt x="1749190" y="2095359"/>
                    <a:pt x="1736178" y="2106070"/>
                    <a:pt x="1723526" y="2117141"/>
                  </a:cubicBezTo>
                  <a:cubicBezTo>
                    <a:pt x="1716841" y="2126702"/>
                    <a:pt x="1700307" y="2126342"/>
                    <a:pt x="1696785" y="2147190"/>
                  </a:cubicBezTo>
                  <a:cubicBezTo>
                    <a:pt x="1707280" y="2133459"/>
                    <a:pt x="1721154" y="2132740"/>
                    <a:pt x="1727193" y="2121023"/>
                  </a:cubicBezTo>
                  <a:cubicBezTo>
                    <a:pt x="1773416" y="2097300"/>
                    <a:pt x="1811516" y="2062291"/>
                    <a:pt x="1847459" y="2026420"/>
                  </a:cubicBezTo>
                  <a:cubicBezTo>
                    <a:pt x="1899793" y="1975934"/>
                    <a:pt x="1946375" y="1919891"/>
                    <a:pt x="1986560" y="1859283"/>
                  </a:cubicBezTo>
                  <a:cubicBezTo>
                    <a:pt x="2060747" y="1745486"/>
                    <a:pt x="2110062" y="1617290"/>
                    <a:pt x="2131268" y="1483099"/>
                  </a:cubicBezTo>
                  <a:cubicBezTo>
                    <a:pt x="2142914" y="1409056"/>
                    <a:pt x="2145717" y="1333884"/>
                    <a:pt x="2139607" y="1259172"/>
                  </a:cubicBezTo>
                  <a:cubicBezTo>
                    <a:pt x="2126236" y="1078779"/>
                    <a:pt x="2059813" y="906380"/>
                    <a:pt x="1948676" y="763656"/>
                  </a:cubicBezTo>
                  <a:cubicBezTo>
                    <a:pt x="1854289" y="642024"/>
                    <a:pt x="1740204" y="544617"/>
                    <a:pt x="1599953" y="478841"/>
                  </a:cubicBezTo>
                  <a:cubicBezTo>
                    <a:pt x="1507219" y="434005"/>
                    <a:pt x="1407584" y="405128"/>
                    <a:pt x="1305217" y="393439"/>
                  </a:cubicBezTo>
                  <a:cubicBezTo>
                    <a:pt x="1261079" y="388767"/>
                    <a:pt x="1217084" y="381003"/>
                    <a:pt x="1172802" y="383375"/>
                  </a:cubicBezTo>
                  <a:cubicBezTo>
                    <a:pt x="1045346" y="390564"/>
                    <a:pt x="922060" y="414287"/>
                    <a:pt x="804454" y="467195"/>
                  </a:cubicBezTo>
                  <a:cubicBezTo>
                    <a:pt x="679874" y="523634"/>
                    <a:pt x="568162" y="604974"/>
                    <a:pt x="476146" y="706219"/>
                  </a:cubicBezTo>
                  <a:cubicBezTo>
                    <a:pt x="450411" y="733112"/>
                    <a:pt x="427192" y="762298"/>
                    <a:pt x="406776" y="793418"/>
                  </a:cubicBezTo>
                  <a:cubicBezTo>
                    <a:pt x="393190" y="816026"/>
                    <a:pt x="370545" y="831726"/>
                    <a:pt x="344594" y="836550"/>
                  </a:cubicBezTo>
                  <a:cubicBezTo>
                    <a:pt x="263578" y="853371"/>
                    <a:pt x="165380" y="825048"/>
                    <a:pt x="131593" y="748848"/>
                  </a:cubicBezTo>
                  <a:cubicBezTo>
                    <a:pt x="102839" y="683287"/>
                    <a:pt x="125699" y="627071"/>
                    <a:pt x="158335" y="571575"/>
                  </a:cubicBezTo>
                  <a:cubicBezTo>
                    <a:pt x="210238" y="482601"/>
                    <a:pt x="274864" y="401685"/>
                    <a:pt x="350129" y="331401"/>
                  </a:cubicBezTo>
                  <a:cubicBezTo>
                    <a:pt x="503176" y="189303"/>
                    <a:pt x="689507" y="87949"/>
                    <a:pt x="891940" y="36665"/>
                  </a:cubicBezTo>
                  <a:cubicBezTo>
                    <a:pt x="951678" y="21770"/>
                    <a:pt x="1012423" y="11246"/>
                    <a:pt x="1073669" y="5179"/>
                  </a:cubicBezTo>
                  <a:cubicBezTo>
                    <a:pt x="1112111" y="1584"/>
                    <a:pt x="1150540" y="-128"/>
                    <a:pt x="1188830" y="7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6" name="任意多边形: 形状 475">
              <a:extLst>
                <a:ext uri="{FF2B5EF4-FFF2-40B4-BE49-F238E27FC236}">
                  <a16:creationId xmlns:a16="http://schemas.microsoft.com/office/drawing/2014/main" id="{103A4B98-0880-F152-3A92-854D7A4EAE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5280" y="3623157"/>
              <a:ext cx="309430" cy="309646"/>
            </a:xfrm>
            <a:custGeom>
              <a:avLst/>
              <a:gdLst>
                <a:gd name="connsiteX0" fmla="*/ 379171 w 2373330"/>
                <a:gd name="connsiteY0" fmla="*/ 1608183 h 2374981"/>
                <a:gd name="connsiteX1" fmla="*/ 497137 w 2373330"/>
                <a:gd name="connsiteY1" fmla="*/ 1726365 h 2374981"/>
                <a:gd name="connsiteX2" fmla="*/ 379890 w 2373330"/>
                <a:gd name="connsiteY2" fmla="*/ 1840880 h 2374981"/>
                <a:gd name="connsiteX3" fmla="*/ 262283 w 2373330"/>
                <a:gd name="connsiteY3" fmla="*/ 1724280 h 2374981"/>
                <a:gd name="connsiteX4" fmla="*/ 379171 w 2373330"/>
                <a:gd name="connsiteY4" fmla="*/ 1608183 h 2374981"/>
                <a:gd name="connsiteX5" fmla="*/ 1166877 w 2373330"/>
                <a:gd name="connsiteY5" fmla="*/ 1331103 h 2374981"/>
                <a:gd name="connsiteX6" fmla="*/ 1366895 w 2373330"/>
                <a:gd name="connsiteY6" fmla="*/ 1373328 h 2374981"/>
                <a:gd name="connsiteX7" fmla="*/ 1553801 w 2373330"/>
                <a:gd name="connsiteY7" fmla="*/ 1550960 h 2374981"/>
                <a:gd name="connsiteX8" fmla="*/ 1577668 w 2373330"/>
                <a:gd name="connsiteY8" fmla="*/ 1725933 h 2374981"/>
                <a:gd name="connsiteX9" fmla="*/ 1497658 w 2373330"/>
                <a:gd name="connsiteY9" fmla="*/ 1844762 h 2374981"/>
                <a:gd name="connsiteX10" fmla="*/ 1274809 w 2373330"/>
                <a:gd name="connsiteY10" fmla="*/ 1729743 h 2374981"/>
                <a:gd name="connsiteX11" fmla="*/ 1212698 w 2373330"/>
                <a:gd name="connsiteY11" fmla="*/ 1623710 h 2374981"/>
                <a:gd name="connsiteX12" fmla="*/ 1073813 w 2373330"/>
                <a:gd name="connsiteY12" fmla="*/ 1608111 h 2374981"/>
                <a:gd name="connsiteX13" fmla="*/ 906460 w 2373330"/>
                <a:gd name="connsiteY13" fmla="*/ 1782867 h 2374981"/>
                <a:gd name="connsiteX14" fmla="*/ 950384 w 2373330"/>
                <a:gd name="connsiteY14" fmla="*/ 1979909 h 2374981"/>
                <a:gd name="connsiteX15" fmla="*/ 1138152 w 2373330"/>
                <a:gd name="connsiteY15" fmla="*/ 2111174 h 2374981"/>
                <a:gd name="connsiteX16" fmla="*/ 1410746 w 2373330"/>
                <a:gd name="connsiteY16" fmla="*/ 2067036 h 2374981"/>
                <a:gd name="connsiteX17" fmla="*/ 1522242 w 2373330"/>
                <a:gd name="connsiteY17" fmla="*/ 1977393 h 2374981"/>
                <a:gd name="connsiteX18" fmla="*/ 1550422 w 2373330"/>
                <a:gd name="connsiteY18" fmla="*/ 1968695 h 2374981"/>
                <a:gd name="connsiteX19" fmla="*/ 1259281 w 2373330"/>
                <a:gd name="connsiteY19" fmla="*/ 2174003 h 2374981"/>
                <a:gd name="connsiteX20" fmla="*/ 1010337 w 2373330"/>
                <a:gd name="connsiteY20" fmla="*/ 2146471 h 2374981"/>
                <a:gd name="connsiteX21" fmla="*/ 764771 w 2373330"/>
                <a:gd name="connsiteY21" fmla="*/ 1838652 h 2374981"/>
                <a:gd name="connsiteX22" fmla="*/ 813079 w 2373330"/>
                <a:gd name="connsiteY22" fmla="*/ 1543916 h 2374981"/>
                <a:gd name="connsiteX23" fmla="*/ 1096745 w 2373330"/>
                <a:gd name="connsiteY23" fmla="*/ 1339829 h 2374981"/>
                <a:gd name="connsiteX24" fmla="*/ 1166877 w 2373330"/>
                <a:gd name="connsiteY24" fmla="*/ 1331103 h 2374981"/>
                <a:gd name="connsiteX25" fmla="*/ 166961 w 2373330"/>
                <a:gd name="connsiteY25" fmla="*/ 1036179 h 2374981"/>
                <a:gd name="connsiteX26" fmla="*/ 334314 w 2373330"/>
                <a:gd name="connsiteY26" fmla="*/ 1207414 h 2374981"/>
                <a:gd name="connsiteX27" fmla="*/ 167896 w 2373330"/>
                <a:gd name="connsiteY27" fmla="*/ 1372753 h 2374981"/>
                <a:gd name="connsiteX28" fmla="*/ 256 w 2373330"/>
                <a:gd name="connsiteY28" fmla="*/ 1202238 h 2374981"/>
                <a:gd name="connsiteX29" fmla="*/ 166961 w 2373330"/>
                <a:gd name="connsiteY29" fmla="*/ 1036179 h 2374981"/>
                <a:gd name="connsiteX30" fmla="*/ 1188830 w 2373330"/>
                <a:gd name="connsiteY30" fmla="*/ 7 h 2374981"/>
                <a:gd name="connsiteX31" fmla="*/ 1929122 w 2373330"/>
                <a:gd name="connsiteY31" fmla="*/ 261240 h 2374981"/>
                <a:gd name="connsiteX32" fmla="*/ 2342328 w 2373330"/>
                <a:gd name="connsiteY32" fmla="*/ 909730 h 2374981"/>
                <a:gd name="connsiteX33" fmla="*/ 2373311 w 2373330"/>
                <a:gd name="connsiteY33" fmla="*/ 1185991 h 2374981"/>
                <a:gd name="connsiteX34" fmla="*/ 2110493 w 2373330"/>
                <a:gd name="connsiteY34" fmla="*/ 1928798 h 2374981"/>
                <a:gd name="connsiteX35" fmla="*/ 1099333 w 2373330"/>
                <a:gd name="connsiteY35" fmla="*/ 2372051 h 2374981"/>
                <a:gd name="connsiteX36" fmla="*/ 714955 w 2373330"/>
                <a:gd name="connsiteY36" fmla="*/ 2276801 h 2374981"/>
                <a:gd name="connsiteX37" fmla="*/ 536819 w 2373330"/>
                <a:gd name="connsiteY37" fmla="*/ 2154594 h 2374981"/>
                <a:gd name="connsiteX38" fmla="*/ 498144 w 2373330"/>
                <a:gd name="connsiteY38" fmla="*/ 2094856 h 2374981"/>
                <a:gd name="connsiteX39" fmla="*/ 496922 w 2373330"/>
                <a:gd name="connsiteY39" fmla="*/ 2079976 h 2374981"/>
                <a:gd name="connsiteX40" fmla="*/ 510580 w 2373330"/>
                <a:gd name="connsiteY40" fmla="*/ 2083067 h 2374981"/>
                <a:gd name="connsiteX41" fmla="*/ 778719 w 2373330"/>
                <a:gd name="connsiteY41" fmla="*/ 2198732 h 2374981"/>
                <a:gd name="connsiteX42" fmla="*/ 998764 w 2373330"/>
                <a:gd name="connsiteY42" fmla="*/ 2250347 h 2374981"/>
                <a:gd name="connsiteX43" fmla="*/ 1187683 w 2373330"/>
                <a:gd name="connsiteY43" fmla="*/ 2259908 h 2374981"/>
                <a:gd name="connsiteX44" fmla="*/ 1576805 w 2373330"/>
                <a:gd name="connsiteY44" fmla="*/ 2122245 h 2374981"/>
                <a:gd name="connsiteX45" fmla="*/ 1811085 w 2373330"/>
                <a:gd name="connsiteY45" fmla="*/ 1739520 h 2374981"/>
                <a:gd name="connsiteX46" fmla="*/ 1767234 w 2373330"/>
                <a:gd name="connsiteY46" fmla="*/ 1377929 h 2374981"/>
                <a:gd name="connsiteX47" fmla="*/ 1617637 w 2373330"/>
                <a:gd name="connsiteY47" fmla="*/ 1164569 h 2374981"/>
                <a:gd name="connsiteX48" fmla="*/ 1303204 w 2373330"/>
                <a:gd name="connsiteY48" fmla="*/ 1006418 h 2374981"/>
                <a:gd name="connsiteX49" fmla="*/ 1114358 w 2373330"/>
                <a:gd name="connsiteY49" fmla="*/ 996714 h 2374981"/>
                <a:gd name="connsiteX50" fmla="*/ 977773 w 2373330"/>
                <a:gd name="connsiteY50" fmla="*/ 1024102 h 2374981"/>
                <a:gd name="connsiteX51" fmla="*/ 779653 w 2373330"/>
                <a:gd name="connsiteY51" fmla="*/ 871127 h 2374981"/>
                <a:gd name="connsiteX52" fmla="*/ 898625 w 2373330"/>
                <a:gd name="connsiteY52" fmla="*/ 711610 h 2374981"/>
                <a:gd name="connsiteX53" fmla="*/ 1104221 w 2373330"/>
                <a:gd name="connsiteY53" fmla="*/ 666968 h 2374981"/>
                <a:gd name="connsiteX54" fmla="*/ 1499024 w 2373330"/>
                <a:gd name="connsiteY54" fmla="*/ 721818 h 2374981"/>
                <a:gd name="connsiteX55" fmla="*/ 1742504 w 2373330"/>
                <a:gd name="connsiteY55" fmla="*/ 872780 h 2374981"/>
                <a:gd name="connsiteX56" fmla="*/ 1927685 w 2373330"/>
                <a:gd name="connsiteY56" fmla="*/ 1119209 h 2374981"/>
                <a:gd name="connsiteX57" fmla="*/ 2002663 w 2373330"/>
                <a:gd name="connsiteY57" fmla="*/ 1367649 h 2374981"/>
                <a:gd name="connsiteX58" fmla="*/ 2011145 w 2373330"/>
                <a:gd name="connsiteY58" fmla="*/ 1572814 h 2374981"/>
                <a:gd name="connsiteX59" fmla="*/ 1953636 w 2373330"/>
                <a:gd name="connsiteY59" fmla="*/ 1807093 h 2374981"/>
                <a:gd name="connsiteX60" fmla="*/ 1761339 w 2373330"/>
                <a:gd name="connsiteY60" fmla="*/ 2083785 h 2374981"/>
                <a:gd name="connsiteX61" fmla="*/ 1723526 w 2373330"/>
                <a:gd name="connsiteY61" fmla="*/ 2117141 h 2374981"/>
                <a:gd name="connsiteX62" fmla="*/ 1696785 w 2373330"/>
                <a:gd name="connsiteY62" fmla="*/ 2147190 h 2374981"/>
                <a:gd name="connsiteX63" fmla="*/ 1727193 w 2373330"/>
                <a:gd name="connsiteY63" fmla="*/ 2121023 h 2374981"/>
                <a:gd name="connsiteX64" fmla="*/ 1847459 w 2373330"/>
                <a:gd name="connsiteY64" fmla="*/ 2026420 h 2374981"/>
                <a:gd name="connsiteX65" fmla="*/ 1986560 w 2373330"/>
                <a:gd name="connsiteY65" fmla="*/ 1859283 h 2374981"/>
                <a:gd name="connsiteX66" fmla="*/ 2131268 w 2373330"/>
                <a:gd name="connsiteY66" fmla="*/ 1483099 h 2374981"/>
                <a:gd name="connsiteX67" fmla="*/ 2139607 w 2373330"/>
                <a:gd name="connsiteY67" fmla="*/ 1259172 h 2374981"/>
                <a:gd name="connsiteX68" fmla="*/ 1948676 w 2373330"/>
                <a:gd name="connsiteY68" fmla="*/ 763656 h 2374981"/>
                <a:gd name="connsiteX69" fmla="*/ 1599953 w 2373330"/>
                <a:gd name="connsiteY69" fmla="*/ 478841 h 2374981"/>
                <a:gd name="connsiteX70" fmla="*/ 1305217 w 2373330"/>
                <a:gd name="connsiteY70" fmla="*/ 393439 h 2374981"/>
                <a:gd name="connsiteX71" fmla="*/ 1172802 w 2373330"/>
                <a:gd name="connsiteY71" fmla="*/ 383375 h 2374981"/>
                <a:gd name="connsiteX72" fmla="*/ 804454 w 2373330"/>
                <a:gd name="connsiteY72" fmla="*/ 467195 h 2374981"/>
                <a:gd name="connsiteX73" fmla="*/ 476146 w 2373330"/>
                <a:gd name="connsiteY73" fmla="*/ 706219 h 2374981"/>
                <a:gd name="connsiteX74" fmla="*/ 406776 w 2373330"/>
                <a:gd name="connsiteY74" fmla="*/ 793418 h 2374981"/>
                <a:gd name="connsiteX75" fmla="*/ 344594 w 2373330"/>
                <a:gd name="connsiteY75" fmla="*/ 836550 h 2374981"/>
                <a:gd name="connsiteX76" fmla="*/ 131593 w 2373330"/>
                <a:gd name="connsiteY76" fmla="*/ 748848 h 2374981"/>
                <a:gd name="connsiteX77" fmla="*/ 158335 w 2373330"/>
                <a:gd name="connsiteY77" fmla="*/ 571575 h 2374981"/>
                <a:gd name="connsiteX78" fmla="*/ 350129 w 2373330"/>
                <a:gd name="connsiteY78" fmla="*/ 331401 h 2374981"/>
                <a:gd name="connsiteX79" fmla="*/ 891940 w 2373330"/>
                <a:gd name="connsiteY79" fmla="*/ 36665 h 2374981"/>
                <a:gd name="connsiteX80" fmla="*/ 1073669 w 2373330"/>
                <a:gd name="connsiteY80" fmla="*/ 5179 h 2374981"/>
                <a:gd name="connsiteX81" fmla="*/ 1188830 w 2373330"/>
                <a:gd name="connsiteY81" fmla="*/ 7 h 237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2373330" h="2374981">
                  <a:moveTo>
                    <a:pt x="379171" y="1608183"/>
                  </a:moveTo>
                  <a:cubicBezTo>
                    <a:pt x="436249" y="1607607"/>
                    <a:pt x="497425" y="1665045"/>
                    <a:pt x="497137" y="1726365"/>
                  </a:cubicBezTo>
                  <a:cubicBezTo>
                    <a:pt x="496849" y="1787684"/>
                    <a:pt x="439628" y="1849722"/>
                    <a:pt x="379890" y="1840880"/>
                  </a:cubicBezTo>
                  <a:cubicBezTo>
                    <a:pt x="321877" y="1850441"/>
                    <a:pt x="261205" y="1782796"/>
                    <a:pt x="262283" y="1724280"/>
                  </a:cubicBezTo>
                  <a:cubicBezTo>
                    <a:pt x="263361" y="1665764"/>
                    <a:pt x="318427" y="1608757"/>
                    <a:pt x="379171" y="1608183"/>
                  </a:cubicBezTo>
                  <a:close/>
                  <a:moveTo>
                    <a:pt x="1166877" y="1331103"/>
                  </a:moveTo>
                  <a:cubicBezTo>
                    <a:pt x="1236057" y="1328377"/>
                    <a:pt x="1302467" y="1343351"/>
                    <a:pt x="1366895" y="1373328"/>
                  </a:cubicBezTo>
                  <a:cubicBezTo>
                    <a:pt x="1447265" y="1409991"/>
                    <a:pt x="1513113" y="1472525"/>
                    <a:pt x="1553801" y="1550960"/>
                  </a:cubicBezTo>
                  <a:cubicBezTo>
                    <a:pt x="1582053" y="1604948"/>
                    <a:pt x="1585862" y="1664757"/>
                    <a:pt x="1577668" y="1725933"/>
                  </a:cubicBezTo>
                  <a:cubicBezTo>
                    <a:pt x="1570479" y="1779920"/>
                    <a:pt x="1547259" y="1822333"/>
                    <a:pt x="1497658" y="1844762"/>
                  </a:cubicBezTo>
                  <a:cubicBezTo>
                    <a:pt x="1405642" y="1886313"/>
                    <a:pt x="1302125" y="1851375"/>
                    <a:pt x="1274809" y="1729743"/>
                  </a:cubicBezTo>
                  <a:cubicBezTo>
                    <a:pt x="1265463" y="1687761"/>
                    <a:pt x="1251158" y="1649877"/>
                    <a:pt x="1212698" y="1623710"/>
                  </a:cubicBezTo>
                  <a:cubicBezTo>
                    <a:pt x="1168200" y="1593517"/>
                    <a:pt x="1122049" y="1595962"/>
                    <a:pt x="1073813" y="1608111"/>
                  </a:cubicBezTo>
                  <a:cubicBezTo>
                    <a:pt x="981510" y="1631402"/>
                    <a:pt x="926589" y="1693296"/>
                    <a:pt x="906460" y="1782867"/>
                  </a:cubicBezTo>
                  <a:cubicBezTo>
                    <a:pt x="890645" y="1853172"/>
                    <a:pt x="912211" y="1920459"/>
                    <a:pt x="950384" y="1979909"/>
                  </a:cubicBezTo>
                  <a:cubicBezTo>
                    <a:pt x="992365" y="2047504"/>
                    <a:pt x="1060226" y="2094942"/>
                    <a:pt x="1138152" y="2111174"/>
                  </a:cubicBezTo>
                  <a:cubicBezTo>
                    <a:pt x="1235486" y="2132740"/>
                    <a:pt x="1325058" y="2114265"/>
                    <a:pt x="1410746" y="2067036"/>
                  </a:cubicBezTo>
                  <a:cubicBezTo>
                    <a:pt x="1452441" y="2043277"/>
                    <a:pt x="1490109" y="2013013"/>
                    <a:pt x="1522242" y="1977393"/>
                  </a:cubicBezTo>
                  <a:cubicBezTo>
                    <a:pt x="1529072" y="1970636"/>
                    <a:pt x="1535254" y="1958918"/>
                    <a:pt x="1550422" y="1968695"/>
                  </a:cubicBezTo>
                  <a:cubicBezTo>
                    <a:pt x="1482346" y="2078969"/>
                    <a:pt x="1387671" y="2150928"/>
                    <a:pt x="1259281" y="2174003"/>
                  </a:cubicBezTo>
                  <a:cubicBezTo>
                    <a:pt x="1174023" y="2189387"/>
                    <a:pt x="1089196" y="2183133"/>
                    <a:pt x="1010337" y="2146471"/>
                  </a:cubicBezTo>
                  <a:cubicBezTo>
                    <a:pt x="878209" y="2085079"/>
                    <a:pt x="792879" y="1982713"/>
                    <a:pt x="764771" y="1838652"/>
                  </a:cubicBezTo>
                  <a:cubicBezTo>
                    <a:pt x="744644" y="1735710"/>
                    <a:pt x="758301" y="1634852"/>
                    <a:pt x="813079" y="1543916"/>
                  </a:cubicBezTo>
                  <a:cubicBezTo>
                    <a:pt x="877777" y="1436085"/>
                    <a:pt x="971230" y="1365996"/>
                    <a:pt x="1096745" y="1339829"/>
                  </a:cubicBezTo>
                  <a:cubicBezTo>
                    <a:pt x="1120450" y="1334887"/>
                    <a:pt x="1143817" y="1332011"/>
                    <a:pt x="1166877" y="1331103"/>
                  </a:cubicBezTo>
                  <a:close/>
                  <a:moveTo>
                    <a:pt x="166961" y="1036179"/>
                  </a:moveTo>
                  <a:cubicBezTo>
                    <a:pt x="260055" y="1036179"/>
                    <a:pt x="333595" y="1106556"/>
                    <a:pt x="334314" y="1207414"/>
                  </a:cubicBezTo>
                  <a:cubicBezTo>
                    <a:pt x="334817" y="1284261"/>
                    <a:pt x="266524" y="1372178"/>
                    <a:pt x="167896" y="1372753"/>
                  </a:cubicBezTo>
                  <a:cubicBezTo>
                    <a:pt x="79547" y="1373328"/>
                    <a:pt x="-5280" y="1298782"/>
                    <a:pt x="256" y="1202238"/>
                  </a:cubicBezTo>
                  <a:cubicBezTo>
                    <a:pt x="-1110" y="1107491"/>
                    <a:pt x="73868" y="1036179"/>
                    <a:pt x="166961" y="1036179"/>
                  </a:cubicBezTo>
                  <a:close/>
                  <a:moveTo>
                    <a:pt x="1188830" y="7"/>
                  </a:moveTo>
                  <a:cubicBezTo>
                    <a:pt x="1456862" y="950"/>
                    <a:pt x="1718090" y="92350"/>
                    <a:pt x="1929122" y="261240"/>
                  </a:cubicBezTo>
                  <a:cubicBezTo>
                    <a:pt x="2134934" y="425609"/>
                    <a:pt x="2280290" y="653735"/>
                    <a:pt x="2342328" y="909730"/>
                  </a:cubicBezTo>
                  <a:cubicBezTo>
                    <a:pt x="2363103" y="1000351"/>
                    <a:pt x="2373455" y="1093027"/>
                    <a:pt x="2373311" y="1185991"/>
                  </a:cubicBezTo>
                  <a:cubicBezTo>
                    <a:pt x="2374892" y="1456652"/>
                    <a:pt x="2281943" y="1719377"/>
                    <a:pt x="2110493" y="1928798"/>
                  </a:cubicBezTo>
                  <a:cubicBezTo>
                    <a:pt x="1866725" y="2233727"/>
                    <a:pt x="1488744" y="2399426"/>
                    <a:pt x="1099333" y="2372051"/>
                  </a:cubicBezTo>
                  <a:cubicBezTo>
                    <a:pt x="966271" y="2363497"/>
                    <a:pt x="836731" y="2334455"/>
                    <a:pt x="714955" y="2276801"/>
                  </a:cubicBezTo>
                  <a:cubicBezTo>
                    <a:pt x="648963" y="2245531"/>
                    <a:pt x="587428" y="2208294"/>
                    <a:pt x="536819" y="2154594"/>
                  </a:cubicBezTo>
                  <a:cubicBezTo>
                    <a:pt x="521076" y="2136687"/>
                    <a:pt x="508065" y="2116559"/>
                    <a:pt x="498144" y="2094856"/>
                  </a:cubicBezTo>
                  <a:cubicBezTo>
                    <a:pt x="495556" y="2089752"/>
                    <a:pt x="493040" y="2084433"/>
                    <a:pt x="496922" y="2079976"/>
                  </a:cubicBezTo>
                  <a:cubicBezTo>
                    <a:pt x="502026" y="2074152"/>
                    <a:pt x="506842" y="2080694"/>
                    <a:pt x="510580" y="2083067"/>
                  </a:cubicBezTo>
                  <a:cubicBezTo>
                    <a:pt x="593897" y="2135544"/>
                    <a:pt x="688140" y="2163508"/>
                    <a:pt x="778719" y="2198732"/>
                  </a:cubicBezTo>
                  <a:cubicBezTo>
                    <a:pt x="848736" y="2225978"/>
                    <a:pt x="923930" y="2238558"/>
                    <a:pt x="998764" y="2250347"/>
                  </a:cubicBezTo>
                  <a:cubicBezTo>
                    <a:pt x="1061233" y="2259908"/>
                    <a:pt x="1124566" y="2263114"/>
                    <a:pt x="1187683" y="2259908"/>
                  </a:cubicBezTo>
                  <a:cubicBezTo>
                    <a:pt x="1330953" y="2253438"/>
                    <a:pt x="1463512" y="2213469"/>
                    <a:pt x="1576805" y="2122245"/>
                  </a:cubicBezTo>
                  <a:cubicBezTo>
                    <a:pt x="1697863" y="2026527"/>
                    <a:pt x="1780892" y="1890863"/>
                    <a:pt x="1811085" y="1739520"/>
                  </a:cubicBezTo>
                  <a:cubicBezTo>
                    <a:pt x="1836892" y="1615443"/>
                    <a:pt x="1819208" y="1494170"/>
                    <a:pt x="1767234" y="1377929"/>
                  </a:cubicBezTo>
                  <a:cubicBezTo>
                    <a:pt x="1732296" y="1297430"/>
                    <a:pt x="1681401" y="1224846"/>
                    <a:pt x="1617637" y="1164569"/>
                  </a:cubicBezTo>
                  <a:cubicBezTo>
                    <a:pt x="1528497" y="1081396"/>
                    <a:pt x="1421746" y="1032513"/>
                    <a:pt x="1303204" y="1006418"/>
                  </a:cubicBezTo>
                  <a:cubicBezTo>
                    <a:pt x="1240591" y="992759"/>
                    <a:pt x="1177331" y="994485"/>
                    <a:pt x="1114358" y="996714"/>
                  </a:cubicBezTo>
                  <a:cubicBezTo>
                    <a:pt x="1067847" y="998367"/>
                    <a:pt x="1022343" y="1011594"/>
                    <a:pt x="977773" y="1024102"/>
                  </a:cubicBezTo>
                  <a:cubicBezTo>
                    <a:pt x="854846" y="1058320"/>
                    <a:pt x="781881" y="971984"/>
                    <a:pt x="779653" y="871127"/>
                  </a:cubicBezTo>
                  <a:cubicBezTo>
                    <a:pt x="777856" y="791117"/>
                    <a:pt x="826092" y="738209"/>
                    <a:pt x="898625" y="711610"/>
                  </a:cubicBezTo>
                  <a:cubicBezTo>
                    <a:pt x="965049" y="688190"/>
                    <a:pt x="1034060" y="673194"/>
                    <a:pt x="1104221" y="666968"/>
                  </a:cubicBezTo>
                  <a:cubicBezTo>
                    <a:pt x="1238290" y="652836"/>
                    <a:pt x="1373869" y="671670"/>
                    <a:pt x="1499024" y="721818"/>
                  </a:cubicBezTo>
                  <a:cubicBezTo>
                    <a:pt x="1588523" y="757187"/>
                    <a:pt x="1671049" y="808320"/>
                    <a:pt x="1742504" y="872780"/>
                  </a:cubicBezTo>
                  <a:cubicBezTo>
                    <a:pt x="1819783" y="941993"/>
                    <a:pt x="1882684" y="1025727"/>
                    <a:pt x="1927685" y="1119209"/>
                  </a:cubicBezTo>
                  <a:cubicBezTo>
                    <a:pt x="1964923" y="1197810"/>
                    <a:pt x="1990226" y="1281558"/>
                    <a:pt x="2002663" y="1367649"/>
                  </a:cubicBezTo>
                  <a:cubicBezTo>
                    <a:pt x="2012799" y="1435539"/>
                    <a:pt x="2015674" y="1504321"/>
                    <a:pt x="2011145" y="1572814"/>
                  </a:cubicBezTo>
                  <a:cubicBezTo>
                    <a:pt x="2006114" y="1653716"/>
                    <a:pt x="1986704" y="1733071"/>
                    <a:pt x="1953636" y="1807093"/>
                  </a:cubicBezTo>
                  <a:cubicBezTo>
                    <a:pt x="1908635" y="1911214"/>
                    <a:pt x="1843218" y="2005292"/>
                    <a:pt x="1761339" y="2083785"/>
                  </a:cubicBezTo>
                  <a:cubicBezTo>
                    <a:pt x="1749190" y="2095359"/>
                    <a:pt x="1736178" y="2106070"/>
                    <a:pt x="1723526" y="2117141"/>
                  </a:cubicBezTo>
                  <a:cubicBezTo>
                    <a:pt x="1716841" y="2126702"/>
                    <a:pt x="1700307" y="2126342"/>
                    <a:pt x="1696785" y="2147190"/>
                  </a:cubicBezTo>
                  <a:cubicBezTo>
                    <a:pt x="1707280" y="2133459"/>
                    <a:pt x="1721154" y="2132740"/>
                    <a:pt x="1727193" y="2121023"/>
                  </a:cubicBezTo>
                  <a:cubicBezTo>
                    <a:pt x="1773416" y="2097300"/>
                    <a:pt x="1811516" y="2062291"/>
                    <a:pt x="1847459" y="2026420"/>
                  </a:cubicBezTo>
                  <a:cubicBezTo>
                    <a:pt x="1899793" y="1975934"/>
                    <a:pt x="1946375" y="1919891"/>
                    <a:pt x="1986560" y="1859283"/>
                  </a:cubicBezTo>
                  <a:cubicBezTo>
                    <a:pt x="2060747" y="1745486"/>
                    <a:pt x="2110062" y="1617290"/>
                    <a:pt x="2131268" y="1483099"/>
                  </a:cubicBezTo>
                  <a:cubicBezTo>
                    <a:pt x="2142914" y="1409056"/>
                    <a:pt x="2145717" y="1333884"/>
                    <a:pt x="2139607" y="1259172"/>
                  </a:cubicBezTo>
                  <a:cubicBezTo>
                    <a:pt x="2126236" y="1078779"/>
                    <a:pt x="2059813" y="906380"/>
                    <a:pt x="1948676" y="763656"/>
                  </a:cubicBezTo>
                  <a:cubicBezTo>
                    <a:pt x="1854289" y="642024"/>
                    <a:pt x="1740204" y="544617"/>
                    <a:pt x="1599953" y="478841"/>
                  </a:cubicBezTo>
                  <a:cubicBezTo>
                    <a:pt x="1507219" y="434005"/>
                    <a:pt x="1407584" y="405128"/>
                    <a:pt x="1305217" y="393439"/>
                  </a:cubicBezTo>
                  <a:cubicBezTo>
                    <a:pt x="1261079" y="388767"/>
                    <a:pt x="1217084" y="381003"/>
                    <a:pt x="1172802" y="383375"/>
                  </a:cubicBezTo>
                  <a:cubicBezTo>
                    <a:pt x="1045346" y="390564"/>
                    <a:pt x="922060" y="414287"/>
                    <a:pt x="804454" y="467195"/>
                  </a:cubicBezTo>
                  <a:cubicBezTo>
                    <a:pt x="679874" y="523634"/>
                    <a:pt x="568162" y="604974"/>
                    <a:pt x="476146" y="706219"/>
                  </a:cubicBezTo>
                  <a:cubicBezTo>
                    <a:pt x="450411" y="733112"/>
                    <a:pt x="427192" y="762298"/>
                    <a:pt x="406776" y="793418"/>
                  </a:cubicBezTo>
                  <a:cubicBezTo>
                    <a:pt x="393190" y="816026"/>
                    <a:pt x="370545" y="831726"/>
                    <a:pt x="344594" y="836550"/>
                  </a:cubicBezTo>
                  <a:cubicBezTo>
                    <a:pt x="263578" y="853371"/>
                    <a:pt x="165380" y="825048"/>
                    <a:pt x="131593" y="748848"/>
                  </a:cubicBezTo>
                  <a:cubicBezTo>
                    <a:pt x="102839" y="683287"/>
                    <a:pt x="125699" y="627071"/>
                    <a:pt x="158335" y="571575"/>
                  </a:cubicBezTo>
                  <a:cubicBezTo>
                    <a:pt x="210238" y="482601"/>
                    <a:pt x="274864" y="401685"/>
                    <a:pt x="350129" y="331401"/>
                  </a:cubicBezTo>
                  <a:cubicBezTo>
                    <a:pt x="503176" y="189303"/>
                    <a:pt x="689507" y="87949"/>
                    <a:pt x="891940" y="36665"/>
                  </a:cubicBezTo>
                  <a:cubicBezTo>
                    <a:pt x="951678" y="21770"/>
                    <a:pt x="1012423" y="11246"/>
                    <a:pt x="1073669" y="5179"/>
                  </a:cubicBezTo>
                  <a:cubicBezTo>
                    <a:pt x="1112111" y="1584"/>
                    <a:pt x="1150540" y="-128"/>
                    <a:pt x="1188830" y="7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0" name="任意多边形: 形状 499">
              <a:extLst>
                <a:ext uri="{FF2B5EF4-FFF2-40B4-BE49-F238E27FC236}">
                  <a16:creationId xmlns:a16="http://schemas.microsoft.com/office/drawing/2014/main" id="{60B6C7A1-4B9C-84E5-1029-84ABE03B7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6305" y="6161157"/>
              <a:ext cx="309430" cy="309646"/>
            </a:xfrm>
            <a:custGeom>
              <a:avLst/>
              <a:gdLst>
                <a:gd name="connsiteX0" fmla="*/ 379171 w 2373330"/>
                <a:gd name="connsiteY0" fmla="*/ 1608183 h 2374981"/>
                <a:gd name="connsiteX1" fmla="*/ 497137 w 2373330"/>
                <a:gd name="connsiteY1" fmla="*/ 1726365 h 2374981"/>
                <a:gd name="connsiteX2" fmla="*/ 379890 w 2373330"/>
                <a:gd name="connsiteY2" fmla="*/ 1840880 h 2374981"/>
                <a:gd name="connsiteX3" fmla="*/ 262283 w 2373330"/>
                <a:gd name="connsiteY3" fmla="*/ 1724280 h 2374981"/>
                <a:gd name="connsiteX4" fmla="*/ 379171 w 2373330"/>
                <a:gd name="connsiteY4" fmla="*/ 1608183 h 2374981"/>
                <a:gd name="connsiteX5" fmla="*/ 1166877 w 2373330"/>
                <a:gd name="connsiteY5" fmla="*/ 1331103 h 2374981"/>
                <a:gd name="connsiteX6" fmla="*/ 1366895 w 2373330"/>
                <a:gd name="connsiteY6" fmla="*/ 1373328 h 2374981"/>
                <a:gd name="connsiteX7" fmla="*/ 1553801 w 2373330"/>
                <a:gd name="connsiteY7" fmla="*/ 1550960 h 2374981"/>
                <a:gd name="connsiteX8" fmla="*/ 1577668 w 2373330"/>
                <a:gd name="connsiteY8" fmla="*/ 1725933 h 2374981"/>
                <a:gd name="connsiteX9" fmla="*/ 1497658 w 2373330"/>
                <a:gd name="connsiteY9" fmla="*/ 1844762 h 2374981"/>
                <a:gd name="connsiteX10" fmla="*/ 1274809 w 2373330"/>
                <a:gd name="connsiteY10" fmla="*/ 1729743 h 2374981"/>
                <a:gd name="connsiteX11" fmla="*/ 1212698 w 2373330"/>
                <a:gd name="connsiteY11" fmla="*/ 1623710 h 2374981"/>
                <a:gd name="connsiteX12" fmla="*/ 1073813 w 2373330"/>
                <a:gd name="connsiteY12" fmla="*/ 1608111 h 2374981"/>
                <a:gd name="connsiteX13" fmla="*/ 906460 w 2373330"/>
                <a:gd name="connsiteY13" fmla="*/ 1782867 h 2374981"/>
                <a:gd name="connsiteX14" fmla="*/ 950384 w 2373330"/>
                <a:gd name="connsiteY14" fmla="*/ 1979909 h 2374981"/>
                <a:gd name="connsiteX15" fmla="*/ 1138152 w 2373330"/>
                <a:gd name="connsiteY15" fmla="*/ 2111174 h 2374981"/>
                <a:gd name="connsiteX16" fmla="*/ 1410746 w 2373330"/>
                <a:gd name="connsiteY16" fmla="*/ 2067036 h 2374981"/>
                <a:gd name="connsiteX17" fmla="*/ 1522242 w 2373330"/>
                <a:gd name="connsiteY17" fmla="*/ 1977393 h 2374981"/>
                <a:gd name="connsiteX18" fmla="*/ 1550422 w 2373330"/>
                <a:gd name="connsiteY18" fmla="*/ 1968695 h 2374981"/>
                <a:gd name="connsiteX19" fmla="*/ 1259281 w 2373330"/>
                <a:gd name="connsiteY19" fmla="*/ 2174003 h 2374981"/>
                <a:gd name="connsiteX20" fmla="*/ 1010337 w 2373330"/>
                <a:gd name="connsiteY20" fmla="*/ 2146471 h 2374981"/>
                <a:gd name="connsiteX21" fmla="*/ 764771 w 2373330"/>
                <a:gd name="connsiteY21" fmla="*/ 1838652 h 2374981"/>
                <a:gd name="connsiteX22" fmla="*/ 813079 w 2373330"/>
                <a:gd name="connsiteY22" fmla="*/ 1543916 h 2374981"/>
                <a:gd name="connsiteX23" fmla="*/ 1096745 w 2373330"/>
                <a:gd name="connsiteY23" fmla="*/ 1339829 h 2374981"/>
                <a:gd name="connsiteX24" fmla="*/ 1166877 w 2373330"/>
                <a:gd name="connsiteY24" fmla="*/ 1331103 h 2374981"/>
                <a:gd name="connsiteX25" fmla="*/ 166961 w 2373330"/>
                <a:gd name="connsiteY25" fmla="*/ 1036179 h 2374981"/>
                <a:gd name="connsiteX26" fmla="*/ 334314 w 2373330"/>
                <a:gd name="connsiteY26" fmla="*/ 1207414 h 2374981"/>
                <a:gd name="connsiteX27" fmla="*/ 167896 w 2373330"/>
                <a:gd name="connsiteY27" fmla="*/ 1372753 h 2374981"/>
                <a:gd name="connsiteX28" fmla="*/ 256 w 2373330"/>
                <a:gd name="connsiteY28" fmla="*/ 1202238 h 2374981"/>
                <a:gd name="connsiteX29" fmla="*/ 166961 w 2373330"/>
                <a:gd name="connsiteY29" fmla="*/ 1036179 h 2374981"/>
                <a:gd name="connsiteX30" fmla="*/ 1188830 w 2373330"/>
                <a:gd name="connsiteY30" fmla="*/ 7 h 2374981"/>
                <a:gd name="connsiteX31" fmla="*/ 1929122 w 2373330"/>
                <a:gd name="connsiteY31" fmla="*/ 261240 h 2374981"/>
                <a:gd name="connsiteX32" fmla="*/ 2342328 w 2373330"/>
                <a:gd name="connsiteY32" fmla="*/ 909730 h 2374981"/>
                <a:gd name="connsiteX33" fmla="*/ 2373311 w 2373330"/>
                <a:gd name="connsiteY33" fmla="*/ 1185991 h 2374981"/>
                <a:gd name="connsiteX34" fmla="*/ 2110493 w 2373330"/>
                <a:gd name="connsiteY34" fmla="*/ 1928798 h 2374981"/>
                <a:gd name="connsiteX35" fmla="*/ 1099333 w 2373330"/>
                <a:gd name="connsiteY35" fmla="*/ 2372051 h 2374981"/>
                <a:gd name="connsiteX36" fmla="*/ 714955 w 2373330"/>
                <a:gd name="connsiteY36" fmla="*/ 2276801 h 2374981"/>
                <a:gd name="connsiteX37" fmla="*/ 536819 w 2373330"/>
                <a:gd name="connsiteY37" fmla="*/ 2154594 h 2374981"/>
                <a:gd name="connsiteX38" fmla="*/ 498144 w 2373330"/>
                <a:gd name="connsiteY38" fmla="*/ 2094856 h 2374981"/>
                <a:gd name="connsiteX39" fmla="*/ 496922 w 2373330"/>
                <a:gd name="connsiteY39" fmla="*/ 2079976 h 2374981"/>
                <a:gd name="connsiteX40" fmla="*/ 510580 w 2373330"/>
                <a:gd name="connsiteY40" fmla="*/ 2083067 h 2374981"/>
                <a:gd name="connsiteX41" fmla="*/ 778719 w 2373330"/>
                <a:gd name="connsiteY41" fmla="*/ 2198732 h 2374981"/>
                <a:gd name="connsiteX42" fmla="*/ 998764 w 2373330"/>
                <a:gd name="connsiteY42" fmla="*/ 2250347 h 2374981"/>
                <a:gd name="connsiteX43" fmla="*/ 1187683 w 2373330"/>
                <a:gd name="connsiteY43" fmla="*/ 2259908 h 2374981"/>
                <a:gd name="connsiteX44" fmla="*/ 1576805 w 2373330"/>
                <a:gd name="connsiteY44" fmla="*/ 2122245 h 2374981"/>
                <a:gd name="connsiteX45" fmla="*/ 1811085 w 2373330"/>
                <a:gd name="connsiteY45" fmla="*/ 1739520 h 2374981"/>
                <a:gd name="connsiteX46" fmla="*/ 1767234 w 2373330"/>
                <a:gd name="connsiteY46" fmla="*/ 1377929 h 2374981"/>
                <a:gd name="connsiteX47" fmla="*/ 1617637 w 2373330"/>
                <a:gd name="connsiteY47" fmla="*/ 1164569 h 2374981"/>
                <a:gd name="connsiteX48" fmla="*/ 1303204 w 2373330"/>
                <a:gd name="connsiteY48" fmla="*/ 1006418 h 2374981"/>
                <a:gd name="connsiteX49" fmla="*/ 1114358 w 2373330"/>
                <a:gd name="connsiteY49" fmla="*/ 996714 h 2374981"/>
                <a:gd name="connsiteX50" fmla="*/ 977773 w 2373330"/>
                <a:gd name="connsiteY50" fmla="*/ 1024102 h 2374981"/>
                <a:gd name="connsiteX51" fmla="*/ 779653 w 2373330"/>
                <a:gd name="connsiteY51" fmla="*/ 871127 h 2374981"/>
                <a:gd name="connsiteX52" fmla="*/ 898625 w 2373330"/>
                <a:gd name="connsiteY52" fmla="*/ 711610 h 2374981"/>
                <a:gd name="connsiteX53" fmla="*/ 1104221 w 2373330"/>
                <a:gd name="connsiteY53" fmla="*/ 666968 h 2374981"/>
                <a:gd name="connsiteX54" fmla="*/ 1499024 w 2373330"/>
                <a:gd name="connsiteY54" fmla="*/ 721818 h 2374981"/>
                <a:gd name="connsiteX55" fmla="*/ 1742504 w 2373330"/>
                <a:gd name="connsiteY55" fmla="*/ 872780 h 2374981"/>
                <a:gd name="connsiteX56" fmla="*/ 1927685 w 2373330"/>
                <a:gd name="connsiteY56" fmla="*/ 1119209 h 2374981"/>
                <a:gd name="connsiteX57" fmla="*/ 2002663 w 2373330"/>
                <a:gd name="connsiteY57" fmla="*/ 1367649 h 2374981"/>
                <a:gd name="connsiteX58" fmla="*/ 2011145 w 2373330"/>
                <a:gd name="connsiteY58" fmla="*/ 1572814 h 2374981"/>
                <a:gd name="connsiteX59" fmla="*/ 1953636 w 2373330"/>
                <a:gd name="connsiteY59" fmla="*/ 1807093 h 2374981"/>
                <a:gd name="connsiteX60" fmla="*/ 1761339 w 2373330"/>
                <a:gd name="connsiteY60" fmla="*/ 2083785 h 2374981"/>
                <a:gd name="connsiteX61" fmla="*/ 1723526 w 2373330"/>
                <a:gd name="connsiteY61" fmla="*/ 2117141 h 2374981"/>
                <a:gd name="connsiteX62" fmla="*/ 1696785 w 2373330"/>
                <a:gd name="connsiteY62" fmla="*/ 2147190 h 2374981"/>
                <a:gd name="connsiteX63" fmla="*/ 1727193 w 2373330"/>
                <a:gd name="connsiteY63" fmla="*/ 2121023 h 2374981"/>
                <a:gd name="connsiteX64" fmla="*/ 1847459 w 2373330"/>
                <a:gd name="connsiteY64" fmla="*/ 2026420 h 2374981"/>
                <a:gd name="connsiteX65" fmla="*/ 1986560 w 2373330"/>
                <a:gd name="connsiteY65" fmla="*/ 1859283 h 2374981"/>
                <a:gd name="connsiteX66" fmla="*/ 2131268 w 2373330"/>
                <a:gd name="connsiteY66" fmla="*/ 1483099 h 2374981"/>
                <a:gd name="connsiteX67" fmla="*/ 2139607 w 2373330"/>
                <a:gd name="connsiteY67" fmla="*/ 1259172 h 2374981"/>
                <a:gd name="connsiteX68" fmla="*/ 1948676 w 2373330"/>
                <a:gd name="connsiteY68" fmla="*/ 763656 h 2374981"/>
                <a:gd name="connsiteX69" fmla="*/ 1599953 w 2373330"/>
                <a:gd name="connsiteY69" fmla="*/ 478841 h 2374981"/>
                <a:gd name="connsiteX70" fmla="*/ 1305217 w 2373330"/>
                <a:gd name="connsiteY70" fmla="*/ 393439 h 2374981"/>
                <a:gd name="connsiteX71" fmla="*/ 1172802 w 2373330"/>
                <a:gd name="connsiteY71" fmla="*/ 383375 h 2374981"/>
                <a:gd name="connsiteX72" fmla="*/ 804454 w 2373330"/>
                <a:gd name="connsiteY72" fmla="*/ 467195 h 2374981"/>
                <a:gd name="connsiteX73" fmla="*/ 476146 w 2373330"/>
                <a:gd name="connsiteY73" fmla="*/ 706219 h 2374981"/>
                <a:gd name="connsiteX74" fmla="*/ 406776 w 2373330"/>
                <a:gd name="connsiteY74" fmla="*/ 793418 h 2374981"/>
                <a:gd name="connsiteX75" fmla="*/ 344594 w 2373330"/>
                <a:gd name="connsiteY75" fmla="*/ 836550 h 2374981"/>
                <a:gd name="connsiteX76" fmla="*/ 131593 w 2373330"/>
                <a:gd name="connsiteY76" fmla="*/ 748848 h 2374981"/>
                <a:gd name="connsiteX77" fmla="*/ 158335 w 2373330"/>
                <a:gd name="connsiteY77" fmla="*/ 571575 h 2374981"/>
                <a:gd name="connsiteX78" fmla="*/ 350129 w 2373330"/>
                <a:gd name="connsiteY78" fmla="*/ 331401 h 2374981"/>
                <a:gd name="connsiteX79" fmla="*/ 891940 w 2373330"/>
                <a:gd name="connsiteY79" fmla="*/ 36665 h 2374981"/>
                <a:gd name="connsiteX80" fmla="*/ 1073669 w 2373330"/>
                <a:gd name="connsiteY80" fmla="*/ 5179 h 2374981"/>
                <a:gd name="connsiteX81" fmla="*/ 1188830 w 2373330"/>
                <a:gd name="connsiteY81" fmla="*/ 7 h 237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2373330" h="2374981">
                  <a:moveTo>
                    <a:pt x="379171" y="1608183"/>
                  </a:moveTo>
                  <a:cubicBezTo>
                    <a:pt x="436249" y="1607607"/>
                    <a:pt x="497425" y="1665045"/>
                    <a:pt x="497137" y="1726365"/>
                  </a:cubicBezTo>
                  <a:cubicBezTo>
                    <a:pt x="496849" y="1787684"/>
                    <a:pt x="439628" y="1849722"/>
                    <a:pt x="379890" y="1840880"/>
                  </a:cubicBezTo>
                  <a:cubicBezTo>
                    <a:pt x="321877" y="1850441"/>
                    <a:pt x="261205" y="1782796"/>
                    <a:pt x="262283" y="1724280"/>
                  </a:cubicBezTo>
                  <a:cubicBezTo>
                    <a:pt x="263361" y="1665764"/>
                    <a:pt x="318427" y="1608757"/>
                    <a:pt x="379171" y="1608183"/>
                  </a:cubicBezTo>
                  <a:close/>
                  <a:moveTo>
                    <a:pt x="1166877" y="1331103"/>
                  </a:moveTo>
                  <a:cubicBezTo>
                    <a:pt x="1236057" y="1328377"/>
                    <a:pt x="1302467" y="1343351"/>
                    <a:pt x="1366895" y="1373328"/>
                  </a:cubicBezTo>
                  <a:cubicBezTo>
                    <a:pt x="1447265" y="1409991"/>
                    <a:pt x="1513113" y="1472525"/>
                    <a:pt x="1553801" y="1550960"/>
                  </a:cubicBezTo>
                  <a:cubicBezTo>
                    <a:pt x="1582053" y="1604948"/>
                    <a:pt x="1585862" y="1664757"/>
                    <a:pt x="1577668" y="1725933"/>
                  </a:cubicBezTo>
                  <a:cubicBezTo>
                    <a:pt x="1570479" y="1779920"/>
                    <a:pt x="1547259" y="1822333"/>
                    <a:pt x="1497658" y="1844762"/>
                  </a:cubicBezTo>
                  <a:cubicBezTo>
                    <a:pt x="1405642" y="1886313"/>
                    <a:pt x="1302125" y="1851375"/>
                    <a:pt x="1274809" y="1729743"/>
                  </a:cubicBezTo>
                  <a:cubicBezTo>
                    <a:pt x="1265463" y="1687761"/>
                    <a:pt x="1251158" y="1649877"/>
                    <a:pt x="1212698" y="1623710"/>
                  </a:cubicBezTo>
                  <a:cubicBezTo>
                    <a:pt x="1168200" y="1593517"/>
                    <a:pt x="1122049" y="1595962"/>
                    <a:pt x="1073813" y="1608111"/>
                  </a:cubicBezTo>
                  <a:cubicBezTo>
                    <a:pt x="981510" y="1631402"/>
                    <a:pt x="926589" y="1693296"/>
                    <a:pt x="906460" y="1782867"/>
                  </a:cubicBezTo>
                  <a:cubicBezTo>
                    <a:pt x="890645" y="1853172"/>
                    <a:pt x="912211" y="1920459"/>
                    <a:pt x="950384" y="1979909"/>
                  </a:cubicBezTo>
                  <a:cubicBezTo>
                    <a:pt x="992365" y="2047504"/>
                    <a:pt x="1060226" y="2094942"/>
                    <a:pt x="1138152" y="2111174"/>
                  </a:cubicBezTo>
                  <a:cubicBezTo>
                    <a:pt x="1235486" y="2132740"/>
                    <a:pt x="1325058" y="2114265"/>
                    <a:pt x="1410746" y="2067036"/>
                  </a:cubicBezTo>
                  <a:cubicBezTo>
                    <a:pt x="1452441" y="2043277"/>
                    <a:pt x="1490109" y="2013013"/>
                    <a:pt x="1522242" y="1977393"/>
                  </a:cubicBezTo>
                  <a:cubicBezTo>
                    <a:pt x="1529072" y="1970636"/>
                    <a:pt x="1535254" y="1958918"/>
                    <a:pt x="1550422" y="1968695"/>
                  </a:cubicBezTo>
                  <a:cubicBezTo>
                    <a:pt x="1482346" y="2078969"/>
                    <a:pt x="1387671" y="2150928"/>
                    <a:pt x="1259281" y="2174003"/>
                  </a:cubicBezTo>
                  <a:cubicBezTo>
                    <a:pt x="1174023" y="2189387"/>
                    <a:pt x="1089196" y="2183133"/>
                    <a:pt x="1010337" y="2146471"/>
                  </a:cubicBezTo>
                  <a:cubicBezTo>
                    <a:pt x="878209" y="2085079"/>
                    <a:pt x="792879" y="1982713"/>
                    <a:pt x="764771" y="1838652"/>
                  </a:cubicBezTo>
                  <a:cubicBezTo>
                    <a:pt x="744644" y="1735710"/>
                    <a:pt x="758301" y="1634852"/>
                    <a:pt x="813079" y="1543916"/>
                  </a:cubicBezTo>
                  <a:cubicBezTo>
                    <a:pt x="877777" y="1436085"/>
                    <a:pt x="971230" y="1365996"/>
                    <a:pt x="1096745" y="1339829"/>
                  </a:cubicBezTo>
                  <a:cubicBezTo>
                    <a:pt x="1120450" y="1334887"/>
                    <a:pt x="1143817" y="1332011"/>
                    <a:pt x="1166877" y="1331103"/>
                  </a:cubicBezTo>
                  <a:close/>
                  <a:moveTo>
                    <a:pt x="166961" y="1036179"/>
                  </a:moveTo>
                  <a:cubicBezTo>
                    <a:pt x="260055" y="1036179"/>
                    <a:pt x="333595" y="1106556"/>
                    <a:pt x="334314" y="1207414"/>
                  </a:cubicBezTo>
                  <a:cubicBezTo>
                    <a:pt x="334817" y="1284261"/>
                    <a:pt x="266524" y="1372178"/>
                    <a:pt x="167896" y="1372753"/>
                  </a:cubicBezTo>
                  <a:cubicBezTo>
                    <a:pt x="79547" y="1373328"/>
                    <a:pt x="-5280" y="1298782"/>
                    <a:pt x="256" y="1202238"/>
                  </a:cubicBezTo>
                  <a:cubicBezTo>
                    <a:pt x="-1110" y="1107491"/>
                    <a:pt x="73868" y="1036179"/>
                    <a:pt x="166961" y="1036179"/>
                  </a:cubicBezTo>
                  <a:close/>
                  <a:moveTo>
                    <a:pt x="1188830" y="7"/>
                  </a:moveTo>
                  <a:cubicBezTo>
                    <a:pt x="1456862" y="950"/>
                    <a:pt x="1718090" y="92350"/>
                    <a:pt x="1929122" y="261240"/>
                  </a:cubicBezTo>
                  <a:cubicBezTo>
                    <a:pt x="2134934" y="425609"/>
                    <a:pt x="2280290" y="653735"/>
                    <a:pt x="2342328" y="909730"/>
                  </a:cubicBezTo>
                  <a:cubicBezTo>
                    <a:pt x="2363103" y="1000351"/>
                    <a:pt x="2373455" y="1093027"/>
                    <a:pt x="2373311" y="1185991"/>
                  </a:cubicBezTo>
                  <a:cubicBezTo>
                    <a:pt x="2374892" y="1456652"/>
                    <a:pt x="2281943" y="1719377"/>
                    <a:pt x="2110493" y="1928798"/>
                  </a:cubicBezTo>
                  <a:cubicBezTo>
                    <a:pt x="1866725" y="2233727"/>
                    <a:pt x="1488744" y="2399426"/>
                    <a:pt x="1099333" y="2372051"/>
                  </a:cubicBezTo>
                  <a:cubicBezTo>
                    <a:pt x="966271" y="2363497"/>
                    <a:pt x="836731" y="2334455"/>
                    <a:pt x="714955" y="2276801"/>
                  </a:cubicBezTo>
                  <a:cubicBezTo>
                    <a:pt x="648963" y="2245531"/>
                    <a:pt x="587428" y="2208294"/>
                    <a:pt x="536819" y="2154594"/>
                  </a:cubicBezTo>
                  <a:cubicBezTo>
                    <a:pt x="521076" y="2136687"/>
                    <a:pt x="508065" y="2116559"/>
                    <a:pt x="498144" y="2094856"/>
                  </a:cubicBezTo>
                  <a:cubicBezTo>
                    <a:pt x="495556" y="2089752"/>
                    <a:pt x="493040" y="2084433"/>
                    <a:pt x="496922" y="2079976"/>
                  </a:cubicBezTo>
                  <a:cubicBezTo>
                    <a:pt x="502026" y="2074152"/>
                    <a:pt x="506842" y="2080694"/>
                    <a:pt x="510580" y="2083067"/>
                  </a:cubicBezTo>
                  <a:cubicBezTo>
                    <a:pt x="593897" y="2135544"/>
                    <a:pt x="688140" y="2163508"/>
                    <a:pt x="778719" y="2198732"/>
                  </a:cubicBezTo>
                  <a:cubicBezTo>
                    <a:pt x="848736" y="2225978"/>
                    <a:pt x="923930" y="2238558"/>
                    <a:pt x="998764" y="2250347"/>
                  </a:cubicBezTo>
                  <a:cubicBezTo>
                    <a:pt x="1061233" y="2259908"/>
                    <a:pt x="1124566" y="2263114"/>
                    <a:pt x="1187683" y="2259908"/>
                  </a:cubicBezTo>
                  <a:cubicBezTo>
                    <a:pt x="1330953" y="2253438"/>
                    <a:pt x="1463512" y="2213469"/>
                    <a:pt x="1576805" y="2122245"/>
                  </a:cubicBezTo>
                  <a:cubicBezTo>
                    <a:pt x="1697863" y="2026527"/>
                    <a:pt x="1780892" y="1890863"/>
                    <a:pt x="1811085" y="1739520"/>
                  </a:cubicBezTo>
                  <a:cubicBezTo>
                    <a:pt x="1836892" y="1615443"/>
                    <a:pt x="1819208" y="1494170"/>
                    <a:pt x="1767234" y="1377929"/>
                  </a:cubicBezTo>
                  <a:cubicBezTo>
                    <a:pt x="1732296" y="1297430"/>
                    <a:pt x="1681401" y="1224846"/>
                    <a:pt x="1617637" y="1164569"/>
                  </a:cubicBezTo>
                  <a:cubicBezTo>
                    <a:pt x="1528497" y="1081396"/>
                    <a:pt x="1421746" y="1032513"/>
                    <a:pt x="1303204" y="1006418"/>
                  </a:cubicBezTo>
                  <a:cubicBezTo>
                    <a:pt x="1240591" y="992759"/>
                    <a:pt x="1177331" y="994485"/>
                    <a:pt x="1114358" y="996714"/>
                  </a:cubicBezTo>
                  <a:cubicBezTo>
                    <a:pt x="1067847" y="998367"/>
                    <a:pt x="1022343" y="1011594"/>
                    <a:pt x="977773" y="1024102"/>
                  </a:cubicBezTo>
                  <a:cubicBezTo>
                    <a:pt x="854846" y="1058320"/>
                    <a:pt x="781881" y="971984"/>
                    <a:pt x="779653" y="871127"/>
                  </a:cubicBezTo>
                  <a:cubicBezTo>
                    <a:pt x="777856" y="791117"/>
                    <a:pt x="826092" y="738209"/>
                    <a:pt x="898625" y="711610"/>
                  </a:cubicBezTo>
                  <a:cubicBezTo>
                    <a:pt x="965049" y="688190"/>
                    <a:pt x="1034060" y="673194"/>
                    <a:pt x="1104221" y="666968"/>
                  </a:cubicBezTo>
                  <a:cubicBezTo>
                    <a:pt x="1238290" y="652836"/>
                    <a:pt x="1373869" y="671670"/>
                    <a:pt x="1499024" y="721818"/>
                  </a:cubicBezTo>
                  <a:cubicBezTo>
                    <a:pt x="1588523" y="757187"/>
                    <a:pt x="1671049" y="808320"/>
                    <a:pt x="1742504" y="872780"/>
                  </a:cubicBezTo>
                  <a:cubicBezTo>
                    <a:pt x="1819783" y="941993"/>
                    <a:pt x="1882684" y="1025727"/>
                    <a:pt x="1927685" y="1119209"/>
                  </a:cubicBezTo>
                  <a:cubicBezTo>
                    <a:pt x="1964923" y="1197810"/>
                    <a:pt x="1990226" y="1281558"/>
                    <a:pt x="2002663" y="1367649"/>
                  </a:cubicBezTo>
                  <a:cubicBezTo>
                    <a:pt x="2012799" y="1435539"/>
                    <a:pt x="2015674" y="1504321"/>
                    <a:pt x="2011145" y="1572814"/>
                  </a:cubicBezTo>
                  <a:cubicBezTo>
                    <a:pt x="2006114" y="1653716"/>
                    <a:pt x="1986704" y="1733071"/>
                    <a:pt x="1953636" y="1807093"/>
                  </a:cubicBezTo>
                  <a:cubicBezTo>
                    <a:pt x="1908635" y="1911214"/>
                    <a:pt x="1843218" y="2005292"/>
                    <a:pt x="1761339" y="2083785"/>
                  </a:cubicBezTo>
                  <a:cubicBezTo>
                    <a:pt x="1749190" y="2095359"/>
                    <a:pt x="1736178" y="2106070"/>
                    <a:pt x="1723526" y="2117141"/>
                  </a:cubicBezTo>
                  <a:cubicBezTo>
                    <a:pt x="1716841" y="2126702"/>
                    <a:pt x="1700307" y="2126342"/>
                    <a:pt x="1696785" y="2147190"/>
                  </a:cubicBezTo>
                  <a:cubicBezTo>
                    <a:pt x="1707280" y="2133459"/>
                    <a:pt x="1721154" y="2132740"/>
                    <a:pt x="1727193" y="2121023"/>
                  </a:cubicBezTo>
                  <a:cubicBezTo>
                    <a:pt x="1773416" y="2097300"/>
                    <a:pt x="1811516" y="2062291"/>
                    <a:pt x="1847459" y="2026420"/>
                  </a:cubicBezTo>
                  <a:cubicBezTo>
                    <a:pt x="1899793" y="1975934"/>
                    <a:pt x="1946375" y="1919891"/>
                    <a:pt x="1986560" y="1859283"/>
                  </a:cubicBezTo>
                  <a:cubicBezTo>
                    <a:pt x="2060747" y="1745486"/>
                    <a:pt x="2110062" y="1617290"/>
                    <a:pt x="2131268" y="1483099"/>
                  </a:cubicBezTo>
                  <a:cubicBezTo>
                    <a:pt x="2142914" y="1409056"/>
                    <a:pt x="2145717" y="1333884"/>
                    <a:pt x="2139607" y="1259172"/>
                  </a:cubicBezTo>
                  <a:cubicBezTo>
                    <a:pt x="2126236" y="1078779"/>
                    <a:pt x="2059813" y="906380"/>
                    <a:pt x="1948676" y="763656"/>
                  </a:cubicBezTo>
                  <a:cubicBezTo>
                    <a:pt x="1854289" y="642024"/>
                    <a:pt x="1740204" y="544617"/>
                    <a:pt x="1599953" y="478841"/>
                  </a:cubicBezTo>
                  <a:cubicBezTo>
                    <a:pt x="1507219" y="434005"/>
                    <a:pt x="1407584" y="405128"/>
                    <a:pt x="1305217" y="393439"/>
                  </a:cubicBezTo>
                  <a:cubicBezTo>
                    <a:pt x="1261079" y="388767"/>
                    <a:pt x="1217084" y="381003"/>
                    <a:pt x="1172802" y="383375"/>
                  </a:cubicBezTo>
                  <a:cubicBezTo>
                    <a:pt x="1045346" y="390564"/>
                    <a:pt x="922060" y="414287"/>
                    <a:pt x="804454" y="467195"/>
                  </a:cubicBezTo>
                  <a:cubicBezTo>
                    <a:pt x="679874" y="523634"/>
                    <a:pt x="568162" y="604974"/>
                    <a:pt x="476146" y="706219"/>
                  </a:cubicBezTo>
                  <a:cubicBezTo>
                    <a:pt x="450411" y="733112"/>
                    <a:pt x="427192" y="762298"/>
                    <a:pt x="406776" y="793418"/>
                  </a:cubicBezTo>
                  <a:cubicBezTo>
                    <a:pt x="393190" y="816026"/>
                    <a:pt x="370545" y="831726"/>
                    <a:pt x="344594" y="836550"/>
                  </a:cubicBezTo>
                  <a:cubicBezTo>
                    <a:pt x="263578" y="853371"/>
                    <a:pt x="165380" y="825048"/>
                    <a:pt x="131593" y="748848"/>
                  </a:cubicBezTo>
                  <a:cubicBezTo>
                    <a:pt x="102839" y="683287"/>
                    <a:pt x="125699" y="627071"/>
                    <a:pt x="158335" y="571575"/>
                  </a:cubicBezTo>
                  <a:cubicBezTo>
                    <a:pt x="210238" y="482601"/>
                    <a:pt x="274864" y="401685"/>
                    <a:pt x="350129" y="331401"/>
                  </a:cubicBezTo>
                  <a:cubicBezTo>
                    <a:pt x="503176" y="189303"/>
                    <a:pt x="689507" y="87949"/>
                    <a:pt x="891940" y="36665"/>
                  </a:cubicBezTo>
                  <a:cubicBezTo>
                    <a:pt x="951678" y="21770"/>
                    <a:pt x="1012423" y="11246"/>
                    <a:pt x="1073669" y="5179"/>
                  </a:cubicBezTo>
                  <a:cubicBezTo>
                    <a:pt x="1112111" y="1584"/>
                    <a:pt x="1150540" y="-128"/>
                    <a:pt x="1188830" y="7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589" name="组合 588">
            <a:extLst>
              <a:ext uri="{FF2B5EF4-FFF2-40B4-BE49-F238E27FC236}">
                <a16:creationId xmlns:a16="http://schemas.microsoft.com/office/drawing/2014/main" id="{D6FCAC69-05ED-741B-4F63-6E727FC892D2}"/>
              </a:ext>
            </a:extLst>
          </p:cNvPr>
          <p:cNvGrpSpPr/>
          <p:nvPr/>
        </p:nvGrpSpPr>
        <p:grpSpPr>
          <a:xfrm>
            <a:off x="306983" y="365983"/>
            <a:ext cx="287044" cy="6108033"/>
            <a:chOff x="306983" y="365983"/>
            <a:chExt cx="287044" cy="6108033"/>
          </a:xfrm>
          <a:solidFill>
            <a:srgbClr val="98C8E8"/>
          </a:solidFill>
        </p:grpSpPr>
        <p:sp>
          <p:nvSpPr>
            <p:cNvPr id="207" name="任意多边形: 形状 206">
              <a:extLst>
                <a:ext uri="{FF2B5EF4-FFF2-40B4-BE49-F238E27FC236}">
                  <a16:creationId xmlns:a16="http://schemas.microsoft.com/office/drawing/2014/main" id="{D6187667-A20E-02B7-AE69-20E5B7D611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983" y="365983"/>
              <a:ext cx="286019" cy="330033"/>
            </a:xfrm>
            <a:custGeom>
              <a:avLst/>
              <a:gdLst>
                <a:gd name="connsiteX0" fmla="*/ 1098070 w 2193768"/>
                <a:gd name="connsiteY0" fmla="*/ 1666697 h 2531351"/>
                <a:gd name="connsiteX1" fmla="*/ 1071904 w 2193768"/>
                <a:gd name="connsiteY1" fmla="*/ 1783225 h 2531351"/>
                <a:gd name="connsiteX2" fmla="*/ 991678 w 2193768"/>
                <a:gd name="connsiteY2" fmla="*/ 2008518 h 2531351"/>
                <a:gd name="connsiteX3" fmla="*/ 997285 w 2193768"/>
                <a:gd name="connsiteY3" fmla="*/ 2036626 h 2531351"/>
                <a:gd name="connsiteX4" fmla="*/ 1082327 w 2193768"/>
                <a:gd name="connsiteY4" fmla="*/ 2123752 h 2531351"/>
                <a:gd name="connsiteX5" fmla="*/ 1111513 w 2193768"/>
                <a:gd name="connsiteY5" fmla="*/ 2124256 h 2531351"/>
                <a:gd name="connsiteX6" fmla="*/ 1194255 w 2193768"/>
                <a:gd name="connsiteY6" fmla="*/ 2038639 h 2531351"/>
                <a:gd name="connsiteX7" fmla="*/ 1202306 w 2193768"/>
                <a:gd name="connsiteY7" fmla="*/ 2006936 h 2531351"/>
                <a:gd name="connsiteX8" fmla="*/ 1112735 w 2193768"/>
                <a:gd name="connsiteY8" fmla="*/ 1734701 h 2531351"/>
                <a:gd name="connsiteX9" fmla="*/ 1098070 w 2193768"/>
                <a:gd name="connsiteY9" fmla="*/ 1666697 h 2531351"/>
                <a:gd name="connsiteX10" fmla="*/ 747765 w 2193768"/>
                <a:gd name="connsiteY10" fmla="*/ 1464838 h 2531351"/>
                <a:gd name="connsiteX11" fmla="*/ 702693 w 2193768"/>
                <a:gd name="connsiteY11" fmla="*/ 1479934 h 2531351"/>
                <a:gd name="connsiteX12" fmla="*/ 438724 w 2193768"/>
                <a:gd name="connsiteY12" fmla="*/ 1540607 h 2531351"/>
                <a:gd name="connsiteX13" fmla="*/ 386894 w 2193768"/>
                <a:gd name="connsiteY13" fmla="*/ 1547795 h 2531351"/>
                <a:gd name="connsiteX14" fmla="*/ 373307 w 2193768"/>
                <a:gd name="connsiteY14" fmla="*/ 1600272 h 2531351"/>
                <a:gd name="connsiteX15" fmla="*/ 338370 w 2193768"/>
                <a:gd name="connsiteY15" fmla="*/ 1704796 h 2531351"/>
                <a:gd name="connsiteX16" fmla="*/ 477471 w 2193768"/>
                <a:gd name="connsiteY16" fmla="*/ 1737792 h 2531351"/>
                <a:gd name="connsiteX17" fmla="*/ 507592 w 2193768"/>
                <a:gd name="connsiteY17" fmla="*/ 1728231 h 2531351"/>
                <a:gd name="connsiteX18" fmla="*/ 747837 w 2193768"/>
                <a:gd name="connsiteY18" fmla="*/ 1465197 h 2531351"/>
                <a:gd name="connsiteX19" fmla="*/ 1440108 w 2193768"/>
                <a:gd name="connsiteY19" fmla="*/ 1463904 h 2531351"/>
                <a:gd name="connsiteX20" fmla="*/ 1684523 w 2193768"/>
                <a:gd name="connsiteY20" fmla="*/ 1725284 h 2531351"/>
                <a:gd name="connsiteX21" fmla="*/ 1720466 w 2193768"/>
                <a:gd name="connsiteY21" fmla="*/ 1736355 h 2531351"/>
                <a:gd name="connsiteX22" fmla="*/ 1841092 w 2193768"/>
                <a:gd name="connsiteY22" fmla="*/ 1706378 h 2531351"/>
                <a:gd name="connsiteX23" fmla="*/ 1851228 w 2193768"/>
                <a:gd name="connsiteY23" fmla="*/ 1692504 h 2531351"/>
                <a:gd name="connsiteX24" fmla="*/ 1815284 w 2193768"/>
                <a:gd name="connsiteY24" fmla="*/ 1565121 h 2531351"/>
                <a:gd name="connsiteX25" fmla="*/ 1788687 w 2193768"/>
                <a:gd name="connsiteY25" fmla="*/ 1544417 h 2531351"/>
                <a:gd name="connsiteX26" fmla="*/ 1595095 w 2193768"/>
                <a:gd name="connsiteY26" fmla="*/ 1512283 h 2531351"/>
                <a:gd name="connsiteX27" fmla="*/ 1440108 w 2193768"/>
                <a:gd name="connsiteY27" fmla="*/ 1463904 h 2531351"/>
                <a:gd name="connsiteX28" fmla="*/ 1099508 w 2193768"/>
                <a:gd name="connsiteY28" fmla="*/ 1380155 h 2531351"/>
                <a:gd name="connsiteX29" fmla="*/ 1118702 w 2193768"/>
                <a:gd name="connsiteY29" fmla="*/ 1481803 h 2531351"/>
                <a:gd name="connsiteX30" fmla="*/ 1273905 w 2193768"/>
                <a:gd name="connsiteY30" fmla="*/ 1881710 h 2531351"/>
                <a:gd name="connsiteX31" fmla="*/ 1325951 w 2193768"/>
                <a:gd name="connsiteY31" fmla="*/ 1949212 h 2531351"/>
                <a:gd name="connsiteX32" fmla="*/ 1351543 w 2193768"/>
                <a:gd name="connsiteY32" fmla="*/ 1953669 h 2531351"/>
                <a:gd name="connsiteX33" fmla="*/ 1396688 w 2193768"/>
                <a:gd name="connsiteY33" fmla="*/ 1937638 h 2531351"/>
                <a:gd name="connsiteX34" fmla="*/ 1418901 w 2193768"/>
                <a:gd name="connsiteY34" fmla="*/ 1936128 h 2531351"/>
                <a:gd name="connsiteX35" fmla="*/ 1413581 w 2193768"/>
                <a:gd name="connsiteY35" fmla="*/ 1960426 h 2531351"/>
                <a:gd name="connsiteX36" fmla="*/ 1345145 w 2193768"/>
                <a:gd name="connsiteY36" fmla="*/ 2068256 h 2531351"/>
                <a:gd name="connsiteX37" fmla="*/ 1211651 w 2193768"/>
                <a:gd name="connsiteY37" fmla="*/ 2299300 h 2531351"/>
                <a:gd name="connsiteX38" fmla="*/ 1098142 w 2193768"/>
                <a:gd name="connsiteY38" fmla="*/ 2531351 h 2531351"/>
                <a:gd name="connsiteX39" fmla="*/ 1035816 w 2193768"/>
                <a:gd name="connsiteY39" fmla="*/ 2405765 h 2531351"/>
                <a:gd name="connsiteX40" fmla="*/ 914471 w 2193768"/>
                <a:gd name="connsiteY40" fmla="*/ 2177093 h 2531351"/>
                <a:gd name="connsiteX41" fmla="*/ 772495 w 2193768"/>
                <a:gd name="connsiteY41" fmla="*/ 1948277 h 2531351"/>
                <a:gd name="connsiteX42" fmla="*/ 767966 w 2193768"/>
                <a:gd name="connsiteY42" fmla="*/ 1933181 h 2531351"/>
                <a:gd name="connsiteX43" fmla="*/ 769188 w 2193768"/>
                <a:gd name="connsiteY43" fmla="*/ 1931959 h 2531351"/>
                <a:gd name="connsiteX44" fmla="*/ 840428 w 2193768"/>
                <a:gd name="connsiteY44" fmla="*/ 1952806 h 2531351"/>
                <a:gd name="connsiteX45" fmla="*/ 870261 w 2193768"/>
                <a:gd name="connsiteY45" fmla="*/ 1946911 h 2531351"/>
                <a:gd name="connsiteX46" fmla="*/ 952428 w 2193768"/>
                <a:gd name="connsiteY46" fmla="*/ 1829089 h 2531351"/>
                <a:gd name="connsiteX47" fmla="*/ 1073341 w 2193768"/>
                <a:gd name="connsiteY47" fmla="*/ 1494528 h 2531351"/>
                <a:gd name="connsiteX48" fmla="*/ 1099508 w 2193768"/>
                <a:gd name="connsiteY48" fmla="*/ 1380155 h 2531351"/>
                <a:gd name="connsiteX49" fmla="*/ 353466 w 2193768"/>
                <a:gd name="connsiteY49" fmla="*/ 1306974 h 2531351"/>
                <a:gd name="connsiteX50" fmla="*/ 371366 w 2193768"/>
                <a:gd name="connsiteY50" fmla="*/ 1374045 h 2531351"/>
                <a:gd name="connsiteX51" fmla="*/ 408244 w 2193768"/>
                <a:gd name="connsiteY51" fmla="*/ 1412935 h 2531351"/>
                <a:gd name="connsiteX52" fmla="*/ 683930 w 2193768"/>
                <a:gd name="connsiteY52" fmla="*/ 1408335 h 2531351"/>
                <a:gd name="connsiteX53" fmla="*/ 965727 w 2193768"/>
                <a:gd name="connsiteY53" fmla="*/ 1331847 h 2531351"/>
                <a:gd name="connsiteX54" fmla="*/ 978953 w 2193768"/>
                <a:gd name="connsiteY54" fmla="*/ 1329978 h 2531351"/>
                <a:gd name="connsiteX55" fmla="*/ 984489 w 2193768"/>
                <a:gd name="connsiteY55" fmla="*/ 1335442 h 2531351"/>
                <a:gd name="connsiteX56" fmla="*/ 825116 w 2193768"/>
                <a:gd name="connsiteY56" fmla="*/ 1486404 h 2531351"/>
                <a:gd name="connsiteX57" fmla="*/ 629009 w 2193768"/>
                <a:gd name="connsiteY57" fmla="*/ 1776180 h 2531351"/>
                <a:gd name="connsiteX58" fmla="*/ 643817 w 2193768"/>
                <a:gd name="connsiteY58" fmla="*/ 1843034 h 2531351"/>
                <a:gd name="connsiteX59" fmla="*/ 686949 w 2193768"/>
                <a:gd name="connsiteY59" fmla="*/ 1890408 h 2531351"/>
                <a:gd name="connsiteX60" fmla="*/ 11213 w 2193768"/>
                <a:gd name="connsiteY60" fmla="*/ 1895296 h 2531351"/>
                <a:gd name="connsiteX61" fmla="*/ 9920 w 2193768"/>
                <a:gd name="connsiteY61" fmla="*/ 1893714 h 2531351"/>
                <a:gd name="connsiteX62" fmla="*/ 64913 w 2193768"/>
                <a:gd name="connsiteY62" fmla="*/ 1806660 h 2531351"/>
                <a:gd name="connsiteX63" fmla="*/ 282874 w 2193768"/>
                <a:gd name="connsiteY63" fmla="*/ 1443559 h 2531351"/>
                <a:gd name="connsiteX64" fmla="*/ 353466 w 2193768"/>
                <a:gd name="connsiteY64" fmla="*/ 1306974 h 2531351"/>
                <a:gd name="connsiteX65" fmla="*/ 1840877 w 2193768"/>
                <a:gd name="connsiteY65" fmla="*/ 1306615 h 2531351"/>
                <a:gd name="connsiteX66" fmla="*/ 2193122 w 2193768"/>
                <a:gd name="connsiteY66" fmla="*/ 1897166 h 2531351"/>
                <a:gd name="connsiteX67" fmla="*/ 1502649 w 2193768"/>
                <a:gd name="connsiteY67" fmla="*/ 1885592 h 2531351"/>
                <a:gd name="connsiteX68" fmla="*/ 1562746 w 2193768"/>
                <a:gd name="connsiteY68" fmla="*/ 1832036 h 2531351"/>
                <a:gd name="connsiteX69" fmla="*/ 1572810 w 2193768"/>
                <a:gd name="connsiteY69" fmla="*/ 1797818 h 2531351"/>
                <a:gd name="connsiteX70" fmla="*/ 1445499 w 2193768"/>
                <a:gd name="connsiteY70" fmla="*/ 1573747 h 2531351"/>
                <a:gd name="connsiteX71" fmla="*/ 1278434 w 2193768"/>
                <a:gd name="connsiteY71" fmla="*/ 1396187 h 2531351"/>
                <a:gd name="connsiteX72" fmla="*/ 1223297 w 2193768"/>
                <a:gd name="connsiteY72" fmla="*/ 1350035 h 2531351"/>
                <a:gd name="connsiteX73" fmla="*/ 1203528 w 2193768"/>
                <a:gd name="connsiteY73" fmla="*/ 1325738 h 2531351"/>
                <a:gd name="connsiteX74" fmla="*/ 1204894 w 2193768"/>
                <a:gd name="connsiteY74" fmla="*/ 1324156 h 2531351"/>
                <a:gd name="connsiteX75" fmla="*/ 1504662 w 2193768"/>
                <a:gd name="connsiteY75" fmla="*/ 1407473 h 2531351"/>
                <a:gd name="connsiteX76" fmla="*/ 1799398 w 2193768"/>
                <a:gd name="connsiteY76" fmla="*/ 1410133 h 2531351"/>
                <a:gd name="connsiteX77" fmla="*/ 1818808 w 2193768"/>
                <a:gd name="connsiteY77" fmla="*/ 1391586 h 2531351"/>
                <a:gd name="connsiteX78" fmla="*/ 1840877 w 2193768"/>
                <a:gd name="connsiteY78" fmla="*/ 1306615 h 2531351"/>
                <a:gd name="connsiteX79" fmla="*/ 902825 w 2193768"/>
                <a:gd name="connsiteY79" fmla="*/ 934097 h 2531351"/>
                <a:gd name="connsiteX80" fmla="*/ 1028267 w 2193768"/>
                <a:gd name="connsiteY80" fmla="*/ 988732 h 2531351"/>
                <a:gd name="connsiteX81" fmla="*/ 1039050 w 2193768"/>
                <a:gd name="connsiteY81" fmla="*/ 1005409 h 2531351"/>
                <a:gd name="connsiteX82" fmla="*/ 1092103 w 2193768"/>
                <a:gd name="connsiteY82" fmla="*/ 1227755 h 2531351"/>
                <a:gd name="connsiteX83" fmla="*/ 1100873 w 2193768"/>
                <a:gd name="connsiteY83" fmla="*/ 1239976 h 2531351"/>
                <a:gd name="connsiteX84" fmla="*/ 1145587 w 2193768"/>
                <a:gd name="connsiteY84" fmla="*/ 1022087 h 2531351"/>
                <a:gd name="connsiteX85" fmla="*/ 1185412 w 2193768"/>
                <a:gd name="connsiteY85" fmla="*/ 973707 h 2531351"/>
                <a:gd name="connsiteX86" fmla="*/ 1273977 w 2193768"/>
                <a:gd name="connsiteY86" fmla="*/ 936685 h 2531351"/>
                <a:gd name="connsiteX87" fmla="*/ 1291733 w 2193768"/>
                <a:gd name="connsiteY87" fmla="*/ 948043 h 2531351"/>
                <a:gd name="connsiteX88" fmla="*/ 1301293 w 2193768"/>
                <a:gd name="connsiteY88" fmla="*/ 1048685 h 2531351"/>
                <a:gd name="connsiteX89" fmla="*/ 1285335 w 2193768"/>
                <a:gd name="connsiteY89" fmla="*/ 1096418 h 2531351"/>
                <a:gd name="connsiteX90" fmla="*/ 1173263 w 2193768"/>
                <a:gd name="connsiteY90" fmla="*/ 1203242 h 2531351"/>
                <a:gd name="connsiteX91" fmla="*/ 1128765 w 2193768"/>
                <a:gd name="connsiteY91" fmla="*/ 1247812 h 2531351"/>
                <a:gd name="connsiteX92" fmla="*/ 1122439 w 2193768"/>
                <a:gd name="connsiteY92" fmla="*/ 1250543 h 2531351"/>
                <a:gd name="connsiteX93" fmla="*/ 1124596 w 2193768"/>
                <a:gd name="connsiteY93" fmla="*/ 1253203 h 2531351"/>
                <a:gd name="connsiteX94" fmla="*/ 1129628 w 2193768"/>
                <a:gd name="connsiteY94" fmla="*/ 1249537 h 2531351"/>
                <a:gd name="connsiteX95" fmla="*/ 1263840 w 2193768"/>
                <a:gd name="connsiteY95" fmla="*/ 1205758 h 2531351"/>
                <a:gd name="connsiteX96" fmla="*/ 1353483 w 2193768"/>
                <a:gd name="connsiteY96" fmla="*/ 1180526 h 2531351"/>
                <a:gd name="connsiteX97" fmla="*/ 1378931 w 2193768"/>
                <a:gd name="connsiteY97" fmla="*/ 1184192 h 2531351"/>
                <a:gd name="connsiteX98" fmla="*/ 1483814 w 2193768"/>
                <a:gd name="connsiteY98" fmla="*/ 1264130 h 2531351"/>
                <a:gd name="connsiteX99" fmla="*/ 1379578 w 2193768"/>
                <a:gd name="connsiteY99" fmla="*/ 1336735 h 2531351"/>
                <a:gd name="connsiteX100" fmla="*/ 1342413 w 2193768"/>
                <a:gd name="connsiteY100" fmla="*/ 1342846 h 2531351"/>
                <a:gd name="connsiteX101" fmla="*/ 1116257 w 2193768"/>
                <a:gd name="connsiteY101" fmla="*/ 1279513 h 2531351"/>
                <a:gd name="connsiteX102" fmla="*/ 1168806 w 2193768"/>
                <a:gd name="connsiteY102" fmla="*/ 1323724 h 2531351"/>
                <a:gd name="connsiteX103" fmla="*/ 1283250 w 2193768"/>
                <a:gd name="connsiteY103" fmla="*/ 1427097 h 2531351"/>
                <a:gd name="connsiteX104" fmla="*/ 1304816 w 2193768"/>
                <a:gd name="connsiteY104" fmla="*/ 1491364 h 2531351"/>
                <a:gd name="connsiteX105" fmla="*/ 1296621 w 2193768"/>
                <a:gd name="connsiteY105" fmla="*/ 1559944 h 2531351"/>
                <a:gd name="connsiteX106" fmla="*/ 1288498 w 2193768"/>
                <a:gd name="connsiteY106" fmla="*/ 1595887 h 2531351"/>
                <a:gd name="connsiteX107" fmla="*/ 1169094 w 2193768"/>
                <a:gd name="connsiteY107" fmla="*/ 1540247 h 2531351"/>
                <a:gd name="connsiteX108" fmla="*/ 1150907 w 2193768"/>
                <a:gd name="connsiteY108" fmla="*/ 1512571 h 2531351"/>
                <a:gd name="connsiteX109" fmla="*/ 1101807 w 2193768"/>
                <a:gd name="connsiteY109" fmla="*/ 1297342 h 2531351"/>
                <a:gd name="connsiteX110" fmla="*/ 1094619 w 2193768"/>
                <a:gd name="connsiteY110" fmla="*/ 1281742 h 2531351"/>
                <a:gd name="connsiteX111" fmla="*/ 1049546 w 2193768"/>
                <a:gd name="connsiteY111" fmla="*/ 1508042 h 2531351"/>
                <a:gd name="connsiteX112" fmla="*/ 1009793 w 2193768"/>
                <a:gd name="connsiteY112" fmla="*/ 1556493 h 2531351"/>
                <a:gd name="connsiteX113" fmla="*/ 921228 w 2193768"/>
                <a:gd name="connsiteY113" fmla="*/ 1593515 h 2531351"/>
                <a:gd name="connsiteX114" fmla="*/ 903328 w 2193768"/>
                <a:gd name="connsiteY114" fmla="*/ 1582373 h 2531351"/>
                <a:gd name="connsiteX115" fmla="*/ 893767 w 2193768"/>
                <a:gd name="connsiteY115" fmla="*/ 1481731 h 2531351"/>
                <a:gd name="connsiteX116" fmla="*/ 909510 w 2193768"/>
                <a:gd name="connsiteY116" fmla="*/ 1433783 h 2531351"/>
                <a:gd name="connsiteX117" fmla="*/ 1052709 w 2193768"/>
                <a:gd name="connsiteY117" fmla="*/ 1301727 h 2531351"/>
                <a:gd name="connsiteX118" fmla="*/ 1066296 w 2193768"/>
                <a:gd name="connsiteY118" fmla="*/ 1282533 h 2531351"/>
                <a:gd name="connsiteX119" fmla="*/ 1072622 w 2193768"/>
                <a:gd name="connsiteY119" fmla="*/ 1279801 h 2531351"/>
                <a:gd name="connsiteX120" fmla="*/ 1070465 w 2193768"/>
                <a:gd name="connsiteY120" fmla="*/ 1277141 h 2531351"/>
                <a:gd name="connsiteX121" fmla="*/ 1065001 w 2193768"/>
                <a:gd name="connsiteY121" fmla="*/ 1280951 h 2531351"/>
                <a:gd name="connsiteX122" fmla="*/ 974065 w 2193768"/>
                <a:gd name="connsiteY122" fmla="*/ 1310856 h 2531351"/>
                <a:gd name="connsiteX123" fmla="*/ 843734 w 2193768"/>
                <a:gd name="connsiteY123" fmla="*/ 1349028 h 2531351"/>
                <a:gd name="connsiteX124" fmla="*/ 815842 w 2193768"/>
                <a:gd name="connsiteY124" fmla="*/ 1346297 h 2531351"/>
                <a:gd name="connsiteX125" fmla="*/ 710528 w 2193768"/>
                <a:gd name="connsiteY125" fmla="*/ 1266071 h 2531351"/>
                <a:gd name="connsiteX126" fmla="*/ 823534 w 2193768"/>
                <a:gd name="connsiteY126" fmla="*/ 1187714 h 2531351"/>
                <a:gd name="connsiteX127" fmla="*/ 849341 w 2193768"/>
                <a:gd name="connsiteY127" fmla="*/ 1186708 h 2531351"/>
                <a:gd name="connsiteX128" fmla="*/ 1068309 w 2193768"/>
                <a:gd name="connsiteY128" fmla="*/ 1253131 h 2531351"/>
                <a:gd name="connsiteX129" fmla="*/ 1083261 w 2193768"/>
                <a:gd name="connsiteY129" fmla="*/ 1253131 h 2531351"/>
                <a:gd name="connsiteX130" fmla="*/ 944735 w 2193768"/>
                <a:gd name="connsiteY130" fmla="*/ 1133799 h 2531351"/>
                <a:gd name="connsiteX131" fmla="*/ 902321 w 2193768"/>
                <a:gd name="connsiteY131" fmla="*/ 1094118 h 2531351"/>
                <a:gd name="connsiteX132" fmla="*/ 887944 w 2193768"/>
                <a:gd name="connsiteY132" fmla="*/ 1063494 h 2531351"/>
                <a:gd name="connsiteX133" fmla="*/ 902825 w 2193768"/>
                <a:gd name="connsiteY133" fmla="*/ 934097 h 2531351"/>
                <a:gd name="connsiteX134" fmla="*/ 493799 w 2193768"/>
                <a:gd name="connsiteY134" fmla="*/ 790890 h 2531351"/>
                <a:gd name="connsiteX135" fmla="*/ 473805 w 2193768"/>
                <a:gd name="connsiteY135" fmla="*/ 794349 h 2531351"/>
                <a:gd name="connsiteX136" fmla="*/ 353108 w 2193768"/>
                <a:gd name="connsiteY136" fmla="*/ 824327 h 2531351"/>
                <a:gd name="connsiteX137" fmla="*/ 342397 w 2193768"/>
                <a:gd name="connsiteY137" fmla="*/ 835756 h 2531351"/>
                <a:gd name="connsiteX138" fmla="*/ 381647 w 2193768"/>
                <a:gd name="connsiteY138" fmla="*/ 973420 h 2531351"/>
                <a:gd name="connsiteX139" fmla="*/ 401128 w 2193768"/>
                <a:gd name="connsiteY139" fmla="*/ 985640 h 2531351"/>
                <a:gd name="connsiteX140" fmla="*/ 592490 w 2193768"/>
                <a:gd name="connsiteY140" fmla="*/ 1015689 h 2531351"/>
                <a:gd name="connsiteX141" fmla="*/ 755314 w 2193768"/>
                <a:gd name="connsiteY141" fmla="*/ 1067951 h 2531351"/>
                <a:gd name="connsiteX142" fmla="*/ 509749 w 2193768"/>
                <a:gd name="connsiteY142" fmla="*/ 805061 h 2531351"/>
                <a:gd name="connsiteX143" fmla="*/ 493799 w 2193768"/>
                <a:gd name="connsiteY143" fmla="*/ 790890 h 2531351"/>
                <a:gd name="connsiteX144" fmla="*/ 1700212 w 2193768"/>
                <a:gd name="connsiteY144" fmla="*/ 789524 h 2531351"/>
                <a:gd name="connsiteX145" fmla="*/ 1688477 w 2193768"/>
                <a:gd name="connsiteY145" fmla="*/ 799526 h 2531351"/>
                <a:gd name="connsiteX146" fmla="*/ 1445427 w 2193768"/>
                <a:gd name="connsiteY146" fmla="*/ 1064500 h 2531351"/>
                <a:gd name="connsiteX147" fmla="*/ 1800044 w 2193768"/>
                <a:gd name="connsiteY147" fmla="*/ 985425 h 2531351"/>
                <a:gd name="connsiteX148" fmla="*/ 1813272 w 2193768"/>
                <a:gd name="connsiteY148" fmla="*/ 969250 h 2531351"/>
                <a:gd name="connsiteX149" fmla="*/ 1851587 w 2193768"/>
                <a:gd name="connsiteY149" fmla="*/ 836835 h 2531351"/>
                <a:gd name="connsiteX150" fmla="*/ 1842745 w 2193768"/>
                <a:gd name="connsiteY150" fmla="*/ 824039 h 2531351"/>
                <a:gd name="connsiteX151" fmla="*/ 1714428 w 2193768"/>
                <a:gd name="connsiteY151" fmla="*/ 791978 h 2531351"/>
                <a:gd name="connsiteX152" fmla="*/ 1700212 w 2193768"/>
                <a:gd name="connsiteY152" fmla="*/ 789524 h 2531351"/>
                <a:gd name="connsiteX153" fmla="*/ 2193768 w 2193768"/>
                <a:gd name="connsiteY153" fmla="*/ 632029 h 2531351"/>
                <a:gd name="connsiteX154" fmla="*/ 1839510 w 2193768"/>
                <a:gd name="connsiteY154" fmla="*/ 1227539 h 2531351"/>
                <a:gd name="connsiteX155" fmla="*/ 1823479 w 2193768"/>
                <a:gd name="connsiteY155" fmla="*/ 1161188 h 2531351"/>
                <a:gd name="connsiteX156" fmla="*/ 1774812 w 2193768"/>
                <a:gd name="connsiteY156" fmla="*/ 1114821 h 2531351"/>
                <a:gd name="connsiteX157" fmla="*/ 1345432 w 2193768"/>
                <a:gd name="connsiteY157" fmla="*/ 1159966 h 2531351"/>
                <a:gd name="connsiteX158" fmla="*/ 1199502 w 2193768"/>
                <a:gd name="connsiteY158" fmla="*/ 1210718 h 2531351"/>
                <a:gd name="connsiteX159" fmla="*/ 1187425 w 2193768"/>
                <a:gd name="connsiteY159" fmla="*/ 1209280 h 2531351"/>
                <a:gd name="connsiteX160" fmla="*/ 1367142 w 2193768"/>
                <a:gd name="connsiteY160" fmla="*/ 1045810 h 2531351"/>
                <a:gd name="connsiteX161" fmla="*/ 1571301 w 2193768"/>
                <a:gd name="connsiteY161" fmla="*/ 736049 h 2531351"/>
                <a:gd name="connsiteX162" fmla="*/ 1560015 w 2193768"/>
                <a:gd name="connsiteY162" fmla="*/ 694786 h 2531351"/>
                <a:gd name="connsiteX163" fmla="*/ 1499917 w 2193768"/>
                <a:gd name="connsiteY163" fmla="*/ 640296 h 2531351"/>
                <a:gd name="connsiteX164" fmla="*/ 2193768 w 2193768"/>
                <a:gd name="connsiteY164" fmla="*/ 632029 h 2531351"/>
                <a:gd name="connsiteX165" fmla="*/ 0 w 2193768"/>
                <a:gd name="connsiteY165" fmla="*/ 631957 h 2531351"/>
                <a:gd name="connsiteX166" fmla="*/ 693564 w 2193768"/>
                <a:gd name="connsiteY166" fmla="*/ 640224 h 2531351"/>
                <a:gd name="connsiteX167" fmla="*/ 634329 w 2193768"/>
                <a:gd name="connsiteY167" fmla="*/ 694571 h 2531351"/>
                <a:gd name="connsiteX168" fmla="*/ 621173 w 2193768"/>
                <a:gd name="connsiteY168" fmla="*/ 733246 h 2531351"/>
                <a:gd name="connsiteX169" fmla="*/ 676239 w 2193768"/>
                <a:gd name="connsiteY169" fmla="*/ 851859 h 2531351"/>
                <a:gd name="connsiteX170" fmla="*/ 919359 w 2193768"/>
                <a:gd name="connsiteY170" fmla="*/ 1138400 h 2531351"/>
                <a:gd name="connsiteX171" fmla="*/ 990600 w 2193768"/>
                <a:gd name="connsiteY171" fmla="*/ 1204895 h 2531351"/>
                <a:gd name="connsiteX172" fmla="*/ 989234 w 2193768"/>
                <a:gd name="connsiteY172" fmla="*/ 1206477 h 2531351"/>
                <a:gd name="connsiteX173" fmla="*/ 687310 w 2193768"/>
                <a:gd name="connsiteY173" fmla="*/ 1122513 h 2531351"/>
                <a:gd name="connsiteX174" fmla="*/ 398037 w 2193768"/>
                <a:gd name="connsiteY174" fmla="*/ 1119781 h 2531351"/>
                <a:gd name="connsiteX175" fmla="*/ 374530 w 2193768"/>
                <a:gd name="connsiteY175" fmla="*/ 1143648 h 2531351"/>
                <a:gd name="connsiteX176" fmla="*/ 352964 w 2193768"/>
                <a:gd name="connsiteY176" fmla="*/ 1223154 h 2531351"/>
                <a:gd name="connsiteX177" fmla="*/ 0 w 2193768"/>
                <a:gd name="connsiteY177" fmla="*/ 631957 h 2531351"/>
                <a:gd name="connsiteX178" fmla="*/ 1094260 w 2193768"/>
                <a:gd name="connsiteY178" fmla="*/ 391137 h 2531351"/>
                <a:gd name="connsiteX179" fmla="*/ 995127 w 2193768"/>
                <a:gd name="connsiteY179" fmla="*/ 493575 h 2531351"/>
                <a:gd name="connsiteX180" fmla="*/ 992037 w 2193768"/>
                <a:gd name="connsiteY180" fmla="*/ 523193 h 2531351"/>
                <a:gd name="connsiteX181" fmla="*/ 1093684 w 2193768"/>
                <a:gd name="connsiteY181" fmla="*/ 865374 h 2531351"/>
                <a:gd name="connsiteX182" fmla="*/ 1104036 w 2193768"/>
                <a:gd name="connsiteY182" fmla="*/ 830796 h 2531351"/>
                <a:gd name="connsiteX183" fmla="*/ 1204678 w 2193768"/>
                <a:gd name="connsiteY183" fmla="*/ 517729 h 2531351"/>
                <a:gd name="connsiteX184" fmla="*/ 1201874 w 2193768"/>
                <a:gd name="connsiteY184" fmla="*/ 497098 h 2531351"/>
                <a:gd name="connsiteX185" fmla="*/ 1124452 w 2193768"/>
                <a:gd name="connsiteY185" fmla="*/ 424708 h 2531351"/>
                <a:gd name="connsiteX186" fmla="*/ 1094260 w 2193768"/>
                <a:gd name="connsiteY186" fmla="*/ 391137 h 2531351"/>
                <a:gd name="connsiteX187" fmla="*/ 1095841 w 2193768"/>
                <a:gd name="connsiteY187" fmla="*/ 0 h 2531351"/>
                <a:gd name="connsiteX188" fmla="*/ 1144293 w 2193768"/>
                <a:gd name="connsiteY188" fmla="*/ 98989 h 2531351"/>
                <a:gd name="connsiteX189" fmla="*/ 1316821 w 2193768"/>
                <a:gd name="connsiteY189" fmla="*/ 418382 h 2531351"/>
                <a:gd name="connsiteX190" fmla="*/ 1419619 w 2193768"/>
                <a:gd name="connsiteY190" fmla="*/ 580486 h 2531351"/>
                <a:gd name="connsiteX191" fmla="*/ 1425514 w 2193768"/>
                <a:gd name="connsiteY191" fmla="*/ 597883 h 2531351"/>
                <a:gd name="connsiteX192" fmla="*/ 1424939 w 2193768"/>
                <a:gd name="connsiteY192" fmla="*/ 598674 h 2531351"/>
                <a:gd name="connsiteX193" fmla="*/ 1351183 w 2193768"/>
                <a:gd name="connsiteY193" fmla="*/ 577108 h 2531351"/>
                <a:gd name="connsiteX194" fmla="*/ 1325735 w 2193768"/>
                <a:gd name="connsiteY194" fmla="*/ 582140 h 2531351"/>
                <a:gd name="connsiteX195" fmla="*/ 1244215 w 2193768"/>
                <a:gd name="connsiteY195" fmla="*/ 697159 h 2531351"/>
                <a:gd name="connsiteX196" fmla="*/ 1107630 w 2193768"/>
                <a:gd name="connsiteY196" fmla="*/ 1106914 h 2531351"/>
                <a:gd name="connsiteX197" fmla="*/ 1095122 w 2193768"/>
                <a:gd name="connsiteY197" fmla="*/ 1150620 h 2531351"/>
                <a:gd name="connsiteX198" fmla="*/ 1075784 w 2193768"/>
                <a:gd name="connsiteY198" fmla="*/ 1057168 h 2531351"/>
                <a:gd name="connsiteX199" fmla="*/ 992252 w 2193768"/>
                <a:gd name="connsiteY199" fmla="*/ 782704 h 2531351"/>
                <a:gd name="connsiteX200" fmla="*/ 892617 w 2193768"/>
                <a:gd name="connsiteY200" fmla="*/ 610176 h 2531351"/>
                <a:gd name="connsiteX201" fmla="*/ 877233 w 2193768"/>
                <a:gd name="connsiteY201" fmla="*/ 591773 h 2531351"/>
                <a:gd name="connsiteX202" fmla="*/ 832304 w 2193768"/>
                <a:gd name="connsiteY202" fmla="*/ 581637 h 2531351"/>
                <a:gd name="connsiteX203" fmla="*/ 757973 w 2193768"/>
                <a:gd name="connsiteY203" fmla="*/ 603203 h 2531351"/>
                <a:gd name="connsiteX204" fmla="*/ 1095841 w 2193768"/>
                <a:gd name="connsiteY204" fmla="*/ 0 h 253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</a:cxnLst>
              <a:rect l="l" t="t" r="r" b="b"/>
              <a:pathLst>
                <a:path w="2193768" h="2531351">
                  <a:moveTo>
                    <a:pt x="1098070" y="1666697"/>
                  </a:moveTo>
                  <a:cubicBezTo>
                    <a:pt x="1090090" y="1706594"/>
                    <a:pt x="1080817" y="1744909"/>
                    <a:pt x="1071904" y="1783225"/>
                  </a:cubicBezTo>
                  <a:cubicBezTo>
                    <a:pt x="1053141" y="1860927"/>
                    <a:pt x="1026256" y="1936444"/>
                    <a:pt x="991678" y="2008518"/>
                  </a:cubicBezTo>
                  <a:cubicBezTo>
                    <a:pt x="986286" y="2020020"/>
                    <a:pt x="983914" y="2026274"/>
                    <a:pt x="997285" y="2036626"/>
                  </a:cubicBezTo>
                  <a:cubicBezTo>
                    <a:pt x="1029418" y="2061499"/>
                    <a:pt x="1060545" y="2088600"/>
                    <a:pt x="1082327" y="2123752"/>
                  </a:cubicBezTo>
                  <a:cubicBezTo>
                    <a:pt x="1093182" y="2141221"/>
                    <a:pt x="1101593" y="2140430"/>
                    <a:pt x="1111513" y="2124256"/>
                  </a:cubicBezTo>
                  <a:cubicBezTo>
                    <a:pt x="1132720" y="2089535"/>
                    <a:pt x="1162409" y="2062577"/>
                    <a:pt x="1194255" y="2038639"/>
                  </a:cubicBezTo>
                  <a:cubicBezTo>
                    <a:pt x="1208632" y="2027999"/>
                    <a:pt x="1209063" y="2021817"/>
                    <a:pt x="1202306" y="2006936"/>
                  </a:cubicBezTo>
                  <a:cubicBezTo>
                    <a:pt x="1162625" y="1919522"/>
                    <a:pt x="1127544" y="1830454"/>
                    <a:pt x="1112735" y="1734701"/>
                  </a:cubicBezTo>
                  <a:cubicBezTo>
                    <a:pt x="1108925" y="1711841"/>
                    <a:pt x="1102958" y="1689341"/>
                    <a:pt x="1098070" y="1666697"/>
                  </a:cubicBezTo>
                  <a:close/>
                  <a:moveTo>
                    <a:pt x="747765" y="1464838"/>
                  </a:moveTo>
                  <a:lnTo>
                    <a:pt x="702693" y="1479934"/>
                  </a:lnTo>
                  <a:cubicBezTo>
                    <a:pt x="616429" y="1509120"/>
                    <a:pt x="530165" y="1532987"/>
                    <a:pt x="438724" y="1540607"/>
                  </a:cubicBezTo>
                  <a:cubicBezTo>
                    <a:pt x="421400" y="1542044"/>
                    <a:pt x="399977" y="1537659"/>
                    <a:pt x="386894" y="1547795"/>
                  </a:cubicBezTo>
                  <a:cubicBezTo>
                    <a:pt x="372157" y="1559081"/>
                    <a:pt x="376471" y="1582301"/>
                    <a:pt x="373307" y="1600272"/>
                  </a:cubicBezTo>
                  <a:cubicBezTo>
                    <a:pt x="366909" y="1636216"/>
                    <a:pt x="350232" y="1668709"/>
                    <a:pt x="338370" y="1704796"/>
                  </a:cubicBezTo>
                  <a:cubicBezTo>
                    <a:pt x="386463" y="1706284"/>
                    <a:pt x="433836" y="1717506"/>
                    <a:pt x="477471" y="1737792"/>
                  </a:cubicBezTo>
                  <a:cubicBezTo>
                    <a:pt x="490986" y="1744118"/>
                    <a:pt x="499037" y="1741315"/>
                    <a:pt x="507592" y="1728231"/>
                  </a:cubicBezTo>
                  <a:cubicBezTo>
                    <a:pt x="572290" y="1626799"/>
                    <a:pt x="658339" y="1544848"/>
                    <a:pt x="747837" y="1465197"/>
                  </a:cubicBezTo>
                  <a:close/>
                  <a:moveTo>
                    <a:pt x="1440108" y="1463904"/>
                  </a:moveTo>
                  <a:cubicBezTo>
                    <a:pt x="1534423" y="1545064"/>
                    <a:pt x="1619825" y="1625218"/>
                    <a:pt x="1684523" y="1725284"/>
                  </a:cubicBezTo>
                  <a:cubicBezTo>
                    <a:pt x="1694731" y="1741243"/>
                    <a:pt x="1704580" y="1743831"/>
                    <a:pt x="1720466" y="1736355"/>
                  </a:cubicBezTo>
                  <a:cubicBezTo>
                    <a:pt x="1758351" y="1718584"/>
                    <a:pt x="1799326" y="1708398"/>
                    <a:pt x="1841092" y="1706378"/>
                  </a:cubicBezTo>
                  <a:cubicBezTo>
                    <a:pt x="1850725" y="1705946"/>
                    <a:pt x="1857051" y="1705084"/>
                    <a:pt x="1851228" y="1692504"/>
                  </a:cubicBezTo>
                  <a:cubicBezTo>
                    <a:pt x="1832681" y="1652161"/>
                    <a:pt x="1820605" y="1609187"/>
                    <a:pt x="1815284" y="1565121"/>
                  </a:cubicBezTo>
                  <a:cubicBezTo>
                    <a:pt x="1812984" y="1547724"/>
                    <a:pt x="1804358" y="1545495"/>
                    <a:pt x="1788687" y="1544417"/>
                  </a:cubicBezTo>
                  <a:cubicBezTo>
                    <a:pt x="1723270" y="1540248"/>
                    <a:pt x="1658356" y="1529479"/>
                    <a:pt x="1595095" y="1512283"/>
                  </a:cubicBezTo>
                  <a:cubicBezTo>
                    <a:pt x="1544487" y="1498481"/>
                    <a:pt x="1494885" y="1481372"/>
                    <a:pt x="1440108" y="1463904"/>
                  </a:cubicBezTo>
                  <a:close/>
                  <a:moveTo>
                    <a:pt x="1099508" y="1380155"/>
                  </a:moveTo>
                  <a:cubicBezTo>
                    <a:pt x="1105834" y="1414014"/>
                    <a:pt x="1111225" y="1448160"/>
                    <a:pt x="1118702" y="1481803"/>
                  </a:cubicBezTo>
                  <a:cubicBezTo>
                    <a:pt x="1149829" y="1623061"/>
                    <a:pt x="1191882" y="1760221"/>
                    <a:pt x="1273905" y="1881710"/>
                  </a:cubicBezTo>
                  <a:cubicBezTo>
                    <a:pt x="1289792" y="1905217"/>
                    <a:pt x="1304817" y="1929443"/>
                    <a:pt x="1325951" y="1949212"/>
                  </a:cubicBezTo>
                  <a:cubicBezTo>
                    <a:pt x="1332133" y="1956911"/>
                    <a:pt x="1343132" y="1958816"/>
                    <a:pt x="1351543" y="1953669"/>
                  </a:cubicBezTo>
                  <a:cubicBezTo>
                    <a:pt x="1366208" y="1947299"/>
                    <a:pt x="1381304" y="1941944"/>
                    <a:pt x="1396688" y="1937638"/>
                  </a:cubicBezTo>
                  <a:cubicBezTo>
                    <a:pt x="1403876" y="1935409"/>
                    <a:pt x="1412143" y="1927933"/>
                    <a:pt x="1418901" y="1936128"/>
                  </a:cubicBezTo>
                  <a:cubicBezTo>
                    <a:pt x="1425658" y="1944323"/>
                    <a:pt x="1417895" y="1953381"/>
                    <a:pt x="1413581" y="1960426"/>
                  </a:cubicBezTo>
                  <a:cubicBezTo>
                    <a:pt x="1391224" y="1996707"/>
                    <a:pt x="1368365" y="2032651"/>
                    <a:pt x="1345145" y="2068256"/>
                  </a:cubicBezTo>
                  <a:cubicBezTo>
                    <a:pt x="1296478" y="2142875"/>
                    <a:pt x="1253633" y="2220800"/>
                    <a:pt x="1211651" y="2299300"/>
                  </a:cubicBezTo>
                  <a:cubicBezTo>
                    <a:pt x="1171826" y="2373919"/>
                    <a:pt x="1132576" y="2449040"/>
                    <a:pt x="1098142" y="2531351"/>
                  </a:cubicBezTo>
                  <a:cubicBezTo>
                    <a:pt x="1076576" y="2487356"/>
                    <a:pt x="1055010" y="2447100"/>
                    <a:pt x="1035816" y="2405765"/>
                  </a:cubicBezTo>
                  <a:cubicBezTo>
                    <a:pt x="999873" y="2327192"/>
                    <a:pt x="956741" y="2252214"/>
                    <a:pt x="914471" y="2177093"/>
                  </a:cubicBezTo>
                  <a:cubicBezTo>
                    <a:pt x="870261" y="2098880"/>
                    <a:pt x="821809" y="2023255"/>
                    <a:pt x="772495" y="1948277"/>
                  </a:cubicBezTo>
                  <a:cubicBezTo>
                    <a:pt x="770266" y="1943489"/>
                    <a:pt x="768757" y="1938407"/>
                    <a:pt x="767966" y="1933181"/>
                  </a:cubicBezTo>
                  <a:lnTo>
                    <a:pt x="769188" y="1931959"/>
                  </a:lnTo>
                  <a:cubicBezTo>
                    <a:pt x="794708" y="1932749"/>
                    <a:pt x="817568" y="1943461"/>
                    <a:pt x="840428" y="1952806"/>
                  </a:cubicBezTo>
                  <a:cubicBezTo>
                    <a:pt x="853368" y="1958125"/>
                    <a:pt x="861203" y="1957335"/>
                    <a:pt x="870261" y="1946911"/>
                  </a:cubicBezTo>
                  <a:cubicBezTo>
                    <a:pt x="901603" y="1910572"/>
                    <a:pt x="929137" y="1871085"/>
                    <a:pt x="952428" y="1829089"/>
                  </a:cubicBezTo>
                  <a:cubicBezTo>
                    <a:pt x="1011447" y="1724206"/>
                    <a:pt x="1044946" y="1610265"/>
                    <a:pt x="1073341" y="1494528"/>
                  </a:cubicBezTo>
                  <a:cubicBezTo>
                    <a:pt x="1082543" y="1457074"/>
                    <a:pt x="1087287" y="1418615"/>
                    <a:pt x="1099508" y="1380155"/>
                  </a:cubicBezTo>
                  <a:close/>
                  <a:moveTo>
                    <a:pt x="353466" y="1306974"/>
                  </a:moveTo>
                  <a:cubicBezTo>
                    <a:pt x="363962" y="1328540"/>
                    <a:pt x="367341" y="1351400"/>
                    <a:pt x="371366" y="1374045"/>
                  </a:cubicBezTo>
                  <a:cubicBezTo>
                    <a:pt x="375176" y="1395611"/>
                    <a:pt x="381359" y="1408263"/>
                    <a:pt x="408244" y="1412935"/>
                  </a:cubicBezTo>
                  <a:cubicBezTo>
                    <a:pt x="500834" y="1428967"/>
                    <a:pt x="592203" y="1422784"/>
                    <a:pt x="683930" y="1408335"/>
                  </a:cubicBezTo>
                  <a:cubicBezTo>
                    <a:pt x="780690" y="1393023"/>
                    <a:pt x="873783" y="1364556"/>
                    <a:pt x="965727" y="1331847"/>
                  </a:cubicBezTo>
                  <a:cubicBezTo>
                    <a:pt x="970040" y="1330790"/>
                    <a:pt x="974497" y="1330165"/>
                    <a:pt x="978953" y="1329978"/>
                  </a:cubicBezTo>
                  <a:lnTo>
                    <a:pt x="984489" y="1335442"/>
                  </a:lnTo>
                  <a:cubicBezTo>
                    <a:pt x="929136" y="1383318"/>
                    <a:pt x="875796" y="1433280"/>
                    <a:pt x="825116" y="1486404"/>
                  </a:cubicBezTo>
                  <a:cubicBezTo>
                    <a:pt x="743165" y="1571734"/>
                    <a:pt x="674153" y="1665762"/>
                    <a:pt x="629009" y="1776180"/>
                  </a:cubicBezTo>
                  <a:cubicBezTo>
                    <a:pt x="613121" y="1815286"/>
                    <a:pt x="613265" y="1814927"/>
                    <a:pt x="643817" y="1843034"/>
                  </a:cubicBezTo>
                  <a:cubicBezTo>
                    <a:pt x="658913" y="1856908"/>
                    <a:pt x="671565" y="1873442"/>
                    <a:pt x="686949" y="1890408"/>
                  </a:cubicBezTo>
                  <a:cubicBezTo>
                    <a:pt x="462591" y="1869489"/>
                    <a:pt x="236722" y="1880272"/>
                    <a:pt x="11213" y="1895296"/>
                  </a:cubicBezTo>
                  <a:lnTo>
                    <a:pt x="9920" y="1893714"/>
                  </a:lnTo>
                  <a:cubicBezTo>
                    <a:pt x="19768" y="1859353"/>
                    <a:pt x="45863" y="1835270"/>
                    <a:pt x="64913" y="1806660"/>
                  </a:cubicBezTo>
                  <a:cubicBezTo>
                    <a:pt x="142839" y="1688766"/>
                    <a:pt x="215875" y="1568211"/>
                    <a:pt x="282874" y="1443559"/>
                  </a:cubicBezTo>
                  <a:cubicBezTo>
                    <a:pt x="306884" y="1398846"/>
                    <a:pt x="329169" y="1353413"/>
                    <a:pt x="353466" y="1306974"/>
                  </a:cubicBezTo>
                  <a:close/>
                  <a:moveTo>
                    <a:pt x="1840877" y="1306615"/>
                  </a:moveTo>
                  <a:cubicBezTo>
                    <a:pt x="1942165" y="1512643"/>
                    <a:pt x="2059987" y="1710138"/>
                    <a:pt x="2193122" y="1897166"/>
                  </a:cubicBezTo>
                  <a:cubicBezTo>
                    <a:pt x="1959993" y="1878547"/>
                    <a:pt x="1733046" y="1869777"/>
                    <a:pt x="1502649" y="1885592"/>
                  </a:cubicBezTo>
                  <a:cubicBezTo>
                    <a:pt x="1521699" y="1866642"/>
                    <a:pt x="1541756" y="1848764"/>
                    <a:pt x="1562746" y="1832036"/>
                  </a:cubicBezTo>
                  <a:cubicBezTo>
                    <a:pt x="1577123" y="1821684"/>
                    <a:pt x="1577627" y="1811476"/>
                    <a:pt x="1572810" y="1797818"/>
                  </a:cubicBezTo>
                  <a:cubicBezTo>
                    <a:pt x="1544056" y="1715292"/>
                    <a:pt x="1497977" y="1642614"/>
                    <a:pt x="1445499" y="1573747"/>
                  </a:cubicBezTo>
                  <a:cubicBezTo>
                    <a:pt x="1395969" y="1509049"/>
                    <a:pt x="1336303" y="1453265"/>
                    <a:pt x="1278434" y="1396187"/>
                  </a:cubicBezTo>
                  <a:cubicBezTo>
                    <a:pt x="1261397" y="1379365"/>
                    <a:pt x="1241628" y="1365491"/>
                    <a:pt x="1223297" y="1350035"/>
                  </a:cubicBezTo>
                  <a:cubicBezTo>
                    <a:pt x="1215246" y="1343206"/>
                    <a:pt x="1205541" y="1337455"/>
                    <a:pt x="1203528" y="1325738"/>
                  </a:cubicBezTo>
                  <a:lnTo>
                    <a:pt x="1204894" y="1324156"/>
                  </a:lnTo>
                  <a:cubicBezTo>
                    <a:pt x="1303379" y="1357080"/>
                    <a:pt x="1401720" y="1390436"/>
                    <a:pt x="1504662" y="1407473"/>
                  </a:cubicBezTo>
                  <a:cubicBezTo>
                    <a:pt x="1602860" y="1423647"/>
                    <a:pt x="1700985" y="1429039"/>
                    <a:pt x="1799398" y="1410133"/>
                  </a:cubicBezTo>
                  <a:cubicBezTo>
                    <a:pt x="1809246" y="1408954"/>
                    <a:pt x="1817154" y="1401398"/>
                    <a:pt x="1818808" y="1391586"/>
                  </a:cubicBezTo>
                  <a:cubicBezTo>
                    <a:pt x="1825996" y="1365347"/>
                    <a:pt x="1825996" y="1337167"/>
                    <a:pt x="1840877" y="1306615"/>
                  </a:cubicBezTo>
                  <a:close/>
                  <a:moveTo>
                    <a:pt x="902825" y="934097"/>
                  </a:moveTo>
                  <a:cubicBezTo>
                    <a:pt x="949696" y="946678"/>
                    <a:pt x="985998" y="974498"/>
                    <a:pt x="1028267" y="988732"/>
                  </a:cubicBezTo>
                  <a:cubicBezTo>
                    <a:pt x="1036319" y="991463"/>
                    <a:pt x="1036894" y="998220"/>
                    <a:pt x="1039050" y="1005409"/>
                  </a:cubicBezTo>
                  <a:cubicBezTo>
                    <a:pt x="1060472" y="1078583"/>
                    <a:pt x="1078157" y="1152791"/>
                    <a:pt x="1092103" y="1227755"/>
                  </a:cubicBezTo>
                  <a:cubicBezTo>
                    <a:pt x="1093109" y="1233147"/>
                    <a:pt x="1093109" y="1238610"/>
                    <a:pt x="1100873" y="1239976"/>
                  </a:cubicBezTo>
                  <a:cubicBezTo>
                    <a:pt x="1112950" y="1166795"/>
                    <a:pt x="1127471" y="1094046"/>
                    <a:pt x="1145587" y="1022087"/>
                  </a:cubicBezTo>
                  <a:cubicBezTo>
                    <a:pt x="1151481" y="998580"/>
                    <a:pt x="1161618" y="982334"/>
                    <a:pt x="1185412" y="973707"/>
                  </a:cubicBezTo>
                  <a:cubicBezTo>
                    <a:pt x="1215461" y="962780"/>
                    <a:pt x="1244575" y="949409"/>
                    <a:pt x="1273977" y="936685"/>
                  </a:cubicBezTo>
                  <a:cubicBezTo>
                    <a:pt x="1286197" y="931438"/>
                    <a:pt x="1289576" y="933810"/>
                    <a:pt x="1291733" y="948043"/>
                  </a:cubicBezTo>
                  <a:cubicBezTo>
                    <a:pt x="1296836" y="981471"/>
                    <a:pt x="1293818" y="1015473"/>
                    <a:pt x="1301293" y="1048685"/>
                  </a:cubicBezTo>
                  <a:cubicBezTo>
                    <a:pt x="1306757" y="1066369"/>
                    <a:pt x="1300359" y="1085584"/>
                    <a:pt x="1285335" y="1096418"/>
                  </a:cubicBezTo>
                  <a:cubicBezTo>
                    <a:pt x="1244072" y="1127760"/>
                    <a:pt x="1209853" y="1166867"/>
                    <a:pt x="1173263" y="1203242"/>
                  </a:cubicBezTo>
                  <a:cubicBezTo>
                    <a:pt x="1158382" y="1217619"/>
                    <a:pt x="1135739" y="1224808"/>
                    <a:pt x="1128765" y="1247812"/>
                  </a:cubicBezTo>
                  <a:lnTo>
                    <a:pt x="1122439" y="1250543"/>
                  </a:lnTo>
                  <a:cubicBezTo>
                    <a:pt x="1123086" y="1251492"/>
                    <a:pt x="1123805" y="1252383"/>
                    <a:pt x="1124596" y="1253203"/>
                  </a:cubicBezTo>
                  <a:cubicBezTo>
                    <a:pt x="1126033" y="1252197"/>
                    <a:pt x="1127830" y="1250831"/>
                    <a:pt x="1129628" y="1249537"/>
                  </a:cubicBezTo>
                  <a:cubicBezTo>
                    <a:pt x="1174342" y="1235159"/>
                    <a:pt x="1218911" y="1219775"/>
                    <a:pt x="1263840" y="1205758"/>
                  </a:cubicBezTo>
                  <a:cubicBezTo>
                    <a:pt x="1293458" y="1196484"/>
                    <a:pt x="1323435" y="1188505"/>
                    <a:pt x="1353483" y="1180526"/>
                  </a:cubicBezTo>
                  <a:cubicBezTo>
                    <a:pt x="1362038" y="1177420"/>
                    <a:pt x="1371599" y="1178793"/>
                    <a:pt x="1378931" y="1184192"/>
                  </a:cubicBezTo>
                  <a:cubicBezTo>
                    <a:pt x="1413149" y="1210646"/>
                    <a:pt x="1447656" y="1236597"/>
                    <a:pt x="1483814" y="1264130"/>
                  </a:cubicBezTo>
                  <a:cubicBezTo>
                    <a:pt x="1447870" y="1289003"/>
                    <a:pt x="1413149" y="1312150"/>
                    <a:pt x="1379578" y="1336735"/>
                  </a:cubicBezTo>
                  <a:cubicBezTo>
                    <a:pt x="1369011" y="1344873"/>
                    <a:pt x="1355065" y="1347166"/>
                    <a:pt x="1342413" y="1342846"/>
                  </a:cubicBezTo>
                  <a:cubicBezTo>
                    <a:pt x="1266716" y="1324227"/>
                    <a:pt x="1192672" y="1299714"/>
                    <a:pt x="1116257" y="1279513"/>
                  </a:cubicBezTo>
                  <a:cubicBezTo>
                    <a:pt x="1133797" y="1293891"/>
                    <a:pt x="1151697" y="1308268"/>
                    <a:pt x="1168806" y="1323724"/>
                  </a:cubicBezTo>
                  <a:cubicBezTo>
                    <a:pt x="1207122" y="1358014"/>
                    <a:pt x="1244718" y="1393095"/>
                    <a:pt x="1283250" y="1427097"/>
                  </a:cubicBezTo>
                  <a:cubicBezTo>
                    <a:pt x="1303234" y="1444782"/>
                    <a:pt x="1310927" y="1464406"/>
                    <a:pt x="1304816" y="1491364"/>
                  </a:cubicBezTo>
                  <a:cubicBezTo>
                    <a:pt x="1300144" y="1513958"/>
                    <a:pt x="1297412" y="1536897"/>
                    <a:pt x="1296621" y="1559944"/>
                  </a:cubicBezTo>
                  <a:cubicBezTo>
                    <a:pt x="1296190" y="1572330"/>
                    <a:pt x="1293458" y="1584529"/>
                    <a:pt x="1288498" y="1595887"/>
                  </a:cubicBezTo>
                  <a:cubicBezTo>
                    <a:pt x="1246013" y="1581510"/>
                    <a:pt x="1208488" y="1558937"/>
                    <a:pt x="1169094" y="1540247"/>
                  </a:cubicBezTo>
                  <a:cubicBezTo>
                    <a:pt x="1156945" y="1534424"/>
                    <a:pt x="1153710" y="1524144"/>
                    <a:pt x="1150907" y="1512571"/>
                  </a:cubicBezTo>
                  <a:cubicBezTo>
                    <a:pt x="1133797" y="1440684"/>
                    <a:pt x="1113597" y="1370163"/>
                    <a:pt x="1101807" y="1297342"/>
                  </a:cubicBezTo>
                  <a:cubicBezTo>
                    <a:pt x="1100010" y="1291885"/>
                    <a:pt x="1097638" y="1286652"/>
                    <a:pt x="1094619" y="1281742"/>
                  </a:cubicBezTo>
                  <a:cubicBezTo>
                    <a:pt x="1082038" y="1360817"/>
                    <a:pt x="1068165" y="1434789"/>
                    <a:pt x="1049546" y="1508042"/>
                  </a:cubicBezTo>
                  <a:cubicBezTo>
                    <a:pt x="1043579" y="1531477"/>
                    <a:pt x="1033587" y="1547867"/>
                    <a:pt x="1009793" y="1556493"/>
                  </a:cubicBezTo>
                  <a:cubicBezTo>
                    <a:pt x="979816" y="1567420"/>
                    <a:pt x="950630" y="1580863"/>
                    <a:pt x="921228" y="1593515"/>
                  </a:cubicBezTo>
                  <a:cubicBezTo>
                    <a:pt x="909367" y="1598547"/>
                    <a:pt x="905413" y="1596894"/>
                    <a:pt x="903328" y="1582373"/>
                  </a:cubicBezTo>
                  <a:cubicBezTo>
                    <a:pt x="898440" y="1548873"/>
                    <a:pt x="901172" y="1514871"/>
                    <a:pt x="893767" y="1481731"/>
                  </a:cubicBezTo>
                  <a:cubicBezTo>
                    <a:pt x="889023" y="1464040"/>
                    <a:pt x="895205" y="1445241"/>
                    <a:pt x="909510" y="1433783"/>
                  </a:cubicBezTo>
                  <a:cubicBezTo>
                    <a:pt x="957963" y="1390651"/>
                    <a:pt x="1005192" y="1346009"/>
                    <a:pt x="1052709" y="1301727"/>
                  </a:cubicBezTo>
                  <a:cubicBezTo>
                    <a:pt x="1058460" y="1296407"/>
                    <a:pt x="1065649" y="1291662"/>
                    <a:pt x="1066296" y="1282533"/>
                  </a:cubicBezTo>
                  <a:lnTo>
                    <a:pt x="1072622" y="1279801"/>
                  </a:lnTo>
                  <a:cubicBezTo>
                    <a:pt x="1071975" y="1278852"/>
                    <a:pt x="1071255" y="1277961"/>
                    <a:pt x="1070465" y="1277141"/>
                  </a:cubicBezTo>
                  <a:cubicBezTo>
                    <a:pt x="1068596" y="1278291"/>
                    <a:pt x="1066799" y="1279657"/>
                    <a:pt x="1065001" y="1280951"/>
                  </a:cubicBezTo>
                  <a:cubicBezTo>
                    <a:pt x="1032868" y="1285265"/>
                    <a:pt x="1004832" y="1302158"/>
                    <a:pt x="974065" y="1310856"/>
                  </a:cubicBezTo>
                  <a:cubicBezTo>
                    <a:pt x="930933" y="1323221"/>
                    <a:pt x="887153" y="1336232"/>
                    <a:pt x="843734" y="1349028"/>
                  </a:cubicBezTo>
                  <a:cubicBezTo>
                    <a:pt x="834605" y="1353018"/>
                    <a:pt x="824038" y="1351983"/>
                    <a:pt x="815842" y="1346297"/>
                  </a:cubicBezTo>
                  <a:cubicBezTo>
                    <a:pt x="781480" y="1319986"/>
                    <a:pt x="747046" y="1293891"/>
                    <a:pt x="710528" y="1266071"/>
                  </a:cubicBezTo>
                  <a:cubicBezTo>
                    <a:pt x="749275" y="1239185"/>
                    <a:pt x="786297" y="1213234"/>
                    <a:pt x="823534" y="1187714"/>
                  </a:cubicBezTo>
                  <a:cubicBezTo>
                    <a:pt x="831513" y="1182251"/>
                    <a:pt x="840427" y="1184335"/>
                    <a:pt x="849341" y="1186708"/>
                  </a:cubicBezTo>
                  <a:cubicBezTo>
                    <a:pt x="923169" y="1206189"/>
                    <a:pt x="996637" y="1226605"/>
                    <a:pt x="1068309" y="1253131"/>
                  </a:cubicBezTo>
                  <a:cubicBezTo>
                    <a:pt x="1073269" y="1253692"/>
                    <a:pt x="1078301" y="1253692"/>
                    <a:pt x="1083261" y="1253131"/>
                  </a:cubicBezTo>
                  <a:cubicBezTo>
                    <a:pt x="1031143" y="1215319"/>
                    <a:pt x="988371" y="1174056"/>
                    <a:pt x="944735" y="1133799"/>
                  </a:cubicBezTo>
                  <a:cubicBezTo>
                    <a:pt x="930358" y="1120788"/>
                    <a:pt x="915980" y="1107992"/>
                    <a:pt x="902321" y="1094118"/>
                  </a:cubicBezTo>
                  <a:cubicBezTo>
                    <a:pt x="893983" y="1085491"/>
                    <a:pt x="886795" y="1075786"/>
                    <a:pt x="887944" y="1063494"/>
                  </a:cubicBezTo>
                  <a:cubicBezTo>
                    <a:pt x="892401" y="1020362"/>
                    <a:pt x="897793" y="977230"/>
                    <a:pt x="902825" y="934097"/>
                  </a:cubicBezTo>
                  <a:close/>
                  <a:moveTo>
                    <a:pt x="493799" y="790890"/>
                  </a:moveTo>
                  <a:cubicBezTo>
                    <a:pt x="488057" y="789299"/>
                    <a:pt x="481641" y="790647"/>
                    <a:pt x="473805" y="794349"/>
                  </a:cubicBezTo>
                  <a:cubicBezTo>
                    <a:pt x="435850" y="811955"/>
                    <a:pt x="394874" y="822134"/>
                    <a:pt x="353108" y="824327"/>
                  </a:cubicBezTo>
                  <a:cubicBezTo>
                    <a:pt x="345919" y="824686"/>
                    <a:pt x="336646" y="823823"/>
                    <a:pt x="342397" y="835756"/>
                  </a:cubicBezTo>
                  <a:cubicBezTo>
                    <a:pt x="363531" y="879392"/>
                    <a:pt x="373595" y="926190"/>
                    <a:pt x="381647" y="973420"/>
                  </a:cubicBezTo>
                  <a:cubicBezTo>
                    <a:pt x="383947" y="986863"/>
                    <a:pt x="392286" y="985209"/>
                    <a:pt x="401128" y="985640"/>
                  </a:cubicBezTo>
                  <a:cubicBezTo>
                    <a:pt x="465826" y="988372"/>
                    <a:pt x="529374" y="1001887"/>
                    <a:pt x="592490" y="1015689"/>
                  </a:cubicBezTo>
                  <a:cubicBezTo>
                    <a:pt x="645759" y="1027478"/>
                    <a:pt x="696510" y="1048613"/>
                    <a:pt x="755314" y="1067951"/>
                  </a:cubicBezTo>
                  <a:cubicBezTo>
                    <a:pt x="659704" y="985209"/>
                    <a:pt x="573728" y="905271"/>
                    <a:pt x="509749" y="805061"/>
                  </a:cubicBezTo>
                  <a:cubicBezTo>
                    <a:pt x="504609" y="797010"/>
                    <a:pt x="499541" y="792481"/>
                    <a:pt x="493799" y="790890"/>
                  </a:cubicBezTo>
                  <a:close/>
                  <a:moveTo>
                    <a:pt x="1700212" y="789524"/>
                  </a:moveTo>
                  <a:cubicBezTo>
                    <a:pt x="1696061" y="790522"/>
                    <a:pt x="1692323" y="793595"/>
                    <a:pt x="1688477" y="799526"/>
                  </a:cubicBezTo>
                  <a:cubicBezTo>
                    <a:pt x="1622700" y="901748"/>
                    <a:pt x="1536004" y="984706"/>
                    <a:pt x="1445427" y="1064500"/>
                  </a:cubicBezTo>
                  <a:cubicBezTo>
                    <a:pt x="1560446" y="1021368"/>
                    <a:pt x="1677765" y="992254"/>
                    <a:pt x="1800044" y="985425"/>
                  </a:cubicBezTo>
                  <a:cubicBezTo>
                    <a:pt x="1811690" y="984778"/>
                    <a:pt x="1811690" y="977373"/>
                    <a:pt x="1813272" y="969250"/>
                  </a:cubicBezTo>
                  <a:cubicBezTo>
                    <a:pt x="1821826" y="923890"/>
                    <a:pt x="1831244" y="878745"/>
                    <a:pt x="1851587" y="836835"/>
                  </a:cubicBezTo>
                  <a:cubicBezTo>
                    <a:pt x="1856619" y="826483"/>
                    <a:pt x="1851587" y="824327"/>
                    <a:pt x="1842745" y="824039"/>
                  </a:cubicBezTo>
                  <a:cubicBezTo>
                    <a:pt x="1797672" y="822745"/>
                    <a:pt x="1755403" y="809661"/>
                    <a:pt x="1714428" y="791978"/>
                  </a:cubicBezTo>
                  <a:cubicBezTo>
                    <a:pt x="1708929" y="789606"/>
                    <a:pt x="1704364" y="788527"/>
                    <a:pt x="1700212" y="789524"/>
                  </a:cubicBezTo>
                  <a:close/>
                  <a:moveTo>
                    <a:pt x="2193768" y="632029"/>
                  </a:moveTo>
                  <a:cubicBezTo>
                    <a:pt x="2059556" y="820487"/>
                    <a:pt x="1941086" y="1019657"/>
                    <a:pt x="1839510" y="1227539"/>
                  </a:cubicBezTo>
                  <a:cubicBezTo>
                    <a:pt x="1832825" y="1200151"/>
                    <a:pt x="1827074" y="1180813"/>
                    <a:pt x="1823479" y="1161188"/>
                  </a:cubicBezTo>
                  <a:cubicBezTo>
                    <a:pt x="1816722" y="1124454"/>
                    <a:pt x="1811906" y="1119422"/>
                    <a:pt x="1774812" y="1114821"/>
                  </a:cubicBezTo>
                  <a:cubicBezTo>
                    <a:pt x="1628163" y="1096562"/>
                    <a:pt x="1485899" y="1119709"/>
                    <a:pt x="1345432" y="1159966"/>
                  </a:cubicBezTo>
                  <a:cubicBezTo>
                    <a:pt x="1295974" y="1174422"/>
                    <a:pt x="1247235" y="1191366"/>
                    <a:pt x="1199502" y="1210718"/>
                  </a:cubicBezTo>
                  <a:cubicBezTo>
                    <a:pt x="1197417" y="1211509"/>
                    <a:pt x="1194470" y="1210215"/>
                    <a:pt x="1187425" y="1209280"/>
                  </a:cubicBezTo>
                  <a:cubicBezTo>
                    <a:pt x="1255502" y="1160325"/>
                    <a:pt x="1311861" y="1103463"/>
                    <a:pt x="1367142" y="1045810"/>
                  </a:cubicBezTo>
                  <a:cubicBezTo>
                    <a:pt x="1454269" y="955304"/>
                    <a:pt x="1527953" y="855669"/>
                    <a:pt x="1571301" y="736049"/>
                  </a:cubicBezTo>
                  <a:cubicBezTo>
                    <a:pt x="1577771" y="718222"/>
                    <a:pt x="1576045" y="706791"/>
                    <a:pt x="1560015" y="694786"/>
                  </a:cubicBezTo>
                  <a:cubicBezTo>
                    <a:pt x="1540246" y="679978"/>
                    <a:pt x="1523137" y="661647"/>
                    <a:pt x="1499917" y="640296"/>
                  </a:cubicBezTo>
                  <a:cubicBezTo>
                    <a:pt x="1733909" y="659202"/>
                    <a:pt x="1962149" y="653883"/>
                    <a:pt x="2193768" y="632029"/>
                  </a:cubicBezTo>
                  <a:close/>
                  <a:moveTo>
                    <a:pt x="0" y="631957"/>
                  </a:moveTo>
                  <a:cubicBezTo>
                    <a:pt x="231475" y="653523"/>
                    <a:pt x="459356" y="659058"/>
                    <a:pt x="693564" y="640224"/>
                  </a:cubicBezTo>
                  <a:cubicBezTo>
                    <a:pt x="671279" y="661000"/>
                    <a:pt x="654170" y="679618"/>
                    <a:pt x="634329" y="694571"/>
                  </a:cubicBezTo>
                  <a:cubicBezTo>
                    <a:pt x="619952" y="705641"/>
                    <a:pt x="615423" y="716137"/>
                    <a:pt x="621173" y="733246"/>
                  </a:cubicBezTo>
                  <a:cubicBezTo>
                    <a:pt x="635551" y="774523"/>
                    <a:pt x="653954" y="814262"/>
                    <a:pt x="676239" y="851859"/>
                  </a:cubicBezTo>
                  <a:cubicBezTo>
                    <a:pt x="740937" y="961343"/>
                    <a:pt x="828423" y="1051273"/>
                    <a:pt x="919359" y="1138400"/>
                  </a:cubicBezTo>
                  <a:cubicBezTo>
                    <a:pt x="942795" y="1160900"/>
                    <a:pt x="973347" y="1175709"/>
                    <a:pt x="990600" y="1204895"/>
                  </a:cubicBezTo>
                  <a:lnTo>
                    <a:pt x="989234" y="1206477"/>
                  </a:lnTo>
                  <a:cubicBezTo>
                    <a:pt x="890174" y="1172690"/>
                    <a:pt x="791042" y="1138975"/>
                    <a:pt x="687310" y="1122513"/>
                  </a:cubicBezTo>
                  <a:cubicBezTo>
                    <a:pt x="591125" y="1107201"/>
                    <a:pt x="494653" y="1100947"/>
                    <a:pt x="398037" y="1119781"/>
                  </a:cubicBezTo>
                  <a:cubicBezTo>
                    <a:pt x="383660" y="1122585"/>
                    <a:pt x="377837" y="1129054"/>
                    <a:pt x="374530" y="1143648"/>
                  </a:cubicBezTo>
                  <a:cubicBezTo>
                    <a:pt x="368779" y="1169023"/>
                    <a:pt x="366335" y="1195694"/>
                    <a:pt x="352964" y="1223154"/>
                  </a:cubicBezTo>
                  <a:cubicBezTo>
                    <a:pt x="251388" y="1016940"/>
                    <a:pt x="133349" y="819237"/>
                    <a:pt x="0" y="631957"/>
                  </a:cubicBezTo>
                  <a:close/>
                  <a:moveTo>
                    <a:pt x="1094260" y="391137"/>
                  </a:moveTo>
                  <a:cubicBezTo>
                    <a:pt x="1067014" y="430818"/>
                    <a:pt x="1035744" y="466761"/>
                    <a:pt x="995127" y="493575"/>
                  </a:cubicBezTo>
                  <a:cubicBezTo>
                    <a:pt x="981613" y="502417"/>
                    <a:pt x="986788" y="511906"/>
                    <a:pt x="992037" y="523193"/>
                  </a:cubicBezTo>
                  <a:cubicBezTo>
                    <a:pt x="1042501" y="631526"/>
                    <a:pt x="1078876" y="744173"/>
                    <a:pt x="1093684" y="865374"/>
                  </a:cubicBezTo>
                  <a:cubicBezTo>
                    <a:pt x="1108061" y="854519"/>
                    <a:pt x="1102167" y="841364"/>
                    <a:pt x="1104036" y="830796"/>
                  </a:cubicBezTo>
                  <a:cubicBezTo>
                    <a:pt x="1123086" y="722326"/>
                    <a:pt x="1156945" y="616990"/>
                    <a:pt x="1204678" y="517729"/>
                  </a:cubicBezTo>
                  <a:cubicBezTo>
                    <a:pt x="1208488" y="509822"/>
                    <a:pt x="1210932" y="503783"/>
                    <a:pt x="1201874" y="497098"/>
                  </a:cubicBezTo>
                  <a:cubicBezTo>
                    <a:pt x="1173263" y="476157"/>
                    <a:pt x="1147240" y="451852"/>
                    <a:pt x="1124452" y="424708"/>
                  </a:cubicBezTo>
                  <a:cubicBezTo>
                    <a:pt x="1114963" y="413350"/>
                    <a:pt x="1110074" y="397606"/>
                    <a:pt x="1094260" y="391137"/>
                  </a:cubicBezTo>
                  <a:close/>
                  <a:moveTo>
                    <a:pt x="1095841" y="0"/>
                  </a:moveTo>
                  <a:cubicBezTo>
                    <a:pt x="1112950" y="34866"/>
                    <a:pt x="1129268" y="66640"/>
                    <a:pt x="1144293" y="98989"/>
                  </a:cubicBezTo>
                  <a:cubicBezTo>
                    <a:pt x="1196123" y="208429"/>
                    <a:pt x="1253704" y="315044"/>
                    <a:pt x="1316821" y="418382"/>
                  </a:cubicBezTo>
                  <a:cubicBezTo>
                    <a:pt x="1349889" y="473159"/>
                    <a:pt x="1385041" y="526643"/>
                    <a:pt x="1419619" y="580486"/>
                  </a:cubicBezTo>
                  <a:cubicBezTo>
                    <a:pt x="1423142" y="585648"/>
                    <a:pt x="1425155" y="591658"/>
                    <a:pt x="1425514" y="597883"/>
                  </a:cubicBezTo>
                  <a:lnTo>
                    <a:pt x="1424939" y="598674"/>
                  </a:lnTo>
                  <a:cubicBezTo>
                    <a:pt x="1398556" y="597523"/>
                    <a:pt x="1374618" y="586525"/>
                    <a:pt x="1351183" y="577108"/>
                  </a:cubicBezTo>
                  <a:cubicBezTo>
                    <a:pt x="1342628" y="572241"/>
                    <a:pt x="1331774" y="574383"/>
                    <a:pt x="1325735" y="582140"/>
                  </a:cubicBezTo>
                  <a:cubicBezTo>
                    <a:pt x="1291589" y="615639"/>
                    <a:pt x="1267435" y="656183"/>
                    <a:pt x="1244215" y="697159"/>
                  </a:cubicBezTo>
                  <a:cubicBezTo>
                    <a:pt x="1171897" y="824758"/>
                    <a:pt x="1133438" y="963787"/>
                    <a:pt x="1107630" y="1106914"/>
                  </a:cubicBezTo>
                  <a:cubicBezTo>
                    <a:pt x="1105545" y="1122003"/>
                    <a:pt x="1101376" y="1136725"/>
                    <a:pt x="1095122" y="1150620"/>
                  </a:cubicBezTo>
                  <a:cubicBezTo>
                    <a:pt x="1088580" y="1119422"/>
                    <a:pt x="1081176" y="1088367"/>
                    <a:pt x="1075784" y="1057168"/>
                  </a:cubicBezTo>
                  <a:cubicBezTo>
                    <a:pt x="1058388" y="962816"/>
                    <a:pt x="1030352" y="870737"/>
                    <a:pt x="992252" y="782704"/>
                  </a:cubicBezTo>
                  <a:cubicBezTo>
                    <a:pt x="966373" y="721262"/>
                    <a:pt x="932873" y="663300"/>
                    <a:pt x="892617" y="610176"/>
                  </a:cubicBezTo>
                  <a:cubicBezTo>
                    <a:pt x="887801" y="603778"/>
                    <a:pt x="882050" y="598099"/>
                    <a:pt x="877233" y="591773"/>
                  </a:cubicBezTo>
                  <a:cubicBezTo>
                    <a:pt x="865013" y="575526"/>
                    <a:pt x="852863" y="571285"/>
                    <a:pt x="832304" y="581637"/>
                  </a:cubicBezTo>
                  <a:cubicBezTo>
                    <a:pt x="808940" y="592973"/>
                    <a:pt x="783780" y="600263"/>
                    <a:pt x="757973" y="603203"/>
                  </a:cubicBezTo>
                  <a:cubicBezTo>
                    <a:pt x="889094" y="411768"/>
                    <a:pt x="998578" y="211635"/>
                    <a:pt x="1095841" y="0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6" name="任意多边形: 形状 425">
              <a:extLst>
                <a:ext uri="{FF2B5EF4-FFF2-40B4-BE49-F238E27FC236}">
                  <a16:creationId xmlns:a16="http://schemas.microsoft.com/office/drawing/2014/main" id="{8952B4B5-B2BD-A656-7BF1-855D44C09D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983" y="1445983"/>
              <a:ext cx="286019" cy="330033"/>
            </a:xfrm>
            <a:custGeom>
              <a:avLst/>
              <a:gdLst>
                <a:gd name="connsiteX0" fmla="*/ 1098070 w 2193768"/>
                <a:gd name="connsiteY0" fmla="*/ 1666697 h 2531351"/>
                <a:gd name="connsiteX1" fmla="*/ 1071904 w 2193768"/>
                <a:gd name="connsiteY1" fmla="*/ 1783225 h 2531351"/>
                <a:gd name="connsiteX2" fmla="*/ 991678 w 2193768"/>
                <a:gd name="connsiteY2" fmla="*/ 2008518 h 2531351"/>
                <a:gd name="connsiteX3" fmla="*/ 997285 w 2193768"/>
                <a:gd name="connsiteY3" fmla="*/ 2036626 h 2531351"/>
                <a:gd name="connsiteX4" fmla="*/ 1082327 w 2193768"/>
                <a:gd name="connsiteY4" fmla="*/ 2123752 h 2531351"/>
                <a:gd name="connsiteX5" fmla="*/ 1111513 w 2193768"/>
                <a:gd name="connsiteY5" fmla="*/ 2124256 h 2531351"/>
                <a:gd name="connsiteX6" fmla="*/ 1194255 w 2193768"/>
                <a:gd name="connsiteY6" fmla="*/ 2038639 h 2531351"/>
                <a:gd name="connsiteX7" fmla="*/ 1202306 w 2193768"/>
                <a:gd name="connsiteY7" fmla="*/ 2006936 h 2531351"/>
                <a:gd name="connsiteX8" fmla="*/ 1112735 w 2193768"/>
                <a:gd name="connsiteY8" fmla="*/ 1734701 h 2531351"/>
                <a:gd name="connsiteX9" fmla="*/ 1098070 w 2193768"/>
                <a:gd name="connsiteY9" fmla="*/ 1666697 h 2531351"/>
                <a:gd name="connsiteX10" fmla="*/ 747765 w 2193768"/>
                <a:gd name="connsiteY10" fmla="*/ 1464838 h 2531351"/>
                <a:gd name="connsiteX11" fmla="*/ 702693 w 2193768"/>
                <a:gd name="connsiteY11" fmla="*/ 1479934 h 2531351"/>
                <a:gd name="connsiteX12" fmla="*/ 438724 w 2193768"/>
                <a:gd name="connsiteY12" fmla="*/ 1540607 h 2531351"/>
                <a:gd name="connsiteX13" fmla="*/ 386894 w 2193768"/>
                <a:gd name="connsiteY13" fmla="*/ 1547795 h 2531351"/>
                <a:gd name="connsiteX14" fmla="*/ 373307 w 2193768"/>
                <a:gd name="connsiteY14" fmla="*/ 1600272 h 2531351"/>
                <a:gd name="connsiteX15" fmla="*/ 338370 w 2193768"/>
                <a:gd name="connsiteY15" fmla="*/ 1704796 h 2531351"/>
                <a:gd name="connsiteX16" fmla="*/ 477471 w 2193768"/>
                <a:gd name="connsiteY16" fmla="*/ 1737792 h 2531351"/>
                <a:gd name="connsiteX17" fmla="*/ 507592 w 2193768"/>
                <a:gd name="connsiteY17" fmla="*/ 1728231 h 2531351"/>
                <a:gd name="connsiteX18" fmla="*/ 747837 w 2193768"/>
                <a:gd name="connsiteY18" fmla="*/ 1465197 h 2531351"/>
                <a:gd name="connsiteX19" fmla="*/ 1440108 w 2193768"/>
                <a:gd name="connsiteY19" fmla="*/ 1463904 h 2531351"/>
                <a:gd name="connsiteX20" fmla="*/ 1684523 w 2193768"/>
                <a:gd name="connsiteY20" fmla="*/ 1725284 h 2531351"/>
                <a:gd name="connsiteX21" fmla="*/ 1720466 w 2193768"/>
                <a:gd name="connsiteY21" fmla="*/ 1736355 h 2531351"/>
                <a:gd name="connsiteX22" fmla="*/ 1841092 w 2193768"/>
                <a:gd name="connsiteY22" fmla="*/ 1706378 h 2531351"/>
                <a:gd name="connsiteX23" fmla="*/ 1851228 w 2193768"/>
                <a:gd name="connsiteY23" fmla="*/ 1692504 h 2531351"/>
                <a:gd name="connsiteX24" fmla="*/ 1815284 w 2193768"/>
                <a:gd name="connsiteY24" fmla="*/ 1565121 h 2531351"/>
                <a:gd name="connsiteX25" fmla="*/ 1788687 w 2193768"/>
                <a:gd name="connsiteY25" fmla="*/ 1544417 h 2531351"/>
                <a:gd name="connsiteX26" fmla="*/ 1595095 w 2193768"/>
                <a:gd name="connsiteY26" fmla="*/ 1512283 h 2531351"/>
                <a:gd name="connsiteX27" fmla="*/ 1440108 w 2193768"/>
                <a:gd name="connsiteY27" fmla="*/ 1463904 h 2531351"/>
                <a:gd name="connsiteX28" fmla="*/ 1099508 w 2193768"/>
                <a:gd name="connsiteY28" fmla="*/ 1380155 h 2531351"/>
                <a:gd name="connsiteX29" fmla="*/ 1118702 w 2193768"/>
                <a:gd name="connsiteY29" fmla="*/ 1481803 h 2531351"/>
                <a:gd name="connsiteX30" fmla="*/ 1273905 w 2193768"/>
                <a:gd name="connsiteY30" fmla="*/ 1881710 h 2531351"/>
                <a:gd name="connsiteX31" fmla="*/ 1325951 w 2193768"/>
                <a:gd name="connsiteY31" fmla="*/ 1949212 h 2531351"/>
                <a:gd name="connsiteX32" fmla="*/ 1351543 w 2193768"/>
                <a:gd name="connsiteY32" fmla="*/ 1953669 h 2531351"/>
                <a:gd name="connsiteX33" fmla="*/ 1396688 w 2193768"/>
                <a:gd name="connsiteY33" fmla="*/ 1937638 h 2531351"/>
                <a:gd name="connsiteX34" fmla="*/ 1418901 w 2193768"/>
                <a:gd name="connsiteY34" fmla="*/ 1936128 h 2531351"/>
                <a:gd name="connsiteX35" fmla="*/ 1413581 w 2193768"/>
                <a:gd name="connsiteY35" fmla="*/ 1960426 h 2531351"/>
                <a:gd name="connsiteX36" fmla="*/ 1345145 w 2193768"/>
                <a:gd name="connsiteY36" fmla="*/ 2068256 h 2531351"/>
                <a:gd name="connsiteX37" fmla="*/ 1211651 w 2193768"/>
                <a:gd name="connsiteY37" fmla="*/ 2299300 h 2531351"/>
                <a:gd name="connsiteX38" fmla="*/ 1098142 w 2193768"/>
                <a:gd name="connsiteY38" fmla="*/ 2531351 h 2531351"/>
                <a:gd name="connsiteX39" fmla="*/ 1035816 w 2193768"/>
                <a:gd name="connsiteY39" fmla="*/ 2405765 h 2531351"/>
                <a:gd name="connsiteX40" fmla="*/ 914471 w 2193768"/>
                <a:gd name="connsiteY40" fmla="*/ 2177093 h 2531351"/>
                <a:gd name="connsiteX41" fmla="*/ 772495 w 2193768"/>
                <a:gd name="connsiteY41" fmla="*/ 1948277 h 2531351"/>
                <a:gd name="connsiteX42" fmla="*/ 767966 w 2193768"/>
                <a:gd name="connsiteY42" fmla="*/ 1933181 h 2531351"/>
                <a:gd name="connsiteX43" fmla="*/ 769188 w 2193768"/>
                <a:gd name="connsiteY43" fmla="*/ 1931959 h 2531351"/>
                <a:gd name="connsiteX44" fmla="*/ 840428 w 2193768"/>
                <a:gd name="connsiteY44" fmla="*/ 1952806 h 2531351"/>
                <a:gd name="connsiteX45" fmla="*/ 870261 w 2193768"/>
                <a:gd name="connsiteY45" fmla="*/ 1946911 h 2531351"/>
                <a:gd name="connsiteX46" fmla="*/ 952428 w 2193768"/>
                <a:gd name="connsiteY46" fmla="*/ 1829089 h 2531351"/>
                <a:gd name="connsiteX47" fmla="*/ 1073341 w 2193768"/>
                <a:gd name="connsiteY47" fmla="*/ 1494528 h 2531351"/>
                <a:gd name="connsiteX48" fmla="*/ 1099508 w 2193768"/>
                <a:gd name="connsiteY48" fmla="*/ 1380155 h 2531351"/>
                <a:gd name="connsiteX49" fmla="*/ 353466 w 2193768"/>
                <a:gd name="connsiteY49" fmla="*/ 1306974 h 2531351"/>
                <a:gd name="connsiteX50" fmla="*/ 371366 w 2193768"/>
                <a:gd name="connsiteY50" fmla="*/ 1374045 h 2531351"/>
                <a:gd name="connsiteX51" fmla="*/ 408244 w 2193768"/>
                <a:gd name="connsiteY51" fmla="*/ 1412935 h 2531351"/>
                <a:gd name="connsiteX52" fmla="*/ 683930 w 2193768"/>
                <a:gd name="connsiteY52" fmla="*/ 1408335 h 2531351"/>
                <a:gd name="connsiteX53" fmla="*/ 965727 w 2193768"/>
                <a:gd name="connsiteY53" fmla="*/ 1331847 h 2531351"/>
                <a:gd name="connsiteX54" fmla="*/ 978953 w 2193768"/>
                <a:gd name="connsiteY54" fmla="*/ 1329978 h 2531351"/>
                <a:gd name="connsiteX55" fmla="*/ 984489 w 2193768"/>
                <a:gd name="connsiteY55" fmla="*/ 1335442 h 2531351"/>
                <a:gd name="connsiteX56" fmla="*/ 825116 w 2193768"/>
                <a:gd name="connsiteY56" fmla="*/ 1486404 h 2531351"/>
                <a:gd name="connsiteX57" fmla="*/ 629009 w 2193768"/>
                <a:gd name="connsiteY57" fmla="*/ 1776180 h 2531351"/>
                <a:gd name="connsiteX58" fmla="*/ 643817 w 2193768"/>
                <a:gd name="connsiteY58" fmla="*/ 1843034 h 2531351"/>
                <a:gd name="connsiteX59" fmla="*/ 686949 w 2193768"/>
                <a:gd name="connsiteY59" fmla="*/ 1890408 h 2531351"/>
                <a:gd name="connsiteX60" fmla="*/ 11213 w 2193768"/>
                <a:gd name="connsiteY60" fmla="*/ 1895296 h 2531351"/>
                <a:gd name="connsiteX61" fmla="*/ 9920 w 2193768"/>
                <a:gd name="connsiteY61" fmla="*/ 1893714 h 2531351"/>
                <a:gd name="connsiteX62" fmla="*/ 64913 w 2193768"/>
                <a:gd name="connsiteY62" fmla="*/ 1806660 h 2531351"/>
                <a:gd name="connsiteX63" fmla="*/ 282874 w 2193768"/>
                <a:gd name="connsiteY63" fmla="*/ 1443559 h 2531351"/>
                <a:gd name="connsiteX64" fmla="*/ 353466 w 2193768"/>
                <a:gd name="connsiteY64" fmla="*/ 1306974 h 2531351"/>
                <a:gd name="connsiteX65" fmla="*/ 1840877 w 2193768"/>
                <a:gd name="connsiteY65" fmla="*/ 1306615 h 2531351"/>
                <a:gd name="connsiteX66" fmla="*/ 2193122 w 2193768"/>
                <a:gd name="connsiteY66" fmla="*/ 1897166 h 2531351"/>
                <a:gd name="connsiteX67" fmla="*/ 1502649 w 2193768"/>
                <a:gd name="connsiteY67" fmla="*/ 1885592 h 2531351"/>
                <a:gd name="connsiteX68" fmla="*/ 1562746 w 2193768"/>
                <a:gd name="connsiteY68" fmla="*/ 1832036 h 2531351"/>
                <a:gd name="connsiteX69" fmla="*/ 1572810 w 2193768"/>
                <a:gd name="connsiteY69" fmla="*/ 1797818 h 2531351"/>
                <a:gd name="connsiteX70" fmla="*/ 1445499 w 2193768"/>
                <a:gd name="connsiteY70" fmla="*/ 1573747 h 2531351"/>
                <a:gd name="connsiteX71" fmla="*/ 1278434 w 2193768"/>
                <a:gd name="connsiteY71" fmla="*/ 1396187 h 2531351"/>
                <a:gd name="connsiteX72" fmla="*/ 1223297 w 2193768"/>
                <a:gd name="connsiteY72" fmla="*/ 1350035 h 2531351"/>
                <a:gd name="connsiteX73" fmla="*/ 1203528 w 2193768"/>
                <a:gd name="connsiteY73" fmla="*/ 1325738 h 2531351"/>
                <a:gd name="connsiteX74" fmla="*/ 1204894 w 2193768"/>
                <a:gd name="connsiteY74" fmla="*/ 1324156 h 2531351"/>
                <a:gd name="connsiteX75" fmla="*/ 1504662 w 2193768"/>
                <a:gd name="connsiteY75" fmla="*/ 1407473 h 2531351"/>
                <a:gd name="connsiteX76" fmla="*/ 1799398 w 2193768"/>
                <a:gd name="connsiteY76" fmla="*/ 1410133 h 2531351"/>
                <a:gd name="connsiteX77" fmla="*/ 1818808 w 2193768"/>
                <a:gd name="connsiteY77" fmla="*/ 1391586 h 2531351"/>
                <a:gd name="connsiteX78" fmla="*/ 1840877 w 2193768"/>
                <a:gd name="connsiteY78" fmla="*/ 1306615 h 2531351"/>
                <a:gd name="connsiteX79" fmla="*/ 902825 w 2193768"/>
                <a:gd name="connsiteY79" fmla="*/ 934097 h 2531351"/>
                <a:gd name="connsiteX80" fmla="*/ 1028267 w 2193768"/>
                <a:gd name="connsiteY80" fmla="*/ 988732 h 2531351"/>
                <a:gd name="connsiteX81" fmla="*/ 1039050 w 2193768"/>
                <a:gd name="connsiteY81" fmla="*/ 1005409 h 2531351"/>
                <a:gd name="connsiteX82" fmla="*/ 1092103 w 2193768"/>
                <a:gd name="connsiteY82" fmla="*/ 1227755 h 2531351"/>
                <a:gd name="connsiteX83" fmla="*/ 1100873 w 2193768"/>
                <a:gd name="connsiteY83" fmla="*/ 1239976 h 2531351"/>
                <a:gd name="connsiteX84" fmla="*/ 1145587 w 2193768"/>
                <a:gd name="connsiteY84" fmla="*/ 1022087 h 2531351"/>
                <a:gd name="connsiteX85" fmla="*/ 1185412 w 2193768"/>
                <a:gd name="connsiteY85" fmla="*/ 973707 h 2531351"/>
                <a:gd name="connsiteX86" fmla="*/ 1273977 w 2193768"/>
                <a:gd name="connsiteY86" fmla="*/ 936685 h 2531351"/>
                <a:gd name="connsiteX87" fmla="*/ 1291733 w 2193768"/>
                <a:gd name="connsiteY87" fmla="*/ 948043 h 2531351"/>
                <a:gd name="connsiteX88" fmla="*/ 1301293 w 2193768"/>
                <a:gd name="connsiteY88" fmla="*/ 1048685 h 2531351"/>
                <a:gd name="connsiteX89" fmla="*/ 1285335 w 2193768"/>
                <a:gd name="connsiteY89" fmla="*/ 1096418 h 2531351"/>
                <a:gd name="connsiteX90" fmla="*/ 1173263 w 2193768"/>
                <a:gd name="connsiteY90" fmla="*/ 1203242 h 2531351"/>
                <a:gd name="connsiteX91" fmla="*/ 1128765 w 2193768"/>
                <a:gd name="connsiteY91" fmla="*/ 1247812 h 2531351"/>
                <a:gd name="connsiteX92" fmla="*/ 1122439 w 2193768"/>
                <a:gd name="connsiteY92" fmla="*/ 1250543 h 2531351"/>
                <a:gd name="connsiteX93" fmla="*/ 1124596 w 2193768"/>
                <a:gd name="connsiteY93" fmla="*/ 1253203 h 2531351"/>
                <a:gd name="connsiteX94" fmla="*/ 1129628 w 2193768"/>
                <a:gd name="connsiteY94" fmla="*/ 1249537 h 2531351"/>
                <a:gd name="connsiteX95" fmla="*/ 1263840 w 2193768"/>
                <a:gd name="connsiteY95" fmla="*/ 1205758 h 2531351"/>
                <a:gd name="connsiteX96" fmla="*/ 1353483 w 2193768"/>
                <a:gd name="connsiteY96" fmla="*/ 1180526 h 2531351"/>
                <a:gd name="connsiteX97" fmla="*/ 1378931 w 2193768"/>
                <a:gd name="connsiteY97" fmla="*/ 1184192 h 2531351"/>
                <a:gd name="connsiteX98" fmla="*/ 1483814 w 2193768"/>
                <a:gd name="connsiteY98" fmla="*/ 1264130 h 2531351"/>
                <a:gd name="connsiteX99" fmla="*/ 1379578 w 2193768"/>
                <a:gd name="connsiteY99" fmla="*/ 1336735 h 2531351"/>
                <a:gd name="connsiteX100" fmla="*/ 1342413 w 2193768"/>
                <a:gd name="connsiteY100" fmla="*/ 1342846 h 2531351"/>
                <a:gd name="connsiteX101" fmla="*/ 1116257 w 2193768"/>
                <a:gd name="connsiteY101" fmla="*/ 1279513 h 2531351"/>
                <a:gd name="connsiteX102" fmla="*/ 1168806 w 2193768"/>
                <a:gd name="connsiteY102" fmla="*/ 1323724 h 2531351"/>
                <a:gd name="connsiteX103" fmla="*/ 1283250 w 2193768"/>
                <a:gd name="connsiteY103" fmla="*/ 1427097 h 2531351"/>
                <a:gd name="connsiteX104" fmla="*/ 1304816 w 2193768"/>
                <a:gd name="connsiteY104" fmla="*/ 1491364 h 2531351"/>
                <a:gd name="connsiteX105" fmla="*/ 1296621 w 2193768"/>
                <a:gd name="connsiteY105" fmla="*/ 1559944 h 2531351"/>
                <a:gd name="connsiteX106" fmla="*/ 1288498 w 2193768"/>
                <a:gd name="connsiteY106" fmla="*/ 1595887 h 2531351"/>
                <a:gd name="connsiteX107" fmla="*/ 1169094 w 2193768"/>
                <a:gd name="connsiteY107" fmla="*/ 1540247 h 2531351"/>
                <a:gd name="connsiteX108" fmla="*/ 1150907 w 2193768"/>
                <a:gd name="connsiteY108" fmla="*/ 1512571 h 2531351"/>
                <a:gd name="connsiteX109" fmla="*/ 1101807 w 2193768"/>
                <a:gd name="connsiteY109" fmla="*/ 1297342 h 2531351"/>
                <a:gd name="connsiteX110" fmla="*/ 1094619 w 2193768"/>
                <a:gd name="connsiteY110" fmla="*/ 1281742 h 2531351"/>
                <a:gd name="connsiteX111" fmla="*/ 1049546 w 2193768"/>
                <a:gd name="connsiteY111" fmla="*/ 1508042 h 2531351"/>
                <a:gd name="connsiteX112" fmla="*/ 1009793 w 2193768"/>
                <a:gd name="connsiteY112" fmla="*/ 1556493 h 2531351"/>
                <a:gd name="connsiteX113" fmla="*/ 921228 w 2193768"/>
                <a:gd name="connsiteY113" fmla="*/ 1593515 h 2531351"/>
                <a:gd name="connsiteX114" fmla="*/ 903328 w 2193768"/>
                <a:gd name="connsiteY114" fmla="*/ 1582373 h 2531351"/>
                <a:gd name="connsiteX115" fmla="*/ 893767 w 2193768"/>
                <a:gd name="connsiteY115" fmla="*/ 1481731 h 2531351"/>
                <a:gd name="connsiteX116" fmla="*/ 909510 w 2193768"/>
                <a:gd name="connsiteY116" fmla="*/ 1433783 h 2531351"/>
                <a:gd name="connsiteX117" fmla="*/ 1052709 w 2193768"/>
                <a:gd name="connsiteY117" fmla="*/ 1301727 h 2531351"/>
                <a:gd name="connsiteX118" fmla="*/ 1066296 w 2193768"/>
                <a:gd name="connsiteY118" fmla="*/ 1282533 h 2531351"/>
                <a:gd name="connsiteX119" fmla="*/ 1072622 w 2193768"/>
                <a:gd name="connsiteY119" fmla="*/ 1279801 h 2531351"/>
                <a:gd name="connsiteX120" fmla="*/ 1070465 w 2193768"/>
                <a:gd name="connsiteY120" fmla="*/ 1277141 h 2531351"/>
                <a:gd name="connsiteX121" fmla="*/ 1065001 w 2193768"/>
                <a:gd name="connsiteY121" fmla="*/ 1280951 h 2531351"/>
                <a:gd name="connsiteX122" fmla="*/ 974065 w 2193768"/>
                <a:gd name="connsiteY122" fmla="*/ 1310856 h 2531351"/>
                <a:gd name="connsiteX123" fmla="*/ 843734 w 2193768"/>
                <a:gd name="connsiteY123" fmla="*/ 1349028 h 2531351"/>
                <a:gd name="connsiteX124" fmla="*/ 815842 w 2193768"/>
                <a:gd name="connsiteY124" fmla="*/ 1346297 h 2531351"/>
                <a:gd name="connsiteX125" fmla="*/ 710528 w 2193768"/>
                <a:gd name="connsiteY125" fmla="*/ 1266071 h 2531351"/>
                <a:gd name="connsiteX126" fmla="*/ 823534 w 2193768"/>
                <a:gd name="connsiteY126" fmla="*/ 1187714 h 2531351"/>
                <a:gd name="connsiteX127" fmla="*/ 849341 w 2193768"/>
                <a:gd name="connsiteY127" fmla="*/ 1186708 h 2531351"/>
                <a:gd name="connsiteX128" fmla="*/ 1068309 w 2193768"/>
                <a:gd name="connsiteY128" fmla="*/ 1253131 h 2531351"/>
                <a:gd name="connsiteX129" fmla="*/ 1083261 w 2193768"/>
                <a:gd name="connsiteY129" fmla="*/ 1253131 h 2531351"/>
                <a:gd name="connsiteX130" fmla="*/ 944735 w 2193768"/>
                <a:gd name="connsiteY130" fmla="*/ 1133799 h 2531351"/>
                <a:gd name="connsiteX131" fmla="*/ 902321 w 2193768"/>
                <a:gd name="connsiteY131" fmla="*/ 1094118 h 2531351"/>
                <a:gd name="connsiteX132" fmla="*/ 887944 w 2193768"/>
                <a:gd name="connsiteY132" fmla="*/ 1063494 h 2531351"/>
                <a:gd name="connsiteX133" fmla="*/ 902825 w 2193768"/>
                <a:gd name="connsiteY133" fmla="*/ 934097 h 2531351"/>
                <a:gd name="connsiteX134" fmla="*/ 493799 w 2193768"/>
                <a:gd name="connsiteY134" fmla="*/ 790890 h 2531351"/>
                <a:gd name="connsiteX135" fmla="*/ 473805 w 2193768"/>
                <a:gd name="connsiteY135" fmla="*/ 794349 h 2531351"/>
                <a:gd name="connsiteX136" fmla="*/ 353108 w 2193768"/>
                <a:gd name="connsiteY136" fmla="*/ 824327 h 2531351"/>
                <a:gd name="connsiteX137" fmla="*/ 342397 w 2193768"/>
                <a:gd name="connsiteY137" fmla="*/ 835756 h 2531351"/>
                <a:gd name="connsiteX138" fmla="*/ 381647 w 2193768"/>
                <a:gd name="connsiteY138" fmla="*/ 973420 h 2531351"/>
                <a:gd name="connsiteX139" fmla="*/ 401128 w 2193768"/>
                <a:gd name="connsiteY139" fmla="*/ 985640 h 2531351"/>
                <a:gd name="connsiteX140" fmla="*/ 592490 w 2193768"/>
                <a:gd name="connsiteY140" fmla="*/ 1015689 h 2531351"/>
                <a:gd name="connsiteX141" fmla="*/ 755314 w 2193768"/>
                <a:gd name="connsiteY141" fmla="*/ 1067951 h 2531351"/>
                <a:gd name="connsiteX142" fmla="*/ 509749 w 2193768"/>
                <a:gd name="connsiteY142" fmla="*/ 805061 h 2531351"/>
                <a:gd name="connsiteX143" fmla="*/ 493799 w 2193768"/>
                <a:gd name="connsiteY143" fmla="*/ 790890 h 2531351"/>
                <a:gd name="connsiteX144" fmla="*/ 1700212 w 2193768"/>
                <a:gd name="connsiteY144" fmla="*/ 789524 h 2531351"/>
                <a:gd name="connsiteX145" fmla="*/ 1688477 w 2193768"/>
                <a:gd name="connsiteY145" fmla="*/ 799526 h 2531351"/>
                <a:gd name="connsiteX146" fmla="*/ 1445427 w 2193768"/>
                <a:gd name="connsiteY146" fmla="*/ 1064500 h 2531351"/>
                <a:gd name="connsiteX147" fmla="*/ 1800044 w 2193768"/>
                <a:gd name="connsiteY147" fmla="*/ 985425 h 2531351"/>
                <a:gd name="connsiteX148" fmla="*/ 1813272 w 2193768"/>
                <a:gd name="connsiteY148" fmla="*/ 969250 h 2531351"/>
                <a:gd name="connsiteX149" fmla="*/ 1851587 w 2193768"/>
                <a:gd name="connsiteY149" fmla="*/ 836835 h 2531351"/>
                <a:gd name="connsiteX150" fmla="*/ 1842745 w 2193768"/>
                <a:gd name="connsiteY150" fmla="*/ 824039 h 2531351"/>
                <a:gd name="connsiteX151" fmla="*/ 1714428 w 2193768"/>
                <a:gd name="connsiteY151" fmla="*/ 791978 h 2531351"/>
                <a:gd name="connsiteX152" fmla="*/ 1700212 w 2193768"/>
                <a:gd name="connsiteY152" fmla="*/ 789524 h 2531351"/>
                <a:gd name="connsiteX153" fmla="*/ 2193768 w 2193768"/>
                <a:gd name="connsiteY153" fmla="*/ 632029 h 2531351"/>
                <a:gd name="connsiteX154" fmla="*/ 1839510 w 2193768"/>
                <a:gd name="connsiteY154" fmla="*/ 1227539 h 2531351"/>
                <a:gd name="connsiteX155" fmla="*/ 1823479 w 2193768"/>
                <a:gd name="connsiteY155" fmla="*/ 1161188 h 2531351"/>
                <a:gd name="connsiteX156" fmla="*/ 1774812 w 2193768"/>
                <a:gd name="connsiteY156" fmla="*/ 1114821 h 2531351"/>
                <a:gd name="connsiteX157" fmla="*/ 1345432 w 2193768"/>
                <a:gd name="connsiteY157" fmla="*/ 1159966 h 2531351"/>
                <a:gd name="connsiteX158" fmla="*/ 1199502 w 2193768"/>
                <a:gd name="connsiteY158" fmla="*/ 1210718 h 2531351"/>
                <a:gd name="connsiteX159" fmla="*/ 1187425 w 2193768"/>
                <a:gd name="connsiteY159" fmla="*/ 1209280 h 2531351"/>
                <a:gd name="connsiteX160" fmla="*/ 1367142 w 2193768"/>
                <a:gd name="connsiteY160" fmla="*/ 1045810 h 2531351"/>
                <a:gd name="connsiteX161" fmla="*/ 1571301 w 2193768"/>
                <a:gd name="connsiteY161" fmla="*/ 736049 h 2531351"/>
                <a:gd name="connsiteX162" fmla="*/ 1560015 w 2193768"/>
                <a:gd name="connsiteY162" fmla="*/ 694786 h 2531351"/>
                <a:gd name="connsiteX163" fmla="*/ 1499917 w 2193768"/>
                <a:gd name="connsiteY163" fmla="*/ 640296 h 2531351"/>
                <a:gd name="connsiteX164" fmla="*/ 2193768 w 2193768"/>
                <a:gd name="connsiteY164" fmla="*/ 632029 h 2531351"/>
                <a:gd name="connsiteX165" fmla="*/ 0 w 2193768"/>
                <a:gd name="connsiteY165" fmla="*/ 631957 h 2531351"/>
                <a:gd name="connsiteX166" fmla="*/ 693564 w 2193768"/>
                <a:gd name="connsiteY166" fmla="*/ 640224 h 2531351"/>
                <a:gd name="connsiteX167" fmla="*/ 634329 w 2193768"/>
                <a:gd name="connsiteY167" fmla="*/ 694571 h 2531351"/>
                <a:gd name="connsiteX168" fmla="*/ 621173 w 2193768"/>
                <a:gd name="connsiteY168" fmla="*/ 733246 h 2531351"/>
                <a:gd name="connsiteX169" fmla="*/ 676239 w 2193768"/>
                <a:gd name="connsiteY169" fmla="*/ 851859 h 2531351"/>
                <a:gd name="connsiteX170" fmla="*/ 919359 w 2193768"/>
                <a:gd name="connsiteY170" fmla="*/ 1138400 h 2531351"/>
                <a:gd name="connsiteX171" fmla="*/ 990600 w 2193768"/>
                <a:gd name="connsiteY171" fmla="*/ 1204895 h 2531351"/>
                <a:gd name="connsiteX172" fmla="*/ 989234 w 2193768"/>
                <a:gd name="connsiteY172" fmla="*/ 1206477 h 2531351"/>
                <a:gd name="connsiteX173" fmla="*/ 687310 w 2193768"/>
                <a:gd name="connsiteY173" fmla="*/ 1122513 h 2531351"/>
                <a:gd name="connsiteX174" fmla="*/ 398037 w 2193768"/>
                <a:gd name="connsiteY174" fmla="*/ 1119781 h 2531351"/>
                <a:gd name="connsiteX175" fmla="*/ 374530 w 2193768"/>
                <a:gd name="connsiteY175" fmla="*/ 1143648 h 2531351"/>
                <a:gd name="connsiteX176" fmla="*/ 352964 w 2193768"/>
                <a:gd name="connsiteY176" fmla="*/ 1223154 h 2531351"/>
                <a:gd name="connsiteX177" fmla="*/ 0 w 2193768"/>
                <a:gd name="connsiteY177" fmla="*/ 631957 h 2531351"/>
                <a:gd name="connsiteX178" fmla="*/ 1094260 w 2193768"/>
                <a:gd name="connsiteY178" fmla="*/ 391137 h 2531351"/>
                <a:gd name="connsiteX179" fmla="*/ 995127 w 2193768"/>
                <a:gd name="connsiteY179" fmla="*/ 493575 h 2531351"/>
                <a:gd name="connsiteX180" fmla="*/ 992037 w 2193768"/>
                <a:gd name="connsiteY180" fmla="*/ 523193 h 2531351"/>
                <a:gd name="connsiteX181" fmla="*/ 1093684 w 2193768"/>
                <a:gd name="connsiteY181" fmla="*/ 865374 h 2531351"/>
                <a:gd name="connsiteX182" fmla="*/ 1104036 w 2193768"/>
                <a:gd name="connsiteY182" fmla="*/ 830796 h 2531351"/>
                <a:gd name="connsiteX183" fmla="*/ 1204678 w 2193768"/>
                <a:gd name="connsiteY183" fmla="*/ 517729 h 2531351"/>
                <a:gd name="connsiteX184" fmla="*/ 1201874 w 2193768"/>
                <a:gd name="connsiteY184" fmla="*/ 497098 h 2531351"/>
                <a:gd name="connsiteX185" fmla="*/ 1124452 w 2193768"/>
                <a:gd name="connsiteY185" fmla="*/ 424708 h 2531351"/>
                <a:gd name="connsiteX186" fmla="*/ 1094260 w 2193768"/>
                <a:gd name="connsiteY186" fmla="*/ 391137 h 2531351"/>
                <a:gd name="connsiteX187" fmla="*/ 1095841 w 2193768"/>
                <a:gd name="connsiteY187" fmla="*/ 0 h 2531351"/>
                <a:gd name="connsiteX188" fmla="*/ 1144293 w 2193768"/>
                <a:gd name="connsiteY188" fmla="*/ 98989 h 2531351"/>
                <a:gd name="connsiteX189" fmla="*/ 1316821 w 2193768"/>
                <a:gd name="connsiteY189" fmla="*/ 418382 h 2531351"/>
                <a:gd name="connsiteX190" fmla="*/ 1419619 w 2193768"/>
                <a:gd name="connsiteY190" fmla="*/ 580486 h 2531351"/>
                <a:gd name="connsiteX191" fmla="*/ 1425514 w 2193768"/>
                <a:gd name="connsiteY191" fmla="*/ 597883 h 2531351"/>
                <a:gd name="connsiteX192" fmla="*/ 1424939 w 2193768"/>
                <a:gd name="connsiteY192" fmla="*/ 598674 h 2531351"/>
                <a:gd name="connsiteX193" fmla="*/ 1351183 w 2193768"/>
                <a:gd name="connsiteY193" fmla="*/ 577108 h 2531351"/>
                <a:gd name="connsiteX194" fmla="*/ 1325735 w 2193768"/>
                <a:gd name="connsiteY194" fmla="*/ 582140 h 2531351"/>
                <a:gd name="connsiteX195" fmla="*/ 1244215 w 2193768"/>
                <a:gd name="connsiteY195" fmla="*/ 697159 h 2531351"/>
                <a:gd name="connsiteX196" fmla="*/ 1107630 w 2193768"/>
                <a:gd name="connsiteY196" fmla="*/ 1106914 h 2531351"/>
                <a:gd name="connsiteX197" fmla="*/ 1095122 w 2193768"/>
                <a:gd name="connsiteY197" fmla="*/ 1150620 h 2531351"/>
                <a:gd name="connsiteX198" fmla="*/ 1075784 w 2193768"/>
                <a:gd name="connsiteY198" fmla="*/ 1057168 h 2531351"/>
                <a:gd name="connsiteX199" fmla="*/ 992252 w 2193768"/>
                <a:gd name="connsiteY199" fmla="*/ 782704 h 2531351"/>
                <a:gd name="connsiteX200" fmla="*/ 892617 w 2193768"/>
                <a:gd name="connsiteY200" fmla="*/ 610176 h 2531351"/>
                <a:gd name="connsiteX201" fmla="*/ 877233 w 2193768"/>
                <a:gd name="connsiteY201" fmla="*/ 591773 h 2531351"/>
                <a:gd name="connsiteX202" fmla="*/ 832304 w 2193768"/>
                <a:gd name="connsiteY202" fmla="*/ 581637 h 2531351"/>
                <a:gd name="connsiteX203" fmla="*/ 757973 w 2193768"/>
                <a:gd name="connsiteY203" fmla="*/ 603203 h 2531351"/>
                <a:gd name="connsiteX204" fmla="*/ 1095841 w 2193768"/>
                <a:gd name="connsiteY204" fmla="*/ 0 h 253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</a:cxnLst>
              <a:rect l="l" t="t" r="r" b="b"/>
              <a:pathLst>
                <a:path w="2193768" h="2531351">
                  <a:moveTo>
                    <a:pt x="1098070" y="1666697"/>
                  </a:moveTo>
                  <a:cubicBezTo>
                    <a:pt x="1090090" y="1706594"/>
                    <a:pt x="1080817" y="1744909"/>
                    <a:pt x="1071904" y="1783225"/>
                  </a:cubicBezTo>
                  <a:cubicBezTo>
                    <a:pt x="1053141" y="1860927"/>
                    <a:pt x="1026256" y="1936444"/>
                    <a:pt x="991678" y="2008518"/>
                  </a:cubicBezTo>
                  <a:cubicBezTo>
                    <a:pt x="986286" y="2020020"/>
                    <a:pt x="983914" y="2026274"/>
                    <a:pt x="997285" y="2036626"/>
                  </a:cubicBezTo>
                  <a:cubicBezTo>
                    <a:pt x="1029418" y="2061499"/>
                    <a:pt x="1060545" y="2088600"/>
                    <a:pt x="1082327" y="2123752"/>
                  </a:cubicBezTo>
                  <a:cubicBezTo>
                    <a:pt x="1093182" y="2141221"/>
                    <a:pt x="1101593" y="2140430"/>
                    <a:pt x="1111513" y="2124256"/>
                  </a:cubicBezTo>
                  <a:cubicBezTo>
                    <a:pt x="1132720" y="2089535"/>
                    <a:pt x="1162409" y="2062577"/>
                    <a:pt x="1194255" y="2038639"/>
                  </a:cubicBezTo>
                  <a:cubicBezTo>
                    <a:pt x="1208632" y="2027999"/>
                    <a:pt x="1209063" y="2021817"/>
                    <a:pt x="1202306" y="2006936"/>
                  </a:cubicBezTo>
                  <a:cubicBezTo>
                    <a:pt x="1162625" y="1919522"/>
                    <a:pt x="1127544" y="1830454"/>
                    <a:pt x="1112735" y="1734701"/>
                  </a:cubicBezTo>
                  <a:cubicBezTo>
                    <a:pt x="1108925" y="1711841"/>
                    <a:pt x="1102958" y="1689341"/>
                    <a:pt x="1098070" y="1666697"/>
                  </a:cubicBezTo>
                  <a:close/>
                  <a:moveTo>
                    <a:pt x="747765" y="1464838"/>
                  </a:moveTo>
                  <a:lnTo>
                    <a:pt x="702693" y="1479934"/>
                  </a:lnTo>
                  <a:cubicBezTo>
                    <a:pt x="616429" y="1509120"/>
                    <a:pt x="530165" y="1532987"/>
                    <a:pt x="438724" y="1540607"/>
                  </a:cubicBezTo>
                  <a:cubicBezTo>
                    <a:pt x="421400" y="1542044"/>
                    <a:pt x="399977" y="1537659"/>
                    <a:pt x="386894" y="1547795"/>
                  </a:cubicBezTo>
                  <a:cubicBezTo>
                    <a:pt x="372157" y="1559081"/>
                    <a:pt x="376471" y="1582301"/>
                    <a:pt x="373307" y="1600272"/>
                  </a:cubicBezTo>
                  <a:cubicBezTo>
                    <a:pt x="366909" y="1636216"/>
                    <a:pt x="350232" y="1668709"/>
                    <a:pt x="338370" y="1704796"/>
                  </a:cubicBezTo>
                  <a:cubicBezTo>
                    <a:pt x="386463" y="1706284"/>
                    <a:pt x="433836" y="1717506"/>
                    <a:pt x="477471" y="1737792"/>
                  </a:cubicBezTo>
                  <a:cubicBezTo>
                    <a:pt x="490986" y="1744118"/>
                    <a:pt x="499037" y="1741315"/>
                    <a:pt x="507592" y="1728231"/>
                  </a:cubicBezTo>
                  <a:cubicBezTo>
                    <a:pt x="572290" y="1626799"/>
                    <a:pt x="658339" y="1544848"/>
                    <a:pt x="747837" y="1465197"/>
                  </a:cubicBezTo>
                  <a:close/>
                  <a:moveTo>
                    <a:pt x="1440108" y="1463904"/>
                  </a:moveTo>
                  <a:cubicBezTo>
                    <a:pt x="1534423" y="1545064"/>
                    <a:pt x="1619825" y="1625218"/>
                    <a:pt x="1684523" y="1725284"/>
                  </a:cubicBezTo>
                  <a:cubicBezTo>
                    <a:pt x="1694731" y="1741243"/>
                    <a:pt x="1704580" y="1743831"/>
                    <a:pt x="1720466" y="1736355"/>
                  </a:cubicBezTo>
                  <a:cubicBezTo>
                    <a:pt x="1758351" y="1718584"/>
                    <a:pt x="1799326" y="1708398"/>
                    <a:pt x="1841092" y="1706378"/>
                  </a:cubicBezTo>
                  <a:cubicBezTo>
                    <a:pt x="1850725" y="1705946"/>
                    <a:pt x="1857051" y="1705084"/>
                    <a:pt x="1851228" y="1692504"/>
                  </a:cubicBezTo>
                  <a:cubicBezTo>
                    <a:pt x="1832681" y="1652161"/>
                    <a:pt x="1820605" y="1609187"/>
                    <a:pt x="1815284" y="1565121"/>
                  </a:cubicBezTo>
                  <a:cubicBezTo>
                    <a:pt x="1812984" y="1547724"/>
                    <a:pt x="1804358" y="1545495"/>
                    <a:pt x="1788687" y="1544417"/>
                  </a:cubicBezTo>
                  <a:cubicBezTo>
                    <a:pt x="1723270" y="1540248"/>
                    <a:pt x="1658356" y="1529479"/>
                    <a:pt x="1595095" y="1512283"/>
                  </a:cubicBezTo>
                  <a:cubicBezTo>
                    <a:pt x="1544487" y="1498481"/>
                    <a:pt x="1494885" y="1481372"/>
                    <a:pt x="1440108" y="1463904"/>
                  </a:cubicBezTo>
                  <a:close/>
                  <a:moveTo>
                    <a:pt x="1099508" y="1380155"/>
                  </a:moveTo>
                  <a:cubicBezTo>
                    <a:pt x="1105834" y="1414014"/>
                    <a:pt x="1111225" y="1448160"/>
                    <a:pt x="1118702" y="1481803"/>
                  </a:cubicBezTo>
                  <a:cubicBezTo>
                    <a:pt x="1149829" y="1623061"/>
                    <a:pt x="1191882" y="1760221"/>
                    <a:pt x="1273905" y="1881710"/>
                  </a:cubicBezTo>
                  <a:cubicBezTo>
                    <a:pt x="1289792" y="1905217"/>
                    <a:pt x="1304817" y="1929443"/>
                    <a:pt x="1325951" y="1949212"/>
                  </a:cubicBezTo>
                  <a:cubicBezTo>
                    <a:pt x="1332133" y="1956911"/>
                    <a:pt x="1343132" y="1958816"/>
                    <a:pt x="1351543" y="1953669"/>
                  </a:cubicBezTo>
                  <a:cubicBezTo>
                    <a:pt x="1366208" y="1947299"/>
                    <a:pt x="1381304" y="1941944"/>
                    <a:pt x="1396688" y="1937638"/>
                  </a:cubicBezTo>
                  <a:cubicBezTo>
                    <a:pt x="1403876" y="1935409"/>
                    <a:pt x="1412143" y="1927933"/>
                    <a:pt x="1418901" y="1936128"/>
                  </a:cubicBezTo>
                  <a:cubicBezTo>
                    <a:pt x="1425658" y="1944323"/>
                    <a:pt x="1417895" y="1953381"/>
                    <a:pt x="1413581" y="1960426"/>
                  </a:cubicBezTo>
                  <a:cubicBezTo>
                    <a:pt x="1391224" y="1996707"/>
                    <a:pt x="1368365" y="2032651"/>
                    <a:pt x="1345145" y="2068256"/>
                  </a:cubicBezTo>
                  <a:cubicBezTo>
                    <a:pt x="1296478" y="2142875"/>
                    <a:pt x="1253633" y="2220800"/>
                    <a:pt x="1211651" y="2299300"/>
                  </a:cubicBezTo>
                  <a:cubicBezTo>
                    <a:pt x="1171826" y="2373919"/>
                    <a:pt x="1132576" y="2449040"/>
                    <a:pt x="1098142" y="2531351"/>
                  </a:cubicBezTo>
                  <a:cubicBezTo>
                    <a:pt x="1076576" y="2487356"/>
                    <a:pt x="1055010" y="2447100"/>
                    <a:pt x="1035816" y="2405765"/>
                  </a:cubicBezTo>
                  <a:cubicBezTo>
                    <a:pt x="999873" y="2327192"/>
                    <a:pt x="956741" y="2252214"/>
                    <a:pt x="914471" y="2177093"/>
                  </a:cubicBezTo>
                  <a:cubicBezTo>
                    <a:pt x="870261" y="2098880"/>
                    <a:pt x="821809" y="2023255"/>
                    <a:pt x="772495" y="1948277"/>
                  </a:cubicBezTo>
                  <a:cubicBezTo>
                    <a:pt x="770266" y="1943489"/>
                    <a:pt x="768757" y="1938407"/>
                    <a:pt x="767966" y="1933181"/>
                  </a:cubicBezTo>
                  <a:lnTo>
                    <a:pt x="769188" y="1931959"/>
                  </a:lnTo>
                  <a:cubicBezTo>
                    <a:pt x="794708" y="1932749"/>
                    <a:pt x="817568" y="1943461"/>
                    <a:pt x="840428" y="1952806"/>
                  </a:cubicBezTo>
                  <a:cubicBezTo>
                    <a:pt x="853368" y="1958125"/>
                    <a:pt x="861203" y="1957335"/>
                    <a:pt x="870261" y="1946911"/>
                  </a:cubicBezTo>
                  <a:cubicBezTo>
                    <a:pt x="901603" y="1910572"/>
                    <a:pt x="929137" y="1871085"/>
                    <a:pt x="952428" y="1829089"/>
                  </a:cubicBezTo>
                  <a:cubicBezTo>
                    <a:pt x="1011447" y="1724206"/>
                    <a:pt x="1044946" y="1610265"/>
                    <a:pt x="1073341" y="1494528"/>
                  </a:cubicBezTo>
                  <a:cubicBezTo>
                    <a:pt x="1082543" y="1457074"/>
                    <a:pt x="1087287" y="1418615"/>
                    <a:pt x="1099508" y="1380155"/>
                  </a:cubicBezTo>
                  <a:close/>
                  <a:moveTo>
                    <a:pt x="353466" y="1306974"/>
                  </a:moveTo>
                  <a:cubicBezTo>
                    <a:pt x="363962" y="1328540"/>
                    <a:pt x="367341" y="1351400"/>
                    <a:pt x="371366" y="1374045"/>
                  </a:cubicBezTo>
                  <a:cubicBezTo>
                    <a:pt x="375176" y="1395611"/>
                    <a:pt x="381359" y="1408263"/>
                    <a:pt x="408244" y="1412935"/>
                  </a:cubicBezTo>
                  <a:cubicBezTo>
                    <a:pt x="500834" y="1428967"/>
                    <a:pt x="592203" y="1422784"/>
                    <a:pt x="683930" y="1408335"/>
                  </a:cubicBezTo>
                  <a:cubicBezTo>
                    <a:pt x="780690" y="1393023"/>
                    <a:pt x="873783" y="1364556"/>
                    <a:pt x="965727" y="1331847"/>
                  </a:cubicBezTo>
                  <a:cubicBezTo>
                    <a:pt x="970040" y="1330790"/>
                    <a:pt x="974497" y="1330165"/>
                    <a:pt x="978953" y="1329978"/>
                  </a:cubicBezTo>
                  <a:lnTo>
                    <a:pt x="984489" y="1335442"/>
                  </a:lnTo>
                  <a:cubicBezTo>
                    <a:pt x="929136" y="1383318"/>
                    <a:pt x="875796" y="1433280"/>
                    <a:pt x="825116" y="1486404"/>
                  </a:cubicBezTo>
                  <a:cubicBezTo>
                    <a:pt x="743165" y="1571734"/>
                    <a:pt x="674153" y="1665762"/>
                    <a:pt x="629009" y="1776180"/>
                  </a:cubicBezTo>
                  <a:cubicBezTo>
                    <a:pt x="613121" y="1815286"/>
                    <a:pt x="613265" y="1814927"/>
                    <a:pt x="643817" y="1843034"/>
                  </a:cubicBezTo>
                  <a:cubicBezTo>
                    <a:pt x="658913" y="1856908"/>
                    <a:pt x="671565" y="1873442"/>
                    <a:pt x="686949" y="1890408"/>
                  </a:cubicBezTo>
                  <a:cubicBezTo>
                    <a:pt x="462591" y="1869489"/>
                    <a:pt x="236722" y="1880272"/>
                    <a:pt x="11213" y="1895296"/>
                  </a:cubicBezTo>
                  <a:lnTo>
                    <a:pt x="9920" y="1893714"/>
                  </a:lnTo>
                  <a:cubicBezTo>
                    <a:pt x="19768" y="1859353"/>
                    <a:pt x="45863" y="1835270"/>
                    <a:pt x="64913" y="1806660"/>
                  </a:cubicBezTo>
                  <a:cubicBezTo>
                    <a:pt x="142839" y="1688766"/>
                    <a:pt x="215875" y="1568211"/>
                    <a:pt x="282874" y="1443559"/>
                  </a:cubicBezTo>
                  <a:cubicBezTo>
                    <a:pt x="306884" y="1398846"/>
                    <a:pt x="329169" y="1353413"/>
                    <a:pt x="353466" y="1306974"/>
                  </a:cubicBezTo>
                  <a:close/>
                  <a:moveTo>
                    <a:pt x="1840877" y="1306615"/>
                  </a:moveTo>
                  <a:cubicBezTo>
                    <a:pt x="1942165" y="1512643"/>
                    <a:pt x="2059987" y="1710138"/>
                    <a:pt x="2193122" y="1897166"/>
                  </a:cubicBezTo>
                  <a:cubicBezTo>
                    <a:pt x="1959993" y="1878547"/>
                    <a:pt x="1733046" y="1869777"/>
                    <a:pt x="1502649" y="1885592"/>
                  </a:cubicBezTo>
                  <a:cubicBezTo>
                    <a:pt x="1521699" y="1866642"/>
                    <a:pt x="1541756" y="1848764"/>
                    <a:pt x="1562746" y="1832036"/>
                  </a:cubicBezTo>
                  <a:cubicBezTo>
                    <a:pt x="1577123" y="1821684"/>
                    <a:pt x="1577627" y="1811476"/>
                    <a:pt x="1572810" y="1797818"/>
                  </a:cubicBezTo>
                  <a:cubicBezTo>
                    <a:pt x="1544056" y="1715292"/>
                    <a:pt x="1497977" y="1642614"/>
                    <a:pt x="1445499" y="1573747"/>
                  </a:cubicBezTo>
                  <a:cubicBezTo>
                    <a:pt x="1395969" y="1509049"/>
                    <a:pt x="1336303" y="1453265"/>
                    <a:pt x="1278434" y="1396187"/>
                  </a:cubicBezTo>
                  <a:cubicBezTo>
                    <a:pt x="1261397" y="1379365"/>
                    <a:pt x="1241628" y="1365491"/>
                    <a:pt x="1223297" y="1350035"/>
                  </a:cubicBezTo>
                  <a:cubicBezTo>
                    <a:pt x="1215246" y="1343206"/>
                    <a:pt x="1205541" y="1337455"/>
                    <a:pt x="1203528" y="1325738"/>
                  </a:cubicBezTo>
                  <a:lnTo>
                    <a:pt x="1204894" y="1324156"/>
                  </a:lnTo>
                  <a:cubicBezTo>
                    <a:pt x="1303379" y="1357080"/>
                    <a:pt x="1401720" y="1390436"/>
                    <a:pt x="1504662" y="1407473"/>
                  </a:cubicBezTo>
                  <a:cubicBezTo>
                    <a:pt x="1602860" y="1423647"/>
                    <a:pt x="1700985" y="1429039"/>
                    <a:pt x="1799398" y="1410133"/>
                  </a:cubicBezTo>
                  <a:cubicBezTo>
                    <a:pt x="1809246" y="1408954"/>
                    <a:pt x="1817154" y="1401398"/>
                    <a:pt x="1818808" y="1391586"/>
                  </a:cubicBezTo>
                  <a:cubicBezTo>
                    <a:pt x="1825996" y="1365347"/>
                    <a:pt x="1825996" y="1337167"/>
                    <a:pt x="1840877" y="1306615"/>
                  </a:cubicBezTo>
                  <a:close/>
                  <a:moveTo>
                    <a:pt x="902825" y="934097"/>
                  </a:moveTo>
                  <a:cubicBezTo>
                    <a:pt x="949696" y="946678"/>
                    <a:pt x="985998" y="974498"/>
                    <a:pt x="1028267" y="988732"/>
                  </a:cubicBezTo>
                  <a:cubicBezTo>
                    <a:pt x="1036319" y="991463"/>
                    <a:pt x="1036894" y="998220"/>
                    <a:pt x="1039050" y="1005409"/>
                  </a:cubicBezTo>
                  <a:cubicBezTo>
                    <a:pt x="1060472" y="1078583"/>
                    <a:pt x="1078157" y="1152791"/>
                    <a:pt x="1092103" y="1227755"/>
                  </a:cubicBezTo>
                  <a:cubicBezTo>
                    <a:pt x="1093109" y="1233147"/>
                    <a:pt x="1093109" y="1238610"/>
                    <a:pt x="1100873" y="1239976"/>
                  </a:cubicBezTo>
                  <a:cubicBezTo>
                    <a:pt x="1112950" y="1166795"/>
                    <a:pt x="1127471" y="1094046"/>
                    <a:pt x="1145587" y="1022087"/>
                  </a:cubicBezTo>
                  <a:cubicBezTo>
                    <a:pt x="1151481" y="998580"/>
                    <a:pt x="1161618" y="982334"/>
                    <a:pt x="1185412" y="973707"/>
                  </a:cubicBezTo>
                  <a:cubicBezTo>
                    <a:pt x="1215461" y="962780"/>
                    <a:pt x="1244575" y="949409"/>
                    <a:pt x="1273977" y="936685"/>
                  </a:cubicBezTo>
                  <a:cubicBezTo>
                    <a:pt x="1286197" y="931438"/>
                    <a:pt x="1289576" y="933810"/>
                    <a:pt x="1291733" y="948043"/>
                  </a:cubicBezTo>
                  <a:cubicBezTo>
                    <a:pt x="1296836" y="981471"/>
                    <a:pt x="1293818" y="1015473"/>
                    <a:pt x="1301293" y="1048685"/>
                  </a:cubicBezTo>
                  <a:cubicBezTo>
                    <a:pt x="1306757" y="1066369"/>
                    <a:pt x="1300359" y="1085584"/>
                    <a:pt x="1285335" y="1096418"/>
                  </a:cubicBezTo>
                  <a:cubicBezTo>
                    <a:pt x="1244072" y="1127760"/>
                    <a:pt x="1209853" y="1166867"/>
                    <a:pt x="1173263" y="1203242"/>
                  </a:cubicBezTo>
                  <a:cubicBezTo>
                    <a:pt x="1158382" y="1217619"/>
                    <a:pt x="1135739" y="1224808"/>
                    <a:pt x="1128765" y="1247812"/>
                  </a:cubicBezTo>
                  <a:lnTo>
                    <a:pt x="1122439" y="1250543"/>
                  </a:lnTo>
                  <a:cubicBezTo>
                    <a:pt x="1123086" y="1251492"/>
                    <a:pt x="1123805" y="1252383"/>
                    <a:pt x="1124596" y="1253203"/>
                  </a:cubicBezTo>
                  <a:cubicBezTo>
                    <a:pt x="1126033" y="1252197"/>
                    <a:pt x="1127830" y="1250831"/>
                    <a:pt x="1129628" y="1249537"/>
                  </a:cubicBezTo>
                  <a:cubicBezTo>
                    <a:pt x="1174342" y="1235159"/>
                    <a:pt x="1218911" y="1219775"/>
                    <a:pt x="1263840" y="1205758"/>
                  </a:cubicBezTo>
                  <a:cubicBezTo>
                    <a:pt x="1293458" y="1196484"/>
                    <a:pt x="1323435" y="1188505"/>
                    <a:pt x="1353483" y="1180526"/>
                  </a:cubicBezTo>
                  <a:cubicBezTo>
                    <a:pt x="1362038" y="1177420"/>
                    <a:pt x="1371599" y="1178793"/>
                    <a:pt x="1378931" y="1184192"/>
                  </a:cubicBezTo>
                  <a:cubicBezTo>
                    <a:pt x="1413149" y="1210646"/>
                    <a:pt x="1447656" y="1236597"/>
                    <a:pt x="1483814" y="1264130"/>
                  </a:cubicBezTo>
                  <a:cubicBezTo>
                    <a:pt x="1447870" y="1289003"/>
                    <a:pt x="1413149" y="1312150"/>
                    <a:pt x="1379578" y="1336735"/>
                  </a:cubicBezTo>
                  <a:cubicBezTo>
                    <a:pt x="1369011" y="1344873"/>
                    <a:pt x="1355065" y="1347166"/>
                    <a:pt x="1342413" y="1342846"/>
                  </a:cubicBezTo>
                  <a:cubicBezTo>
                    <a:pt x="1266716" y="1324227"/>
                    <a:pt x="1192672" y="1299714"/>
                    <a:pt x="1116257" y="1279513"/>
                  </a:cubicBezTo>
                  <a:cubicBezTo>
                    <a:pt x="1133797" y="1293891"/>
                    <a:pt x="1151697" y="1308268"/>
                    <a:pt x="1168806" y="1323724"/>
                  </a:cubicBezTo>
                  <a:cubicBezTo>
                    <a:pt x="1207122" y="1358014"/>
                    <a:pt x="1244718" y="1393095"/>
                    <a:pt x="1283250" y="1427097"/>
                  </a:cubicBezTo>
                  <a:cubicBezTo>
                    <a:pt x="1303234" y="1444782"/>
                    <a:pt x="1310927" y="1464406"/>
                    <a:pt x="1304816" y="1491364"/>
                  </a:cubicBezTo>
                  <a:cubicBezTo>
                    <a:pt x="1300144" y="1513958"/>
                    <a:pt x="1297412" y="1536897"/>
                    <a:pt x="1296621" y="1559944"/>
                  </a:cubicBezTo>
                  <a:cubicBezTo>
                    <a:pt x="1296190" y="1572330"/>
                    <a:pt x="1293458" y="1584529"/>
                    <a:pt x="1288498" y="1595887"/>
                  </a:cubicBezTo>
                  <a:cubicBezTo>
                    <a:pt x="1246013" y="1581510"/>
                    <a:pt x="1208488" y="1558937"/>
                    <a:pt x="1169094" y="1540247"/>
                  </a:cubicBezTo>
                  <a:cubicBezTo>
                    <a:pt x="1156945" y="1534424"/>
                    <a:pt x="1153710" y="1524144"/>
                    <a:pt x="1150907" y="1512571"/>
                  </a:cubicBezTo>
                  <a:cubicBezTo>
                    <a:pt x="1133797" y="1440684"/>
                    <a:pt x="1113597" y="1370163"/>
                    <a:pt x="1101807" y="1297342"/>
                  </a:cubicBezTo>
                  <a:cubicBezTo>
                    <a:pt x="1100010" y="1291885"/>
                    <a:pt x="1097638" y="1286652"/>
                    <a:pt x="1094619" y="1281742"/>
                  </a:cubicBezTo>
                  <a:cubicBezTo>
                    <a:pt x="1082038" y="1360817"/>
                    <a:pt x="1068165" y="1434789"/>
                    <a:pt x="1049546" y="1508042"/>
                  </a:cubicBezTo>
                  <a:cubicBezTo>
                    <a:pt x="1043579" y="1531477"/>
                    <a:pt x="1033587" y="1547867"/>
                    <a:pt x="1009793" y="1556493"/>
                  </a:cubicBezTo>
                  <a:cubicBezTo>
                    <a:pt x="979816" y="1567420"/>
                    <a:pt x="950630" y="1580863"/>
                    <a:pt x="921228" y="1593515"/>
                  </a:cubicBezTo>
                  <a:cubicBezTo>
                    <a:pt x="909367" y="1598547"/>
                    <a:pt x="905413" y="1596894"/>
                    <a:pt x="903328" y="1582373"/>
                  </a:cubicBezTo>
                  <a:cubicBezTo>
                    <a:pt x="898440" y="1548873"/>
                    <a:pt x="901172" y="1514871"/>
                    <a:pt x="893767" y="1481731"/>
                  </a:cubicBezTo>
                  <a:cubicBezTo>
                    <a:pt x="889023" y="1464040"/>
                    <a:pt x="895205" y="1445241"/>
                    <a:pt x="909510" y="1433783"/>
                  </a:cubicBezTo>
                  <a:cubicBezTo>
                    <a:pt x="957963" y="1390651"/>
                    <a:pt x="1005192" y="1346009"/>
                    <a:pt x="1052709" y="1301727"/>
                  </a:cubicBezTo>
                  <a:cubicBezTo>
                    <a:pt x="1058460" y="1296407"/>
                    <a:pt x="1065649" y="1291662"/>
                    <a:pt x="1066296" y="1282533"/>
                  </a:cubicBezTo>
                  <a:lnTo>
                    <a:pt x="1072622" y="1279801"/>
                  </a:lnTo>
                  <a:cubicBezTo>
                    <a:pt x="1071975" y="1278852"/>
                    <a:pt x="1071255" y="1277961"/>
                    <a:pt x="1070465" y="1277141"/>
                  </a:cubicBezTo>
                  <a:cubicBezTo>
                    <a:pt x="1068596" y="1278291"/>
                    <a:pt x="1066799" y="1279657"/>
                    <a:pt x="1065001" y="1280951"/>
                  </a:cubicBezTo>
                  <a:cubicBezTo>
                    <a:pt x="1032868" y="1285265"/>
                    <a:pt x="1004832" y="1302158"/>
                    <a:pt x="974065" y="1310856"/>
                  </a:cubicBezTo>
                  <a:cubicBezTo>
                    <a:pt x="930933" y="1323221"/>
                    <a:pt x="887153" y="1336232"/>
                    <a:pt x="843734" y="1349028"/>
                  </a:cubicBezTo>
                  <a:cubicBezTo>
                    <a:pt x="834605" y="1353018"/>
                    <a:pt x="824038" y="1351983"/>
                    <a:pt x="815842" y="1346297"/>
                  </a:cubicBezTo>
                  <a:cubicBezTo>
                    <a:pt x="781480" y="1319986"/>
                    <a:pt x="747046" y="1293891"/>
                    <a:pt x="710528" y="1266071"/>
                  </a:cubicBezTo>
                  <a:cubicBezTo>
                    <a:pt x="749275" y="1239185"/>
                    <a:pt x="786297" y="1213234"/>
                    <a:pt x="823534" y="1187714"/>
                  </a:cubicBezTo>
                  <a:cubicBezTo>
                    <a:pt x="831513" y="1182251"/>
                    <a:pt x="840427" y="1184335"/>
                    <a:pt x="849341" y="1186708"/>
                  </a:cubicBezTo>
                  <a:cubicBezTo>
                    <a:pt x="923169" y="1206189"/>
                    <a:pt x="996637" y="1226605"/>
                    <a:pt x="1068309" y="1253131"/>
                  </a:cubicBezTo>
                  <a:cubicBezTo>
                    <a:pt x="1073269" y="1253692"/>
                    <a:pt x="1078301" y="1253692"/>
                    <a:pt x="1083261" y="1253131"/>
                  </a:cubicBezTo>
                  <a:cubicBezTo>
                    <a:pt x="1031143" y="1215319"/>
                    <a:pt x="988371" y="1174056"/>
                    <a:pt x="944735" y="1133799"/>
                  </a:cubicBezTo>
                  <a:cubicBezTo>
                    <a:pt x="930358" y="1120788"/>
                    <a:pt x="915980" y="1107992"/>
                    <a:pt x="902321" y="1094118"/>
                  </a:cubicBezTo>
                  <a:cubicBezTo>
                    <a:pt x="893983" y="1085491"/>
                    <a:pt x="886795" y="1075786"/>
                    <a:pt x="887944" y="1063494"/>
                  </a:cubicBezTo>
                  <a:cubicBezTo>
                    <a:pt x="892401" y="1020362"/>
                    <a:pt x="897793" y="977230"/>
                    <a:pt x="902825" y="934097"/>
                  </a:cubicBezTo>
                  <a:close/>
                  <a:moveTo>
                    <a:pt x="493799" y="790890"/>
                  </a:moveTo>
                  <a:cubicBezTo>
                    <a:pt x="488057" y="789299"/>
                    <a:pt x="481641" y="790647"/>
                    <a:pt x="473805" y="794349"/>
                  </a:cubicBezTo>
                  <a:cubicBezTo>
                    <a:pt x="435850" y="811955"/>
                    <a:pt x="394874" y="822134"/>
                    <a:pt x="353108" y="824327"/>
                  </a:cubicBezTo>
                  <a:cubicBezTo>
                    <a:pt x="345919" y="824686"/>
                    <a:pt x="336646" y="823823"/>
                    <a:pt x="342397" y="835756"/>
                  </a:cubicBezTo>
                  <a:cubicBezTo>
                    <a:pt x="363531" y="879392"/>
                    <a:pt x="373595" y="926190"/>
                    <a:pt x="381647" y="973420"/>
                  </a:cubicBezTo>
                  <a:cubicBezTo>
                    <a:pt x="383947" y="986863"/>
                    <a:pt x="392286" y="985209"/>
                    <a:pt x="401128" y="985640"/>
                  </a:cubicBezTo>
                  <a:cubicBezTo>
                    <a:pt x="465826" y="988372"/>
                    <a:pt x="529374" y="1001887"/>
                    <a:pt x="592490" y="1015689"/>
                  </a:cubicBezTo>
                  <a:cubicBezTo>
                    <a:pt x="645759" y="1027478"/>
                    <a:pt x="696510" y="1048613"/>
                    <a:pt x="755314" y="1067951"/>
                  </a:cubicBezTo>
                  <a:cubicBezTo>
                    <a:pt x="659704" y="985209"/>
                    <a:pt x="573728" y="905271"/>
                    <a:pt x="509749" y="805061"/>
                  </a:cubicBezTo>
                  <a:cubicBezTo>
                    <a:pt x="504609" y="797010"/>
                    <a:pt x="499541" y="792481"/>
                    <a:pt x="493799" y="790890"/>
                  </a:cubicBezTo>
                  <a:close/>
                  <a:moveTo>
                    <a:pt x="1700212" y="789524"/>
                  </a:moveTo>
                  <a:cubicBezTo>
                    <a:pt x="1696061" y="790522"/>
                    <a:pt x="1692323" y="793595"/>
                    <a:pt x="1688477" y="799526"/>
                  </a:cubicBezTo>
                  <a:cubicBezTo>
                    <a:pt x="1622700" y="901748"/>
                    <a:pt x="1536004" y="984706"/>
                    <a:pt x="1445427" y="1064500"/>
                  </a:cubicBezTo>
                  <a:cubicBezTo>
                    <a:pt x="1560446" y="1021368"/>
                    <a:pt x="1677765" y="992254"/>
                    <a:pt x="1800044" y="985425"/>
                  </a:cubicBezTo>
                  <a:cubicBezTo>
                    <a:pt x="1811690" y="984778"/>
                    <a:pt x="1811690" y="977373"/>
                    <a:pt x="1813272" y="969250"/>
                  </a:cubicBezTo>
                  <a:cubicBezTo>
                    <a:pt x="1821826" y="923890"/>
                    <a:pt x="1831244" y="878745"/>
                    <a:pt x="1851587" y="836835"/>
                  </a:cubicBezTo>
                  <a:cubicBezTo>
                    <a:pt x="1856619" y="826483"/>
                    <a:pt x="1851587" y="824327"/>
                    <a:pt x="1842745" y="824039"/>
                  </a:cubicBezTo>
                  <a:cubicBezTo>
                    <a:pt x="1797672" y="822745"/>
                    <a:pt x="1755403" y="809661"/>
                    <a:pt x="1714428" y="791978"/>
                  </a:cubicBezTo>
                  <a:cubicBezTo>
                    <a:pt x="1708929" y="789606"/>
                    <a:pt x="1704364" y="788527"/>
                    <a:pt x="1700212" y="789524"/>
                  </a:cubicBezTo>
                  <a:close/>
                  <a:moveTo>
                    <a:pt x="2193768" y="632029"/>
                  </a:moveTo>
                  <a:cubicBezTo>
                    <a:pt x="2059556" y="820487"/>
                    <a:pt x="1941086" y="1019657"/>
                    <a:pt x="1839510" y="1227539"/>
                  </a:cubicBezTo>
                  <a:cubicBezTo>
                    <a:pt x="1832825" y="1200151"/>
                    <a:pt x="1827074" y="1180813"/>
                    <a:pt x="1823479" y="1161188"/>
                  </a:cubicBezTo>
                  <a:cubicBezTo>
                    <a:pt x="1816722" y="1124454"/>
                    <a:pt x="1811906" y="1119422"/>
                    <a:pt x="1774812" y="1114821"/>
                  </a:cubicBezTo>
                  <a:cubicBezTo>
                    <a:pt x="1628163" y="1096562"/>
                    <a:pt x="1485899" y="1119709"/>
                    <a:pt x="1345432" y="1159966"/>
                  </a:cubicBezTo>
                  <a:cubicBezTo>
                    <a:pt x="1295974" y="1174422"/>
                    <a:pt x="1247235" y="1191366"/>
                    <a:pt x="1199502" y="1210718"/>
                  </a:cubicBezTo>
                  <a:cubicBezTo>
                    <a:pt x="1197417" y="1211509"/>
                    <a:pt x="1194470" y="1210215"/>
                    <a:pt x="1187425" y="1209280"/>
                  </a:cubicBezTo>
                  <a:cubicBezTo>
                    <a:pt x="1255502" y="1160325"/>
                    <a:pt x="1311861" y="1103463"/>
                    <a:pt x="1367142" y="1045810"/>
                  </a:cubicBezTo>
                  <a:cubicBezTo>
                    <a:pt x="1454269" y="955304"/>
                    <a:pt x="1527953" y="855669"/>
                    <a:pt x="1571301" y="736049"/>
                  </a:cubicBezTo>
                  <a:cubicBezTo>
                    <a:pt x="1577771" y="718222"/>
                    <a:pt x="1576045" y="706791"/>
                    <a:pt x="1560015" y="694786"/>
                  </a:cubicBezTo>
                  <a:cubicBezTo>
                    <a:pt x="1540246" y="679978"/>
                    <a:pt x="1523137" y="661647"/>
                    <a:pt x="1499917" y="640296"/>
                  </a:cubicBezTo>
                  <a:cubicBezTo>
                    <a:pt x="1733909" y="659202"/>
                    <a:pt x="1962149" y="653883"/>
                    <a:pt x="2193768" y="632029"/>
                  </a:cubicBezTo>
                  <a:close/>
                  <a:moveTo>
                    <a:pt x="0" y="631957"/>
                  </a:moveTo>
                  <a:cubicBezTo>
                    <a:pt x="231475" y="653523"/>
                    <a:pt x="459356" y="659058"/>
                    <a:pt x="693564" y="640224"/>
                  </a:cubicBezTo>
                  <a:cubicBezTo>
                    <a:pt x="671279" y="661000"/>
                    <a:pt x="654170" y="679618"/>
                    <a:pt x="634329" y="694571"/>
                  </a:cubicBezTo>
                  <a:cubicBezTo>
                    <a:pt x="619952" y="705641"/>
                    <a:pt x="615423" y="716137"/>
                    <a:pt x="621173" y="733246"/>
                  </a:cubicBezTo>
                  <a:cubicBezTo>
                    <a:pt x="635551" y="774523"/>
                    <a:pt x="653954" y="814262"/>
                    <a:pt x="676239" y="851859"/>
                  </a:cubicBezTo>
                  <a:cubicBezTo>
                    <a:pt x="740937" y="961343"/>
                    <a:pt x="828423" y="1051273"/>
                    <a:pt x="919359" y="1138400"/>
                  </a:cubicBezTo>
                  <a:cubicBezTo>
                    <a:pt x="942795" y="1160900"/>
                    <a:pt x="973347" y="1175709"/>
                    <a:pt x="990600" y="1204895"/>
                  </a:cubicBezTo>
                  <a:lnTo>
                    <a:pt x="989234" y="1206477"/>
                  </a:lnTo>
                  <a:cubicBezTo>
                    <a:pt x="890174" y="1172690"/>
                    <a:pt x="791042" y="1138975"/>
                    <a:pt x="687310" y="1122513"/>
                  </a:cubicBezTo>
                  <a:cubicBezTo>
                    <a:pt x="591125" y="1107201"/>
                    <a:pt x="494653" y="1100947"/>
                    <a:pt x="398037" y="1119781"/>
                  </a:cubicBezTo>
                  <a:cubicBezTo>
                    <a:pt x="383660" y="1122585"/>
                    <a:pt x="377837" y="1129054"/>
                    <a:pt x="374530" y="1143648"/>
                  </a:cubicBezTo>
                  <a:cubicBezTo>
                    <a:pt x="368779" y="1169023"/>
                    <a:pt x="366335" y="1195694"/>
                    <a:pt x="352964" y="1223154"/>
                  </a:cubicBezTo>
                  <a:cubicBezTo>
                    <a:pt x="251388" y="1016940"/>
                    <a:pt x="133349" y="819237"/>
                    <a:pt x="0" y="631957"/>
                  </a:cubicBezTo>
                  <a:close/>
                  <a:moveTo>
                    <a:pt x="1094260" y="391137"/>
                  </a:moveTo>
                  <a:cubicBezTo>
                    <a:pt x="1067014" y="430818"/>
                    <a:pt x="1035744" y="466761"/>
                    <a:pt x="995127" y="493575"/>
                  </a:cubicBezTo>
                  <a:cubicBezTo>
                    <a:pt x="981613" y="502417"/>
                    <a:pt x="986788" y="511906"/>
                    <a:pt x="992037" y="523193"/>
                  </a:cubicBezTo>
                  <a:cubicBezTo>
                    <a:pt x="1042501" y="631526"/>
                    <a:pt x="1078876" y="744173"/>
                    <a:pt x="1093684" y="865374"/>
                  </a:cubicBezTo>
                  <a:cubicBezTo>
                    <a:pt x="1108061" y="854519"/>
                    <a:pt x="1102167" y="841364"/>
                    <a:pt x="1104036" y="830796"/>
                  </a:cubicBezTo>
                  <a:cubicBezTo>
                    <a:pt x="1123086" y="722326"/>
                    <a:pt x="1156945" y="616990"/>
                    <a:pt x="1204678" y="517729"/>
                  </a:cubicBezTo>
                  <a:cubicBezTo>
                    <a:pt x="1208488" y="509822"/>
                    <a:pt x="1210932" y="503783"/>
                    <a:pt x="1201874" y="497098"/>
                  </a:cubicBezTo>
                  <a:cubicBezTo>
                    <a:pt x="1173263" y="476157"/>
                    <a:pt x="1147240" y="451852"/>
                    <a:pt x="1124452" y="424708"/>
                  </a:cubicBezTo>
                  <a:cubicBezTo>
                    <a:pt x="1114963" y="413350"/>
                    <a:pt x="1110074" y="397606"/>
                    <a:pt x="1094260" y="391137"/>
                  </a:cubicBezTo>
                  <a:close/>
                  <a:moveTo>
                    <a:pt x="1095841" y="0"/>
                  </a:moveTo>
                  <a:cubicBezTo>
                    <a:pt x="1112950" y="34866"/>
                    <a:pt x="1129268" y="66640"/>
                    <a:pt x="1144293" y="98989"/>
                  </a:cubicBezTo>
                  <a:cubicBezTo>
                    <a:pt x="1196123" y="208429"/>
                    <a:pt x="1253704" y="315044"/>
                    <a:pt x="1316821" y="418382"/>
                  </a:cubicBezTo>
                  <a:cubicBezTo>
                    <a:pt x="1349889" y="473159"/>
                    <a:pt x="1385041" y="526643"/>
                    <a:pt x="1419619" y="580486"/>
                  </a:cubicBezTo>
                  <a:cubicBezTo>
                    <a:pt x="1423142" y="585648"/>
                    <a:pt x="1425155" y="591658"/>
                    <a:pt x="1425514" y="597883"/>
                  </a:cubicBezTo>
                  <a:lnTo>
                    <a:pt x="1424939" y="598674"/>
                  </a:lnTo>
                  <a:cubicBezTo>
                    <a:pt x="1398556" y="597523"/>
                    <a:pt x="1374618" y="586525"/>
                    <a:pt x="1351183" y="577108"/>
                  </a:cubicBezTo>
                  <a:cubicBezTo>
                    <a:pt x="1342628" y="572241"/>
                    <a:pt x="1331774" y="574383"/>
                    <a:pt x="1325735" y="582140"/>
                  </a:cubicBezTo>
                  <a:cubicBezTo>
                    <a:pt x="1291589" y="615639"/>
                    <a:pt x="1267435" y="656183"/>
                    <a:pt x="1244215" y="697159"/>
                  </a:cubicBezTo>
                  <a:cubicBezTo>
                    <a:pt x="1171897" y="824758"/>
                    <a:pt x="1133438" y="963787"/>
                    <a:pt x="1107630" y="1106914"/>
                  </a:cubicBezTo>
                  <a:cubicBezTo>
                    <a:pt x="1105545" y="1122003"/>
                    <a:pt x="1101376" y="1136725"/>
                    <a:pt x="1095122" y="1150620"/>
                  </a:cubicBezTo>
                  <a:cubicBezTo>
                    <a:pt x="1088580" y="1119422"/>
                    <a:pt x="1081176" y="1088367"/>
                    <a:pt x="1075784" y="1057168"/>
                  </a:cubicBezTo>
                  <a:cubicBezTo>
                    <a:pt x="1058388" y="962816"/>
                    <a:pt x="1030352" y="870737"/>
                    <a:pt x="992252" y="782704"/>
                  </a:cubicBezTo>
                  <a:cubicBezTo>
                    <a:pt x="966373" y="721262"/>
                    <a:pt x="932873" y="663300"/>
                    <a:pt x="892617" y="610176"/>
                  </a:cubicBezTo>
                  <a:cubicBezTo>
                    <a:pt x="887801" y="603778"/>
                    <a:pt x="882050" y="598099"/>
                    <a:pt x="877233" y="591773"/>
                  </a:cubicBezTo>
                  <a:cubicBezTo>
                    <a:pt x="865013" y="575526"/>
                    <a:pt x="852863" y="571285"/>
                    <a:pt x="832304" y="581637"/>
                  </a:cubicBezTo>
                  <a:cubicBezTo>
                    <a:pt x="808940" y="592973"/>
                    <a:pt x="783780" y="600263"/>
                    <a:pt x="757973" y="603203"/>
                  </a:cubicBezTo>
                  <a:cubicBezTo>
                    <a:pt x="889094" y="411768"/>
                    <a:pt x="998578" y="211635"/>
                    <a:pt x="1095841" y="0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0" name="任意多边形: 形状 449">
              <a:extLst>
                <a:ext uri="{FF2B5EF4-FFF2-40B4-BE49-F238E27FC236}">
                  <a16:creationId xmlns:a16="http://schemas.microsoft.com/office/drawing/2014/main" id="{2BCF6262-0257-4300-E2D3-87AABC1A42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983" y="2525983"/>
              <a:ext cx="286019" cy="330033"/>
            </a:xfrm>
            <a:custGeom>
              <a:avLst/>
              <a:gdLst>
                <a:gd name="connsiteX0" fmla="*/ 1098070 w 2193768"/>
                <a:gd name="connsiteY0" fmla="*/ 1666697 h 2531351"/>
                <a:gd name="connsiteX1" fmla="*/ 1071904 w 2193768"/>
                <a:gd name="connsiteY1" fmla="*/ 1783225 h 2531351"/>
                <a:gd name="connsiteX2" fmla="*/ 991678 w 2193768"/>
                <a:gd name="connsiteY2" fmla="*/ 2008518 h 2531351"/>
                <a:gd name="connsiteX3" fmla="*/ 997285 w 2193768"/>
                <a:gd name="connsiteY3" fmla="*/ 2036626 h 2531351"/>
                <a:gd name="connsiteX4" fmla="*/ 1082327 w 2193768"/>
                <a:gd name="connsiteY4" fmla="*/ 2123752 h 2531351"/>
                <a:gd name="connsiteX5" fmla="*/ 1111513 w 2193768"/>
                <a:gd name="connsiteY5" fmla="*/ 2124256 h 2531351"/>
                <a:gd name="connsiteX6" fmla="*/ 1194255 w 2193768"/>
                <a:gd name="connsiteY6" fmla="*/ 2038639 h 2531351"/>
                <a:gd name="connsiteX7" fmla="*/ 1202306 w 2193768"/>
                <a:gd name="connsiteY7" fmla="*/ 2006936 h 2531351"/>
                <a:gd name="connsiteX8" fmla="*/ 1112735 w 2193768"/>
                <a:gd name="connsiteY8" fmla="*/ 1734701 h 2531351"/>
                <a:gd name="connsiteX9" fmla="*/ 1098070 w 2193768"/>
                <a:gd name="connsiteY9" fmla="*/ 1666697 h 2531351"/>
                <a:gd name="connsiteX10" fmla="*/ 747765 w 2193768"/>
                <a:gd name="connsiteY10" fmla="*/ 1464838 h 2531351"/>
                <a:gd name="connsiteX11" fmla="*/ 702693 w 2193768"/>
                <a:gd name="connsiteY11" fmla="*/ 1479934 h 2531351"/>
                <a:gd name="connsiteX12" fmla="*/ 438724 w 2193768"/>
                <a:gd name="connsiteY12" fmla="*/ 1540607 h 2531351"/>
                <a:gd name="connsiteX13" fmla="*/ 386894 w 2193768"/>
                <a:gd name="connsiteY13" fmla="*/ 1547795 h 2531351"/>
                <a:gd name="connsiteX14" fmla="*/ 373307 w 2193768"/>
                <a:gd name="connsiteY14" fmla="*/ 1600272 h 2531351"/>
                <a:gd name="connsiteX15" fmla="*/ 338370 w 2193768"/>
                <a:gd name="connsiteY15" fmla="*/ 1704796 h 2531351"/>
                <a:gd name="connsiteX16" fmla="*/ 477471 w 2193768"/>
                <a:gd name="connsiteY16" fmla="*/ 1737792 h 2531351"/>
                <a:gd name="connsiteX17" fmla="*/ 507592 w 2193768"/>
                <a:gd name="connsiteY17" fmla="*/ 1728231 h 2531351"/>
                <a:gd name="connsiteX18" fmla="*/ 747837 w 2193768"/>
                <a:gd name="connsiteY18" fmla="*/ 1465197 h 2531351"/>
                <a:gd name="connsiteX19" fmla="*/ 1440108 w 2193768"/>
                <a:gd name="connsiteY19" fmla="*/ 1463904 h 2531351"/>
                <a:gd name="connsiteX20" fmla="*/ 1684523 w 2193768"/>
                <a:gd name="connsiteY20" fmla="*/ 1725284 h 2531351"/>
                <a:gd name="connsiteX21" fmla="*/ 1720466 w 2193768"/>
                <a:gd name="connsiteY21" fmla="*/ 1736355 h 2531351"/>
                <a:gd name="connsiteX22" fmla="*/ 1841092 w 2193768"/>
                <a:gd name="connsiteY22" fmla="*/ 1706378 h 2531351"/>
                <a:gd name="connsiteX23" fmla="*/ 1851228 w 2193768"/>
                <a:gd name="connsiteY23" fmla="*/ 1692504 h 2531351"/>
                <a:gd name="connsiteX24" fmla="*/ 1815284 w 2193768"/>
                <a:gd name="connsiteY24" fmla="*/ 1565121 h 2531351"/>
                <a:gd name="connsiteX25" fmla="*/ 1788687 w 2193768"/>
                <a:gd name="connsiteY25" fmla="*/ 1544417 h 2531351"/>
                <a:gd name="connsiteX26" fmla="*/ 1595095 w 2193768"/>
                <a:gd name="connsiteY26" fmla="*/ 1512283 h 2531351"/>
                <a:gd name="connsiteX27" fmla="*/ 1440108 w 2193768"/>
                <a:gd name="connsiteY27" fmla="*/ 1463904 h 2531351"/>
                <a:gd name="connsiteX28" fmla="*/ 1099508 w 2193768"/>
                <a:gd name="connsiteY28" fmla="*/ 1380155 h 2531351"/>
                <a:gd name="connsiteX29" fmla="*/ 1118702 w 2193768"/>
                <a:gd name="connsiteY29" fmla="*/ 1481803 h 2531351"/>
                <a:gd name="connsiteX30" fmla="*/ 1273905 w 2193768"/>
                <a:gd name="connsiteY30" fmla="*/ 1881710 h 2531351"/>
                <a:gd name="connsiteX31" fmla="*/ 1325951 w 2193768"/>
                <a:gd name="connsiteY31" fmla="*/ 1949212 h 2531351"/>
                <a:gd name="connsiteX32" fmla="*/ 1351543 w 2193768"/>
                <a:gd name="connsiteY32" fmla="*/ 1953669 h 2531351"/>
                <a:gd name="connsiteX33" fmla="*/ 1396688 w 2193768"/>
                <a:gd name="connsiteY33" fmla="*/ 1937638 h 2531351"/>
                <a:gd name="connsiteX34" fmla="*/ 1418901 w 2193768"/>
                <a:gd name="connsiteY34" fmla="*/ 1936128 h 2531351"/>
                <a:gd name="connsiteX35" fmla="*/ 1413581 w 2193768"/>
                <a:gd name="connsiteY35" fmla="*/ 1960426 h 2531351"/>
                <a:gd name="connsiteX36" fmla="*/ 1345145 w 2193768"/>
                <a:gd name="connsiteY36" fmla="*/ 2068256 h 2531351"/>
                <a:gd name="connsiteX37" fmla="*/ 1211651 w 2193768"/>
                <a:gd name="connsiteY37" fmla="*/ 2299300 h 2531351"/>
                <a:gd name="connsiteX38" fmla="*/ 1098142 w 2193768"/>
                <a:gd name="connsiteY38" fmla="*/ 2531351 h 2531351"/>
                <a:gd name="connsiteX39" fmla="*/ 1035816 w 2193768"/>
                <a:gd name="connsiteY39" fmla="*/ 2405765 h 2531351"/>
                <a:gd name="connsiteX40" fmla="*/ 914471 w 2193768"/>
                <a:gd name="connsiteY40" fmla="*/ 2177093 h 2531351"/>
                <a:gd name="connsiteX41" fmla="*/ 772495 w 2193768"/>
                <a:gd name="connsiteY41" fmla="*/ 1948277 h 2531351"/>
                <a:gd name="connsiteX42" fmla="*/ 767966 w 2193768"/>
                <a:gd name="connsiteY42" fmla="*/ 1933181 h 2531351"/>
                <a:gd name="connsiteX43" fmla="*/ 769188 w 2193768"/>
                <a:gd name="connsiteY43" fmla="*/ 1931959 h 2531351"/>
                <a:gd name="connsiteX44" fmla="*/ 840428 w 2193768"/>
                <a:gd name="connsiteY44" fmla="*/ 1952806 h 2531351"/>
                <a:gd name="connsiteX45" fmla="*/ 870261 w 2193768"/>
                <a:gd name="connsiteY45" fmla="*/ 1946911 h 2531351"/>
                <a:gd name="connsiteX46" fmla="*/ 952428 w 2193768"/>
                <a:gd name="connsiteY46" fmla="*/ 1829089 h 2531351"/>
                <a:gd name="connsiteX47" fmla="*/ 1073341 w 2193768"/>
                <a:gd name="connsiteY47" fmla="*/ 1494528 h 2531351"/>
                <a:gd name="connsiteX48" fmla="*/ 1099508 w 2193768"/>
                <a:gd name="connsiteY48" fmla="*/ 1380155 h 2531351"/>
                <a:gd name="connsiteX49" fmla="*/ 353466 w 2193768"/>
                <a:gd name="connsiteY49" fmla="*/ 1306974 h 2531351"/>
                <a:gd name="connsiteX50" fmla="*/ 371366 w 2193768"/>
                <a:gd name="connsiteY50" fmla="*/ 1374045 h 2531351"/>
                <a:gd name="connsiteX51" fmla="*/ 408244 w 2193768"/>
                <a:gd name="connsiteY51" fmla="*/ 1412935 h 2531351"/>
                <a:gd name="connsiteX52" fmla="*/ 683930 w 2193768"/>
                <a:gd name="connsiteY52" fmla="*/ 1408335 h 2531351"/>
                <a:gd name="connsiteX53" fmla="*/ 965727 w 2193768"/>
                <a:gd name="connsiteY53" fmla="*/ 1331847 h 2531351"/>
                <a:gd name="connsiteX54" fmla="*/ 978953 w 2193768"/>
                <a:gd name="connsiteY54" fmla="*/ 1329978 h 2531351"/>
                <a:gd name="connsiteX55" fmla="*/ 984489 w 2193768"/>
                <a:gd name="connsiteY55" fmla="*/ 1335442 h 2531351"/>
                <a:gd name="connsiteX56" fmla="*/ 825116 w 2193768"/>
                <a:gd name="connsiteY56" fmla="*/ 1486404 h 2531351"/>
                <a:gd name="connsiteX57" fmla="*/ 629009 w 2193768"/>
                <a:gd name="connsiteY57" fmla="*/ 1776180 h 2531351"/>
                <a:gd name="connsiteX58" fmla="*/ 643817 w 2193768"/>
                <a:gd name="connsiteY58" fmla="*/ 1843034 h 2531351"/>
                <a:gd name="connsiteX59" fmla="*/ 686949 w 2193768"/>
                <a:gd name="connsiteY59" fmla="*/ 1890408 h 2531351"/>
                <a:gd name="connsiteX60" fmla="*/ 11213 w 2193768"/>
                <a:gd name="connsiteY60" fmla="*/ 1895296 h 2531351"/>
                <a:gd name="connsiteX61" fmla="*/ 9920 w 2193768"/>
                <a:gd name="connsiteY61" fmla="*/ 1893714 h 2531351"/>
                <a:gd name="connsiteX62" fmla="*/ 64913 w 2193768"/>
                <a:gd name="connsiteY62" fmla="*/ 1806660 h 2531351"/>
                <a:gd name="connsiteX63" fmla="*/ 282874 w 2193768"/>
                <a:gd name="connsiteY63" fmla="*/ 1443559 h 2531351"/>
                <a:gd name="connsiteX64" fmla="*/ 353466 w 2193768"/>
                <a:gd name="connsiteY64" fmla="*/ 1306974 h 2531351"/>
                <a:gd name="connsiteX65" fmla="*/ 1840877 w 2193768"/>
                <a:gd name="connsiteY65" fmla="*/ 1306615 h 2531351"/>
                <a:gd name="connsiteX66" fmla="*/ 2193122 w 2193768"/>
                <a:gd name="connsiteY66" fmla="*/ 1897166 h 2531351"/>
                <a:gd name="connsiteX67" fmla="*/ 1502649 w 2193768"/>
                <a:gd name="connsiteY67" fmla="*/ 1885592 h 2531351"/>
                <a:gd name="connsiteX68" fmla="*/ 1562746 w 2193768"/>
                <a:gd name="connsiteY68" fmla="*/ 1832036 h 2531351"/>
                <a:gd name="connsiteX69" fmla="*/ 1572810 w 2193768"/>
                <a:gd name="connsiteY69" fmla="*/ 1797818 h 2531351"/>
                <a:gd name="connsiteX70" fmla="*/ 1445499 w 2193768"/>
                <a:gd name="connsiteY70" fmla="*/ 1573747 h 2531351"/>
                <a:gd name="connsiteX71" fmla="*/ 1278434 w 2193768"/>
                <a:gd name="connsiteY71" fmla="*/ 1396187 h 2531351"/>
                <a:gd name="connsiteX72" fmla="*/ 1223297 w 2193768"/>
                <a:gd name="connsiteY72" fmla="*/ 1350035 h 2531351"/>
                <a:gd name="connsiteX73" fmla="*/ 1203528 w 2193768"/>
                <a:gd name="connsiteY73" fmla="*/ 1325738 h 2531351"/>
                <a:gd name="connsiteX74" fmla="*/ 1204894 w 2193768"/>
                <a:gd name="connsiteY74" fmla="*/ 1324156 h 2531351"/>
                <a:gd name="connsiteX75" fmla="*/ 1504662 w 2193768"/>
                <a:gd name="connsiteY75" fmla="*/ 1407473 h 2531351"/>
                <a:gd name="connsiteX76" fmla="*/ 1799398 w 2193768"/>
                <a:gd name="connsiteY76" fmla="*/ 1410133 h 2531351"/>
                <a:gd name="connsiteX77" fmla="*/ 1818808 w 2193768"/>
                <a:gd name="connsiteY77" fmla="*/ 1391586 h 2531351"/>
                <a:gd name="connsiteX78" fmla="*/ 1840877 w 2193768"/>
                <a:gd name="connsiteY78" fmla="*/ 1306615 h 2531351"/>
                <a:gd name="connsiteX79" fmla="*/ 902825 w 2193768"/>
                <a:gd name="connsiteY79" fmla="*/ 934097 h 2531351"/>
                <a:gd name="connsiteX80" fmla="*/ 1028267 w 2193768"/>
                <a:gd name="connsiteY80" fmla="*/ 988732 h 2531351"/>
                <a:gd name="connsiteX81" fmla="*/ 1039050 w 2193768"/>
                <a:gd name="connsiteY81" fmla="*/ 1005409 h 2531351"/>
                <a:gd name="connsiteX82" fmla="*/ 1092103 w 2193768"/>
                <a:gd name="connsiteY82" fmla="*/ 1227755 h 2531351"/>
                <a:gd name="connsiteX83" fmla="*/ 1100873 w 2193768"/>
                <a:gd name="connsiteY83" fmla="*/ 1239976 h 2531351"/>
                <a:gd name="connsiteX84" fmla="*/ 1145587 w 2193768"/>
                <a:gd name="connsiteY84" fmla="*/ 1022087 h 2531351"/>
                <a:gd name="connsiteX85" fmla="*/ 1185412 w 2193768"/>
                <a:gd name="connsiteY85" fmla="*/ 973707 h 2531351"/>
                <a:gd name="connsiteX86" fmla="*/ 1273977 w 2193768"/>
                <a:gd name="connsiteY86" fmla="*/ 936685 h 2531351"/>
                <a:gd name="connsiteX87" fmla="*/ 1291733 w 2193768"/>
                <a:gd name="connsiteY87" fmla="*/ 948043 h 2531351"/>
                <a:gd name="connsiteX88" fmla="*/ 1301293 w 2193768"/>
                <a:gd name="connsiteY88" fmla="*/ 1048685 h 2531351"/>
                <a:gd name="connsiteX89" fmla="*/ 1285335 w 2193768"/>
                <a:gd name="connsiteY89" fmla="*/ 1096418 h 2531351"/>
                <a:gd name="connsiteX90" fmla="*/ 1173263 w 2193768"/>
                <a:gd name="connsiteY90" fmla="*/ 1203242 h 2531351"/>
                <a:gd name="connsiteX91" fmla="*/ 1128765 w 2193768"/>
                <a:gd name="connsiteY91" fmla="*/ 1247812 h 2531351"/>
                <a:gd name="connsiteX92" fmla="*/ 1122439 w 2193768"/>
                <a:gd name="connsiteY92" fmla="*/ 1250543 h 2531351"/>
                <a:gd name="connsiteX93" fmla="*/ 1124596 w 2193768"/>
                <a:gd name="connsiteY93" fmla="*/ 1253203 h 2531351"/>
                <a:gd name="connsiteX94" fmla="*/ 1129628 w 2193768"/>
                <a:gd name="connsiteY94" fmla="*/ 1249537 h 2531351"/>
                <a:gd name="connsiteX95" fmla="*/ 1263840 w 2193768"/>
                <a:gd name="connsiteY95" fmla="*/ 1205758 h 2531351"/>
                <a:gd name="connsiteX96" fmla="*/ 1353483 w 2193768"/>
                <a:gd name="connsiteY96" fmla="*/ 1180526 h 2531351"/>
                <a:gd name="connsiteX97" fmla="*/ 1378931 w 2193768"/>
                <a:gd name="connsiteY97" fmla="*/ 1184192 h 2531351"/>
                <a:gd name="connsiteX98" fmla="*/ 1483814 w 2193768"/>
                <a:gd name="connsiteY98" fmla="*/ 1264130 h 2531351"/>
                <a:gd name="connsiteX99" fmla="*/ 1379578 w 2193768"/>
                <a:gd name="connsiteY99" fmla="*/ 1336735 h 2531351"/>
                <a:gd name="connsiteX100" fmla="*/ 1342413 w 2193768"/>
                <a:gd name="connsiteY100" fmla="*/ 1342846 h 2531351"/>
                <a:gd name="connsiteX101" fmla="*/ 1116257 w 2193768"/>
                <a:gd name="connsiteY101" fmla="*/ 1279513 h 2531351"/>
                <a:gd name="connsiteX102" fmla="*/ 1168806 w 2193768"/>
                <a:gd name="connsiteY102" fmla="*/ 1323724 h 2531351"/>
                <a:gd name="connsiteX103" fmla="*/ 1283250 w 2193768"/>
                <a:gd name="connsiteY103" fmla="*/ 1427097 h 2531351"/>
                <a:gd name="connsiteX104" fmla="*/ 1304816 w 2193768"/>
                <a:gd name="connsiteY104" fmla="*/ 1491364 h 2531351"/>
                <a:gd name="connsiteX105" fmla="*/ 1296621 w 2193768"/>
                <a:gd name="connsiteY105" fmla="*/ 1559944 h 2531351"/>
                <a:gd name="connsiteX106" fmla="*/ 1288498 w 2193768"/>
                <a:gd name="connsiteY106" fmla="*/ 1595887 h 2531351"/>
                <a:gd name="connsiteX107" fmla="*/ 1169094 w 2193768"/>
                <a:gd name="connsiteY107" fmla="*/ 1540247 h 2531351"/>
                <a:gd name="connsiteX108" fmla="*/ 1150907 w 2193768"/>
                <a:gd name="connsiteY108" fmla="*/ 1512571 h 2531351"/>
                <a:gd name="connsiteX109" fmla="*/ 1101807 w 2193768"/>
                <a:gd name="connsiteY109" fmla="*/ 1297342 h 2531351"/>
                <a:gd name="connsiteX110" fmla="*/ 1094619 w 2193768"/>
                <a:gd name="connsiteY110" fmla="*/ 1281742 h 2531351"/>
                <a:gd name="connsiteX111" fmla="*/ 1049546 w 2193768"/>
                <a:gd name="connsiteY111" fmla="*/ 1508042 h 2531351"/>
                <a:gd name="connsiteX112" fmla="*/ 1009793 w 2193768"/>
                <a:gd name="connsiteY112" fmla="*/ 1556493 h 2531351"/>
                <a:gd name="connsiteX113" fmla="*/ 921228 w 2193768"/>
                <a:gd name="connsiteY113" fmla="*/ 1593515 h 2531351"/>
                <a:gd name="connsiteX114" fmla="*/ 903328 w 2193768"/>
                <a:gd name="connsiteY114" fmla="*/ 1582373 h 2531351"/>
                <a:gd name="connsiteX115" fmla="*/ 893767 w 2193768"/>
                <a:gd name="connsiteY115" fmla="*/ 1481731 h 2531351"/>
                <a:gd name="connsiteX116" fmla="*/ 909510 w 2193768"/>
                <a:gd name="connsiteY116" fmla="*/ 1433783 h 2531351"/>
                <a:gd name="connsiteX117" fmla="*/ 1052709 w 2193768"/>
                <a:gd name="connsiteY117" fmla="*/ 1301727 h 2531351"/>
                <a:gd name="connsiteX118" fmla="*/ 1066296 w 2193768"/>
                <a:gd name="connsiteY118" fmla="*/ 1282533 h 2531351"/>
                <a:gd name="connsiteX119" fmla="*/ 1072622 w 2193768"/>
                <a:gd name="connsiteY119" fmla="*/ 1279801 h 2531351"/>
                <a:gd name="connsiteX120" fmla="*/ 1070465 w 2193768"/>
                <a:gd name="connsiteY120" fmla="*/ 1277141 h 2531351"/>
                <a:gd name="connsiteX121" fmla="*/ 1065001 w 2193768"/>
                <a:gd name="connsiteY121" fmla="*/ 1280951 h 2531351"/>
                <a:gd name="connsiteX122" fmla="*/ 974065 w 2193768"/>
                <a:gd name="connsiteY122" fmla="*/ 1310856 h 2531351"/>
                <a:gd name="connsiteX123" fmla="*/ 843734 w 2193768"/>
                <a:gd name="connsiteY123" fmla="*/ 1349028 h 2531351"/>
                <a:gd name="connsiteX124" fmla="*/ 815842 w 2193768"/>
                <a:gd name="connsiteY124" fmla="*/ 1346297 h 2531351"/>
                <a:gd name="connsiteX125" fmla="*/ 710528 w 2193768"/>
                <a:gd name="connsiteY125" fmla="*/ 1266071 h 2531351"/>
                <a:gd name="connsiteX126" fmla="*/ 823534 w 2193768"/>
                <a:gd name="connsiteY126" fmla="*/ 1187714 h 2531351"/>
                <a:gd name="connsiteX127" fmla="*/ 849341 w 2193768"/>
                <a:gd name="connsiteY127" fmla="*/ 1186708 h 2531351"/>
                <a:gd name="connsiteX128" fmla="*/ 1068309 w 2193768"/>
                <a:gd name="connsiteY128" fmla="*/ 1253131 h 2531351"/>
                <a:gd name="connsiteX129" fmla="*/ 1083261 w 2193768"/>
                <a:gd name="connsiteY129" fmla="*/ 1253131 h 2531351"/>
                <a:gd name="connsiteX130" fmla="*/ 944735 w 2193768"/>
                <a:gd name="connsiteY130" fmla="*/ 1133799 h 2531351"/>
                <a:gd name="connsiteX131" fmla="*/ 902321 w 2193768"/>
                <a:gd name="connsiteY131" fmla="*/ 1094118 h 2531351"/>
                <a:gd name="connsiteX132" fmla="*/ 887944 w 2193768"/>
                <a:gd name="connsiteY132" fmla="*/ 1063494 h 2531351"/>
                <a:gd name="connsiteX133" fmla="*/ 902825 w 2193768"/>
                <a:gd name="connsiteY133" fmla="*/ 934097 h 2531351"/>
                <a:gd name="connsiteX134" fmla="*/ 493799 w 2193768"/>
                <a:gd name="connsiteY134" fmla="*/ 790890 h 2531351"/>
                <a:gd name="connsiteX135" fmla="*/ 473805 w 2193768"/>
                <a:gd name="connsiteY135" fmla="*/ 794349 h 2531351"/>
                <a:gd name="connsiteX136" fmla="*/ 353108 w 2193768"/>
                <a:gd name="connsiteY136" fmla="*/ 824327 h 2531351"/>
                <a:gd name="connsiteX137" fmla="*/ 342397 w 2193768"/>
                <a:gd name="connsiteY137" fmla="*/ 835756 h 2531351"/>
                <a:gd name="connsiteX138" fmla="*/ 381647 w 2193768"/>
                <a:gd name="connsiteY138" fmla="*/ 973420 h 2531351"/>
                <a:gd name="connsiteX139" fmla="*/ 401128 w 2193768"/>
                <a:gd name="connsiteY139" fmla="*/ 985640 h 2531351"/>
                <a:gd name="connsiteX140" fmla="*/ 592490 w 2193768"/>
                <a:gd name="connsiteY140" fmla="*/ 1015689 h 2531351"/>
                <a:gd name="connsiteX141" fmla="*/ 755314 w 2193768"/>
                <a:gd name="connsiteY141" fmla="*/ 1067951 h 2531351"/>
                <a:gd name="connsiteX142" fmla="*/ 509749 w 2193768"/>
                <a:gd name="connsiteY142" fmla="*/ 805061 h 2531351"/>
                <a:gd name="connsiteX143" fmla="*/ 493799 w 2193768"/>
                <a:gd name="connsiteY143" fmla="*/ 790890 h 2531351"/>
                <a:gd name="connsiteX144" fmla="*/ 1700212 w 2193768"/>
                <a:gd name="connsiteY144" fmla="*/ 789524 h 2531351"/>
                <a:gd name="connsiteX145" fmla="*/ 1688477 w 2193768"/>
                <a:gd name="connsiteY145" fmla="*/ 799526 h 2531351"/>
                <a:gd name="connsiteX146" fmla="*/ 1445427 w 2193768"/>
                <a:gd name="connsiteY146" fmla="*/ 1064500 h 2531351"/>
                <a:gd name="connsiteX147" fmla="*/ 1800044 w 2193768"/>
                <a:gd name="connsiteY147" fmla="*/ 985425 h 2531351"/>
                <a:gd name="connsiteX148" fmla="*/ 1813272 w 2193768"/>
                <a:gd name="connsiteY148" fmla="*/ 969250 h 2531351"/>
                <a:gd name="connsiteX149" fmla="*/ 1851587 w 2193768"/>
                <a:gd name="connsiteY149" fmla="*/ 836835 h 2531351"/>
                <a:gd name="connsiteX150" fmla="*/ 1842745 w 2193768"/>
                <a:gd name="connsiteY150" fmla="*/ 824039 h 2531351"/>
                <a:gd name="connsiteX151" fmla="*/ 1714428 w 2193768"/>
                <a:gd name="connsiteY151" fmla="*/ 791978 h 2531351"/>
                <a:gd name="connsiteX152" fmla="*/ 1700212 w 2193768"/>
                <a:gd name="connsiteY152" fmla="*/ 789524 h 2531351"/>
                <a:gd name="connsiteX153" fmla="*/ 2193768 w 2193768"/>
                <a:gd name="connsiteY153" fmla="*/ 632029 h 2531351"/>
                <a:gd name="connsiteX154" fmla="*/ 1839510 w 2193768"/>
                <a:gd name="connsiteY154" fmla="*/ 1227539 h 2531351"/>
                <a:gd name="connsiteX155" fmla="*/ 1823479 w 2193768"/>
                <a:gd name="connsiteY155" fmla="*/ 1161188 h 2531351"/>
                <a:gd name="connsiteX156" fmla="*/ 1774812 w 2193768"/>
                <a:gd name="connsiteY156" fmla="*/ 1114821 h 2531351"/>
                <a:gd name="connsiteX157" fmla="*/ 1345432 w 2193768"/>
                <a:gd name="connsiteY157" fmla="*/ 1159966 h 2531351"/>
                <a:gd name="connsiteX158" fmla="*/ 1199502 w 2193768"/>
                <a:gd name="connsiteY158" fmla="*/ 1210718 h 2531351"/>
                <a:gd name="connsiteX159" fmla="*/ 1187425 w 2193768"/>
                <a:gd name="connsiteY159" fmla="*/ 1209280 h 2531351"/>
                <a:gd name="connsiteX160" fmla="*/ 1367142 w 2193768"/>
                <a:gd name="connsiteY160" fmla="*/ 1045810 h 2531351"/>
                <a:gd name="connsiteX161" fmla="*/ 1571301 w 2193768"/>
                <a:gd name="connsiteY161" fmla="*/ 736049 h 2531351"/>
                <a:gd name="connsiteX162" fmla="*/ 1560015 w 2193768"/>
                <a:gd name="connsiteY162" fmla="*/ 694786 h 2531351"/>
                <a:gd name="connsiteX163" fmla="*/ 1499917 w 2193768"/>
                <a:gd name="connsiteY163" fmla="*/ 640296 h 2531351"/>
                <a:gd name="connsiteX164" fmla="*/ 2193768 w 2193768"/>
                <a:gd name="connsiteY164" fmla="*/ 632029 h 2531351"/>
                <a:gd name="connsiteX165" fmla="*/ 0 w 2193768"/>
                <a:gd name="connsiteY165" fmla="*/ 631957 h 2531351"/>
                <a:gd name="connsiteX166" fmla="*/ 693564 w 2193768"/>
                <a:gd name="connsiteY166" fmla="*/ 640224 h 2531351"/>
                <a:gd name="connsiteX167" fmla="*/ 634329 w 2193768"/>
                <a:gd name="connsiteY167" fmla="*/ 694571 h 2531351"/>
                <a:gd name="connsiteX168" fmla="*/ 621173 w 2193768"/>
                <a:gd name="connsiteY168" fmla="*/ 733246 h 2531351"/>
                <a:gd name="connsiteX169" fmla="*/ 676239 w 2193768"/>
                <a:gd name="connsiteY169" fmla="*/ 851859 h 2531351"/>
                <a:gd name="connsiteX170" fmla="*/ 919359 w 2193768"/>
                <a:gd name="connsiteY170" fmla="*/ 1138400 h 2531351"/>
                <a:gd name="connsiteX171" fmla="*/ 990600 w 2193768"/>
                <a:gd name="connsiteY171" fmla="*/ 1204895 h 2531351"/>
                <a:gd name="connsiteX172" fmla="*/ 989234 w 2193768"/>
                <a:gd name="connsiteY172" fmla="*/ 1206477 h 2531351"/>
                <a:gd name="connsiteX173" fmla="*/ 687310 w 2193768"/>
                <a:gd name="connsiteY173" fmla="*/ 1122513 h 2531351"/>
                <a:gd name="connsiteX174" fmla="*/ 398037 w 2193768"/>
                <a:gd name="connsiteY174" fmla="*/ 1119781 h 2531351"/>
                <a:gd name="connsiteX175" fmla="*/ 374530 w 2193768"/>
                <a:gd name="connsiteY175" fmla="*/ 1143648 h 2531351"/>
                <a:gd name="connsiteX176" fmla="*/ 352964 w 2193768"/>
                <a:gd name="connsiteY176" fmla="*/ 1223154 h 2531351"/>
                <a:gd name="connsiteX177" fmla="*/ 0 w 2193768"/>
                <a:gd name="connsiteY177" fmla="*/ 631957 h 2531351"/>
                <a:gd name="connsiteX178" fmla="*/ 1094260 w 2193768"/>
                <a:gd name="connsiteY178" fmla="*/ 391137 h 2531351"/>
                <a:gd name="connsiteX179" fmla="*/ 995127 w 2193768"/>
                <a:gd name="connsiteY179" fmla="*/ 493575 h 2531351"/>
                <a:gd name="connsiteX180" fmla="*/ 992037 w 2193768"/>
                <a:gd name="connsiteY180" fmla="*/ 523193 h 2531351"/>
                <a:gd name="connsiteX181" fmla="*/ 1093684 w 2193768"/>
                <a:gd name="connsiteY181" fmla="*/ 865374 h 2531351"/>
                <a:gd name="connsiteX182" fmla="*/ 1104036 w 2193768"/>
                <a:gd name="connsiteY182" fmla="*/ 830796 h 2531351"/>
                <a:gd name="connsiteX183" fmla="*/ 1204678 w 2193768"/>
                <a:gd name="connsiteY183" fmla="*/ 517729 h 2531351"/>
                <a:gd name="connsiteX184" fmla="*/ 1201874 w 2193768"/>
                <a:gd name="connsiteY184" fmla="*/ 497098 h 2531351"/>
                <a:gd name="connsiteX185" fmla="*/ 1124452 w 2193768"/>
                <a:gd name="connsiteY185" fmla="*/ 424708 h 2531351"/>
                <a:gd name="connsiteX186" fmla="*/ 1094260 w 2193768"/>
                <a:gd name="connsiteY186" fmla="*/ 391137 h 2531351"/>
                <a:gd name="connsiteX187" fmla="*/ 1095841 w 2193768"/>
                <a:gd name="connsiteY187" fmla="*/ 0 h 2531351"/>
                <a:gd name="connsiteX188" fmla="*/ 1144293 w 2193768"/>
                <a:gd name="connsiteY188" fmla="*/ 98989 h 2531351"/>
                <a:gd name="connsiteX189" fmla="*/ 1316821 w 2193768"/>
                <a:gd name="connsiteY189" fmla="*/ 418382 h 2531351"/>
                <a:gd name="connsiteX190" fmla="*/ 1419619 w 2193768"/>
                <a:gd name="connsiteY190" fmla="*/ 580486 h 2531351"/>
                <a:gd name="connsiteX191" fmla="*/ 1425514 w 2193768"/>
                <a:gd name="connsiteY191" fmla="*/ 597883 h 2531351"/>
                <a:gd name="connsiteX192" fmla="*/ 1424939 w 2193768"/>
                <a:gd name="connsiteY192" fmla="*/ 598674 h 2531351"/>
                <a:gd name="connsiteX193" fmla="*/ 1351183 w 2193768"/>
                <a:gd name="connsiteY193" fmla="*/ 577108 h 2531351"/>
                <a:gd name="connsiteX194" fmla="*/ 1325735 w 2193768"/>
                <a:gd name="connsiteY194" fmla="*/ 582140 h 2531351"/>
                <a:gd name="connsiteX195" fmla="*/ 1244215 w 2193768"/>
                <a:gd name="connsiteY195" fmla="*/ 697159 h 2531351"/>
                <a:gd name="connsiteX196" fmla="*/ 1107630 w 2193768"/>
                <a:gd name="connsiteY196" fmla="*/ 1106914 h 2531351"/>
                <a:gd name="connsiteX197" fmla="*/ 1095122 w 2193768"/>
                <a:gd name="connsiteY197" fmla="*/ 1150620 h 2531351"/>
                <a:gd name="connsiteX198" fmla="*/ 1075784 w 2193768"/>
                <a:gd name="connsiteY198" fmla="*/ 1057168 h 2531351"/>
                <a:gd name="connsiteX199" fmla="*/ 992252 w 2193768"/>
                <a:gd name="connsiteY199" fmla="*/ 782704 h 2531351"/>
                <a:gd name="connsiteX200" fmla="*/ 892617 w 2193768"/>
                <a:gd name="connsiteY200" fmla="*/ 610176 h 2531351"/>
                <a:gd name="connsiteX201" fmla="*/ 877233 w 2193768"/>
                <a:gd name="connsiteY201" fmla="*/ 591773 h 2531351"/>
                <a:gd name="connsiteX202" fmla="*/ 832304 w 2193768"/>
                <a:gd name="connsiteY202" fmla="*/ 581637 h 2531351"/>
                <a:gd name="connsiteX203" fmla="*/ 757973 w 2193768"/>
                <a:gd name="connsiteY203" fmla="*/ 603203 h 2531351"/>
                <a:gd name="connsiteX204" fmla="*/ 1095841 w 2193768"/>
                <a:gd name="connsiteY204" fmla="*/ 0 h 253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</a:cxnLst>
              <a:rect l="l" t="t" r="r" b="b"/>
              <a:pathLst>
                <a:path w="2193768" h="2531351">
                  <a:moveTo>
                    <a:pt x="1098070" y="1666697"/>
                  </a:moveTo>
                  <a:cubicBezTo>
                    <a:pt x="1090090" y="1706594"/>
                    <a:pt x="1080817" y="1744909"/>
                    <a:pt x="1071904" y="1783225"/>
                  </a:cubicBezTo>
                  <a:cubicBezTo>
                    <a:pt x="1053141" y="1860927"/>
                    <a:pt x="1026256" y="1936444"/>
                    <a:pt x="991678" y="2008518"/>
                  </a:cubicBezTo>
                  <a:cubicBezTo>
                    <a:pt x="986286" y="2020020"/>
                    <a:pt x="983914" y="2026274"/>
                    <a:pt x="997285" y="2036626"/>
                  </a:cubicBezTo>
                  <a:cubicBezTo>
                    <a:pt x="1029418" y="2061499"/>
                    <a:pt x="1060545" y="2088600"/>
                    <a:pt x="1082327" y="2123752"/>
                  </a:cubicBezTo>
                  <a:cubicBezTo>
                    <a:pt x="1093182" y="2141221"/>
                    <a:pt x="1101593" y="2140430"/>
                    <a:pt x="1111513" y="2124256"/>
                  </a:cubicBezTo>
                  <a:cubicBezTo>
                    <a:pt x="1132720" y="2089535"/>
                    <a:pt x="1162409" y="2062577"/>
                    <a:pt x="1194255" y="2038639"/>
                  </a:cubicBezTo>
                  <a:cubicBezTo>
                    <a:pt x="1208632" y="2027999"/>
                    <a:pt x="1209063" y="2021817"/>
                    <a:pt x="1202306" y="2006936"/>
                  </a:cubicBezTo>
                  <a:cubicBezTo>
                    <a:pt x="1162625" y="1919522"/>
                    <a:pt x="1127544" y="1830454"/>
                    <a:pt x="1112735" y="1734701"/>
                  </a:cubicBezTo>
                  <a:cubicBezTo>
                    <a:pt x="1108925" y="1711841"/>
                    <a:pt x="1102958" y="1689341"/>
                    <a:pt x="1098070" y="1666697"/>
                  </a:cubicBezTo>
                  <a:close/>
                  <a:moveTo>
                    <a:pt x="747765" y="1464838"/>
                  </a:moveTo>
                  <a:lnTo>
                    <a:pt x="702693" y="1479934"/>
                  </a:lnTo>
                  <a:cubicBezTo>
                    <a:pt x="616429" y="1509120"/>
                    <a:pt x="530165" y="1532987"/>
                    <a:pt x="438724" y="1540607"/>
                  </a:cubicBezTo>
                  <a:cubicBezTo>
                    <a:pt x="421400" y="1542044"/>
                    <a:pt x="399977" y="1537659"/>
                    <a:pt x="386894" y="1547795"/>
                  </a:cubicBezTo>
                  <a:cubicBezTo>
                    <a:pt x="372157" y="1559081"/>
                    <a:pt x="376471" y="1582301"/>
                    <a:pt x="373307" y="1600272"/>
                  </a:cubicBezTo>
                  <a:cubicBezTo>
                    <a:pt x="366909" y="1636216"/>
                    <a:pt x="350232" y="1668709"/>
                    <a:pt x="338370" y="1704796"/>
                  </a:cubicBezTo>
                  <a:cubicBezTo>
                    <a:pt x="386463" y="1706284"/>
                    <a:pt x="433836" y="1717506"/>
                    <a:pt x="477471" y="1737792"/>
                  </a:cubicBezTo>
                  <a:cubicBezTo>
                    <a:pt x="490986" y="1744118"/>
                    <a:pt x="499037" y="1741315"/>
                    <a:pt x="507592" y="1728231"/>
                  </a:cubicBezTo>
                  <a:cubicBezTo>
                    <a:pt x="572290" y="1626799"/>
                    <a:pt x="658339" y="1544848"/>
                    <a:pt x="747837" y="1465197"/>
                  </a:cubicBezTo>
                  <a:close/>
                  <a:moveTo>
                    <a:pt x="1440108" y="1463904"/>
                  </a:moveTo>
                  <a:cubicBezTo>
                    <a:pt x="1534423" y="1545064"/>
                    <a:pt x="1619825" y="1625218"/>
                    <a:pt x="1684523" y="1725284"/>
                  </a:cubicBezTo>
                  <a:cubicBezTo>
                    <a:pt x="1694731" y="1741243"/>
                    <a:pt x="1704580" y="1743831"/>
                    <a:pt x="1720466" y="1736355"/>
                  </a:cubicBezTo>
                  <a:cubicBezTo>
                    <a:pt x="1758351" y="1718584"/>
                    <a:pt x="1799326" y="1708398"/>
                    <a:pt x="1841092" y="1706378"/>
                  </a:cubicBezTo>
                  <a:cubicBezTo>
                    <a:pt x="1850725" y="1705946"/>
                    <a:pt x="1857051" y="1705084"/>
                    <a:pt x="1851228" y="1692504"/>
                  </a:cubicBezTo>
                  <a:cubicBezTo>
                    <a:pt x="1832681" y="1652161"/>
                    <a:pt x="1820605" y="1609187"/>
                    <a:pt x="1815284" y="1565121"/>
                  </a:cubicBezTo>
                  <a:cubicBezTo>
                    <a:pt x="1812984" y="1547724"/>
                    <a:pt x="1804358" y="1545495"/>
                    <a:pt x="1788687" y="1544417"/>
                  </a:cubicBezTo>
                  <a:cubicBezTo>
                    <a:pt x="1723270" y="1540248"/>
                    <a:pt x="1658356" y="1529479"/>
                    <a:pt x="1595095" y="1512283"/>
                  </a:cubicBezTo>
                  <a:cubicBezTo>
                    <a:pt x="1544487" y="1498481"/>
                    <a:pt x="1494885" y="1481372"/>
                    <a:pt x="1440108" y="1463904"/>
                  </a:cubicBezTo>
                  <a:close/>
                  <a:moveTo>
                    <a:pt x="1099508" y="1380155"/>
                  </a:moveTo>
                  <a:cubicBezTo>
                    <a:pt x="1105834" y="1414014"/>
                    <a:pt x="1111225" y="1448160"/>
                    <a:pt x="1118702" y="1481803"/>
                  </a:cubicBezTo>
                  <a:cubicBezTo>
                    <a:pt x="1149829" y="1623061"/>
                    <a:pt x="1191882" y="1760221"/>
                    <a:pt x="1273905" y="1881710"/>
                  </a:cubicBezTo>
                  <a:cubicBezTo>
                    <a:pt x="1289792" y="1905217"/>
                    <a:pt x="1304817" y="1929443"/>
                    <a:pt x="1325951" y="1949212"/>
                  </a:cubicBezTo>
                  <a:cubicBezTo>
                    <a:pt x="1332133" y="1956911"/>
                    <a:pt x="1343132" y="1958816"/>
                    <a:pt x="1351543" y="1953669"/>
                  </a:cubicBezTo>
                  <a:cubicBezTo>
                    <a:pt x="1366208" y="1947299"/>
                    <a:pt x="1381304" y="1941944"/>
                    <a:pt x="1396688" y="1937638"/>
                  </a:cubicBezTo>
                  <a:cubicBezTo>
                    <a:pt x="1403876" y="1935409"/>
                    <a:pt x="1412143" y="1927933"/>
                    <a:pt x="1418901" y="1936128"/>
                  </a:cubicBezTo>
                  <a:cubicBezTo>
                    <a:pt x="1425658" y="1944323"/>
                    <a:pt x="1417895" y="1953381"/>
                    <a:pt x="1413581" y="1960426"/>
                  </a:cubicBezTo>
                  <a:cubicBezTo>
                    <a:pt x="1391224" y="1996707"/>
                    <a:pt x="1368365" y="2032651"/>
                    <a:pt x="1345145" y="2068256"/>
                  </a:cubicBezTo>
                  <a:cubicBezTo>
                    <a:pt x="1296478" y="2142875"/>
                    <a:pt x="1253633" y="2220800"/>
                    <a:pt x="1211651" y="2299300"/>
                  </a:cubicBezTo>
                  <a:cubicBezTo>
                    <a:pt x="1171826" y="2373919"/>
                    <a:pt x="1132576" y="2449040"/>
                    <a:pt x="1098142" y="2531351"/>
                  </a:cubicBezTo>
                  <a:cubicBezTo>
                    <a:pt x="1076576" y="2487356"/>
                    <a:pt x="1055010" y="2447100"/>
                    <a:pt x="1035816" y="2405765"/>
                  </a:cubicBezTo>
                  <a:cubicBezTo>
                    <a:pt x="999873" y="2327192"/>
                    <a:pt x="956741" y="2252214"/>
                    <a:pt x="914471" y="2177093"/>
                  </a:cubicBezTo>
                  <a:cubicBezTo>
                    <a:pt x="870261" y="2098880"/>
                    <a:pt x="821809" y="2023255"/>
                    <a:pt x="772495" y="1948277"/>
                  </a:cubicBezTo>
                  <a:cubicBezTo>
                    <a:pt x="770266" y="1943489"/>
                    <a:pt x="768757" y="1938407"/>
                    <a:pt x="767966" y="1933181"/>
                  </a:cubicBezTo>
                  <a:lnTo>
                    <a:pt x="769188" y="1931959"/>
                  </a:lnTo>
                  <a:cubicBezTo>
                    <a:pt x="794708" y="1932749"/>
                    <a:pt x="817568" y="1943461"/>
                    <a:pt x="840428" y="1952806"/>
                  </a:cubicBezTo>
                  <a:cubicBezTo>
                    <a:pt x="853368" y="1958125"/>
                    <a:pt x="861203" y="1957335"/>
                    <a:pt x="870261" y="1946911"/>
                  </a:cubicBezTo>
                  <a:cubicBezTo>
                    <a:pt x="901603" y="1910572"/>
                    <a:pt x="929137" y="1871085"/>
                    <a:pt x="952428" y="1829089"/>
                  </a:cubicBezTo>
                  <a:cubicBezTo>
                    <a:pt x="1011447" y="1724206"/>
                    <a:pt x="1044946" y="1610265"/>
                    <a:pt x="1073341" y="1494528"/>
                  </a:cubicBezTo>
                  <a:cubicBezTo>
                    <a:pt x="1082543" y="1457074"/>
                    <a:pt x="1087287" y="1418615"/>
                    <a:pt x="1099508" y="1380155"/>
                  </a:cubicBezTo>
                  <a:close/>
                  <a:moveTo>
                    <a:pt x="353466" y="1306974"/>
                  </a:moveTo>
                  <a:cubicBezTo>
                    <a:pt x="363962" y="1328540"/>
                    <a:pt x="367341" y="1351400"/>
                    <a:pt x="371366" y="1374045"/>
                  </a:cubicBezTo>
                  <a:cubicBezTo>
                    <a:pt x="375176" y="1395611"/>
                    <a:pt x="381359" y="1408263"/>
                    <a:pt x="408244" y="1412935"/>
                  </a:cubicBezTo>
                  <a:cubicBezTo>
                    <a:pt x="500834" y="1428967"/>
                    <a:pt x="592203" y="1422784"/>
                    <a:pt x="683930" y="1408335"/>
                  </a:cubicBezTo>
                  <a:cubicBezTo>
                    <a:pt x="780690" y="1393023"/>
                    <a:pt x="873783" y="1364556"/>
                    <a:pt x="965727" y="1331847"/>
                  </a:cubicBezTo>
                  <a:cubicBezTo>
                    <a:pt x="970040" y="1330790"/>
                    <a:pt x="974497" y="1330165"/>
                    <a:pt x="978953" y="1329978"/>
                  </a:cubicBezTo>
                  <a:lnTo>
                    <a:pt x="984489" y="1335442"/>
                  </a:lnTo>
                  <a:cubicBezTo>
                    <a:pt x="929136" y="1383318"/>
                    <a:pt x="875796" y="1433280"/>
                    <a:pt x="825116" y="1486404"/>
                  </a:cubicBezTo>
                  <a:cubicBezTo>
                    <a:pt x="743165" y="1571734"/>
                    <a:pt x="674153" y="1665762"/>
                    <a:pt x="629009" y="1776180"/>
                  </a:cubicBezTo>
                  <a:cubicBezTo>
                    <a:pt x="613121" y="1815286"/>
                    <a:pt x="613265" y="1814927"/>
                    <a:pt x="643817" y="1843034"/>
                  </a:cubicBezTo>
                  <a:cubicBezTo>
                    <a:pt x="658913" y="1856908"/>
                    <a:pt x="671565" y="1873442"/>
                    <a:pt x="686949" y="1890408"/>
                  </a:cubicBezTo>
                  <a:cubicBezTo>
                    <a:pt x="462591" y="1869489"/>
                    <a:pt x="236722" y="1880272"/>
                    <a:pt x="11213" y="1895296"/>
                  </a:cubicBezTo>
                  <a:lnTo>
                    <a:pt x="9920" y="1893714"/>
                  </a:lnTo>
                  <a:cubicBezTo>
                    <a:pt x="19768" y="1859353"/>
                    <a:pt x="45863" y="1835270"/>
                    <a:pt x="64913" y="1806660"/>
                  </a:cubicBezTo>
                  <a:cubicBezTo>
                    <a:pt x="142839" y="1688766"/>
                    <a:pt x="215875" y="1568211"/>
                    <a:pt x="282874" y="1443559"/>
                  </a:cubicBezTo>
                  <a:cubicBezTo>
                    <a:pt x="306884" y="1398846"/>
                    <a:pt x="329169" y="1353413"/>
                    <a:pt x="353466" y="1306974"/>
                  </a:cubicBezTo>
                  <a:close/>
                  <a:moveTo>
                    <a:pt x="1840877" y="1306615"/>
                  </a:moveTo>
                  <a:cubicBezTo>
                    <a:pt x="1942165" y="1512643"/>
                    <a:pt x="2059987" y="1710138"/>
                    <a:pt x="2193122" y="1897166"/>
                  </a:cubicBezTo>
                  <a:cubicBezTo>
                    <a:pt x="1959993" y="1878547"/>
                    <a:pt x="1733046" y="1869777"/>
                    <a:pt x="1502649" y="1885592"/>
                  </a:cubicBezTo>
                  <a:cubicBezTo>
                    <a:pt x="1521699" y="1866642"/>
                    <a:pt x="1541756" y="1848764"/>
                    <a:pt x="1562746" y="1832036"/>
                  </a:cubicBezTo>
                  <a:cubicBezTo>
                    <a:pt x="1577123" y="1821684"/>
                    <a:pt x="1577627" y="1811476"/>
                    <a:pt x="1572810" y="1797818"/>
                  </a:cubicBezTo>
                  <a:cubicBezTo>
                    <a:pt x="1544056" y="1715292"/>
                    <a:pt x="1497977" y="1642614"/>
                    <a:pt x="1445499" y="1573747"/>
                  </a:cubicBezTo>
                  <a:cubicBezTo>
                    <a:pt x="1395969" y="1509049"/>
                    <a:pt x="1336303" y="1453265"/>
                    <a:pt x="1278434" y="1396187"/>
                  </a:cubicBezTo>
                  <a:cubicBezTo>
                    <a:pt x="1261397" y="1379365"/>
                    <a:pt x="1241628" y="1365491"/>
                    <a:pt x="1223297" y="1350035"/>
                  </a:cubicBezTo>
                  <a:cubicBezTo>
                    <a:pt x="1215246" y="1343206"/>
                    <a:pt x="1205541" y="1337455"/>
                    <a:pt x="1203528" y="1325738"/>
                  </a:cubicBezTo>
                  <a:lnTo>
                    <a:pt x="1204894" y="1324156"/>
                  </a:lnTo>
                  <a:cubicBezTo>
                    <a:pt x="1303379" y="1357080"/>
                    <a:pt x="1401720" y="1390436"/>
                    <a:pt x="1504662" y="1407473"/>
                  </a:cubicBezTo>
                  <a:cubicBezTo>
                    <a:pt x="1602860" y="1423647"/>
                    <a:pt x="1700985" y="1429039"/>
                    <a:pt x="1799398" y="1410133"/>
                  </a:cubicBezTo>
                  <a:cubicBezTo>
                    <a:pt x="1809246" y="1408954"/>
                    <a:pt x="1817154" y="1401398"/>
                    <a:pt x="1818808" y="1391586"/>
                  </a:cubicBezTo>
                  <a:cubicBezTo>
                    <a:pt x="1825996" y="1365347"/>
                    <a:pt x="1825996" y="1337167"/>
                    <a:pt x="1840877" y="1306615"/>
                  </a:cubicBezTo>
                  <a:close/>
                  <a:moveTo>
                    <a:pt x="902825" y="934097"/>
                  </a:moveTo>
                  <a:cubicBezTo>
                    <a:pt x="949696" y="946678"/>
                    <a:pt x="985998" y="974498"/>
                    <a:pt x="1028267" y="988732"/>
                  </a:cubicBezTo>
                  <a:cubicBezTo>
                    <a:pt x="1036319" y="991463"/>
                    <a:pt x="1036894" y="998220"/>
                    <a:pt x="1039050" y="1005409"/>
                  </a:cubicBezTo>
                  <a:cubicBezTo>
                    <a:pt x="1060472" y="1078583"/>
                    <a:pt x="1078157" y="1152791"/>
                    <a:pt x="1092103" y="1227755"/>
                  </a:cubicBezTo>
                  <a:cubicBezTo>
                    <a:pt x="1093109" y="1233147"/>
                    <a:pt x="1093109" y="1238610"/>
                    <a:pt x="1100873" y="1239976"/>
                  </a:cubicBezTo>
                  <a:cubicBezTo>
                    <a:pt x="1112950" y="1166795"/>
                    <a:pt x="1127471" y="1094046"/>
                    <a:pt x="1145587" y="1022087"/>
                  </a:cubicBezTo>
                  <a:cubicBezTo>
                    <a:pt x="1151481" y="998580"/>
                    <a:pt x="1161618" y="982334"/>
                    <a:pt x="1185412" y="973707"/>
                  </a:cubicBezTo>
                  <a:cubicBezTo>
                    <a:pt x="1215461" y="962780"/>
                    <a:pt x="1244575" y="949409"/>
                    <a:pt x="1273977" y="936685"/>
                  </a:cubicBezTo>
                  <a:cubicBezTo>
                    <a:pt x="1286197" y="931438"/>
                    <a:pt x="1289576" y="933810"/>
                    <a:pt x="1291733" y="948043"/>
                  </a:cubicBezTo>
                  <a:cubicBezTo>
                    <a:pt x="1296836" y="981471"/>
                    <a:pt x="1293818" y="1015473"/>
                    <a:pt x="1301293" y="1048685"/>
                  </a:cubicBezTo>
                  <a:cubicBezTo>
                    <a:pt x="1306757" y="1066369"/>
                    <a:pt x="1300359" y="1085584"/>
                    <a:pt x="1285335" y="1096418"/>
                  </a:cubicBezTo>
                  <a:cubicBezTo>
                    <a:pt x="1244072" y="1127760"/>
                    <a:pt x="1209853" y="1166867"/>
                    <a:pt x="1173263" y="1203242"/>
                  </a:cubicBezTo>
                  <a:cubicBezTo>
                    <a:pt x="1158382" y="1217619"/>
                    <a:pt x="1135739" y="1224808"/>
                    <a:pt x="1128765" y="1247812"/>
                  </a:cubicBezTo>
                  <a:lnTo>
                    <a:pt x="1122439" y="1250543"/>
                  </a:lnTo>
                  <a:cubicBezTo>
                    <a:pt x="1123086" y="1251492"/>
                    <a:pt x="1123805" y="1252383"/>
                    <a:pt x="1124596" y="1253203"/>
                  </a:cubicBezTo>
                  <a:cubicBezTo>
                    <a:pt x="1126033" y="1252197"/>
                    <a:pt x="1127830" y="1250831"/>
                    <a:pt x="1129628" y="1249537"/>
                  </a:cubicBezTo>
                  <a:cubicBezTo>
                    <a:pt x="1174342" y="1235159"/>
                    <a:pt x="1218911" y="1219775"/>
                    <a:pt x="1263840" y="1205758"/>
                  </a:cubicBezTo>
                  <a:cubicBezTo>
                    <a:pt x="1293458" y="1196484"/>
                    <a:pt x="1323435" y="1188505"/>
                    <a:pt x="1353483" y="1180526"/>
                  </a:cubicBezTo>
                  <a:cubicBezTo>
                    <a:pt x="1362038" y="1177420"/>
                    <a:pt x="1371599" y="1178793"/>
                    <a:pt x="1378931" y="1184192"/>
                  </a:cubicBezTo>
                  <a:cubicBezTo>
                    <a:pt x="1413149" y="1210646"/>
                    <a:pt x="1447656" y="1236597"/>
                    <a:pt x="1483814" y="1264130"/>
                  </a:cubicBezTo>
                  <a:cubicBezTo>
                    <a:pt x="1447870" y="1289003"/>
                    <a:pt x="1413149" y="1312150"/>
                    <a:pt x="1379578" y="1336735"/>
                  </a:cubicBezTo>
                  <a:cubicBezTo>
                    <a:pt x="1369011" y="1344873"/>
                    <a:pt x="1355065" y="1347166"/>
                    <a:pt x="1342413" y="1342846"/>
                  </a:cubicBezTo>
                  <a:cubicBezTo>
                    <a:pt x="1266716" y="1324227"/>
                    <a:pt x="1192672" y="1299714"/>
                    <a:pt x="1116257" y="1279513"/>
                  </a:cubicBezTo>
                  <a:cubicBezTo>
                    <a:pt x="1133797" y="1293891"/>
                    <a:pt x="1151697" y="1308268"/>
                    <a:pt x="1168806" y="1323724"/>
                  </a:cubicBezTo>
                  <a:cubicBezTo>
                    <a:pt x="1207122" y="1358014"/>
                    <a:pt x="1244718" y="1393095"/>
                    <a:pt x="1283250" y="1427097"/>
                  </a:cubicBezTo>
                  <a:cubicBezTo>
                    <a:pt x="1303234" y="1444782"/>
                    <a:pt x="1310927" y="1464406"/>
                    <a:pt x="1304816" y="1491364"/>
                  </a:cubicBezTo>
                  <a:cubicBezTo>
                    <a:pt x="1300144" y="1513958"/>
                    <a:pt x="1297412" y="1536897"/>
                    <a:pt x="1296621" y="1559944"/>
                  </a:cubicBezTo>
                  <a:cubicBezTo>
                    <a:pt x="1296190" y="1572330"/>
                    <a:pt x="1293458" y="1584529"/>
                    <a:pt x="1288498" y="1595887"/>
                  </a:cubicBezTo>
                  <a:cubicBezTo>
                    <a:pt x="1246013" y="1581510"/>
                    <a:pt x="1208488" y="1558937"/>
                    <a:pt x="1169094" y="1540247"/>
                  </a:cubicBezTo>
                  <a:cubicBezTo>
                    <a:pt x="1156945" y="1534424"/>
                    <a:pt x="1153710" y="1524144"/>
                    <a:pt x="1150907" y="1512571"/>
                  </a:cubicBezTo>
                  <a:cubicBezTo>
                    <a:pt x="1133797" y="1440684"/>
                    <a:pt x="1113597" y="1370163"/>
                    <a:pt x="1101807" y="1297342"/>
                  </a:cubicBezTo>
                  <a:cubicBezTo>
                    <a:pt x="1100010" y="1291885"/>
                    <a:pt x="1097638" y="1286652"/>
                    <a:pt x="1094619" y="1281742"/>
                  </a:cubicBezTo>
                  <a:cubicBezTo>
                    <a:pt x="1082038" y="1360817"/>
                    <a:pt x="1068165" y="1434789"/>
                    <a:pt x="1049546" y="1508042"/>
                  </a:cubicBezTo>
                  <a:cubicBezTo>
                    <a:pt x="1043579" y="1531477"/>
                    <a:pt x="1033587" y="1547867"/>
                    <a:pt x="1009793" y="1556493"/>
                  </a:cubicBezTo>
                  <a:cubicBezTo>
                    <a:pt x="979816" y="1567420"/>
                    <a:pt x="950630" y="1580863"/>
                    <a:pt x="921228" y="1593515"/>
                  </a:cubicBezTo>
                  <a:cubicBezTo>
                    <a:pt x="909367" y="1598547"/>
                    <a:pt x="905413" y="1596894"/>
                    <a:pt x="903328" y="1582373"/>
                  </a:cubicBezTo>
                  <a:cubicBezTo>
                    <a:pt x="898440" y="1548873"/>
                    <a:pt x="901172" y="1514871"/>
                    <a:pt x="893767" y="1481731"/>
                  </a:cubicBezTo>
                  <a:cubicBezTo>
                    <a:pt x="889023" y="1464040"/>
                    <a:pt x="895205" y="1445241"/>
                    <a:pt x="909510" y="1433783"/>
                  </a:cubicBezTo>
                  <a:cubicBezTo>
                    <a:pt x="957963" y="1390651"/>
                    <a:pt x="1005192" y="1346009"/>
                    <a:pt x="1052709" y="1301727"/>
                  </a:cubicBezTo>
                  <a:cubicBezTo>
                    <a:pt x="1058460" y="1296407"/>
                    <a:pt x="1065649" y="1291662"/>
                    <a:pt x="1066296" y="1282533"/>
                  </a:cubicBezTo>
                  <a:lnTo>
                    <a:pt x="1072622" y="1279801"/>
                  </a:lnTo>
                  <a:cubicBezTo>
                    <a:pt x="1071975" y="1278852"/>
                    <a:pt x="1071255" y="1277961"/>
                    <a:pt x="1070465" y="1277141"/>
                  </a:cubicBezTo>
                  <a:cubicBezTo>
                    <a:pt x="1068596" y="1278291"/>
                    <a:pt x="1066799" y="1279657"/>
                    <a:pt x="1065001" y="1280951"/>
                  </a:cubicBezTo>
                  <a:cubicBezTo>
                    <a:pt x="1032868" y="1285265"/>
                    <a:pt x="1004832" y="1302158"/>
                    <a:pt x="974065" y="1310856"/>
                  </a:cubicBezTo>
                  <a:cubicBezTo>
                    <a:pt x="930933" y="1323221"/>
                    <a:pt x="887153" y="1336232"/>
                    <a:pt x="843734" y="1349028"/>
                  </a:cubicBezTo>
                  <a:cubicBezTo>
                    <a:pt x="834605" y="1353018"/>
                    <a:pt x="824038" y="1351983"/>
                    <a:pt x="815842" y="1346297"/>
                  </a:cubicBezTo>
                  <a:cubicBezTo>
                    <a:pt x="781480" y="1319986"/>
                    <a:pt x="747046" y="1293891"/>
                    <a:pt x="710528" y="1266071"/>
                  </a:cubicBezTo>
                  <a:cubicBezTo>
                    <a:pt x="749275" y="1239185"/>
                    <a:pt x="786297" y="1213234"/>
                    <a:pt x="823534" y="1187714"/>
                  </a:cubicBezTo>
                  <a:cubicBezTo>
                    <a:pt x="831513" y="1182251"/>
                    <a:pt x="840427" y="1184335"/>
                    <a:pt x="849341" y="1186708"/>
                  </a:cubicBezTo>
                  <a:cubicBezTo>
                    <a:pt x="923169" y="1206189"/>
                    <a:pt x="996637" y="1226605"/>
                    <a:pt x="1068309" y="1253131"/>
                  </a:cubicBezTo>
                  <a:cubicBezTo>
                    <a:pt x="1073269" y="1253692"/>
                    <a:pt x="1078301" y="1253692"/>
                    <a:pt x="1083261" y="1253131"/>
                  </a:cubicBezTo>
                  <a:cubicBezTo>
                    <a:pt x="1031143" y="1215319"/>
                    <a:pt x="988371" y="1174056"/>
                    <a:pt x="944735" y="1133799"/>
                  </a:cubicBezTo>
                  <a:cubicBezTo>
                    <a:pt x="930358" y="1120788"/>
                    <a:pt x="915980" y="1107992"/>
                    <a:pt x="902321" y="1094118"/>
                  </a:cubicBezTo>
                  <a:cubicBezTo>
                    <a:pt x="893983" y="1085491"/>
                    <a:pt x="886795" y="1075786"/>
                    <a:pt x="887944" y="1063494"/>
                  </a:cubicBezTo>
                  <a:cubicBezTo>
                    <a:pt x="892401" y="1020362"/>
                    <a:pt x="897793" y="977230"/>
                    <a:pt x="902825" y="934097"/>
                  </a:cubicBezTo>
                  <a:close/>
                  <a:moveTo>
                    <a:pt x="493799" y="790890"/>
                  </a:moveTo>
                  <a:cubicBezTo>
                    <a:pt x="488057" y="789299"/>
                    <a:pt x="481641" y="790647"/>
                    <a:pt x="473805" y="794349"/>
                  </a:cubicBezTo>
                  <a:cubicBezTo>
                    <a:pt x="435850" y="811955"/>
                    <a:pt x="394874" y="822134"/>
                    <a:pt x="353108" y="824327"/>
                  </a:cubicBezTo>
                  <a:cubicBezTo>
                    <a:pt x="345919" y="824686"/>
                    <a:pt x="336646" y="823823"/>
                    <a:pt x="342397" y="835756"/>
                  </a:cubicBezTo>
                  <a:cubicBezTo>
                    <a:pt x="363531" y="879392"/>
                    <a:pt x="373595" y="926190"/>
                    <a:pt x="381647" y="973420"/>
                  </a:cubicBezTo>
                  <a:cubicBezTo>
                    <a:pt x="383947" y="986863"/>
                    <a:pt x="392286" y="985209"/>
                    <a:pt x="401128" y="985640"/>
                  </a:cubicBezTo>
                  <a:cubicBezTo>
                    <a:pt x="465826" y="988372"/>
                    <a:pt x="529374" y="1001887"/>
                    <a:pt x="592490" y="1015689"/>
                  </a:cubicBezTo>
                  <a:cubicBezTo>
                    <a:pt x="645759" y="1027478"/>
                    <a:pt x="696510" y="1048613"/>
                    <a:pt x="755314" y="1067951"/>
                  </a:cubicBezTo>
                  <a:cubicBezTo>
                    <a:pt x="659704" y="985209"/>
                    <a:pt x="573728" y="905271"/>
                    <a:pt x="509749" y="805061"/>
                  </a:cubicBezTo>
                  <a:cubicBezTo>
                    <a:pt x="504609" y="797010"/>
                    <a:pt x="499541" y="792481"/>
                    <a:pt x="493799" y="790890"/>
                  </a:cubicBezTo>
                  <a:close/>
                  <a:moveTo>
                    <a:pt x="1700212" y="789524"/>
                  </a:moveTo>
                  <a:cubicBezTo>
                    <a:pt x="1696061" y="790522"/>
                    <a:pt x="1692323" y="793595"/>
                    <a:pt x="1688477" y="799526"/>
                  </a:cubicBezTo>
                  <a:cubicBezTo>
                    <a:pt x="1622700" y="901748"/>
                    <a:pt x="1536004" y="984706"/>
                    <a:pt x="1445427" y="1064500"/>
                  </a:cubicBezTo>
                  <a:cubicBezTo>
                    <a:pt x="1560446" y="1021368"/>
                    <a:pt x="1677765" y="992254"/>
                    <a:pt x="1800044" y="985425"/>
                  </a:cubicBezTo>
                  <a:cubicBezTo>
                    <a:pt x="1811690" y="984778"/>
                    <a:pt x="1811690" y="977373"/>
                    <a:pt x="1813272" y="969250"/>
                  </a:cubicBezTo>
                  <a:cubicBezTo>
                    <a:pt x="1821826" y="923890"/>
                    <a:pt x="1831244" y="878745"/>
                    <a:pt x="1851587" y="836835"/>
                  </a:cubicBezTo>
                  <a:cubicBezTo>
                    <a:pt x="1856619" y="826483"/>
                    <a:pt x="1851587" y="824327"/>
                    <a:pt x="1842745" y="824039"/>
                  </a:cubicBezTo>
                  <a:cubicBezTo>
                    <a:pt x="1797672" y="822745"/>
                    <a:pt x="1755403" y="809661"/>
                    <a:pt x="1714428" y="791978"/>
                  </a:cubicBezTo>
                  <a:cubicBezTo>
                    <a:pt x="1708929" y="789606"/>
                    <a:pt x="1704364" y="788527"/>
                    <a:pt x="1700212" y="789524"/>
                  </a:cubicBezTo>
                  <a:close/>
                  <a:moveTo>
                    <a:pt x="2193768" y="632029"/>
                  </a:moveTo>
                  <a:cubicBezTo>
                    <a:pt x="2059556" y="820487"/>
                    <a:pt x="1941086" y="1019657"/>
                    <a:pt x="1839510" y="1227539"/>
                  </a:cubicBezTo>
                  <a:cubicBezTo>
                    <a:pt x="1832825" y="1200151"/>
                    <a:pt x="1827074" y="1180813"/>
                    <a:pt x="1823479" y="1161188"/>
                  </a:cubicBezTo>
                  <a:cubicBezTo>
                    <a:pt x="1816722" y="1124454"/>
                    <a:pt x="1811906" y="1119422"/>
                    <a:pt x="1774812" y="1114821"/>
                  </a:cubicBezTo>
                  <a:cubicBezTo>
                    <a:pt x="1628163" y="1096562"/>
                    <a:pt x="1485899" y="1119709"/>
                    <a:pt x="1345432" y="1159966"/>
                  </a:cubicBezTo>
                  <a:cubicBezTo>
                    <a:pt x="1295974" y="1174422"/>
                    <a:pt x="1247235" y="1191366"/>
                    <a:pt x="1199502" y="1210718"/>
                  </a:cubicBezTo>
                  <a:cubicBezTo>
                    <a:pt x="1197417" y="1211509"/>
                    <a:pt x="1194470" y="1210215"/>
                    <a:pt x="1187425" y="1209280"/>
                  </a:cubicBezTo>
                  <a:cubicBezTo>
                    <a:pt x="1255502" y="1160325"/>
                    <a:pt x="1311861" y="1103463"/>
                    <a:pt x="1367142" y="1045810"/>
                  </a:cubicBezTo>
                  <a:cubicBezTo>
                    <a:pt x="1454269" y="955304"/>
                    <a:pt x="1527953" y="855669"/>
                    <a:pt x="1571301" y="736049"/>
                  </a:cubicBezTo>
                  <a:cubicBezTo>
                    <a:pt x="1577771" y="718222"/>
                    <a:pt x="1576045" y="706791"/>
                    <a:pt x="1560015" y="694786"/>
                  </a:cubicBezTo>
                  <a:cubicBezTo>
                    <a:pt x="1540246" y="679978"/>
                    <a:pt x="1523137" y="661647"/>
                    <a:pt x="1499917" y="640296"/>
                  </a:cubicBezTo>
                  <a:cubicBezTo>
                    <a:pt x="1733909" y="659202"/>
                    <a:pt x="1962149" y="653883"/>
                    <a:pt x="2193768" y="632029"/>
                  </a:cubicBezTo>
                  <a:close/>
                  <a:moveTo>
                    <a:pt x="0" y="631957"/>
                  </a:moveTo>
                  <a:cubicBezTo>
                    <a:pt x="231475" y="653523"/>
                    <a:pt x="459356" y="659058"/>
                    <a:pt x="693564" y="640224"/>
                  </a:cubicBezTo>
                  <a:cubicBezTo>
                    <a:pt x="671279" y="661000"/>
                    <a:pt x="654170" y="679618"/>
                    <a:pt x="634329" y="694571"/>
                  </a:cubicBezTo>
                  <a:cubicBezTo>
                    <a:pt x="619952" y="705641"/>
                    <a:pt x="615423" y="716137"/>
                    <a:pt x="621173" y="733246"/>
                  </a:cubicBezTo>
                  <a:cubicBezTo>
                    <a:pt x="635551" y="774523"/>
                    <a:pt x="653954" y="814262"/>
                    <a:pt x="676239" y="851859"/>
                  </a:cubicBezTo>
                  <a:cubicBezTo>
                    <a:pt x="740937" y="961343"/>
                    <a:pt x="828423" y="1051273"/>
                    <a:pt x="919359" y="1138400"/>
                  </a:cubicBezTo>
                  <a:cubicBezTo>
                    <a:pt x="942795" y="1160900"/>
                    <a:pt x="973347" y="1175709"/>
                    <a:pt x="990600" y="1204895"/>
                  </a:cubicBezTo>
                  <a:lnTo>
                    <a:pt x="989234" y="1206477"/>
                  </a:lnTo>
                  <a:cubicBezTo>
                    <a:pt x="890174" y="1172690"/>
                    <a:pt x="791042" y="1138975"/>
                    <a:pt x="687310" y="1122513"/>
                  </a:cubicBezTo>
                  <a:cubicBezTo>
                    <a:pt x="591125" y="1107201"/>
                    <a:pt x="494653" y="1100947"/>
                    <a:pt x="398037" y="1119781"/>
                  </a:cubicBezTo>
                  <a:cubicBezTo>
                    <a:pt x="383660" y="1122585"/>
                    <a:pt x="377837" y="1129054"/>
                    <a:pt x="374530" y="1143648"/>
                  </a:cubicBezTo>
                  <a:cubicBezTo>
                    <a:pt x="368779" y="1169023"/>
                    <a:pt x="366335" y="1195694"/>
                    <a:pt x="352964" y="1223154"/>
                  </a:cubicBezTo>
                  <a:cubicBezTo>
                    <a:pt x="251388" y="1016940"/>
                    <a:pt x="133349" y="819237"/>
                    <a:pt x="0" y="631957"/>
                  </a:cubicBezTo>
                  <a:close/>
                  <a:moveTo>
                    <a:pt x="1094260" y="391137"/>
                  </a:moveTo>
                  <a:cubicBezTo>
                    <a:pt x="1067014" y="430818"/>
                    <a:pt x="1035744" y="466761"/>
                    <a:pt x="995127" y="493575"/>
                  </a:cubicBezTo>
                  <a:cubicBezTo>
                    <a:pt x="981613" y="502417"/>
                    <a:pt x="986788" y="511906"/>
                    <a:pt x="992037" y="523193"/>
                  </a:cubicBezTo>
                  <a:cubicBezTo>
                    <a:pt x="1042501" y="631526"/>
                    <a:pt x="1078876" y="744173"/>
                    <a:pt x="1093684" y="865374"/>
                  </a:cubicBezTo>
                  <a:cubicBezTo>
                    <a:pt x="1108061" y="854519"/>
                    <a:pt x="1102167" y="841364"/>
                    <a:pt x="1104036" y="830796"/>
                  </a:cubicBezTo>
                  <a:cubicBezTo>
                    <a:pt x="1123086" y="722326"/>
                    <a:pt x="1156945" y="616990"/>
                    <a:pt x="1204678" y="517729"/>
                  </a:cubicBezTo>
                  <a:cubicBezTo>
                    <a:pt x="1208488" y="509822"/>
                    <a:pt x="1210932" y="503783"/>
                    <a:pt x="1201874" y="497098"/>
                  </a:cubicBezTo>
                  <a:cubicBezTo>
                    <a:pt x="1173263" y="476157"/>
                    <a:pt x="1147240" y="451852"/>
                    <a:pt x="1124452" y="424708"/>
                  </a:cubicBezTo>
                  <a:cubicBezTo>
                    <a:pt x="1114963" y="413350"/>
                    <a:pt x="1110074" y="397606"/>
                    <a:pt x="1094260" y="391137"/>
                  </a:cubicBezTo>
                  <a:close/>
                  <a:moveTo>
                    <a:pt x="1095841" y="0"/>
                  </a:moveTo>
                  <a:cubicBezTo>
                    <a:pt x="1112950" y="34866"/>
                    <a:pt x="1129268" y="66640"/>
                    <a:pt x="1144293" y="98989"/>
                  </a:cubicBezTo>
                  <a:cubicBezTo>
                    <a:pt x="1196123" y="208429"/>
                    <a:pt x="1253704" y="315044"/>
                    <a:pt x="1316821" y="418382"/>
                  </a:cubicBezTo>
                  <a:cubicBezTo>
                    <a:pt x="1349889" y="473159"/>
                    <a:pt x="1385041" y="526643"/>
                    <a:pt x="1419619" y="580486"/>
                  </a:cubicBezTo>
                  <a:cubicBezTo>
                    <a:pt x="1423142" y="585648"/>
                    <a:pt x="1425155" y="591658"/>
                    <a:pt x="1425514" y="597883"/>
                  </a:cubicBezTo>
                  <a:lnTo>
                    <a:pt x="1424939" y="598674"/>
                  </a:lnTo>
                  <a:cubicBezTo>
                    <a:pt x="1398556" y="597523"/>
                    <a:pt x="1374618" y="586525"/>
                    <a:pt x="1351183" y="577108"/>
                  </a:cubicBezTo>
                  <a:cubicBezTo>
                    <a:pt x="1342628" y="572241"/>
                    <a:pt x="1331774" y="574383"/>
                    <a:pt x="1325735" y="582140"/>
                  </a:cubicBezTo>
                  <a:cubicBezTo>
                    <a:pt x="1291589" y="615639"/>
                    <a:pt x="1267435" y="656183"/>
                    <a:pt x="1244215" y="697159"/>
                  </a:cubicBezTo>
                  <a:cubicBezTo>
                    <a:pt x="1171897" y="824758"/>
                    <a:pt x="1133438" y="963787"/>
                    <a:pt x="1107630" y="1106914"/>
                  </a:cubicBezTo>
                  <a:cubicBezTo>
                    <a:pt x="1105545" y="1122003"/>
                    <a:pt x="1101376" y="1136725"/>
                    <a:pt x="1095122" y="1150620"/>
                  </a:cubicBezTo>
                  <a:cubicBezTo>
                    <a:pt x="1088580" y="1119422"/>
                    <a:pt x="1081176" y="1088367"/>
                    <a:pt x="1075784" y="1057168"/>
                  </a:cubicBezTo>
                  <a:cubicBezTo>
                    <a:pt x="1058388" y="962816"/>
                    <a:pt x="1030352" y="870737"/>
                    <a:pt x="992252" y="782704"/>
                  </a:cubicBezTo>
                  <a:cubicBezTo>
                    <a:pt x="966373" y="721262"/>
                    <a:pt x="932873" y="663300"/>
                    <a:pt x="892617" y="610176"/>
                  </a:cubicBezTo>
                  <a:cubicBezTo>
                    <a:pt x="887801" y="603778"/>
                    <a:pt x="882050" y="598099"/>
                    <a:pt x="877233" y="591773"/>
                  </a:cubicBezTo>
                  <a:cubicBezTo>
                    <a:pt x="865013" y="575526"/>
                    <a:pt x="852863" y="571285"/>
                    <a:pt x="832304" y="581637"/>
                  </a:cubicBezTo>
                  <a:cubicBezTo>
                    <a:pt x="808940" y="592973"/>
                    <a:pt x="783780" y="600263"/>
                    <a:pt x="757973" y="603203"/>
                  </a:cubicBezTo>
                  <a:cubicBezTo>
                    <a:pt x="889094" y="411768"/>
                    <a:pt x="998578" y="211635"/>
                    <a:pt x="1095841" y="0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4" name="任意多边形: 形状 473">
              <a:extLst>
                <a:ext uri="{FF2B5EF4-FFF2-40B4-BE49-F238E27FC236}">
                  <a16:creationId xmlns:a16="http://schemas.microsoft.com/office/drawing/2014/main" id="{B5E751BC-B69D-B291-FA53-E060DB0B32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983" y="3605983"/>
              <a:ext cx="286019" cy="330033"/>
            </a:xfrm>
            <a:custGeom>
              <a:avLst/>
              <a:gdLst>
                <a:gd name="connsiteX0" fmla="*/ 1098070 w 2193768"/>
                <a:gd name="connsiteY0" fmla="*/ 1666697 h 2531351"/>
                <a:gd name="connsiteX1" fmla="*/ 1071904 w 2193768"/>
                <a:gd name="connsiteY1" fmla="*/ 1783225 h 2531351"/>
                <a:gd name="connsiteX2" fmla="*/ 991678 w 2193768"/>
                <a:gd name="connsiteY2" fmla="*/ 2008518 h 2531351"/>
                <a:gd name="connsiteX3" fmla="*/ 997285 w 2193768"/>
                <a:gd name="connsiteY3" fmla="*/ 2036626 h 2531351"/>
                <a:gd name="connsiteX4" fmla="*/ 1082327 w 2193768"/>
                <a:gd name="connsiteY4" fmla="*/ 2123752 h 2531351"/>
                <a:gd name="connsiteX5" fmla="*/ 1111513 w 2193768"/>
                <a:gd name="connsiteY5" fmla="*/ 2124256 h 2531351"/>
                <a:gd name="connsiteX6" fmla="*/ 1194255 w 2193768"/>
                <a:gd name="connsiteY6" fmla="*/ 2038639 h 2531351"/>
                <a:gd name="connsiteX7" fmla="*/ 1202306 w 2193768"/>
                <a:gd name="connsiteY7" fmla="*/ 2006936 h 2531351"/>
                <a:gd name="connsiteX8" fmla="*/ 1112735 w 2193768"/>
                <a:gd name="connsiteY8" fmla="*/ 1734701 h 2531351"/>
                <a:gd name="connsiteX9" fmla="*/ 1098070 w 2193768"/>
                <a:gd name="connsiteY9" fmla="*/ 1666697 h 2531351"/>
                <a:gd name="connsiteX10" fmla="*/ 747765 w 2193768"/>
                <a:gd name="connsiteY10" fmla="*/ 1464838 h 2531351"/>
                <a:gd name="connsiteX11" fmla="*/ 702693 w 2193768"/>
                <a:gd name="connsiteY11" fmla="*/ 1479934 h 2531351"/>
                <a:gd name="connsiteX12" fmla="*/ 438724 w 2193768"/>
                <a:gd name="connsiteY12" fmla="*/ 1540607 h 2531351"/>
                <a:gd name="connsiteX13" fmla="*/ 386894 w 2193768"/>
                <a:gd name="connsiteY13" fmla="*/ 1547795 h 2531351"/>
                <a:gd name="connsiteX14" fmla="*/ 373307 w 2193768"/>
                <a:gd name="connsiteY14" fmla="*/ 1600272 h 2531351"/>
                <a:gd name="connsiteX15" fmla="*/ 338370 w 2193768"/>
                <a:gd name="connsiteY15" fmla="*/ 1704796 h 2531351"/>
                <a:gd name="connsiteX16" fmla="*/ 477471 w 2193768"/>
                <a:gd name="connsiteY16" fmla="*/ 1737792 h 2531351"/>
                <a:gd name="connsiteX17" fmla="*/ 507592 w 2193768"/>
                <a:gd name="connsiteY17" fmla="*/ 1728231 h 2531351"/>
                <a:gd name="connsiteX18" fmla="*/ 747837 w 2193768"/>
                <a:gd name="connsiteY18" fmla="*/ 1465197 h 2531351"/>
                <a:gd name="connsiteX19" fmla="*/ 1440108 w 2193768"/>
                <a:gd name="connsiteY19" fmla="*/ 1463904 h 2531351"/>
                <a:gd name="connsiteX20" fmla="*/ 1684523 w 2193768"/>
                <a:gd name="connsiteY20" fmla="*/ 1725284 h 2531351"/>
                <a:gd name="connsiteX21" fmla="*/ 1720466 w 2193768"/>
                <a:gd name="connsiteY21" fmla="*/ 1736355 h 2531351"/>
                <a:gd name="connsiteX22" fmla="*/ 1841092 w 2193768"/>
                <a:gd name="connsiteY22" fmla="*/ 1706378 h 2531351"/>
                <a:gd name="connsiteX23" fmla="*/ 1851228 w 2193768"/>
                <a:gd name="connsiteY23" fmla="*/ 1692504 h 2531351"/>
                <a:gd name="connsiteX24" fmla="*/ 1815284 w 2193768"/>
                <a:gd name="connsiteY24" fmla="*/ 1565121 h 2531351"/>
                <a:gd name="connsiteX25" fmla="*/ 1788687 w 2193768"/>
                <a:gd name="connsiteY25" fmla="*/ 1544417 h 2531351"/>
                <a:gd name="connsiteX26" fmla="*/ 1595095 w 2193768"/>
                <a:gd name="connsiteY26" fmla="*/ 1512283 h 2531351"/>
                <a:gd name="connsiteX27" fmla="*/ 1440108 w 2193768"/>
                <a:gd name="connsiteY27" fmla="*/ 1463904 h 2531351"/>
                <a:gd name="connsiteX28" fmla="*/ 1099508 w 2193768"/>
                <a:gd name="connsiteY28" fmla="*/ 1380155 h 2531351"/>
                <a:gd name="connsiteX29" fmla="*/ 1118702 w 2193768"/>
                <a:gd name="connsiteY29" fmla="*/ 1481803 h 2531351"/>
                <a:gd name="connsiteX30" fmla="*/ 1273905 w 2193768"/>
                <a:gd name="connsiteY30" fmla="*/ 1881710 h 2531351"/>
                <a:gd name="connsiteX31" fmla="*/ 1325951 w 2193768"/>
                <a:gd name="connsiteY31" fmla="*/ 1949212 h 2531351"/>
                <a:gd name="connsiteX32" fmla="*/ 1351543 w 2193768"/>
                <a:gd name="connsiteY32" fmla="*/ 1953669 h 2531351"/>
                <a:gd name="connsiteX33" fmla="*/ 1396688 w 2193768"/>
                <a:gd name="connsiteY33" fmla="*/ 1937638 h 2531351"/>
                <a:gd name="connsiteX34" fmla="*/ 1418901 w 2193768"/>
                <a:gd name="connsiteY34" fmla="*/ 1936128 h 2531351"/>
                <a:gd name="connsiteX35" fmla="*/ 1413581 w 2193768"/>
                <a:gd name="connsiteY35" fmla="*/ 1960426 h 2531351"/>
                <a:gd name="connsiteX36" fmla="*/ 1345145 w 2193768"/>
                <a:gd name="connsiteY36" fmla="*/ 2068256 h 2531351"/>
                <a:gd name="connsiteX37" fmla="*/ 1211651 w 2193768"/>
                <a:gd name="connsiteY37" fmla="*/ 2299300 h 2531351"/>
                <a:gd name="connsiteX38" fmla="*/ 1098142 w 2193768"/>
                <a:gd name="connsiteY38" fmla="*/ 2531351 h 2531351"/>
                <a:gd name="connsiteX39" fmla="*/ 1035816 w 2193768"/>
                <a:gd name="connsiteY39" fmla="*/ 2405765 h 2531351"/>
                <a:gd name="connsiteX40" fmla="*/ 914471 w 2193768"/>
                <a:gd name="connsiteY40" fmla="*/ 2177093 h 2531351"/>
                <a:gd name="connsiteX41" fmla="*/ 772495 w 2193768"/>
                <a:gd name="connsiteY41" fmla="*/ 1948277 h 2531351"/>
                <a:gd name="connsiteX42" fmla="*/ 767966 w 2193768"/>
                <a:gd name="connsiteY42" fmla="*/ 1933181 h 2531351"/>
                <a:gd name="connsiteX43" fmla="*/ 769188 w 2193768"/>
                <a:gd name="connsiteY43" fmla="*/ 1931959 h 2531351"/>
                <a:gd name="connsiteX44" fmla="*/ 840428 w 2193768"/>
                <a:gd name="connsiteY44" fmla="*/ 1952806 h 2531351"/>
                <a:gd name="connsiteX45" fmla="*/ 870261 w 2193768"/>
                <a:gd name="connsiteY45" fmla="*/ 1946911 h 2531351"/>
                <a:gd name="connsiteX46" fmla="*/ 952428 w 2193768"/>
                <a:gd name="connsiteY46" fmla="*/ 1829089 h 2531351"/>
                <a:gd name="connsiteX47" fmla="*/ 1073341 w 2193768"/>
                <a:gd name="connsiteY47" fmla="*/ 1494528 h 2531351"/>
                <a:gd name="connsiteX48" fmla="*/ 1099508 w 2193768"/>
                <a:gd name="connsiteY48" fmla="*/ 1380155 h 2531351"/>
                <a:gd name="connsiteX49" fmla="*/ 353466 w 2193768"/>
                <a:gd name="connsiteY49" fmla="*/ 1306974 h 2531351"/>
                <a:gd name="connsiteX50" fmla="*/ 371366 w 2193768"/>
                <a:gd name="connsiteY50" fmla="*/ 1374045 h 2531351"/>
                <a:gd name="connsiteX51" fmla="*/ 408244 w 2193768"/>
                <a:gd name="connsiteY51" fmla="*/ 1412935 h 2531351"/>
                <a:gd name="connsiteX52" fmla="*/ 683930 w 2193768"/>
                <a:gd name="connsiteY52" fmla="*/ 1408335 h 2531351"/>
                <a:gd name="connsiteX53" fmla="*/ 965727 w 2193768"/>
                <a:gd name="connsiteY53" fmla="*/ 1331847 h 2531351"/>
                <a:gd name="connsiteX54" fmla="*/ 978953 w 2193768"/>
                <a:gd name="connsiteY54" fmla="*/ 1329978 h 2531351"/>
                <a:gd name="connsiteX55" fmla="*/ 984489 w 2193768"/>
                <a:gd name="connsiteY55" fmla="*/ 1335442 h 2531351"/>
                <a:gd name="connsiteX56" fmla="*/ 825116 w 2193768"/>
                <a:gd name="connsiteY56" fmla="*/ 1486404 h 2531351"/>
                <a:gd name="connsiteX57" fmla="*/ 629009 w 2193768"/>
                <a:gd name="connsiteY57" fmla="*/ 1776180 h 2531351"/>
                <a:gd name="connsiteX58" fmla="*/ 643817 w 2193768"/>
                <a:gd name="connsiteY58" fmla="*/ 1843034 h 2531351"/>
                <a:gd name="connsiteX59" fmla="*/ 686949 w 2193768"/>
                <a:gd name="connsiteY59" fmla="*/ 1890408 h 2531351"/>
                <a:gd name="connsiteX60" fmla="*/ 11213 w 2193768"/>
                <a:gd name="connsiteY60" fmla="*/ 1895296 h 2531351"/>
                <a:gd name="connsiteX61" fmla="*/ 9920 w 2193768"/>
                <a:gd name="connsiteY61" fmla="*/ 1893714 h 2531351"/>
                <a:gd name="connsiteX62" fmla="*/ 64913 w 2193768"/>
                <a:gd name="connsiteY62" fmla="*/ 1806660 h 2531351"/>
                <a:gd name="connsiteX63" fmla="*/ 282874 w 2193768"/>
                <a:gd name="connsiteY63" fmla="*/ 1443559 h 2531351"/>
                <a:gd name="connsiteX64" fmla="*/ 353466 w 2193768"/>
                <a:gd name="connsiteY64" fmla="*/ 1306974 h 2531351"/>
                <a:gd name="connsiteX65" fmla="*/ 1840877 w 2193768"/>
                <a:gd name="connsiteY65" fmla="*/ 1306615 h 2531351"/>
                <a:gd name="connsiteX66" fmla="*/ 2193122 w 2193768"/>
                <a:gd name="connsiteY66" fmla="*/ 1897166 h 2531351"/>
                <a:gd name="connsiteX67" fmla="*/ 1502649 w 2193768"/>
                <a:gd name="connsiteY67" fmla="*/ 1885592 h 2531351"/>
                <a:gd name="connsiteX68" fmla="*/ 1562746 w 2193768"/>
                <a:gd name="connsiteY68" fmla="*/ 1832036 h 2531351"/>
                <a:gd name="connsiteX69" fmla="*/ 1572810 w 2193768"/>
                <a:gd name="connsiteY69" fmla="*/ 1797818 h 2531351"/>
                <a:gd name="connsiteX70" fmla="*/ 1445499 w 2193768"/>
                <a:gd name="connsiteY70" fmla="*/ 1573747 h 2531351"/>
                <a:gd name="connsiteX71" fmla="*/ 1278434 w 2193768"/>
                <a:gd name="connsiteY71" fmla="*/ 1396187 h 2531351"/>
                <a:gd name="connsiteX72" fmla="*/ 1223297 w 2193768"/>
                <a:gd name="connsiteY72" fmla="*/ 1350035 h 2531351"/>
                <a:gd name="connsiteX73" fmla="*/ 1203528 w 2193768"/>
                <a:gd name="connsiteY73" fmla="*/ 1325738 h 2531351"/>
                <a:gd name="connsiteX74" fmla="*/ 1204894 w 2193768"/>
                <a:gd name="connsiteY74" fmla="*/ 1324156 h 2531351"/>
                <a:gd name="connsiteX75" fmla="*/ 1504662 w 2193768"/>
                <a:gd name="connsiteY75" fmla="*/ 1407473 h 2531351"/>
                <a:gd name="connsiteX76" fmla="*/ 1799398 w 2193768"/>
                <a:gd name="connsiteY76" fmla="*/ 1410133 h 2531351"/>
                <a:gd name="connsiteX77" fmla="*/ 1818808 w 2193768"/>
                <a:gd name="connsiteY77" fmla="*/ 1391586 h 2531351"/>
                <a:gd name="connsiteX78" fmla="*/ 1840877 w 2193768"/>
                <a:gd name="connsiteY78" fmla="*/ 1306615 h 2531351"/>
                <a:gd name="connsiteX79" fmla="*/ 902825 w 2193768"/>
                <a:gd name="connsiteY79" fmla="*/ 934097 h 2531351"/>
                <a:gd name="connsiteX80" fmla="*/ 1028267 w 2193768"/>
                <a:gd name="connsiteY80" fmla="*/ 988732 h 2531351"/>
                <a:gd name="connsiteX81" fmla="*/ 1039050 w 2193768"/>
                <a:gd name="connsiteY81" fmla="*/ 1005409 h 2531351"/>
                <a:gd name="connsiteX82" fmla="*/ 1092103 w 2193768"/>
                <a:gd name="connsiteY82" fmla="*/ 1227755 h 2531351"/>
                <a:gd name="connsiteX83" fmla="*/ 1100873 w 2193768"/>
                <a:gd name="connsiteY83" fmla="*/ 1239976 h 2531351"/>
                <a:gd name="connsiteX84" fmla="*/ 1145587 w 2193768"/>
                <a:gd name="connsiteY84" fmla="*/ 1022087 h 2531351"/>
                <a:gd name="connsiteX85" fmla="*/ 1185412 w 2193768"/>
                <a:gd name="connsiteY85" fmla="*/ 973707 h 2531351"/>
                <a:gd name="connsiteX86" fmla="*/ 1273977 w 2193768"/>
                <a:gd name="connsiteY86" fmla="*/ 936685 h 2531351"/>
                <a:gd name="connsiteX87" fmla="*/ 1291733 w 2193768"/>
                <a:gd name="connsiteY87" fmla="*/ 948043 h 2531351"/>
                <a:gd name="connsiteX88" fmla="*/ 1301293 w 2193768"/>
                <a:gd name="connsiteY88" fmla="*/ 1048685 h 2531351"/>
                <a:gd name="connsiteX89" fmla="*/ 1285335 w 2193768"/>
                <a:gd name="connsiteY89" fmla="*/ 1096418 h 2531351"/>
                <a:gd name="connsiteX90" fmla="*/ 1173263 w 2193768"/>
                <a:gd name="connsiteY90" fmla="*/ 1203242 h 2531351"/>
                <a:gd name="connsiteX91" fmla="*/ 1128765 w 2193768"/>
                <a:gd name="connsiteY91" fmla="*/ 1247812 h 2531351"/>
                <a:gd name="connsiteX92" fmla="*/ 1122439 w 2193768"/>
                <a:gd name="connsiteY92" fmla="*/ 1250543 h 2531351"/>
                <a:gd name="connsiteX93" fmla="*/ 1124596 w 2193768"/>
                <a:gd name="connsiteY93" fmla="*/ 1253203 h 2531351"/>
                <a:gd name="connsiteX94" fmla="*/ 1129628 w 2193768"/>
                <a:gd name="connsiteY94" fmla="*/ 1249537 h 2531351"/>
                <a:gd name="connsiteX95" fmla="*/ 1263840 w 2193768"/>
                <a:gd name="connsiteY95" fmla="*/ 1205758 h 2531351"/>
                <a:gd name="connsiteX96" fmla="*/ 1353483 w 2193768"/>
                <a:gd name="connsiteY96" fmla="*/ 1180526 h 2531351"/>
                <a:gd name="connsiteX97" fmla="*/ 1378931 w 2193768"/>
                <a:gd name="connsiteY97" fmla="*/ 1184192 h 2531351"/>
                <a:gd name="connsiteX98" fmla="*/ 1483814 w 2193768"/>
                <a:gd name="connsiteY98" fmla="*/ 1264130 h 2531351"/>
                <a:gd name="connsiteX99" fmla="*/ 1379578 w 2193768"/>
                <a:gd name="connsiteY99" fmla="*/ 1336735 h 2531351"/>
                <a:gd name="connsiteX100" fmla="*/ 1342413 w 2193768"/>
                <a:gd name="connsiteY100" fmla="*/ 1342846 h 2531351"/>
                <a:gd name="connsiteX101" fmla="*/ 1116257 w 2193768"/>
                <a:gd name="connsiteY101" fmla="*/ 1279513 h 2531351"/>
                <a:gd name="connsiteX102" fmla="*/ 1168806 w 2193768"/>
                <a:gd name="connsiteY102" fmla="*/ 1323724 h 2531351"/>
                <a:gd name="connsiteX103" fmla="*/ 1283250 w 2193768"/>
                <a:gd name="connsiteY103" fmla="*/ 1427097 h 2531351"/>
                <a:gd name="connsiteX104" fmla="*/ 1304816 w 2193768"/>
                <a:gd name="connsiteY104" fmla="*/ 1491364 h 2531351"/>
                <a:gd name="connsiteX105" fmla="*/ 1296621 w 2193768"/>
                <a:gd name="connsiteY105" fmla="*/ 1559944 h 2531351"/>
                <a:gd name="connsiteX106" fmla="*/ 1288498 w 2193768"/>
                <a:gd name="connsiteY106" fmla="*/ 1595887 h 2531351"/>
                <a:gd name="connsiteX107" fmla="*/ 1169094 w 2193768"/>
                <a:gd name="connsiteY107" fmla="*/ 1540247 h 2531351"/>
                <a:gd name="connsiteX108" fmla="*/ 1150907 w 2193768"/>
                <a:gd name="connsiteY108" fmla="*/ 1512571 h 2531351"/>
                <a:gd name="connsiteX109" fmla="*/ 1101807 w 2193768"/>
                <a:gd name="connsiteY109" fmla="*/ 1297342 h 2531351"/>
                <a:gd name="connsiteX110" fmla="*/ 1094619 w 2193768"/>
                <a:gd name="connsiteY110" fmla="*/ 1281742 h 2531351"/>
                <a:gd name="connsiteX111" fmla="*/ 1049546 w 2193768"/>
                <a:gd name="connsiteY111" fmla="*/ 1508042 h 2531351"/>
                <a:gd name="connsiteX112" fmla="*/ 1009793 w 2193768"/>
                <a:gd name="connsiteY112" fmla="*/ 1556493 h 2531351"/>
                <a:gd name="connsiteX113" fmla="*/ 921228 w 2193768"/>
                <a:gd name="connsiteY113" fmla="*/ 1593515 h 2531351"/>
                <a:gd name="connsiteX114" fmla="*/ 903328 w 2193768"/>
                <a:gd name="connsiteY114" fmla="*/ 1582373 h 2531351"/>
                <a:gd name="connsiteX115" fmla="*/ 893767 w 2193768"/>
                <a:gd name="connsiteY115" fmla="*/ 1481731 h 2531351"/>
                <a:gd name="connsiteX116" fmla="*/ 909510 w 2193768"/>
                <a:gd name="connsiteY116" fmla="*/ 1433783 h 2531351"/>
                <a:gd name="connsiteX117" fmla="*/ 1052709 w 2193768"/>
                <a:gd name="connsiteY117" fmla="*/ 1301727 h 2531351"/>
                <a:gd name="connsiteX118" fmla="*/ 1066296 w 2193768"/>
                <a:gd name="connsiteY118" fmla="*/ 1282533 h 2531351"/>
                <a:gd name="connsiteX119" fmla="*/ 1072622 w 2193768"/>
                <a:gd name="connsiteY119" fmla="*/ 1279801 h 2531351"/>
                <a:gd name="connsiteX120" fmla="*/ 1070465 w 2193768"/>
                <a:gd name="connsiteY120" fmla="*/ 1277141 h 2531351"/>
                <a:gd name="connsiteX121" fmla="*/ 1065001 w 2193768"/>
                <a:gd name="connsiteY121" fmla="*/ 1280951 h 2531351"/>
                <a:gd name="connsiteX122" fmla="*/ 974065 w 2193768"/>
                <a:gd name="connsiteY122" fmla="*/ 1310856 h 2531351"/>
                <a:gd name="connsiteX123" fmla="*/ 843734 w 2193768"/>
                <a:gd name="connsiteY123" fmla="*/ 1349028 h 2531351"/>
                <a:gd name="connsiteX124" fmla="*/ 815842 w 2193768"/>
                <a:gd name="connsiteY124" fmla="*/ 1346297 h 2531351"/>
                <a:gd name="connsiteX125" fmla="*/ 710528 w 2193768"/>
                <a:gd name="connsiteY125" fmla="*/ 1266071 h 2531351"/>
                <a:gd name="connsiteX126" fmla="*/ 823534 w 2193768"/>
                <a:gd name="connsiteY126" fmla="*/ 1187714 h 2531351"/>
                <a:gd name="connsiteX127" fmla="*/ 849341 w 2193768"/>
                <a:gd name="connsiteY127" fmla="*/ 1186708 h 2531351"/>
                <a:gd name="connsiteX128" fmla="*/ 1068309 w 2193768"/>
                <a:gd name="connsiteY128" fmla="*/ 1253131 h 2531351"/>
                <a:gd name="connsiteX129" fmla="*/ 1083261 w 2193768"/>
                <a:gd name="connsiteY129" fmla="*/ 1253131 h 2531351"/>
                <a:gd name="connsiteX130" fmla="*/ 944735 w 2193768"/>
                <a:gd name="connsiteY130" fmla="*/ 1133799 h 2531351"/>
                <a:gd name="connsiteX131" fmla="*/ 902321 w 2193768"/>
                <a:gd name="connsiteY131" fmla="*/ 1094118 h 2531351"/>
                <a:gd name="connsiteX132" fmla="*/ 887944 w 2193768"/>
                <a:gd name="connsiteY132" fmla="*/ 1063494 h 2531351"/>
                <a:gd name="connsiteX133" fmla="*/ 902825 w 2193768"/>
                <a:gd name="connsiteY133" fmla="*/ 934097 h 2531351"/>
                <a:gd name="connsiteX134" fmla="*/ 493799 w 2193768"/>
                <a:gd name="connsiteY134" fmla="*/ 790890 h 2531351"/>
                <a:gd name="connsiteX135" fmla="*/ 473805 w 2193768"/>
                <a:gd name="connsiteY135" fmla="*/ 794349 h 2531351"/>
                <a:gd name="connsiteX136" fmla="*/ 353108 w 2193768"/>
                <a:gd name="connsiteY136" fmla="*/ 824327 h 2531351"/>
                <a:gd name="connsiteX137" fmla="*/ 342397 w 2193768"/>
                <a:gd name="connsiteY137" fmla="*/ 835756 h 2531351"/>
                <a:gd name="connsiteX138" fmla="*/ 381647 w 2193768"/>
                <a:gd name="connsiteY138" fmla="*/ 973420 h 2531351"/>
                <a:gd name="connsiteX139" fmla="*/ 401128 w 2193768"/>
                <a:gd name="connsiteY139" fmla="*/ 985640 h 2531351"/>
                <a:gd name="connsiteX140" fmla="*/ 592490 w 2193768"/>
                <a:gd name="connsiteY140" fmla="*/ 1015689 h 2531351"/>
                <a:gd name="connsiteX141" fmla="*/ 755314 w 2193768"/>
                <a:gd name="connsiteY141" fmla="*/ 1067951 h 2531351"/>
                <a:gd name="connsiteX142" fmla="*/ 509749 w 2193768"/>
                <a:gd name="connsiteY142" fmla="*/ 805061 h 2531351"/>
                <a:gd name="connsiteX143" fmla="*/ 493799 w 2193768"/>
                <a:gd name="connsiteY143" fmla="*/ 790890 h 2531351"/>
                <a:gd name="connsiteX144" fmla="*/ 1700212 w 2193768"/>
                <a:gd name="connsiteY144" fmla="*/ 789524 h 2531351"/>
                <a:gd name="connsiteX145" fmla="*/ 1688477 w 2193768"/>
                <a:gd name="connsiteY145" fmla="*/ 799526 h 2531351"/>
                <a:gd name="connsiteX146" fmla="*/ 1445427 w 2193768"/>
                <a:gd name="connsiteY146" fmla="*/ 1064500 h 2531351"/>
                <a:gd name="connsiteX147" fmla="*/ 1800044 w 2193768"/>
                <a:gd name="connsiteY147" fmla="*/ 985425 h 2531351"/>
                <a:gd name="connsiteX148" fmla="*/ 1813272 w 2193768"/>
                <a:gd name="connsiteY148" fmla="*/ 969250 h 2531351"/>
                <a:gd name="connsiteX149" fmla="*/ 1851587 w 2193768"/>
                <a:gd name="connsiteY149" fmla="*/ 836835 h 2531351"/>
                <a:gd name="connsiteX150" fmla="*/ 1842745 w 2193768"/>
                <a:gd name="connsiteY150" fmla="*/ 824039 h 2531351"/>
                <a:gd name="connsiteX151" fmla="*/ 1714428 w 2193768"/>
                <a:gd name="connsiteY151" fmla="*/ 791978 h 2531351"/>
                <a:gd name="connsiteX152" fmla="*/ 1700212 w 2193768"/>
                <a:gd name="connsiteY152" fmla="*/ 789524 h 2531351"/>
                <a:gd name="connsiteX153" fmla="*/ 2193768 w 2193768"/>
                <a:gd name="connsiteY153" fmla="*/ 632029 h 2531351"/>
                <a:gd name="connsiteX154" fmla="*/ 1839510 w 2193768"/>
                <a:gd name="connsiteY154" fmla="*/ 1227539 h 2531351"/>
                <a:gd name="connsiteX155" fmla="*/ 1823479 w 2193768"/>
                <a:gd name="connsiteY155" fmla="*/ 1161188 h 2531351"/>
                <a:gd name="connsiteX156" fmla="*/ 1774812 w 2193768"/>
                <a:gd name="connsiteY156" fmla="*/ 1114821 h 2531351"/>
                <a:gd name="connsiteX157" fmla="*/ 1345432 w 2193768"/>
                <a:gd name="connsiteY157" fmla="*/ 1159966 h 2531351"/>
                <a:gd name="connsiteX158" fmla="*/ 1199502 w 2193768"/>
                <a:gd name="connsiteY158" fmla="*/ 1210718 h 2531351"/>
                <a:gd name="connsiteX159" fmla="*/ 1187425 w 2193768"/>
                <a:gd name="connsiteY159" fmla="*/ 1209280 h 2531351"/>
                <a:gd name="connsiteX160" fmla="*/ 1367142 w 2193768"/>
                <a:gd name="connsiteY160" fmla="*/ 1045810 h 2531351"/>
                <a:gd name="connsiteX161" fmla="*/ 1571301 w 2193768"/>
                <a:gd name="connsiteY161" fmla="*/ 736049 h 2531351"/>
                <a:gd name="connsiteX162" fmla="*/ 1560015 w 2193768"/>
                <a:gd name="connsiteY162" fmla="*/ 694786 h 2531351"/>
                <a:gd name="connsiteX163" fmla="*/ 1499917 w 2193768"/>
                <a:gd name="connsiteY163" fmla="*/ 640296 h 2531351"/>
                <a:gd name="connsiteX164" fmla="*/ 2193768 w 2193768"/>
                <a:gd name="connsiteY164" fmla="*/ 632029 h 2531351"/>
                <a:gd name="connsiteX165" fmla="*/ 0 w 2193768"/>
                <a:gd name="connsiteY165" fmla="*/ 631957 h 2531351"/>
                <a:gd name="connsiteX166" fmla="*/ 693564 w 2193768"/>
                <a:gd name="connsiteY166" fmla="*/ 640224 h 2531351"/>
                <a:gd name="connsiteX167" fmla="*/ 634329 w 2193768"/>
                <a:gd name="connsiteY167" fmla="*/ 694571 h 2531351"/>
                <a:gd name="connsiteX168" fmla="*/ 621173 w 2193768"/>
                <a:gd name="connsiteY168" fmla="*/ 733246 h 2531351"/>
                <a:gd name="connsiteX169" fmla="*/ 676239 w 2193768"/>
                <a:gd name="connsiteY169" fmla="*/ 851859 h 2531351"/>
                <a:gd name="connsiteX170" fmla="*/ 919359 w 2193768"/>
                <a:gd name="connsiteY170" fmla="*/ 1138400 h 2531351"/>
                <a:gd name="connsiteX171" fmla="*/ 990600 w 2193768"/>
                <a:gd name="connsiteY171" fmla="*/ 1204895 h 2531351"/>
                <a:gd name="connsiteX172" fmla="*/ 989234 w 2193768"/>
                <a:gd name="connsiteY172" fmla="*/ 1206477 h 2531351"/>
                <a:gd name="connsiteX173" fmla="*/ 687310 w 2193768"/>
                <a:gd name="connsiteY173" fmla="*/ 1122513 h 2531351"/>
                <a:gd name="connsiteX174" fmla="*/ 398037 w 2193768"/>
                <a:gd name="connsiteY174" fmla="*/ 1119781 h 2531351"/>
                <a:gd name="connsiteX175" fmla="*/ 374530 w 2193768"/>
                <a:gd name="connsiteY175" fmla="*/ 1143648 h 2531351"/>
                <a:gd name="connsiteX176" fmla="*/ 352964 w 2193768"/>
                <a:gd name="connsiteY176" fmla="*/ 1223154 h 2531351"/>
                <a:gd name="connsiteX177" fmla="*/ 0 w 2193768"/>
                <a:gd name="connsiteY177" fmla="*/ 631957 h 2531351"/>
                <a:gd name="connsiteX178" fmla="*/ 1094260 w 2193768"/>
                <a:gd name="connsiteY178" fmla="*/ 391137 h 2531351"/>
                <a:gd name="connsiteX179" fmla="*/ 995127 w 2193768"/>
                <a:gd name="connsiteY179" fmla="*/ 493575 h 2531351"/>
                <a:gd name="connsiteX180" fmla="*/ 992037 w 2193768"/>
                <a:gd name="connsiteY180" fmla="*/ 523193 h 2531351"/>
                <a:gd name="connsiteX181" fmla="*/ 1093684 w 2193768"/>
                <a:gd name="connsiteY181" fmla="*/ 865374 h 2531351"/>
                <a:gd name="connsiteX182" fmla="*/ 1104036 w 2193768"/>
                <a:gd name="connsiteY182" fmla="*/ 830796 h 2531351"/>
                <a:gd name="connsiteX183" fmla="*/ 1204678 w 2193768"/>
                <a:gd name="connsiteY183" fmla="*/ 517729 h 2531351"/>
                <a:gd name="connsiteX184" fmla="*/ 1201874 w 2193768"/>
                <a:gd name="connsiteY184" fmla="*/ 497098 h 2531351"/>
                <a:gd name="connsiteX185" fmla="*/ 1124452 w 2193768"/>
                <a:gd name="connsiteY185" fmla="*/ 424708 h 2531351"/>
                <a:gd name="connsiteX186" fmla="*/ 1094260 w 2193768"/>
                <a:gd name="connsiteY186" fmla="*/ 391137 h 2531351"/>
                <a:gd name="connsiteX187" fmla="*/ 1095841 w 2193768"/>
                <a:gd name="connsiteY187" fmla="*/ 0 h 2531351"/>
                <a:gd name="connsiteX188" fmla="*/ 1144293 w 2193768"/>
                <a:gd name="connsiteY188" fmla="*/ 98989 h 2531351"/>
                <a:gd name="connsiteX189" fmla="*/ 1316821 w 2193768"/>
                <a:gd name="connsiteY189" fmla="*/ 418382 h 2531351"/>
                <a:gd name="connsiteX190" fmla="*/ 1419619 w 2193768"/>
                <a:gd name="connsiteY190" fmla="*/ 580486 h 2531351"/>
                <a:gd name="connsiteX191" fmla="*/ 1425514 w 2193768"/>
                <a:gd name="connsiteY191" fmla="*/ 597883 h 2531351"/>
                <a:gd name="connsiteX192" fmla="*/ 1424939 w 2193768"/>
                <a:gd name="connsiteY192" fmla="*/ 598674 h 2531351"/>
                <a:gd name="connsiteX193" fmla="*/ 1351183 w 2193768"/>
                <a:gd name="connsiteY193" fmla="*/ 577108 h 2531351"/>
                <a:gd name="connsiteX194" fmla="*/ 1325735 w 2193768"/>
                <a:gd name="connsiteY194" fmla="*/ 582140 h 2531351"/>
                <a:gd name="connsiteX195" fmla="*/ 1244215 w 2193768"/>
                <a:gd name="connsiteY195" fmla="*/ 697159 h 2531351"/>
                <a:gd name="connsiteX196" fmla="*/ 1107630 w 2193768"/>
                <a:gd name="connsiteY196" fmla="*/ 1106914 h 2531351"/>
                <a:gd name="connsiteX197" fmla="*/ 1095122 w 2193768"/>
                <a:gd name="connsiteY197" fmla="*/ 1150620 h 2531351"/>
                <a:gd name="connsiteX198" fmla="*/ 1075784 w 2193768"/>
                <a:gd name="connsiteY198" fmla="*/ 1057168 h 2531351"/>
                <a:gd name="connsiteX199" fmla="*/ 992252 w 2193768"/>
                <a:gd name="connsiteY199" fmla="*/ 782704 h 2531351"/>
                <a:gd name="connsiteX200" fmla="*/ 892617 w 2193768"/>
                <a:gd name="connsiteY200" fmla="*/ 610176 h 2531351"/>
                <a:gd name="connsiteX201" fmla="*/ 877233 w 2193768"/>
                <a:gd name="connsiteY201" fmla="*/ 591773 h 2531351"/>
                <a:gd name="connsiteX202" fmla="*/ 832304 w 2193768"/>
                <a:gd name="connsiteY202" fmla="*/ 581637 h 2531351"/>
                <a:gd name="connsiteX203" fmla="*/ 757973 w 2193768"/>
                <a:gd name="connsiteY203" fmla="*/ 603203 h 2531351"/>
                <a:gd name="connsiteX204" fmla="*/ 1095841 w 2193768"/>
                <a:gd name="connsiteY204" fmla="*/ 0 h 253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</a:cxnLst>
              <a:rect l="l" t="t" r="r" b="b"/>
              <a:pathLst>
                <a:path w="2193768" h="2531351">
                  <a:moveTo>
                    <a:pt x="1098070" y="1666697"/>
                  </a:moveTo>
                  <a:cubicBezTo>
                    <a:pt x="1090090" y="1706594"/>
                    <a:pt x="1080817" y="1744909"/>
                    <a:pt x="1071904" y="1783225"/>
                  </a:cubicBezTo>
                  <a:cubicBezTo>
                    <a:pt x="1053141" y="1860927"/>
                    <a:pt x="1026256" y="1936444"/>
                    <a:pt x="991678" y="2008518"/>
                  </a:cubicBezTo>
                  <a:cubicBezTo>
                    <a:pt x="986286" y="2020020"/>
                    <a:pt x="983914" y="2026274"/>
                    <a:pt x="997285" y="2036626"/>
                  </a:cubicBezTo>
                  <a:cubicBezTo>
                    <a:pt x="1029418" y="2061499"/>
                    <a:pt x="1060545" y="2088600"/>
                    <a:pt x="1082327" y="2123752"/>
                  </a:cubicBezTo>
                  <a:cubicBezTo>
                    <a:pt x="1093182" y="2141221"/>
                    <a:pt x="1101593" y="2140430"/>
                    <a:pt x="1111513" y="2124256"/>
                  </a:cubicBezTo>
                  <a:cubicBezTo>
                    <a:pt x="1132720" y="2089535"/>
                    <a:pt x="1162409" y="2062577"/>
                    <a:pt x="1194255" y="2038639"/>
                  </a:cubicBezTo>
                  <a:cubicBezTo>
                    <a:pt x="1208632" y="2027999"/>
                    <a:pt x="1209063" y="2021817"/>
                    <a:pt x="1202306" y="2006936"/>
                  </a:cubicBezTo>
                  <a:cubicBezTo>
                    <a:pt x="1162625" y="1919522"/>
                    <a:pt x="1127544" y="1830454"/>
                    <a:pt x="1112735" y="1734701"/>
                  </a:cubicBezTo>
                  <a:cubicBezTo>
                    <a:pt x="1108925" y="1711841"/>
                    <a:pt x="1102958" y="1689341"/>
                    <a:pt x="1098070" y="1666697"/>
                  </a:cubicBezTo>
                  <a:close/>
                  <a:moveTo>
                    <a:pt x="747765" y="1464838"/>
                  </a:moveTo>
                  <a:lnTo>
                    <a:pt x="702693" y="1479934"/>
                  </a:lnTo>
                  <a:cubicBezTo>
                    <a:pt x="616429" y="1509120"/>
                    <a:pt x="530165" y="1532987"/>
                    <a:pt x="438724" y="1540607"/>
                  </a:cubicBezTo>
                  <a:cubicBezTo>
                    <a:pt x="421400" y="1542044"/>
                    <a:pt x="399977" y="1537659"/>
                    <a:pt x="386894" y="1547795"/>
                  </a:cubicBezTo>
                  <a:cubicBezTo>
                    <a:pt x="372157" y="1559081"/>
                    <a:pt x="376471" y="1582301"/>
                    <a:pt x="373307" y="1600272"/>
                  </a:cubicBezTo>
                  <a:cubicBezTo>
                    <a:pt x="366909" y="1636216"/>
                    <a:pt x="350232" y="1668709"/>
                    <a:pt x="338370" y="1704796"/>
                  </a:cubicBezTo>
                  <a:cubicBezTo>
                    <a:pt x="386463" y="1706284"/>
                    <a:pt x="433836" y="1717506"/>
                    <a:pt x="477471" y="1737792"/>
                  </a:cubicBezTo>
                  <a:cubicBezTo>
                    <a:pt x="490986" y="1744118"/>
                    <a:pt x="499037" y="1741315"/>
                    <a:pt x="507592" y="1728231"/>
                  </a:cubicBezTo>
                  <a:cubicBezTo>
                    <a:pt x="572290" y="1626799"/>
                    <a:pt x="658339" y="1544848"/>
                    <a:pt x="747837" y="1465197"/>
                  </a:cubicBezTo>
                  <a:close/>
                  <a:moveTo>
                    <a:pt x="1440108" y="1463904"/>
                  </a:moveTo>
                  <a:cubicBezTo>
                    <a:pt x="1534423" y="1545064"/>
                    <a:pt x="1619825" y="1625218"/>
                    <a:pt x="1684523" y="1725284"/>
                  </a:cubicBezTo>
                  <a:cubicBezTo>
                    <a:pt x="1694731" y="1741243"/>
                    <a:pt x="1704580" y="1743831"/>
                    <a:pt x="1720466" y="1736355"/>
                  </a:cubicBezTo>
                  <a:cubicBezTo>
                    <a:pt x="1758351" y="1718584"/>
                    <a:pt x="1799326" y="1708398"/>
                    <a:pt x="1841092" y="1706378"/>
                  </a:cubicBezTo>
                  <a:cubicBezTo>
                    <a:pt x="1850725" y="1705946"/>
                    <a:pt x="1857051" y="1705084"/>
                    <a:pt x="1851228" y="1692504"/>
                  </a:cubicBezTo>
                  <a:cubicBezTo>
                    <a:pt x="1832681" y="1652161"/>
                    <a:pt x="1820605" y="1609187"/>
                    <a:pt x="1815284" y="1565121"/>
                  </a:cubicBezTo>
                  <a:cubicBezTo>
                    <a:pt x="1812984" y="1547724"/>
                    <a:pt x="1804358" y="1545495"/>
                    <a:pt x="1788687" y="1544417"/>
                  </a:cubicBezTo>
                  <a:cubicBezTo>
                    <a:pt x="1723270" y="1540248"/>
                    <a:pt x="1658356" y="1529479"/>
                    <a:pt x="1595095" y="1512283"/>
                  </a:cubicBezTo>
                  <a:cubicBezTo>
                    <a:pt x="1544487" y="1498481"/>
                    <a:pt x="1494885" y="1481372"/>
                    <a:pt x="1440108" y="1463904"/>
                  </a:cubicBezTo>
                  <a:close/>
                  <a:moveTo>
                    <a:pt x="1099508" y="1380155"/>
                  </a:moveTo>
                  <a:cubicBezTo>
                    <a:pt x="1105834" y="1414014"/>
                    <a:pt x="1111225" y="1448160"/>
                    <a:pt x="1118702" y="1481803"/>
                  </a:cubicBezTo>
                  <a:cubicBezTo>
                    <a:pt x="1149829" y="1623061"/>
                    <a:pt x="1191882" y="1760221"/>
                    <a:pt x="1273905" y="1881710"/>
                  </a:cubicBezTo>
                  <a:cubicBezTo>
                    <a:pt x="1289792" y="1905217"/>
                    <a:pt x="1304817" y="1929443"/>
                    <a:pt x="1325951" y="1949212"/>
                  </a:cubicBezTo>
                  <a:cubicBezTo>
                    <a:pt x="1332133" y="1956911"/>
                    <a:pt x="1343132" y="1958816"/>
                    <a:pt x="1351543" y="1953669"/>
                  </a:cubicBezTo>
                  <a:cubicBezTo>
                    <a:pt x="1366208" y="1947299"/>
                    <a:pt x="1381304" y="1941944"/>
                    <a:pt x="1396688" y="1937638"/>
                  </a:cubicBezTo>
                  <a:cubicBezTo>
                    <a:pt x="1403876" y="1935409"/>
                    <a:pt x="1412143" y="1927933"/>
                    <a:pt x="1418901" y="1936128"/>
                  </a:cubicBezTo>
                  <a:cubicBezTo>
                    <a:pt x="1425658" y="1944323"/>
                    <a:pt x="1417895" y="1953381"/>
                    <a:pt x="1413581" y="1960426"/>
                  </a:cubicBezTo>
                  <a:cubicBezTo>
                    <a:pt x="1391224" y="1996707"/>
                    <a:pt x="1368365" y="2032651"/>
                    <a:pt x="1345145" y="2068256"/>
                  </a:cubicBezTo>
                  <a:cubicBezTo>
                    <a:pt x="1296478" y="2142875"/>
                    <a:pt x="1253633" y="2220800"/>
                    <a:pt x="1211651" y="2299300"/>
                  </a:cubicBezTo>
                  <a:cubicBezTo>
                    <a:pt x="1171826" y="2373919"/>
                    <a:pt x="1132576" y="2449040"/>
                    <a:pt x="1098142" y="2531351"/>
                  </a:cubicBezTo>
                  <a:cubicBezTo>
                    <a:pt x="1076576" y="2487356"/>
                    <a:pt x="1055010" y="2447100"/>
                    <a:pt x="1035816" y="2405765"/>
                  </a:cubicBezTo>
                  <a:cubicBezTo>
                    <a:pt x="999873" y="2327192"/>
                    <a:pt x="956741" y="2252214"/>
                    <a:pt x="914471" y="2177093"/>
                  </a:cubicBezTo>
                  <a:cubicBezTo>
                    <a:pt x="870261" y="2098880"/>
                    <a:pt x="821809" y="2023255"/>
                    <a:pt x="772495" y="1948277"/>
                  </a:cubicBezTo>
                  <a:cubicBezTo>
                    <a:pt x="770266" y="1943489"/>
                    <a:pt x="768757" y="1938407"/>
                    <a:pt x="767966" y="1933181"/>
                  </a:cubicBezTo>
                  <a:lnTo>
                    <a:pt x="769188" y="1931959"/>
                  </a:lnTo>
                  <a:cubicBezTo>
                    <a:pt x="794708" y="1932749"/>
                    <a:pt x="817568" y="1943461"/>
                    <a:pt x="840428" y="1952806"/>
                  </a:cubicBezTo>
                  <a:cubicBezTo>
                    <a:pt x="853368" y="1958125"/>
                    <a:pt x="861203" y="1957335"/>
                    <a:pt x="870261" y="1946911"/>
                  </a:cubicBezTo>
                  <a:cubicBezTo>
                    <a:pt x="901603" y="1910572"/>
                    <a:pt x="929137" y="1871085"/>
                    <a:pt x="952428" y="1829089"/>
                  </a:cubicBezTo>
                  <a:cubicBezTo>
                    <a:pt x="1011447" y="1724206"/>
                    <a:pt x="1044946" y="1610265"/>
                    <a:pt x="1073341" y="1494528"/>
                  </a:cubicBezTo>
                  <a:cubicBezTo>
                    <a:pt x="1082543" y="1457074"/>
                    <a:pt x="1087287" y="1418615"/>
                    <a:pt x="1099508" y="1380155"/>
                  </a:cubicBezTo>
                  <a:close/>
                  <a:moveTo>
                    <a:pt x="353466" y="1306974"/>
                  </a:moveTo>
                  <a:cubicBezTo>
                    <a:pt x="363962" y="1328540"/>
                    <a:pt x="367341" y="1351400"/>
                    <a:pt x="371366" y="1374045"/>
                  </a:cubicBezTo>
                  <a:cubicBezTo>
                    <a:pt x="375176" y="1395611"/>
                    <a:pt x="381359" y="1408263"/>
                    <a:pt x="408244" y="1412935"/>
                  </a:cubicBezTo>
                  <a:cubicBezTo>
                    <a:pt x="500834" y="1428967"/>
                    <a:pt x="592203" y="1422784"/>
                    <a:pt x="683930" y="1408335"/>
                  </a:cubicBezTo>
                  <a:cubicBezTo>
                    <a:pt x="780690" y="1393023"/>
                    <a:pt x="873783" y="1364556"/>
                    <a:pt x="965727" y="1331847"/>
                  </a:cubicBezTo>
                  <a:cubicBezTo>
                    <a:pt x="970040" y="1330790"/>
                    <a:pt x="974497" y="1330165"/>
                    <a:pt x="978953" y="1329978"/>
                  </a:cubicBezTo>
                  <a:lnTo>
                    <a:pt x="984489" y="1335442"/>
                  </a:lnTo>
                  <a:cubicBezTo>
                    <a:pt x="929136" y="1383318"/>
                    <a:pt x="875796" y="1433280"/>
                    <a:pt x="825116" y="1486404"/>
                  </a:cubicBezTo>
                  <a:cubicBezTo>
                    <a:pt x="743165" y="1571734"/>
                    <a:pt x="674153" y="1665762"/>
                    <a:pt x="629009" y="1776180"/>
                  </a:cubicBezTo>
                  <a:cubicBezTo>
                    <a:pt x="613121" y="1815286"/>
                    <a:pt x="613265" y="1814927"/>
                    <a:pt x="643817" y="1843034"/>
                  </a:cubicBezTo>
                  <a:cubicBezTo>
                    <a:pt x="658913" y="1856908"/>
                    <a:pt x="671565" y="1873442"/>
                    <a:pt x="686949" y="1890408"/>
                  </a:cubicBezTo>
                  <a:cubicBezTo>
                    <a:pt x="462591" y="1869489"/>
                    <a:pt x="236722" y="1880272"/>
                    <a:pt x="11213" y="1895296"/>
                  </a:cubicBezTo>
                  <a:lnTo>
                    <a:pt x="9920" y="1893714"/>
                  </a:lnTo>
                  <a:cubicBezTo>
                    <a:pt x="19768" y="1859353"/>
                    <a:pt x="45863" y="1835270"/>
                    <a:pt x="64913" y="1806660"/>
                  </a:cubicBezTo>
                  <a:cubicBezTo>
                    <a:pt x="142839" y="1688766"/>
                    <a:pt x="215875" y="1568211"/>
                    <a:pt x="282874" y="1443559"/>
                  </a:cubicBezTo>
                  <a:cubicBezTo>
                    <a:pt x="306884" y="1398846"/>
                    <a:pt x="329169" y="1353413"/>
                    <a:pt x="353466" y="1306974"/>
                  </a:cubicBezTo>
                  <a:close/>
                  <a:moveTo>
                    <a:pt x="1840877" y="1306615"/>
                  </a:moveTo>
                  <a:cubicBezTo>
                    <a:pt x="1942165" y="1512643"/>
                    <a:pt x="2059987" y="1710138"/>
                    <a:pt x="2193122" y="1897166"/>
                  </a:cubicBezTo>
                  <a:cubicBezTo>
                    <a:pt x="1959993" y="1878547"/>
                    <a:pt x="1733046" y="1869777"/>
                    <a:pt x="1502649" y="1885592"/>
                  </a:cubicBezTo>
                  <a:cubicBezTo>
                    <a:pt x="1521699" y="1866642"/>
                    <a:pt x="1541756" y="1848764"/>
                    <a:pt x="1562746" y="1832036"/>
                  </a:cubicBezTo>
                  <a:cubicBezTo>
                    <a:pt x="1577123" y="1821684"/>
                    <a:pt x="1577627" y="1811476"/>
                    <a:pt x="1572810" y="1797818"/>
                  </a:cubicBezTo>
                  <a:cubicBezTo>
                    <a:pt x="1544056" y="1715292"/>
                    <a:pt x="1497977" y="1642614"/>
                    <a:pt x="1445499" y="1573747"/>
                  </a:cubicBezTo>
                  <a:cubicBezTo>
                    <a:pt x="1395969" y="1509049"/>
                    <a:pt x="1336303" y="1453265"/>
                    <a:pt x="1278434" y="1396187"/>
                  </a:cubicBezTo>
                  <a:cubicBezTo>
                    <a:pt x="1261397" y="1379365"/>
                    <a:pt x="1241628" y="1365491"/>
                    <a:pt x="1223297" y="1350035"/>
                  </a:cubicBezTo>
                  <a:cubicBezTo>
                    <a:pt x="1215246" y="1343206"/>
                    <a:pt x="1205541" y="1337455"/>
                    <a:pt x="1203528" y="1325738"/>
                  </a:cubicBezTo>
                  <a:lnTo>
                    <a:pt x="1204894" y="1324156"/>
                  </a:lnTo>
                  <a:cubicBezTo>
                    <a:pt x="1303379" y="1357080"/>
                    <a:pt x="1401720" y="1390436"/>
                    <a:pt x="1504662" y="1407473"/>
                  </a:cubicBezTo>
                  <a:cubicBezTo>
                    <a:pt x="1602860" y="1423647"/>
                    <a:pt x="1700985" y="1429039"/>
                    <a:pt x="1799398" y="1410133"/>
                  </a:cubicBezTo>
                  <a:cubicBezTo>
                    <a:pt x="1809246" y="1408954"/>
                    <a:pt x="1817154" y="1401398"/>
                    <a:pt x="1818808" y="1391586"/>
                  </a:cubicBezTo>
                  <a:cubicBezTo>
                    <a:pt x="1825996" y="1365347"/>
                    <a:pt x="1825996" y="1337167"/>
                    <a:pt x="1840877" y="1306615"/>
                  </a:cubicBezTo>
                  <a:close/>
                  <a:moveTo>
                    <a:pt x="902825" y="934097"/>
                  </a:moveTo>
                  <a:cubicBezTo>
                    <a:pt x="949696" y="946678"/>
                    <a:pt x="985998" y="974498"/>
                    <a:pt x="1028267" y="988732"/>
                  </a:cubicBezTo>
                  <a:cubicBezTo>
                    <a:pt x="1036319" y="991463"/>
                    <a:pt x="1036894" y="998220"/>
                    <a:pt x="1039050" y="1005409"/>
                  </a:cubicBezTo>
                  <a:cubicBezTo>
                    <a:pt x="1060472" y="1078583"/>
                    <a:pt x="1078157" y="1152791"/>
                    <a:pt x="1092103" y="1227755"/>
                  </a:cubicBezTo>
                  <a:cubicBezTo>
                    <a:pt x="1093109" y="1233147"/>
                    <a:pt x="1093109" y="1238610"/>
                    <a:pt x="1100873" y="1239976"/>
                  </a:cubicBezTo>
                  <a:cubicBezTo>
                    <a:pt x="1112950" y="1166795"/>
                    <a:pt x="1127471" y="1094046"/>
                    <a:pt x="1145587" y="1022087"/>
                  </a:cubicBezTo>
                  <a:cubicBezTo>
                    <a:pt x="1151481" y="998580"/>
                    <a:pt x="1161618" y="982334"/>
                    <a:pt x="1185412" y="973707"/>
                  </a:cubicBezTo>
                  <a:cubicBezTo>
                    <a:pt x="1215461" y="962780"/>
                    <a:pt x="1244575" y="949409"/>
                    <a:pt x="1273977" y="936685"/>
                  </a:cubicBezTo>
                  <a:cubicBezTo>
                    <a:pt x="1286197" y="931438"/>
                    <a:pt x="1289576" y="933810"/>
                    <a:pt x="1291733" y="948043"/>
                  </a:cubicBezTo>
                  <a:cubicBezTo>
                    <a:pt x="1296836" y="981471"/>
                    <a:pt x="1293818" y="1015473"/>
                    <a:pt x="1301293" y="1048685"/>
                  </a:cubicBezTo>
                  <a:cubicBezTo>
                    <a:pt x="1306757" y="1066369"/>
                    <a:pt x="1300359" y="1085584"/>
                    <a:pt x="1285335" y="1096418"/>
                  </a:cubicBezTo>
                  <a:cubicBezTo>
                    <a:pt x="1244072" y="1127760"/>
                    <a:pt x="1209853" y="1166867"/>
                    <a:pt x="1173263" y="1203242"/>
                  </a:cubicBezTo>
                  <a:cubicBezTo>
                    <a:pt x="1158382" y="1217619"/>
                    <a:pt x="1135739" y="1224808"/>
                    <a:pt x="1128765" y="1247812"/>
                  </a:cubicBezTo>
                  <a:lnTo>
                    <a:pt x="1122439" y="1250543"/>
                  </a:lnTo>
                  <a:cubicBezTo>
                    <a:pt x="1123086" y="1251492"/>
                    <a:pt x="1123805" y="1252383"/>
                    <a:pt x="1124596" y="1253203"/>
                  </a:cubicBezTo>
                  <a:cubicBezTo>
                    <a:pt x="1126033" y="1252197"/>
                    <a:pt x="1127830" y="1250831"/>
                    <a:pt x="1129628" y="1249537"/>
                  </a:cubicBezTo>
                  <a:cubicBezTo>
                    <a:pt x="1174342" y="1235159"/>
                    <a:pt x="1218911" y="1219775"/>
                    <a:pt x="1263840" y="1205758"/>
                  </a:cubicBezTo>
                  <a:cubicBezTo>
                    <a:pt x="1293458" y="1196484"/>
                    <a:pt x="1323435" y="1188505"/>
                    <a:pt x="1353483" y="1180526"/>
                  </a:cubicBezTo>
                  <a:cubicBezTo>
                    <a:pt x="1362038" y="1177420"/>
                    <a:pt x="1371599" y="1178793"/>
                    <a:pt x="1378931" y="1184192"/>
                  </a:cubicBezTo>
                  <a:cubicBezTo>
                    <a:pt x="1413149" y="1210646"/>
                    <a:pt x="1447656" y="1236597"/>
                    <a:pt x="1483814" y="1264130"/>
                  </a:cubicBezTo>
                  <a:cubicBezTo>
                    <a:pt x="1447870" y="1289003"/>
                    <a:pt x="1413149" y="1312150"/>
                    <a:pt x="1379578" y="1336735"/>
                  </a:cubicBezTo>
                  <a:cubicBezTo>
                    <a:pt x="1369011" y="1344873"/>
                    <a:pt x="1355065" y="1347166"/>
                    <a:pt x="1342413" y="1342846"/>
                  </a:cubicBezTo>
                  <a:cubicBezTo>
                    <a:pt x="1266716" y="1324227"/>
                    <a:pt x="1192672" y="1299714"/>
                    <a:pt x="1116257" y="1279513"/>
                  </a:cubicBezTo>
                  <a:cubicBezTo>
                    <a:pt x="1133797" y="1293891"/>
                    <a:pt x="1151697" y="1308268"/>
                    <a:pt x="1168806" y="1323724"/>
                  </a:cubicBezTo>
                  <a:cubicBezTo>
                    <a:pt x="1207122" y="1358014"/>
                    <a:pt x="1244718" y="1393095"/>
                    <a:pt x="1283250" y="1427097"/>
                  </a:cubicBezTo>
                  <a:cubicBezTo>
                    <a:pt x="1303234" y="1444782"/>
                    <a:pt x="1310927" y="1464406"/>
                    <a:pt x="1304816" y="1491364"/>
                  </a:cubicBezTo>
                  <a:cubicBezTo>
                    <a:pt x="1300144" y="1513958"/>
                    <a:pt x="1297412" y="1536897"/>
                    <a:pt x="1296621" y="1559944"/>
                  </a:cubicBezTo>
                  <a:cubicBezTo>
                    <a:pt x="1296190" y="1572330"/>
                    <a:pt x="1293458" y="1584529"/>
                    <a:pt x="1288498" y="1595887"/>
                  </a:cubicBezTo>
                  <a:cubicBezTo>
                    <a:pt x="1246013" y="1581510"/>
                    <a:pt x="1208488" y="1558937"/>
                    <a:pt x="1169094" y="1540247"/>
                  </a:cubicBezTo>
                  <a:cubicBezTo>
                    <a:pt x="1156945" y="1534424"/>
                    <a:pt x="1153710" y="1524144"/>
                    <a:pt x="1150907" y="1512571"/>
                  </a:cubicBezTo>
                  <a:cubicBezTo>
                    <a:pt x="1133797" y="1440684"/>
                    <a:pt x="1113597" y="1370163"/>
                    <a:pt x="1101807" y="1297342"/>
                  </a:cubicBezTo>
                  <a:cubicBezTo>
                    <a:pt x="1100010" y="1291885"/>
                    <a:pt x="1097638" y="1286652"/>
                    <a:pt x="1094619" y="1281742"/>
                  </a:cubicBezTo>
                  <a:cubicBezTo>
                    <a:pt x="1082038" y="1360817"/>
                    <a:pt x="1068165" y="1434789"/>
                    <a:pt x="1049546" y="1508042"/>
                  </a:cubicBezTo>
                  <a:cubicBezTo>
                    <a:pt x="1043579" y="1531477"/>
                    <a:pt x="1033587" y="1547867"/>
                    <a:pt x="1009793" y="1556493"/>
                  </a:cubicBezTo>
                  <a:cubicBezTo>
                    <a:pt x="979816" y="1567420"/>
                    <a:pt x="950630" y="1580863"/>
                    <a:pt x="921228" y="1593515"/>
                  </a:cubicBezTo>
                  <a:cubicBezTo>
                    <a:pt x="909367" y="1598547"/>
                    <a:pt x="905413" y="1596894"/>
                    <a:pt x="903328" y="1582373"/>
                  </a:cubicBezTo>
                  <a:cubicBezTo>
                    <a:pt x="898440" y="1548873"/>
                    <a:pt x="901172" y="1514871"/>
                    <a:pt x="893767" y="1481731"/>
                  </a:cubicBezTo>
                  <a:cubicBezTo>
                    <a:pt x="889023" y="1464040"/>
                    <a:pt x="895205" y="1445241"/>
                    <a:pt x="909510" y="1433783"/>
                  </a:cubicBezTo>
                  <a:cubicBezTo>
                    <a:pt x="957963" y="1390651"/>
                    <a:pt x="1005192" y="1346009"/>
                    <a:pt x="1052709" y="1301727"/>
                  </a:cubicBezTo>
                  <a:cubicBezTo>
                    <a:pt x="1058460" y="1296407"/>
                    <a:pt x="1065649" y="1291662"/>
                    <a:pt x="1066296" y="1282533"/>
                  </a:cubicBezTo>
                  <a:lnTo>
                    <a:pt x="1072622" y="1279801"/>
                  </a:lnTo>
                  <a:cubicBezTo>
                    <a:pt x="1071975" y="1278852"/>
                    <a:pt x="1071255" y="1277961"/>
                    <a:pt x="1070465" y="1277141"/>
                  </a:cubicBezTo>
                  <a:cubicBezTo>
                    <a:pt x="1068596" y="1278291"/>
                    <a:pt x="1066799" y="1279657"/>
                    <a:pt x="1065001" y="1280951"/>
                  </a:cubicBezTo>
                  <a:cubicBezTo>
                    <a:pt x="1032868" y="1285265"/>
                    <a:pt x="1004832" y="1302158"/>
                    <a:pt x="974065" y="1310856"/>
                  </a:cubicBezTo>
                  <a:cubicBezTo>
                    <a:pt x="930933" y="1323221"/>
                    <a:pt x="887153" y="1336232"/>
                    <a:pt x="843734" y="1349028"/>
                  </a:cubicBezTo>
                  <a:cubicBezTo>
                    <a:pt x="834605" y="1353018"/>
                    <a:pt x="824038" y="1351983"/>
                    <a:pt x="815842" y="1346297"/>
                  </a:cubicBezTo>
                  <a:cubicBezTo>
                    <a:pt x="781480" y="1319986"/>
                    <a:pt x="747046" y="1293891"/>
                    <a:pt x="710528" y="1266071"/>
                  </a:cubicBezTo>
                  <a:cubicBezTo>
                    <a:pt x="749275" y="1239185"/>
                    <a:pt x="786297" y="1213234"/>
                    <a:pt x="823534" y="1187714"/>
                  </a:cubicBezTo>
                  <a:cubicBezTo>
                    <a:pt x="831513" y="1182251"/>
                    <a:pt x="840427" y="1184335"/>
                    <a:pt x="849341" y="1186708"/>
                  </a:cubicBezTo>
                  <a:cubicBezTo>
                    <a:pt x="923169" y="1206189"/>
                    <a:pt x="996637" y="1226605"/>
                    <a:pt x="1068309" y="1253131"/>
                  </a:cubicBezTo>
                  <a:cubicBezTo>
                    <a:pt x="1073269" y="1253692"/>
                    <a:pt x="1078301" y="1253692"/>
                    <a:pt x="1083261" y="1253131"/>
                  </a:cubicBezTo>
                  <a:cubicBezTo>
                    <a:pt x="1031143" y="1215319"/>
                    <a:pt x="988371" y="1174056"/>
                    <a:pt x="944735" y="1133799"/>
                  </a:cubicBezTo>
                  <a:cubicBezTo>
                    <a:pt x="930358" y="1120788"/>
                    <a:pt x="915980" y="1107992"/>
                    <a:pt x="902321" y="1094118"/>
                  </a:cubicBezTo>
                  <a:cubicBezTo>
                    <a:pt x="893983" y="1085491"/>
                    <a:pt x="886795" y="1075786"/>
                    <a:pt x="887944" y="1063494"/>
                  </a:cubicBezTo>
                  <a:cubicBezTo>
                    <a:pt x="892401" y="1020362"/>
                    <a:pt x="897793" y="977230"/>
                    <a:pt x="902825" y="934097"/>
                  </a:cubicBezTo>
                  <a:close/>
                  <a:moveTo>
                    <a:pt x="493799" y="790890"/>
                  </a:moveTo>
                  <a:cubicBezTo>
                    <a:pt x="488057" y="789299"/>
                    <a:pt x="481641" y="790647"/>
                    <a:pt x="473805" y="794349"/>
                  </a:cubicBezTo>
                  <a:cubicBezTo>
                    <a:pt x="435850" y="811955"/>
                    <a:pt x="394874" y="822134"/>
                    <a:pt x="353108" y="824327"/>
                  </a:cubicBezTo>
                  <a:cubicBezTo>
                    <a:pt x="345919" y="824686"/>
                    <a:pt x="336646" y="823823"/>
                    <a:pt x="342397" y="835756"/>
                  </a:cubicBezTo>
                  <a:cubicBezTo>
                    <a:pt x="363531" y="879392"/>
                    <a:pt x="373595" y="926190"/>
                    <a:pt x="381647" y="973420"/>
                  </a:cubicBezTo>
                  <a:cubicBezTo>
                    <a:pt x="383947" y="986863"/>
                    <a:pt x="392286" y="985209"/>
                    <a:pt x="401128" y="985640"/>
                  </a:cubicBezTo>
                  <a:cubicBezTo>
                    <a:pt x="465826" y="988372"/>
                    <a:pt x="529374" y="1001887"/>
                    <a:pt x="592490" y="1015689"/>
                  </a:cubicBezTo>
                  <a:cubicBezTo>
                    <a:pt x="645759" y="1027478"/>
                    <a:pt x="696510" y="1048613"/>
                    <a:pt x="755314" y="1067951"/>
                  </a:cubicBezTo>
                  <a:cubicBezTo>
                    <a:pt x="659704" y="985209"/>
                    <a:pt x="573728" y="905271"/>
                    <a:pt x="509749" y="805061"/>
                  </a:cubicBezTo>
                  <a:cubicBezTo>
                    <a:pt x="504609" y="797010"/>
                    <a:pt x="499541" y="792481"/>
                    <a:pt x="493799" y="790890"/>
                  </a:cubicBezTo>
                  <a:close/>
                  <a:moveTo>
                    <a:pt x="1700212" y="789524"/>
                  </a:moveTo>
                  <a:cubicBezTo>
                    <a:pt x="1696061" y="790522"/>
                    <a:pt x="1692323" y="793595"/>
                    <a:pt x="1688477" y="799526"/>
                  </a:cubicBezTo>
                  <a:cubicBezTo>
                    <a:pt x="1622700" y="901748"/>
                    <a:pt x="1536004" y="984706"/>
                    <a:pt x="1445427" y="1064500"/>
                  </a:cubicBezTo>
                  <a:cubicBezTo>
                    <a:pt x="1560446" y="1021368"/>
                    <a:pt x="1677765" y="992254"/>
                    <a:pt x="1800044" y="985425"/>
                  </a:cubicBezTo>
                  <a:cubicBezTo>
                    <a:pt x="1811690" y="984778"/>
                    <a:pt x="1811690" y="977373"/>
                    <a:pt x="1813272" y="969250"/>
                  </a:cubicBezTo>
                  <a:cubicBezTo>
                    <a:pt x="1821826" y="923890"/>
                    <a:pt x="1831244" y="878745"/>
                    <a:pt x="1851587" y="836835"/>
                  </a:cubicBezTo>
                  <a:cubicBezTo>
                    <a:pt x="1856619" y="826483"/>
                    <a:pt x="1851587" y="824327"/>
                    <a:pt x="1842745" y="824039"/>
                  </a:cubicBezTo>
                  <a:cubicBezTo>
                    <a:pt x="1797672" y="822745"/>
                    <a:pt x="1755403" y="809661"/>
                    <a:pt x="1714428" y="791978"/>
                  </a:cubicBezTo>
                  <a:cubicBezTo>
                    <a:pt x="1708929" y="789606"/>
                    <a:pt x="1704364" y="788527"/>
                    <a:pt x="1700212" y="789524"/>
                  </a:cubicBezTo>
                  <a:close/>
                  <a:moveTo>
                    <a:pt x="2193768" y="632029"/>
                  </a:moveTo>
                  <a:cubicBezTo>
                    <a:pt x="2059556" y="820487"/>
                    <a:pt x="1941086" y="1019657"/>
                    <a:pt x="1839510" y="1227539"/>
                  </a:cubicBezTo>
                  <a:cubicBezTo>
                    <a:pt x="1832825" y="1200151"/>
                    <a:pt x="1827074" y="1180813"/>
                    <a:pt x="1823479" y="1161188"/>
                  </a:cubicBezTo>
                  <a:cubicBezTo>
                    <a:pt x="1816722" y="1124454"/>
                    <a:pt x="1811906" y="1119422"/>
                    <a:pt x="1774812" y="1114821"/>
                  </a:cubicBezTo>
                  <a:cubicBezTo>
                    <a:pt x="1628163" y="1096562"/>
                    <a:pt x="1485899" y="1119709"/>
                    <a:pt x="1345432" y="1159966"/>
                  </a:cubicBezTo>
                  <a:cubicBezTo>
                    <a:pt x="1295974" y="1174422"/>
                    <a:pt x="1247235" y="1191366"/>
                    <a:pt x="1199502" y="1210718"/>
                  </a:cubicBezTo>
                  <a:cubicBezTo>
                    <a:pt x="1197417" y="1211509"/>
                    <a:pt x="1194470" y="1210215"/>
                    <a:pt x="1187425" y="1209280"/>
                  </a:cubicBezTo>
                  <a:cubicBezTo>
                    <a:pt x="1255502" y="1160325"/>
                    <a:pt x="1311861" y="1103463"/>
                    <a:pt x="1367142" y="1045810"/>
                  </a:cubicBezTo>
                  <a:cubicBezTo>
                    <a:pt x="1454269" y="955304"/>
                    <a:pt x="1527953" y="855669"/>
                    <a:pt x="1571301" y="736049"/>
                  </a:cubicBezTo>
                  <a:cubicBezTo>
                    <a:pt x="1577771" y="718222"/>
                    <a:pt x="1576045" y="706791"/>
                    <a:pt x="1560015" y="694786"/>
                  </a:cubicBezTo>
                  <a:cubicBezTo>
                    <a:pt x="1540246" y="679978"/>
                    <a:pt x="1523137" y="661647"/>
                    <a:pt x="1499917" y="640296"/>
                  </a:cubicBezTo>
                  <a:cubicBezTo>
                    <a:pt x="1733909" y="659202"/>
                    <a:pt x="1962149" y="653883"/>
                    <a:pt x="2193768" y="632029"/>
                  </a:cubicBezTo>
                  <a:close/>
                  <a:moveTo>
                    <a:pt x="0" y="631957"/>
                  </a:moveTo>
                  <a:cubicBezTo>
                    <a:pt x="231475" y="653523"/>
                    <a:pt x="459356" y="659058"/>
                    <a:pt x="693564" y="640224"/>
                  </a:cubicBezTo>
                  <a:cubicBezTo>
                    <a:pt x="671279" y="661000"/>
                    <a:pt x="654170" y="679618"/>
                    <a:pt x="634329" y="694571"/>
                  </a:cubicBezTo>
                  <a:cubicBezTo>
                    <a:pt x="619952" y="705641"/>
                    <a:pt x="615423" y="716137"/>
                    <a:pt x="621173" y="733246"/>
                  </a:cubicBezTo>
                  <a:cubicBezTo>
                    <a:pt x="635551" y="774523"/>
                    <a:pt x="653954" y="814262"/>
                    <a:pt x="676239" y="851859"/>
                  </a:cubicBezTo>
                  <a:cubicBezTo>
                    <a:pt x="740937" y="961343"/>
                    <a:pt x="828423" y="1051273"/>
                    <a:pt x="919359" y="1138400"/>
                  </a:cubicBezTo>
                  <a:cubicBezTo>
                    <a:pt x="942795" y="1160900"/>
                    <a:pt x="973347" y="1175709"/>
                    <a:pt x="990600" y="1204895"/>
                  </a:cubicBezTo>
                  <a:lnTo>
                    <a:pt x="989234" y="1206477"/>
                  </a:lnTo>
                  <a:cubicBezTo>
                    <a:pt x="890174" y="1172690"/>
                    <a:pt x="791042" y="1138975"/>
                    <a:pt x="687310" y="1122513"/>
                  </a:cubicBezTo>
                  <a:cubicBezTo>
                    <a:pt x="591125" y="1107201"/>
                    <a:pt x="494653" y="1100947"/>
                    <a:pt x="398037" y="1119781"/>
                  </a:cubicBezTo>
                  <a:cubicBezTo>
                    <a:pt x="383660" y="1122585"/>
                    <a:pt x="377837" y="1129054"/>
                    <a:pt x="374530" y="1143648"/>
                  </a:cubicBezTo>
                  <a:cubicBezTo>
                    <a:pt x="368779" y="1169023"/>
                    <a:pt x="366335" y="1195694"/>
                    <a:pt x="352964" y="1223154"/>
                  </a:cubicBezTo>
                  <a:cubicBezTo>
                    <a:pt x="251388" y="1016940"/>
                    <a:pt x="133349" y="819237"/>
                    <a:pt x="0" y="631957"/>
                  </a:cubicBezTo>
                  <a:close/>
                  <a:moveTo>
                    <a:pt x="1094260" y="391137"/>
                  </a:moveTo>
                  <a:cubicBezTo>
                    <a:pt x="1067014" y="430818"/>
                    <a:pt x="1035744" y="466761"/>
                    <a:pt x="995127" y="493575"/>
                  </a:cubicBezTo>
                  <a:cubicBezTo>
                    <a:pt x="981613" y="502417"/>
                    <a:pt x="986788" y="511906"/>
                    <a:pt x="992037" y="523193"/>
                  </a:cubicBezTo>
                  <a:cubicBezTo>
                    <a:pt x="1042501" y="631526"/>
                    <a:pt x="1078876" y="744173"/>
                    <a:pt x="1093684" y="865374"/>
                  </a:cubicBezTo>
                  <a:cubicBezTo>
                    <a:pt x="1108061" y="854519"/>
                    <a:pt x="1102167" y="841364"/>
                    <a:pt x="1104036" y="830796"/>
                  </a:cubicBezTo>
                  <a:cubicBezTo>
                    <a:pt x="1123086" y="722326"/>
                    <a:pt x="1156945" y="616990"/>
                    <a:pt x="1204678" y="517729"/>
                  </a:cubicBezTo>
                  <a:cubicBezTo>
                    <a:pt x="1208488" y="509822"/>
                    <a:pt x="1210932" y="503783"/>
                    <a:pt x="1201874" y="497098"/>
                  </a:cubicBezTo>
                  <a:cubicBezTo>
                    <a:pt x="1173263" y="476157"/>
                    <a:pt x="1147240" y="451852"/>
                    <a:pt x="1124452" y="424708"/>
                  </a:cubicBezTo>
                  <a:cubicBezTo>
                    <a:pt x="1114963" y="413350"/>
                    <a:pt x="1110074" y="397606"/>
                    <a:pt x="1094260" y="391137"/>
                  </a:cubicBezTo>
                  <a:close/>
                  <a:moveTo>
                    <a:pt x="1095841" y="0"/>
                  </a:moveTo>
                  <a:cubicBezTo>
                    <a:pt x="1112950" y="34866"/>
                    <a:pt x="1129268" y="66640"/>
                    <a:pt x="1144293" y="98989"/>
                  </a:cubicBezTo>
                  <a:cubicBezTo>
                    <a:pt x="1196123" y="208429"/>
                    <a:pt x="1253704" y="315044"/>
                    <a:pt x="1316821" y="418382"/>
                  </a:cubicBezTo>
                  <a:cubicBezTo>
                    <a:pt x="1349889" y="473159"/>
                    <a:pt x="1385041" y="526643"/>
                    <a:pt x="1419619" y="580486"/>
                  </a:cubicBezTo>
                  <a:cubicBezTo>
                    <a:pt x="1423142" y="585648"/>
                    <a:pt x="1425155" y="591658"/>
                    <a:pt x="1425514" y="597883"/>
                  </a:cubicBezTo>
                  <a:lnTo>
                    <a:pt x="1424939" y="598674"/>
                  </a:lnTo>
                  <a:cubicBezTo>
                    <a:pt x="1398556" y="597523"/>
                    <a:pt x="1374618" y="586525"/>
                    <a:pt x="1351183" y="577108"/>
                  </a:cubicBezTo>
                  <a:cubicBezTo>
                    <a:pt x="1342628" y="572241"/>
                    <a:pt x="1331774" y="574383"/>
                    <a:pt x="1325735" y="582140"/>
                  </a:cubicBezTo>
                  <a:cubicBezTo>
                    <a:pt x="1291589" y="615639"/>
                    <a:pt x="1267435" y="656183"/>
                    <a:pt x="1244215" y="697159"/>
                  </a:cubicBezTo>
                  <a:cubicBezTo>
                    <a:pt x="1171897" y="824758"/>
                    <a:pt x="1133438" y="963787"/>
                    <a:pt x="1107630" y="1106914"/>
                  </a:cubicBezTo>
                  <a:cubicBezTo>
                    <a:pt x="1105545" y="1122003"/>
                    <a:pt x="1101376" y="1136725"/>
                    <a:pt x="1095122" y="1150620"/>
                  </a:cubicBezTo>
                  <a:cubicBezTo>
                    <a:pt x="1088580" y="1119422"/>
                    <a:pt x="1081176" y="1088367"/>
                    <a:pt x="1075784" y="1057168"/>
                  </a:cubicBezTo>
                  <a:cubicBezTo>
                    <a:pt x="1058388" y="962816"/>
                    <a:pt x="1030352" y="870737"/>
                    <a:pt x="992252" y="782704"/>
                  </a:cubicBezTo>
                  <a:cubicBezTo>
                    <a:pt x="966373" y="721262"/>
                    <a:pt x="932873" y="663300"/>
                    <a:pt x="892617" y="610176"/>
                  </a:cubicBezTo>
                  <a:cubicBezTo>
                    <a:pt x="887801" y="603778"/>
                    <a:pt x="882050" y="598099"/>
                    <a:pt x="877233" y="591773"/>
                  </a:cubicBezTo>
                  <a:cubicBezTo>
                    <a:pt x="865013" y="575526"/>
                    <a:pt x="852863" y="571285"/>
                    <a:pt x="832304" y="581637"/>
                  </a:cubicBezTo>
                  <a:cubicBezTo>
                    <a:pt x="808940" y="592973"/>
                    <a:pt x="783780" y="600263"/>
                    <a:pt x="757973" y="603203"/>
                  </a:cubicBezTo>
                  <a:cubicBezTo>
                    <a:pt x="889094" y="411768"/>
                    <a:pt x="998578" y="211635"/>
                    <a:pt x="1095841" y="0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8" name="任意多边形: 形状 497">
              <a:extLst>
                <a:ext uri="{FF2B5EF4-FFF2-40B4-BE49-F238E27FC236}">
                  <a16:creationId xmlns:a16="http://schemas.microsoft.com/office/drawing/2014/main" id="{BB755ECF-6FD6-B6C1-F1CC-C32FD4AD13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008" y="6143983"/>
              <a:ext cx="286019" cy="330033"/>
            </a:xfrm>
            <a:custGeom>
              <a:avLst/>
              <a:gdLst>
                <a:gd name="connsiteX0" fmla="*/ 1098070 w 2193768"/>
                <a:gd name="connsiteY0" fmla="*/ 1666697 h 2531351"/>
                <a:gd name="connsiteX1" fmla="*/ 1071904 w 2193768"/>
                <a:gd name="connsiteY1" fmla="*/ 1783225 h 2531351"/>
                <a:gd name="connsiteX2" fmla="*/ 991678 w 2193768"/>
                <a:gd name="connsiteY2" fmla="*/ 2008518 h 2531351"/>
                <a:gd name="connsiteX3" fmla="*/ 997285 w 2193768"/>
                <a:gd name="connsiteY3" fmla="*/ 2036626 h 2531351"/>
                <a:gd name="connsiteX4" fmla="*/ 1082327 w 2193768"/>
                <a:gd name="connsiteY4" fmla="*/ 2123752 h 2531351"/>
                <a:gd name="connsiteX5" fmla="*/ 1111513 w 2193768"/>
                <a:gd name="connsiteY5" fmla="*/ 2124256 h 2531351"/>
                <a:gd name="connsiteX6" fmla="*/ 1194255 w 2193768"/>
                <a:gd name="connsiteY6" fmla="*/ 2038639 h 2531351"/>
                <a:gd name="connsiteX7" fmla="*/ 1202306 w 2193768"/>
                <a:gd name="connsiteY7" fmla="*/ 2006936 h 2531351"/>
                <a:gd name="connsiteX8" fmla="*/ 1112735 w 2193768"/>
                <a:gd name="connsiteY8" fmla="*/ 1734701 h 2531351"/>
                <a:gd name="connsiteX9" fmla="*/ 1098070 w 2193768"/>
                <a:gd name="connsiteY9" fmla="*/ 1666697 h 2531351"/>
                <a:gd name="connsiteX10" fmla="*/ 747765 w 2193768"/>
                <a:gd name="connsiteY10" fmla="*/ 1464838 h 2531351"/>
                <a:gd name="connsiteX11" fmla="*/ 702693 w 2193768"/>
                <a:gd name="connsiteY11" fmla="*/ 1479934 h 2531351"/>
                <a:gd name="connsiteX12" fmla="*/ 438724 w 2193768"/>
                <a:gd name="connsiteY12" fmla="*/ 1540607 h 2531351"/>
                <a:gd name="connsiteX13" fmla="*/ 386894 w 2193768"/>
                <a:gd name="connsiteY13" fmla="*/ 1547795 h 2531351"/>
                <a:gd name="connsiteX14" fmla="*/ 373307 w 2193768"/>
                <a:gd name="connsiteY14" fmla="*/ 1600272 h 2531351"/>
                <a:gd name="connsiteX15" fmla="*/ 338370 w 2193768"/>
                <a:gd name="connsiteY15" fmla="*/ 1704796 h 2531351"/>
                <a:gd name="connsiteX16" fmla="*/ 477471 w 2193768"/>
                <a:gd name="connsiteY16" fmla="*/ 1737792 h 2531351"/>
                <a:gd name="connsiteX17" fmla="*/ 507592 w 2193768"/>
                <a:gd name="connsiteY17" fmla="*/ 1728231 h 2531351"/>
                <a:gd name="connsiteX18" fmla="*/ 747837 w 2193768"/>
                <a:gd name="connsiteY18" fmla="*/ 1465197 h 2531351"/>
                <a:gd name="connsiteX19" fmla="*/ 1440108 w 2193768"/>
                <a:gd name="connsiteY19" fmla="*/ 1463904 h 2531351"/>
                <a:gd name="connsiteX20" fmla="*/ 1684523 w 2193768"/>
                <a:gd name="connsiteY20" fmla="*/ 1725284 h 2531351"/>
                <a:gd name="connsiteX21" fmla="*/ 1720466 w 2193768"/>
                <a:gd name="connsiteY21" fmla="*/ 1736355 h 2531351"/>
                <a:gd name="connsiteX22" fmla="*/ 1841092 w 2193768"/>
                <a:gd name="connsiteY22" fmla="*/ 1706378 h 2531351"/>
                <a:gd name="connsiteX23" fmla="*/ 1851228 w 2193768"/>
                <a:gd name="connsiteY23" fmla="*/ 1692504 h 2531351"/>
                <a:gd name="connsiteX24" fmla="*/ 1815284 w 2193768"/>
                <a:gd name="connsiteY24" fmla="*/ 1565121 h 2531351"/>
                <a:gd name="connsiteX25" fmla="*/ 1788687 w 2193768"/>
                <a:gd name="connsiteY25" fmla="*/ 1544417 h 2531351"/>
                <a:gd name="connsiteX26" fmla="*/ 1595095 w 2193768"/>
                <a:gd name="connsiteY26" fmla="*/ 1512283 h 2531351"/>
                <a:gd name="connsiteX27" fmla="*/ 1440108 w 2193768"/>
                <a:gd name="connsiteY27" fmla="*/ 1463904 h 2531351"/>
                <a:gd name="connsiteX28" fmla="*/ 1099508 w 2193768"/>
                <a:gd name="connsiteY28" fmla="*/ 1380155 h 2531351"/>
                <a:gd name="connsiteX29" fmla="*/ 1118702 w 2193768"/>
                <a:gd name="connsiteY29" fmla="*/ 1481803 h 2531351"/>
                <a:gd name="connsiteX30" fmla="*/ 1273905 w 2193768"/>
                <a:gd name="connsiteY30" fmla="*/ 1881710 h 2531351"/>
                <a:gd name="connsiteX31" fmla="*/ 1325951 w 2193768"/>
                <a:gd name="connsiteY31" fmla="*/ 1949212 h 2531351"/>
                <a:gd name="connsiteX32" fmla="*/ 1351543 w 2193768"/>
                <a:gd name="connsiteY32" fmla="*/ 1953669 h 2531351"/>
                <a:gd name="connsiteX33" fmla="*/ 1396688 w 2193768"/>
                <a:gd name="connsiteY33" fmla="*/ 1937638 h 2531351"/>
                <a:gd name="connsiteX34" fmla="*/ 1418901 w 2193768"/>
                <a:gd name="connsiteY34" fmla="*/ 1936128 h 2531351"/>
                <a:gd name="connsiteX35" fmla="*/ 1413581 w 2193768"/>
                <a:gd name="connsiteY35" fmla="*/ 1960426 h 2531351"/>
                <a:gd name="connsiteX36" fmla="*/ 1345145 w 2193768"/>
                <a:gd name="connsiteY36" fmla="*/ 2068256 h 2531351"/>
                <a:gd name="connsiteX37" fmla="*/ 1211651 w 2193768"/>
                <a:gd name="connsiteY37" fmla="*/ 2299300 h 2531351"/>
                <a:gd name="connsiteX38" fmla="*/ 1098142 w 2193768"/>
                <a:gd name="connsiteY38" fmla="*/ 2531351 h 2531351"/>
                <a:gd name="connsiteX39" fmla="*/ 1035816 w 2193768"/>
                <a:gd name="connsiteY39" fmla="*/ 2405765 h 2531351"/>
                <a:gd name="connsiteX40" fmla="*/ 914471 w 2193768"/>
                <a:gd name="connsiteY40" fmla="*/ 2177093 h 2531351"/>
                <a:gd name="connsiteX41" fmla="*/ 772495 w 2193768"/>
                <a:gd name="connsiteY41" fmla="*/ 1948277 h 2531351"/>
                <a:gd name="connsiteX42" fmla="*/ 767966 w 2193768"/>
                <a:gd name="connsiteY42" fmla="*/ 1933181 h 2531351"/>
                <a:gd name="connsiteX43" fmla="*/ 769188 w 2193768"/>
                <a:gd name="connsiteY43" fmla="*/ 1931959 h 2531351"/>
                <a:gd name="connsiteX44" fmla="*/ 840428 w 2193768"/>
                <a:gd name="connsiteY44" fmla="*/ 1952806 h 2531351"/>
                <a:gd name="connsiteX45" fmla="*/ 870261 w 2193768"/>
                <a:gd name="connsiteY45" fmla="*/ 1946911 h 2531351"/>
                <a:gd name="connsiteX46" fmla="*/ 952428 w 2193768"/>
                <a:gd name="connsiteY46" fmla="*/ 1829089 h 2531351"/>
                <a:gd name="connsiteX47" fmla="*/ 1073341 w 2193768"/>
                <a:gd name="connsiteY47" fmla="*/ 1494528 h 2531351"/>
                <a:gd name="connsiteX48" fmla="*/ 1099508 w 2193768"/>
                <a:gd name="connsiteY48" fmla="*/ 1380155 h 2531351"/>
                <a:gd name="connsiteX49" fmla="*/ 353466 w 2193768"/>
                <a:gd name="connsiteY49" fmla="*/ 1306974 h 2531351"/>
                <a:gd name="connsiteX50" fmla="*/ 371366 w 2193768"/>
                <a:gd name="connsiteY50" fmla="*/ 1374045 h 2531351"/>
                <a:gd name="connsiteX51" fmla="*/ 408244 w 2193768"/>
                <a:gd name="connsiteY51" fmla="*/ 1412935 h 2531351"/>
                <a:gd name="connsiteX52" fmla="*/ 683930 w 2193768"/>
                <a:gd name="connsiteY52" fmla="*/ 1408335 h 2531351"/>
                <a:gd name="connsiteX53" fmla="*/ 965727 w 2193768"/>
                <a:gd name="connsiteY53" fmla="*/ 1331847 h 2531351"/>
                <a:gd name="connsiteX54" fmla="*/ 978953 w 2193768"/>
                <a:gd name="connsiteY54" fmla="*/ 1329978 h 2531351"/>
                <a:gd name="connsiteX55" fmla="*/ 984489 w 2193768"/>
                <a:gd name="connsiteY55" fmla="*/ 1335442 h 2531351"/>
                <a:gd name="connsiteX56" fmla="*/ 825116 w 2193768"/>
                <a:gd name="connsiteY56" fmla="*/ 1486404 h 2531351"/>
                <a:gd name="connsiteX57" fmla="*/ 629009 w 2193768"/>
                <a:gd name="connsiteY57" fmla="*/ 1776180 h 2531351"/>
                <a:gd name="connsiteX58" fmla="*/ 643817 w 2193768"/>
                <a:gd name="connsiteY58" fmla="*/ 1843034 h 2531351"/>
                <a:gd name="connsiteX59" fmla="*/ 686949 w 2193768"/>
                <a:gd name="connsiteY59" fmla="*/ 1890408 h 2531351"/>
                <a:gd name="connsiteX60" fmla="*/ 11213 w 2193768"/>
                <a:gd name="connsiteY60" fmla="*/ 1895296 h 2531351"/>
                <a:gd name="connsiteX61" fmla="*/ 9920 w 2193768"/>
                <a:gd name="connsiteY61" fmla="*/ 1893714 h 2531351"/>
                <a:gd name="connsiteX62" fmla="*/ 64913 w 2193768"/>
                <a:gd name="connsiteY62" fmla="*/ 1806660 h 2531351"/>
                <a:gd name="connsiteX63" fmla="*/ 282874 w 2193768"/>
                <a:gd name="connsiteY63" fmla="*/ 1443559 h 2531351"/>
                <a:gd name="connsiteX64" fmla="*/ 353466 w 2193768"/>
                <a:gd name="connsiteY64" fmla="*/ 1306974 h 2531351"/>
                <a:gd name="connsiteX65" fmla="*/ 1840877 w 2193768"/>
                <a:gd name="connsiteY65" fmla="*/ 1306615 h 2531351"/>
                <a:gd name="connsiteX66" fmla="*/ 2193122 w 2193768"/>
                <a:gd name="connsiteY66" fmla="*/ 1897166 h 2531351"/>
                <a:gd name="connsiteX67" fmla="*/ 1502649 w 2193768"/>
                <a:gd name="connsiteY67" fmla="*/ 1885592 h 2531351"/>
                <a:gd name="connsiteX68" fmla="*/ 1562746 w 2193768"/>
                <a:gd name="connsiteY68" fmla="*/ 1832036 h 2531351"/>
                <a:gd name="connsiteX69" fmla="*/ 1572810 w 2193768"/>
                <a:gd name="connsiteY69" fmla="*/ 1797818 h 2531351"/>
                <a:gd name="connsiteX70" fmla="*/ 1445499 w 2193768"/>
                <a:gd name="connsiteY70" fmla="*/ 1573747 h 2531351"/>
                <a:gd name="connsiteX71" fmla="*/ 1278434 w 2193768"/>
                <a:gd name="connsiteY71" fmla="*/ 1396187 h 2531351"/>
                <a:gd name="connsiteX72" fmla="*/ 1223297 w 2193768"/>
                <a:gd name="connsiteY72" fmla="*/ 1350035 h 2531351"/>
                <a:gd name="connsiteX73" fmla="*/ 1203528 w 2193768"/>
                <a:gd name="connsiteY73" fmla="*/ 1325738 h 2531351"/>
                <a:gd name="connsiteX74" fmla="*/ 1204894 w 2193768"/>
                <a:gd name="connsiteY74" fmla="*/ 1324156 h 2531351"/>
                <a:gd name="connsiteX75" fmla="*/ 1504662 w 2193768"/>
                <a:gd name="connsiteY75" fmla="*/ 1407473 h 2531351"/>
                <a:gd name="connsiteX76" fmla="*/ 1799398 w 2193768"/>
                <a:gd name="connsiteY76" fmla="*/ 1410133 h 2531351"/>
                <a:gd name="connsiteX77" fmla="*/ 1818808 w 2193768"/>
                <a:gd name="connsiteY77" fmla="*/ 1391586 h 2531351"/>
                <a:gd name="connsiteX78" fmla="*/ 1840877 w 2193768"/>
                <a:gd name="connsiteY78" fmla="*/ 1306615 h 2531351"/>
                <a:gd name="connsiteX79" fmla="*/ 902825 w 2193768"/>
                <a:gd name="connsiteY79" fmla="*/ 934097 h 2531351"/>
                <a:gd name="connsiteX80" fmla="*/ 1028267 w 2193768"/>
                <a:gd name="connsiteY80" fmla="*/ 988732 h 2531351"/>
                <a:gd name="connsiteX81" fmla="*/ 1039050 w 2193768"/>
                <a:gd name="connsiteY81" fmla="*/ 1005409 h 2531351"/>
                <a:gd name="connsiteX82" fmla="*/ 1092103 w 2193768"/>
                <a:gd name="connsiteY82" fmla="*/ 1227755 h 2531351"/>
                <a:gd name="connsiteX83" fmla="*/ 1100873 w 2193768"/>
                <a:gd name="connsiteY83" fmla="*/ 1239976 h 2531351"/>
                <a:gd name="connsiteX84" fmla="*/ 1145587 w 2193768"/>
                <a:gd name="connsiteY84" fmla="*/ 1022087 h 2531351"/>
                <a:gd name="connsiteX85" fmla="*/ 1185412 w 2193768"/>
                <a:gd name="connsiteY85" fmla="*/ 973707 h 2531351"/>
                <a:gd name="connsiteX86" fmla="*/ 1273977 w 2193768"/>
                <a:gd name="connsiteY86" fmla="*/ 936685 h 2531351"/>
                <a:gd name="connsiteX87" fmla="*/ 1291733 w 2193768"/>
                <a:gd name="connsiteY87" fmla="*/ 948043 h 2531351"/>
                <a:gd name="connsiteX88" fmla="*/ 1301293 w 2193768"/>
                <a:gd name="connsiteY88" fmla="*/ 1048685 h 2531351"/>
                <a:gd name="connsiteX89" fmla="*/ 1285335 w 2193768"/>
                <a:gd name="connsiteY89" fmla="*/ 1096418 h 2531351"/>
                <a:gd name="connsiteX90" fmla="*/ 1173263 w 2193768"/>
                <a:gd name="connsiteY90" fmla="*/ 1203242 h 2531351"/>
                <a:gd name="connsiteX91" fmla="*/ 1128765 w 2193768"/>
                <a:gd name="connsiteY91" fmla="*/ 1247812 h 2531351"/>
                <a:gd name="connsiteX92" fmla="*/ 1122439 w 2193768"/>
                <a:gd name="connsiteY92" fmla="*/ 1250543 h 2531351"/>
                <a:gd name="connsiteX93" fmla="*/ 1124596 w 2193768"/>
                <a:gd name="connsiteY93" fmla="*/ 1253203 h 2531351"/>
                <a:gd name="connsiteX94" fmla="*/ 1129628 w 2193768"/>
                <a:gd name="connsiteY94" fmla="*/ 1249537 h 2531351"/>
                <a:gd name="connsiteX95" fmla="*/ 1263840 w 2193768"/>
                <a:gd name="connsiteY95" fmla="*/ 1205758 h 2531351"/>
                <a:gd name="connsiteX96" fmla="*/ 1353483 w 2193768"/>
                <a:gd name="connsiteY96" fmla="*/ 1180526 h 2531351"/>
                <a:gd name="connsiteX97" fmla="*/ 1378931 w 2193768"/>
                <a:gd name="connsiteY97" fmla="*/ 1184192 h 2531351"/>
                <a:gd name="connsiteX98" fmla="*/ 1483814 w 2193768"/>
                <a:gd name="connsiteY98" fmla="*/ 1264130 h 2531351"/>
                <a:gd name="connsiteX99" fmla="*/ 1379578 w 2193768"/>
                <a:gd name="connsiteY99" fmla="*/ 1336735 h 2531351"/>
                <a:gd name="connsiteX100" fmla="*/ 1342413 w 2193768"/>
                <a:gd name="connsiteY100" fmla="*/ 1342846 h 2531351"/>
                <a:gd name="connsiteX101" fmla="*/ 1116257 w 2193768"/>
                <a:gd name="connsiteY101" fmla="*/ 1279513 h 2531351"/>
                <a:gd name="connsiteX102" fmla="*/ 1168806 w 2193768"/>
                <a:gd name="connsiteY102" fmla="*/ 1323724 h 2531351"/>
                <a:gd name="connsiteX103" fmla="*/ 1283250 w 2193768"/>
                <a:gd name="connsiteY103" fmla="*/ 1427097 h 2531351"/>
                <a:gd name="connsiteX104" fmla="*/ 1304816 w 2193768"/>
                <a:gd name="connsiteY104" fmla="*/ 1491364 h 2531351"/>
                <a:gd name="connsiteX105" fmla="*/ 1296621 w 2193768"/>
                <a:gd name="connsiteY105" fmla="*/ 1559944 h 2531351"/>
                <a:gd name="connsiteX106" fmla="*/ 1288498 w 2193768"/>
                <a:gd name="connsiteY106" fmla="*/ 1595887 h 2531351"/>
                <a:gd name="connsiteX107" fmla="*/ 1169094 w 2193768"/>
                <a:gd name="connsiteY107" fmla="*/ 1540247 h 2531351"/>
                <a:gd name="connsiteX108" fmla="*/ 1150907 w 2193768"/>
                <a:gd name="connsiteY108" fmla="*/ 1512571 h 2531351"/>
                <a:gd name="connsiteX109" fmla="*/ 1101807 w 2193768"/>
                <a:gd name="connsiteY109" fmla="*/ 1297342 h 2531351"/>
                <a:gd name="connsiteX110" fmla="*/ 1094619 w 2193768"/>
                <a:gd name="connsiteY110" fmla="*/ 1281742 h 2531351"/>
                <a:gd name="connsiteX111" fmla="*/ 1049546 w 2193768"/>
                <a:gd name="connsiteY111" fmla="*/ 1508042 h 2531351"/>
                <a:gd name="connsiteX112" fmla="*/ 1009793 w 2193768"/>
                <a:gd name="connsiteY112" fmla="*/ 1556493 h 2531351"/>
                <a:gd name="connsiteX113" fmla="*/ 921228 w 2193768"/>
                <a:gd name="connsiteY113" fmla="*/ 1593515 h 2531351"/>
                <a:gd name="connsiteX114" fmla="*/ 903328 w 2193768"/>
                <a:gd name="connsiteY114" fmla="*/ 1582373 h 2531351"/>
                <a:gd name="connsiteX115" fmla="*/ 893767 w 2193768"/>
                <a:gd name="connsiteY115" fmla="*/ 1481731 h 2531351"/>
                <a:gd name="connsiteX116" fmla="*/ 909510 w 2193768"/>
                <a:gd name="connsiteY116" fmla="*/ 1433783 h 2531351"/>
                <a:gd name="connsiteX117" fmla="*/ 1052709 w 2193768"/>
                <a:gd name="connsiteY117" fmla="*/ 1301727 h 2531351"/>
                <a:gd name="connsiteX118" fmla="*/ 1066296 w 2193768"/>
                <a:gd name="connsiteY118" fmla="*/ 1282533 h 2531351"/>
                <a:gd name="connsiteX119" fmla="*/ 1072622 w 2193768"/>
                <a:gd name="connsiteY119" fmla="*/ 1279801 h 2531351"/>
                <a:gd name="connsiteX120" fmla="*/ 1070465 w 2193768"/>
                <a:gd name="connsiteY120" fmla="*/ 1277141 h 2531351"/>
                <a:gd name="connsiteX121" fmla="*/ 1065001 w 2193768"/>
                <a:gd name="connsiteY121" fmla="*/ 1280951 h 2531351"/>
                <a:gd name="connsiteX122" fmla="*/ 974065 w 2193768"/>
                <a:gd name="connsiteY122" fmla="*/ 1310856 h 2531351"/>
                <a:gd name="connsiteX123" fmla="*/ 843734 w 2193768"/>
                <a:gd name="connsiteY123" fmla="*/ 1349028 h 2531351"/>
                <a:gd name="connsiteX124" fmla="*/ 815842 w 2193768"/>
                <a:gd name="connsiteY124" fmla="*/ 1346297 h 2531351"/>
                <a:gd name="connsiteX125" fmla="*/ 710528 w 2193768"/>
                <a:gd name="connsiteY125" fmla="*/ 1266071 h 2531351"/>
                <a:gd name="connsiteX126" fmla="*/ 823534 w 2193768"/>
                <a:gd name="connsiteY126" fmla="*/ 1187714 h 2531351"/>
                <a:gd name="connsiteX127" fmla="*/ 849341 w 2193768"/>
                <a:gd name="connsiteY127" fmla="*/ 1186708 h 2531351"/>
                <a:gd name="connsiteX128" fmla="*/ 1068309 w 2193768"/>
                <a:gd name="connsiteY128" fmla="*/ 1253131 h 2531351"/>
                <a:gd name="connsiteX129" fmla="*/ 1083261 w 2193768"/>
                <a:gd name="connsiteY129" fmla="*/ 1253131 h 2531351"/>
                <a:gd name="connsiteX130" fmla="*/ 944735 w 2193768"/>
                <a:gd name="connsiteY130" fmla="*/ 1133799 h 2531351"/>
                <a:gd name="connsiteX131" fmla="*/ 902321 w 2193768"/>
                <a:gd name="connsiteY131" fmla="*/ 1094118 h 2531351"/>
                <a:gd name="connsiteX132" fmla="*/ 887944 w 2193768"/>
                <a:gd name="connsiteY132" fmla="*/ 1063494 h 2531351"/>
                <a:gd name="connsiteX133" fmla="*/ 902825 w 2193768"/>
                <a:gd name="connsiteY133" fmla="*/ 934097 h 2531351"/>
                <a:gd name="connsiteX134" fmla="*/ 493799 w 2193768"/>
                <a:gd name="connsiteY134" fmla="*/ 790890 h 2531351"/>
                <a:gd name="connsiteX135" fmla="*/ 473805 w 2193768"/>
                <a:gd name="connsiteY135" fmla="*/ 794349 h 2531351"/>
                <a:gd name="connsiteX136" fmla="*/ 353108 w 2193768"/>
                <a:gd name="connsiteY136" fmla="*/ 824327 h 2531351"/>
                <a:gd name="connsiteX137" fmla="*/ 342397 w 2193768"/>
                <a:gd name="connsiteY137" fmla="*/ 835756 h 2531351"/>
                <a:gd name="connsiteX138" fmla="*/ 381647 w 2193768"/>
                <a:gd name="connsiteY138" fmla="*/ 973420 h 2531351"/>
                <a:gd name="connsiteX139" fmla="*/ 401128 w 2193768"/>
                <a:gd name="connsiteY139" fmla="*/ 985640 h 2531351"/>
                <a:gd name="connsiteX140" fmla="*/ 592490 w 2193768"/>
                <a:gd name="connsiteY140" fmla="*/ 1015689 h 2531351"/>
                <a:gd name="connsiteX141" fmla="*/ 755314 w 2193768"/>
                <a:gd name="connsiteY141" fmla="*/ 1067951 h 2531351"/>
                <a:gd name="connsiteX142" fmla="*/ 509749 w 2193768"/>
                <a:gd name="connsiteY142" fmla="*/ 805061 h 2531351"/>
                <a:gd name="connsiteX143" fmla="*/ 493799 w 2193768"/>
                <a:gd name="connsiteY143" fmla="*/ 790890 h 2531351"/>
                <a:gd name="connsiteX144" fmla="*/ 1700212 w 2193768"/>
                <a:gd name="connsiteY144" fmla="*/ 789524 h 2531351"/>
                <a:gd name="connsiteX145" fmla="*/ 1688477 w 2193768"/>
                <a:gd name="connsiteY145" fmla="*/ 799526 h 2531351"/>
                <a:gd name="connsiteX146" fmla="*/ 1445427 w 2193768"/>
                <a:gd name="connsiteY146" fmla="*/ 1064500 h 2531351"/>
                <a:gd name="connsiteX147" fmla="*/ 1800044 w 2193768"/>
                <a:gd name="connsiteY147" fmla="*/ 985425 h 2531351"/>
                <a:gd name="connsiteX148" fmla="*/ 1813272 w 2193768"/>
                <a:gd name="connsiteY148" fmla="*/ 969250 h 2531351"/>
                <a:gd name="connsiteX149" fmla="*/ 1851587 w 2193768"/>
                <a:gd name="connsiteY149" fmla="*/ 836835 h 2531351"/>
                <a:gd name="connsiteX150" fmla="*/ 1842745 w 2193768"/>
                <a:gd name="connsiteY150" fmla="*/ 824039 h 2531351"/>
                <a:gd name="connsiteX151" fmla="*/ 1714428 w 2193768"/>
                <a:gd name="connsiteY151" fmla="*/ 791978 h 2531351"/>
                <a:gd name="connsiteX152" fmla="*/ 1700212 w 2193768"/>
                <a:gd name="connsiteY152" fmla="*/ 789524 h 2531351"/>
                <a:gd name="connsiteX153" fmla="*/ 2193768 w 2193768"/>
                <a:gd name="connsiteY153" fmla="*/ 632029 h 2531351"/>
                <a:gd name="connsiteX154" fmla="*/ 1839510 w 2193768"/>
                <a:gd name="connsiteY154" fmla="*/ 1227539 h 2531351"/>
                <a:gd name="connsiteX155" fmla="*/ 1823479 w 2193768"/>
                <a:gd name="connsiteY155" fmla="*/ 1161188 h 2531351"/>
                <a:gd name="connsiteX156" fmla="*/ 1774812 w 2193768"/>
                <a:gd name="connsiteY156" fmla="*/ 1114821 h 2531351"/>
                <a:gd name="connsiteX157" fmla="*/ 1345432 w 2193768"/>
                <a:gd name="connsiteY157" fmla="*/ 1159966 h 2531351"/>
                <a:gd name="connsiteX158" fmla="*/ 1199502 w 2193768"/>
                <a:gd name="connsiteY158" fmla="*/ 1210718 h 2531351"/>
                <a:gd name="connsiteX159" fmla="*/ 1187425 w 2193768"/>
                <a:gd name="connsiteY159" fmla="*/ 1209280 h 2531351"/>
                <a:gd name="connsiteX160" fmla="*/ 1367142 w 2193768"/>
                <a:gd name="connsiteY160" fmla="*/ 1045810 h 2531351"/>
                <a:gd name="connsiteX161" fmla="*/ 1571301 w 2193768"/>
                <a:gd name="connsiteY161" fmla="*/ 736049 h 2531351"/>
                <a:gd name="connsiteX162" fmla="*/ 1560015 w 2193768"/>
                <a:gd name="connsiteY162" fmla="*/ 694786 h 2531351"/>
                <a:gd name="connsiteX163" fmla="*/ 1499917 w 2193768"/>
                <a:gd name="connsiteY163" fmla="*/ 640296 h 2531351"/>
                <a:gd name="connsiteX164" fmla="*/ 2193768 w 2193768"/>
                <a:gd name="connsiteY164" fmla="*/ 632029 h 2531351"/>
                <a:gd name="connsiteX165" fmla="*/ 0 w 2193768"/>
                <a:gd name="connsiteY165" fmla="*/ 631957 h 2531351"/>
                <a:gd name="connsiteX166" fmla="*/ 693564 w 2193768"/>
                <a:gd name="connsiteY166" fmla="*/ 640224 h 2531351"/>
                <a:gd name="connsiteX167" fmla="*/ 634329 w 2193768"/>
                <a:gd name="connsiteY167" fmla="*/ 694571 h 2531351"/>
                <a:gd name="connsiteX168" fmla="*/ 621173 w 2193768"/>
                <a:gd name="connsiteY168" fmla="*/ 733246 h 2531351"/>
                <a:gd name="connsiteX169" fmla="*/ 676239 w 2193768"/>
                <a:gd name="connsiteY169" fmla="*/ 851859 h 2531351"/>
                <a:gd name="connsiteX170" fmla="*/ 919359 w 2193768"/>
                <a:gd name="connsiteY170" fmla="*/ 1138400 h 2531351"/>
                <a:gd name="connsiteX171" fmla="*/ 990600 w 2193768"/>
                <a:gd name="connsiteY171" fmla="*/ 1204895 h 2531351"/>
                <a:gd name="connsiteX172" fmla="*/ 989234 w 2193768"/>
                <a:gd name="connsiteY172" fmla="*/ 1206477 h 2531351"/>
                <a:gd name="connsiteX173" fmla="*/ 687310 w 2193768"/>
                <a:gd name="connsiteY173" fmla="*/ 1122513 h 2531351"/>
                <a:gd name="connsiteX174" fmla="*/ 398037 w 2193768"/>
                <a:gd name="connsiteY174" fmla="*/ 1119781 h 2531351"/>
                <a:gd name="connsiteX175" fmla="*/ 374530 w 2193768"/>
                <a:gd name="connsiteY175" fmla="*/ 1143648 h 2531351"/>
                <a:gd name="connsiteX176" fmla="*/ 352964 w 2193768"/>
                <a:gd name="connsiteY176" fmla="*/ 1223154 h 2531351"/>
                <a:gd name="connsiteX177" fmla="*/ 0 w 2193768"/>
                <a:gd name="connsiteY177" fmla="*/ 631957 h 2531351"/>
                <a:gd name="connsiteX178" fmla="*/ 1094260 w 2193768"/>
                <a:gd name="connsiteY178" fmla="*/ 391137 h 2531351"/>
                <a:gd name="connsiteX179" fmla="*/ 995127 w 2193768"/>
                <a:gd name="connsiteY179" fmla="*/ 493575 h 2531351"/>
                <a:gd name="connsiteX180" fmla="*/ 992037 w 2193768"/>
                <a:gd name="connsiteY180" fmla="*/ 523193 h 2531351"/>
                <a:gd name="connsiteX181" fmla="*/ 1093684 w 2193768"/>
                <a:gd name="connsiteY181" fmla="*/ 865374 h 2531351"/>
                <a:gd name="connsiteX182" fmla="*/ 1104036 w 2193768"/>
                <a:gd name="connsiteY182" fmla="*/ 830796 h 2531351"/>
                <a:gd name="connsiteX183" fmla="*/ 1204678 w 2193768"/>
                <a:gd name="connsiteY183" fmla="*/ 517729 h 2531351"/>
                <a:gd name="connsiteX184" fmla="*/ 1201874 w 2193768"/>
                <a:gd name="connsiteY184" fmla="*/ 497098 h 2531351"/>
                <a:gd name="connsiteX185" fmla="*/ 1124452 w 2193768"/>
                <a:gd name="connsiteY185" fmla="*/ 424708 h 2531351"/>
                <a:gd name="connsiteX186" fmla="*/ 1094260 w 2193768"/>
                <a:gd name="connsiteY186" fmla="*/ 391137 h 2531351"/>
                <a:gd name="connsiteX187" fmla="*/ 1095841 w 2193768"/>
                <a:gd name="connsiteY187" fmla="*/ 0 h 2531351"/>
                <a:gd name="connsiteX188" fmla="*/ 1144293 w 2193768"/>
                <a:gd name="connsiteY188" fmla="*/ 98989 h 2531351"/>
                <a:gd name="connsiteX189" fmla="*/ 1316821 w 2193768"/>
                <a:gd name="connsiteY189" fmla="*/ 418382 h 2531351"/>
                <a:gd name="connsiteX190" fmla="*/ 1419619 w 2193768"/>
                <a:gd name="connsiteY190" fmla="*/ 580486 h 2531351"/>
                <a:gd name="connsiteX191" fmla="*/ 1425514 w 2193768"/>
                <a:gd name="connsiteY191" fmla="*/ 597883 h 2531351"/>
                <a:gd name="connsiteX192" fmla="*/ 1424939 w 2193768"/>
                <a:gd name="connsiteY192" fmla="*/ 598674 h 2531351"/>
                <a:gd name="connsiteX193" fmla="*/ 1351183 w 2193768"/>
                <a:gd name="connsiteY193" fmla="*/ 577108 h 2531351"/>
                <a:gd name="connsiteX194" fmla="*/ 1325735 w 2193768"/>
                <a:gd name="connsiteY194" fmla="*/ 582140 h 2531351"/>
                <a:gd name="connsiteX195" fmla="*/ 1244215 w 2193768"/>
                <a:gd name="connsiteY195" fmla="*/ 697159 h 2531351"/>
                <a:gd name="connsiteX196" fmla="*/ 1107630 w 2193768"/>
                <a:gd name="connsiteY196" fmla="*/ 1106914 h 2531351"/>
                <a:gd name="connsiteX197" fmla="*/ 1095122 w 2193768"/>
                <a:gd name="connsiteY197" fmla="*/ 1150620 h 2531351"/>
                <a:gd name="connsiteX198" fmla="*/ 1075784 w 2193768"/>
                <a:gd name="connsiteY198" fmla="*/ 1057168 h 2531351"/>
                <a:gd name="connsiteX199" fmla="*/ 992252 w 2193768"/>
                <a:gd name="connsiteY199" fmla="*/ 782704 h 2531351"/>
                <a:gd name="connsiteX200" fmla="*/ 892617 w 2193768"/>
                <a:gd name="connsiteY200" fmla="*/ 610176 h 2531351"/>
                <a:gd name="connsiteX201" fmla="*/ 877233 w 2193768"/>
                <a:gd name="connsiteY201" fmla="*/ 591773 h 2531351"/>
                <a:gd name="connsiteX202" fmla="*/ 832304 w 2193768"/>
                <a:gd name="connsiteY202" fmla="*/ 581637 h 2531351"/>
                <a:gd name="connsiteX203" fmla="*/ 757973 w 2193768"/>
                <a:gd name="connsiteY203" fmla="*/ 603203 h 2531351"/>
                <a:gd name="connsiteX204" fmla="*/ 1095841 w 2193768"/>
                <a:gd name="connsiteY204" fmla="*/ 0 h 253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</a:cxnLst>
              <a:rect l="l" t="t" r="r" b="b"/>
              <a:pathLst>
                <a:path w="2193768" h="2531351">
                  <a:moveTo>
                    <a:pt x="1098070" y="1666697"/>
                  </a:moveTo>
                  <a:cubicBezTo>
                    <a:pt x="1090090" y="1706594"/>
                    <a:pt x="1080817" y="1744909"/>
                    <a:pt x="1071904" y="1783225"/>
                  </a:cubicBezTo>
                  <a:cubicBezTo>
                    <a:pt x="1053141" y="1860927"/>
                    <a:pt x="1026256" y="1936444"/>
                    <a:pt x="991678" y="2008518"/>
                  </a:cubicBezTo>
                  <a:cubicBezTo>
                    <a:pt x="986286" y="2020020"/>
                    <a:pt x="983914" y="2026274"/>
                    <a:pt x="997285" y="2036626"/>
                  </a:cubicBezTo>
                  <a:cubicBezTo>
                    <a:pt x="1029418" y="2061499"/>
                    <a:pt x="1060545" y="2088600"/>
                    <a:pt x="1082327" y="2123752"/>
                  </a:cubicBezTo>
                  <a:cubicBezTo>
                    <a:pt x="1093182" y="2141221"/>
                    <a:pt x="1101593" y="2140430"/>
                    <a:pt x="1111513" y="2124256"/>
                  </a:cubicBezTo>
                  <a:cubicBezTo>
                    <a:pt x="1132720" y="2089535"/>
                    <a:pt x="1162409" y="2062577"/>
                    <a:pt x="1194255" y="2038639"/>
                  </a:cubicBezTo>
                  <a:cubicBezTo>
                    <a:pt x="1208632" y="2027999"/>
                    <a:pt x="1209063" y="2021817"/>
                    <a:pt x="1202306" y="2006936"/>
                  </a:cubicBezTo>
                  <a:cubicBezTo>
                    <a:pt x="1162625" y="1919522"/>
                    <a:pt x="1127544" y="1830454"/>
                    <a:pt x="1112735" y="1734701"/>
                  </a:cubicBezTo>
                  <a:cubicBezTo>
                    <a:pt x="1108925" y="1711841"/>
                    <a:pt x="1102958" y="1689341"/>
                    <a:pt x="1098070" y="1666697"/>
                  </a:cubicBezTo>
                  <a:close/>
                  <a:moveTo>
                    <a:pt x="747765" y="1464838"/>
                  </a:moveTo>
                  <a:lnTo>
                    <a:pt x="702693" y="1479934"/>
                  </a:lnTo>
                  <a:cubicBezTo>
                    <a:pt x="616429" y="1509120"/>
                    <a:pt x="530165" y="1532987"/>
                    <a:pt x="438724" y="1540607"/>
                  </a:cubicBezTo>
                  <a:cubicBezTo>
                    <a:pt x="421400" y="1542044"/>
                    <a:pt x="399977" y="1537659"/>
                    <a:pt x="386894" y="1547795"/>
                  </a:cubicBezTo>
                  <a:cubicBezTo>
                    <a:pt x="372157" y="1559081"/>
                    <a:pt x="376471" y="1582301"/>
                    <a:pt x="373307" y="1600272"/>
                  </a:cubicBezTo>
                  <a:cubicBezTo>
                    <a:pt x="366909" y="1636216"/>
                    <a:pt x="350232" y="1668709"/>
                    <a:pt x="338370" y="1704796"/>
                  </a:cubicBezTo>
                  <a:cubicBezTo>
                    <a:pt x="386463" y="1706284"/>
                    <a:pt x="433836" y="1717506"/>
                    <a:pt x="477471" y="1737792"/>
                  </a:cubicBezTo>
                  <a:cubicBezTo>
                    <a:pt x="490986" y="1744118"/>
                    <a:pt x="499037" y="1741315"/>
                    <a:pt x="507592" y="1728231"/>
                  </a:cubicBezTo>
                  <a:cubicBezTo>
                    <a:pt x="572290" y="1626799"/>
                    <a:pt x="658339" y="1544848"/>
                    <a:pt x="747837" y="1465197"/>
                  </a:cubicBezTo>
                  <a:close/>
                  <a:moveTo>
                    <a:pt x="1440108" y="1463904"/>
                  </a:moveTo>
                  <a:cubicBezTo>
                    <a:pt x="1534423" y="1545064"/>
                    <a:pt x="1619825" y="1625218"/>
                    <a:pt x="1684523" y="1725284"/>
                  </a:cubicBezTo>
                  <a:cubicBezTo>
                    <a:pt x="1694731" y="1741243"/>
                    <a:pt x="1704580" y="1743831"/>
                    <a:pt x="1720466" y="1736355"/>
                  </a:cubicBezTo>
                  <a:cubicBezTo>
                    <a:pt x="1758351" y="1718584"/>
                    <a:pt x="1799326" y="1708398"/>
                    <a:pt x="1841092" y="1706378"/>
                  </a:cubicBezTo>
                  <a:cubicBezTo>
                    <a:pt x="1850725" y="1705946"/>
                    <a:pt x="1857051" y="1705084"/>
                    <a:pt x="1851228" y="1692504"/>
                  </a:cubicBezTo>
                  <a:cubicBezTo>
                    <a:pt x="1832681" y="1652161"/>
                    <a:pt x="1820605" y="1609187"/>
                    <a:pt x="1815284" y="1565121"/>
                  </a:cubicBezTo>
                  <a:cubicBezTo>
                    <a:pt x="1812984" y="1547724"/>
                    <a:pt x="1804358" y="1545495"/>
                    <a:pt x="1788687" y="1544417"/>
                  </a:cubicBezTo>
                  <a:cubicBezTo>
                    <a:pt x="1723270" y="1540248"/>
                    <a:pt x="1658356" y="1529479"/>
                    <a:pt x="1595095" y="1512283"/>
                  </a:cubicBezTo>
                  <a:cubicBezTo>
                    <a:pt x="1544487" y="1498481"/>
                    <a:pt x="1494885" y="1481372"/>
                    <a:pt x="1440108" y="1463904"/>
                  </a:cubicBezTo>
                  <a:close/>
                  <a:moveTo>
                    <a:pt x="1099508" y="1380155"/>
                  </a:moveTo>
                  <a:cubicBezTo>
                    <a:pt x="1105834" y="1414014"/>
                    <a:pt x="1111225" y="1448160"/>
                    <a:pt x="1118702" y="1481803"/>
                  </a:cubicBezTo>
                  <a:cubicBezTo>
                    <a:pt x="1149829" y="1623061"/>
                    <a:pt x="1191882" y="1760221"/>
                    <a:pt x="1273905" y="1881710"/>
                  </a:cubicBezTo>
                  <a:cubicBezTo>
                    <a:pt x="1289792" y="1905217"/>
                    <a:pt x="1304817" y="1929443"/>
                    <a:pt x="1325951" y="1949212"/>
                  </a:cubicBezTo>
                  <a:cubicBezTo>
                    <a:pt x="1332133" y="1956911"/>
                    <a:pt x="1343132" y="1958816"/>
                    <a:pt x="1351543" y="1953669"/>
                  </a:cubicBezTo>
                  <a:cubicBezTo>
                    <a:pt x="1366208" y="1947299"/>
                    <a:pt x="1381304" y="1941944"/>
                    <a:pt x="1396688" y="1937638"/>
                  </a:cubicBezTo>
                  <a:cubicBezTo>
                    <a:pt x="1403876" y="1935409"/>
                    <a:pt x="1412143" y="1927933"/>
                    <a:pt x="1418901" y="1936128"/>
                  </a:cubicBezTo>
                  <a:cubicBezTo>
                    <a:pt x="1425658" y="1944323"/>
                    <a:pt x="1417895" y="1953381"/>
                    <a:pt x="1413581" y="1960426"/>
                  </a:cubicBezTo>
                  <a:cubicBezTo>
                    <a:pt x="1391224" y="1996707"/>
                    <a:pt x="1368365" y="2032651"/>
                    <a:pt x="1345145" y="2068256"/>
                  </a:cubicBezTo>
                  <a:cubicBezTo>
                    <a:pt x="1296478" y="2142875"/>
                    <a:pt x="1253633" y="2220800"/>
                    <a:pt x="1211651" y="2299300"/>
                  </a:cubicBezTo>
                  <a:cubicBezTo>
                    <a:pt x="1171826" y="2373919"/>
                    <a:pt x="1132576" y="2449040"/>
                    <a:pt x="1098142" y="2531351"/>
                  </a:cubicBezTo>
                  <a:cubicBezTo>
                    <a:pt x="1076576" y="2487356"/>
                    <a:pt x="1055010" y="2447100"/>
                    <a:pt x="1035816" y="2405765"/>
                  </a:cubicBezTo>
                  <a:cubicBezTo>
                    <a:pt x="999873" y="2327192"/>
                    <a:pt x="956741" y="2252214"/>
                    <a:pt x="914471" y="2177093"/>
                  </a:cubicBezTo>
                  <a:cubicBezTo>
                    <a:pt x="870261" y="2098880"/>
                    <a:pt x="821809" y="2023255"/>
                    <a:pt x="772495" y="1948277"/>
                  </a:cubicBezTo>
                  <a:cubicBezTo>
                    <a:pt x="770266" y="1943489"/>
                    <a:pt x="768757" y="1938407"/>
                    <a:pt x="767966" y="1933181"/>
                  </a:cubicBezTo>
                  <a:lnTo>
                    <a:pt x="769188" y="1931959"/>
                  </a:lnTo>
                  <a:cubicBezTo>
                    <a:pt x="794708" y="1932749"/>
                    <a:pt x="817568" y="1943461"/>
                    <a:pt x="840428" y="1952806"/>
                  </a:cubicBezTo>
                  <a:cubicBezTo>
                    <a:pt x="853368" y="1958125"/>
                    <a:pt x="861203" y="1957335"/>
                    <a:pt x="870261" y="1946911"/>
                  </a:cubicBezTo>
                  <a:cubicBezTo>
                    <a:pt x="901603" y="1910572"/>
                    <a:pt x="929137" y="1871085"/>
                    <a:pt x="952428" y="1829089"/>
                  </a:cubicBezTo>
                  <a:cubicBezTo>
                    <a:pt x="1011447" y="1724206"/>
                    <a:pt x="1044946" y="1610265"/>
                    <a:pt x="1073341" y="1494528"/>
                  </a:cubicBezTo>
                  <a:cubicBezTo>
                    <a:pt x="1082543" y="1457074"/>
                    <a:pt x="1087287" y="1418615"/>
                    <a:pt x="1099508" y="1380155"/>
                  </a:cubicBezTo>
                  <a:close/>
                  <a:moveTo>
                    <a:pt x="353466" y="1306974"/>
                  </a:moveTo>
                  <a:cubicBezTo>
                    <a:pt x="363962" y="1328540"/>
                    <a:pt x="367341" y="1351400"/>
                    <a:pt x="371366" y="1374045"/>
                  </a:cubicBezTo>
                  <a:cubicBezTo>
                    <a:pt x="375176" y="1395611"/>
                    <a:pt x="381359" y="1408263"/>
                    <a:pt x="408244" y="1412935"/>
                  </a:cubicBezTo>
                  <a:cubicBezTo>
                    <a:pt x="500834" y="1428967"/>
                    <a:pt x="592203" y="1422784"/>
                    <a:pt x="683930" y="1408335"/>
                  </a:cubicBezTo>
                  <a:cubicBezTo>
                    <a:pt x="780690" y="1393023"/>
                    <a:pt x="873783" y="1364556"/>
                    <a:pt x="965727" y="1331847"/>
                  </a:cubicBezTo>
                  <a:cubicBezTo>
                    <a:pt x="970040" y="1330790"/>
                    <a:pt x="974497" y="1330165"/>
                    <a:pt x="978953" y="1329978"/>
                  </a:cubicBezTo>
                  <a:lnTo>
                    <a:pt x="984489" y="1335442"/>
                  </a:lnTo>
                  <a:cubicBezTo>
                    <a:pt x="929136" y="1383318"/>
                    <a:pt x="875796" y="1433280"/>
                    <a:pt x="825116" y="1486404"/>
                  </a:cubicBezTo>
                  <a:cubicBezTo>
                    <a:pt x="743165" y="1571734"/>
                    <a:pt x="674153" y="1665762"/>
                    <a:pt x="629009" y="1776180"/>
                  </a:cubicBezTo>
                  <a:cubicBezTo>
                    <a:pt x="613121" y="1815286"/>
                    <a:pt x="613265" y="1814927"/>
                    <a:pt x="643817" y="1843034"/>
                  </a:cubicBezTo>
                  <a:cubicBezTo>
                    <a:pt x="658913" y="1856908"/>
                    <a:pt x="671565" y="1873442"/>
                    <a:pt x="686949" y="1890408"/>
                  </a:cubicBezTo>
                  <a:cubicBezTo>
                    <a:pt x="462591" y="1869489"/>
                    <a:pt x="236722" y="1880272"/>
                    <a:pt x="11213" y="1895296"/>
                  </a:cubicBezTo>
                  <a:lnTo>
                    <a:pt x="9920" y="1893714"/>
                  </a:lnTo>
                  <a:cubicBezTo>
                    <a:pt x="19768" y="1859353"/>
                    <a:pt x="45863" y="1835270"/>
                    <a:pt x="64913" y="1806660"/>
                  </a:cubicBezTo>
                  <a:cubicBezTo>
                    <a:pt x="142839" y="1688766"/>
                    <a:pt x="215875" y="1568211"/>
                    <a:pt x="282874" y="1443559"/>
                  </a:cubicBezTo>
                  <a:cubicBezTo>
                    <a:pt x="306884" y="1398846"/>
                    <a:pt x="329169" y="1353413"/>
                    <a:pt x="353466" y="1306974"/>
                  </a:cubicBezTo>
                  <a:close/>
                  <a:moveTo>
                    <a:pt x="1840877" y="1306615"/>
                  </a:moveTo>
                  <a:cubicBezTo>
                    <a:pt x="1942165" y="1512643"/>
                    <a:pt x="2059987" y="1710138"/>
                    <a:pt x="2193122" y="1897166"/>
                  </a:cubicBezTo>
                  <a:cubicBezTo>
                    <a:pt x="1959993" y="1878547"/>
                    <a:pt x="1733046" y="1869777"/>
                    <a:pt x="1502649" y="1885592"/>
                  </a:cubicBezTo>
                  <a:cubicBezTo>
                    <a:pt x="1521699" y="1866642"/>
                    <a:pt x="1541756" y="1848764"/>
                    <a:pt x="1562746" y="1832036"/>
                  </a:cubicBezTo>
                  <a:cubicBezTo>
                    <a:pt x="1577123" y="1821684"/>
                    <a:pt x="1577627" y="1811476"/>
                    <a:pt x="1572810" y="1797818"/>
                  </a:cubicBezTo>
                  <a:cubicBezTo>
                    <a:pt x="1544056" y="1715292"/>
                    <a:pt x="1497977" y="1642614"/>
                    <a:pt x="1445499" y="1573747"/>
                  </a:cubicBezTo>
                  <a:cubicBezTo>
                    <a:pt x="1395969" y="1509049"/>
                    <a:pt x="1336303" y="1453265"/>
                    <a:pt x="1278434" y="1396187"/>
                  </a:cubicBezTo>
                  <a:cubicBezTo>
                    <a:pt x="1261397" y="1379365"/>
                    <a:pt x="1241628" y="1365491"/>
                    <a:pt x="1223297" y="1350035"/>
                  </a:cubicBezTo>
                  <a:cubicBezTo>
                    <a:pt x="1215246" y="1343206"/>
                    <a:pt x="1205541" y="1337455"/>
                    <a:pt x="1203528" y="1325738"/>
                  </a:cubicBezTo>
                  <a:lnTo>
                    <a:pt x="1204894" y="1324156"/>
                  </a:lnTo>
                  <a:cubicBezTo>
                    <a:pt x="1303379" y="1357080"/>
                    <a:pt x="1401720" y="1390436"/>
                    <a:pt x="1504662" y="1407473"/>
                  </a:cubicBezTo>
                  <a:cubicBezTo>
                    <a:pt x="1602860" y="1423647"/>
                    <a:pt x="1700985" y="1429039"/>
                    <a:pt x="1799398" y="1410133"/>
                  </a:cubicBezTo>
                  <a:cubicBezTo>
                    <a:pt x="1809246" y="1408954"/>
                    <a:pt x="1817154" y="1401398"/>
                    <a:pt x="1818808" y="1391586"/>
                  </a:cubicBezTo>
                  <a:cubicBezTo>
                    <a:pt x="1825996" y="1365347"/>
                    <a:pt x="1825996" y="1337167"/>
                    <a:pt x="1840877" y="1306615"/>
                  </a:cubicBezTo>
                  <a:close/>
                  <a:moveTo>
                    <a:pt x="902825" y="934097"/>
                  </a:moveTo>
                  <a:cubicBezTo>
                    <a:pt x="949696" y="946678"/>
                    <a:pt x="985998" y="974498"/>
                    <a:pt x="1028267" y="988732"/>
                  </a:cubicBezTo>
                  <a:cubicBezTo>
                    <a:pt x="1036319" y="991463"/>
                    <a:pt x="1036894" y="998220"/>
                    <a:pt x="1039050" y="1005409"/>
                  </a:cubicBezTo>
                  <a:cubicBezTo>
                    <a:pt x="1060472" y="1078583"/>
                    <a:pt x="1078157" y="1152791"/>
                    <a:pt x="1092103" y="1227755"/>
                  </a:cubicBezTo>
                  <a:cubicBezTo>
                    <a:pt x="1093109" y="1233147"/>
                    <a:pt x="1093109" y="1238610"/>
                    <a:pt x="1100873" y="1239976"/>
                  </a:cubicBezTo>
                  <a:cubicBezTo>
                    <a:pt x="1112950" y="1166795"/>
                    <a:pt x="1127471" y="1094046"/>
                    <a:pt x="1145587" y="1022087"/>
                  </a:cubicBezTo>
                  <a:cubicBezTo>
                    <a:pt x="1151481" y="998580"/>
                    <a:pt x="1161618" y="982334"/>
                    <a:pt x="1185412" y="973707"/>
                  </a:cubicBezTo>
                  <a:cubicBezTo>
                    <a:pt x="1215461" y="962780"/>
                    <a:pt x="1244575" y="949409"/>
                    <a:pt x="1273977" y="936685"/>
                  </a:cubicBezTo>
                  <a:cubicBezTo>
                    <a:pt x="1286197" y="931438"/>
                    <a:pt x="1289576" y="933810"/>
                    <a:pt x="1291733" y="948043"/>
                  </a:cubicBezTo>
                  <a:cubicBezTo>
                    <a:pt x="1296836" y="981471"/>
                    <a:pt x="1293818" y="1015473"/>
                    <a:pt x="1301293" y="1048685"/>
                  </a:cubicBezTo>
                  <a:cubicBezTo>
                    <a:pt x="1306757" y="1066369"/>
                    <a:pt x="1300359" y="1085584"/>
                    <a:pt x="1285335" y="1096418"/>
                  </a:cubicBezTo>
                  <a:cubicBezTo>
                    <a:pt x="1244072" y="1127760"/>
                    <a:pt x="1209853" y="1166867"/>
                    <a:pt x="1173263" y="1203242"/>
                  </a:cubicBezTo>
                  <a:cubicBezTo>
                    <a:pt x="1158382" y="1217619"/>
                    <a:pt x="1135739" y="1224808"/>
                    <a:pt x="1128765" y="1247812"/>
                  </a:cubicBezTo>
                  <a:lnTo>
                    <a:pt x="1122439" y="1250543"/>
                  </a:lnTo>
                  <a:cubicBezTo>
                    <a:pt x="1123086" y="1251492"/>
                    <a:pt x="1123805" y="1252383"/>
                    <a:pt x="1124596" y="1253203"/>
                  </a:cubicBezTo>
                  <a:cubicBezTo>
                    <a:pt x="1126033" y="1252197"/>
                    <a:pt x="1127830" y="1250831"/>
                    <a:pt x="1129628" y="1249537"/>
                  </a:cubicBezTo>
                  <a:cubicBezTo>
                    <a:pt x="1174342" y="1235159"/>
                    <a:pt x="1218911" y="1219775"/>
                    <a:pt x="1263840" y="1205758"/>
                  </a:cubicBezTo>
                  <a:cubicBezTo>
                    <a:pt x="1293458" y="1196484"/>
                    <a:pt x="1323435" y="1188505"/>
                    <a:pt x="1353483" y="1180526"/>
                  </a:cubicBezTo>
                  <a:cubicBezTo>
                    <a:pt x="1362038" y="1177420"/>
                    <a:pt x="1371599" y="1178793"/>
                    <a:pt x="1378931" y="1184192"/>
                  </a:cubicBezTo>
                  <a:cubicBezTo>
                    <a:pt x="1413149" y="1210646"/>
                    <a:pt x="1447656" y="1236597"/>
                    <a:pt x="1483814" y="1264130"/>
                  </a:cubicBezTo>
                  <a:cubicBezTo>
                    <a:pt x="1447870" y="1289003"/>
                    <a:pt x="1413149" y="1312150"/>
                    <a:pt x="1379578" y="1336735"/>
                  </a:cubicBezTo>
                  <a:cubicBezTo>
                    <a:pt x="1369011" y="1344873"/>
                    <a:pt x="1355065" y="1347166"/>
                    <a:pt x="1342413" y="1342846"/>
                  </a:cubicBezTo>
                  <a:cubicBezTo>
                    <a:pt x="1266716" y="1324227"/>
                    <a:pt x="1192672" y="1299714"/>
                    <a:pt x="1116257" y="1279513"/>
                  </a:cubicBezTo>
                  <a:cubicBezTo>
                    <a:pt x="1133797" y="1293891"/>
                    <a:pt x="1151697" y="1308268"/>
                    <a:pt x="1168806" y="1323724"/>
                  </a:cubicBezTo>
                  <a:cubicBezTo>
                    <a:pt x="1207122" y="1358014"/>
                    <a:pt x="1244718" y="1393095"/>
                    <a:pt x="1283250" y="1427097"/>
                  </a:cubicBezTo>
                  <a:cubicBezTo>
                    <a:pt x="1303234" y="1444782"/>
                    <a:pt x="1310927" y="1464406"/>
                    <a:pt x="1304816" y="1491364"/>
                  </a:cubicBezTo>
                  <a:cubicBezTo>
                    <a:pt x="1300144" y="1513958"/>
                    <a:pt x="1297412" y="1536897"/>
                    <a:pt x="1296621" y="1559944"/>
                  </a:cubicBezTo>
                  <a:cubicBezTo>
                    <a:pt x="1296190" y="1572330"/>
                    <a:pt x="1293458" y="1584529"/>
                    <a:pt x="1288498" y="1595887"/>
                  </a:cubicBezTo>
                  <a:cubicBezTo>
                    <a:pt x="1246013" y="1581510"/>
                    <a:pt x="1208488" y="1558937"/>
                    <a:pt x="1169094" y="1540247"/>
                  </a:cubicBezTo>
                  <a:cubicBezTo>
                    <a:pt x="1156945" y="1534424"/>
                    <a:pt x="1153710" y="1524144"/>
                    <a:pt x="1150907" y="1512571"/>
                  </a:cubicBezTo>
                  <a:cubicBezTo>
                    <a:pt x="1133797" y="1440684"/>
                    <a:pt x="1113597" y="1370163"/>
                    <a:pt x="1101807" y="1297342"/>
                  </a:cubicBezTo>
                  <a:cubicBezTo>
                    <a:pt x="1100010" y="1291885"/>
                    <a:pt x="1097638" y="1286652"/>
                    <a:pt x="1094619" y="1281742"/>
                  </a:cubicBezTo>
                  <a:cubicBezTo>
                    <a:pt x="1082038" y="1360817"/>
                    <a:pt x="1068165" y="1434789"/>
                    <a:pt x="1049546" y="1508042"/>
                  </a:cubicBezTo>
                  <a:cubicBezTo>
                    <a:pt x="1043579" y="1531477"/>
                    <a:pt x="1033587" y="1547867"/>
                    <a:pt x="1009793" y="1556493"/>
                  </a:cubicBezTo>
                  <a:cubicBezTo>
                    <a:pt x="979816" y="1567420"/>
                    <a:pt x="950630" y="1580863"/>
                    <a:pt x="921228" y="1593515"/>
                  </a:cubicBezTo>
                  <a:cubicBezTo>
                    <a:pt x="909367" y="1598547"/>
                    <a:pt x="905413" y="1596894"/>
                    <a:pt x="903328" y="1582373"/>
                  </a:cubicBezTo>
                  <a:cubicBezTo>
                    <a:pt x="898440" y="1548873"/>
                    <a:pt x="901172" y="1514871"/>
                    <a:pt x="893767" y="1481731"/>
                  </a:cubicBezTo>
                  <a:cubicBezTo>
                    <a:pt x="889023" y="1464040"/>
                    <a:pt x="895205" y="1445241"/>
                    <a:pt x="909510" y="1433783"/>
                  </a:cubicBezTo>
                  <a:cubicBezTo>
                    <a:pt x="957963" y="1390651"/>
                    <a:pt x="1005192" y="1346009"/>
                    <a:pt x="1052709" y="1301727"/>
                  </a:cubicBezTo>
                  <a:cubicBezTo>
                    <a:pt x="1058460" y="1296407"/>
                    <a:pt x="1065649" y="1291662"/>
                    <a:pt x="1066296" y="1282533"/>
                  </a:cubicBezTo>
                  <a:lnTo>
                    <a:pt x="1072622" y="1279801"/>
                  </a:lnTo>
                  <a:cubicBezTo>
                    <a:pt x="1071975" y="1278852"/>
                    <a:pt x="1071255" y="1277961"/>
                    <a:pt x="1070465" y="1277141"/>
                  </a:cubicBezTo>
                  <a:cubicBezTo>
                    <a:pt x="1068596" y="1278291"/>
                    <a:pt x="1066799" y="1279657"/>
                    <a:pt x="1065001" y="1280951"/>
                  </a:cubicBezTo>
                  <a:cubicBezTo>
                    <a:pt x="1032868" y="1285265"/>
                    <a:pt x="1004832" y="1302158"/>
                    <a:pt x="974065" y="1310856"/>
                  </a:cubicBezTo>
                  <a:cubicBezTo>
                    <a:pt x="930933" y="1323221"/>
                    <a:pt x="887153" y="1336232"/>
                    <a:pt x="843734" y="1349028"/>
                  </a:cubicBezTo>
                  <a:cubicBezTo>
                    <a:pt x="834605" y="1353018"/>
                    <a:pt x="824038" y="1351983"/>
                    <a:pt x="815842" y="1346297"/>
                  </a:cubicBezTo>
                  <a:cubicBezTo>
                    <a:pt x="781480" y="1319986"/>
                    <a:pt x="747046" y="1293891"/>
                    <a:pt x="710528" y="1266071"/>
                  </a:cubicBezTo>
                  <a:cubicBezTo>
                    <a:pt x="749275" y="1239185"/>
                    <a:pt x="786297" y="1213234"/>
                    <a:pt x="823534" y="1187714"/>
                  </a:cubicBezTo>
                  <a:cubicBezTo>
                    <a:pt x="831513" y="1182251"/>
                    <a:pt x="840427" y="1184335"/>
                    <a:pt x="849341" y="1186708"/>
                  </a:cubicBezTo>
                  <a:cubicBezTo>
                    <a:pt x="923169" y="1206189"/>
                    <a:pt x="996637" y="1226605"/>
                    <a:pt x="1068309" y="1253131"/>
                  </a:cubicBezTo>
                  <a:cubicBezTo>
                    <a:pt x="1073269" y="1253692"/>
                    <a:pt x="1078301" y="1253692"/>
                    <a:pt x="1083261" y="1253131"/>
                  </a:cubicBezTo>
                  <a:cubicBezTo>
                    <a:pt x="1031143" y="1215319"/>
                    <a:pt x="988371" y="1174056"/>
                    <a:pt x="944735" y="1133799"/>
                  </a:cubicBezTo>
                  <a:cubicBezTo>
                    <a:pt x="930358" y="1120788"/>
                    <a:pt x="915980" y="1107992"/>
                    <a:pt x="902321" y="1094118"/>
                  </a:cubicBezTo>
                  <a:cubicBezTo>
                    <a:pt x="893983" y="1085491"/>
                    <a:pt x="886795" y="1075786"/>
                    <a:pt x="887944" y="1063494"/>
                  </a:cubicBezTo>
                  <a:cubicBezTo>
                    <a:pt x="892401" y="1020362"/>
                    <a:pt x="897793" y="977230"/>
                    <a:pt x="902825" y="934097"/>
                  </a:cubicBezTo>
                  <a:close/>
                  <a:moveTo>
                    <a:pt x="493799" y="790890"/>
                  </a:moveTo>
                  <a:cubicBezTo>
                    <a:pt x="488057" y="789299"/>
                    <a:pt x="481641" y="790647"/>
                    <a:pt x="473805" y="794349"/>
                  </a:cubicBezTo>
                  <a:cubicBezTo>
                    <a:pt x="435850" y="811955"/>
                    <a:pt x="394874" y="822134"/>
                    <a:pt x="353108" y="824327"/>
                  </a:cubicBezTo>
                  <a:cubicBezTo>
                    <a:pt x="345919" y="824686"/>
                    <a:pt x="336646" y="823823"/>
                    <a:pt x="342397" y="835756"/>
                  </a:cubicBezTo>
                  <a:cubicBezTo>
                    <a:pt x="363531" y="879392"/>
                    <a:pt x="373595" y="926190"/>
                    <a:pt x="381647" y="973420"/>
                  </a:cubicBezTo>
                  <a:cubicBezTo>
                    <a:pt x="383947" y="986863"/>
                    <a:pt x="392286" y="985209"/>
                    <a:pt x="401128" y="985640"/>
                  </a:cubicBezTo>
                  <a:cubicBezTo>
                    <a:pt x="465826" y="988372"/>
                    <a:pt x="529374" y="1001887"/>
                    <a:pt x="592490" y="1015689"/>
                  </a:cubicBezTo>
                  <a:cubicBezTo>
                    <a:pt x="645759" y="1027478"/>
                    <a:pt x="696510" y="1048613"/>
                    <a:pt x="755314" y="1067951"/>
                  </a:cubicBezTo>
                  <a:cubicBezTo>
                    <a:pt x="659704" y="985209"/>
                    <a:pt x="573728" y="905271"/>
                    <a:pt x="509749" y="805061"/>
                  </a:cubicBezTo>
                  <a:cubicBezTo>
                    <a:pt x="504609" y="797010"/>
                    <a:pt x="499541" y="792481"/>
                    <a:pt x="493799" y="790890"/>
                  </a:cubicBezTo>
                  <a:close/>
                  <a:moveTo>
                    <a:pt x="1700212" y="789524"/>
                  </a:moveTo>
                  <a:cubicBezTo>
                    <a:pt x="1696061" y="790522"/>
                    <a:pt x="1692323" y="793595"/>
                    <a:pt x="1688477" y="799526"/>
                  </a:cubicBezTo>
                  <a:cubicBezTo>
                    <a:pt x="1622700" y="901748"/>
                    <a:pt x="1536004" y="984706"/>
                    <a:pt x="1445427" y="1064500"/>
                  </a:cubicBezTo>
                  <a:cubicBezTo>
                    <a:pt x="1560446" y="1021368"/>
                    <a:pt x="1677765" y="992254"/>
                    <a:pt x="1800044" y="985425"/>
                  </a:cubicBezTo>
                  <a:cubicBezTo>
                    <a:pt x="1811690" y="984778"/>
                    <a:pt x="1811690" y="977373"/>
                    <a:pt x="1813272" y="969250"/>
                  </a:cubicBezTo>
                  <a:cubicBezTo>
                    <a:pt x="1821826" y="923890"/>
                    <a:pt x="1831244" y="878745"/>
                    <a:pt x="1851587" y="836835"/>
                  </a:cubicBezTo>
                  <a:cubicBezTo>
                    <a:pt x="1856619" y="826483"/>
                    <a:pt x="1851587" y="824327"/>
                    <a:pt x="1842745" y="824039"/>
                  </a:cubicBezTo>
                  <a:cubicBezTo>
                    <a:pt x="1797672" y="822745"/>
                    <a:pt x="1755403" y="809661"/>
                    <a:pt x="1714428" y="791978"/>
                  </a:cubicBezTo>
                  <a:cubicBezTo>
                    <a:pt x="1708929" y="789606"/>
                    <a:pt x="1704364" y="788527"/>
                    <a:pt x="1700212" y="789524"/>
                  </a:cubicBezTo>
                  <a:close/>
                  <a:moveTo>
                    <a:pt x="2193768" y="632029"/>
                  </a:moveTo>
                  <a:cubicBezTo>
                    <a:pt x="2059556" y="820487"/>
                    <a:pt x="1941086" y="1019657"/>
                    <a:pt x="1839510" y="1227539"/>
                  </a:cubicBezTo>
                  <a:cubicBezTo>
                    <a:pt x="1832825" y="1200151"/>
                    <a:pt x="1827074" y="1180813"/>
                    <a:pt x="1823479" y="1161188"/>
                  </a:cubicBezTo>
                  <a:cubicBezTo>
                    <a:pt x="1816722" y="1124454"/>
                    <a:pt x="1811906" y="1119422"/>
                    <a:pt x="1774812" y="1114821"/>
                  </a:cubicBezTo>
                  <a:cubicBezTo>
                    <a:pt x="1628163" y="1096562"/>
                    <a:pt x="1485899" y="1119709"/>
                    <a:pt x="1345432" y="1159966"/>
                  </a:cubicBezTo>
                  <a:cubicBezTo>
                    <a:pt x="1295974" y="1174422"/>
                    <a:pt x="1247235" y="1191366"/>
                    <a:pt x="1199502" y="1210718"/>
                  </a:cubicBezTo>
                  <a:cubicBezTo>
                    <a:pt x="1197417" y="1211509"/>
                    <a:pt x="1194470" y="1210215"/>
                    <a:pt x="1187425" y="1209280"/>
                  </a:cubicBezTo>
                  <a:cubicBezTo>
                    <a:pt x="1255502" y="1160325"/>
                    <a:pt x="1311861" y="1103463"/>
                    <a:pt x="1367142" y="1045810"/>
                  </a:cubicBezTo>
                  <a:cubicBezTo>
                    <a:pt x="1454269" y="955304"/>
                    <a:pt x="1527953" y="855669"/>
                    <a:pt x="1571301" y="736049"/>
                  </a:cubicBezTo>
                  <a:cubicBezTo>
                    <a:pt x="1577771" y="718222"/>
                    <a:pt x="1576045" y="706791"/>
                    <a:pt x="1560015" y="694786"/>
                  </a:cubicBezTo>
                  <a:cubicBezTo>
                    <a:pt x="1540246" y="679978"/>
                    <a:pt x="1523137" y="661647"/>
                    <a:pt x="1499917" y="640296"/>
                  </a:cubicBezTo>
                  <a:cubicBezTo>
                    <a:pt x="1733909" y="659202"/>
                    <a:pt x="1962149" y="653883"/>
                    <a:pt x="2193768" y="632029"/>
                  </a:cubicBezTo>
                  <a:close/>
                  <a:moveTo>
                    <a:pt x="0" y="631957"/>
                  </a:moveTo>
                  <a:cubicBezTo>
                    <a:pt x="231475" y="653523"/>
                    <a:pt x="459356" y="659058"/>
                    <a:pt x="693564" y="640224"/>
                  </a:cubicBezTo>
                  <a:cubicBezTo>
                    <a:pt x="671279" y="661000"/>
                    <a:pt x="654170" y="679618"/>
                    <a:pt x="634329" y="694571"/>
                  </a:cubicBezTo>
                  <a:cubicBezTo>
                    <a:pt x="619952" y="705641"/>
                    <a:pt x="615423" y="716137"/>
                    <a:pt x="621173" y="733246"/>
                  </a:cubicBezTo>
                  <a:cubicBezTo>
                    <a:pt x="635551" y="774523"/>
                    <a:pt x="653954" y="814262"/>
                    <a:pt x="676239" y="851859"/>
                  </a:cubicBezTo>
                  <a:cubicBezTo>
                    <a:pt x="740937" y="961343"/>
                    <a:pt x="828423" y="1051273"/>
                    <a:pt x="919359" y="1138400"/>
                  </a:cubicBezTo>
                  <a:cubicBezTo>
                    <a:pt x="942795" y="1160900"/>
                    <a:pt x="973347" y="1175709"/>
                    <a:pt x="990600" y="1204895"/>
                  </a:cubicBezTo>
                  <a:lnTo>
                    <a:pt x="989234" y="1206477"/>
                  </a:lnTo>
                  <a:cubicBezTo>
                    <a:pt x="890174" y="1172690"/>
                    <a:pt x="791042" y="1138975"/>
                    <a:pt x="687310" y="1122513"/>
                  </a:cubicBezTo>
                  <a:cubicBezTo>
                    <a:pt x="591125" y="1107201"/>
                    <a:pt x="494653" y="1100947"/>
                    <a:pt x="398037" y="1119781"/>
                  </a:cubicBezTo>
                  <a:cubicBezTo>
                    <a:pt x="383660" y="1122585"/>
                    <a:pt x="377837" y="1129054"/>
                    <a:pt x="374530" y="1143648"/>
                  </a:cubicBezTo>
                  <a:cubicBezTo>
                    <a:pt x="368779" y="1169023"/>
                    <a:pt x="366335" y="1195694"/>
                    <a:pt x="352964" y="1223154"/>
                  </a:cubicBezTo>
                  <a:cubicBezTo>
                    <a:pt x="251388" y="1016940"/>
                    <a:pt x="133349" y="819237"/>
                    <a:pt x="0" y="631957"/>
                  </a:cubicBezTo>
                  <a:close/>
                  <a:moveTo>
                    <a:pt x="1094260" y="391137"/>
                  </a:moveTo>
                  <a:cubicBezTo>
                    <a:pt x="1067014" y="430818"/>
                    <a:pt x="1035744" y="466761"/>
                    <a:pt x="995127" y="493575"/>
                  </a:cubicBezTo>
                  <a:cubicBezTo>
                    <a:pt x="981613" y="502417"/>
                    <a:pt x="986788" y="511906"/>
                    <a:pt x="992037" y="523193"/>
                  </a:cubicBezTo>
                  <a:cubicBezTo>
                    <a:pt x="1042501" y="631526"/>
                    <a:pt x="1078876" y="744173"/>
                    <a:pt x="1093684" y="865374"/>
                  </a:cubicBezTo>
                  <a:cubicBezTo>
                    <a:pt x="1108061" y="854519"/>
                    <a:pt x="1102167" y="841364"/>
                    <a:pt x="1104036" y="830796"/>
                  </a:cubicBezTo>
                  <a:cubicBezTo>
                    <a:pt x="1123086" y="722326"/>
                    <a:pt x="1156945" y="616990"/>
                    <a:pt x="1204678" y="517729"/>
                  </a:cubicBezTo>
                  <a:cubicBezTo>
                    <a:pt x="1208488" y="509822"/>
                    <a:pt x="1210932" y="503783"/>
                    <a:pt x="1201874" y="497098"/>
                  </a:cubicBezTo>
                  <a:cubicBezTo>
                    <a:pt x="1173263" y="476157"/>
                    <a:pt x="1147240" y="451852"/>
                    <a:pt x="1124452" y="424708"/>
                  </a:cubicBezTo>
                  <a:cubicBezTo>
                    <a:pt x="1114963" y="413350"/>
                    <a:pt x="1110074" y="397606"/>
                    <a:pt x="1094260" y="391137"/>
                  </a:cubicBezTo>
                  <a:close/>
                  <a:moveTo>
                    <a:pt x="1095841" y="0"/>
                  </a:moveTo>
                  <a:cubicBezTo>
                    <a:pt x="1112950" y="34866"/>
                    <a:pt x="1129268" y="66640"/>
                    <a:pt x="1144293" y="98989"/>
                  </a:cubicBezTo>
                  <a:cubicBezTo>
                    <a:pt x="1196123" y="208429"/>
                    <a:pt x="1253704" y="315044"/>
                    <a:pt x="1316821" y="418382"/>
                  </a:cubicBezTo>
                  <a:cubicBezTo>
                    <a:pt x="1349889" y="473159"/>
                    <a:pt x="1385041" y="526643"/>
                    <a:pt x="1419619" y="580486"/>
                  </a:cubicBezTo>
                  <a:cubicBezTo>
                    <a:pt x="1423142" y="585648"/>
                    <a:pt x="1425155" y="591658"/>
                    <a:pt x="1425514" y="597883"/>
                  </a:cubicBezTo>
                  <a:lnTo>
                    <a:pt x="1424939" y="598674"/>
                  </a:lnTo>
                  <a:cubicBezTo>
                    <a:pt x="1398556" y="597523"/>
                    <a:pt x="1374618" y="586525"/>
                    <a:pt x="1351183" y="577108"/>
                  </a:cubicBezTo>
                  <a:cubicBezTo>
                    <a:pt x="1342628" y="572241"/>
                    <a:pt x="1331774" y="574383"/>
                    <a:pt x="1325735" y="582140"/>
                  </a:cubicBezTo>
                  <a:cubicBezTo>
                    <a:pt x="1291589" y="615639"/>
                    <a:pt x="1267435" y="656183"/>
                    <a:pt x="1244215" y="697159"/>
                  </a:cubicBezTo>
                  <a:cubicBezTo>
                    <a:pt x="1171897" y="824758"/>
                    <a:pt x="1133438" y="963787"/>
                    <a:pt x="1107630" y="1106914"/>
                  </a:cubicBezTo>
                  <a:cubicBezTo>
                    <a:pt x="1105545" y="1122003"/>
                    <a:pt x="1101376" y="1136725"/>
                    <a:pt x="1095122" y="1150620"/>
                  </a:cubicBezTo>
                  <a:cubicBezTo>
                    <a:pt x="1088580" y="1119422"/>
                    <a:pt x="1081176" y="1088367"/>
                    <a:pt x="1075784" y="1057168"/>
                  </a:cubicBezTo>
                  <a:cubicBezTo>
                    <a:pt x="1058388" y="962816"/>
                    <a:pt x="1030352" y="870737"/>
                    <a:pt x="992252" y="782704"/>
                  </a:cubicBezTo>
                  <a:cubicBezTo>
                    <a:pt x="966373" y="721262"/>
                    <a:pt x="932873" y="663300"/>
                    <a:pt x="892617" y="610176"/>
                  </a:cubicBezTo>
                  <a:cubicBezTo>
                    <a:pt x="887801" y="603778"/>
                    <a:pt x="882050" y="598099"/>
                    <a:pt x="877233" y="591773"/>
                  </a:cubicBezTo>
                  <a:cubicBezTo>
                    <a:pt x="865013" y="575526"/>
                    <a:pt x="852863" y="571285"/>
                    <a:pt x="832304" y="581637"/>
                  </a:cubicBezTo>
                  <a:cubicBezTo>
                    <a:pt x="808940" y="592973"/>
                    <a:pt x="783780" y="600263"/>
                    <a:pt x="757973" y="603203"/>
                  </a:cubicBezTo>
                  <a:cubicBezTo>
                    <a:pt x="889094" y="411768"/>
                    <a:pt x="998578" y="211635"/>
                    <a:pt x="1095841" y="0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594" name="组合 593">
            <a:extLst>
              <a:ext uri="{FF2B5EF4-FFF2-40B4-BE49-F238E27FC236}">
                <a16:creationId xmlns:a16="http://schemas.microsoft.com/office/drawing/2014/main" id="{7E4DAA78-424C-8B59-0F31-229F805D7180}"/>
              </a:ext>
            </a:extLst>
          </p:cNvPr>
          <p:cNvGrpSpPr/>
          <p:nvPr/>
        </p:nvGrpSpPr>
        <p:grpSpPr>
          <a:xfrm>
            <a:off x="4800727" y="371916"/>
            <a:ext cx="299558" cy="6096169"/>
            <a:chOff x="4800727" y="371916"/>
            <a:chExt cx="299558" cy="6096169"/>
          </a:xfrm>
          <a:solidFill>
            <a:srgbClr val="CFA726"/>
          </a:solidFill>
        </p:grpSpPr>
        <p:sp>
          <p:nvSpPr>
            <p:cNvPr id="201" name="任意多边形: 形状 200">
              <a:extLst>
                <a:ext uri="{FF2B5EF4-FFF2-40B4-BE49-F238E27FC236}">
                  <a16:creationId xmlns:a16="http://schemas.microsoft.com/office/drawing/2014/main" id="{E7AF518B-314C-9E6C-F96B-42A6BC621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0727" y="371916"/>
              <a:ext cx="298533" cy="318169"/>
            </a:xfrm>
            <a:custGeom>
              <a:avLst/>
              <a:gdLst>
                <a:gd name="connsiteX0" fmla="*/ 247277 w 2289745"/>
                <a:gd name="connsiteY0" fmla="*/ 866572 h 2440355"/>
                <a:gd name="connsiteX1" fmla="*/ 352016 w 2289745"/>
                <a:gd name="connsiteY1" fmla="*/ 1129534 h 2440355"/>
                <a:gd name="connsiteX2" fmla="*/ 485510 w 2289745"/>
                <a:gd name="connsiteY2" fmla="*/ 1396594 h 2440355"/>
                <a:gd name="connsiteX3" fmla="*/ 648334 w 2289745"/>
                <a:gd name="connsiteY3" fmla="*/ 1667822 h 2440355"/>
                <a:gd name="connsiteX4" fmla="*/ 823666 w 2289745"/>
                <a:gd name="connsiteY4" fmla="*/ 1921439 h 2440355"/>
                <a:gd name="connsiteX5" fmla="*/ 1019485 w 2289745"/>
                <a:gd name="connsiteY5" fmla="*/ 2168226 h 2440355"/>
                <a:gd name="connsiteX6" fmla="*/ 1129616 w 2289745"/>
                <a:gd name="connsiteY6" fmla="*/ 2294459 h 2440355"/>
                <a:gd name="connsiteX7" fmla="*/ 1162540 w 2289745"/>
                <a:gd name="connsiteY7" fmla="*/ 2292950 h 2440355"/>
                <a:gd name="connsiteX8" fmla="*/ 1246360 w 2289745"/>
                <a:gd name="connsiteY8" fmla="*/ 2203020 h 2440355"/>
                <a:gd name="connsiteX9" fmla="*/ 1413425 w 2289745"/>
                <a:gd name="connsiteY9" fmla="*/ 2000515 h 2440355"/>
                <a:gd name="connsiteX10" fmla="*/ 1574595 w 2289745"/>
                <a:gd name="connsiteY10" fmla="*/ 1750205 h 2440355"/>
                <a:gd name="connsiteX11" fmla="*/ 1668982 w 2289745"/>
                <a:gd name="connsiteY11" fmla="*/ 1512403 h 2440355"/>
                <a:gd name="connsiteX12" fmla="*/ 1580130 w 2289745"/>
                <a:gd name="connsiteY12" fmla="*/ 1588531 h 2440355"/>
                <a:gd name="connsiteX13" fmla="*/ 1404224 w 2289745"/>
                <a:gd name="connsiteY13" fmla="*/ 1738056 h 2440355"/>
                <a:gd name="connsiteX14" fmla="*/ 1254627 w 2289745"/>
                <a:gd name="connsiteY14" fmla="*/ 1865511 h 2440355"/>
                <a:gd name="connsiteX15" fmla="*/ 1160599 w 2289745"/>
                <a:gd name="connsiteY15" fmla="*/ 1943149 h 2440355"/>
                <a:gd name="connsiteX16" fmla="*/ 1131341 w 2289745"/>
                <a:gd name="connsiteY16" fmla="*/ 1941208 h 2440355"/>
                <a:gd name="connsiteX17" fmla="*/ 920713 w 2289745"/>
                <a:gd name="connsiteY17" fmla="*/ 1704700 h 2440355"/>
                <a:gd name="connsiteX18" fmla="*/ 743440 w 2289745"/>
                <a:gd name="connsiteY18" fmla="*/ 1461436 h 2440355"/>
                <a:gd name="connsiteX19" fmla="*/ 665443 w 2289745"/>
                <a:gd name="connsiteY19" fmla="*/ 1320609 h 2440355"/>
                <a:gd name="connsiteX20" fmla="*/ 673638 w 2289745"/>
                <a:gd name="connsiteY20" fmla="*/ 1287829 h 2440355"/>
                <a:gd name="connsiteX21" fmla="*/ 729782 w 2289745"/>
                <a:gd name="connsiteY21" fmla="*/ 1234058 h 2440355"/>
                <a:gd name="connsiteX22" fmla="*/ 964995 w 2289745"/>
                <a:gd name="connsiteY22" fmla="*/ 1035650 h 2440355"/>
                <a:gd name="connsiteX23" fmla="*/ 1083105 w 2289745"/>
                <a:gd name="connsiteY23" fmla="*/ 946079 h 2440355"/>
                <a:gd name="connsiteX24" fmla="*/ 1173970 w 2289745"/>
                <a:gd name="connsiteY24" fmla="*/ 1051034 h 2440355"/>
                <a:gd name="connsiteX25" fmla="*/ 1170088 w 2289745"/>
                <a:gd name="connsiteY25" fmla="*/ 1084245 h 2440355"/>
                <a:gd name="connsiteX26" fmla="*/ 912158 w 2289745"/>
                <a:gd name="connsiteY26" fmla="*/ 1325066 h 2440355"/>
                <a:gd name="connsiteX27" fmla="*/ 903316 w 2289745"/>
                <a:gd name="connsiteY27" fmla="*/ 1361010 h 2440355"/>
                <a:gd name="connsiteX28" fmla="*/ 1012800 w 2289745"/>
                <a:gd name="connsiteY28" fmla="*/ 1531813 h 2440355"/>
                <a:gd name="connsiteX29" fmla="*/ 1129544 w 2289745"/>
                <a:gd name="connsiteY29" fmla="*/ 1648773 h 2440355"/>
                <a:gd name="connsiteX30" fmla="*/ 1161821 w 2289745"/>
                <a:gd name="connsiteY30" fmla="*/ 1655458 h 2440355"/>
                <a:gd name="connsiteX31" fmla="*/ 1421045 w 2289745"/>
                <a:gd name="connsiteY31" fmla="*/ 1489615 h 2440355"/>
                <a:gd name="connsiteX32" fmla="*/ 1705142 w 2289745"/>
                <a:gd name="connsiteY32" fmla="*/ 1226581 h 2440355"/>
                <a:gd name="connsiteX33" fmla="*/ 1750143 w 2289745"/>
                <a:gd name="connsiteY33" fmla="*/ 1178058 h 2440355"/>
                <a:gd name="connsiteX34" fmla="*/ 1825624 w 2289745"/>
                <a:gd name="connsiteY34" fmla="*/ 1323772 h 2440355"/>
                <a:gd name="connsiteX35" fmla="*/ 1916848 w 2289745"/>
                <a:gd name="connsiteY35" fmla="*/ 1564808 h 2440355"/>
                <a:gd name="connsiteX36" fmla="*/ 1950132 w 2289745"/>
                <a:gd name="connsiteY36" fmla="*/ 1683566 h 2440355"/>
                <a:gd name="connsiteX37" fmla="*/ 1944668 w 2289745"/>
                <a:gd name="connsiteY37" fmla="*/ 1702616 h 2440355"/>
                <a:gd name="connsiteX38" fmla="*/ 1609820 w 2289745"/>
                <a:gd name="connsiteY38" fmla="*/ 2058024 h 2440355"/>
                <a:gd name="connsiteX39" fmla="*/ 1334565 w 2289745"/>
                <a:gd name="connsiteY39" fmla="*/ 2301001 h 2440355"/>
                <a:gd name="connsiteX40" fmla="*/ 1158011 w 2289745"/>
                <a:gd name="connsiteY40" fmla="*/ 2435358 h 2440355"/>
                <a:gd name="connsiteX41" fmla="*/ 1129257 w 2289745"/>
                <a:gd name="connsiteY41" fmla="*/ 2433920 h 2440355"/>
                <a:gd name="connsiteX42" fmla="*/ 933005 w 2289745"/>
                <a:gd name="connsiteY42" fmla="*/ 2286265 h 2440355"/>
                <a:gd name="connsiteX43" fmla="*/ 495143 w 2289745"/>
                <a:gd name="connsiteY43" fmla="*/ 1878666 h 2440355"/>
                <a:gd name="connsiteX44" fmla="*/ 327503 w 2289745"/>
                <a:gd name="connsiteY44" fmla="*/ 1686585 h 2440355"/>
                <a:gd name="connsiteX45" fmla="*/ 63678 w 2289745"/>
                <a:gd name="connsiteY45" fmla="*/ 1329954 h 2440355"/>
                <a:gd name="connsiteX46" fmla="*/ 5738 w 2289745"/>
                <a:gd name="connsiteY46" fmla="*/ 1238730 h 2440355"/>
                <a:gd name="connsiteX47" fmla="*/ 6313 w 2289745"/>
                <a:gd name="connsiteY47" fmla="*/ 1202787 h 2440355"/>
                <a:gd name="connsiteX48" fmla="*/ 235560 w 2289745"/>
                <a:gd name="connsiteY48" fmla="*/ 883538 h 2440355"/>
                <a:gd name="connsiteX49" fmla="*/ 247277 w 2289745"/>
                <a:gd name="connsiteY49" fmla="*/ 866572 h 2440355"/>
                <a:gd name="connsiteX50" fmla="*/ 1143913 w 2289745"/>
                <a:gd name="connsiteY50" fmla="*/ 21 h 2440355"/>
                <a:gd name="connsiteX51" fmla="*/ 1161821 w 2289745"/>
                <a:gd name="connsiteY51" fmla="*/ 6518 h 2440355"/>
                <a:gd name="connsiteX52" fmla="*/ 1380716 w 2289745"/>
                <a:gd name="connsiteY52" fmla="*/ 172504 h 2440355"/>
                <a:gd name="connsiteX53" fmla="*/ 1700037 w 2289745"/>
                <a:gd name="connsiteY53" fmla="*/ 462783 h 2440355"/>
                <a:gd name="connsiteX54" fmla="*/ 1909659 w 2289745"/>
                <a:gd name="connsiteY54" fmla="*/ 690233 h 2440355"/>
                <a:gd name="connsiteX55" fmla="*/ 2225961 w 2289745"/>
                <a:gd name="connsiteY55" fmla="*/ 1110052 h 2440355"/>
                <a:gd name="connsiteX56" fmla="*/ 2283471 w 2289745"/>
                <a:gd name="connsiteY56" fmla="*/ 1201564 h 2440355"/>
                <a:gd name="connsiteX57" fmla="*/ 2285052 w 2289745"/>
                <a:gd name="connsiteY57" fmla="*/ 1233338 h 2440355"/>
                <a:gd name="connsiteX58" fmla="*/ 2052355 w 2289745"/>
                <a:gd name="connsiteY58" fmla="*/ 1556828 h 2440355"/>
                <a:gd name="connsiteX59" fmla="*/ 2039199 w 2289745"/>
                <a:gd name="connsiteY59" fmla="*/ 1569552 h 2440355"/>
                <a:gd name="connsiteX60" fmla="*/ 1841798 w 2289745"/>
                <a:gd name="connsiteY60" fmla="*/ 1114365 h 2440355"/>
                <a:gd name="connsiteX61" fmla="*/ 1641593 w 2289745"/>
                <a:gd name="connsiteY61" fmla="*/ 773190 h 2440355"/>
                <a:gd name="connsiteX62" fmla="*/ 1465039 w 2289745"/>
                <a:gd name="connsiteY62" fmla="*/ 517274 h 2440355"/>
                <a:gd name="connsiteX63" fmla="*/ 1269076 w 2289745"/>
                <a:gd name="connsiteY63" fmla="*/ 270558 h 2440355"/>
                <a:gd name="connsiteX64" fmla="*/ 1157364 w 2289745"/>
                <a:gd name="connsiteY64" fmla="*/ 142096 h 2440355"/>
                <a:gd name="connsiteX65" fmla="*/ 1125805 w 2289745"/>
                <a:gd name="connsiteY65" fmla="*/ 144612 h 2440355"/>
                <a:gd name="connsiteX66" fmla="*/ 987064 w 2289745"/>
                <a:gd name="connsiteY66" fmla="*/ 299313 h 2440355"/>
                <a:gd name="connsiteX67" fmla="*/ 837540 w 2289745"/>
                <a:gd name="connsiteY67" fmla="*/ 491179 h 2440355"/>
                <a:gd name="connsiteX68" fmla="*/ 686074 w 2289745"/>
                <a:gd name="connsiteY68" fmla="*/ 744508 h 2440355"/>
                <a:gd name="connsiteX69" fmla="*/ 623676 w 2289745"/>
                <a:gd name="connsiteY69" fmla="*/ 906469 h 2440355"/>
                <a:gd name="connsiteX70" fmla="*/ 626120 w 2289745"/>
                <a:gd name="connsiteY70" fmla="*/ 922212 h 2440355"/>
                <a:gd name="connsiteX71" fmla="*/ 796851 w 2289745"/>
                <a:gd name="connsiteY71" fmla="*/ 774485 h 2440355"/>
                <a:gd name="connsiteX72" fmla="*/ 961185 w 2289745"/>
                <a:gd name="connsiteY72" fmla="*/ 636103 h 2440355"/>
                <a:gd name="connsiteX73" fmla="*/ 1124152 w 2289745"/>
                <a:gd name="connsiteY73" fmla="*/ 500308 h 2440355"/>
                <a:gd name="connsiteX74" fmla="*/ 1161390 w 2289745"/>
                <a:gd name="connsiteY74" fmla="*/ 501818 h 2440355"/>
                <a:gd name="connsiteX75" fmla="*/ 1371730 w 2289745"/>
                <a:gd name="connsiteY75" fmla="*/ 738685 h 2440355"/>
                <a:gd name="connsiteX76" fmla="*/ 1620531 w 2289745"/>
                <a:gd name="connsiteY76" fmla="*/ 1111274 h 2440355"/>
                <a:gd name="connsiteX77" fmla="*/ 1615714 w 2289745"/>
                <a:gd name="connsiteY77" fmla="*/ 1150309 h 2440355"/>
                <a:gd name="connsiteX78" fmla="*/ 1323207 w 2289745"/>
                <a:gd name="connsiteY78" fmla="*/ 1405651 h 2440355"/>
                <a:gd name="connsiteX79" fmla="*/ 1206175 w 2289745"/>
                <a:gd name="connsiteY79" fmla="*/ 1493353 h 2440355"/>
                <a:gd name="connsiteX80" fmla="*/ 1115813 w 2289745"/>
                <a:gd name="connsiteY80" fmla="*/ 1389332 h 2440355"/>
                <a:gd name="connsiteX81" fmla="*/ 1120630 w 2289745"/>
                <a:gd name="connsiteY81" fmla="*/ 1354108 h 2440355"/>
                <a:gd name="connsiteX82" fmla="*/ 1380500 w 2289745"/>
                <a:gd name="connsiteY82" fmla="*/ 1111418 h 2440355"/>
                <a:gd name="connsiteX83" fmla="*/ 1386108 w 2289745"/>
                <a:gd name="connsiteY83" fmla="*/ 1079069 h 2440355"/>
                <a:gd name="connsiteX84" fmla="*/ 1276912 w 2289745"/>
                <a:gd name="connsiteY84" fmla="*/ 908194 h 2440355"/>
                <a:gd name="connsiteX85" fmla="*/ 1158370 w 2289745"/>
                <a:gd name="connsiteY85" fmla="*/ 789149 h 2440355"/>
                <a:gd name="connsiteX86" fmla="*/ 1128250 w 2289745"/>
                <a:gd name="connsiteY86" fmla="*/ 783758 h 2440355"/>
                <a:gd name="connsiteX87" fmla="*/ 868810 w 2289745"/>
                <a:gd name="connsiteY87" fmla="*/ 949098 h 2440355"/>
                <a:gd name="connsiteX88" fmla="*/ 586439 w 2289745"/>
                <a:gd name="connsiteY88" fmla="*/ 1210190 h 2440355"/>
                <a:gd name="connsiteX89" fmla="*/ 538490 w 2289745"/>
                <a:gd name="connsiteY89" fmla="*/ 1261302 h 2440355"/>
                <a:gd name="connsiteX90" fmla="*/ 419086 w 2289745"/>
                <a:gd name="connsiteY90" fmla="*/ 1009195 h 2440355"/>
                <a:gd name="connsiteX91" fmla="*/ 341233 w 2289745"/>
                <a:gd name="connsiteY91" fmla="*/ 761041 h 2440355"/>
                <a:gd name="connsiteX92" fmla="*/ 366825 w 2289745"/>
                <a:gd name="connsiteY92" fmla="*/ 711152 h 2440355"/>
                <a:gd name="connsiteX93" fmla="*/ 691322 w 2289745"/>
                <a:gd name="connsiteY93" fmla="*/ 369690 h 2440355"/>
                <a:gd name="connsiteX94" fmla="*/ 968948 w 2289745"/>
                <a:gd name="connsiteY94" fmla="*/ 127504 h 2440355"/>
                <a:gd name="connsiteX95" fmla="*/ 1126812 w 2289745"/>
                <a:gd name="connsiteY95" fmla="*/ 7596 h 2440355"/>
                <a:gd name="connsiteX96" fmla="*/ 1143913 w 2289745"/>
                <a:gd name="connsiteY96" fmla="*/ 21 h 244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289745" h="2440355">
                  <a:moveTo>
                    <a:pt x="247277" y="866572"/>
                  </a:moveTo>
                  <a:cubicBezTo>
                    <a:pt x="281639" y="959306"/>
                    <a:pt x="314132" y="1045498"/>
                    <a:pt x="352016" y="1129534"/>
                  </a:cubicBezTo>
                  <a:cubicBezTo>
                    <a:pt x="392898" y="1220349"/>
                    <a:pt x="437396" y="1309373"/>
                    <a:pt x="485510" y="1396594"/>
                  </a:cubicBezTo>
                  <a:cubicBezTo>
                    <a:pt x="536334" y="1489040"/>
                    <a:pt x="591831" y="1578683"/>
                    <a:pt x="648334" y="1667822"/>
                  </a:cubicBezTo>
                  <a:cubicBezTo>
                    <a:pt x="703471" y="1754734"/>
                    <a:pt x="762274" y="1839129"/>
                    <a:pt x="823666" y="1921439"/>
                  </a:cubicBezTo>
                  <a:cubicBezTo>
                    <a:pt x="886423" y="2005618"/>
                    <a:pt x="950114" y="2089151"/>
                    <a:pt x="1019485" y="2168226"/>
                  </a:cubicBezTo>
                  <a:cubicBezTo>
                    <a:pt x="1056291" y="2210208"/>
                    <a:pt x="1089647" y="2255138"/>
                    <a:pt x="1129616" y="2294459"/>
                  </a:cubicBezTo>
                  <a:cubicBezTo>
                    <a:pt x="1142412" y="2307112"/>
                    <a:pt x="1149888" y="2308406"/>
                    <a:pt x="1162540" y="2292950"/>
                  </a:cubicBezTo>
                  <a:cubicBezTo>
                    <a:pt x="1188563" y="2261320"/>
                    <a:pt x="1218755" y="2233428"/>
                    <a:pt x="1246360" y="2203020"/>
                  </a:cubicBezTo>
                  <a:cubicBezTo>
                    <a:pt x="1305307" y="2138322"/>
                    <a:pt x="1360372" y="2070173"/>
                    <a:pt x="1413425" y="2000515"/>
                  </a:cubicBezTo>
                  <a:cubicBezTo>
                    <a:pt x="1473594" y="1921410"/>
                    <a:pt x="1527481" y="1837720"/>
                    <a:pt x="1574595" y="1750205"/>
                  </a:cubicBezTo>
                  <a:cubicBezTo>
                    <a:pt x="1615808" y="1675162"/>
                    <a:pt x="1647517" y="1595281"/>
                    <a:pt x="1668982" y="1512403"/>
                  </a:cubicBezTo>
                  <a:cubicBezTo>
                    <a:pt x="1635771" y="1541158"/>
                    <a:pt x="1608022" y="1564737"/>
                    <a:pt x="1580130" y="1588531"/>
                  </a:cubicBezTo>
                  <a:cubicBezTo>
                    <a:pt x="1521564" y="1638421"/>
                    <a:pt x="1462933" y="1688260"/>
                    <a:pt x="1404224" y="1738056"/>
                  </a:cubicBezTo>
                  <a:cubicBezTo>
                    <a:pt x="1354334" y="1780541"/>
                    <a:pt x="1304660" y="1823242"/>
                    <a:pt x="1254627" y="1865511"/>
                  </a:cubicBezTo>
                  <a:cubicBezTo>
                    <a:pt x="1223572" y="1891771"/>
                    <a:pt x="1192229" y="1917651"/>
                    <a:pt x="1160599" y="1943149"/>
                  </a:cubicBezTo>
                  <a:cubicBezTo>
                    <a:pt x="1150966" y="1950985"/>
                    <a:pt x="1141980" y="1952997"/>
                    <a:pt x="1131341" y="1941208"/>
                  </a:cubicBezTo>
                  <a:cubicBezTo>
                    <a:pt x="1060748" y="1862707"/>
                    <a:pt x="987568" y="1786508"/>
                    <a:pt x="920713" y="1704700"/>
                  </a:cubicBezTo>
                  <a:cubicBezTo>
                    <a:pt x="857179" y="1626940"/>
                    <a:pt x="798002" y="1545730"/>
                    <a:pt x="743440" y="1461436"/>
                  </a:cubicBezTo>
                  <a:cubicBezTo>
                    <a:pt x="714355" y="1416269"/>
                    <a:pt x="688303" y="1369226"/>
                    <a:pt x="665443" y="1320609"/>
                  </a:cubicBezTo>
                  <a:cubicBezTo>
                    <a:pt x="658757" y="1306232"/>
                    <a:pt x="658901" y="1298540"/>
                    <a:pt x="673638" y="1287829"/>
                  </a:cubicBezTo>
                  <a:cubicBezTo>
                    <a:pt x="694413" y="1272733"/>
                    <a:pt x="711163" y="1251885"/>
                    <a:pt x="729782" y="1234058"/>
                  </a:cubicBezTo>
                  <a:cubicBezTo>
                    <a:pt x="803933" y="1163034"/>
                    <a:pt x="882491" y="1096768"/>
                    <a:pt x="964995" y="1035650"/>
                  </a:cubicBezTo>
                  <a:cubicBezTo>
                    <a:pt x="1004317" y="1005961"/>
                    <a:pt x="1043424" y="976128"/>
                    <a:pt x="1083105" y="946079"/>
                  </a:cubicBezTo>
                  <a:cubicBezTo>
                    <a:pt x="1116913" y="977853"/>
                    <a:pt x="1147365" y="1013027"/>
                    <a:pt x="1173970" y="1051034"/>
                  </a:cubicBezTo>
                  <a:cubicBezTo>
                    <a:pt x="1184394" y="1066418"/>
                    <a:pt x="1182021" y="1074110"/>
                    <a:pt x="1170088" y="1084245"/>
                  </a:cubicBezTo>
                  <a:cubicBezTo>
                    <a:pt x="1080014" y="1160158"/>
                    <a:pt x="995331" y="1241750"/>
                    <a:pt x="912158" y="1325066"/>
                  </a:cubicBezTo>
                  <a:cubicBezTo>
                    <a:pt x="900225" y="1337071"/>
                    <a:pt x="896631" y="1347495"/>
                    <a:pt x="903316" y="1361010"/>
                  </a:cubicBezTo>
                  <a:cubicBezTo>
                    <a:pt x="932373" y="1422379"/>
                    <a:pt x="969165" y="1479781"/>
                    <a:pt x="1012800" y="1531813"/>
                  </a:cubicBezTo>
                  <a:cubicBezTo>
                    <a:pt x="1048520" y="1573859"/>
                    <a:pt x="1087562" y="1612973"/>
                    <a:pt x="1129544" y="1648773"/>
                  </a:cubicBezTo>
                  <a:cubicBezTo>
                    <a:pt x="1140183" y="1657902"/>
                    <a:pt x="1147300" y="1662287"/>
                    <a:pt x="1161821" y="1655458"/>
                  </a:cubicBezTo>
                  <a:cubicBezTo>
                    <a:pt x="1255274" y="1611391"/>
                    <a:pt x="1339813" y="1553307"/>
                    <a:pt x="1421045" y="1489615"/>
                  </a:cubicBezTo>
                  <a:cubicBezTo>
                    <a:pt x="1523052" y="1409677"/>
                    <a:pt x="1613989" y="1318093"/>
                    <a:pt x="1705142" y="1226581"/>
                  </a:cubicBezTo>
                  <a:cubicBezTo>
                    <a:pt x="1720238" y="1211485"/>
                    <a:pt x="1729727" y="1191500"/>
                    <a:pt x="1750143" y="1178058"/>
                  </a:cubicBezTo>
                  <a:cubicBezTo>
                    <a:pt x="1779976" y="1224137"/>
                    <a:pt x="1802620" y="1274242"/>
                    <a:pt x="1825624" y="1323772"/>
                  </a:cubicBezTo>
                  <a:cubicBezTo>
                    <a:pt x="1861402" y="1401978"/>
                    <a:pt x="1891882" y="1482505"/>
                    <a:pt x="1916848" y="1564808"/>
                  </a:cubicBezTo>
                  <a:cubicBezTo>
                    <a:pt x="1929069" y="1604059"/>
                    <a:pt x="1938846" y="1643884"/>
                    <a:pt x="1950132" y="1683566"/>
                  </a:cubicBezTo>
                  <a:cubicBezTo>
                    <a:pt x="1952159" y="1690438"/>
                    <a:pt x="1950031" y="1697864"/>
                    <a:pt x="1944668" y="1702616"/>
                  </a:cubicBezTo>
                  <a:cubicBezTo>
                    <a:pt x="1839290" y="1826807"/>
                    <a:pt x="1727520" y="1945442"/>
                    <a:pt x="1609820" y="2058024"/>
                  </a:cubicBezTo>
                  <a:cubicBezTo>
                    <a:pt x="1521327" y="2142563"/>
                    <a:pt x="1429671" y="2223867"/>
                    <a:pt x="1334565" y="2301001"/>
                  </a:cubicBezTo>
                  <a:cubicBezTo>
                    <a:pt x="1277056" y="2347584"/>
                    <a:pt x="1216815" y="2390501"/>
                    <a:pt x="1158011" y="2435358"/>
                  </a:cubicBezTo>
                  <a:cubicBezTo>
                    <a:pt x="1147516" y="2443265"/>
                    <a:pt x="1139608" y="2441037"/>
                    <a:pt x="1129257" y="2433920"/>
                  </a:cubicBezTo>
                  <a:cubicBezTo>
                    <a:pt x="1061970" y="2387122"/>
                    <a:pt x="997416" y="2336873"/>
                    <a:pt x="933005" y="2286265"/>
                  </a:cubicBezTo>
                  <a:cubicBezTo>
                    <a:pt x="775573" y="2162619"/>
                    <a:pt x="633453" y="2022512"/>
                    <a:pt x="495143" y="1878666"/>
                  </a:cubicBezTo>
                  <a:cubicBezTo>
                    <a:pt x="436412" y="1817491"/>
                    <a:pt x="381705" y="1752146"/>
                    <a:pt x="327503" y="1686585"/>
                  </a:cubicBezTo>
                  <a:cubicBezTo>
                    <a:pt x="233151" y="1572587"/>
                    <a:pt x="145083" y="1453535"/>
                    <a:pt x="63678" y="1329954"/>
                  </a:cubicBezTo>
                  <a:cubicBezTo>
                    <a:pt x="43837" y="1299834"/>
                    <a:pt x="24644" y="1269354"/>
                    <a:pt x="5738" y="1238730"/>
                  </a:cubicBezTo>
                  <a:cubicBezTo>
                    <a:pt x="-2120" y="1227969"/>
                    <a:pt x="-1889" y="1213297"/>
                    <a:pt x="6313" y="1202787"/>
                  </a:cubicBezTo>
                  <a:cubicBezTo>
                    <a:pt x="76690" y="1091937"/>
                    <a:pt x="156197" y="987845"/>
                    <a:pt x="235560" y="883538"/>
                  </a:cubicBezTo>
                  <a:cubicBezTo>
                    <a:pt x="239010" y="879296"/>
                    <a:pt x="241814" y="874624"/>
                    <a:pt x="247277" y="866572"/>
                  </a:cubicBezTo>
                  <a:close/>
                  <a:moveTo>
                    <a:pt x="1143913" y="21"/>
                  </a:moveTo>
                  <a:cubicBezTo>
                    <a:pt x="1149313" y="-239"/>
                    <a:pt x="1154848" y="1846"/>
                    <a:pt x="1161821" y="6518"/>
                  </a:cubicBezTo>
                  <a:cubicBezTo>
                    <a:pt x="1238021" y="57701"/>
                    <a:pt x="1308973" y="115570"/>
                    <a:pt x="1380716" y="172504"/>
                  </a:cubicBezTo>
                  <a:cubicBezTo>
                    <a:pt x="1493435" y="262075"/>
                    <a:pt x="1598174" y="360920"/>
                    <a:pt x="1700037" y="462783"/>
                  </a:cubicBezTo>
                  <a:cubicBezTo>
                    <a:pt x="1773003" y="535461"/>
                    <a:pt x="1842517" y="611733"/>
                    <a:pt x="1909659" y="690233"/>
                  </a:cubicBezTo>
                  <a:cubicBezTo>
                    <a:pt x="2023693" y="823483"/>
                    <a:pt x="2129331" y="963690"/>
                    <a:pt x="2225961" y="1110052"/>
                  </a:cubicBezTo>
                  <a:cubicBezTo>
                    <a:pt x="2245874" y="1140173"/>
                    <a:pt x="2264996" y="1170725"/>
                    <a:pt x="2283471" y="1201564"/>
                  </a:cubicBezTo>
                  <a:cubicBezTo>
                    <a:pt x="2289294" y="1211125"/>
                    <a:pt x="2293319" y="1220686"/>
                    <a:pt x="2285052" y="1233338"/>
                  </a:cubicBezTo>
                  <a:cubicBezTo>
                    <a:pt x="2212015" y="1344403"/>
                    <a:pt x="2134090" y="1451730"/>
                    <a:pt x="2052355" y="1556828"/>
                  </a:cubicBezTo>
                  <a:cubicBezTo>
                    <a:pt x="2048264" y="1561365"/>
                    <a:pt x="2043864" y="1565613"/>
                    <a:pt x="2039199" y="1569552"/>
                  </a:cubicBezTo>
                  <a:cubicBezTo>
                    <a:pt x="1985256" y="1412954"/>
                    <a:pt x="1919263" y="1260763"/>
                    <a:pt x="1841798" y="1114365"/>
                  </a:cubicBezTo>
                  <a:cubicBezTo>
                    <a:pt x="1780838" y="997334"/>
                    <a:pt x="1712402" y="884328"/>
                    <a:pt x="1641593" y="773190"/>
                  </a:cubicBezTo>
                  <a:cubicBezTo>
                    <a:pt x="1585953" y="685632"/>
                    <a:pt x="1527099" y="600324"/>
                    <a:pt x="1465039" y="517274"/>
                  </a:cubicBezTo>
                  <a:cubicBezTo>
                    <a:pt x="1402210" y="433166"/>
                    <a:pt x="1338519" y="349562"/>
                    <a:pt x="1269076" y="270558"/>
                  </a:cubicBezTo>
                  <a:cubicBezTo>
                    <a:pt x="1231623" y="228001"/>
                    <a:pt x="1197189" y="183000"/>
                    <a:pt x="1157364" y="142096"/>
                  </a:cubicBezTo>
                  <a:cubicBezTo>
                    <a:pt x="1142268" y="126569"/>
                    <a:pt x="1134576" y="134908"/>
                    <a:pt x="1125805" y="144612"/>
                  </a:cubicBezTo>
                  <a:cubicBezTo>
                    <a:pt x="1079151" y="195868"/>
                    <a:pt x="1032353" y="246835"/>
                    <a:pt x="987064" y="299313"/>
                  </a:cubicBezTo>
                  <a:cubicBezTo>
                    <a:pt x="933933" y="360632"/>
                    <a:pt x="884022" y="424676"/>
                    <a:pt x="837540" y="491179"/>
                  </a:cubicBezTo>
                  <a:cubicBezTo>
                    <a:pt x="780627" y="571605"/>
                    <a:pt x="729982" y="656303"/>
                    <a:pt x="686074" y="744508"/>
                  </a:cubicBezTo>
                  <a:cubicBezTo>
                    <a:pt x="660698" y="796697"/>
                    <a:pt x="642942" y="851763"/>
                    <a:pt x="623676" y="906469"/>
                  </a:cubicBezTo>
                  <a:cubicBezTo>
                    <a:pt x="621247" y="911731"/>
                    <a:pt x="622210" y="917934"/>
                    <a:pt x="626120" y="922212"/>
                  </a:cubicBezTo>
                  <a:cubicBezTo>
                    <a:pt x="683055" y="872897"/>
                    <a:pt x="739630" y="823296"/>
                    <a:pt x="796851" y="774485"/>
                  </a:cubicBezTo>
                  <a:cubicBezTo>
                    <a:pt x="851342" y="728046"/>
                    <a:pt x="907413" y="683404"/>
                    <a:pt x="961185" y="636103"/>
                  </a:cubicBezTo>
                  <a:cubicBezTo>
                    <a:pt x="1014956" y="588801"/>
                    <a:pt x="1069015" y="545022"/>
                    <a:pt x="1124152" y="500308"/>
                  </a:cubicBezTo>
                  <a:cubicBezTo>
                    <a:pt x="1138530" y="488878"/>
                    <a:pt x="1148019" y="486794"/>
                    <a:pt x="1161390" y="501818"/>
                  </a:cubicBezTo>
                  <a:cubicBezTo>
                    <a:pt x="1231839" y="580534"/>
                    <a:pt x="1305163" y="656374"/>
                    <a:pt x="1371730" y="738685"/>
                  </a:cubicBezTo>
                  <a:cubicBezTo>
                    <a:pt x="1466118" y="855429"/>
                    <a:pt x="1553676" y="976271"/>
                    <a:pt x="1620531" y="1111274"/>
                  </a:cubicBezTo>
                  <a:cubicBezTo>
                    <a:pt x="1628366" y="1127017"/>
                    <a:pt x="1629157" y="1136650"/>
                    <a:pt x="1615714" y="1150309"/>
                  </a:cubicBezTo>
                  <a:cubicBezTo>
                    <a:pt x="1524152" y="1242000"/>
                    <a:pt x="1426422" y="1327315"/>
                    <a:pt x="1323207" y="1405651"/>
                  </a:cubicBezTo>
                  <a:cubicBezTo>
                    <a:pt x="1284819" y="1435268"/>
                    <a:pt x="1244131" y="1461722"/>
                    <a:pt x="1206175" y="1493353"/>
                  </a:cubicBezTo>
                  <a:cubicBezTo>
                    <a:pt x="1172697" y="1461744"/>
                    <a:pt x="1142426" y="1426900"/>
                    <a:pt x="1115813" y="1389332"/>
                  </a:cubicBezTo>
                  <a:cubicBezTo>
                    <a:pt x="1104024" y="1372511"/>
                    <a:pt x="1108624" y="1364603"/>
                    <a:pt x="1120630" y="1354108"/>
                  </a:cubicBezTo>
                  <a:cubicBezTo>
                    <a:pt x="1210438" y="1276664"/>
                    <a:pt x="1297061" y="1195763"/>
                    <a:pt x="1380500" y="1111418"/>
                  </a:cubicBezTo>
                  <a:cubicBezTo>
                    <a:pt x="1390176" y="1103539"/>
                    <a:pt x="1392563" y="1089744"/>
                    <a:pt x="1386108" y="1079069"/>
                  </a:cubicBezTo>
                  <a:cubicBezTo>
                    <a:pt x="1357648" y="1017412"/>
                    <a:pt x="1320913" y="959924"/>
                    <a:pt x="1276912" y="908194"/>
                  </a:cubicBezTo>
                  <a:cubicBezTo>
                    <a:pt x="1240781" y="865285"/>
                    <a:pt x="1201129" y="825459"/>
                    <a:pt x="1158370" y="789149"/>
                  </a:cubicBezTo>
                  <a:cubicBezTo>
                    <a:pt x="1148162" y="780667"/>
                    <a:pt x="1141405" y="777935"/>
                    <a:pt x="1128250" y="783758"/>
                  </a:cubicBezTo>
                  <a:cubicBezTo>
                    <a:pt x="1033215" y="825596"/>
                    <a:pt x="950186" y="885837"/>
                    <a:pt x="868810" y="949098"/>
                  </a:cubicBezTo>
                  <a:cubicBezTo>
                    <a:pt x="767162" y="1028173"/>
                    <a:pt x="677304" y="1119613"/>
                    <a:pt x="586439" y="1210190"/>
                  </a:cubicBezTo>
                  <a:cubicBezTo>
                    <a:pt x="570121" y="1226437"/>
                    <a:pt x="560200" y="1248578"/>
                    <a:pt x="538490" y="1261302"/>
                  </a:cubicBezTo>
                  <a:cubicBezTo>
                    <a:pt x="492210" y="1180487"/>
                    <a:pt x="452291" y="1096200"/>
                    <a:pt x="419086" y="1009195"/>
                  </a:cubicBezTo>
                  <a:cubicBezTo>
                    <a:pt x="387744" y="928265"/>
                    <a:pt x="361735" y="845372"/>
                    <a:pt x="341233" y="761041"/>
                  </a:cubicBezTo>
                  <a:cubicBezTo>
                    <a:pt x="334547" y="732287"/>
                    <a:pt x="356114" y="723876"/>
                    <a:pt x="366825" y="711152"/>
                  </a:cubicBezTo>
                  <a:cubicBezTo>
                    <a:pt x="468473" y="591310"/>
                    <a:pt x="576814" y="477305"/>
                    <a:pt x="691322" y="369690"/>
                  </a:cubicBezTo>
                  <a:cubicBezTo>
                    <a:pt x="780533" y="285295"/>
                    <a:pt x="872333" y="203703"/>
                    <a:pt x="968948" y="127504"/>
                  </a:cubicBezTo>
                  <a:cubicBezTo>
                    <a:pt x="1020851" y="86621"/>
                    <a:pt x="1073472" y="46652"/>
                    <a:pt x="1126812" y="7596"/>
                  </a:cubicBezTo>
                  <a:cubicBezTo>
                    <a:pt x="1133246" y="2888"/>
                    <a:pt x="1138512" y="282"/>
                    <a:pt x="1143913" y="21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0" name="任意多边形: 形状 429">
              <a:extLst>
                <a:ext uri="{FF2B5EF4-FFF2-40B4-BE49-F238E27FC236}">
                  <a16:creationId xmlns:a16="http://schemas.microsoft.com/office/drawing/2014/main" id="{AB72456A-3536-ECB2-84B6-0DAA2BCD12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0727" y="1451916"/>
              <a:ext cx="298533" cy="318169"/>
            </a:xfrm>
            <a:custGeom>
              <a:avLst/>
              <a:gdLst>
                <a:gd name="connsiteX0" fmla="*/ 247277 w 2289745"/>
                <a:gd name="connsiteY0" fmla="*/ 866572 h 2440355"/>
                <a:gd name="connsiteX1" fmla="*/ 352016 w 2289745"/>
                <a:gd name="connsiteY1" fmla="*/ 1129534 h 2440355"/>
                <a:gd name="connsiteX2" fmla="*/ 485510 w 2289745"/>
                <a:gd name="connsiteY2" fmla="*/ 1396594 h 2440355"/>
                <a:gd name="connsiteX3" fmla="*/ 648334 w 2289745"/>
                <a:gd name="connsiteY3" fmla="*/ 1667822 h 2440355"/>
                <a:gd name="connsiteX4" fmla="*/ 823666 w 2289745"/>
                <a:gd name="connsiteY4" fmla="*/ 1921439 h 2440355"/>
                <a:gd name="connsiteX5" fmla="*/ 1019485 w 2289745"/>
                <a:gd name="connsiteY5" fmla="*/ 2168226 h 2440355"/>
                <a:gd name="connsiteX6" fmla="*/ 1129616 w 2289745"/>
                <a:gd name="connsiteY6" fmla="*/ 2294459 h 2440355"/>
                <a:gd name="connsiteX7" fmla="*/ 1162540 w 2289745"/>
                <a:gd name="connsiteY7" fmla="*/ 2292950 h 2440355"/>
                <a:gd name="connsiteX8" fmla="*/ 1246360 w 2289745"/>
                <a:gd name="connsiteY8" fmla="*/ 2203020 h 2440355"/>
                <a:gd name="connsiteX9" fmla="*/ 1413425 w 2289745"/>
                <a:gd name="connsiteY9" fmla="*/ 2000515 h 2440355"/>
                <a:gd name="connsiteX10" fmla="*/ 1574595 w 2289745"/>
                <a:gd name="connsiteY10" fmla="*/ 1750205 h 2440355"/>
                <a:gd name="connsiteX11" fmla="*/ 1668982 w 2289745"/>
                <a:gd name="connsiteY11" fmla="*/ 1512403 h 2440355"/>
                <a:gd name="connsiteX12" fmla="*/ 1580130 w 2289745"/>
                <a:gd name="connsiteY12" fmla="*/ 1588531 h 2440355"/>
                <a:gd name="connsiteX13" fmla="*/ 1404224 w 2289745"/>
                <a:gd name="connsiteY13" fmla="*/ 1738056 h 2440355"/>
                <a:gd name="connsiteX14" fmla="*/ 1254627 w 2289745"/>
                <a:gd name="connsiteY14" fmla="*/ 1865511 h 2440355"/>
                <a:gd name="connsiteX15" fmla="*/ 1160599 w 2289745"/>
                <a:gd name="connsiteY15" fmla="*/ 1943149 h 2440355"/>
                <a:gd name="connsiteX16" fmla="*/ 1131341 w 2289745"/>
                <a:gd name="connsiteY16" fmla="*/ 1941208 h 2440355"/>
                <a:gd name="connsiteX17" fmla="*/ 920713 w 2289745"/>
                <a:gd name="connsiteY17" fmla="*/ 1704700 h 2440355"/>
                <a:gd name="connsiteX18" fmla="*/ 743440 w 2289745"/>
                <a:gd name="connsiteY18" fmla="*/ 1461436 h 2440355"/>
                <a:gd name="connsiteX19" fmla="*/ 665443 w 2289745"/>
                <a:gd name="connsiteY19" fmla="*/ 1320609 h 2440355"/>
                <a:gd name="connsiteX20" fmla="*/ 673638 w 2289745"/>
                <a:gd name="connsiteY20" fmla="*/ 1287829 h 2440355"/>
                <a:gd name="connsiteX21" fmla="*/ 729782 w 2289745"/>
                <a:gd name="connsiteY21" fmla="*/ 1234058 h 2440355"/>
                <a:gd name="connsiteX22" fmla="*/ 964995 w 2289745"/>
                <a:gd name="connsiteY22" fmla="*/ 1035650 h 2440355"/>
                <a:gd name="connsiteX23" fmla="*/ 1083105 w 2289745"/>
                <a:gd name="connsiteY23" fmla="*/ 946079 h 2440355"/>
                <a:gd name="connsiteX24" fmla="*/ 1173970 w 2289745"/>
                <a:gd name="connsiteY24" fmla="*/ 1051034 h 2440355"/>
                <a:gd name="connsiteX25" fmla="*/ 1170088 w 2289745"/>
                <a:gd name="connsiteY25" fmla="*/ 1084245 h 2440355"/>
                <a:gd name="connsiteX26" fmla="*/ 912158 w 2289745"/>
                <a:gd name="connsiteY26" fmla="*/ 1325066 h 2440355"/>
                <a:gd name="connsiteX27" fmla="*/ 903316 w 2289745"/>
                <a:gd name="connsiteY27" fmla="*/ 1361010 h 2440355"/>
                <a:gd name="connsiteX28" fmla="*/ 1012800 w 2289745"/>
                <a:gd name="connsiteY28" fmla="*/ 1531813 h 2440355"/>
                <a:gd name="connsiteX29" fmla="*/ 1129544 w 2289745"/>
                <a:gd name="connsiteY29" fmla="*/ 1648773 h 2440355"/>
                <a:gd name="connsiteX30" fmla="*/ 1161821 w 2289745"/>
                <a:gd name="connsiteY30" fmla="*/ 1655458 h 2440355"/>
                <a:gd name="connsiteX31" fmla="*/ 1421045 w 2289745"/>
                <a:gd name="connsiteY31" fmla="*/ 1489615 h 2440355"/>
                <a:gd name="connsiteX32" fmla="*/ 1705142 w 2289745"/>
                <a:gd name="connsiteY32" fmla="*/ 1226581 h 2440355"/>
                <a:gd name="connsiteX33" fmla="*/ 1750143 w 2289745"/>
                <a:gd name="connsiteY33" fmla="*/ 1178058 h 2440355"/>
                <a:gd name="connsiteX34" fmla="*/ 1825624 w 2289745"/>
                <a:gd name="connsiteY34" fmla="*/ 1323772 h 2440355"/>
                <a:gd name="connsiteX35" fmla="*/ 1916848 w 2289745"/>
                <a:gd name="connsiteY35" fmla="*/ 1564808 h 2440355"/>
                <a:gd name="connsiteX36" fmla="*/ 1950132 w 2289745"/>
                <a:gd name="connsiteY36" fmla="*/ 1683566 h 2440355"/>
                <a:gd name="connsiteX37" fmla="*/ 1944668 w 2289745"/>
                <a:gd name="connsiteY37" fmla="*/ 1702616 h 2440355"/>
                <a:gd name="connsiteX38" fmla="*/ 1609820 w 2289745"/>
                <a:gd name="connsiteY38" fmla="*/ 2058024 h 2440355"/>
                <a:gd name="connsiteX39" fmla="*/ 1334565 w 2289745"/>
                <a:gd name="connsiteY39" fmla="*/ 2301001 h 2440355"/>
                <a:gd name="connsiteX40" fmla="*/ 1158011 w 2289745"/>
                <a:gd name="connsiteY40" fmla="*/ 2435358 h 2440355"/>
                <a:gd name="connsiteX41" fmla="*/ 1129257 w 2289745"/>
                <a:gd name="connsiteY41" fmla="*/ 2433920 h 2440355"/>
                <a:gd name="connsiteX42" fmla="*/ 933005 w 2289745"/>
                <a:gd name="connsiteY42" fmla="*/ 2286265 h 2440355"/>
                <a:gd name="connsiteX43" fmla="*/ 495143 w 2289745"/>
                <a:gd name="connsiteY43" fmla="*/ 1878666 h 2440355"/>
                <a:gd name="connsiteX44" fmla="*/ 327503 w 2289745"/>
                <a:gd name="connsiteY44" fmla="*/ 1686585 h 2440355"/>
                <a:gd name="connsiteX45" fmla="*/ 63678 w 2289745"/>
                <a:gd name="connsiteY45" fmla="*/ 1329954 h 2440355"/>
                <a:gd name="connsiteX46" fmla="*/ 5738 w 2289745"/>
                <a:gd name="connsiteY46" fmla="*/ 1238730 h 2440355"/>
                <a:gd name="connsiteX47" fmla="*/ 6313 w 2289745"/>
                <a:gd name="connsiteY47" fmla="*/ 1202787 h 2440355"/>
                <a:gd name="connsiteX48" fmla="*/ 235560 w 2289745"/>
                <a:gd name="connsiteY48" fmla="*/ 883538 h 2440355"/>
                <a:gd name="connsiteX49" fmla="*/ 247277 w 2289745"/>
                <a:gd name="connsiteY49" fmla="*/ 866572 h 2440355"/>
                <a:gd name="connsiteX50" fmla="*/ 1143913 w 2289745"/>
                <a:gd name="connsiteY50" fmla="*/ 21 h 2440355"/>
                <a:gd name="connsiteX51" fmla="*/ 1161821 w 2289745"/>
                <a:gd name="connsiteY51" fmla="*/ 6518 h 2440355"/>
                <a:gd name="connsiteX52" fmla="*/ 1380716 w 2289745"/>
                <a:gd name="connsiteY52" fmla="*/ 172504 h 2440355"/>
                <a:gd name="connsiteX53" fmla="*/ 1700037 w 2289745"/>
                <a:gd name="connsiteY53" fmla="*/ 462783 h 2440355"/>
                <a:gd name="connsiteX54" fmla="*/ 1909659 w 2289745"/>
                <a:gd name="connsiteY54" fmla="*/ 690233 h 2440355"/>
                <a:gd name="connsiteX55" fmla="*/ 2225961 w 2289745"/>
                <a:gd name="connsiteY55" fmla="*/ 1110052 h 2440355"/>
                <a:gd name="connsiteX56" fmla="*/ 2283471 w 2289745"/>
                <a:gd name="connsiteY56" fmla="*/ 1201564 h 2440355"/>
                <a:gd name="connsiteX57" fmla="*/ 2285052 w 2289745"/>
                <a:gd name="connsiteY57" fmla="*/ 1233338 h 2440355"/>
                <a:gd name="connsiteX58" fmla="*/ 2052355 w 2289745"/>
                <a:gd name="connsiteY58" fmla="*/ 1556828 h 2440355"/>
                <a:gd name="connsiteX59" fmla="*/ 2039199 w 2289745"/>
                <a:gd name="connsiteY59" fmla="*/ 1569552 h 2440355"/>
                <a:gd name="connsiteX60" fmla="*/ 1841798 w 2289745"/>
                <a:gd name="connsiteY60" fmla="*/ 1114365 h 2440355"/>
                <a:gd name="connsiteX61" fmla="*/ 1641593 w 2289745"/>
                <a:gd name="connsiteY61" fmla="*/ 773190 h 2440355"/>
                <a:gd name="connsiteX62" fmla="*/ 1465039 w 2289745"/>
                <a:gd name="connsiteY62" fmla="*/ 517274 h 2440355"/>
                <a:gd name="connsiteX63" fmla="*/ 1269076 w 2289745"/>
                <a:gd name="connsiteY63" fmla="*/ 270558 h 2440355"/>
                <a:gd name="connsiteX64" fmla="*/ 1157364 w 2289745"/>
                <a:gd name="connsiteY64" fmla="*/ 142096 h 2440355"/>
                <a:gd name="connsiteX65" fmla="*/ 1125805 w 2289745"/>
                <a:gd name="connsiteY65" fmla="*/ 144612 h 2440355"/>
                <a:gd name="connsiteX66" fmla="*/ 987064 w 2289745"/>
                <a:gd name="connsiteY66" fmla="*/ 299313 h 2440355"/>
                <a:gd name="connsiteX67" fmla="*/ 837540 w 2289745"/>
                <a:gd name="connsiteY67" fmla="*/ 491179 h 2440355"/>
                <a:gd name="connsiteX68" fmla="*/ 686074 w 2289745"/>
                <a:gd name="connsiteY68" fmla="*/ 744508 h 2440355"/>
                <a:gd name="connsiteX69" fmla="*/ 623676 w 2289745"/>
                <a:gd name="connsiteY69" fmla="*/ 906469 h 2440355"/>
                <a:gd name="connsiteX70" fmla="*/ 626120 w 2289745"/>
                <a:gd name="connsiteY70" fmla="*/ 922212 h 2440355"/>
                <a:gd name="connsiteX71" fmla="*/ 796851 w 2289745"/>
                <a:gd name="connsiteY71" fmla="*/ 774485 h 2440355"/>
                <a:gd name="connsiteX72" fmla="*/ 961185 w 2289745"/>
                <a:gd name="connsiteY72" fmla="*/ 636103 h 2440355"/>
                <a:gd name="connsiteX73" fmla="*/ 1124152 w 2289745"/>
                <a:gd name="connsiteY73" fmla="*/ 500308 h 2440355"/>
                <a:gd name="connsiteX74" fmla="*/ 1161390 w 2289745"/>
                <a:gd name="connsiteY74" fmla="*/ 501818 h 2440355"/>
                <a:gd name="connsiteX75" fmla="*/ 1371730 w 2289745"/>
                <a:gd name="connsiteY75" fmla="*/ 738685 h 2440355"/>
                <a:gd name="connsiteX76" fmla="*/ 1620531 w 2289745"/>
                <a:gd name="connsiteY76" fmla="*/ 1111274 h 2440355"/>
                <a:gd name="connsiteX77" fmla="*/ 1615714 w 2289745"/>
                <a:gd name="connsiteY77" fmla="*/ 1150309 h 2440355"/>
                <a:gd name="connsiteX78" fmla="*/ 1323207 w 2289745"/>
                <a:gd name="connsiteY78" fmla="*/ 1405651 h 2440355"/>
                <a:gd name="connsiteX79" fmla="*/ 1206175 w 2289745"/>
                <a:gd name="connsiteY79" fmla="*/ 1493353 h 2440355"/>
                <a:gd name="connsiteX80" fmla="*/ 1115813 w 2289745"/>
                <a:gd name="connsiteY80" fmla="*/ 1389332 h 2440355"/>
                <a:gd name="connsiteX81" fmla="*/ 1120630 w 2289745"/>
                <a:gd name="connsiteY81" fmla="*/ 1354108 h 2440355"/>
                <a:gd name="connsiteX82" fmla="*/ 1380500 w 2289745"/>
                <a:gd name="connsiteY82" fmla="*/ 1111418 h 2440355"/>
                <a:gd name="connsiteX83" fmla="*/ 1386108 w 2289745"/>
                <a:gd name="connsiteY83" fmla="*/ 1079069 h 2440355"/>
                <a:gd name="connsiteX84" fmla="*/ 1276912 w 2289745"/>
                <a:gd name="connsiteY84" fmla="*/ 908194 h 2440355"/>
                <a:gd name="connsiteX85" fmla="*/ 1158370 w 2289745"/>
                <a:gd name="connsiteY85" fmla="*/ 789149 h 2440355"/>
                <a:gd name="connsiteX86" fmla="*/ 1128250 w 2289745"/>
                <a:gd name="connsiteY86" fmla="*/ 783758 h 2440355"/>
                <a:gd name="connsiteX87" fmla="*/ 868810 w 2289745"/>
                <a:gd name="connsiteY87" fmla="*/ 949098 h 2440355"/>
                <a:gd name="connsiteX88" fmla="*/ 586439 w 2289745"/>
                <a:gd name="connsiteY88" fmla="*/ 1210190 h 2440355"/>
                <a:gd name="connsiteX89" fmla="*/ 538490 w 2289745"/>
                <a:gd name="connsiteY89" fmla="*/ 1261302 h 2440355"/>
                <a:gd name="connsiteX90" fmla="*/ 419086 w 2289745"/>
                <a:gd name="connsiteY90" fmla="*/ 1009195 h 2440355"/>
                <a:gd name="connsiteX91" fmla="*/ 341233 w 2289745"/>
                <a:gd name="connsiteY91" fmla="*/ 761041 h 2440355"/>
                <a:gd name="connsiteX92" fmla="*/ 366825 w 2289745"/>
                <a:gd name="connsiteY92" fmla="*/ 711152 h 2440355"/>
                <a:gd name="connsiteX93" fmla="*/ 691322 w 2289745"/>
                <a:gd name="connsiteY93" fmla="*/ 369690 h 2440355"/>
                <a:gd name="connsiteX94" fmla="*/ 968948 w 2289745"/>
                <a:gd name="connsiteY94" fmla="*/ 127504 h 2440355"/>
                <a:gd name="connsiteX95" fmla="*/ 1126812 w 2289745"/>
                <a:gd name="connsiteY95" fmla="*/ 7596 h 2440355"/>
                <a:gd name="connsiteX96" fmla="*/ 1143913 w 2289745"/>
                <a:gd name="connsiteY96" fmla="*/ 21 h 244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289745" h="2440355">
                  <a:moveTo>
                    <a:pt x="247277" y="866572"/>
                  </a:moveTo>
                  <a:cubicBezTo>
                    <a:pt x="281639" y="959306"/>
                    <a:pt x="314132" y="1045498"/>
                    <a:pt x="352016" y="1129534"/>
                  </a:cubicBezTo>
                  <a:cubicBezTo>
                    <a:pt x="392898" y="1220349"/>
                    <a:pt x="437396" y="1309373"/>
                    <a:pt x="485510" y="1396594"/>
                  </a:cubicBezTo>
                  <a:cubicBezTo>
                    <a:pt x="536334" y="1489040"/>
                    <a:pt x="591831" y="1578683"/>
                    <a:pt x="648334" y="1667822"/>
                  </a:cubicBezTo>
                  <a:cubicBezTo>
                    <a:pt x="703471" y="1754734"/>
                    <a:pt x="762274" y="1839129"/>
                    <a:pt x="823666" y="1921439"/>
                  </a:cubicBezTo>
                  <a:cubicBezTo>
                    <a:pt x="886423" y="2005618"/>
                    <a:pt x="950114" y="2089151"/>
                    <a:pt x="1019485" y="2168226"/>
                  </a:cubicBezTo>
                  <a:cubicBezTo>
                    <a:pt x="1056291" y="2210208"/>
                    <a:pt x="1089647" y="2255138"/>
                    <a:pt x="1129616" y="2294459"/>
                  </a:cubicBezTo>
                  <a:cubicBezTo>
                    <a:pt x="1142412" y="2307112"/>
                    <a:pt x="1149888" y="2308406"/>
                    <a:pt x="1162540" y="2292950"/>
                  </a:cubicBezTo>
                  <a:cubicBezTo>
                    <a:pt x="1188563" y="2261320"/>
                    <a:pt x="1218755" y="2233428"/>
                    <a:pt x="1246360" y="2203020"/>
                  </a:cubicBezTo>
                  <a:cubicBezTo>
                    <a:pt x="1305307" y="2138322"/>
                    <a:pt x="1360372" y="2070173"/>
                    <a:pt x="1413425" y="2000515"/>
                  </a:cubicBezTo>
                  <a:cubicBezTo>
                    <a:pt x="1473594" y="1921410"/>
                    <a:pt x="1527481" y="1837720"/>
                    <a:pt x="1574595" y="1750205"/>
                  </a:cubicBezTo>
                  <a:cubicBezTo>
                    <a:pt x="1615808" y="1675162"/>
                    <a:pt x="1647517" y="1595281"/>
                    <a:pt x="1668982" y="1512403"/>
                  </a:cubicBezTo>
                  <a:cubicBezTo>
                    <a:pt x="1635771" y="1541158"/>
                    <a:pt x="1608022" y="1564737"/>
                    <a:pt x="1580130" y="1588531"/>
                  </a:cubicBezTo>
                  <a:cubicBezTo>
                    <a:pt x="1521564" y="1638421"/>
                    <a:pt x="1462933" y="1688260"/>
                    <a:pt x="1404224" y="1738056"/>
                  </a:cubicBezTo>
                  <a:cubicBezTo>
                    <a:pt x="1354334" y="1780541"/>
                    <a:pt x="1304660" y="1823242"/>
                    <a:pt x="1254627" y="1865511"/>
                  </a:cubicBezTo>
                  <a:cubicBezTo>
                    <a:pt x="1223572" y="1891771"/>
                    <a:pt x="1192229" y="1917651"/>
                    <a:pt x="1160599" y="1943149"/>
                  </a:cubicBezTo>
                  <a:cubicBezTo>
                    <a:pt x="1150966" y="1950985"/>
                    <a:pt x="1141980" y="1952997"/>
                    <a:pt x="1131341" y="1941208"/>
                  </a:cubicBezTo>
                  <a:cubicBezTo>
                    <a:pt x="1060748" y="1862707"/>
                    <a:pt x="987568" y="1786508"/>
                    <a:pt x="920713" y="1704700"/>
                  </a:cubicBezTo>
                  <a:cubicBezTo>
                    <a:pt x="857179" y="1626940"/>
                    <a:pt x="798002" y="1545730"/>
                    <a:pt x="743440" y="1461436"/>
                  </a:cubicBezTo>
                  <a:cubicBezTo>
                    <a:pt x="714355" y="1416269"/>
                    <a:pt x="688303" y="1369226"/>
                    <a:pt x="665443" y="1320609"/>
                  </a:cubicBezTo>
                  <a:cubicBezTo>
                    <a:pt x="658757" y="1306232"/>
                    <a:pt x="658901" y="1298540"/>
                    <a:pt x="673638" y="1287829"/>
                  </a:cubicBezTo>
                  <a:cubicBezTo>
                    <a:pt x="694413" y="1272733"/>
                    <a:pt x="711163" y="1251885"/>
                    <a:pt x="729782" y="1234058"/>
                  </a:cubicBezTo>
                  <a:cubicBezTo>
                    <a:pt x="803933" y="1163034"/>
                    <a:pt x="882491" y="1096768"/>
                    <a:pt x="964995" y="1035650"/>
                  </a:cubicBezTo>
                  <a:cubicBezTo>
                    <a:pt x="1004317" y="1005961"/>
                    <a:pt x="1043424" y="976128"/>
                    <a:pt x="1083105" y="946079"/>
                  </a:cubicBezTo>
                  <a:cubicBezTo>
                    <a:pt x="1116913" y="977853"/>
                    <a:pt x="1147365" y="1013027"/>
                    <a:pt x="1173970" y="1051034"/>
                  </a:cubicBezTo>
                  <a:cubicBezTo>
                    <a:pt x="1184394" y="1066418"/>
                    <a:pt x="1182021" y="1074110"/>
                    <a:pt x="1170088" y="1084245"/>
                  </a:cubicBezTo>
                  <a:cubicBezTo>
                    <a:pt x="1080014" y="1160158"/>
                    <a:pt x="995331" y="1241750"/>
                    <a:pt x="912158" y="1325066"/>
                  </a:cubicBezTo>
                  <a:cubicBezTo>
                    <a:pt x="900225" y="1337071"/>
                    <a:pt x="896631" y="1347495"/>
                    <a:pt x="903316" y="1361010"/>
                  </a:cubicBezTo>
                  <a:cubicBezTo>
                    <a:pt x="932373" y="1422379"/>
                    <a:pt x="969165" y="1479781"/>
                    <a:pt x="1012800" y="1531813"/>
                  </a:cubicBezTo>
                  <a:cubicBezTo>
                    <a:pt x="1048520" y="1573859"/>
                    <a:pt x="1087562" y="1612973"/>
                    <a:pt x="1129544" y="1648773"/>
                  </a:cubicBezTo>
                  <a:cubicBezTo>
                    <a:pt x="1140183" y="1657902"/>
                    <a:pt x="1147300" y="1662287"/>
                    <a:pt x="1161821" y="1655458"/>
                  </a:cubicBezTo>
                  <a:cubicBezTo>
                    <a:pt x="1255274" y="1611391"/>
                    <a:pt x="1339813" y="1553307"/>
                    <a:pt x="1421045" y="1489615"/>
                  </a:cubicBezTo>
                  <a:cubicBezTo>
                    <a:pt x="1523052" y="1409677"/>
                    <a:pt x="1613989" y="1318093"/>
                    <a:pt x="1705142" y="1226581"/>
                  </a:cubicBezTo>
                  <a:cubicBezTo>
                    <a:pt x="1720238" y="1211485"/>
                    <a:pt x="1729727" y="1191500"/>
                    <a:pt x="1750143" y="1178058"/>
                  </a:cubicBezTo>
                  <a:cubicBezTo>
                    <a:pt x="1779976" y="1224137"/>
                    <a:pt x="1802620" y="1274242"/>
                    <a:pt x="1825624" y="1323772"/>
                  </a:cubicBezTo>
                  <a:cubicBezTo>
                    <a:pt x="1861402" y="1401978"/>
                    <a:pt x="1891882" y="1482505"/>
                    <a:pt x="1916848" y="1564808"/>
                  </a:cubicBezTo>
                  <a:cubicBezTo>
                    <a:pt x="1929069" y="1604059"/>
                    <a:pt x="1938846" y="1643884"/>
                    <a:pt x="1950132" y="1683566"/>
                  </a:cubicBezTo>
                  <a:cubicBezTo>
                    <a:pt x="1952159" y="1690438"/>
                    <a:pt x="1950031" y="1697864"/>
                    <a:pt x="1944668" y="1702616"/>
                  </a:cubicBezTo>
                  <a:cubicBezTo>
                    <a:pt x="1839290" y="1826807"/>
                    <a:pt x="1727520" y="1945442"/>
                    <a:pt x="1609820" y="2058024"/>
                  </a:cubicBezTo>
                  <a:cubicBezTo>
                    <a:pt x="1521327" y="2142563"/>
                    <a:pt x="1429671" y="2223867"/>
                    <a:pt x="1334565" y="2301001"/>
                  </a:cubicBezTo>
                  <a:cubicBezTo>
                    <a:pt x="1277056" y="2347584"/>
                    <a:pt x="1216815" y="2390501"/>
                    <a:pt x="1158011" y="2435358"/>
                  </a:cubicBezTo>
                  <a:cubicBezTo>
                    <a:pt x="1147516" y="2443265"/>
                    <a:pt x="1139608" y="2441037"/>
                    <a:pt x="1129257" y="2433920"/>
                  </a:cubicBezTo>
                  <a:cubicBezTo>
                    <a:pt x="1061970" y="2387122"/>
                    <a:pt x="997416" y="2336873"/>
                    <a:pt x="933005" y="2286265"/>
                  </a:cubicBezTo>
                  <a:cubicBezTo>
                    <a:pt x="775573" y="2162619"/>
                    <a:pt x="633453" y="2022512"/>
                    <a:pt x="495143" y="1878666"/>
                  </a:cubicBezTo>
                  <a:cubicBezTo>
                    <a:pt x="436412" y="1817491"/>
                    <a:pt x="381705" y="1752146"/>
                    <a:pt x="327503" y="1686585"/>
                  </a:cubicBezTo>
                  <a:cubicBezTo>
                    <a:pt x="233151" y="1572587"/>
                    <a:pt x="145083" y="1453535"/>
                    <a:pt x="63678" y="1329954"/>
                  </a:cubicBezTo>
                  <a:cubicBezTo>
                    <a:pt x="43837" y="1299834"/>
                    <a:pt x="24644" y="1269354"/>
                    <a:pt x="5738" y="1238730"/>
                  </a:cubicBezTo>
                  <a:cubicBezTo>
                    <a:pt x="-2120" y="1227969"/>
                    <a:pt x="-1889" y="1213297"/>
                    <a:pt x="6313" y="1202787"/>
                  </a:cubicBezTo>
                  <a:cubicBezTo>
                    <a:pt x="76690" y="1091937"/>
                    <a:pt x="156197" y="987845"/>
                    <a:pt x="235560" y="883538"/>
                  </a:cubicBezTo>
                  <a:cubicBezTo>
                    <a:pt x="239010" y="879296"/>
                    <a:pt x="241814" y="874624"/>
                    <a:pt x="247277" y="866572"/>
                  </a:cubicBezTo>
                  <a:close/>
                  <a:moveTo>
                    <a:pt x="1143913" y="21"/>
                  </a:moveTo>
                  <a:cubicBezTo>
                    <a:pt x="1149313" y="-239"/>
                    <a:pt x="1154848" y="1846"/>
                    <a:pt x="1161821" y="6518"/>
                  </a:cubicBezTo>
                  <a:cubicBezTo>
                    <a:pt x="1238021" y="57701"/>
                    <a:pt x="1308973" y="115570"/>
                    <a:pt x="1380716" y="172504"/>
                  </a:cubicBezTo>
                  <a:cubicBezTo>
                    <a:pt x="1493435" y="262075"/>
                    <a:pt x="1598174" y="360920"/>
                    <a:pt x="1700037" y="462783"/>
                  </a:cubicBezTo>
                  <a:cubicBezTo>
                    <a:pt x="1773003" y="535461"/>
                    <a:pt x="1842517" y="611733"/>
                    <a:pt x="1909659" y="690233"/>
                  </a:cubicBezTo>
                  <a:cubicBezTo>
                    <a:pt x="2023693" y="823483"/>
                    <a:pt x="2129331" y="963690"/>
                    <a:pt x="2225961" y="1110052"/>
                  </a:cubicBezTo>
                  <a:cubicBezTo>
                    <a:pt x="2245874" y="1140173"/>
                    <a:pt x="2264996" y="1170725"/>
                    <a:pt x="2283471" y="1201564"/>
                  </a:cubicBezTo>
                  <a:cubicBezTo>
                    <a:pt x="2289294" y="1211125"/>
                    <a:pt x="2293319" y="1220686"/>
                    <a:pt x="2285052" y="1233338"/>
                  </a:cubicBezTo>
                  <a:cubicBezTo>
                    <a:pt x="2212015" y="1344403"/>
                    <a:pt x="2134090" y="1451730"/>
                    <a:pt x="2052355" y="1556828"/>
                  </a:cubicBezTo>
                  <a:cubicBezTo>
                    <a:pt x="2048264" y="1561365"/>
                    <a:pt x="2043864" y="1565613"/>
                    <a:pt x="2039199" y="1569552"/>
                  </a:cubicBezTo>
                  <a:cubicBezTo>
                    <a:pt x="1985256" y="1412954"/>
                    <a:pt x="1919263" y="1260763"/>
                    <a:pt x="1841798" y="1114365"/>
                  </a:cubicBezTo>
                  <a:cubicBezTo>
                    <a:pt x="1780838" y="997334"/>
                    <a:pt x="1712402" y="884328"/>
                    <a:pt x="1641593" y="773190"/>
                  </a:cubicBezTo>
                  <a:cubicBezTo>
                    <a:pt x="1585953" y="685632"/>
                    <a:pt x="1527099" y="600324"/>
                    <a:pt x="1465039" y="517274"/>
                  </a:cubicBezTo>
                  <a:cubicBezTo>
                    <a:pt x="1402210" y="433166"/>
                    <a:pt x="1338519" y="349562"/>
                    <a:pt x="1269076" y="270558"/>
                  </a:cubicBezTo>
                  <a:cubicBezTo>
                    <a:pt x="1231623" y="228001"/>
                    <a:pt x="1197189" y="183000"/>
                    <a:pt x="1157364" y="142096"/>
                  </a:cubicBezTo>
                  <a:cubicBezTo>
                    <a:pt x="1142268" y="126569"/>
                    <a:pt x="1134576" y="134908"/>
                    <a:pt x="1125805" y="144612"/>
                  </a:cubicBezTo>
                  <a:cubicBezTo>
                    <a:pt x="1079151" y="195868"/>
                    <a:pt x="1032353" y="246835"/>
                    <a:pt x="987064" y="299313"/>
                  </a:cubicBezTo>
                  <a:cubicBezTo>
                    <a:pt x="933933" y="360632"/>
                    <a:pt x="884022" y="424676"/>
                    <a:pt x="837540" y="491179"/>
                  </a:cubicBezTo>
                  <a:cubicBezTo>
                    <a:pt x="780627" y="571605"/>
                    <a:pt x="729982" y="656303"/>
                    <a:pt x="686074" y="744508"/>
                  </a:cubicBezTo>
                  <a:cubicBezTo>
                    <a:pt x="660698" y="796697"/>
                    <a:pt x="642942" y="851763"/>
                    <a:pt x="623676" y="906469"/>
                  </a:cubicBezTo>
                  <a:cubicBezTo>
                    <a:pt x="621247" y="911731"/>
                    <a:pt x="622210" y="917934"/>
                    <a:pt x="626120" y="922212"/>
                  </a:cubicBezTo>
                  <a:cubicBezTo>
                    <a:pt x="683055" y="872897"/>
                    <a:pt x="739630" y="823296"/>
                    <a:pt x="796851" y="774485"/>
                  </a:cubicBezTo>
                  <a:cubicBezTo>
                    <a:pt x="851342" y="728046"/>
                    <a:pt x="907413" y="683404"/>
                    <a:pt x="961185" y="636103"/>
                  </a:cubicBezTo>
                  <a:cubicBezTo>
                    <a:pt x="1014956" y="588801"/>
                    <a:pt x="1069015" y="545022"/>
                    <a:pt x="1124152" y="500308"/>
                  </a:cubicBezTo>
                  <a:cubicBezTo>
                    <a:pt x="1138530" y="488878"/>
                    <a:pt x="1148019" y="486794"/>
                    <a:pt x="1161390" y="501818"/>
                  </a:cubicBezTo>
                  <a:cubicBezTo>
                    <a:pt x="1231839" y="580534"/>
                    <a:pt x="1305163" y="656374"/>
                    <a:pt x="1371730" y="738685"/>
                  </a:cubicBezTo>
                  <a:cubicBezTo>
                    <a:pt x="1466118" y="855429"/>
                    <a:pt x="1553676" y="976271"/>
                    <a:pt x="1620531" y="1111274"/>
                  </a:cubicBezTo>
                  <a:cubicBezTo>
                    <a:pt x="1628366" y="1127017"/>
                    <a:pt x="1629157" y="1136650"/>
                    <a:pt x="1615714" y="1150309"/>
                  </a:cubicBezTo>
                  <a:cubicBezTo>
                    <a:pt x="1524152" y="1242000"/>
                    <a:pt x="1426422" y="1327315"/>
                    <a:pt x="1323207" y="1405651"/>
                  </a:cubicBezTo>
                  <a:cubicBezTo>
                    <a:pt x="1284819" y="1435268"/>
                    <a:pt x="1244131" y="1461722"/>
                    <a:pt x="1206175" y="1493353"/>
                  </a:cubicBezTo>
                  <a:cubicBezTo>
                    <a:pt x="1172697" y="1461744"/>
                    <a:pt x="1142426" y="1426900"/>
                    <a:pt x="1115813" y="1389332"/>
                  </a:cubicBezTo>
                  <a:cubicBezTo>
                    <a:pt x="1104024" y="1372511"/>
                    <a:pt x="1108624" y="1364603"/>
                    <a:pt x="1120630" y="1354108"/>
                  </a:cubicBezTo>
                  <a:cubicBezTo>
                    <a:pt x="1210438" y="1276664"/>
                    <a:pt x="1297061" y="1195763"/>
                    <a:pt x="1380500" y="1111418"/>
                  </a:cubicBezTo>
                  <a:cubicBezTo>
                    <a:pt x="1390176" y="1103539"/>
                    <a:pt x="1392563" y="1089744"/>
                    <a:pt x="1386108" y="1079069"/>
                  </a:cubicBezTo>
                  <a:cubicBezTo>
                    <a:pt x="1357648" y="1017412"/>
                    <a:pt x="1320913" y="959924"/>
                    <a:pt x="1276912" y="908194"/>
                  </a:cubicBezTo>
                  <a:cubicBezTo>
                    <a:pt x="1240781" y="865285"/>
                    <a:pt x="1201129" y="825459"/>
                    <a:pt x="1158370" y="789149"/>
                  </a:cubicBezTo>
                  <a:cubicBezTo>
                    <a:pt x="1148162" y="780667"/>
                    <a:pt x="1141405" y="777935"/>
                    <a:pt x="1128250" y="783758"/>
                  </a:cubicBezTo>
                  <a:cubicBezTo>
                    <a:pt x="1033215" y="825596"/>
                    <a:pt x="950186" y="885837"/>
                    <a:pt x="868810" y="949098"/>
                  </a:cubicBezTo>
                  <a:cubicBezTo>
                    <a:pt x="767162" y="1028173"/>
                    <a:pt x="677304" y="1119613"/>
                    <a:pt x="586439" y="1210190"/>
                  </a:cubicBezTo>
                  <a:cubicBezTo>
                    <a:pt x="570121" y="1226437"/>
                    <a:pt x="560200" y="1248578"/>
                    <a:pt x="538490" y="1261302"/>
                  </a:cubicBezTo>
                  <a:cubicBezTo>
                    <a:pt x="492210" y="1180487"/>
                    <a:pt x="452291" y="1096200"/>
                    <a:pt x="419086" y="1009195"/>
                  </a:cubicBezTo>
                  <a:cubicBezTo>
                    <a:pt x="387744" y="928265"/>
                    <a:pt x="361735" y="845372"/>
                    <a:pt x="341233" y="761041"/>
                  </a:cubicBezTo>
                  <a:cubicBezTo>
                    <a:pt x="334547" y="732287"/>
                    <a:pt x="356114" y="723876"/>
                    <a:pt x="366825" y="711152"/>
                  </a:cubicBezTo>
                  <a:cubicBezTo>
                    <a:pt x="468473" y="591310"/>
                    <a:pt x="576814" y="477305"/>
                    <a:pt x="691322" y="369690"/>
                  </a:cubicBezTo>
                  <a:cubicBezTo>
                    <a:pt x="780533" y="285295"/>
                    <a:pt x="872333" y="203703"/>
                    <a:pt x="968948" y="127504"/>
                  </a:cubicBezTo>
                  <a:cubicBezTo>
                    <a:pt x="1020851" y="86621"/>
                    <a:pt x="1073472" y="46652"/>
                    <a:pt x="1126812" y="7596"/>
                  </a:cubicBezTo>
                  <a:cubicBezTo>
                    <a:pt x="1133246" y="2888"/>
                    <a:pt x="1138512" y="282"/>
                    <a:pt x="1143913" y="21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4" name="任意多边形: 形状 453">
              <a:extLst>
                <a:ext uri="{FF2B5EF4-FFF2-40B4-BE49-F238E27FC236}">
                  <a16:creationId xmlns:a16="http://schemas.microsoft.com/office/drawing/2014/main" id="{674B71A3-2171-A57A-4520-63A08199B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0727" y="2531916"/>
              <a:ext cx="298533" cy="318169"/>
            </a:xfrm>
            <a:custGeom>
              <a:avLst/>
              <a:gdLst>
                <a:gd name="connsiteX0" fmla="*/ 247277 w 2289745"/>
                <a:gd name="connsiteY0" fmla="*/ 866572 h 2440355"/>
                <a:gd name="connsiteX1" fmla="*/ 352016 w 2289745"/>
                <a:gd name="connsiteY1" fmla="*/ 1129534 h 2440355"/>
                <a:gd name="connsiteX2" fmla="*/ 485510 w 2289745"/>
                <a:gd name="connsiteY2" fmla="*/ 1396594 h 2440355"/>
                <a:gd name="connsiteX3" fmla="*/ 648334 w 2289745"/>
                <a:gd name="connsiteY3" fmla="*/ 1667822 h 2440355"/>
                <a:gd name="connsiteX4" fmla="*/ 823666 w 2289745"/>
                <a:gd name="connsiteY4" fmla="*/ 1921439 h 2440355"/>
                <a:gd name="connsiteX5" fmla="*/ 1019485 w 2289745"/>
                <a:gd name="connsiteY5" fmla="*/ 2168226 h 2440355"/>
                <a:gd name="connsiteX6" fmla="*/ 1129616 w 2289745"/>
                <a:gd name="connsiteY6" fmla="*/ 2294459 h 2440355"/>
                <a:gd name="connsiteX7" fmla="*/ 1162540 w 2289745"/>
                <a:gd name="connsiteY7" fmla="*/ 2292950 h 2440355"/>
                <a:gd name="connsiteX8" fmla="*/ 1246360 w 2289745"/>
                <a:gd name="connsiteY8" fmla="*/ 2203020 h 2440355"/>
                <a:gd name="connsiteX9" fmla="*/ 1413425 w 2289745"/>
                <a:gd name="connsiteY9" fmla="*/ 2000515 h 2440355"/>
                <a:gd name="connsiteX10" fmla="*/ 1574595 w 2289745"/>
                <a:gd name="connsiteY10" fmla="*/ 1750205 h 2440355"/>
                <a:gd name="connsiteX11" fmla="*/ 1668982 w 2289745"/>
                <a:gd name="connsiteY11" fmla="*/ 1512403 h 2440355"/>
                <a:gd name="connsiteX12" fmla="*/ 1580130 w 2289745"/>
                <a:gd name="connsiteY12" fmla="*/ 1588531 h 2440355"/>
                <a:gd name="connsiteX13" fmla="*/ 1404224 w 2289745"/>
                <a:gd name="connsiteY13" fmla="*/ 1738056 h 2440355"/>
                <a:gd name="connsiteX14" fmla="*/ 1254627 w 2289745"/>
                <a:gd name="connsiteY14" fmla="*/ 1865511 h 2440355"/>
                <a:gd name="connsiteX15" fmla="*/ 1160599 w 2289745"/>
                <a:gd name="connsiteY15" fmla="*/ 1943149 h 2440355"/>
                <a:gd name="connsiteX16" fmla="*/ 1131341 w 2289745"/>
                <a:gd name="connsiteY16" fmla="*/ 1941208 h 2440355"/>
                <a:gd name="connsiteX17" fmla="*/ 920713 w 2289745"/>
                <a:gd name="connsiteY17" fmla="*/ 1704700 h 2440355"/>
                <a:gd name="connsiteX18" fmla="*/ 743440 w 2289745"/>
                <a:gd name="connsiteY18" fmla="*/ 1461436 h 2440355"/>
                <a:gd name="connsiteX19" fmla="*/ 665443 w 2289745"/>
                <a:gd name="connsiteY19" fmla="*/ 1320609 h 2440355"/>
                <a:gd name="connsiteX20" fmla="*/ 673638 w 2289745"/>
                <a:gd name="connsiteY20" fmla="*/ 1287829 h 2440355"/>
                <a:gd name="connsiteX21" fmla="*/ 729782 w 2289745"/>
                <a:gd name="connsiteY21" fmla="*/ 1234058 h 2440355"/>
                <a:gd name="connsiteX22" fmla="*/ 964995 w 2289745"/>
                <a:gd name="connsiteY22" fmla="*/ 1035650 h 2440355"/>
                <a:gd name="connsiteX23" fmla="*/ 1083105 w 2289745"/>
                <a:gd name="connsiteY23" fmla="*/ 946079 h 2440355"/>
                <a:gd name="connsiteX24" fmla="*/ 1173970 w 2289745"/>
                <a:gd name="connsiteY24" fmla="*/ 1051034 h 2440355"/>
                <a:gd name="connsiteX25" fmla="*/ 1170088 w 2289745"/>
                <a:gd name="connsiteY25" fmla="*/ 1084245 h 2440355"/>
                <a:gd name="connsiteX26" fmla="*/ 912158 w 2289745"/>
                <a:gd name="connsiteY26" fmla="*/ 1325066 h 2440355"/>
                <a:gd name="connsiteX27" fmla="*/ 903316 w 2289745"/>
                <a:gd name="connsiteY27" fmla="*/ 1361010 h 2440355"/>
                <a:gd name="connsiteX28" fmla="*/ 1012800 w 2289745"/>
                <a:gd name="connsiteY28" fmla="*/ 1531813 h 2440355"/>
                <a:gd name="connsiteX29" fmla="*/ 1129544 w 2289745"/>
                <a:gd name="connsiteY29" fmla="*/ 1648773 h 2440355"/>
                <a:gd name="connsiteX30" fmla="*/ 1161821 w 2289745"/>
                <a:gd name="connsiteY30" fmla="*/ 1655458 h 2440355"/>
                <a:gd name="connsiteX31" fmla="*/ 1421045 w 2289745"/>
                <a:gd name="connsiteY31" fmla="*/ 1489615 h 2440355"/>
                <a:gd name="connsiteX32" fmla="*/ 1705142 w 2289745"/>
                <a:gd name="connsiteY32" fmla="*/ 1226581 h 2440355"/>
                <a:gd name="connsiteX33" fmla="*/ 1750143 w 2289745"/>
                <a:gd name="connsiteY33" fmla="*/ 1178058 h 2440355"/>
                <a:gd name="connsiteX34" fmla="*/ 1825624 w 2289745"/>
                <a:gd name="connsiteY34" fmla="*/ 1323772 h 2440355"/>
                <a:gd name="connsiteX35" fmla="*/ 1916848 w 2289745"/>
                <a:gd name="connsiteY35" fmla="*/ 1564808 h 2440355"/>
                <a:gd name="connsiteX36" fmla="*/ 1950132 w 2289745"/>
                <a:gd name="connsiteY36" fmla="*/ 1683566 h 2440355"/>
                <a:gd name="connsiteX37" fmla="*/ 1944668 w 2289745"/>
                <a:gd name="connsiteY37" fmla="*/ 1702616 h 2440355"/>
                <a:gd name="connsiteX38" fmla="*/ 1609820 w 2289745"/>
                <a:gd name="connsiteY38" fmla="*/ 2058024 h 2440355"/>
                <a:gd name="connsiteX39" fmla="*/ 1334565 w 2289745"/>
                <a:gd name="connsiteY39" fmla="*/ 2301001 h 2440355"/>
                <a:gd name="connsiteX40" fmla="*/ 1158011 w 2289745"/>
                <a:gd name="connsiteY40" fmla="*/ 2435358 h 2440355"/>
                <a:gd name="connsiteX41" fmla="*/ 1129257 w 2289745"/>
                <a:gd name="connsiteY41" fmla="*/ 2433920 h 2440355"/>
                <a:gd name="connsiteX42" fmla="*/ 933005 w 2289745"/>
                <a:gd name="connsiteY42" fmla="*/ 2286265 h 2440355"/>
                <a:gd name="connsiteX43" fmla="*/ 495143 w 2289745"/>
                <a:gd name="connsiteY43" fmla="*/ 1878666 h 2440355"/>
                <a:gd name="connsiteX44" fmla="*/ 327503 w 2289745"/>
                <a:gd name="connsiteY44" fmla="*/ 1686585 h 2440355"/>
                <a:gd name="connsiteX45" fmla="*/ 63678 w 2289745"/>
                <a:gd name="connsiteY45" fmla="*/ 1329954 h 2440355"/>
                <a:gd name="connsiteX46" fmla="*/ 5738 w 2289745"/>
                <a:gd name="connsiteY46" fmla="*/ 1238730 h 2440355"/>
                <a:gd name="connsiteX47" fmla="*/ 6313 w 2289745"/>
                <a:gd name="connsiteY47" fmla="*/ 1202787 h 2440355"/>
                <a:gd name="connsiteX48" fmla="*/ 235560 w 2289745"/>
                <a:gd name="connsiteY48" fmla="*/ 883538 h 2440355"/>
                <a:gd name="connsiteX49" fmla="*/ 247277 w 2289745"/>
                <a:gd name="connsiteY49" fmla="*/ 866572 h 2440355"/>
                <a:gd name="connsiteX50" fmla="*/ 1143913 w 2289745"/>
                <a:gd name="connsiteY50" fmla="*/ 21 h 2440355"/>
                <a:gd name="connsiteX51" fmla="*/ 1161821 w 2289745"/>
                <a:gd name="connsiteY51" fmla="*/ 6518 h 2440355"/>
                <a:gd name="connsiteX52" fmla="*/ 1380716 w 2289745"/>
                <a:gd name="connsiteY52" fmla="*/ 172504 h 2440355"/>
                <a:gd name="connsiteX53" fmla="*/ 1700037 w 2289745"/>
                <a:gd name="connsiteY53" fmla="*/ 462783 h 2440355"/>
                <a:gd name="connsiteX54" fmla="*/ 1909659 w 2289745"/>
                <a:gd name="connsiteY54" fmla="*/ 690233 h 2440355"/>
                <a:gd name="connsiteX55" fmla="*/ 2225961 w 2289745"/>
                <a:gd name="connsiteY55" fmla="*/ 1110052 h 2440355"/>
                <a:gd name="connsiteX56" fmla="*/ 2283471 w 2289745"/>
                <a:gd name="connsiteY56" fmla="*/ 1201564 h 2440355"/>
                <a:gd name="connsiteX57" fmla="*/ 2285052 w 2289745"/>
                <a:gd name="connsiteY57" fmla="*/ 1233338 h 2440355"/>
                <a:gd name="connsiteX58" fmla="*/ 2052355 w 2289745"/>
                <a:gd name="connsiteY58" fmla="*/ 1556828 h 2440355"/>
                <a:gd name="connsiteX59" fmla="*/ 2039199 w 2289745"/>
                <a:gd name="connsiteY59" fmla="*/ 1569552 h 2440355"/>
                <a:gd name="connsiteX60" fmla="*/ 1841798 w 2289745"/>
                <a:gd name="connsiteY60" fmla="*/ 1114365 h 2440355"/>
                <a:gd name="connsiteX61" fmla="*/ 1641593 w 2289745"/>
                <a:gd name="connsiteY61" fmla="*/ 773190 h 2440355"/>
                <a:gd name="connsiteX62" fmla="*/ 1465039 w 2289745"/>
                <a:gd name="connsiteY62" fmla="*/ 517274 h 2440355"/>
                <a:gd name="connsiteX63" fmla="*/ 1269076 w 2289745"/>
                <a:gd name="connsiteY63" fmla="*/ 270558 h 2440355"/>
                <a:gd name="connsiteX64" fmla="*/ 1157364 w 2289745"/>
                <a:gd name="connsiteY64" fmla="*/ 142096 h 2440355"/>
                <a:gd name="connsiteX65" fmla="*/ 1125805 w 2289745"/>
                <a:gd name="connsiteY65" fmla="*/ 144612 h 2440355"/>
                <a:gd name="connsiteX66" fmla="*/ 987064 w 2289745"/>
                <a:gd name="connsiteY66" fmla="*/ 299313 h 2440355"/>
                <a:gd name="connsiteX67" fmla="*/ 837540 w 2289745"/>
                <a:gd name="connsiteY67" fmla="*/ 491179 h 2440355"/>
                <a:gd name="connsiteX68" fmla="*/ 686074 w 2289745"/>
                <a:gd name="connsiteY68" fmla="*/ 744508 h 2440355"/>
                <a:gd name="connsiteX69" fmla="*/ 623676 w 2289745"/>
                <a:gd name="connsiteY69" fmla="*/ 906469 h 2440355"/>
                <a:gd name="connsiteX70" fmla="*/ 626120 w 2289745"/>
                <a:gd name="connsiteY70" fmla="*/ 922212 h 2440355"/>
                <a:gd name="connsiteX71" fmla="*/ 796851 w 2289745"/>
                <a:gd name="connsiteY71" fmla="*/ 774485 h 2440355"/>
                <a:gd name="connsiteX72" fmla="*/ 961185 w 2289745"/>
                <a:gd name="connsiteY72" fmla="*/ 636103 h 2440355"/>
                <a:gd name="connsiteX73" fmla="*/ 1124152 w 2289745"/>
                <a:gd name="connsiteY73" fmla="*/ 500308 h 2440355"/>
                <a:gd name="connsiteX74" fmla="*/ 1161390 w 2289745"/>
                <a:gd name="connsiteY74" fmla="*/ 501818 h 2440355"/>
                <a:gd name="connsiteX75" fmla="*/ 1371730 w 2289745"/>
                <a:gd name="connsiteY75" fmla="*/ 738685 h 2440355"/>
                <a:gd name="connsiteX76" fmla="*/ 1620531 w 2289745"/>
                <a:gd name="connsiteY76" fmla="*/ 1111274 h 2440355"/>
                <a:gd name="connsiteX77" fmla="*/ 1615714 w 2289745"/>
                <a:gd name="connsiteY77" fmla="*/ 1150309 h 2440355"/>
                <a:gd name="connsiteX78" fmla="*/ 1323207 w 2289745"/>
                <a:gd name="connsiteY78" fmla="*/ 1405651 h 2440355"/>
                <a:gd name="connsiteX79" fmla="*/ 1206175 w 2289745"/>
                <a:gd name="connsiteY79" fmla="*/ 1493353 h 2440355"/>
                <a:gd name="connsiteX80" fmla="*/ 1115813 w 2289745"/>
                <a:gd name="connsiteY80" fmla="*/ 1389332 h 2440355"/>
                <a:gd name="connsiteX81" fmla="*/ 1120630 w 2289745"/>
                <a:gd name="connsiteY81" fmla="*/ 1354108 h 2440355"/>
                <a:gd name="connsiteX82" fmla="*/ 1380500 w 2289745"/>
                <a:gd name="connsiteY82" fmla="*/ 1111418 h 2440355"/>
                <a:gd name="connsiteX83" fmla="*/ 1386108 w 2289745"/>
                <a:gd name="connsiteY83" fmla="*/ 1079069 h 2440355"/>
                <a:gd name="connsiteX84" fmla="*/ 1276912 w 2289745"/>
                <a:gd name="connsiteY84" fmla="*/ 908194 h 2440355"/>
                <a:gd name="connsiteX85" fmla="*/ 1158370 w 2289745"/>
                <a:gd name="connsiteY85" fmla="*/ 789149 h 2440355"/>
                <a:gd name="connsiteX86" fmla="*/ 1128250 w 2289745"/>
                <a:gd name="connsiteY86" fmla="*/ 783758 h 2440355"/>
                <a:gd name="connsiteX87" fmla="*/ 868810 w 2289745"/>
                <a:gd name="connsiteY87" fmla="*/ 949098 h 2440355"/>
                <a:gd name="connsiteX88" fmla="*/ 586439 w 2289745"/>
                <a:gd name="connsiteY88" fmla="*/ 1210190 h 2440355"/>
                <a:gd name="connsiteX89" fmla="*/ 538490 w 2289745"/>
                <a:gd name="connsiteY89" fmla="*/ 1261302 h 2440355"/>
                <a:gd name="connsiteX90" fmla="*/ 419086 w 2289745"/>
                <a:gd name="connsiteY90" fmla="*/ 1009195 h 2440355"/>
                <a:gd name="connsiteX91" fmla="*/ 341233 w 2289745"/>
                <a:gd name="connsiteY91" fmla="*/ 761041 h 2440355"/>
                <a:gd name="connsiteX92" fmla="*/ 366825 w 2289745"/>
                <a:gd name="connsiteY92" fmla="*/ 711152 h 2440355"/>
                <a:gd name="connsiteX93" fmla="*/ 691322 w 2289745"/>
                <a:gd name="connsiteY93" fmla="*/ 369690 h 2440355"/>
                <a:gd name="connsiteX94" fmla="*/ 968948 w 2289745"/>
                <a:gd name="connsiteY94" fmla="*/ 127504 h 2440355"/>
                <a:gd name="connsiteX95" fmla="*/ 1126812 w 2289745"/>
                <a:gd name="connsiteY95" fmla="*/ 7596 h 2440355"/>
                <a:gd name="connsiteX96" fmla="*/ 1143913 w 2289745"/>
                <a:gd name="connsiteY96" fmla="*/ 21 h 244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289745" h="2440355">
                  <a:moveTo>
                    <a:pt x="247277" y="866572"/>
                  </a:moveTo>
                  <a:cubicBezTo>
                    <a:pt x="281639" y="959306"/>
                    <a:pt x="314132" y="1045498"/>
                    <a:pt x="352016" y="1129534"/>
                  </a:cubicBezTo>
                  <a:cubicBezTo>
                    <a:pt x="392898" y="1220349"/>
                    <a:pt x="437396" y="1309373"/>
                    <a:pt x="485510" y="1396594"/>
                  </a:cubicBezTo>
                  <a:cubicBezTo>
                    <a:pt x="536334" y="1489040"/>
                    <a:pt x="591831" y="1578683"/>
                    <a:pt x="648334" y="1667822"/>
                  </a:cubicBezTo>
                  <a:cubicBezTo>
                    <a:pt x="703471" y="1754734"/>
                    <a:pt x="762274" y="1839129"/>
                    <a:pt x="823666" y="1921439"/>
                  </a:cubicBezTo>
                  <a:cubicBezTo>
                    <a:pt x="886423" y="2005618"/>
                    <a:pt x="950114" y="2089151"/>
                    <a:pt x="1019485" y="2168226"/>
                  </a:cubicBezTo>
                  <a:cubicBezTo>
                    <a:pt x="1056291" y="2210208"/>
                    <a:pt x="1089647" y="2255138"/>
                    <a:pt x="1129616" y="2294459"/>
                  </a:cubicBezTo>
                  <a:cubicBezTo>
                    <a:pt x="1142412" y="2307112"/>
                    <a:pt x="1149888" y="2308406"/>
                    <a:pt x="1162540" y="2292950"/>
                  </a:cubicBezTo>
                  <a:cubicBezTo>
                    <a:pt x="1188563" y="2261320"/>
                    <a:pt x="1218755" y="2233428"/>
                    <a:pt x="1246360" y="2203020"/>
                  </a:cubicBezTo>
                  <a:cubicBezTo>
                    <a:pt x="1305307" y="2138322"/>
                    <a:pt x="1360372" y="2070173"/>
                    <a:pt x="1413425" y="2000515"/>
                  </a:cubicBezTo>
                  <a:cubicBezTo>
                    <a:pt x="1473594" y="1921410"/>
                    <a:pt x="1527481" y="1837720"/>
                    <a:pt x="1574595" y="1750205"/>
                  </a:cubicBezTo>
                  <a:cubicBezTo>
                    <a:pt x="1615808" y="1675162"/>
                    <a:pt x="1647517" y="1595281"/>
                    <a:pt x="1668982" y="1512403"/>
                  </a:cubicBezTo>
                  <a:cubicBezTo>
                    <a:pt x="1635771" y="1541158"/>
                    <a:pt x="1608022" y="1564737"/>
                    <a:pt x="1580130" y="1588531"/>
                  </a:cubicBezTo>
                  <a:cubicBezTo>
                    <a:pt x="1521564" y="1638421"/>
                    <a:pt x="1462933" y="1688260"/>
                    <a:pt x="1404224" y="1738056"/>
                  </a:cubicBezTo>
                  <a:cubicBezTo>
                    <a:pt x="1354334" y="1780541"/>
                    <a:pt x="1304660" y="1823242"/>
                    <a:pt x="1254627" y="1865511"/>
                  </a:cubicBezTo>
                  <a:cubicBezTo>
                    <a:pt x="1223572" y="1891771"/>
                    <a:pt x="1192229" y="1917651"/>
                    <a:pt x="1160599" y="1943149"/>
                  </a:cubicBezTo>
                  <a:cubicBezTo>
                    <a:pt x="1150966" y="1950985"/>
                    <a:pt x="1141980" y="1952997"/>
                    <a:pt x="1131341" y="1941208"/>
                  </a:cubicBezTo>
                  <a:cubicBezTo>
                    <a:pt x="1060748" y="1862707"/>
                    <a:pt x="987568" y="1786508"/>
                    <a:pt x="920713" y="1704700"/>
                  </a:cubicBezTo>
                  <a:cubicBezTo>
                    <a:pt x="857179" y="1626940"/>
                    <a:pt x="798002" y="1545730"/>
                    <a:pt x="743440" y="1461436"/>
                  </a:cubicBezTo>
                  <a:cubicBezTo>
                    <a:pt x="714355" y="1416269"/>
                    <a:pt x="688303" y="1369226"/>
                    <a:pt x="665443" y="1320609"/>
                  </a:cubicBezTo>
                  <a:cubicBezTo>
                    <a:pt x="658757" y="1306232"/>
                    <a:pt x="658901" y="1298540"/>
                    <a:pt x="673638" y="1287829"/>
                  </a:cubicBezTo>
                  <a:cubicBezTo>
                    <a:pt x="694413" y="1272733"/>
                    <a:pt x="711163" y="1251885"/>
                    <a:pt x="729782" y="1234058"/>
                  </a:cubicBezTo>
                  <a:cubicBezTo>
                    <a:pt x="803933" y="1163034"/>
                    <a:pt x="882491" y="1096768"/>
                    <a:pt x="964995" y="1035650"/>
                  </a:cubicBezTo>
                  <a:cubicBezTo>
                    <a:pt x="1004317" y="1005961"/>
                    <a:pt x="1043424" y="976128"/>
                    <a:pt x="1083105" y="946079"/>
                  </a:cubicBezTo>
                  <a:cubicBezTo>
                    <a:pt x="1116913" y="977853"/>
                    <a:pt x="1147365" y="1013027"/>
                    <a:pt x="1173970" y="1051034"/>
                  </a:cubicBezTo>
                  <a:cubicBezTo>
                    <a:pt x="1184394" y="1066418"/>
                    <a:pt x="1182021" y="1074110"/>
                    <a:pt x="1170088" y="1084245"/>
                  </a:cubicBezTo>
                  <a:cubicBezTo>
                    <a:pt x="1080014" y="1160158"/>
                    <a:pt x="995331" y="1241750"/>
                    <a:pt x="912158" y="1325066"/>
                  </a:cubicBezTo>
                  <a:cubicBezTo>
                    <a:pt x="900225" y="1337071"/>
                    <a:pt x="896631" y="1347495"/>
                    <a:pt x="903316" y="1361010"/>
                  </a:cubicBezTo>
                  <a:cubicBezTo>
                    <a:pt x="932373" y="1422379"/>
                    <a:pt x="969165" y="1479781"/>
                    <a:pt x="1012800" y="1531813"/>
                  </a:cubicBezTo>
                  <a:cubicBezTo>
                    <a:pt x="1048520" y="1573859"/>
                    <a:pt x="1087562" y="1612973"/>
                    <a:pt x="1129544" y="1648773"/>
                  </a:cubicBezTo>
                  <a:cubicBezTo>
                    <a:pt x="1140183" y="1657902"/>
                    <a:pt x="1147300" y="1662287"/>
                    <a:pt x="1161821" y="1655458"/>
                  </a:cubicBezTo>
                  <a:cubicBezTo>
                    <a:pt x="1255274" y="1611391"/>
                    <a:pt x="1339813" y="1553307"/>
                    <a:pt x="1421045" y="1489615"/>
                  </a:cubicBezTo>
                  <a:cubicBezTo>
                    <a:pt x="1523052" y="1409677"/>
                    <a:pt x="1613989" y="1318093"/>
                    <a:pt x="1705142" y="1226581"/>
                  </a:cubicBezTo>
                  <a:cubicBezTo>
                    <a:pt x="1720238" y="1211485"/>
                    <a:pt x="1729727" y="1191500"/>
                    <a:pt x="1750143" y="1178058"/>
                  </a:cubicBezTo>
                  <a:cubicBezTo>
                    <a:pt x="1779976" y="1224137"/>
                    <a:pt x="1802620" y="1274242"/>
                    <a:pt x="1825624" y="1323772"/>
                  </a:cubicBezTo>
                  <a:cubicBezTo>
                    <a:pt x="1861402" y="1401978"/>
                    <a:pt x="1891882" y="1482505"/>
                    <a:pt x="1916848" y="1564808"/>
                  </a:cubicBezTo>
                  <a:cubicBezTo>
                    <a:pt x="1929069" y="1604059"/>
                    <a:pt x="1938846" y="1643884"/>
                    <a:pt x="1950132" y="1683566"/>
                  </a:cubicBezTo>
                  <a:cubicBezTo>
                    <a:pt x="1952159" y="1690438"/>
                    <a:pt x="1950031" y="1697864"/>
                    <a:pt x="1944668" y="1702616"/>
                  </a:cubicBezTo>
                  <a:cubicBezTo>
                    <a:pt x="1839290" y="1826807"/>
                    <a:pt x="1727520" y="1945442"/>
                    <a:pt x="1609820" y="2058024"/>
                  </a:cubicBezTo>
                  <a:cubicBezTo>
                    <a:pt x="1521327" y="2142563"/>
                    <a:pt x="1429671" y="2223867"/>
                    <a:pt x="1334565" y="2301001"/>
                  </a:cubicBezTo>
                  <a:cubicBezTo>
                    <a:pt x="1277056" y="2347584"/>
                    <a:pt x="1216815" y="2390501"/>
                    <a:pt x="1158011" y="2435358"/>
                  </a:cubicBezTo>
                  <a:cubicBezTo>
                    <a:pt x="1147516" y="2443265"/>
                    <a:pt x="1139608" y="2441037"/>
                    <a:pt x="1129257" y="2433920"/>
                  </a:cubicBezTo>
                  <a:cubicBezTo>
                    <a:pt x="1061970" y="2387122"/>
                    <a:pt x="997416" y="2336873"/>
                    <a:pt x="933005" y="2286265"/>
                  </a:cubicBezTo>
                  <a:cubicBezTo>
                    <a:pt x="775573" y="2162619"/>
                    <a:pt x="633453" y="2022512"/>
                    <a:pt x="495143" y="1878666"/>
                  </a:cubicBezTo>
                  <a:cubicBezTo>
                    <a:pt x="436412" y="1817491"/>
                    <a:pt x="381705" y="1752146"/>
                    <a:pt x="327503" y="1686585"/>
                  </a:cubicBezTo>
                  <a:cubicBezTo>
                    <a:pt x="233151" y="1572587"/>
                    <a:pt x="145083" y="1453535"/>
                    <a:pt x="63678" y="1329954"/>
                  </a:cubicBezTo>
                  <a:cubicBezTo>
                    <a:pt x="43837" y="1299834"/>
                    <a:pt x="24644" y="1269354"/>
                    <a:pt x="5738" y="1238730"/>
                  </a:cubicBezTo>
                  <a:cubicBezTo>
                    <a:pt x="-2120" y="1227969"/>
                    <a:pt x="-1889" y="1213297"/>
                    <a:pt x="6313" y="1202787"/>
                  </a:cubicBezTo>
                  <a:cubicBezTo>
                    <a:pt x="76690" y="1091937"/>
                    <a:pt x="156197" y="987845"/>
                    <a:pt x="235560" y="883538"/>
                  </a:cubicBezTo>
                  <a:cubicBezTo>
                    <a:pt x="239010" y="879296"/>
                    <a:pt x="241814" y="874624"/>
                    <a:pt x="247277" y="866572"/>
                  </a:cubicBezTo>
                  <a:close/>
                  <a:moveTo>
                    <a:pt x="1143913" y="21"/>
                  </a:moveTo>
                  <a:cubicBezTo>
                    <a:pt x="1149313" y="-239"/>
                    <a:pt x="1154848" y="1846"/>
                    <a:pt x="1161821" y="6518"/>
                  </a:cubicBezTo>
                  <a:cubicBezTo>
                    <a:pt x="1238021" y="57701"/>
                    <a:pt x="1308973" y="115570"/>
                    <a:pt x="1380716" y="172504"/>
                  </a:cubicBezTo>
                  <a:cubicBezTo>
                    <a:pt x="1493435" y="262075"/>
                    <a:pt x="1598174" y="360920"/>
                    <a:pt x="1700037" y="462783"/>
                  </a:cubicBezTo>
                  <a:cubicBezTo>
                    <a:pt x="1773003" y="535461"/>
                    <a:pt x="1842517" y="611733"/>
                    <a:pt x="1909659" y="690233"/>
                  </a:cubicBezTo>
                  <a:cubicBezTo>
                    <a:pt x="2023693" y="823483"/>
                    <a:pt x="2129331" y="963690"/>
                    <a:pt x="2225961" y="1110052"/>
                  </a:cubicBezTo>
                  <a:cubicBezTo>
                    <a:pt x="2245874" y="1140173"/>
                    <a:pt x="2264996" y="1170725"/>
                    <a:pt x="2283471" y="1201564"/>
                  </a:cubicBezTo>
                  <a:cubicBezTo>
                    <a:pt x="2289294" y="1211125"/>
                    <a:pt x="2293319" y="1220686"/>
                    <a:pt x="2285052" y="1233338"/>
                  </a:cubicBezTo>
                  <a:cubicBezTo>
                    <a:pt x="2212015" y="1344403"/>
                    <a:pt x="2134090" y="1451730"/>
                    <a:pt x="2052355" y="1556828"/>
                  </a:cubicBezTo>
                  <a:cubicBezTo>
                    <a:pt x="2048264" y="1561365"/>
                    <a:pt x="2043864" y="1565613"/>
                    <a:pt x="2039199" y="1569552"/>
                  </a:cubicBezTo>
                  <a:cubicBezTo>
                    <a:pt x="1985256" y="1412954"/>
                    <a:pt x="1919263" y="1260763"/>
                    <a:pt x="1841798" y="1114365"/>
                  </a:cubicBezTo>
                  <a:cubicBezTo>
                    <a:pt x="1780838" y="997334"/>
                    <a:pt x="1712402" y="884328"/>
                    <a:pt x="1641593" y="773190"/>
                  </a:cubicBezTo>
                  <a:cubicBezTo>
                    <a:pt x="1585953" y="685632"/>
                    <a:pt x="1527099" y="600324"/>
                    <a:pt x="1465039" y="517274"/>
                  </a:cubicBezTo>
                  <a:cubicBezTo>
                    <a:pt x="1402210" y="433166"/>
                    <a:pt x="1338519" y="349562"/>
                    <a:pt x="1269076" y="270558"/>
                  </a:cubicBezTo>
                  <a:cubicBezTo>
                    <a:pt x="1231623" y="228001"/>
                    <a:pt x="1197189" y="183000"/>
                    <a:pt x="1157364" y="142096"/>
                  </a:cubicBezTo>
                  <a:cubicBezTo>
                    <a:pt x="1142268" y="126569"/>
                    <a:pt x="1134576" y="134908"/>
                    <a:pt x="1125805" y="144612"/>
                  </a:cubicBezTo>
                  <a:cubicBezTo>
                    <a:pt x="1079151" y="195868"/>
                    <a:pt x="1032353" y="246835"/>
                    <a:pt x="987064" y="299313"/>
                  </a:cubicBezTo>
                  <a:cubicBezTo>
                    <a:pt x="933933" y="360632"/>
                    <a:pt x="884022" y="424676"/>
                    <a:pt x="837540" y="491179"/>
                  </a:cubicBezTo>
                  <a:cubicBezTo>
                    <a:pt x="780627" y="571605"/>
                    <a:pt x="729982" y="656303"/>
                    <a:pt x="686074" y="744508"/>
                  </a:cubicBezTo>
                  <a:cubicBezTo>
                    <a:pt x="660698" y="796697"/>
                    <a:pt x="642942" y="851763"/>
                    <a:pt x="623676" y="906469"/>
                  </a:cubicBezTo>
                  <a:cubicBezTo>
                    <a:pt x="621247" y="911731"/>
                    <a:pt x="622210" y="917934"/>
                    <a:pt x="626120" y="922212"/>
                  </a:cubicBezTo>
                  <a:cubicBezTo>
                    <a:pt x="683055" y="872897"/>
                    <a:pt x="739630" y="823296"/>
                    <a:pt x="796851" y="774485"/>
                  </a:cubicBezTo>
                  <a:cubicBezTo>
                    <a:pt x="851342" y="728046"/>
                    <a:pt x="907413" y="683404"/>
                    <a:pt x="961185" y="636103"/>
                  </a:cubicBezTo>
                  <a:cubicBezTo>
                    <a:pt x="1014956" y="588801"/>
                    <a:pt x="1069015" y="545022"/>
                    <a:pt x="1124152" y="500308"/>
                  </a:cubicBezTo>
                  <a:cubicBezTo>
                    <a:pt x="1138530" y="488878"/>
                    <a:pt x="1148019" y="486794"/>
                    <a:pt x="1161390" y="501818"/>
                  </a:cubicBezTo>
                  <a:cubicBezTo>
                    <a:pt x="1231839" y="580534"/>
                    <a:pt x="1305163" y="656374"/>
                    <a:pt x="1371730" y="738685"/>
                  </a:cubicBezTo>
                  <a:cubicBezTo>
                    <a:pt x="1466118" y="855429"/>
                    <a:pt x="1553676" y="976271"/>
                    <a:pt x="1620531" y="1111274"/>
                  </a:cubicBezTo>
                  <a:cubicBezTo>
                    <a:pt x="1628366" y="1127017"/>
                    <a:pt x="1629157" y="1136650"/>
                    <a:pt x="1615714" y="1150309"/>
                  </a:cubicBezTo>
                  <a:cubicBezTo>
                    <a:pt x="1524152" y="1242000"/>
                    <a:pt x="1426422" y="1327315"/>
                    <a:pt x="1323207" y="1405651"/>
                  </a:cubicBezTo>
                  <a:cubicBezTo>
                    <a:pt x="1284819" y="1435268"/>
                    <a:pt x="1244131" y="1461722"/>
                    <a:pt x="1206175" y="1493353"/>
                  </a:cubicBezTo>
                  <a:cubicBezTo>
                    <a:pt x="1172697" y="1461744"/>
                    <a:pt x="1142426" y="1426900"/>
                    <a:pt x="1115813" y="1389332"/>
                  </a:cubicBezTo>
                  <a:cubicBezTo>
                    <a:pt x="1104024" y="1372511"/>
                    <a:pt x="1108624" y="1364603"/>
                    <a:pt x="1120630" y="1354108"/>
                  </a:cubicBezTo>
                  <a:cubicBezTo>
                    <a:pt x="1210438" y="1276664"/>
                    <a:pt x="1297061" y="1195763"/>
                    <a:pt x="1380500" y="1111418"/>
                  </a:cubicBezTo>
                  <a:cubicBezTo>
                    <a:pt x="1390176" y="1103539"/>
                    <a:pt x="1392563" y="1089744"/>
                    <a:pt x="1386108" y="1079069"/>
                  </a:cubicBezTo>
                  <a:cubicBezTo>
                    <a:pt x="1357648" y="1017412"/>
                    <a:pt x="1320913" y="959924"/>
                    <a:pt x="1276912" y="908194"/>
                  </a:cubicBezTo>
                  <a:cubicBezTo>
                    <a:pt x="1240781" y="865285"/>
                    <a:pt x="1201129" y="825459"/>
                    <a:pt x="1158370" y="789149"/>
                  </a:cubicBezTo>
                  <a:cubicBezTo>
                    <a:pt x="1148162" y="780667"/>
                    <a:pt x="1141405" y="777935"/>
                    <a:pt x="1128250" y="783758"/>
                  </a:cubicBezTo>
                  <a:cubicBezTo>
                    <a:pt x="1033215" y="825596"/>
                    <a:pt x="950186" y="885837"/>
                    <a:pt x="868810" y="949098"/>
                  </a:cubicBezTo>
                  <a:cubicBezTo>
                    <a:pt x="767162" y="1028173"/>
                    <a:pt x="677304" y="1119613"/>
                    <a:pt x="586439" y="1210190"/>
                  </a:cubicBezTo>
                  <a:cubicBezTo>
                    <a:pt x="570121" y="1226437"/>
                    <a:pt x="560200" y="1248578"/>
                    <a:pt x="538490" y="1261302"/>
                  </a:cubicBezTo>
                  <a:cubicBezTo>
                    <a:pt x="492210" y="1180487"/>
                    <a:pt x="452291" y="1096200"/>
                    <a:pt x="419086" y="1009195"/>
                  </a:cubicBezTo>
                  <a:cubicBezTo>
                    <a:pt x="387744" y="928265"/>
                    <a:pt x="361735" y="845372"/>
                    <a:pt x="341233" y="761041"/>
                  </a:cubicBezTo>
                  <a:cubicBezTo>
                    <a:pt x="334547" y="732287"/>
                    <a:pt x="356114" y="723876"/>
                    <a:pt x="366825" y="711152"/>
                  </a:cubicBezTo>
                  <a:cubicBezTo>
                    <a:pt x="468473" y="591310"/>
                    <a:pt x="576814" y="477305"/>
                    <a:pt x="691322" y="369690"/>
                  </a:cubicBezTo>
                  <a:cubicBezTo>
                    <a:pt x="780533" y="285295"/>
                    <a:pt x="872333" y="203703"/>
                    <a:pt x="968948" y="127504"/>
                  </a:cubicBezTo>
                  <a:cubicBezTo>
                    <a:pt x="1020851" y="86621"/>
                    <a:pt x="1073472" y="46652"/>
                    <a:pt x="1126812" y="7596"/>
                  </a:cubicBezTo>
                  <a:cubicBezTo>
                    <a:pt x="1133246" y="2888"/>
                    <a:pt x="1138512" y="282"/>
                    <a:pt x="1143913" y="21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8" name="任意多边形: 形状 477">
              <a:extLst>
                <a:ext uri="{FF2B5EF4-FFF2-40B4-BE49-F238E27FC236}">
                  <a16:creationId xmlns:a16="http://schemas.microsoft.com/office/drawing/2014/main" id="{1A250F7A-C2DE-EFB8-F1BF-1B569BDAF1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0727" y="3611916"/>
              <a:ext cx="298533" cy="318169"/>
            </a:xfrm>
            <a:custGeom>
              <a:avLst/>
              <a:gdLst>
                <a:gd name="connsiteX0" fmla="*/ 247277 w 2289745"/>
                <a:gd name="connsiteY0" fmla="*/ 866572 h 2440355"/>
                <a:gd name="connsiteX1" fmla="*/ 352016 w 2289745"/>
                <a:gd name="connsiteY1" fmla="*/ 1129534 h 2440355"/>
                <a:gd name="connsiteX2" fmla="*/ 485510 w 2289745"/>
                <a:gd name="connsiteY2" fmla="*/ 1396594 h 2440355"/>
                <a:gd name="connsiteX3" fmla="*/ 648334 w 2289745"/>
                <a:gd name="connsiteY3" fmla="*/ 1667822 h 2440355"/>
                <a:gd name="connsiteX4" fmla="*/ 823666 w 2289745"/>
                <a:gd name="connsiteY4" fmla="*/ 1921439 h 2440355"/>
                <a:gd name="connsiteX5" fmla="*/ 1019485 w 2289745"/>
                <a:gd name="connsiteY5" fmla="*/ 2168226 h 2440355"/>
                <a:gd name="connsiteX6" fmla="*/ 1129616 w 2289745"/>
                <a:gd name="connsiteY6" fmla="*/ 2294459 h 2440355"/>
                <a:gd name="connsiteX7" fmla="*/ 1162540 w 2289745"/>
                <a:gd name="connsiteY7" fmla="*/ 2292950 h 2440355"/>
                <a:gd name="connsiteX8" fmla="*/ 1246360 w 2289745"/>
                <a:gd name="connsiteY8" fmla="*/ 2203020 h 2440355"/>
                <a:gd name="connsiteX9" fmla="*/ 1413425 w 2289745"/>
                <a:gd name="connsiteY9" fmla="*/ 2000515 h 2440355"/>
                <a:gd name="connsiteX10" fmla="*/ 1574595 w 2289745"/>
                <a:gd name="connsiteY10" fmla="*/ 1750205 h 2440355"/>
                <a:gd name="connsiteX11" fmla="*/ 1668982 w 2289745"/>
                <a:gd name="connsiteY11" fmla="*/ 1512403 h 2440355"/>
                <a:gd name="connsiteX12" fmla="*/ 1580130 w 2289745"/>
                <a:gd name="connsiteY12" fmla="*/ 1588531 h 2440355"/>
                <a:gd name="connsiteX13" fmla="*/ 1404224 w 2289745"/>
                <a:gd name="connsiteY13" fmla="*/ 1738056 h 2440355"/>
                <a:gd name="connsiteX14" fmla="*/ 1254627 w 2289745"/>
                <a:gd name="connsiteY14" fmla="*/ 1865511 h 2440355"/>
                <a:gd name="connsiteX15" fmla="*/ 1160599 w 2289745"/>
                <a:gd name="connsiteY15" fmla="*/ 1943149 h 2440355"/>
                <a:gd name="connsiteX16" fmla="*/ 1131341 w 2289745"/>
                <a:gd name="connsiteY16" fmla="*/ 1941208 h 2440355"/>
                <a:gd name="connsiteX17" fmla="*/ 920713 w 2289745"/>
                <a:gd name="connsiteY17" fmla="*/ 1704700 h 2440355"/>
                <a:gd name="connsiteX18" fmla="*/ 743440 w 2289745"/>
                <a:gd name="connsiteY18" fmla="*/ 1461436 h 2440355"/>
                <a:gd name="connsiteX19" fmla="*/ 665443 w 2289745"/>
                <a:gd name="connsiteY19" fmla="*/ 1320609 h 2440355"/>
                <a:gd name="connsiteX20" fmla="*/ 673638 w 2289745"/>
                <a:gd name="connsiteY20" fmla="*/ 1287829 h 2440355"/>
                <a:gd name="connsiteX21" fmla="*/ 729782 w 2289745"/>
                <a:gd name="connsiteY21" fmla="*/ 1234058 h 2440355"/>
                <a:gd name="connsiteX22" fmla="*/ 964995 w 2289745"/>
                <a:gd name="connsiteY22" fmla="*/ 1035650 h 2440355"/>
                <a:gd name="connsiteX23" fmla="*/ 1083105 w 2289745"/>
                <a:gd name="connsiteY23" fmla="*/ 946079 h 2440355"/>
                <a:gd name="connsiteX24" fmla="*/ 1173970 w 2289745"/>
                <a:gd name="connsiteY24" fmla="*/ 1051034 h 2440355"/>
                <a:gd name="connsiteX25" fmla="*/ 1170088 w 2289745"/>
                <a:gd name="connsiteY25" fmla="*/ 1084245 h 2440355"/>
                <a:gd name="connsiteX26" fmla="*/ 912158 w 2289745"/>
                <a:gd name="connsiteY26" fmla="*/ 1325066 h 2440355"/>
                <a:gd name="connsiteX27" fmla="*/ 903316 w 2289745"/>
                <a:gd name="connsiteY27" fmla="*/ 1361010 h 2440355"/>
                <a:gd name="connsiteX28" fmla="*/ 1012800 w 2289745"/>
                <a:gd name="connsiteY28" fmla="*/ 1531813 h 2440355"/>
                <a:gd name="connsiteX29" fmla="*/ 1129544 w 2289745"/>
                <a:gd name="connsiteY29" fmla="*/ 1648773 h 2440355"/>
                <a:gd name="connsiteX30" fmla="*/ 1161821 w 2289745"/>
                <a:gd name="connsiteY30" fmla="*/ 1655458 h 2440355"/>
                <a:gd name="connsiteX31" fmla="*/ 1421045 w 2289745"/>
                <a:gd name="connsiteY31" fmla="*/ 1489615 h 2440355"/>
                <a:gd name="connsiteX32" fmla="*/ 1705142 w 2289745"/>
                <a:gd name="connsiteY32" fmla="*/ 1226581 h 2440355"/>
                <a:gd name="connsiteX33" fmla="*/ 1750143 w 2289745"/>
                <a:gd name="connsiteY33" fmla="*/ 1178058 h 2440355"/>
                <a:gd name="connsiteX34" fmla="*/ 1825624 w 2289745"/>
                <a:gd name="connsiteY34" fmla="*/ 1323772 h 2440355"/>
                <a:gd name="connsiteX35" fmla="*/ 1916848 w 2289745"/>
                <a:gd name="connsiteY35" fmla="*/ 1564808 h 2440355"/>
                <a:gd name="connsiteX36" fmla="*/ 1950132 w 2289745"/>
                <a:gd name="connsiteY36" fmla="*/ 1683566 h 2440355"/>
                <a:gd name="connsiteX37" fmla="*/ 1944668 w 2289745"/>
                <a:gd name="connsiteY37" fmla="*/ 1702616 h 2440355"/>
                <a:gd name="connsiteX38" fmla="*/ 1609820 w 2289745"/>
                <a:gd name="connsiteY38" fmla="*/ 2058024 h 2440355"/>
                <a:gd name="connsiteX39" fmla="*/ 1334565 w 2289745"/>
                <a:gd name="connsiteY39" fmla="*/ 2301001 h 2440355"/>
                <a:gd name="connsiteX40" fmla="*/ 1158011 w 2289745"/>
                <a:gd name="connsiteY40" fmla="*/ 2435358 h 2440355"/>
                <a:gd name="connsiteX41" fmla="*/ 1129257 w 2289745"/>
                <a:gd name="connsiteY41" fmla="*/ 2433920 h 2440355"/>
                <a:gd name="connsiteX42" fmla="*/ 933005 w 2289745"/>
                <a:gd name="connsiteY42" fmla="*/ 2286265 h 2440355"/>
                <a:gd name="connsiteX43" fmla="*/ 495143 w 2289745"/>
                <a:gd name="connsiteY43" fmla="*/ 1878666 h 2440355"/>
                <a:gd name="connsiteX44" fmla="*/ 327503 w 2289745"/>
                <a:gd name="connsiteY44" fmla="*/ 1686585 h 2440355"/>
                <a:gd name="connsiteX45" fmla="*/ 63678 w 2289745"/>
                <a:gd name="connsiteY45" fmla="*/ 1329954 h 2440355"/>
                <a:gd name="connsiteX46" fmla="*/ 5738 w 2289745"/>
                <a:gd name="connsiteY46" fmla="*/ 1238730 h 2440355"/>
                <a:gd name="connsiteX47" fmla="*/ 6313 w 2289745"/>
                <a:gd name="connsiteY47" fmla="*/ 1202787 h 2440355"/>
                <a:gd name="connsiteX48" fmla="*/ 235560 w 2289745"/>
                <a:gd name="connsiteY48" fmla="*/ 883538 h 2440355"/>
                <a:gd name="connsiteX49" fmla="*/ 247277 w 2289745"/>
                <a:gd name="connsiteY49" fmla="*/ 866572 h 2440355"/>
                <a:gd name="connsiteX50" fmla="*/ 1143913 w 2289745"/>
                <a:gd name="connsiteY50" fmla="*/ 21 h 2440355"/>
                <a:gd name="connsiteX51" fmla="*/ 1161821 w 2289745"/>
                <a:gd name="connsiteY51" fmla="*/ 6518 h 2440355"/>
                <a:gd name="connsiteX52" fmla="*/ 1380716 w 2289745"/>
                <a:gd name="connsiteY52" fmla="*/ 172504 h 2440355"/>
                <a:gd name="connsiteX53" fmla="*/ 1700037 w 2289745"/>
                <a:gd name="connsiteY53" fmla="*/ 462783 h 2440355"/>
                <a:gd name="connsiteX54" fmla="*/ 1909659 w 2289745"/>
                <a:gd name="connsiteY54" fmla="*/ 690233 h 2440355"/>
                <a:gd name="connsiteX55" fmla="*/ 2225961 w 2289745"/>
                <a:gd name="connsiteY55" fmla="*/ 1110052 h 2440355"/>
                <a:gd name="connsiteX56" fmla="*/ 2283471 w 2289745"/>
                <a:gd name="connsiteY56" fmla="*/ 1201564 h 2440355"/>
                <a:gd name="connsiteX57" fmla="*/ 2285052 w 2289745"/>
                <a:gd name="connsiteY57" fmla="*/ 1233338 h 2440355"/>
                <a:gd name="connsiteX58" fmla="*/ 2052355 w 2289745"/>
                <a:gd name="connsiteY58" fmla="*/ 1556828 h 2440355"/>
                <a:gd name="connsiteX59" fmla="*/ 2039199 w 2289745"/>
                <a:gd name="connsiteY59" fmla="*/ 1569552 h 2440355"/>
                <a:gd name="connsiteX60" fmla="*/ 1841798 w 2289745"/>
                <a:gd name="connsiteY60" fmla="*/ 1114365 h 2440355"/>
                <a:gd name="connsiteX61" fmla="*/ 1641593 w 2289745"/>
                <a:gd name="connsiteY61" fmla="*/ 773190 h 2440355"/>
                <a:gd name="connsiteX62" fmla="*/ 1465039 w 2289745"/>
                <a:gd name="connsiteY62" fmla="*/ 517274 h 2440355"/>
                <a:gd name="connsiteX63" fmla="*/ 1269076 w 2289745"/>
                <a:gd name="connsiteY63" fmla="*/ 270558 h 2440355"/>
                <a:gd name="connsiteX64" fmla="*/ 1157364 w 2289745"/>
                <a:gd name="connsiteY64" fmla="*/ 142096 h 2440355"/>
                <a:gd name="connsiteX65" fmla="*/ 1125805 w 2289745"/>
                <a:gd name="connsiteY65" fmla="*/ 144612 h 2440355"/>
                <a:gd name="connsiteX66" fmla="*/ 987064 w 2289745"/>
                <a:gd name="connsiteY66" fmla="*/ 299313 h 2440355"/>
                <a:gd name="connsiteX67" fmla="*/ 837540 w 2289745"/>
                <a:gd name="connsiteY67" fmla="*/ 491179 h 2440355"/>
                <a:gd name="connsiteX68" fmla="*/ 686074 w 2289745"/>
                <a:gd name="connsiteY68" fmla="*/ 744508 h 2440355"/>
                <a:gd name="connsiteX69" fmla="*/ 623676 w 2289745"/>
                <a:gd name="connsiteY69" fmla="*/ 906469 h 2440355"/>
                <a:gd name="connsiteX70" fmla="*/ 626120 w 2289745"/>
                <a:gd name="connsiteY70" fmla="*/ 922212 h 2440355"/>
                <a:gd name="connsiteX71" fmla="*/ 796851 w 2289745"/>
                <a:gd name="connsiteY71" fmla="*/ 774485 h 2440355"/>
                <a:gd name="connsiteX72" fmla="*/ 961185 w 2289745"/>
                <a:gd name="connsiteY72" fmla="*/ 636103 h 2440355"/>
                <a:gd name="connsiteX73" fmla="*/ 1124152 w 2289745"/>
                <a:gd name="connsiteY73" fmla="*/ 500308 h 2440355"/>
                <a:gd name="connsiteX74" fmla="*/ 1161390 w 2289745"/>
                <a:gd name="connsiteY74" fmla="*/ 501818 h 2440355"/>
                <a:gd name="connsiteX75" fmla="*/ 1371730 w 2289745"/>
                <a:gd name="connsiteY75" fmla="*/ 738685 h 2440355"/>
                <a:gd name="connsiteX76" fmla="*/ 1620531 w 2289745"/>
                <a:gd name="connsiteY76" fmla="*/ 1111274 h 2440355"/>
                <a:gd name="connsiteX77" fmla="*/ 1615714 w 2289745"/>
                <a:gd name="connsiteY77" fmla="*/ 1150309 h 2440355"/>
                <a:gd name="connsiteX78" fmla="*/ 1323207 w 2289745"/>
                <a:gd name="connsiteY78" fmla="*/ 1405651 h 2440355"/>
                <a:gd name="connsiteX79" fmla="*/ 1206175 w 2289745"/>
                <a:gd name="connsiteY79" fmla="*/ 1493353 h 2440355"/>
                <a:gd name="connsiteX80" fmla="*/ 1115813 w 2289745"/>
                <a:gd name="connsiteY80" fmla="*/ 1389332 h 2440355"/>
                <a:gd name="connsiteX81" fmla="*/ 1120630 w 2289745"/>
                <a:gd name="connsiteY81" fmla="*/ 1354108 h 2440355"/>
                <a:gd name="connsiteX82" fmla="*/ 1380500 w 2289745"/>
                <a:gd name="connsiteY82" fmla="*/ 1111418 h 2440355"/>
                <a:gd name="connsiteX83" fmla="*/ 1386108 w 2289745"/>
                <a:gd name="connsiteY83" fmla="*/ 1079069 h 2440355"/>
                <a:gd name="connsiteX84" fmla="*/ 1276912 w 2289745"/>
                <a:gd name="connsiteY84" fmla="*/ 908194 h 2440355"/>
                <a:gd name="connsiteX85" fmla="*/ 1158370 w 2289745"/>
                <a:gd name="connsiteY85" fmla="*/ 789149 h 2440355"/>
                <a:gd name="connsiteX86" fmla="*/ 1128250 w 2289745"/>
                <a:gd name="connsiteY86" fmla="*/ 783758 h 2440355"/>
                <a:gd name="connsiteX87" fmla="*/ 868810 w 2289745"/>
                <a:gd name="connsiteY87" fmla="*/ 949098 h 2440355"/>
                <a:gd name="connsiteX88" fmla="*/ 586439 w 2289745"/>
                <a:gd name="connsiteY88" fmla="*/ 1210190 h 2440355"/>
                <a:gd name="connsiteX89" fmla="*/ 538490 w 2289745"/>
                <a:gd name="connsiteY89" fmla="*/ 1261302 h 2440355"/>
                <a:gd name="connsiteX90" fmla="*/ 419086 w 2289745"/>
                <a:gd name="connsiteY90" fmla="*/ 1009195 h 2440355"/>
                <a:gd name="connsiteX91" fmla="*/ 341233 w 2289745"/>
                <a:gd name="connsiteY91" fmla="*/ 761041 h 2440355"/>
                <a:gd name="connsiteX92" fmla="*/ 366825 w 2289745"/>
                <a:gd name="connsiteY92" fmla="*/ 711152 h 2440355"/>
                <a:gd name="connsiteX93" fmla="*/ 691322 w 2289745"/>
                <a:gd name="connsiteY93" fmla="*/ 369690 h 2440355"/>
                <a:gd name="connsiteX94" fmla="*/ 968948 w 2289745"/>
                <a:gd name="connsiteY94" fmla="*/ 127504 h 2440355"/>
                <a:gd name="connsiteX95" fmla="*/ 1126812 w 2289745"/>
                <a:gd name="connsiteY95" fmla="*/ 7596 h 2440355"/>
                <a:gd name="connsiteX96" fmla="*/ 1143913 w 2289745"/>
                <a:gd name="connsiteY96" fmla="*/ 21 h 244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289745" h="2440355">
                  <a:moveTo>
                    <a:pt x="247277" y="866572"/>
                  </a:moveTo>
                  <a:cubicBezTo>
                    <a:pt x="281639" y="959306"/>
                    <a:pt x="314132" y="1045498"/>
                    <a:pt x="352016" y="1129534"/>
                  </a:cubicBezTo>
                  <a:cubicBezTo>
                    <a:pt x="392898" y="1220349"/>
                    <a:pt x="437396" y="1309373"/>
                    <a:pt x="485510" y="1396594"/>
                  </a:cubicBezTo>
                  <a:cubicBezTo>
                    <a:pt x="536334" y="1489040"/>
                    <a:pt x="591831" y="1578683"/>
                    <a:pt x="648334" y="1667822"/>
                  </a:cubicBezTo>
                  <a:cubicBezTo>
                    <a:pt x="703471" y="1754734"/>
                    <a:pt x="762274" y="1839129"/>
                    <a:pt x="823666" y="1921439"/>
                  </a:cubicBezTo>
                  <a:cubicBezTo>
                    <a:pt x="886423" y="2005618"/>
                    <a:pt x="950114" y="2089151"/>
                    <a:pt x="1019485" y="2168226"/>
                  </a:cubicBezTo>
                  <a:cubicBezTo>
                    <a:pt x="1056291" y="2210208"/>
                    <a:pt x="1089647" y="2255138"/>
                    <a:pt x="1129616" y="2294459"/>
                  </a:cubicBezTo>
                  <a:cubicBezTo>
                    <a:pt x="1142412" y="2307112"/>
                    <a:pt x="1149888" y="2308406"/>
                    <a:pt x="1162540" y="2292950"/>
                  </a:cubicBezTo>
                  <a:cubicBezTo>
                    <a:pt x="1188563" y="2261320"/>
                    <a:pt x="1218755" y="2233428"/>
                    <a:pt x="1246360" y="2203020"/>
                  </a:cubicBezTo>
                  <a:cubicBezTo>
                    <a:pt x="1305307" y="2138322"/>
                    <a:pt x="1360372" y="2070173"/>
                    <a:pt x="1413425" y="2000515"/>
                  </a:cubicBezTo>
                  <a:cubicBezTo>
                    <a:pt x="1473594" y="1921410"/>
                    <a:pt x="1527481" y="1837720"/>
                    <a:pt x="1574595" y="1750205"/>
                  </a:cubicBezTo>
                  <a:cubicBezTo>
                    <a:pt x="1615808" y="1675162"/>
                    <a:pt x="1647517" y="1595281"/>
                    <a:pt x="1668982" y="1512403"/>
                  </a:cubicBezTo>
                  <a:cubicBezTo>
                    <a:pt x="1635771" y="1541158"/>
                    <a:pt x="1608022" y="1564737"/>
                    <a:pt x="1580130" y="1588531"/>
                  </a:cubicBezTo>
                  <a:cubicBezTo>
                    <a:pt x="1521564" y="1638421"/>
                    <a:pt x="1462933" y="1688260"/>
                    <a:pt x="1404224" y="1738056"/>
                  </a:cubicBezTo>
                  <a:cubicBezTo>
                    <a:pt x="1354334" y="1780541"/>
                    <a:pt x="1304660" y="1823242"/>
                    <a:pt x="1254627" y="1865511"/>
                  </a:cubicBezTo>
                  <a:cubicBezTo>
                    <a:pt x="1223572" y="1891771"/>
                    <a:pt x="1192229" y="1917651"/>
                    <a:pt x="1160599" y="1943149"/>
                  </a:cubicBezTo>
                  <a:cubicBezTo>
                    <a:pt x="1150966" y="1950985"/>
                    <a:pt x="1141980" y="1952997"/>
                    <a:pt x="1131341" y="1941208"/>
                  </a:cubicBezTo>
                  <a:cubicBezTo>
                    <a:pt x="1060748" y="1862707"/>
                    <a:pt x="987568" y="1786508"/>
                    <a:pt x="920713" y="1704700"/>
                  </a:cubicBezTo>
                  <a:cubicBezTo>
                    <a:pt x="857179" y="1626940"/>
                    <a:pt x="798002" y="1545730"/>
                    <a:pt x="743440" y="1461436"/>
                  </a:cubicBezTo>
                  <a:cubicBezTo>
                    <a:pt x="714355" y="1416269"/>
                    <a:pt x="688303" y="1369226"/>
                    <a:pt x="665443" y="1320609"/>
                  </a:cubicBezTo>
                  <a:cubicBezTo>
                    <a:pt x="658757" y="1306232"/>
                    <a:pt x="658901" y="1298540"/>
                    <a:pt x="673638" y="1287829"/>
                  </a:cubicBezTo>
                  <a:cubicBezTo>
                    <a:pt x="694413" y="1272733"/>
                    <a:pt x="711163" y="1251885"/>
                    <a:pt x="729782" y="1234058"/>
                  </a:cubicBezTo>
                  <a:cubicBezTo>
                    <a:pt x="803933" y="1163034"/>
                    <a:pt x="882491" y="1096768"/>
                    <a:pt x="964995" y="1035650"/>
                  </a:cubicBezTo>
                  <a:cubicBezTo>
                    <a:pt x="1004317" y="1005961"/>
                    <a:pt x="1043424" y="976128"/>
                    <a:pt x="1083105" y="946079"/>
                  </a:cubicBezTo>
                  <a:cubicBezTo>
                    <a:pt x="1116913" y="977853"/>
                    <a:pt x="1147365" y="1013027"/>
                    <a:pt x="1173970" y="1051034"/>
                  </a:cubicBezTo>
                  <a:cubicBezTo>
                    <a:pt x="1184394" y="1066418"/>
                    <a:pt x="1182021" y="1074110"/>
                    <a:pt x="1170088" y="1084245"/>
                  </a:cubicBezTo>
                  <a:cubicBezTo>
                    <a:pt x="1080014" y="1160158"/>
                    <a:pt x="995331" y="1241750"/>
                    <a:pt x="912158" y="1325066"/>
                  </a:cubicBezTo>
                  <a:cubicBezTo>
                    <a:pt x="900225" y="1337071"/>
                    <a:pt x="896631" y="1347495"/>
                    <a:pt x="903316" y="1361010"/>
                  </a:cubicBezTo>
                  <a:cubicBezTo>
                    <a:pt x="932373" y="1422379"/>
                    <a:pt x="969165" y="1479781"/>
                    <a:pt x="1012800" y="1531813"/>
                  </a:cubicBezTo>
                  <a:cubicBezTo>
                    <a:pt x="1048520" y="1573859"/>
                    <a:pt x="1087562" y="1612973"/>
                    <a:pt x="1129544" y="1648773"/>
                  </a:cubicBezTo>
                  <a:cubicBezTo>
                    <a:pt x="1140183" y="1657902"/>
                    <a:pt x="1147300" y="1662287"/>
                    <a:pt x="1161821" y="1655458"/>
                  </a:cubicBezTo>
                  <a:cubicBezTo>
                    <a:pt x="1255274" y="1611391"/>
                    <a:pt x="1339813" y="1553307"/>
                    <a:pt x="1421045" y="1489615"/>
                  </a:cubicBezTo>
                  <a:cubicBezTo>
                    <a:pt x="1523052" y="1409677"/>
                    <a:pt x="1613989" y="1318093"/>
                    <a:pt x="1705142" y="1226581"/>
                  </a:cubicBezTo>
                  <a:cubicBezTo>
                    <a:pt x="1720238" y="1211485"/>
                    <a:pt x="1729727" y="1191500"/>
                    <a:pt x="1750143" y="1178058"/>
                  </a:cubicBezTo>
                  <a:cubicBezTo>
                    <a:pt x="1779976" y="1224137"/>
                    <a:pt x="1802620" y="1274242"/>
                    <a:pt x="1825624" y="1323772"/>
                  </a:cubicBezTo>
                  <a:cubicBezTo>
                    <a:pt x="1861402" y="1401978"/>
                    <a:pt x="1891882" y="1482505"/>
                    <a:pt x="1916848" y="1564808"/>
                  </a:cubicBezTo>
                  <a:cubicBezTo>
                    <a:pt x="1929069" y="1604059"/>
                    <a:pt x="1938846" y="1643884"/>
                    <a:pt x="1950132" y="1683566"/>
                  </a:cubicBezTo>
                  <a:cubicBezTo>
                    <a:pt x="1952159" y="1690438"/>
                    <a:pt x="1950031" y="1697864"/>
                    <a:pt x="1944668" y="1702616"/>
                  </a:cubicBezTo>
                  <a:cubicBezTo>
                    <a:pt x="1839290" y="1826807"/>
                    <a:pt x="1727520" y="1945442"/>
                    <a:pt x="1609820" y="2058024"/>
                  </a:cubicBezTo>
                  <a:cubicBezTo>
                    <a:pt x="1521327" y="2142563"/>
                    <a:pt x="1429671" y="2223867"/>
                    <a:pt x="1334565" y="2301001"/>
                  </a:cubicBezTo>
                  <a:cubicBezTo>
                    <a:pt x="1277056" y="2347584"/>
                    <a:pt x="1216815" y="2390501"/>
                    <a:pt x="1158011" y="2435358"/>
                  </a:cubicBezTo>
                  <a:cubicBezTo>
                    <a:pt x="1147516" y="2443265"/>
                    <a:pt x="1139608" y="2441037"/>
                    <a:pt x="1129257" y="2433920"/>
                  </a:cubicBezTo>
                  <a:cubicBezTo>
                    <a:pt x="1061970" y="2387122"/>
                    <a:pt x="997416" y="2336873"/>
                    <a:pt x="933005" y="2286265"/>
                  </a:cubicBezTo>
                  <a:cubicBezTo>
                    <a:pt x="775573" y="2162619"/>
                    <a:pt x="633453" y="2022512"/>
                    <a:pt x="495143" y="1878666"/>
                  </a:cubicBezTo>
                  <a:cubicBezTo>
                    <a:pt x="436412" y="1817491"/>
                    <a:pt x="381705" y="1752146"/>
                    <a:pt x="327503" y="1686585"/>
                  </a:cubicBezTo>
                  <a:cubicBezTo>
                    <a:pt x="233151" y="1572587"/>
                    <a:pt x="145083" y="1453535"/>
                    <a:pt x="63678" y="1329954"/>
                  </a:cubicBezTo>
                  <a:cubicBezTo>
                    <a:pt x="43837" y="1299834"/>
                    <a:pt x="24644" y="1269354"/>
                    <a:pt x="5738" y="1238730"/>
                  </a:cubicBezTo>
                  <a:cubicBezTo>
                    <a:pt x="-2120" y="1227969"/>
                    <a:pt x="-1889" y="1213297"/>
                    <a:pt x="6313" y="1202787"/>
                  </a:cubicBezTo>
                  <a:cubicBezTo>
                    <a:pt x="76690" y="1091937"/>
                    <a:pt x="156197" y="987845"/>
                    <a:pt x="235560" y="883538"/>
                  </a:cubicBezTo>
                  <a:cubicBezTo>
                    <a:pt x="239010" y="879296"/>
                    <a:pt x="241814" y="874624"/>
                    <a:pt x="247277" y="866572"/>
                  </a:cubicBezTo>
                  <a:close/>
                  <a:moveTo>
                    <a:pt x="1143913" y="21"/>
                  </a:moveTo>
                  <a:cubicBezTo>
                    <a:pt x="1149313" y="-239"/>
                    <a:pt x="1154848" y="1846"/>
                    <a:pt x="1161821" y="6518"/>
                  </a:cubicBezTo>
                  <a:cubicBezTo>
                    <a:pt x="1238021" y="57701"/>
                    <a:pt x="1308973" y="115570"/>
                    <a:pt x="1380716" y="172504"/>
                  </a:cubicBezTo>
                  <a:cubicBezTo>
                    <a:pt x="1493435" y="262075"/>
                    <a:pt x="1598174" y="360920"/>
                    <a:pt x="1700037" y="462783"/>
                  </a:cubicBezTo>
                  <a:cubicBezTo>
                    <a:pt x="1773003" y="535461"/>
                    <a:pt x="1842517" y="611733"/>
                    <a:pt x="1909659" y="690233"/>
                  </a:cubicBezTo>
                  <a:cubicBezTo>
                    <a:pt x="2023693" y="823483"/>
                    <a:pt x="2129331" y="963690"/>
                    <a:pt x="2225961" y="1110052"/>
                  </a:cubicBezTo>
                  <a:cubicBezTo>
                    <a:pt x="2245874" y="1140173"/>
                    <a:pt x="2264996" y="1170725"/>
                    <a:pt x="2283471" y="1201564"/>
                  </a:cubicBezTo>
                  <a:cubicBezTo>
                    <a:pt x="2289294" y="1211125"/>
                    <a:pt x="2293319" y="1220686"/>
                    <a:pt x="2285052" y="1233338"/>
                  </a:cubicBezTo>
                  <a:cubicBezTo>
                    <a:pt x="2212015" y="1344403"/>
                    <a:pt x="2134090" y="1451730"/>
                    <a:pt x="2052355" y="1556828"/>
                  </a:cubicBezTo>
                  <a:cubicBezTo>
                    <a:pt x="2048264" y="1561365"/>
                    <a:pt x="2043864" y="1565613"/>
                    <a:pt x="2039199" y="1569552"/>
                  </a:cubicBezTo>
                  <a:cubicBezTo>
                    <a:pt x="1985256" y="1412954"/>
                    <a:pt x="1919263" y="1260763"/>
                    <a:pt x="1841798" y="1114365"/>
                  </a:cubicBezTo>
                  <a:cubicBezTo>
                    <a:pt x="1780838" y="997334"/>
                    <a:pt x="1712402" y="884328"/>
                    <a:pt x="1641593" y="773190"/>
                  </a:cubicBezTo>
                  <a:cubicBezTo>
                    <a:pt x="1585953" y="685632"/>
                    <a:pt x="1527099" y="600324"/>
                    <a:pt x="1465039" y="517274"/>
                  </a:cubicBezTo>
                  <a:cubicBezTo>
                    <a:pt x="1402210" y="433166"/>
                    <a:pt x="1338519" y="349562"/>
                    <a:pt x="1269076" y="270558"/>
                  </a:cubicBezTo>
                  <a:cubicBezTo>
                    <a:pt x="1231623" y="228001"/>
                    <a:pt x="1197189" y="183000"/>
                    <a:pt x="1157364" y="142096"/>
                  </a:cubicBezTo>
                  <a:cubicBezTo>
                    <a:pt x="1142268" y="126569"/>
                    <a:pt x="1134576" y="134908"/>
                    <a:pt x="1125805" y="144612"/>
                  </a:cubicBezTo>
                  <a:cubicBezTo>
                    <a:pt x="1079151" y="195868"/>
                    <a:pt x="1032353" y="246835"/>
                    <a:pt x="987064" y="299313"/>
                  </a:cubicBezTo>
                  <a:cubicBezTo>
                    <a:pt x="933933" y="360632"/>
                    <a:pt x="884022" y="424676"/>
                    <a:pt x="837540" y="491179"/>
                  </a:cubicBezTo>
                  <a:cubicBezTo>
                    <a:pt x="780627" y="571605"/>
                    <a:pt x="729982" y="656303"/>
                    <a:pt x="686074" y="744508"/>
                  </a:cubicBezTo>
                  <a:cubicBezTo>
                    <a:pt x="660698" y="796697"/>
                    <a:pt x="642942" y="851763"/>
                    <a:pt x="623676" y="906469"/>
                  </a:cubicBezTo>
                  <a:cubicBezTo>
                    <a:pt x="621247" y="911731"/>
                    <a:pt x="622210" y="917934"/>
                    <a:pt x="626120" y="922212"/>
                  </a:cubicBezTo>
                  <a:cubicBezTo>
                    <a:pt x="683055" y="872897"/>
                    <a:pt x="739630" y="823296"/>
                    <a:pt x="796851" y="774485"/>
                  </a:cubicBezTo>
                  <a:cubicBezTo>
                    <a:pt x="851342" y="728046"/>
                    <a:pt x="907413" y="683404"/>
                    <a:pt x="961185" y="636103"/>
                  </a:cubicBezTo>
                  <a:cubicBezTo>
                    <a:pt x="1014956" y="588801"/>
                    <a:pt x="1069015" y="545022"/>
                    <a:pt x="1124152" y="500308"/>
                  </a:cubicBezTo>
                  <a:cubicBezTo>
                    <a:pt x="1138530" y="488878"/>
                    <a:pt x="1148019" y="486794"/>
                    <a:pt x="1161390" y="501818"/>
                  </a:cubicBezTo>
                  <a:cubicBezTo>
                    <a:pt x="1231839" y="580534"/>
                    <a:pt x="1305163" y="656374"/>
                    <a:pt x="1371730" y="738685"/>
                  </a:cubicBezTo>
                  <a:cubicBezTo>
                    <a:pt x="1466118" y="855429"/>
                    <a:pt x="1553676" y="976271"/>
                    <a:pt x="1620531" y="1111274"/>
                  </a:cubicBezTo>
                  <a:cubicBezTo>
                    <a:pt x="1628366" y="1127017"/>
                    <a:pt x="1629157" y="1136650"/>
                    <a:pt x="1615714" y="1150309"/>
                  </a:cubicBezTo>
                  <a:cubicBezTo>
                    <a:pt x="1524152" y="1242000"/>
                    <a:pt x="1426422" y="1327315"/>
                    <a:pt x="1323207" y="1405651"/>
                  </a:cubicBezTo>
                  <a:cubicBezTo>
                    <a:pt x="1284819" y="1435268"/>
                    <a:pt x="1244131" y="1461722"/>
                    <a:pt x="1206175" y="1493353"/>
                  </a:cubicBezTo>
                  <a:cubicBezTo>
                    <a:pt x="1172697" y="1461744"/>
                    <a:pt x="1142426" y="1426900"/>
                    <a:pt x="1115813" y="1389332"/>
                  </a:cubicBezTo>
                  <a:cubicBezTo>
                    <a:pt x="1104024" y="1372511"/>
                    <a:pt x="1108624" y="1364603"/>
                    <a:pt x="1120630" y="1354108"/>
                  </a:cubicBezTo>
                  <a:cubicBezTo>
                    <a:pt x="1210438" y="1276664"/>
                    <a:pt x="1297061" y="1195763"/>
                    <a:pt x="1380500" y="1111418"/>
                  </a:cubicBezTo>
                  <a:cubicBezTo>
                    <a:pt x="1390176" y="1103539"/>
                    <a:pt x="1392563" y="1089744"/>
                    <a:pt x="1386108" y="1079069"/>
                  </a:cubicBezTo>
                  <a:cubicBezTo>
                    <a:pt x="1357648" y="1017412"/>
                    <a:pt x="1320913" y="959924"/>
                    <a:pt x="1276912" y="908194"/>
                  </a:cubicBezTo>
                  <a:cubicBezTo>
                    <a:pt x="1240781" y="865285"/>
                    <a:pt x="1201129" y="825459"/>
                    <a:pt x="1158370" y="789149"/>
                  </a:cubicBezTo>
                  <a:cubicBezTo>
                    <a:pt x="1148162" y="780667"/>
                    <a:pt x="1141405" y="777935"/>
                    <a:pt x="1128250" y="783758"/>
                  </a:cubicBezTo>
                  <a:cubicBezTo>
                    <a:pt x="1033215" y="825596"/>
                    <a:pt x="950186" y="885837"/>
                    <a:pt x="868810" y="949098"/>
                  </a:cubicBezTo>
                  <a:cubicBezTo>
                    <a:pt x="767162" y="1028173"/>
                    <a:pt x="677304" y="1119613"/>
                    <a:pt x="586439" y="1210190"/>
                  </a:cubicBezTo>
                  <a:cubicBezTo>
                    <a:pt x="570121" y="1226437"/>
                    <a:pt x="560200" y="1248578"/>
                    <a:pt x="538490" y="1261302"/>
                  </a:cubicBezTo>
                  <a:cubicBezTo>
                    <a:pt x="492210" y="1180487"/>
                    <a:pt x="452291" y="1096200"/>
                    <a:pt x="419086" y="1009195"/>
                  </a:cubicBezTo>
                  <a:cubicBezTo>
                    <a:pt x="387744" y="928265"/>
                    <a:pt x="361735" y="845372"/>
                    <a:pt x="341233" y="761041"/>
                  </a:cubicBezTo>
                  <a:cubicBezTo>
                    <a:pt x="334547" y="732287"/>
                    <a:pt x="356114" y="723876"/>
                    <a:pt x="366825" y="711152"/>
                  </a:cubicBezTo>
                  <a:cubicBezTo>
                    <a:pt x="468473" y="591310"/>
                    <a:pt x="576814" y="477305"/>
                    <a:pt x="691322" y="369690"/>
                  </a:cubicBezTo>
                  <a:cubicBezTo>
                    <a:pt x="780533" y="285295"/>
                    <a:pt x="872333" y="203703"/>
                    <a:pt x="968948" y="127504"/>
                  </a:cubicBezTo>
                  <a:cubicBezTo>
                    <a:pt x="1020851" y="86621"/>
                    <a:pt x="1073472" y="46652"/>
                    <a:pt x="1126812" y="7596"/>
                  </a:cubicBezTo>
                  <a:cubicBezTo>
                    <a:pt x="1133246" y="2888"/>
                    <a:pt x="1138512" y="282"/>
                    <a:pt x="1143913" y="21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2" name="任意多边形: 形状 501">
              <a:extLst>
                <a:ext uri="{FF2B5EF4-FFF2-40B4-BE49-F238E27FC236}">
                  <a16:creationId xmlns:a16="http://schemas.microsoft.com/office/drawing/2014/main" id="{AD39E9FC-24E7-C2F5-7B33-EF45EB861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2" y="6149916"/>
              <a:ext cx="298533" cy="318169"/>
            </a:xfrm>
            <a:custGeom>
              <a:avLst/>
              <a:gdLst>
                <a:gd name="connsiteX0" fmla="*/ 247277 w 2289745"/>
                <a:gd name="connsiteY0" fmla="*/ 866572 h 2440355"/>
                <a:gd name="connsiteX1" fmla="*/ 352016 w 2289745"/>
                <a:gd name="connsiteY1" fmla="*/ 1129534 h 2440355"/>
                <a:gd name="connsiteX2" fmla="*/ 485510 w 2289745"/>
                <a:gd name="connsiteY2" fmla="*/ 1396594 h 2440355"/>
                <a:gd name="connsiteX3" fmla="*/ 648334 w 2289745"/>
                <a:gd name="connsiteY3" fmla="*/ 1667822 h 2440355"/>
                <a:gd name="connsiteX4" fmla="*/ 823666 w 2289745"/>
                <a:gd name="connsiteY4" fmla="*/ 1921439 h 2440355"/>
                <a:gd name="connsiteX5" fmla="*/ 1019485 w 2289745"/>
                <a:gd name="connsiteY5" fmla="*/ 2168226 h 2440355"/>
                <a:gd name="connsiteX6" fmla="*/ 1129616 w 2289745"/>
                <a:gd name="connsiteY6" fmla="*/ 2294459 h 2440355"/>
                <a:gd name="connsiteX7" fmla="*/ 1162540 w 2289745"/>
                <a:gd name="connsiteY7" fmla="*/ 2292950 h 2440355"/>
                <a:gd name="connsiteX8" fmla="*/ 1246360 w 2289745"/>
                <a:gd name="connsiteY8" fmla="*/ 2203020 h 2440355"/>
                <a:gd name="connsiteX9" fmla="*/ 1413425 w 2289745"/>
                <a:gd name="connsiteY9" fmla="*/ 2000515 h 2440355"/>
                <a:gd name="connsiteX10" fmla="*/ 1574595 w 2289745"/>
                <a:gd name="connsiteY10" fmla="*/ 1750205 h 2440355"/>
                <a:gd name="connsiteX11" fmla="*/ 1668982 w 2289745"/>
                <a:gd name="connsiteY11" fmla="*/ 1512403 h 2440355"/>
                <a:gd name="connsiteX12" fmla="*/ 1580130 w 2289745"/>
                <a:gd name="connsiteY12" fmla="*/ 1588531 h 2440355"/>
                <a:gd name="connsiteX13" fmla="*/ 1404224 w 2289745"/>
                <a:gd name="connsiteY13" fmla="*/ 1738056 h 2440355"/>
                <a:gd name="connsiteX14" fmla="*/ 1254627 w 2289745"/>
                <a:gd name="connsiteY14" fmla="*/ 1865511 h 2440355"/>
                <a:gd name="connsiteX15" fmla="*/ 1160599 w 2289745"/>
                <a:gd name="connsiteY15" fmla="*/ 1943149 h 2440355"/>
                <a:gd name="connsiteX16" fmla="*/ 1131341 w 2289745"/>
                <a:gd name="connsiteY16" fmla="*/ 1941208 h 2440355"/>
                <a:gd name="connsiteX17" fmla="*/ 920713 w 2289745"/>
                <a:gd name="connsiteY17" fmla="*/ 1704700 h 2440355"/>
                <a:gd name="connsiteX18" fmla="*/ 743440 w 2289745"/>
                <a:gd name="connsiteY18" fmla="*/ 1461436 h 2440355"/>
                <a:gd name="connsiteX19" fmla="*/ 665443 w 2289745"/>
                <a:gd name="connsiteY19" fmla="*/ 1320609 h 2440355"/>
                <a:gd name="connsiteX20" fmla="*/ 673638 w 2289745"/>
                <a:gd name="connsiteY20" fmla="*/ 1287829 h 2440355"/>
                <a:gd name="connsiteX21" fmla="*/ 729782 w 2289745"/>
                <a:gd name="connsiteY21" fmla="*/ 1234058 h 2440355"/>
                <a:gd name="connsiteX22" fmla="*/ 964995 w 2289745"/>
                <a:gd name="connsiteY22" fmla="*/ 1035650 h 2440355"/>
                <a:gd name="connsiteX23" fmla="*/ 1083105 w 2289745"/>
                <a:gd name="connsiteY23" fmla="*/ 946079 h 2440355"/>
                <a:gd name="connsiteX24" fmla="*/ 1173970 w 2289745"/>
                <a:gd name="connsiteY24" fmla="*/ 1051034 h 2440355"/>
                <a:gd name="connsiteX25" fmla="*/ 1170088 w 2289745"/>
                <a:gd name="connsiteY25" fmla="*/ 1084245 h 2440355"/>
                <a:gd name="connsiteX26" fmla="*/ 912158 w 2289745"/>
                <a:gd name="connsiteY26" fmla="*/ 1325066 h 2440355"/>
                <a:gd name="connsiteX27" fmla="*/ 903316 w 2289745"/>
                <a:gd name="connsiteY27" fmla="*/ 1361010 h 2440355"/>
                <a:gd name="connsiteX28" fmla="*/ 1012800 w 2289745"/>
                <a:gd name="connsiteY28" fmla="*/ 1531813 h 2440355"/>
                <a:gd name="connsiteX29" fmla="*/ 1129544 w 2289745"/>
                <a:gd name="connsiteY29" fmla="*/ 1648773 h 2440355"/>
                <a:gd name="connsiteX30" fmla="*/ 1161821 w 2289745"/>
                <a:gd name="connsiteY30" fmla="*/ 1655458 h 2440355"/>
                <a:gd name="connsiteX31" fmla="*/ 1421045 w 2289745"/>
                <a:gd name="connsiteY31" fmla="*/ 1489615 h 2440355"/>
                <a:gd name="connsiteX32" fmla="*/ 1705142 w 2289745"/>
                <a:gd name="connsiteY32" fmla="*/ 1226581 h 2440355"/>
                <a:gd name="connsiteX33" fmla="*/ 1750143 w 2289745"/>
                <a:gd name="connsiteY33" fmla="*/ 1178058 h 2440355"/>
                <a:gd name="connsiteX34" fmla="*/ 1825624 w 2289745"/>
                <a:gd name="connsiteY34" fmla="*/ 1323772 h 2440355"/>
                <a:gd name="connsiteX35" fmla="*/ 1916848 w 2289745"/>
                <a:gd name="connsiteY35" fmla="*/ 1564808 h 2440355"/>
                <a:gd name="connsiteX36" fmla="*/ 1950132 w 2289745"/>
                <a:gd name="connsiteY36" fmla="*/ 1683566 h 2440355"/>
                <a:gd name="connsiteX37" fmla="*/ 1944668 w 2289745"/>
                <a:gd name="connsiteY37" fmla="*/ 1702616 h 2440355"/>
                <a:gd name="connsiteX38" fmla="*/ 1609820 w 2289745"/>
                <a:gd name="connsiteY38" fmla="*/ 2058024 h 2440355"/>
                <a:gd name="connsiteX39" fmla="*/ 1334565 w 2289745"/>
                <a:gd name="connsiteY39" fmla="*/ 2301001 h 2440355"/>
                <a:gd name="connsiteX40" fmla="*/ 1158011 w 2289745"/>
                <a:gd name="connsiteY40" fmla="*/ 2435358 h 2440355"/>
                <a:gd name="connsiteX41" fmla="*/ 1129257 w 2289745"/>
                <a:gd name="connsiteY41" fmla="*/ 2433920 h 2440355"/>
                <a:gd name="connsiteX42" fmla="*/ 933005 w 2289745"/>
                <a:gd name="connsiteY42" fmla="*/ 2286265 h 2440355"/>
                <a:gd name="connsiteX43" fmla="*/ 495143 w 2289745"/>
                <a:gd name="connsiteY43" fmla="*/ 1878666 h 2440355"/>
                <a:gd name="connsiteX44" fmla="*/ 327503 w 2289745"/>
                <a:gd name="connsiteY44" fmla="*/ 1686585 h 2440355"/>
                <a:gd name="connsiteX45" fmla="*/ 63678 w 2289745"/>
                <a:gd name="connsiteY45" fmla="*/ 1329954 h 2440355"/>
                <a:gd name="connsiteX46" fmla="*/ 5738 w 2289745"/>
                <a:gd name="connsiteY46" fmla="*/ 1238730 h 2440355"/>
                <a:gd name="connsiteX47" fmla="*/ 6313 w 2289745"/>
                <a:gd name="connsiteY47" fmla="*/ 1202787 h 2440355"/>
                <a:gd name="connsiteX48" fmla="*/ 235560 w 2289745"/>
                <a:gd name="connsiteY48" fmla="*/ 883538 h 2440355"/>
                <a:gd name="connsiteX49" fmla="*/ 247277 w 2289745"/>
                <a:gd name="connsiteY49" fmla="*/ 866572 h 2440355"/>
                <a:gd name="connsiteX50" fmla="*/ 1143913 w 2289745"/>
                <a:gd name="connsiteY50" fmla="*/ 21 h 2440355"/>
                <a:gd name="connsiteX51" fmla="*/ 1161821 w 2289745"/>
                <a:gd name="connsiteY51" fmla="*/ 6518 h 2440355"/>
                <a:gd name="connsiteX52" fmla="*/ 1380716 w 2289745"/>
                <a:gd name="connsiteY52" fmla="*/ 172504 h 2440355"/>
                <a:gd name="connsiteX53" fmla="*/ 1700037 w 2289745"/>
                <a:gd name="connsiteY53" fmla="*/ 462783 h 2440355"/>
                <a:gd name="connsiteX54" fmla="*/ 1909659 w 2289745"/>
                <a:gd name="connsiteY54" fmla="*/ 690233 h 2440355"/>
                <a:gd name="connsiteX55" fmla="*/ 2225961 w 2289745"/>
                <a:gd name="connsiteY55" fmla="*/ 1110052 h 2440355"/>
                <a:gd name="connsiteX56" fmla="*/ 2283471 w 2289745"/>
                <a:gd name="connsiteY56" fmla="*/ 1201564 h 2440355"/>
                <a:gd name="connsiteX57" fmla="*/ 2285052 w 2289745"/>
                <a:gd name="connsiteY57" fmla="*/ 1233338 h 2440355"/>
                <a:gd name="connsiteX58" fmla="*/ 2052355 w 2289745"/>
                <a:gd name="connsiteY58" fmla="*/ 1556828 h 2440355"/>
                <a:gd name="connsiteX59" fmla="*/ 2039199 w 2289745"/>
                <a:gd name="connsiteY59" fmla="*/ 1569552 h 2440355"/>
                <a:gd name="connsiteX60" fmla="*/ 1841798 w 2289745"/>
                <a:gd name="connsiteY60" fmla="*/ 1114365 h 2440355"/>
                <a:gd name="connsiteX61" fmla="*/ 1641593 w 2289745"/>
                <a:gd name="connsiteY61" fmla="*/ 773190 h 2440355"/>
                <a:gd name="connsiteX62" fmla="*/ 1465039 w 2289745"/>
                <a:gd name="connsiteY62" fmla="*/ 517274 h 2440355"/>
                <a:gd name="connsiteX63" fmla="*/ 1269076 w 2289745"/>
                <a:gd name="connsiteY63" fmla="*/ 270558 h 2440355"/>
                <a:gd name="connsiteX64" fmla="*/ 1157364 w 2289745"/>
                <a:gd name="connsiteY64" fmla="*/ 142096 h 2440355"/>
                <a:gd name="connsiteX65" fmla="*/ 1125805 w 2289745"/>
                <a:gd name="connsiteY65" fmla="*/ 144612 h 2440355"/>
                <a:gd name="connsiteX66" fmla="*/ 987064 w 2289745"/>
                <a:gd name="connsiteY66" fmla="*/ 299313 h 2440355"/>
                <a:gd name="connsiteX67" fmla="*/ 837540 w 2289745"/>
                <a:gd name="connsiteY67" fmla="*/ 491179 h 2440355"/>
                <a:gd name="connsiteX68" fmla="*/ 686074 w 2289745"/>
                <a:gd name="connsiteY68" fmla="*/ 744508 h 2440355"/>
                <a:gd name="connsiteX69" fmla="*/ 623676 w 2289745"/>
                <a:gd name="connsiteY69" fmla="*/ 906469 h 2440355"/>
                <a:gd name="connsiteX70" fmla="*/ 626120 w 2289745"/>
                <a:gd name="connsiteY70" fmla="*/ 922212 h 2440355"/>
                <a:gd name="connsiteX71" fmla="*/ 796851 w 2289745"/>
                <a:gd name="connsiteY71" fmla="*/ 774485 h 2440355"/>
                <a:gd name="connsiteX72" fmla="*/ 961185 w 2289745"/>
                <a:gd name="connsiteY72" fmla="*/ 636103 h 2440355"/>
                <a:gd name="connsiteX73" fmla="*/ 1124152 w 2289745"/>
                <a:gd name="connsiteY73" fmla="*/ 500308 h 2440355"/>
                <a:gd name="connsiteX74" fmla="*/ 1161390 w 2289745"/>
                <a:gd name="connsiteY74" fmla="*/ 501818 h 2440355"/>
                <a:gd name="connsiteX75" fmla="*/ 1371730 w 2289745"/>
                <a:gd name="connsiteY75" fmla="*/ 738685 h 2440355"/>
                <a:gd name="connsiteX76" fmla="*/ 1620531 w 2289745"/>
                <a:gd name="connsiteY76" fmla="*/ 1111274 h 2440355"/>
                <a:gd name="connsiteX77" fmla="*/ 1615714 w 2289745"/>
                <a:gd name="connsiteY77" fmla="*/ 1150309 h 2440355"/>
                <a:gd name="connsiteX78" fmla="*/ 1323207 w 2289745"/>
                <a:gd name="connsiteY78" fmla="*/ 1405651 h 2440355"/>
                <a:gd name="connsiteX79" fmla="*/ 1206175 w 2289745"/>
                <a:gd name="connsiteY79" fmla="*/ 1493353 h 2440355"/>
                <a:gd name="connsiteX80" fmla="*/ 1115813 w 2289745"/>
                <a:gd name="connsiteY80" fmla="*/ 1389332 h 2440355"/>
                <a:gd name="connsiteX81" fmla="*/ 1120630 w 2289745"/>
                <a:gd name="connsiteY81" fmla="*/ 1354108 h 2440355"/>
                <a:gd name="connsiteX82" fmla="*/ 1380500 w 2289745"/>
                <a:gd name="connsiteY82" fmla="*/ 1111418 h 2440355"/>
                <a:gd name="connsiteX83" fmla="*/ 1386108 w 2289745"/>
                <a:gd name="connsiteY83" fmla="*/ 1079069 h 2440355"/>
                <a:gd name="connsiteX84" fmla="*/ 1276912 w 2289745"/>
                <a:gd name="connsiteY84" fmla="*/ 908194 h 2440355"/>
                <a:gd name="connsiteX85" fmla="*/ 1158370 w 2289745"/>
                <a:gd name="connsiteY85" fmla="*/ 789149 h 2440355"/>
                <a:gd name="connsiteX86" fmla="*/ 1128250 w 2289745"/>
                <a:gd name="connsiteY86" fmla="*/ 783758 h 2440355"/>
                <a:gd name="connsiteX87" fmla="*/ 868810 w 2289745"/>
                <a:gd name="connsiteY87" fmla="*/ 949098 h 2440355"/>
                <a:gd name="connsiteX88" fmla="*/ 586439 w 2289745"/>
                <a:gd name="connsiteY88" fmla="*/ 1210190 h 2440355"/>
                <a:gd name="connsiteX89" fmla="*/ 538490 w 2289745"/>
                <a:gd name="connsiteY89" fmla="*/ 1261302 h 2440355"/>
                <a:gd name="connsiteX90" fmla="*/ 419086 w 2289745"/>
                <a:gd name="connsiteY90" fmla="*/ 1009195 h 2440355"/>
                <a:gd name="connsiteX91" fmla="*/ 341233 w 2289745"/>
                <a:gd name="connsiteY91" fmla="*/ 761041 h 2440355"/>
                <a:gd name="connsiteX92" fmla="*/ 366825 w 2289745"/>
                <a:gd name="connsiteY92" fmla="*/ 711152 h 2440355"/>
                <a:gd name="connsiteX93" fmla="*/ 691322 w 2289745"/>
                <a:gd name="connsiteY93" fmla="*/ 369690 h 2440355"/>
                <a:gd name="connsiteX94" fmla="*/ 968948 w 2289745"/>
                <a:gd name="connsiteY94" fmla="*/ 127504 h 2440355"/>
                <a:gd name="connsiteX95" fmla="*/ 1126812 w 2289745"/>
                <a:gd name="connsiteY95" fmla="*/ 7596 h 2440355"/>
                <a:gd name="connsiteX96" fmla="*/ 1143913 w 2289745"/>
                <a:gd name="connsiteY96" fmla="*/ 21 h 244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289745" h="2440355">
                  <a:moveTo>
                    <a:pt x="247277" y="866572"/>
                  </a:moveTo>
                  <a:cubicBezTo>
                    <a:pt x="281639" y="959306"/>
                    <a:pt x="314132" y="1045498"/>
                    <a:pt x="352016" y="1129534"/>
                  </a:cubicBezTo>
                  <a:cubicBezTo>
                    <a:pt x="392898" y="1220349"/>
                    <a:pt x="437396" y="1309373"/>
                    <a:pt x="485510" y="1396594"/>
                  </a:cubicBezTo>
                  <a:cubicBezTo>
                    <a:pt x="536334" y="1489040"/>
                    <a:pt x="591831" y="1578683"/>
                    <a:pt x="648334" y="1667822"/>
                  </a:cubicBezTo>
                  <a:cubicBezTo>
                    <a:pt x="703471" y="1754734"/>
                    <a:pt x="762274" y="1839129"/>
                    <a:pt x="823666" y="1921439"/>
                  </a:cubicBezTo>
                  <a:cubicBezTo>
                    <a:pt x="886423" y="2005618"/>
                    <a:pt x="950114" y="2089151"/>
                    <a:pt x="1019485" y="2168226"/>
                  </a:cubicBezTo>
                  <a:cubicBezTo>
                    <a:pt x="1056291" y="2210208"/>
                    <a:pt x="1089647" y="2255138"/>
                    <a:pt x="1129616" y="2294459"/>
                  </a:cubicBezTo>
                  <a:cubicBezTo>
                    <a:pt x="1142412" y="2307112"/>
                    <a:pt x="1149888" y="2308406"/>
                    <a:pt x="1162540" y="2292950"/>
                  </a:cubicBezTo>
                  <a:cubicBezTo>
                    <a:pt x="1188563" y="2261320"/>
                    <a:pt x="1218755" y="2233428"/>
                    <a:pt x="1246360" y="2203020"/>
                  </a:cubicBezTo>
                  <a:cubicBezTo>
                    <a:pt x="1305307" y="2138322"/>
                    <a:pt x="1360372" y="2070173"/>
                    <a:pt x="1413425" y="2000515"/>
                  </a:cubicBezTo>
                  <a:cubicBezTo>
                    <a:pt x="1473594" y="1921410"/>
                    <a:pt x="1527481" y="1837720"/>
                    <a:pt x="1574595" y="1750205"/>
                  </a:cubicBezTo>
                  <a:cubicBezTo>
                    <a:pt x="1615808" y="1675162"/>
                    <a:pt x="1647517" y="1595281"/>
                    <a:pt x="1668982" y="1512403"/>
                  </a:cubicBezTo>
                  <a:cubicBezTo>
                    <a:pt x="1635771" y="1541158"/>
                    <a:pt x="1608022" y="1564737"/>
                    <a:pt x="1580130" y="1588531"/>
                  </a:cubicBezTo>
                  <a:cubicBezTo>
                    <a:pt x="1521564" y="1638421"/>
                    <a:pt x="1462933" y="1688260"/>
                    <a:pt x="1404224" y="1738056"/>
                  </a:cubicBezTo>
                  <a:cubicBezTo>
                    <a:pt x="1354334" y="1780541"/>
                    <a:pt x="1304660" y="1823242"/>
                    <a:pt x="1254627" y="1865511"/>
                  </a:cubicBezTo>
                  <a:cubicBezTo>
                    <a:pt x="1223572" y="1891771"/>
                    <a:pt x="1192229" y="1917651"/>
                    <a:pt x="1160599" y="1943149"/>
                  </a:cubicBezTo>
                  <a:cubicBezTo>
                    <a:pt x="1150966" y="1950985"/>
                    <a:pt x="1141980" y="1952997"/>
                    <a:pt x="1131341" y="1941208"/>
                  </a:cubicBezTo>
                  <a:cubicBezTo>
                    <a:pt x="1060748" y="1862707"/>
                    <a:pt x="987568" y="1786508"/>
                    <a:pt x="920713" y="1704700"/>
                  </a:cubicBezTo>
                  <a:cubicBezTo>
                    <a:pt x="857179" y="1626940"/>
                    <a:pt x="798002" y="1545730"/>
                    <a:pt x="743440" y="1461436"/>
                  </a:cubicBezTo>
                  <a:cubicBezTo>
                    <a:pt x="714355" y="1416269"/>
                    <a:pt x="688303" y="1369226"/>
                    <a:pt x="665443" y="1320609"/>
                  </a:cubicBezTo>
                  <a:cubicBezTo>
                    <a:pt x="658757" y="1306232"/>
                    <a:pt x="658901" y="1298540"/>
                    <a:pt x="673638" y="1287829"/>
                  </a:cubicBezTo>
                  <a:cubicBezTo>
                    <a:pt x="694413" y="1272733"/>
                    <a:pt x="711163" y="1251885"/>
                    <a:pt x="729782" y="1234058"/>
                  </a:cubicBezTo>
                  <a:cubicBezTo>
                    <a:pt x="803933" y="1163034"/>
                    <a:pt x="882491" y="1096768"/>
                    <a:pt x="964995" y="1035650"/>
                  </a:cubicBezTo>
                  <a:cubicBezTo>
                    <a:pt x="1004317" y="1005961"/>
                    <a:pt x="1043424" y="976128"/>
                    <a:pt x="1083105" y="946079"/>
                  </a:cubicBezTo>
                  <a:cubicBezTo>
                    <a:pt x="1116913" y="977853"/>
                    <a:pt x="1147365" y="1013027"/>
                    <a:pt x="1173970" y="1051034"/>
                  </a:cubicBezTo>
                  <a:cubicBezTo>
                    <a:pt x="1184394" y="1066418"/>
                    <a:pt x="1182021" y="1074110"/>
                    <a:pt x="1170088" y="1084245"/>
                  </a:cubicBezTo>
                  <a:cubicBezTo>
                    <a:pt x="1080014" y="1160158"/>
                    <a:pt x="995331" y="1241750"/>
                    <a:pt x="912158" y="1325066"/>
                  </a:cubicBezTo>
                  <a:cubicBezTo>
                    <a:pt x="900225" y="1337071"/>
                    <a:pt x="896631" y="1347495"/>
                    <a:pt x="903316" y="1361010"/>
                  </a:cubicBezTo>
                  <a:cubicBezTo>
                    <a:pt x="932373" y="1422379"/>
                    <a:pt x="969165" y="1479781"/>
                    <a:pt x="1012800" y="1531813"/>
                  </a:cubicBezTo>
                  <a:cubicBezTo>
                    <a:pt x="1048520" y="1573859"/>
                    <a:pt x="1087562" y="1612973"/>
                    <a:pt x="1129544" y="1648773"/>
                  </a:cubicBezTo>
                  <a:cubicBezTo>
                    <a:pt x="1140183" y="1657902"/>
                    <a:pt x="1147300" y="1662287"/>
                    <a:pt x="1161821" y="1655458"/>
                  </a:cubicBezTo>
                  <a:cubicBezTo>
                    <a:pt x="1255274" y="1611391"/>
                    <a:pt x="1339813" y="1553307"/>
                    <a:pt x="1421045" y="1489615"/>
                  </a:cubicBezTo>
                  <a:cubicBezTo>
                    <a:pt x="1523052" y="1409677"/>
                    <a:pt x="1613989" y="1318093"/>
                    <a:pt x="1705142" y="1226581"/>
                  </a:cubicBezTo>
                  <a:cubicBezTo>
                    <a:pt x="1720238" y="1211485"/>
                    <a:pt x="1729727" y="1191500"/>
                    <a:pt x="1750143" y="1178058"/>
                  </a:cubicBezTo>
                  <a:cubicBezTo>
                    <a:pt x="1779976" y="1224137"/>
                    <a:pt x="1802620" y="1274242"/>
                    <a:pt x="1825624" y="1323772"/>
                  </a:cubicBezTo>
                  <a:cubicBezTo>
                    <a:pt x="1861402" y="1401978"/>
                    <a:pt x="1891882" y="1482505"/>
                    <a:pt x="1916848" y="1564808"/>
                  </a:cubicBezTo>
                  <a:cubicBezTo>
                    <a:pt x="1929069" y="1604059"/>
                    <a:pt x="1938846" y="1643884"/>
                    <a:pt x="1950132" y="1683566"/>
                  </a:cubicBezTo>
                  <a:cubicBezTo>
                    <a:pt x="1952159" y="1690438"/>
                    <a:pt x="1950031" y="1697864"/>
                    <a:pt x="1944668" y="1702616"/>
                  </a:cubicBezTo>
                  <a:cubicBezTo>
                    <a:pt x="1839290" y="1826807"/>
                    <a:pt x="1727520" y="1945442"/>
                    <a:pt x="1609820" y="2058024"/>
                  </a:cubicBezTo>
                  <a:cubicBezTo>
                    <a:pt x="1521327" y="2142563"/>
                    <a:pt x="1429671" y="2223867"/>
                    <a:pt x="1334565" y="2301001"/>
                  </a:cubicBezTo>
                  <a:cubicBezTo>
                    <a:pt x="1277056" y="2347584"/>
                    <a:pt x="1216815" y="2390501"/>
                    <a:pt x="1158011" y="2435358"/>
                  </a:cubicBezTo>
                  <a:cubicBezTo>
                    <a:pt x="1147516" y="2443265"/>
                    <a:pt x="1139608" y="2441037"/>
                    <a:pt x="1129257" y="2433920"/>
                  </a:cubicBezTo>
                  <a:cubicBezTo>
                    <a:pt x="1061970" y="2387122"/>
                    <a:pt x="997416" y="2336873"/>
                    <a:pt x="933005" y="2286265"/>
                  </a:cubicBezTo>
                  <a:cubicBezTo>
                    <a:pt x="775573" y="2162619"/>
                    <a:pt x="633453" y="2022512"/>
                    <a:pt x="495143" y="1878666"/>
                  </a:cubicBezTo>
                  <a:cubicBezTo>
                    <a:pt x="436412" y="1817491"/>
                    <a:pt x="381705" y="1752146"/>
                    <a:pt x="327503" y="1686585"/>
                  </a:cubicBezTo>
                  <a:cubicBezTo>
                    <a:pt x="233151" y="1572587"/>
                    <a:pt x="145083" y="1453535"/>
                    <a:pt x="63678" y="1329954"/>
                  </a:cubicBezTo>
                  <a:cubicBezTo>
                    <a:pt x="43837" y="1299834"/>
                    <a:pt x="24644" y="1269354"/>
                    <a:pt x="5738" y="1238730"/>
                  </a:cubicBezTo>
                  <a:cubicBezTo>
                    <a:pt x="-2120" y="1227969"/>
                    <a:pt x="-1889" y="1213297"/>
                    <a:pt x="6313" y="1202787"/>
                  </a:cubicBezTo>
                  <a:cubicBezTo>
                    <a:pt x="76690" y="1091937"/>
                    <a:pt x="156197" y="987845"/>
                    <a:pt x="235560" y="883538"/>
                  </a:cubicBezTo>
                  <a:cubicBezTo>
                    <a:pt x="239010" y="879296"/>
                    <a:pt x="241814" y="874624"/>
                    <a:pt x="247277" y="866572"/>
                  </a:cubicBezTo>
                  <a:close/>
                  <a:moveTo>
                    <a:pt x="1143913" y="21"/>
                  </a:moveTo>
                  <a:cubicBezTo>
                    <a:pt x="1149313" y="-239"/>
                    <a:pt x="1154848" y="1846"/>
                    <a:pt x="1161821" y="6518"/>
                  </a:cubicBezTo>
                  <a:cubicBezTo>
                    <a:pt x="1238021" y="57701"/>
                    <a:pt x="1308973" y="115570"/>
                    <a:pt x="1380716" y="172504"/>
                  </a:cubicBezTo>
                  <a:cubicBezTo>
                    <a:pt x="1493435" y="262075"/>
                    <a:pt x="1598174" y="360920"/>
                    <a:pt x="1700037" y="462783"/>
                  </a:cubicBezTo>
                  <a:cubicBezTo>
                    <a:pt x="1773003" y="535461"/>
                    <a:pt x="1842517" y="611733"/>
                    <a:pt x="1909659" y="690233"/>
                  </a:cubicBezTo>
                  <a:cubicBezTo>
                    <a:pt x="2023693" y="823483"/>
                    <a:pt x="2129331" y="963690"/>
                    <a:pt x="2225961" y="1110052"/>
                  </a:cubicBezTo>
                  <a:cubicBezTo>
                    <a:pt x="2245874" y="1140173"/>
                    <a:pt x="2264996" y="1170725"/>
                    <a:pt x="2283471" y="1201564"/>
                  </a:cubicBezTo>
                  <a:cubicBezTo>
                    <a:pt x="2289294" y="1211125"/>
                    <a:pt x="2293319" y="1220686"/>
                    <a:pt x="2285052" y="1233338"/>
                  </a:cubicBezTo>
                  <a:cubicBezTo>
                    <a:pt x="2212015" y="1344403"/>
                    <a:pt x="2134090" y="1451730"/>
                    <a:pt x="2052355" y="1556828"/>
                  </a:cubicBezTo>
                  <a:cubicBezTo>
                    <a:pt x="2048264" y="1561365"/>
                    <a:pt x="2043864" y="1565613"/>
                    <a:pt x="2039199" y="1569552"/>
                  </a:cubicBezTo>
                  <a:cubicBezTo>
                    <a:pt x="1985256" y="1412954"/>
                    <a:pt x="1919263" y="1260763"/>
                    <a:pt x="1841798" y="1114365"/>
                  </a:cubicBezTo>
                  <a:cubicBezTo>
                    <a:pt x="1780838" y="997334"/>
                    <a:pt x="1712402" y="884328"/>
                    <a:pt x="1641593" y="773190"/>
                  </a:cubicBezTo>
                  <a:cubicBezTo>
                    <a:pt x="1585953" y="685632"/>
                    <a:pt x="1527099" y="600324"/>
                    <a:pt x="1465039" y="517274"/>
                  </a:cubicBezTo>
                  <a:cubicBezTo>
                    <a:pt x="1402210" y="433166"/>
                    <a:pt x="1338519" y="349562"/>
                    <a:pt x="1269076" y="270558"/>
                  </a:cubicBezTo>
                  <a:cubicBezTo>
                    <a:pt x="1231623" y="228001"/>
                    <a:pt x="1197189" y="183000"/>
                    <a:pt x="1157364" y="142096"/>
                  </a:cubicBezTo>
                  <a:cubicBezTo>
                    <a:pt x="1142268" y="126569"/>
                    <a:pt x="1134576" y="134908"/>
                    <a:pt x="1125805" y="144612"/>
                  </a:cubicBezTo>
                  <a:cubicBezTo>
                    <a:pt x="1079151" y="195868"/>
                    <a:pt x="1032353" y="246835"/>
                    <a:pt x="987064" y="299313"/>
                  </a:cubicBezTo>
                  <a:cubicBezTo>
                    <a:pt x="933933" y="360632"/>
                    <a:pt x="884022" y="424676"/>
                    <a:pt x="837540" y="491179"/>
                  </a:cubicBezTo>
                  <a:cubicBezTo>
                    <a:pt x="780627" y="571605"/>
                    <a:pt x="729982" y="656303"/>
                    <a:pt x="686074" y="744508"/>
                  </a:cubicBezTo>
                  <a:cubicBezTo>
                    <a:pt x="660698" y="796697"/>
                    <a:pt x="642942" y="851763"/>
                    <a:pt x="623676" y="906469"/>
                  </a:cubicBezTo>
                  <a:cubicBezTo>
                    <a:pt x="621247" y="911731"/>
                    <a:pt x="622210" y="917934"/>
                    <a:pt x="626120" y="922212"/>
                  </a:cubicBezTo>
                  <a:cubicBezTo>
                    <a:pt x="683055" y="872897"/>
                    <a:pt x="739630" y="823296"/>
                    <a:pt x="796851" y="774485"/>
                  </a:cubicBezTo>
                  <a:cubicBezTo>
                    <a:pt x="851342" y="728046"/>
                    <a:pt x="907413" y="683404"/>
                    <a:pt x="961185" y="636103"/>
                  </a:cubicBezTo>
                  <a:cubicBezTo>
                    <a:pt x="1014956" y="588801"/>
                    <a:pt x="1069015" y="545022"/>
                    <a:pt x="1124152" y="500308"/>
                  </a:cubicBezTo>
                  <a:cubicBezTo>
                    <a:pt x="1138530" y="488878"/>
                    <a:pt x="1148019" y="486794"/>
                    <a:pt x="1161390" y="501818"/>
                  </a:cubicBezTo>
                  <a:cubicBezTo>
                    <a:pt x="1231839" y="580534"/>
                    <a:pt x="1305163" y="656374"/>
                    <a:pt x="1371730" y="738685"/>
                  </a:cubicBezTo>
                  <a:cubicBezTo>
                    <a:pt x="1466118" y="855429"/>
                    <a:pt x="1553676" y="976271"/>
                    <a:pt x="1620531" y="1111274"/>
                  </a:cubicBezTo>
                  <a:cubicBezTo>
                    <a:pt x="1628366" y="1127017"/>
                    <a:pt x="1629157" y="1136650"/>
                    <a:pt x="1615714" y="1150309"/>
                  </a:cubicBezTo>
                  <a:cubicBezTo>
                    <a:pt x="1524152" y="1242000"/>
                    <a:pt x="1426422" y="1327315"/>
                    <a:pt x="1323207" y="1405651"/>
                  </a:cubicBezTo>
                  <a:cubicBezTo>
                    <a:pt x="1284819" y="1435268"/>
                    <a:pt x="1244131" y="1461722"/>
                    <a:pt x="1206175" y="1493353"/>
                  </a:cubicBezTo>
                  <a:cubicBezTo>
                    <a:pt x="1172697" y="1461744"/>
                    <a:pt x="1142426" y="1426900"/>
                    <a:pt x="1115813" y="1389332"/>
                  </a:cubicBezTo>
                  <a:cubicBezTo>
                    <a:pt x="1104024" y="1372511"/>
                    <a:pt x="1108624" y="1364603"/>
                    <a:pt x="1120630" y="1354108"/>
                  </a:cubicBezTo>
                  <a:cubicBezTo>
                    <a:pt x="1210438" y="1276664"/>
                    <a:pt x="1297061" y="1195763"/>
                    <a:pt x="1380500" y="1111418"/>
                  </a:cubicBezTo>
                  <a:cubicBezTo>
                    <a:pt x="1390176" y="1103539"/>
                    <a:pt x="1392563" y="1089744"/>
                    <a:pt x="1386108" y="1079069"/>
                  </a:cubicBezTo>
                  <a:cubicBezTo>
                    <a:pt x="1357648" y="1017412"/>
                    <a:pt x="1320913" y="959924"/>
                    <a:pt x="1276912" y="908194"/>
                  </a:cubicBezTo>
                  <a:cubicBezTo>
                    <a:pt x="1240781" y="865285"/>
                    <a:pt x="1201129" y="825459"/>
                    <a:pt x="1158370" y="789149"/>
                  </a:cubicBezTo>
                  <a:cubicBezTo>
                    <a:pt x="1148162" y="780667"/>
                    <a:pt x="1141405" y="777935"/>
                    <a:pt x="1128250" y="783758"/>
                  </a:cubicBezTo>
                  <a:cubicBezTo>
                    <a:pt x="1033215" y="825596"/>
                    <a:pt x="950186" y="885837"/>
                    <a:pt x="868810" y="949098"/>
                  </a:cubicBezTo>
                  <a:cubicBezTo>
                    <a:pt x="767162" y="1028173"/>
                    <a:pt x="677304" y="1119613"/>
                    <a:pt x="586439" y="1210190"/>
                  </a:cubicBezTo>
                  <a:cubicBezTo>
                    <a:pt x="570121" y="1226437"/>
                    <a:pt x="560200" y="1248578"/>
                    <a:pt x="538490" y="1261302"/>
                  </a:cubicBezTo>
                  <a:cubicBezTo>
                    <a:pt x="492210" y="1180487"/>
                    <a:pt x="452291" y="1096200"/>
                    <a:pt x="419086" y="1009195"/>
                  </a:cubicBezTo>
                  <a:cubicBezTo>
                    <a:pt x="387744" y="928265"/>
                    <a:pt x="361735" y="845372"/>
                    <a:pt x="341233" y="761041"/>
                  </a:cubicBezTo>
                  <a:cubicBezTo>
                    <a:pt x="334547" y="732287"/>
                    <a:pt x="356114" y="723876"/>
                    <a:pt x="366825" y="711152"/>
                  </a:cubicBezTo>
                  <a:cubicBezTo>
                    <a:pt x="468473" y="591310"/>
                    <a:pt x="576814" y="477305"/>
                    <a:pt x="691322" y="369690"/>
                  </a:cubicBezTo>
                  <a:cubicBezTo>
                    <a:pt x="780533" y="285295"/>
                    <a:pt x="872333" y="203703"/>
                    <a:pt x="968948" y="127504"/>
                  </a:cubicBezTo>
                  <a:cubicBezTo>
                    <a:pt x="1020851" y="86621"/>
                    <a:pt x="1073472" y="46652"/>
                    <a:pt x="1126812" y="7596"/>
                  </a:cubicBezTo>
                  <a:cubicBezTo>
                    <a:pt x="1133246" y="2888"/>
                    <a:pt x="1138512" y="282"/>
                    <a:pt x="1143913" y="21"/>
                  </a:cubicBezTo>
                  <a:close/>
                </a:path>
              </a:pathLst>
            </a:custGeom>
            <a:grpFill/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703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3B5EB3D1-104E-90FF-F3F0-6C7BF641FD68}"/>
              </a:ext>
            </a:extLst>
          </p:cNvPr>
          <p:cNvGrpSpPr/>
          <p:nvPr/>
        </p:nvGrpSpPr>
        <p:grpSpPr>
          <a:xfrm>
            <a:off x="195436" y="333000"/>
            <a:ext cx="509116" cy="6228316"/>
            <a:chOff x="195436" y="333000"/>
            <a:chExt cx="509116" cy="6228316"/>
          </a:xfrm>
          <a:solidFill>
            <a:srgbClr val="98C8E8"/>
          </a:solidFill>
        </p:grpSpPr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52B6AA90-643F-9DDE-B5FD-1266255072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999" y="1413000"/>
              <a:ext cx="395999" cy="396000"/>
            </a:xfrm>
            <a:prstGeom prst="ellipse">
              <a:avLst/>
            </a:prstGeom>
            <a:grpFill/>
            <a:ln>
              <a:solidFill>
                <a:srgbClr val="98C8E8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A6D39992-7763-3451-4D2A-FC9F91DD59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" y="333000"/>
              <a:ext cx="395999" cy="396000"/>
            </a:xfrm>
            <a:prstGeom prst="ellipse">
              <a:avLst/>
            </a:prstGeom>
            <a:grpFill/>
            <a:ln>
              <a:solidFill>
                <a:srgbClr val="98C8E8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C1B88BC0-44E8-A630-F2A3-A9B4FE2BB2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" y="2493000"/>
              <a:ext cx="395999" cy="396000"/>
            </a:xfrm>
            <a:prstGeom prst="ellipse">
              <a:avLst/>
            </a:prstGeom>
            <a:grpFill/>
            <a:ln>
              <a:solidFill>
                <a:srgbClr val="98C8E8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E15DE8AA-D164-366F-4F39-DF74578120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999" y="3573000"/>
              <a:ext cx="395999" cy="396000"/>
            </a:xfrm>
            <a:prstGeom prst="ellipse">
              <a:avLst/>
            </a:prstGeom>
            <a:grpFill/>
            <a:ln>
              <a:solidFill>
                <a:srgbClr val="98C8E8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E4D0E73C-D27F-9959-FBA2-B736F7F59A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436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grpFill/>
            <a:ln>
              <a:solidFill>
                <a:srgbClr val="98C8E8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A69A581F-C14D-459E-9C85-58B42C911F0C}"/>
              </a:ext>
            </a:extLst>
          </p:cNvPr>
          <p:cNvGrpSpPr/>
          <p:nvPr/>
        </p:nvGrpSpPr>
        <p:grpSpPr>
          <a:xfrm>
            <a:off x="2895436" y="333000"/>
            <a:ext cx="509116" cy="6228316"/>
            <a:chOff x="2895436" y="333000"/>
            <a:chExt cx="509116" cy="6228316"/>
          </a:xfrm>
          <a:solidFill>
            <a:srgbClr val="E2311D"/>
          </a:solidFill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9620EF60-6A8D-CA5F-943D-7F77774BDD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1999" y="1413000"/>
              <a:ext cx="395999" cy="396000"/>
            </a:xfrm>
            <a:prstGeom prst="ellipse">
              <a:avLst/>
            </a:prstGeom>
            <a:grpFill/>
            <a:ln>
              <a:solidFill>
                <a:srgbClr val="E2311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EF91FD17-AD38-2CED-ED25-6FC7D2E1DE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2000" y="333000"/>
              <a:ext cx="395999" cy="396000"/>
            </a:xfrm>
            <a:prstGeom prst="ellipse">
              <a:avLst/>
            </a:prstGeom>
            <a:grpFill/>
            <a:ln>
              <a:solidFill>
                <a:srgbClr val="E2311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4CBDCEDC-6166-ADFA-CED2-38389BDDCE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2000" y="2493000"/>
              <a:ext cx="395999" cy="396000"/>
            </a:xfrm>
            <a:prstGeom prst="ellipse">
              <a:avLst/>
            </a:prstGeom>
            <a:grpFill/>
            <a:ln>
              <a:solidFill>
                <a:srgbClr val="E2311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F0E249AF-29BC-658B-A96A-87678E9BE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1999" y="3573000"/>
              <a:ext cx="395999" cy="396000"/>
            </a:xfrm>
            <a:prstGeom prst="ellipse">
              <a:avLst/>
            </a:prstGeom>
            <a:grpFill/>
            <a:ln>
              <a:solidFill>
                <a:srgbClr val="E2311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60657F5F-2F4C-2D09-8D17-2DB2AF3E60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436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grpFill/>
            <a:ln>
              <a:solidFill>
                <a:srgbClr val="E2311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C43F48A3-7DA8-07A9-70FF-2D0743DE1F53}"/>
              </a:ext>
            </a:extLst>
          </p:cNvPr>
          <p:cNvGrpSpPr/>
          <p:nvPr/>
        </p:nvGrpSpPr>
        <p:grpSpPr>
          <a:xfrm>
            <a:off x="1995436" y="333000"/>
            <a:ext cx="509116" cy="6228316"/>
            <a:chOff x="1995436" y="333000"/>
            <a:chExt cx="509116" cy="6228316"/>
          </a:xfrm>
          <a:solidFill>
            <a:srgbClr val="D376F0"/>
          </a:solidFill>
        </p:grpSpPr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4AED96BF-A989-1ADD-4B7A-2BCD27150D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1999" y="1413000"/>
              <a:ext cx="395999" cy="396000"/>
            </a:xfrm>
            <a:prstGeom prst="ellipse">
              <a:avLst/>
            </a:prstGeom>
            <a:grpFill/>
            <a:ln>
              <a:solidFill>
                <a:srgbClr val="D376F0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CE679B18-DCA5-20AE-83AB-0248EE9FF5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2000" y="333000"/>
              <a:ext cx="395999" cy="396000"/>
            </a:xfrm>
            <a:prstGeom prst="ellipse">
              <a:avLst/>
            </a:prstGeom>
            <a:grpFill/>
            <a:ln>
              <a:solidFill>
                <a:srgbClr val="D376F0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8ECFE1A5-1B6B-1CC1-884D-8AF597968F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2000" y="2493000"/>
              <a:ext cx="395999" cy="396000"/>
            </a:xfrm>
            <a:prstGeom prst="ellipse">
              <a:avLst/>
            </a:prstGeom>
            <a:grpFill/>
            <a:ln>
              <a:solidFill>
                <a:srgbClr val="D376F0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171B0B7D-D2FC-A31F-9E8D-2CC24CDED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1999" y="3573000"/>
              <a:ext cx="395999" cy="396000"/>
            </a:xfrm>
            <a:prstGeom prst="ellipse">
              <a:avLst/>
            </a:prstGeom>
            <a:grpFill/>
            <a:ln>
              <a:solidFill>
                <a:srgbClr val="D376F0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AD49C2C7-AD09-3564-C313-83991393F5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5436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grpFill/>
            <a:ln>
              <a:solidFill>
                <a:srgbClr val="D376F0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</p:grp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D7AB6D62-1C6F-97EB-3BF3-9C3ABCB4DFEB}"/>
              </a:ext>
            </a:extLst>
          </p:cNvPr>
          <p:cNvGrpSpPr/>
          <p:nvPr/>
        </p:nvGrpSpPr>
        <p:grpSpPr>
          <a:xfrm>
            <a:off x="4695436" y="333000"/>
            <a:ext cx="509116" cy="6228316"/>
            <a:chOff x="4695436" y="333000"/>
            <a:chExt cx="509116" cy="6228316"/>
          </a:xfrm>
          <a:solidFill>
            <a:srgbClr val="CFA726"/>
          </a:solidFill>
        </p:grpSpPr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B89155D2-2C29-B4CA-0DB0-710FA7B6AB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1999" y="1413000"/>
              <a:ext cx="395999" cy="396000"/>
            </a:xfrm>
            <a:prstGeom prst="ellipse">
              <a:avLst/>
            </a:prstGeom>
            <a:grpFill/>
            <a:ln>
              <a:solidFill>
                <a:srgbClr val="CFA726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AA12B064-9994-4DCE-67DC-1C8D6374D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2000" y="333000"/>
              <a:ext cx="395999" cy="396000"/>
            </a:xfrm>
            <a:prstGeom prst="ellipse">
              <a:avLst/>
            </a:prstGeom>
            <a:grpFill/>
            <a:ln>
              <a:solidFill>
                <a:srgbClr val="CFA726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1035A80A-6AC2-9913-4193-421551B80B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2000" y="2493000"/>
              <a:ext cx="395999" cy="396000"/>
            </a:xfrm>
            <a:prstGeom prst="ellipse">
              <a:avLst/>
            </a:prstGeom>
            <a:grpFill/>
            <a:ln>
              <a:solidFill>
                <a:srgbClr val="CFA726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7C09E999-8D2F-9B7D-C677-13AC04CEE7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1999" y="3573000"/>
              <a:ext cx="395999" cy="396000"/>
            </a:xfrm>
            <a:prstGeom prst="ellipse">
              <a:avLst/>
            </a:prstGeom>
            <a:grpFill/>
            <a:ln>
              <a:solidFill>
                <a:srgbClr val="CFA726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BC59E557-469D-C675-F413-9322B9F2EA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5436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grpFill/>
            <a:ln>
              <a:solidFill>
                <a:srgbClr val="CFA726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6F92711A-7209-C8A6-B9B5-A9FEC5E6BD5A}"/>
              </a:ext>
            </a:extLst>
          </p:cNvPr>
          <p:cNvGrpSpPr/>
          <p:nvPr/>
        </p:nvGrpSpPr>
        <p:grpSpPr>
          <a:xfrm>
            <a:off x="1095436" y="333000"/>
            <a:ext cx="509116" cy="6228316"/>
            <a:chOff x="1095436" y="333000"/>
            <a:chExt cx="509116" cy="6228316"/>
          </a:xfrm>
          <a:solidFill>
            <a:srgbClr val="33CCB3"/>
          </a:solidFill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9B293E3C-0AB5-9DE6-2C6E-478E10F325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1999" y="1413000"/>
              <a:ext cx="395999" cy="396000"/>
            </a:xfrm>
            <a:prstGeom prst="ellipse">
              <a:avLst/>
            </a:prstGeom>
            <a:grpFill/>
            <a:ln>
              <a:solidFill>
                <a:srgbClr val="33CCB3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AC785296-B058-B424-C4FB-0A455DB175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2000" y="333000"/>
              <a:ext cx="395999" cy="396000"/>
            </a:xfrm>
            <a:prstGeom prst="ellipse">
              <a:avLst/>
            </a:prstGeom>
            <a:grpFill/>
            <a:ln>
              <a:solidFill>
                <a:srgbClr val="33CCB3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47E14414-32A3-89B9-71EE-19F260A456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2000" y="2493000"/>
              <a:ext cx="395999" cy="396000"/>
            </a:xfrm>
            <a:prstGeom prst="ellipse">
              <a:avLst/>
            </a:prstGeom>
            <a:grpFill/>
            <a:ln>
              <a:solidFill>
                <a:srgbClr val="33CCB3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7A5870BA-25E5-AB12-1E2A-CA11F8866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1999" y="3573000"/>
              <a:ext cx="395999" cy="396000"/>
            </a:xfrm>
            <a:prstGeom prst="ellipse">
              <a:avLst/>
            </a:prstGeom>
            <a:grpFill/>
            <a:ln>
              <a:solidFill>
                <a:srgbClr val="33CCB3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AC870C59-176F-4A9D-223F-17FFC8F93D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5436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grpFill/>
            <a:ln>
              <a:solidFill>
                <a:srgbClr val="33CCB3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6D03E62F-0BB8-7C49-C256-A594E4A9669D}"/>
              </a:ext>
            </a:extLst>
          </p:cNvPr>
          <p:cNvGrpSpPr/>
          <p:nvPr/>
        </p:nvGrpSpPr>
        <p:grpSpPr>
          <a:xfrm>
            <a:off x="3795436" y="333000"/>
            <a:ext cx="509116" cy="6228316"/>
            <a:chOff x="3795436" y="333000"/>
            <a:chExt cx="509116" cy="6228316"/>
          </a:xfrm>
          <a:solidFill>
            <a:srgbClr val="7BB42D"/>
          </a:solidFill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A35493AA-3CA2-2B9E-78D9-706B7AF8A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1999" y="1413000"/>
              <a:ext cx="395999" cy="396000"/>
            </a:xfrm>
            <a:prstGeom prst="ellipse">
              <a:avLst/>
            </a:prstGeom>
            <a:grpFill/>
            <a:ln>
              <a:solidFill>
                <a:srgbClr val="7BB42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BD7E0BF6-DC7A-79BC-F599-13BF810DA8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2000" y="333000"/>
              <a:ext cx="395999" cy="396000"/>
            </a:xfrm>
            <a:prstGeom prst="ellipse">
              <a:avLst/>
            </a:prstGeom>
            <a:grpFill/>
            <a:ln>
              <a:solidFill>
                <a:srgbClr val="7BB42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1964BBA6-90CC-634C-1C21-C35CDA59F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2000" y="2493000"/>
              <a:ext cx="395999" cy="396000"/>
            </a:xfrm>
            <a:prstGeom prst="ellipse">
              <a:avLst/>
            </a:prstGeom>
            <a:grpFill/>
            <a:ln>
              <a:solidFill>
                <a:srgbClr val="7BB42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6E7539C7-1A62-B73F-DC87-20A68F9B9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1999" y="3573000"/>
              <a:ext cx="395999" cy="396000"/>
            </a:xfrm>
            <a:prstGeom prst="ellipse">
              <a:avLst/>
            </a:prstGeom>
            <a:grpFill/>
            <a:ln>
              <a:solidFill>
                <a:srgbClr val="7BB42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114" name="任意多边形: 形状 113">
              <a:extLst>
                <a:ext uri="{FF2B5EF4-FFF2-40B4-BE49-F238E27FC236}">
                  <a16:creationId xmlns:a16="http://schemas.microsoft.com/office/drawing/2014/main" id="{9D002843-DADF-3658-F2C5-C811120840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5436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grpFill/>
            <a:ln>
              <a:solidFill>
                <a:srgbClr val="7BB42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96A0EF41-B16E-7473-70FB-048B9A80FF38}"/>
              </a:ext>
            </a:extLst>
          </p:cNvPr>
          <p:cNvGrpSpPr/>
          <p:nvPr/>
        </p:nvGrpSpPr>
        <p:grpSpPr>
          <a:xfrm>
            <a:off x="5595438" y="333000"/>
            <a:ext cx="509116" cy="6228316"/>
            <a:chOff x="5595438" y="333000"/>
            <a:chExt cx="509116" cy="6228316"/>
          </a:xfrm>
          <a:solidFill>
            <a:srgbClr val="1C72FD"/>
          </a:solidFill>
        </p:grpSpPr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CB7E6CA5-B521-03EA-A7D5-418E8EBCCF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1" y="1413000"/>
              <a:ext cx="395999" cy="396000"/>
            </a:xfrm>
            <a:prstGeom prst="ellipse">
              <a:avLst/>
            </a:prstGeom>
            <a:grpFill/>
            <a:ln>
              <a:solidFill>
                <a:srgbClr val="1C72F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FCEEF73E-698F-9522-BD88-2C60038930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2" y="333000"/>
              <a:ext cx="395999" cy="396000"/>
            </a:xfrm>
            <a:prstGeom prst="ellipse">
              <a:avLst/>
            </a:prstGeom>
            <a:grpFill/>
            <a:ln>
              <a:solidFill>
                <a:srgbClr val="1C72F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63DBD64D-52A0-7CFC-AFD2-D99A39A46D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2" y="2493000"/>
              <a:ext cx="395999" cy="396000"/>
            </a:xfrm>
            <a:prstGeom prst="ellipse">
              <a:avLst/>
            </a:prstGeom>
            <a:grpFill/>
            <a:ln>
              <a:solidFill>
                <a:srgbClr val="1C72F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398B9D50-EE50-AA14-8B1D-D20DBCEF0E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1" y="3573000"/>
              <a:ext cx="395999" cy="396000"/>
            </a:xfrm>
            <a:prstGeom prst="ellipse">
              <a:avLst/>
            </a:prstGeom>
            <a:grpFill/>
            <a:ln>
              <a:solidFill>
                <a:srgbClr val="1C72F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115" name="任意多边形: 形状 114">
              <a:extLst>
                <a:ext uri="{FF2B5EF4-FFF2-40B4-BE49-F238E27FC236}">
                  <a16:creationId xmlns:a16="http://schemas.microsoft.com/office/drawing/2014/main" id="{3F430B24-E450-FAF2-7E21-9F562158E0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5438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grpFill/>
            <a:ln>
              <a:solidFill>
                <a:srgbClr val="1C72F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</p:grpSp>
      <p:sp>
        <p:nvSpPr>
          <p:cNvPr id="157" name="矩形 156">
            <a:extLst>
              <a:ext uri="{FF2B5EF4-FFF2-40B4-BE49-F238E27FC236}">
                <a16:creationId xmlns:a16="http://schemas.microsoft.com/office/drawing/2014/main" id="{1014A242-DEEF-A58D-3BBC-9E40A619F467}"/>
              </a:ext>
            </a:extLst>
          </p:cNvPr>
          <p:cNvSpPr/>
          <p:nvPr/>
        </p:nvSpPr>
        <p:spPr>
          <a:xfrm>
            <a:off x="9672000" y="1080000"/>
            <a:ext cx="2520000" cy="360000"/>
          </a:xfrm>
          <a:prstGeom prst="rect">
            <a:avLst/>
          </a:prstGeom>
          <a:solidFill>
            <a:srgbClr val="E2311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#E2311D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0764C9A3-B096-5749-701A-3248D9D87F5A}"/>
              </a:ext>
            </a:extLst>
          </p:cNvPr>
          <p:cNvSpPr/>
          <p:nvPr/>
        </p:nvSpPr>
        <p:spPr>
          <a:xfrm>
            <a:off x="9672000" y="2160000"/>
            <a:ext cx="2520000" cy="360000"/>
          </a:xfrm>
          <a:prstGeom prst="rect">
            <a:avLst/>
          </a:prstGeom>
          <a:solidFill>
            <a:srgbClr val="1C72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#1C72FD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E860CD5D-0095-FBFB-2F4B-8B5B7D0F884D}"/>
              </a:ext>
            </a:extLst>
          </p:cNvPr>
          <p:cNvSpPr/>
          <p:nvPr/>
        </p:nvSpPr>
        <p:spPr>
          <a:xfrm>
            <a:off x="9672000" y="360000"/>
            <a:ext cx="2520000" cy="360000"/>
          </a:xfrm>
          <a:prstGeom prst="rect">
            <a:avLst/>
          </a:prstGeom>
          <a:solidFill>
            <a:srgbClr val="33CCB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#33CCB3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F491FF04-2739-2383-D407-F59E85FF0C6E}"/>
              </a:ext>
            </a:extLst>
          </p:cNvPr>
          <p:cNvSpPr/>
          <p:nvPr/>
        </p:nvSpPr>
        <p:spPr>
          <a:xfrm>
            <a:off x="9672000" y="720000"/>
            <a:ext cx="2520000" cy="360000"/>
          </a:xfrm>
          <a:prstGeom prst="rect">
            <a:avLst/>
          </a:prstGeom>
          <a:solidFill>
            <a:srgbClr val="D376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#D376F0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4FF6FE42-F90C-980B-93FC-0F451B06DB24}"/>
              </a:ext>
            </a:extLst>
          </p:cNvPr>
          <p:cNvSpPr/>
          <p:nvPr/>
        </p:nvSpPr>
        <p:spPr>
          <a:xfrm>
            <a:off x="9672000" y="1440000"/>
            <a:ext cx="2520000" cy="360000"/>
          </a:xfrm>
          <a:prstGeom prst="rect">
            <a:avLst/>
          </a:prstGeom>
          <a:solidFill>
            <a:srgbClr val="7BB4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#7BB42D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DC9F3897-124D-A96D-825E-2E125892B4AF}"/>
              </a:ext>
            </a:extLst>
          </p:cNvPr>
          <p:cNvSpPr/>
          <p:nvPr/>
        </p:nvSpPr>
        <p:spPr>
          <a:xfrm>
            <a:off x="9672000" y="0"/>
            <a:ext cx="2520000" cy="360000"/>
          </a:xfrm>
          <a:prstGeom prst="rect">
            <a:avLst/>
          </a:prstGeom>
          <a:solidFill>
            <a:srgbClr val="98C8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#98C8E8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7F6EC865-63B8-AD26-5A36-3F8C8CA48DB6}"/>
              </a:ext>
            </a:extLst>
          </p:cNvPr>
          <p:cNvSpPr/>
          <p:nvPr/>
        </p:nvSpPr>
        <p:spPr>
          <a:xfrm>
            <a:off x="9672000" y="1800000"/>
            <a:ext cx="2520000" cy="360000"/>
          </a:xfrm>
          <a:prstGeom prst="rect">
            <a:avLst/>
          </a:prstGeom>
          <a:solidFill>
            <a:srgbClr val="CFA7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#CFA726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355" name="组合 354">
            <a:extLst>
              <a:ext uri="{FF2B5EF4-FFF2-40B4-BE49-F238E27FC236}">
                <a16:creationId xmlns:a16="http://schemas.microsoft.com/office/drawing/2014/main" id="{947E9108-6772-D4AA-51E0-5F391B5EFB8A}"/>
              </a:ext>
            </a:extLst>
          </p:cNvPr>
          <p:cNvGrpSpPr/>
          <p:nvPr/>
        </p:nvGrpSpPr>
        <p:grpSpPr>
          <a:xfrm>
            <a:off x="195436" y="333000"/>
            <a:ext cx="5909118" cy="6228316"/>
            <a:chOff x="195436" y="333000"/>
            <a:chExt cx="5909118" cy="6228316"/>
          </a:xfrm>
          <a:solidFill>
            <a:schemeClr val="bg1">
              <a:alpha val="40000"/>
            </a:schemeClr>
          </a:solidFill>
        </p:grpSpPr>
        <p:sp>
          <p:nvSpPr>
            <p:cNvPr id="356" name="椭圆 355">
              <a:extLst>
                <a:ext uri="{FF2B5EF4-FFF2-40B4-BE49-F238E27FC236}">
                  <a16:creationId xmlns:a16="http://schemas.microsoft.com/office/drawing/2014/main" id="{2C147655-2BA3-18DA-4371-400DC8C8D5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999" y="141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57" name="椭圆 356">
              <a:extLst>
                <a:ext uri="{FF2B5EF4-FFF2-40B4-BE49-F238E27FC236}">
                  <a16:creationId xmlns:a16="http://schemas.microsoft.com/office/drawing/2014/main" id="{CDBE8FBF-51FA-2A95-F0CD-A323383C88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" y="33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58" name="椭圆 357">
              <a:extLst>
                <a:ext uri="{FF2B5EF4-FFF2-40B4-BE49-F238E27FC236}">
                  <a16:creationId xmlns:a16="http://schemas.microsoft.com/office/drawing/2014/main" id="{A8E391D3-1B84-5E26-24D0-EAEF546872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" y="249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59" name="椭圆 358">
              <a:extLst>
                <a:ext uri="{FF2B5EF4-FFF2-40B4-BE49-F238E27FC236}">
                  <a16:creationId xmlns:a16="http://schemas.microsoft.com/office/drawing/2014/main" id="{1E91A710-D2CA-7172-AB5A-78732C9304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999" y="357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60" name="任意多边形: 形状 359">
              <a:extLst>
                <a:ext uri="{FF2B5EF4-FFF2-40B4-BE49-F238E27FC236}">
                  <a16:creationId xmlns:a16="http://schemas.microsoft.com/office/drawing/2014/main" id="{B70748C4-0F60-80C5-B6DE-0F9189C080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436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61" name="椭圆 360">
              <a:extLst>
                <a:ext uri="{FF2B5EF4-FFF2-40B4-BE49-F238E27FC236}">
                  <a16:creationId xmlns:a16="http://schemas.microsoft.com/office/drawing/2014/main" id="{9F0DF26A-44B3-1542-D5DD-62154769E6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1999" y="141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62" name="椭圆 361">
              <a:extLst>
                <a:ext uri="{FF2B5EF4-FFF2-40B4-BE49-F238E27FC236}">
                  <a16:creationId xmlns:a16="http://schemas.microsoft.com/office/drawing/2014/main" id="{816E08DA-47B9-C539-47AC-54DCCD2F32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2000" y="33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63" name="椭圆 362">
              <a:extLst>
                <a:ext uri="{FF2B5EF4-FFF2-40B4-BE49-F238E27FC236}">
                  <a16:creationId xmlns:a16="http://schemas.microsoft.com/office/drawing/2014/main" id="{99FCED87-EB81-64C9-94FC-5EAC10B7E2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2000" y="249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64" name="椭圆 363">
              <a:extLst>
                <a:ext uri="{FF2B5EF4-FFF2-40B4-BE49-F238E27FC236}">
                  <a16:creationId xmlns:a16="http://schemas.microsoft.com/office/drawing/2014/main" id="{1EE178D0-48DB-1A64-3EF8-54686F6DD6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1999" y="357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65" name="任意多边形: 形状 364">
              <a:extLst>
                <a:ext uri="{FF2B5EF4-FFF2-40B4-BE49-F238E27FC236}">
                  <a16:creationId xmlns:a16="http://schemas.microsoft.com/office/drawing/2014/main" id="{621F6945-0A59-D04A-D600-BEF4D89454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436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66" name="椭圆 365">
              <a:extLst>
                <a:ext uri="{FF2B5EF4-FFF2-40B4-BE49-F238E27FC236}">
                  <a16:creationId xmlns:a16="http://schemas.microsoft.com/office/drawing/2014/main" id="{517F8CF7-5534-2D6F-747E-0EC27BC852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1999" y="141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67" name="椭圆 366">
              <a:extLst>
                <a:ext uri="{FF2B5EF4-FFF2-40B4-BE49-F238E27FC236}">
                  <a16:creationId xmlns:a16="http://schemas.microsoft.com/office/drawing/2014/main" id="{516DAC50-46CF-C53B-A813-1671C0E967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2000" y="33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68" name="椭圆 367">
              <a:extLst>
                <a:ext uri="{FF2B5EF4-FFF2-40B4-BE49-F238E27FC236}">
                  <a16:creationId xmlns:a16="http://schemas.microsoft.com/office/drawing/2014/main" id="{1D0DB0E5-850D-B18F-B8EB-26CD37F7BD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2000" y="249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69" name="椭圆 368">
              <a:extLst>
                <a:ext uri="{FF2B5EF4-FFF2-40B4-BE49-F238E27FC236}">
                  <a16:creationId xmlns:a16="http://schemas.microsoft.com/office/drawing/2014/main" id="{0C36A0F5-7CF1-8CDC-DFA2-2DDFF8CCD9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1999" y="357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70" name="任意多边形: 形状 369">
              <a:extLst>
                <a:ext uri="{FF2B5EF4-FFF2-40B4-BE49-F238E27FC236}">
                  <a16:creationId xmlns:a16="http://schemas.microsoft.com/office/drawing/2014/main" id="{57181CDB-BAF1-7A4D-C1E2-2987A448BA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5436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71" name="椭圆 370">
              <a:extLst>
                <a:ext uri="{FF2B5EF4-FFF2-40B4-BE49-F238E27FC236}">
                  <a16:creationId xmlns:a16="http://schemas.microsoft.com/office/drawing/2014/main" id="{30DB18AB-697A-C7ED-F247-3B6A754A56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1999" y="141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72" name="椭圆 371">
              <a:extLst>
                <a:ext uri="{FF2B5EF4-FFF2-40B4-BE49-F238E27FC236}">
                  <a16:creationId xmlns:a16="http://schemas.microsoft.com/office/drawing/2014/main" id="{3F5803B0-60AC-F7FA-C30D-7B8A40AC64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2000" y="33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73" name="椭圆 372">
              <a:extLst>
                <a:ext uri="{FF2B5EF4-FFF2-40B4-BE49-F238E27FC236}">
                  <a16:creationId xmlns:a16="http://schemas.microsoft.com/office/drawing/2014/main" id="{FAD839E9-B4C2-6A5A-1FBE-93BE5D155B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2000" y="249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74" name="椭圆 373">
              <a:extLst>
                <a:ext uri="{FF2B5EF4-FFF2-40B4-BE49-F238E27FC236}">
                  <a16:creationId xmlns:a16="http://schemas.microsoft.com/office/drawing/2014/main" id="{387B451F-74EE-E3BE-C901-6080202242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1999" y="357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75" name="任意多边形: 形状 374">
              <a:extLst>
                <a:ext uri="{FF2B5EF4-FFF2-40B4-BE49-F238E27FC236}">
                  <a16:creationId xmlns:a16="http://schemas.microsoft.com/office/drawing/2014/main" id="{DFB2A690-A7CC-FA08-8832-9D478F48D3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5436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76" name="椭圆 375">
              <a:extLst>
                <a:ext uri="{FF2B5EF4-FFF2-40B4-BE49-F238E27FC236}">
                  <a16:creationId xmlns:a16="http://schemas.microsoft.com/office/drawing/2014/main" id="{70D08E91-BE36-C1B9-C7A8-A9B190E26C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1999" y="141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77" name="椭圆 376">
              <a:extLst>
                <a:ext uri="{FF2B5EF4-FFF2-40B4-BE49-F238E27FC236}">
                  <a16:creationId xmlns:a16="http://schemas.microsoft.com/office/drawing/2014/main" id="{64B1938C-6106-4E36-E03F-21284988CE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2000" y="33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78" name="椭圆 377">
              <a:extLst>
                <a:ext uri="{FF2B5EF4-FFF2-40B4-BE49-F238E27FC236}">
                  <a16:creationId xmlns:a16="http://schemas.microsoft.com/office/drawing/2014/main" id="{450D015F-CBBE-0F96-D31D-1223266C6D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2000" y="249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79" name="椭圆 378">
              <a:extLst>
                <a:ext uri="{FF2B5EF4-FFF2-40B4-BE49-F238E27FC236}">
                  <a16:creationId xmlns:a16="http://schemas.microsoft.com/office/drawing/2014/main" id="{6CB7EF76-8AA9-81E8-030E-FD56FC4BDE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1999" y="357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80" name="任意多边形: 形状 379">
              <a:extLst>
                <a:ext uri="{FF2B5EF4-FFF2-40B4-BE49-F238E27FC236}">
                  <a16:creationId xmlns:a16="http://schemas.microsoft.com/office/drawing/2014/main" id="{5D3C9A24-99C1-4707-F048-4086A36915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5436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81" name="椭圆 380">
              <a:extLst>
                <a:ext uri="{FF2B5EF4-FFF2-40B4-BE49-F238E27FC236}">
                  <a16:creationId xmlns:a16="http://schemas.microsoft.com/office/drawing/2014/main" id="{5FE064E7-9B05-358E-4E77-7D096061A5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1999" y="141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82" name="椭圆 381">
              <a:extLst>
                <a:ext uri="{FF2B5EF4-FFF2-40B4-BE49-F238E27FC236}">
                  <a16:creationId xmlns:a16="http://schemas.microsoft.com/office/drawing/2014/main" id="{871F8C14-5B5C-1C97-4672-813C068785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2000" y="33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83" name="椭圆 382">
              <a:extLst>
                <a:ext uri="{FF2B5EF4-FFF2-40B4-BE49-F238E27FC236}">
                  <a16:creationId xmlns:a16="http://schemas.microsoft.com/office/drawing/2014/main" id="{2237ABAD-8F5B-4410-AD63-A7F73E4196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2000" y="249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84" name="椭圆 383">
              <a:extLst>
                <a:ext uri="{FF2B5EF4-FFF2-40B4-BE49-F238E27FC236}">
                  <a16:creationId xmlns:a16="http://schemas.microsoft.com/office/drawing/2014/main" id="{5843F9BD-F5DE-ABF2-3035-E4C980D6E7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1999" y="357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85" name="任意多边形: 形状 384">
              <a:extLst>
                <a:ext uri="{FF2B5EF4-FFF2-40B4-BE49-F238E27FC236}">
                  <a16:creationId xmlns:a16="http://schemas.microsoft.com/office/drawing/2014/main" id="{EF6894B1-E14A-5CE5-8CA6-02B829ECA5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5436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86" name="椭圆 385">
              <a:extLst>
                <a:ext uri="{FF2B5EF4-FFF2-40B4-BE49-F238E27FC236}">
                  <a16:creationId xmlns:a16="http://schemas.microsoft.com/office/drawing/2014/main" id="{33282C04-D75D-5536-BC2F-5EAC6F71E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1" y="141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87" name="椭圆 386">
              <a:extLst>
                <a:ext uri="{FF2B5EF4-FFF2-40B4-BE49-F238E27FC236}">
                  <a16:creationId xmlns:a16="http://schemas.microsoft.com/office/drawing/2014/main" id="{04410DFC-30E6-48C6-206D-9946CF8C3A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2" y="33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88" name="椭圆 387">
              <a:extLst>
                <a:ext uri="{FF2B5EF4-FFF2-40B4-BE49-F238E27FC236}">
                  <a16:creationId xmlns:a16="http://schemas.microsoft.com/office/drawing/2014/main" id="{1532FBDB-14F6-B1C0-F6BD-DC929E1C9E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2" y="249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89" name="椭圆 388">
              <a:extLst>
                <a:ext uri="{FF2B5EF4-FFF2-40B4-BE49-F238E27FC236}">
                  <a16:creationId xmlns:a16="http://schemas.microsoft.com/office/drawing/2014/main" id="{5FCD9C38-743A-28FA-A0D2-A5AE60B8D1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1" y="3573000"/>
              <a:ext cx="395999" cy="396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90" name="任意多边形: 形状 389">
              <a:extLst>
                <a:ext uri="{FF2B5EF4-FFF2-40B4-BE49-F238E27FC236}">
                  <a16:creationId xmlns:a16="http://schemas.microsoft.com/office/drawing/2014/main" id="{04DBB77F-D16C-A955-7E71-72DE8251C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5438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</p:grpSp>
      <p:grpSp>
        <p:nvGrpSpPr>
          <p:cNvPr id="433" name="组合 432">
            <a:extLst>
              <a:ext uri="{FF2B5EF4-FFF2-40B4-BE49-F238E27FC236}">
                <a16:creationId xmlns:a16="http://schemas.microsoft.com/office/drawing/2014/main" id="{63E9FF83-674D-2AF7-A4CA-63B2AE8ADB4B}"/>
              </a:ext>
            </a:extLst>
          </p:cNvPr>
          <p:cNvGrpSpPr/>
          <p:nvPr/>
        </p:nvGrpSpPr>
        <p:grpSpPr>
          <a:xfrm>
            <a:off x="306983" y="365983"/>
            <a:ext cx="5698752" cy="6121893"/>
            <a:chOff x="306983" y="365983"/>
            <a:chExt cx="5698752" cy="6121893"/>
          </a:xfrm>
        </p:grpSpPr>
        <p:grpSp>
          <p:nvGrpSpPr>
            <p:cNvPr id="391" name="组合 390">
              <a:extLst>
                <a:ext uri="{FF2B5EF4-FFF2-40B4-BE49-F238E27FC236}">
                  <a16:creationId xmlns:a16="http://schemas.microsoft.com/office/drawing/2014/main" id="{8DC57FEA-D50B-0608-514A-D504EFC34973}"/>
                </a:ext>
              </a:extLst>
            </p:cNvPr>
            <p:cNvGrpSpPr/>
            <p:nvPr/>
          </p:nvGrpSpPr>
          <p:grpSpPr>
            <a:xfrm>
              <a:off x="1190608" y="373065"/>
              <a:ext cx="319795" cy="6114811"/>
              <a:chOff x="1190608" y="373065"/>
              <a:chExt cx="319795" cy="6114811"/>
            </a:xfrm>
            <a:solidFill>
              <a:srgbClr val="33CCB3"/>
            </a:solidFill>
          </p:grpSpPr>
          <p:sp>
            <p:nvSpPr>
              <p:cNvPr id="392" name="任意多边形: 形状 391">
                <a:extLst>
                  <a:ext uri="{FF2B5EF4-FFF2-40B4-BE49-F238E27FC236}">
                    <a16:creationId xmlns:a16="http://schemas.microsoft.com/office/drawing/2014/main" id="{205E2509-DBC5-2931-9684-11E07122B3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90608" y="373065"/>
                <a:ext cx="318770" cy="315871"/>
              </a:xfrm>
              <a:custGeom>
                <a:avLst/>
                <a:gdLst>
                  <a:gd name="connsiteX0" fmla="*/ 1223966 w 2444964"/>
                  <a:gd name="connsiteY0" fmla="*/ 1954648 h 2422729"/>
                  <a:gd name="connsiteX1" fmla="*/ 1212724 w 2444964"/>
                  <a:gd name="connsiteY1" fmla="*/ 1960641 h 2422729"/>
                  <a:gd name="connsiteX2" fmla="*/ 1116324 w 2444964"/>
                  <a:gd name="connsiteY2" fmla="*/ 2025914 h 2422729"/>
                  <a:gd name="connsiteX3" fmla="*/ 1223363 w 2444964"/>
                  <a:gd name="connsiteY3" fmla="*/ 2199736 h 2422729"/>
                  <a:gd name="connsiteX4" fmla="*/ 1329612 w 2444964"/>
                  <a:gd name="connsiteY4" fmla="*/ 2025842 h 2422729"/>
                  <a:gd name="connsiteX5" fmla="*/ 1234290 w 2444964"/>
                  <a:gd name="connsiteY5" fmla="*/ 1961863 h 2422729"/>
                  <a:gd name="connsiteX6" fmla="*/ 1223966 w 2444964"/>
                  <a:gd name="connsiteY6" fmla="*/ 1954648 h 2422729"/>
                  <a:gd name="connsiteX7" fmla="*/ 1223651 w 2444964"/>
                  <a:gd name="connsiteY7" fmla="*/ 1754326 h 2422729"/>
                  <a:gd name="connsiteX8" fmla="*/ 1035020 w 2444964"/>
                  <a:gd name="connsiteY8" fmla="*/ 1918731 h 2422729"/>
                  <a:gd name="connsiteX9" fmla="*/ 1034876 w 2444964"/>
                  <a:gd name="connsiteY9" fmla="*/ 1918731 h 2422729"/>
                  <a:gd name="connsiteX10" fmla="*/ 1212868 w 2444964"/>
                  <a:gd name="connsiteY10" fmla="*/ 1879624 h 2422729"/>
                  <a:gd name="connsiteX11" fmla="*/ 1232637 w 2444964"/>
                  <a:gd name="connsiteY11" fmla="*/ 1879624 h 2422729"/>
                  <a:gd name="connsiteX12" fmla="*/ 1411707 w 2444964"/>
                  <a:gd name="connsiteY12" fmla="*/ 1918659 h 2422729"/>
                  <a:gd name="connsiteX13" fmla="*/ 1296688 w 2444964"/>
                  <a:gd name="connsiteY13" fmla="*/ 1860574 h 2422729"/>
                  <a:gd name="connsiteX14" fmla="*/ 1223651 w 2444964"/>
                  <a:gd name="connsiteY14" fmla="*/ 1754326 h 2422729"/>
                  <a:gd name="connsiteX15" fmla="*/ 35146 w 2444964"/>
                  <a:gd name="connsiteY15" fmla="*/ 853009 h 2422729"/>
                  <a:gd name="connsiteX16" fmla="*/ 147937 w 2444964"/>
                  <a:gd name="connsiteY16" fmla="*/ 1002103 h 2422729"/>
                  <a:gd name="connsiteX17" fmla="*/ 384660 w 2444964"/>
                  <a:gd name="connsiteY17" fmla="*/ 1208849 h 2422729"/>
                  <a:gd name="connsiteX18" fmla="*/ 569337 w 2444964"/>
                  <a:gd name="connsiteY18" fmla="*/ 1260176 h 2422729"/>
                  <a:gd name="connsiteX19" fmla="*/ 700171 w 2444964"/>
                  <a:gd name="connsiteY19" fmla="*/ 1265065 h 2422729"/>
                  <a:gd name="connsiteX20" fmla="*/ 984987 w 2444964"/>
                  <a:gd name="connsiteY20" fmla="*/ 1350179 h 2422729"/>
                  <a:gd name="connsiteX21" fmla="*/ 1060252 w 2444964"/>
                  <a:gd name="connsiteY21" fmla="*/ 1690347 h 2422729"/>
                  <a:gd name="connsiteX22" fmla="*/ 855087 w 2444964"/>
                  <a:gd name="connsiteY22" fmla="*/ 1737217 h 2422729"/>
                  <a:gd name="connsiteX23" fmla="*/ 814184 w 2444964"/>
                  <a:gd name="connsiteY23" fmla="*/ 1671872 h 2422729"/>
                  <a:gd name="connsiteX24" fmla="*/ 835390 w 2444964"/>
                  <a:gd name="connsiteY24" fmla="*/ 1646137 h 2422729"/>
                  <a:gd name="connsiteX25" fmla="*/ 952925 w 2444964"/>
                  <a:gd name="connsiteY25" fmla="*/ 1620185 h 2422729"/>
                  <a:gd name="connsiteX26" fmla="*/ 1018055 w 2444964"/>
                  <a:gd name="connsiteY26" fmla="*/ 1490142 h 2422729"/>
                  <a:gd name="connsiteX27" fmla="*/ 942070 w 2444964"/>
                  <a:gd name="connsiteY27" fmla="*/ 1393095 h 2422729"/>
                  <a:gd name="connsiteX28" fmla="*/ 783200 w 2444964"/>
                  <a:gd name="connsiteY28" fmla="*/ 1406466 h 2422729"/>
                  <a:gd name="connsiteX29" fmla="*/ 463663 w 2444964"/>
                  <a:gd name="connsiteY29" fmla="*/ 1517747 h 2422729"/>
                  <a:gd name="connsiteX30" fmla="*/ 146499 w 2444964"/>
                  <a:gd name="connsiteY30" fmla="*/ 1417608 h 2422729"/>
                  <a:gd name="connsiteX31" fmla="*/ 928 w 2444964"/>
                  <a:gd name="connsiteY31" fmla="*/ 1106554 h 2422729"/>
                  <a:gd name="connsiteX32" fmla="*/ 29683 w 2444964"/>
                  <a:gd name="connsiteY32" fmla="*/ 858976 h 2422729"/>
                  <a:gd name="connsiteX33" fmla="*/ 35146 w 2444964"/>
                  <a:gd name="connsiteY33" fmla="*/ 853009 h 2422729"/>
                  <a:gd name="connsiteX34" fmla="*/ 2410933 w 2444964"/>
                  <a:gd name="connsiteY34" fmla="*/ 848552 h 2422729"/>
                  <a:gd name="connsiteX35" fmla="*/ 2438322 w 2444964"/>
                  <a:gd name="connsiteY35" fmla="*/ 960983 h 2422729"/>
                  <a:gd name="connsiteX36" fmla="*/ 2443570 w 2444964"/>
                  <a:gd name="connsiteY36" fmla="*/ 1115899 h 2422729"/>
                  <a:gd name="connsiteX37" fmla="*/ 2341131 w 2444964"/>
                  <a:gd name="connsiteY37" fmla="*/ 1376201 h 2422729"/>
                  <a:gd name="connsiteX38" fmla="*/ 2101820 w 2444964"/>
                  <a:gd name="connsiteY38" fmla="*/ 1516381 h 2422729"/>
                  <a:gd name="connsiteX39" fmla="*/ 1913189 w 2444964"/>
                  <a:gd name="connsiteY39" fmla="*/ 1504735 h 2422729"/>
                  <a:gd name="connsiteX40" fmla="*/ 1653749 w 2444964"/>
                  <a:gd name="connsiteY40" fmla="*/ 1402728 h 2422729"/>
                  <a:gd name="connsiteX41" fmla="*/ 1472954 w 2444964"/>
                  <a:gd name="connsiteY41" fmla="*/ 1410779 h 2422729"/>
                  <a:gd name="connsiteX42" fmla="*/ 1428384 w 2444964"/>
                  <a:gd name="connsiteY42" fmla="*/ 1542548 h 2422729"/>
                  <a:gd name="connsiteX43" fmla="*/ 1515799 w 2444964"/>
                  <a:gd name="connsiteY43" fmla="*/ 1630249 h 2422729"/>
                  <a:gd name="connsiteX44" fmla="*/ 1609251 w 2444964"/>
                  <a:gd name="connsiteY44" fmla="*/ 1646208 h 2422729"/>
                  <a:gd name="connsiteX45" fmla="*/ 1630817 w 2444964"/>
                  <a:gd name="connsiteY45" fmla="*/ 1675969 h 2422729"/>
                  <a:gd name="connsiteX46" fmla="*/ 1521909 w 2444964"/>
                  <a:gd name="connsiteY46" fmla="*/ 1758927 h 2422729"/>
                  <a:gd name="connsiteX47" fmla="*/ 1358438 w 2444964"/>
                  <a:gd name="connsiteY47" fmla="*/ 1622342 h 2422729"/>
                  <a:gd name="connsiteX48" fmla="*/ 1420405 w 2444964"/>
                  <a:gd name="connsiteY48" fmla="*/ 1383750 h 2422729"/>
                  <a:gd name="connsiteX49" fmla="*/ 1605226 w 2444964"/>
                  <a:gd name="connsiteY49" fmla="*/ 1286415 h 2422729"/>
                  <a:gd name="connsiteX50" fmla="*/ 1832100 w 2444964"/>
                  <a:gd name="connsiteY50" fmla="*/ 1263771 h 2422729"/>
                  <a:gd name="connsiteX51" fmla="*/ 2114687 w 2444964"/>
                  <a:gd name="connsiteY51" fmla="*/ 1179016 h 2422729"/>
                  <a:gd name="connsiteX52" fmla="*/ 2270035 w 2444964"/>
                  <a:gd name="connsiteY52" fmla="*/ 1034164 h 2422729"/>
                  <a:gd name="connsiteX53" fmla="*/ 2410933 w 2444964"/>
                  <a:gd name="connsiteY53" fmla="*/ 848552 h 2422729"/>
                  <a:gd name="connsiteX54" fmla="*/ 290488 w 2444964"/>
                  <a:gd name="connsiteY54" fmla="*/ 349873 h 2422729"/>
                  <a:gd name="connsiteX55" fmla="*/ 363310 w 2444964"/>
                  <a:gd name="connsiteY55" fmla="*/ 643243 h 2422729"/>
                  <a:gd name="connsiteX56" fmla="*/ 478904 w 2444964"/>
                  <a:gd name="connsiteY56" fmla="*/ 847546 h 2422729"/>
                  <a:gd name="connsiteX57" fmla="*/ 683494 w 2444964"/>
                  <a:gd name="connsiteY57" fmla="*/ 1030354 h 2422729"/>
                  <a:gd name="connsiteX58" fmla="*/ 954435 w 2444964"/>
                  <a:gd name="connsiteY58" fmla="*/ 1174127 h 2422729"/>
                  <a:gd name="connsiteX59" fmla="*/ 1129911 w 2444964"/>
                  <a:gd name="connsiteY59" fmla="*/ 1299354 h 2422729"/>
                  <a:gd name="connsiteX60" fmla="*/ 1221135 w 2444964"/>
                  <a:gd name="connsiteY60" fmla="*/ 1442337 h 2422729"/>
                  <a:gd name="connsiteX61" fmla="*/ 1255569 w 2444964"/>
                  <a:gd name="connsiteY61" fmla="*/ 1375482 h 2422729"/>
                  <a:gd name="connsiteX62" fmla="*/ 1481149 w 2444964"/>
                  <a:gd name="connsiteY62" fmla="*/ 1179878 h 2422729"/>
                  <a:gd name="connsiteX63" fmla="*/ 1790263 w 2444964"/>
                  <a:gd name="connsiteY63" fmla="*/ 1013029 h 2422729"/>
                  <a:gd name="connsiteX64" fmla="*/ 1942303 w 2444964"/>
                  <a:gd name="connsiteY64" fmla="*/ 877235 h 2422729"/>
                  <a:gd name="connsiteX65" fmla="*/ 2111597 w 2444964"/>
                  <a:gd name="connsiteY65" fmla="*/ 562802 h 2422729"/>
                  <a:gd name="connsiteX66" fmla="*/ 2159042 w 2444964"/>
                  <a:gd name="connsiteY66" fmla="*/ 357278 h 2422729"/>
                  <a:gd name="connsiteX67" fmla="*/ 2206847 w 2444964"/>
                  <a:gd name="connsiteY67" fmla="*/ 455331 h 2422729"/>
                  <a:gd name="connsiteX68" fmla="*/ 2269748 w 2444964"/>
                  <a:gd name="connsiteY68" fmla="*/ 677605 h 2422729"/>
                  <a:gd name="connsiteX69" fmla="*/ 2218780 w 2444964"/>
                  <a:gd name="connsiteY69" fmla="*/ 955088 h 2422729"/>
                  <a:gd name="connsiteX70" fmla="*/ 1869841 w 2444964"/>
                  <a:gd name="connsiteY70" fmla="*/ 1184623 h 2422729"/>
                  <a:gd name="connsiteX71" fmla="*/ 1636497 w 2444964"/>
                  <a:gd name="connsiteY71" fmla="*/ 1227755 h 2422729"/>
                  <a:gd name="connsiteX72" fmla="*/ 1353550 w 2444964"/>
                  <a:gd name="connsiteY72" fmla="*/ 1380227 h 2422729"/>
                  <a:gd name="connsiteX73" fmla="*/ 1266927 w 2444964"/>
                  <a:gd name="connsiteY73" fmla="*/ 1637869 h 2422729"/>
                  <a:gd name="connsiteX74" fmla="*/ 1385252 w 2444964"/>
                  <a:gd name="connsiteY74" fmla="*/ 1790629 h 2422729"/>
                  <a:gd name="connsiteX75" fmla="*/ 1423281 w 2444964"/>
                  <a:gd name="connsiteY75" fmla="*/ 1809391 h 2422729"/>
                  <a:gd name="connsiteX76" fmla="*/ 1555193 w 2444964"/>
                  <a:gd name="connsiteY76" fmla="*/ 1803856 h 2422729"/>
                  <a:gd name="connsiteX77" fmla="*/ 1657200 w 2444964"/>
                  <a:gd name="connsiteY77" fmla="*/ 1800765 h 2422729"/>
                  <a:gd name="connsiteX78" fmla="*/ 1658422 w 2444964"/>
                  <a:gd name="connsiteY78" fmla="*/ 1822331 h 2422729"/>
                  <a:gd name="connsiteX79" fmla="*/ 1401499 w 2444964"/>
                  <a:gd name="connsiteY79" fmla="*/ 2107362 h 2422729"/>
                  <a:gd name="connsiteX80" fmla="*/ 1252549 w 2444964"/>
                  <a:gd name="connsiteY80" fmla="*/ 2362272 h 2422729"/>
                  <a:gd name="connsiteX81" fmla="*/ 1223795 w 2444964"/>
                  <a:gd name="connsiteY81" fmla="*/ 2422729 h 2422729"/>
                  <a:gd name="connsiteX82" fmla="*/ 1196262 w 2444964"/>
                  <a:gd name="connsiteY82" fmla="*/ 2369030 h 2422729"/>
                  <a:gd name="connsiteX83" fmla="*/ 964571 w 2444964"/>
                  <a:gd name="connsiteY83" fmla="*/ 2000682 h 2422729"/>
                  <a:gd name="connsiteX84" fmla="*/ 786867 w 2444964"/>
                  <a:gd name="connsiteY84" fmla="*/ 1821324 h 2422729"/>
                  <a:gd name="connsiteX85" fmla="*/ 794415 w 2444964"/>
                  <a:gd name="connsiteY85" fmla="*/ 1798536 h 2422729"/>
                  <a:gd name="connsiteX86" fmla="*/ 918923 w 2444964"/>
                  <a:gd name="connsiteY86" fmla="*/ 1820102 h 2422729"/>
                  <a:gd name="connsiteX87" fmla="*/ 972047 w 2444964"/>
                  <a:gd name="connsiteY87" fmla="*/ 1829951 h 2422729"/>
                  <a:gd name="connsiteX88" fmla="*/ 1122506 w 2444964"/>
                  <a:gd name="connsiteY88" fmla="*/ 1744118 h 2422729"/>
                  <a:gd name="connsiteX89" fmla="*/ 1180016 w 2444964"/>
                  <a:gd name="connsiteY89" fmla="*/ 1622701 h 2422729"/>
                  <a:gd name="connsiteX90" fmla="*/ 1125957 w 2444964"/>
                  <a:gd name="connsiteY90" fmla="*/ 1421849 h 2422729"/>
                  <a:gd name="connsiteX91" fmla="*/ 957023 w 2444964"/>
                  <a:gd name="connsiteY91" fmla="*/ 1285696 h 2422729"/>
                  <a:gd name="connsiteX92" fmla="*/ 735468 w 2444964"/>
                  <a:gd name="connsiteY92" fmla="*/ 1209927 h 2422729"/>
                  <a:gd name="connsiteX93" fmla="*/ 599602 w 2444964"/>
                  <a:gd name="connsiteY93" fmla="*/ 1190086 h 2422729"/>
                  <a:gd name="connsiteX94" fmla="*/ 328517 w 2444964"/>
                  <a:gd name="connsiteY94" fmla="*/ 1073989 h 2422729"/>
                  <a:gd name="connsiteX95" fmla="*/ 188625 w 2444964"/>
                  <a:gd name="connsiteY95" fmla="*/ 862930 h 2422729"/>
                  <a:gd name="connsiteX96" fmla="*/ 178848 w 2444964"/>
                  <a:gd name="connsiteY96" fmla="*/ 662581 h 2422729"/>
                  <a:gd name="connsiteX97" fmla="*/ 290488 w 2444964"/>
                  <a:gd name="connsiteY97" fmla="*/ 349873 h 2422729"/>
                  <a:gd name="connsiteX98" fmla="*/ 819072 w 2444964"/>
                  <a:gd name="connsiteY98" fmla="*/ 6254 h 2422729"/>
                  <a:gd name="connsiteX99" fmla="*/ 822810 w 2444964"/>
                  <a:gd name="connsiteY99" fmla="*/ 10064 h 2422729"/>
                  <a:gd name="connsiteX100" fmla="*/ 742009 w 2444964"/>
                  <a:gd name="connsiteY100" fmla="*/ 232123 h 2422729"/>
                  <a:gd name="connsiteX101" fmla="*/ 727632 w 2444964"/>
                  <a:gd name="connsiteY101" fmla="*/ 350233 h 2422729"/>
                  <a:gd name="connsiteX102" fmla="*/ 773208 w 2444964"/>
                  <a:gd name="connsiteY102" fmla="*/ 666535 h 2422729"/>
                  <a:gd name="connsiteX103" fmla="*/ 928556 w 2444964"/>
                  <a:gd name="connsiteY103" fmla="*/ 941214 h 2422729"/>
                  <a:gd name="connsiteX104" fmla="*/ 1084047 w 2444964"/>
                  <a:gd name="connsiteY104" fmla="*/ 1108135 h 2422729"/>
                  <a:gd name="connsiteX105" fmla="*/ 1108201 w 2444964"/>
                  <a:gd name="connsiteY105" fmla="*/ 1133224 h 2422729"/>
                  <a:gd name="connsiteX106" fmla="*/ 1104175 w 2444964"/>
                  <a:gd name="connsiteY106" fmla="*/ 1136099 h 2422729"/>
                  <a:gd name="connsiteX107" fmla="*/ 944586 w 2444964"/>
                  <a:gd name="connsiteY107" fmla="*/ 1092033 h 2422729"/>
                  <a:gd name="connsiteX108" fmla="*/ 565959 w 2444964"/>
                  <a:gd name="connsiteY108" fmla="*/ 862642 h 2422729"/>
                  <a:gd name="connsiteX109" fmla="*/ 431602 w 2444964"/>
                  <a:gd name="connsiteY109" fmla="*/ 539151 h 2422729"/>
                  <a:gd name="connsiteX110" fmla="*/ 533969 w 2444964"/>
                  <a:gd name="connsiteY110" fmla="*/ 201283 h 2422729"/>
                  <a:gd name="connsiteX111" fmla="*/ 700243 w 2444964"/>
                  <a:gd name="connsiteY111" fmla="*/ 55928 h 2422729"/>
                  <a:gd name="connsiteX112" fmla="*/ 819072 w 2444964"/>
                  <a:gd name="connsiteY112" fmla="*/ 6254 h 2422729"/>
                  <a:gd name="connsiteX113" fmla="*/ 1615793 w 2444964"/>
                  <a:gd name="connsiteY113" fmla="*/ 0 h 2422729"/>
                  <a:gd name="connsiteX114" fmla="*/ 1820455 w 2444964"/>
                  <a:gd name="connsiteY114" fmla="*/ 105962 h 2422729"/>
                  <a:gd name="connsiteX115" fmla="*/ 2006929 w 2444964"/>
                  <a:gd name="connsiteY115" fmla="*/ 431034 h 2422729"/>
                  <a:gd name="connsiteX116" fmla="*/ 1897446 w 2444964"/>
                  <a:gd name="connsiteY116" fmla="*/ 841723 h 2422729"/>
                  <a:gd name="connsiteX117" fmla="*/ 1577118 w 2444964"/>
                  <a:gd name="connsiteY117" fmla="*/ 1061265 h 2422729"/>
                  <a:gd name="connsiteX118" fmla="*/ 1362464 w 2444964"/>
                  <a:gd name="connsiteY118" fmla="*/ 1133152 h 2422729"/>
                  <a:gd name="connsiteX119" fmla="*/ 1341617 w 2444964"/>
                  <a:gd name="connsiteY119" fmla="*/ 1136315 h 2422729"/>
                  <a:gd name="connsiteX120" fmla="*/ 1337879 w 2444964"/>
                  <a:gd name="connsiteY120" fmla="*/ 1132433 h 2422729"/>
                  <a:gd name="connsiteX121" fmla="*/ 1386834 w 2444964"/>
                  <a:gd name="connsiteY121" fmla="*/ 1087576 h 2422729"/>
                  <a:gd name="connsiteX122" fmla="*/ 1594155 w 2444964"/>
                  <a:gd name="connsiteY122" fmla="*/ 829430 h 2422729"/>
                  <a:gd name="connsiteX123" fmla="*/ 1705508 w 2444964"/>
                  <a:gd name="connsiteY123" fmla="*/ 548640 h 2422729"/>
                  <a:gd name="connsiteX124" fmla="*/ 1637359 w 2444964"/>
                  <a:gd name="connsiteY124" fmla="*/ 39898 h 2422729"/>
                  <a:gd name="connsiteX125" fmla="*/ 1615793 w 2444964"/>
                  <a:gd name="connsiteY125" fmla="*/ 0 h 2422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2444964" h="2422729">
                    <a:moveTo>
                      <a:pt x="1223966" y="1954648"/>
                    </a:moveTo>
                    <a:cubicBezTo>
                      <a:pt x="1220524" y="1954135"/>
                      <a:pt x="1216930" y="1955825"/>
                      <a:pt x="1212724" y="1960641"/>
                    </a:cubicBezTo>
                    <a:cubicBezTo>
                      <a:pt x="1186557" y="1990402"/>
                      <a:pt x="1151764" y="2007870"/>
                      <a:pt x="1116324" y="2025914"/>
                    </a:cubicBezTo>
                    <a:cubicBezTo>
                      <a:pt x="1161972" y="2076235"/>
                      <a:pt x="1190367" y="2136764"/>
                      <a:pt x="1223363" y="2199736"/>
                    </a:cubicBezTo>
                    <a:cubicBezTo>
                      <a:pt x="1254347" y="2135326"/>
                      <a:pt x="1284395" y="2076091"/>
                      <a:pt x="1329612" y="2025842"/>
                    </a:cubicBezTo>
                    <a:cubicBezTo>
                      <a:pt x="1294244" y="2007870"/>
                      <a:pt x="1260241" y="1990762"/>
                      <a:pt x="1234290" y="1961863"/>
                    </a:cubicBezTo>
                    <a:cubicBezTo>
                      <a:pt x="1230696" y="1957874"/>
                      <a:pt x="1227407" y="1955160"/>
                      <a:pt x="1223966" y="1954648"/>
                    </a:cubicBezTo>
                    <a:close/>
                    <a:moveTo>
                      <a:pt x="1223651" y="1754326"/>
                    </a:moveTo>
                    <a:cubicBezTo>
                      <a:pt x="1183466" y="1839512"/>
                      <a:pt x="1124447" y="1895152"/>
                      <a:pt x="1035020" y="1918731"/>
                    </a:cubicBezTo>
                    <a:lnTo>
                      <a:pt x="1034876" y="1918731"/>
                    </a:lnTo>
                    <a:cubicBezTo>
                      <a:pt x="1102953" y="1936056"/>
                      <a:pt x="1163050" y="1930305"/>
                      <a:pt x="1212868" y="1879624"/>
                    </a:cubicBezTo>
                    <a:cubicBezTo>
                      <a:pt x="1220057" y="1872076"/>
                      <a:pt x="1225448" y="1872004"/>
                      <a:pt x="1232637" y="1879624"/>
                    </a:cubicBezTo>
                    <a:cubicBezTo>
                      <a:pt x="1282023" y="1932605"/>
                      <a:pt x="1343055" y="1934115"/>
                      <a:pt x="1411707" y="1918659"/>
                    </a:cubicBezTo>
                    <a:cubicBezTo>
                      <a:pt x="1368913" y="1909781"/>
                      <a:pt x="1329231" y="1889746"/>
                      <a:pt x="1296688" y="1860574"/>
                    </a:cubicBezTo>
                    <a:cubicBezTo>
                      <a:pt x="1264073" y="1831619"/>
                      <a:pt x="1239006" y="1795150"/>
                      <a:pt x="1223651" y="1754326"/>
                    </a:cubicBezTo>
                    <a:close/>
                    <a:moveTo>
                      <a:pt x="35146" y="853009"/>
                    </a:moveTo>
                    <a:cubicBezTo>
                      <a:pt x="72671" y="902971"/>
                      <a:pt x="107680" y="954729"/>
                      <a:pt x="147937" y="1002103"/>
                    </a:cubicBezTo>
                    <a:cubicBezTo>
                      <a:pt x="216301" y="1082544"/>
                      <a:pt x="285384" y="1163417"/>
                      <a:pt x="384660" y="1208849"/>
                    </a:cubicBezTo>
                    <a:cubicBezTo>
                      <a:pt x="443391" y="1235807"/>
                      <a:pt x="505502" y="1250256"/>
                      <a:pt x="569337" y="1260176"/>
                    </a:cubicBezTo>
                    <a:cubicBezTo>
                      <a:pt x="613116" y="1267365"/>
                      <a:pt x="656680" y="1261973"/>
                      <a:pt x="700171" y="1265065"/>
                    </a:cubicBezTo>
                    <a:cubicBezTo>
                      <a:pt x="801316" y="1272253"/>
                      <a:pt x="898219" y="1292382"/>
                      <a:pt x="984987" y="1350179"/>
                    </a:cubicBezTo>
                    <a:cubicBezTo>
                      <a:pt x="1101874" y="1428104"/>
                      <a:pt x="1124950" y="1581223"/>
                      <a:pt x="1060252" y="1690347"/>
                    </a:cubicBezTo>
                    <a:cubicBezTo>
                      <a:pt x="1013382" y="1769422"/>
                      <a:pt x="920073" y="1777546"/>
                      <a:pt x="855087" y="1737217"/>
                    </a:cubicBezTo>
                    <a:cubicBezTo>
                      <a:pt x="832551" y="1722466"/>
                      <a:pt x="817605" y="1698585"/>
                      <a:pt x="814184" y="1671872"/>
                    </a:cubicBezTo>
                    <a:cubicBezTo>
                      <a:pt x="811380" y="1655625"/>
                      <a:pt x="813680" y="1645849"/>
                      <a:pt x="835390" y="1646137"/>
                    </a:cubicBezTo>
                    <a:cubicBezTo>
                      <a:pt x="876085" y="1647035"/>
                      <a:pt x="916392" y="1638136"/>
                      <a:pt x="952925" y="1620185"/>
                    </a:cubicBezTo>
                    <a:cubicBezTo>
                      <a:pt x="1007631" y="1593084"/>
                      <a:pt x="1025746" y="1547652"/>
                      <a:pt x="1018055" y="1490142"/>
                    </a:cubicBezTo>
                    <a:cubicBezTo>
                      <a:pt x="1011728" y="1443559"/>
                      <a:pt x="984627" y="1412864"/>
                      <a:pt x="942070" y="1393095"/>
                    </a:cubicBezTo>
                    <a:cubicBezTo>
                      <a:pt x="885927" y="1367072"/>
                      <a:pt x="834240" y="1380155"/>
                      <a:pt x="783200" y="1406466"/>
                    </a:cubicBezTo>
                    <a:cubicBezTo>
                      <a:pt x="681912" y="1458512"/>
                      <a:pt x="577101" y="1500494"/>
                      <a:pt x="463663" y="1517747"/>
                    </a:cubicBezTo>
                    <a:cubicBezTo>
                      <a:pt x="341456" y="1536365"/>
                      <a:pt x="238083" y="1495174"/>
                      <a:pt x="146499" y="1417608"/>
                    </a:cubicBezTo>
                    <a:cubicBezTo>
                      <a:pt x="50602" y="1336376"/>
                      <a:pt x="7614" y="1230703"/>
                      <a:pt x="928" y="1106554"/>
                    </a:cubicBezTo>
                    <a:cubicBezTo>
                      <a:pt x="-3601" y="1021872"/>
                      <a:pt x="8836" y="940136"/>
                      <a:pt x="29683" y="858976"/>
                    </a:cubicBezTo>
                    <a:cubicBezTo>
                      <a:pt x="30474" y="856676"/>
                      <a:pt x="33277" y="855022"/>
                      <a:pt x="35146" y="853009"/>
                    </a:cubicBezTo>
                    <a:close/>
                    <a:moveTo>
                      <a:pt x="2410933" y="848552"/>
                    </a:moveTo>
                    <a:cubicBezTo>
                      <a:pt x="2423032" y="885243"/>
                      <a:pt x="2432190" y="922840"/>
                      <a:pt x="2438322" y="960983"/>
                    </a:cubicBezTo>
                    <a:cubicBezTo>
                      <a:pt x="2446661" y="1012311"/>
                      <a:pt x="2445511" y="1064285"/>
                      <a:pt x="2443570" y="1115899"/>
                    </a:cubicBezTo>
                    <a:cubicBezTo>
                      <a:pt x="2440917" y="1211976"/>
                      <a:pt x="2404672" y="1304085"/>
                      <a:pt x="2341131" y="1376201"/>
                    </a:cubicBezTo>
                    <a:cubicBezTo>
                      <a:pt x="2277008" y="1450461"/>
                      <a:pt x="2195991" y="1494599"/>
                      <a:pt x="2101820" y="1516381"/>
                    </a:cubicBezTo>
                    <a:cubicBezTo>
                      <a:pt x="2038056" y="1531118"/>
                      <a:pt x="1974868" y="1522132"/>
                      <a:pt x="1913189" y="1504735"/>
                    </a:cubicBezTo>
                    <a:cubicBezTo>
                      <a:pt x="1823230" y="1480351"/>
                      <a:pt x="1736225" y="1446147"/>
                      <a:pt x="1653749" y="1402728"/>
                    </a:cubicBezTo>
                    <a:cubicBezTo>
                      <a:pt x="1581863" y="1364340"/>
                      <a:pt x="1524784" y="1372391"/>
                      <a:pt x="1472954" y="1410779"/>
                    </a:cubicBezTo>
                    <a:cubicBezTo>
                      <a:pt x="1428672" y="1443703"/>
                      <a:pt x="1419614" y="1492299"/>
                      <a:pt x="1428384" y="1542548"/>
                    </a:cubicBezTo>
                    <a:cubicBezTo>
                      <a:pt x="1436651" y="1589705"/>
                      <a:pt x="1473026" y="1615153"/>
                      <a:pt x="1515799" y="1630249"/>
                    </a:cubicBezTo>
                    <a:cubicBezTo>
                      <a:pt x="1545567" y="1641773"/>
                      <a:pt x="1577348" y="1647200"/>
                      <a:pt x="1609251" y="1646208"/>
                    </a:cubicBezTo>
                    <a:cubicBezTo>
                      <a:pt x="1635634" y="1644627"/>
                      <a:pt x="1635059" y="1659292"/>
                      <a:pt x="1630817" y="1675969"/>
                    </a:cubicBezTo>
                    <a:cubicBezTo>
                      <a:pt x="1616081" y="1729669"/>
                      <a:pt x="1584091" y="1755045"/>
                      <a:pt x="1521909" y="1758927"/>
                    </a:cubicBezTo>
                    <a:cubicBezTo>
                      <a:pt x="1435645" y="1764246"/>
                      <a:pt x="1378710" y="1715795"/>
                      <a:pt x="1358438" y="1622342"/>
                    </a:cubicBezTo>
                    <a:cubicBezTo>
                      <a:pt x="1338957" y="1532987"/>
                      <a:pt x="1355922" y="1450389"/>
                      <a:pt x="1420405" y="1383750"/>
                    </a:cubicBezTo>
                    <a:cubicBezTo>
                      <a:pt x="1470726" y="1331919"/>
                      <a:pt x="1536143" y="1304674"/>
                      <a:pt x="1605226" y="1286415"/>
                    </a:cubicBezTo>
                    <a:cubicBezTo>
                      <a:pt x="1679629" y="1266718"/>
                      <a:pt x="1755757" y="1266862"/>
                      <a:pt x="1832100" y="1263771"/>
                    </a:cubicBezTo>
                    <a:cubicBezTo>
                      <a:pt x="1932742" y="1259673"/>
                      <a:pt x="2028999" y="1235016"/>
                      <a:pt x="2114687" y="1179016"/>
                    </a:cubicBezTo>
                    <a:cubicBezTo>
                      <a:pt x="2174785" y="1139838"/>
                      <a:pt x="2222518" y="1087648"/>
                      <a:pt x="2270035" y="1034164"/>
                    </a:cubicBezTo>
                    <a:cubicBezTo>
                      <a:pt x="2320650" y="975152"/>
                      <a:pt x="2367700" y="913171"/>
                      <a:pt x="2410933" y="848552"/>
                    </a:cubicBezTo>
                    <a:close/>
                    <a:moveTo>
                      <a:pt x="290488" y="349873"/>
                    </a:moveTo>
                    <a:cubicBezTo>
                      <a:pt x="298870" y="450939"/>
                      <a:pt x="323456" y="549992"/>
                      <a:pt x="363310" y="643243"/>
                    </a:cubicBezTo>
                    <a:cubicBezTo>
                      <a:pt x="393323" y="715820"/>
                      <a:pt x="432149" y="784436"/>
                      <a:pt x="478904" y="847546"/>
                    </a:cubicBezTo>
                    <a:cubicBezTo>
                      <a:pt x="534372" y="921381"/>
                      <a:pt x="603908" y="983512"/>
                      <a:pt x="683494" y="1030354"/>
                    </a:cubicBezTo>
                    <a:cubicBezTo>
                      <a:pt x="771483" y="1082687"/>
                      <a:pt x="863211" y="1127185"/>
                      <a:pt x="954435" y="1174127"/>
                    </a:cubicBezTo>
                    <a:cubicBezTo>
                      <a:pt x="1019140" y="1206397"/>
                      <a:pt x="1078361" y="1248652"/>
                      <a:pt x="1129911" y="1299354"/>
                    </a:cubicBezTo>
                    <a:cubicBezTo>
                      <a:pt x="1169161" y="1338676"/>
                      <a:pt x="1202444" y="1383102"/>
                      <a:pt x="1221135" y="1442337"/>
                    </a:cubicBezTo>
                    <a:cubicBezTo>
                      <a:pt x="1234290" y="1416602"/>
                      <a:pt x="1243492" y="1395179"/>
                      <a:pt x="1255569" y="1375482"/>
                    </a:cubicBezTo>
                    <a:cubicBezTo>
                      <a:pt x="1310131" y="1286702"/>
                      <a:pt x="1391650" y="1227539"/>
                      <a:pt x="1481149" y="1179878"/>
                    </a:cubicBezTo>
                    <a:cubicBezTo>
                      <a:pt x="1584595" y="1124741"/>
                      <a:pt x="1691562" y="1076289"/>
                      <a:pt x="1790263" y="1013029"/>
                    </a:cubicBezTo>
                    <a:cubicBezTo>
                      <a:pt x="1847823" y="976108"/>
                      <a:pt x="1899143" y="930273"/>
                      <a:pt x="1942303" y="877235"/>
                    </a:cubicBezTo>
                    <a:cubicBezTo>
                      <a:pt x="2018273" y="784178"/>
                      <a:pt x="2075740" y="677454"/>
                      <a:pt x="2111597" y="562802"/>
                    </a:cubicBezTo>
                    <a:cubicBezTo>
                      <a:pt x="2132659" y="495617"/>
                      <a:pt x="2148525" y="426900"/>
                      <a:pt x="2159042" y="357278"/>
                    </a:cubicBezTo>
                    <a:cubicBezTo>
                      <a:pt x="2175001" y="389986"/>
                      <a:pt x="2191607" y="421976"/>
                      <a:pt x="2206847" y="455331"/>
                    </a:cubicBezTo>
                    <a:cubicBezTo>
                      <a:pt x="2240109" y="525378"/>
                      <a:pt x="2261373" y="600514"/>
                      <a:pt x="2269748" y="677605"/>
                    </a:cubicBezTo>
                    <a:cubicBezTo>
                      <a:pt x="2279165" y="774006"/>
                      <a:pt x="2269748" y="868752"/>
                      <a:pt x="2218780" y="955088"/>
                    </a:cubicBezTo>
                    <a:cubicBezTo>
                      <a:pt x="2139704" y="1088510"/>
                      <a:pt x="2016850" y="1155149"/>
                      <a:pt x="1869841" y="1184623"/>
                    </a:cubicBezTo>
                    <a:cubicBezTo>
                      <a:pt x="1792347" y="1200150"/>
                      <a:pt x="1712841" y="1204320"/>
                      <a:pt x="1636497" y="1227755"/>
                    </a:cubicBezTo>
                    <a:cubicBezTo>
                      <a:pt x="1531686" y="1259385"/>
                      <a:pt x="1431835" y="1300936"/>
                      <a:pt x="1353550" y="1380227"/>
                    </a:cubicBezTo>
                    <a:cubicBezTo>
                      <a:pt x="1283461" y="1451251"/>
                      <a:pt x="1253484" y="1539528"/>
                      <a:pt x="1266927" y="1637869"/>
                    </a:cubicBezTo>
                    <a:cubicBezTo>
                      <a:pt x="1276632" y="1708606"/>
                      <a:pt x="1324436" y="1756411"/>
                      <a:pt x="1385252" y="1790629"/>
                    </a:cubicBezTo>
                    <a:cubicBezTo>
                      <a:pt x="1397545" y="1797817"/>
                      <a:pt x="1411132" y="1802202"/>
                      <a:pt x="1423281" y="1809391"/>
                    </a:cubicBezTo>
                    <a:cubicBezTo>
                      <a:pt x="1468569" y="1836061"/>
                      <a:pt x="1510192" y="1840231"/>
                      <a:pt x="1555193" y="1803856"/>
                    </a:cubicBezTo>
                    <a:cubicBezTo>
                      <a:pt x="1584595" y="1780061"/>
                      <a:pt x="1623054" y="1790125"/>
                      <a:pt x="1657200" y="1800765"/>
                    </a:cubicBezTo>
                    <a:cubicBezTo>
                      <a:pt x="1668199" y="1804143"/>
                      <a:pt x="1669781" y="1813560"/>
                      <a:pt x="1658422" y="1822331"/>
                    </a:cubicBezTo>
                    <a:cubicBezTo>
                      <a:pt x="1555552" y="1901766"/>
                      <a:pt x="1475327" y="2002048"/>
                      <a:pt x="1401499" y="2107362"/>
                    </a:cubicBezTo>
                    <a:cubicBezTo>
                      <a:pt x="1345096" y="2188199"/>
                      <a:pt x="1295286" y="2273449"/>
                      <a:pt x="1252549" y="2362272"/>
                    </a:cubicBezTo>
                    <a:cubicBezTo>
                      <a:pt x="1243060" y="2381897"/>
                      <a:pt x="1237669" y="2403463"/>
                      <a:pt x="1223795" y="2422729"/>
                    </a:cubicBezTo>
                    <a:cubicBezTo>
                      <a:pt x="1208914" y="2406770"/>
                      <a:pt x="1204888" y="2386786"/>
                      <a:pt x="1196262" y="2369030"/>
                    </a:cubicBezTo>
                    <a:cubicBezTo>
                      <a:pt x="1132211" y="2237908"/>
                      <a:pt x="1057161" y="2113472"/>
                      <a:pt x="964571" y="2000682"/>
                    </a:cubicBezTo>
                    <a:cubicBezTo>
                      <a:pt x="911159" y="1935552"/>
                      <a:pt x="855591" y="1871717"/>
                      <a:pt x="786867" y="1821324"/>
                    </a:cubicBezTo>
                    <a:cubicBezTo>
                      <a:pt x="769542" y="1808600"/>
                      <a:pt x="783991" y="1801483"/>
                      <a:pt x="794415" y="1798536"/>
                    </a:cubicBezTo>
                    <a:cubicBezTo>
                      <a:pt x="839129" y="1785884"/>
                      <a:pt x="882548" y="1787753"/>
                      <a:pt x="918923" y="1820102"/>
                    </a:cubicBezTo>
                    <a:cubicBezTo>
                      <a:pt x="935960" y="1835270"/>
                      <a:pt x="951559" y="1837068"/>
                      <a:pt x="972047" y="1829951"/>
                    </a:cubicBezTo>
                    <a:cubicBezTo>
                      <a:pt x="1027616" y="1810541"/>
                      <a:pt x="1080452" y="1785597"/>
                      <a:pt x="1122506" y="1744118"/>
                    </a:cubicBezTo>
                    <a:cubicBezTo>
                      <a:pt x="1156128" y="1712222"/>
                      <a:pt x="1176637" y="1668924"/>
                      <a:pt x="1180016" y="1622701"/>
                    </a:cubicBezTo>
                    <a:cubicBezTo>
                      <a:pt x="1186421" y="1551454"/>
                      <a:pt x="1167263" y="1480257"/>
                      <a:pt x="1125957" y="1421849"/>
                    </a:cubicBezTo>
                    <a:cubicBezTo>
                      <a:pt x="1082825" y="1360530"/>
                      <a:pt x="1023087" y="1319554"/>
                      <a:pt x="957023" y="1285696"/>
                    </a:cubicBezTo>
                    <a:cubicBezTo>
                      <a:pt x="886646" y="1249752"/>
                      <a:pt x="812099" y="1227324"/>
                      <a:pt x="735468" y="1209927"/>
                    </a:cubicBezTo>
                    <a:cubicBezTo>
                      <a:pt x="690610" y="1199791"/>
                      <a:pt x="644675" y="1197994"/>
                      <a:pt x="599602" y="1190086"/>
                    </a:cubicBezTo>
                    <a:cubicBezTo>
                      <a:pt x="500110" y="1172833"/>
                      <a:pt x="408311" y="1138687"/>
                      <a:pt x="328517" y="1073989"/>
                    </a:cubicBezTo>
                    <a:cubicBezTo>
                      <a:pt x="260591" y="1020340"/>
                      <a:pt x="211578" y="946390"/>
                      <a:pt x="188625" y="862930"/>
                    </a:cubicBezTo>
                    <a:cubicBezTo>
                      <a:pt x="170078" y="797009"/>
                      <a:pt x="170869" y="730298"/>
                      <a:pt x="178848" y="662581"/>
                    </a:cubicBezTo>
                    <a:cubicBezTo>
                      <a:pt x="192004" y="551372"/>
                      <a:pt x="236789" y="451881"/>
                      <a:pt x="290488" y="349873"/>
                    </a:cubicBezTo>
                    <a:close/>
                    <a:moveTo>
                      <a:pt x="819072" y="6254"/>
                    </a:moveTo>
                    <a:cubicBezTo>
                      <a:pt x="820129" y="7696"/>
                      <a:pt x="821387" y="8979"/>
                      <a:pt x="822810" y="10064"/>
                    </a:cubicBezTo>
                    <a:cubicBezTo>
                      <a:pt x="784940" y="79634"/>
                      <a:pt x="757702" y="154484"/>
                      <a:pt x="742009" y="232123"/>
                    </a:cubicBezTo>
                    <a:cubicBezTo>
                      <a:pt x="734397" y="271100"/>
                      <a:pt x="729595" y="310573"/>
                      <a:pt x="727632" y="350233"/>
                    </a:cubicBezTo>
                    <a:cubicBezTo>
                      <a:pt x="722600" y="458710"/>
                      <a:pt x="735540" y="564455"/>
                      <a:pt x="773208" y="666535"/>
                    </a:cubicBezTo>
                    <a:cubicBezTo>
                      <a:pt x="809446" y="766055"/>
                      <a:pt x="861945" y="858875"/>
                      <a:pt x="928556" y="941214"/>
                    </a:cubicBezTo>
                    <a:cubicBezTo>
                      <a:pt x="976648" y="1000233"/>
                      <a:pt x="1023590" y="1060474"/>
                      <a:pt x="1084047" y="1108135"/>
                    </a:cubicBezTo>
                    <a:cubicBezTo>
                      <a:pt x="1092652" y="1115942"/>
                      <a:pt x="1100724" y="1124324"/>
                      <a:pt x="1108201" y="1133224"/>
                    </a:cubicBezTo>
                    <a:cubicBezTo>
                      <a:pt x="1106734" y="1134000"/>
                      <a:pt x="1105383" y="1134971"/>
                      <a:pt x="1104175" y="1136099"/>
                    </a:cubicBezTo>
                    <a:cubicBezTo>
                      <a:pt x="1048750" y="1129557"/>
                      <a:pt x="996345" y="1110939"/>
                      <a:pt x="944586" y="1092033"/>
                    </a:cubicBezTo>
                    <a:cubicBezTo>
                      <a:pt x="803544" y="1040490"/>
                      <a:pt x="670554" y="973994"/>
                      <a:pt x="565959" y="862642"/>
                    </a:cubicBezTo>
                    <a:cubicBezTo>
                      <a:pt x="480988" y="772136"/>
                      <a:pt x="432321" y="665888"/>
                      <a:pt x="431602" y="539151"/>
                    </a:cubicBezTo>
                    <a:cubicBezTo>
                      <a:pt x="430955" y="415218"/>
                      <a:pt x="461148" y="301925"/>
                      <a:pt x="533969" y="201283"/>
                    </a:cubicBezTo>
                    <a:cubicBezTo>
                      <a:pt x="577604" y="140808"/>
                      <a:pt x="634474" y="91093"/>
                      <a:pt x="700243" y="55928"/>
                    </a:cubicBezTo>
                    <a:cubicBezTo>
                      <a:pt x="737912" y="35440"/>
                      <a:pt x="775365" y="12796"/>
                      <a:pt x="819072" y="6254"/>
                    </a:cubicBezTo>
                    <a:close/>
                    <a:moveTo>
                      <a:pt x="1615793" y="0"/>
                    </a:moveTo>
                    <a:cubicBezTo>
                      <a:pt x="1689988" y="22338"/>
                      <a:pt x="1759387" y="58268"/>
                      <a:pt x="1820455" y="105962"/>
                    </a:cubicBezTo>
                    <a:cubicBezTo>
                      <a:pt x="1926560" y="189422"/>
                      <a:pt x="1985795" y="300775"/>
                      <a:pt x="2006929" y="431034"/>
                    </a:cubicBezTo>
                    <a:cubicBezTo>
                      <a:pt x="2031731" y="582930"/>
                      <a:pt x="2001610" y="721456"/>
                      <a:pt x="1897446" y="841723"/>
                    </a:cubicBezTo>
                    <a:cubicBezTo>
                      <a:pt x="1809241" y="943587"/>
                      <a:pt x="1697601" y="1007710"/>
                      <a:pt x="1577118" y="1061265"/>
                    </a:cubicBezTo>
                    <a:cubicBezTo>
                      <a:pt x="1507805" y="1091458"/>
                      <a:pt x="1435976" y="1115511"/>
                      <a:pt x="1362464" y="1133152"/>
                    </a:cubicBezTo>
                    <a:cubicBezTo>
                      <a:pt x="1355578" y="1134575"/>
                      <a:pt x="1348619" y="1135632"/>
                      <a:pt x="1341617" y="1136315"/>
                    </a:cubicBezTo>
                    <a:cubicBezTo>
                      <a:pt x="1340568" y="1134849"/>
                      <a:pt x="1339302" y="1133540"/>
                      <a:pt x="1337879" y="1132433"/>
                    </a:cubicBezTo>
                    <a:cubicBezTo>
                      <a:pt x="1350531" y="1113527"/>
                      <a:pt x="1371378" y="1103678"/>
                      <a:pt x="1386834" y="1087576"/>
                    </a:cubicBezTo>
                    <a:cubicBezTo>
                      <a:pt x="1464256" y="1008141"/>
                      <a:pt x="1536574" y="924824"/>
                      <a:pt x="1594155" y="829430"/>
                    </a:cubicBezTo>
                    <a:cubicBezTo>
                      <a:pt x="1646992" y="741944"/>
                      <a:pt x="1688183" y="648779"/>
                      <a:pt x="1705508" y="548640"/>
                    </a:cubicBezTo>
                    <a:cubicBezTo>
                      <a:pt x="1735916" y="373021"/>
                      <a:pt x="1719886" y="201427"/>
                      <a:pt x="1637359" y="39898"/>
                    </a:cubicBezTo>
                    <a:cubicBezTo>
                      <a:pt x="1631033" y="27533"/>
                      <a:pt x="1623989" y="15600"/>
                      <a:pt x="1615793" y="0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3" name="任意多边形: 形状 392">
                <a:extLst>
                  <a:ext uri="{FF2B5EF4-FFF2-40B4-BE49-F238E27FC236}">
                    <a16:creationId xmlns:a16="http://schemas.microsoft.com/office/drawing/2014/main" id="{F4EFCF5D-DE6F-15DB-7E6C-A567870E84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90608" y="1453065"/>
                <a:ext cx="318770" cy="315871"/>
              </a:xfrm>
              <a:custGeom>
                <a:avLst/>
                <a:gdLst>
                  <a:gd name="connsiteX0" fmla="*/ 1223966 w 2444964"/>
                  <a:gd name="connsiteY0" fmla="*/ 1954648 h 2422729"/>
                  <a:gd name="connsiteX1" fmla="*/ 1212724 w 2444964"/>
                  <a:gd name="connsiteY1" fmla="*/ 1960641 h 2422729"/>
                  <a:gd name="connsiteX2" fmla="*/ 1116324 w 2444964"/>
                  <a:gd name="connsiteY2" fmla="*/ 2025914 h 2422729"/>
                  <a:gd name="connsiteX3" fmla="*/ 1223363 w 2444964"/>
                  <a:gd name="connsiteY3" fmla="*/ 2199736 h 2422729"/>
                  <a:gd name="connsiteX4" fmla="*/ 1329612 w 2444964"/>
                  <a:gd name="connsiteY4" fmla="*/ 2025842 h 2422729"/>
                  <a:gd name="connsiteX5" fmla="*/ 1234290 w 2444964"/>
                  <a:gd name="connsiteY5" fmla="*/ 1961863 h 2422729"/>
                  <a:gd name="connsiteX6" fmla="*/ 1223966 w 2444964"/>
                  <a:gd name="connsiteY6" fmla="*/ 1954648 h 2422729"/>
                  <a:gd name="connsiteX7" fmla="*/ 1223651 w 2444964"/>
                  <a:gd name="connsiteY7" fmla="*/ 1754326 h 2422729"/>
                  <a:gd name="connsiteX8" fmla="*/ 1035020 w 2444964"/>
                  <a:gd name="connsiteY8" fmla="*/ 1918731 h 2422729"/>
                  <a:gd name="connsiteX9" fmla="*/ 1034876 w 2444964"/>
                  <a:gd name="connsiteY9" fmla="*/ 1918731 h 2422729"/>
                  <a:gd name="connsiteX10" fmla="*/ 1212868 w 2444964"/>
                  <a:gd name="connsiteY10" fmla="*/ 1879624 h 2422729"/>
                  <a:gd name="connsiteX11" fmla="*/ 1232637 w 2444964"/>
                  <a:gd name="connsiteY11" fmla="*/ 1879624 h 2422729"/>
                  <a:gd name="connsiteX12" fmla="*/ 1411707 w 2444964"/>
                  <a:gd name="connsiteY12" fmla="*/ 1918659 h 2422729"/>
                  <a:gd name="connsiteX13" fmla="*/ 1296688 w 2444964"/>
                  <a:gd name="connsiteY13" fmla="*/ 1860574 h 2422729"/>
                  <a:gd name="connsiteX14" fmla="*/ 1223651 w 2444964"/>
                  <a:gd name="connsiteY14" fmla="*/ 1754326 h 2422729"/>
                  <a:gd name="connsiteX15" fmla="*/ 35146 w 2444964"/>
                  <a:gd name="connsiteY15" fmla="*/ 853009 h 2422729"/>
                  <a:gd name="connsiteX16" fmla="*/ 147937 w 2444964"/>
                  <a:gd name="connsiteY16" fmla="*/ 1002103 h 2422729"/>
                  <a:gd name="connsiteX17" fmla="*/ 384660 w 2444964"/>
                  <a:gd name="connsiteY17" fmla="*/ 1208849 h 2422729"/>
                  <a:gd name="connsiteX18" fmla="*/ 569337 w 2444964"/>
                  <a:gd name="connsiteY18" fmla="*/ 1260176 h 2422729"/>
                  <a:gd name="connsiteX19" fmla="*/ 700171 w 2444964"/>
                  <a:gd name="connsiteY19" fmla="*/ 1265065 h 2422729"/>
                  <a:gd name="connsiteX20" fmla="*/ 984987 w 2444964"/>
                  <a:gd name="connsiteY20" fmla="*/ 1350179 h 2422729"/>
                  <a:gd name="connsiteX21" fmla="*/ 1060252 w 2444964"/>
                  <a:gd name="connsiteY21" fmla="*/ 1690347 h 2422729"/>
                  <a:gd name="connsiteX22" fmla="*/ 855087 w 2444964"/>
                  <a:gd name="connsiteY22" fmla="*/ 1737217 h 2422729"/>
                  <a:gd name="connsiteX23" fmla="*/ 814184 w 2444964"/>
                  <a:gd name="connsiteY23" fmla="*/ 1671872 h 2422729"/>
                  <a:gd name="connsiteX24" fmla="*/ 835390 w 2444964"/>
                  <a:gd name="connsiteY24" fmla="*/ 1646137 h 2422729"/>
                  <a:gd name="connsiteX25" fmla="*/ 952925 w 2444964"/>
                  <a:gd name="connsiteY25" fmla="*/ 1620185 h 2422729"/>
                  <a:gd name="connsiteX26" fmla="*/ 1018055 w 2444964"/>
                  <a:gd name="connsiteY26" fmla="*/ 1490142 h 2422729"/>
                  <a:gd name="connsiteX27" fmla="*/ 942070 w 2444964"/>
                  <a:gd name="connsiteY27" fmla="*/ 1393095 h 2422729"/>
                  <a:gd name="connsiteX28" fmla="*/ 783200 w 2444964"/>
                  <a:gd name="connsiteY28" fmla="*/ 1406466 h 2422729"/>
                  <a:gd name="connsiteX29" fmla="*/ 463663 w 2444964"/>
                  <a:gd name="connsiteY29" fmla="*/ 1517747 h 2422729"/>
                  <a:gd name="connsiteX30" fmla="*/ 146499 w 2444964"/>
                  <a:gd name="connsiteY30" fmla="*/ 1417608 h 2422729"/>
                  <a:gd name="connsiteX31" fmla="*/ 928 w 2444964"/>
                  <a:gd name="connsiteY31" fmla="*/ 1106554 h 2422729"/>
                  <a:gd name="connsiteX32" fmla="*/ 29683 w 2444964"/>
                  <a:gd name="connsiteY32" fmla="*/ 858976 h 2422729"/>
                  <a:gd name="connsiteX33" fmla="*/ 35146 w 2444964"/>
                  <a:gd name="connsiteY33" fmla="*/ 853009 h 2422729"/>
                  <a:gd name="connsiteX34" fmla="*/ 2410933 w 2444964"/>
                  <a:gd name="connsiteY34" fmla="*/ 848552 h 2422729"/>
                  <a:gd name="connsiteX35" fmla="*/ 2438322 w 2444964"/>
                  <a:gd name="connsiteY35" fmla="*/ 960983 h 2422729"/>
                  <a:gd name="connsiteX36" fmla="*/ 2443570 w 2444964"/>
                  <a:gd name="connsiteY36" fmla="*/ 1115899 h 2422729"/>
                  <a:gd name="connsiteX37" fmla="*/ 2341131 w 2444964"/>
                  <a:gd name="connsiteY37" fmla="*/ 1376201 h 2422729"/>
                  <a:gd name="connsiteX38" fmla="*/ 2101820 w 2444964"/>
                  <a:gd name="connsiteY38" fmla="*/ 1516381 h 2422729"/>
                  <a:gd name="connsiteX39" fmla="*/ 1913189 w 2444964"/>
                  <a:gd name="connsiteY39" fmla="*/ 1504735 h 2422729"/>
                  <a:gd name="connsiteX40" fmla="*/ 1653749 w 2444964"/>
                  <a:gd name="connsiteY40" fmla="*/ 1402728 h 2422729"/>
                  <a:gd name="connsiteX41" fmla="*/ 1472954 w 2444964"/>
                  <a:gd name="connsiteY41" fmla="*/ 1410779 h 2422729"/>
                  <a:gd name="connsiteX42" fmla="*/ 1428384 w 2444964"/>
                  <a:gd name="connsiteY42" fmla="*/ 1542548 h 2422729"/>
                  <a:gd name="connsiteX43" fmla="*/ 1515799 w 2444964"/>
                  <a:gd name="connsiteY43" fmla="*/ 1630249 h 2422729"/>
                  <a:gd name="connsiteX44" fmla="*/ 1609251 w 2444964"/>
                  <a:gd name="connsiteY44" fmla="*/ 1646208 h 2422729"/>
                  <a:gd name="connsiteX45" fmla="*/ 1630817 w 2444964"/>
                  <a:gd name="connsiteY45" fmla="*/ 1675969 h 2422729"/>
                  <a:gd name="connsiteX46" fmla="*/ 1521909 w 2444964"/>
                  <a:gd name="connsiteY46" fmla="*/ 1758927 h 2422729"/>
                  <a:gd name="connsiteX47" fmla="*/ 1358438 w 2444964"/>
                  <a:gd name="connsiteY47" fmla="*/ 1622342 h 2422729"/>
                  <a:gd name="connsiteX48" fmla="*/ 1420405 w 2444964"/>
                  <a:gd name="connsiteY48" fmla="*/ 1383750 h 2422729"/>
                  <a:gd name="connsiteX49" fmla="*/ 1605226 w 2444964"/>
                  <a:gd name="connsiteY49" fmla="*/ 1286415 h 2422729"/>
                  <a:gd name="connsiteX50" fmla="*/ 1832100 w 2444964"/>
                  <a:gd name="connsiteY50" fmla="*/ 1263771 h 2422729"/>
                  <a:gd name="connsiteX51" fmla="*/ 2114687 w 2444964"/>
                  <a:gd name="connsiteY51" fmla="*/ 1179016 h 2422729"/>
                  <a:gd name="connsiteX52" fmla="*/ 2270035 w 2444964"/>
                  <a:gd name="connsiteY52" fmla="*/ 1034164 h 2422729"/>
                  <a:gd name="connsiteX53" fmla="*/ 2410933 w 2444964"/>
                  <a:gd name="connsiteY53" fmla="*/ 848552 h 2422729"/>
                  <a:gd name="connsiteX54" fmla="*/ 290488 w 2444964"/>
                  <a:gd name="connsiteY54" fmla="*/ 349873 h 2422729"/>
                  <a:gd name="connsiteX55" fmla="*/ 363310 w 2444964"/>
                  <a:gd name="connsiteY55" fmla="*/ 643243 h 2422729"/>
                  <a:gd name="connsiteX56" fmla="*/ 478904 w 2444964"/>
                  <a:gd name="connsiteY56" fmla="*/ 847546 h 2422729"/>
                  <a:gd name="connsiteX57" fmla="*/ 683494 w 2444964"/>
                  <a:gd name="connsiteY57" fmla="*/ 1030354 h 2422729"/>
                  <a:gd name="connsiteX58" fmla="*/ 954435 w 2444964"/>
                  <a:gd name="connsiteY58" fmla="*/ 1174127 h 2422729"/>
                  <a:gd name="connsiteX59" fmla="*/ 1129911 w 2444964"/>
                  <a:gd name="connsiteY59" fmla="*/ 1299354 h 2422729"/>
                  <a:gd name="connsiteX60" fmla="*/ 1221135 w 2444964"/>
                  <a:gd name="connsiteY60" fmla="*/ 1442337 h 2422729"/>
                  <a:gd name="connsiteX61" fmla="*/ 1255569 w 2444964"/>
                  <a:gd name="connsiteY61" fmla="*/ 1375482 h 2422729"/>
                  <a:gd name="connsiteX62" fmla="*/ 1481149 w 2444964"/>
                  <a:gd name="connsiteY62" fmla="*/ 1179878 h 2422729"/>
                  <a:gd name="connsiteX63" fmla="*/ 1790263 w 2444964"/>
                  <a:gd name="connsiteY63" fmla="*/ 1013029 h 2422729"/>
                  <a:gd name="connsiteX64" fmla="*/ 1942303 w 2444964"/>
                  <a:gd name="connsiteY64" fmla="*/ 877235 h 2422729"/>
                  <a:gd name="connsiteX65" fmla="*/ 2111597 w 2444964"/>
                  <a:gd name="connsiteY65" fmla="*/ 562802 h 2422729"/>
                  <a:gd name="connsiteX66" fmla="*/ 2159042 w 2444964"/>
                  <a:gd name="connsiteY66" fmla="*/ 357278 h 2422729"/>
                  <a:gd name="connsiteX67" fmla="*/ 2206847 w 2444964"/>
                  <a:gd name="connsiteY67" fmla="*/ 455331 h 2422729"/>
                  <a:gd name="connsiteX68" fmla="*/ 2269748 w 2444964"/>
                  <a:gd name="connsiteY68" fmla="*/ 677605 h 2422729"/>
                  <a:gd name="connsiteX69" fmla="*/ 2218780 w 2444964"/>
                  <a:gd name="connsiteY69" fmla="*/ 955088 h 2422729"/>
                  <a:gd name="connsiteX70" fmla="*/ 1869841 w 2444964"/>
                  <a:gd name="connsiteY70" fmla="*/ 1184623 h 2422729"/>
                  <a:gd name="connsiteX71" fmla="*/ 1636497 w 2444964"/>
                  <a:gd name="connsiteY71" fmla="*/ 1227755 h 2422729"/>
                  <a:gd name="connsiteX72" fmla="*/ 1353550 w 2444964"/>
                  <a:gd name="connsiteY72" fmla="*/ 1380227 h 2422729"/>
                  <a:gd name="connsiteX73" fmla="*/ 1266927 w 2444964"/>
                  <a:gd name="connsiteY73" fmla="*/ 1637869 h 2422729"/>
                  <a:gd name="connsiteX74" fmla="*/ 1385252 w 2444964"/>
                  <a:gd name="connsiteY74" fmla="*/ 1790629 h 2422729"/>
                  <a:gd name="connsiteX75" fmla="*/ 1423281 w 2444964"/>
                  <a:gd name="connsiteY75" fmla="*/ 1809391 h 2422729"/>
                  <a:gd name="connsiteX76" fmla="*/ 1555193 w 2444964"/>
                  <a:gd name="connsiteY76" fmla="*/ 1803856 h 2422729"/>
                  <a:gd name="connsiteX77" fmla="*/ 1657200 w 2444964"/>
                  <a:gd name="connsiteY77" fmla="*/ 1800765 h 2422729"/>
                  <a:gd name="connsiteX78" fmla="*/ 1658422 w 2444964"/>
                  <a:gd name="connsiteY78" fmla="*/ 1822331 h 2422729"/>
                  <a:gd name="connsiteX79" fmla="*/ 1401499 w 2444964"/>
                  <a:gd name="connsiteY79" fmla="*/ 2107362 h 2422729"/>
                  <a:gd name="connsiteX80" fmla="*/ 1252549 w 2444964"/>
                  <a:gd name="connsiteY80" fmla="*/ 2362272 h 2422729"/>
                  <a:gd name="connsiteX81" fmla="*/ 1223795 w 2444964"/>
                  <a:gd name="connsiteY81" fmla="*/ 2422729 h 2422729"/>
                  <a:gd name="connsiteX82" fmla="*/ 1196262 w 2444964"/>
                  <a:gd name="connsiteY82" fmla="*/ 2369030 h 2422729"/>
                  <a:gd name="connsiteX83" fmla="*/ 964571 w 2444964"/>
                  <a:gd name="connsiteY83" fmla="*/ 2000682 h 2422729"/>
                  <a:gd name="connsiteX84" fmla="*/ 786867 w 2444964"/>
                  <a:gd name="connsiteY84" fmla="*/ 1821324 h 2422729"/>
                  <a:gd name="connsiteX85" fmla="*/ 794415 w 2444964"/>
                  <a:gd name="connsiteY85" fmla="*/ 1798536 h 2422729"/>
                  <a:gd name="connsiteX86" fmla="*/ 918923 w 2444964"/>
                  <a:gd name="connsiteY86" fmla="*/ 1820102 h 2422729"/>
                  <a:gd name="connsiteX87" fmla="*/ 972047 w 2444964"/>
                  <a:gd name="connsiteY87" fmla="*/ 1829951 h 2422729"/>
                  <a:gd name="connsiteX88" fmla="*/ 1122506 w 2444964"/>
                  <a:gd name="connsiteY88" fmla="*/ 1744118 h 2422729"/>
                  <a:gd name="connsiteX89" fmla="*/ 1180016 w 2444964"/>
                  <a:gd name="connsiteY89" fmla="*/ 1622701 h 2422729"/>
                  <a:gd name="connsiteX90" fmla="*/ 1125957 w 2444964"/>
                  <a:gd name="connsiteY90" fmla="*/ 1421849 h 2422729"/>
                  <a:gd name="connsiteX91" fmla="*/ 957023 w 2444964"/>
                  <a:gd name="connsiteY91" fmla="*/ 1285696 h 2422729"/>
                  <a:gd name="connsiteX92" fmla="*/ 735468 w 2444964"/>
                  <a:gd name="connsiteY92" fmla="*/ 1209927 h 2422729"/>
                  <a:gd name="connsiteX93" fmla="*/ 599602 w 2444964"/>
                  <a:gd name="connsiteY93" fmla="*/ 1190086 h 2422729"/>
                  <a:gd name="connsiteX94" fmla="*/ 328517 w 2444964"/>
                  <a:gd name="connsiteY94" fmla="*/ 1073989 h 2422729"/>
                  <a:gd name="connsiteX95" fmla="*/ 188625 w 2444964"/>
                  <a:gd name="connsiteY95" fmla="*/ 862930 h 2422729"/>
                  <a:gd name="connsiteX96" fmla="*/ 178848 w 2444964"/>
                  <a:gd name="connsiteY96" fmla="*/ 662581 h 2422729"/>
                  <a:gd name="connsiteX97" fmla="*/ 290488 w 2444964"/>
                  <a:gd name="connsiteY97" fmla="*/ 349873 h 2422729"/>
                  <a:gd name="connsiteX98" fmla="*/ 819072 w 2444964"/>
                  <a:gd name="connsiteY98" fmla="*/ 6254 h 2422729"/>
                  <a:gd name="connsiteX99" fmla="*/ 822810 w 2444964"/>
                  <a:gd name="connsiteY99" fmla="*/ 10064 h 2422729"/>
                  <a:gd name="connsiteX100" fmla="*/ 742009 w 2444964"/>
                  <a:gd name="connsiteY100" fmla="*/ 232123 h 2422729"/>
                  <a:gd name="connsiteX101" fmla="*/ 727632 w 2444964"/>
                  <a:gd name="connsiteY101" fmla="*/ 350233 h 2422729"/>
                  <a:gd name="connsiteX102" fmla="*/ 773208 w 2444964"/>
                  <a:gd name="connsiteY102" fmla="*/ 666535 h 2422729"/>
                  <a:gd name="connsiteX103" fmla="*/ 928556 w 2444964"/>
                  <a:gd name="connsiteY103" fmla="*/ 941214 h 2422729"/>
                  <a:gd name="connsiteX104" fmla="*/ 1084047 w 2444964"/>
                  <a:gd name="connsiteY104" fmla="*/ 1108135 h 2422729"/>
                  <a:gd name="connsiteX105" fmla="*/ 1108201 w 2444964"/>
                  <a:gd name="connsiteY105" fmla="*/ 1133224 h 2422729"/>
                  <a:gd name="connsiteX106" fmla="*/ 1104175 w 2444964"/>
                  <a:gd name="connsiteY106" fmla="*/ 1136099 h 2422729"/>
                  <a:gd name="connsiteX107" fmla="*/ 944586 w 2444964"/>
                  <a:gd name="connsiteY107" fmla="*/ 1092033 h 2422729"/>
                  <a:gd name="connsiteX108" fmla="*/ 565959 w 2444964"/>
                  <a:gd name="connsiteY108" fmla="*/ 862642 h 2422729"/>
                  <a:gd name="connsiteX109" fmla="*/ 431602 w 2444964"/>
                  <a:gd name="connsiteY109" fmla="*/ 539151 h 2422729"/>
                  <a:gd name="connsiteX110" fmla="*/ 533969 w 2444964"/>
                  <a:gd name="connsiteY110" fmla="*/ 201283 h 2422729"/>
                  <a:gd name="connsiteX111" fmla="*/ 700243 w 2444964"/>
                  <a:gd name="connsiteY111" fmla="*/ 55928 h 2422729"/>
                  <a:gd name="connsiteX112" fmla="*/ 819072 w 2444964"/>
                  <a:gd name="connsiteY112" fmla="*/ 6254 h 2422729"/>
                  <a:gd name="connsiteX113" fmla="*/ 1615793 w 2444964"/>
                  <a:gd name="connsiteY113" fmla="*/ 0 h 2422729"/>
                  <a:gd name="connsiteX114" fmla="*/ 1820455 w 2444964"/>
                  <a:gd name="connsiteY114" fmla="*/ 105962 h 2422729"/>
                  <a:gd name="connsiteX115" fmla="*/ 2006929 w 2444964"/>
                  <a:gd name="connsiteY115" fmla="*/ 431034 h 2422729"/>
                  <a:gd name="connsiteX116" fmla="*/ 1897446 w 2444964"/>
                  <a:gd name="connsiteY116" fmla="*/ 841723 h 2422729"/>
                  <a:gd name="connsiteX117" fmla="*/ 1577118 w 2444964"/>
                  <a:gd name="connsiteY117" fmla="*/ 1061265 h 2422729"/>
                  <a:gd name="connsiteX118" fmla="*/ 1362464 w 2444964"/>
                  <a:gd name="connsiteY118" fmla="*/ 1133152 h 2422729"/>
                  <a:gd name="connsiteX119" fmla="*/ 1341617 w 2444964"/>
                  <a:gd name="connsiteY119" fmla="*/ 1136315 h 2422729"/>
                  <a:gd name="connsiteX120" fmla="*/ 1337879 w 2444964"/>
                  <a:gd name="connsiteY120" fmla="*/ 1132433 h 2422729"/>
                  <a:gd name="connsiteX121" fmla="*/ 1386834 w 2444964"/>
                  <a:gd name="connsiteY121" fmla="*/ 1087576 h 2422729"/>
                  <a:gd name="connsiteX122" fmla="*/ 1594155 w 2444964"/>
                  <a:gd name="connsiteY122" fmla="*/ 829430 h 2422729"/>
                  <a:gd name="connsiteX123" fmla="*/ 1705508 w 2444964"/>
                  <a:gd name="connsiteY123" fmla="*/ 548640 h 2422729"/>
                  <a:gd name="connsiteX124" fmla="*/ 1637359 w 2444964"/>
                  <a:gd name="connsiteY124" fmla="*/ 39898 h 2422729"/>
                  <a:gd name="connsiteX125" fmla="*/ 1615793 w 2444964"/>
                  <a:gd name="connsiteY125" fmla="*/ 0 h 2422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2444964" h="2422729">
                    <a:moveTo>
                      <a:pt x="1223966" y="1954648"/>
                    </a:moveTo>
                    <a:cubicBezTo>
                      <a:pt x="1220524" y="1954135"/>
                      <a:pt x="1216930" y="1955825"/>
                      <a:pt x="1212724" y="1960641"/>
                    </a:cubicBezTo>
                    <a:cubicBezTo>
                      <a:pt x="1186557" y="1990402"/>
                      <a:pt x="1151764" y="2007870"/>
                      <a:pt x="1116324" y="2025914"/>
                    </a:cubicBezTo>
                    <a:cubicBezTo>
                      <a:pt x="1161972" y="2076235"/>
                      <a:pt x="1190367" y="2136764"/>
                      <a:pt x="1223363" y="2199736"/>
                    </a:cubicBezTo>
                    <a:cubicBezTo>
                      <a:pt x="1254347" y="2135326"/>
                      <a:pt x="1284395" y="2076091"/>
                      <a:pt x="1329612" y="2025842"/>
                    </a:cubicBezTo>
                    <a:cubicBezTo>
                      <a:pt x="1294244" y="2007870"/>
                      <a:pt x="1260241" y="1990762"/>
                      <a:pt x="1234290" y="1961863"/>
                    </a:cubicBezTo>
                    <a:cubicBezTo>
                      <a:pt x="1230696" y="1957874"/>
                      <a:pt x="1227407" y="1955160"/>
                      <a:pt x="1223966" y="1954648"/>
                    </a:cubicBezTo>
                    <a:close/>
                    <a:moveTo>
                      <a:pt x="1223651" y="1754326"/>
                    </a:moveTo>
                    <a:cubicBezTo>
                      <a:pt x="1183466" y="1839512"/>
                      <a:pt x="1124447" y="1895152"/>
                      <a:pt x="1035020" y="1918731"/>
                    </a:cubicBezTo>
                    <a:lnTo>
                      <a:pt x="1034876" y="1918731"/>
                    </a:lnTo>
                    <a:cubicBezTo>
                      <a:pt x="1102953" y="1936056"/>
                      <a:pt x="1163050" y="1930305"/>
                      <a:pt x="1212868" y="1879624"/>
                    </a:cubicBezTo>
                    <a:cubicBezTo>
                      <a:pt x="1220057" y="1872076"/>
                      <a:pt x="1225448" y="1872004"/>
                      <a:pt x="1232637" y="1879624"/>
                    </a:cubicBezTo>
                    <a:cubicBezTo>
                      <a:pt x="1282023" y="1932605"/>
                      <a:pt x="1343055" y="1934115"/>
                      <a:pt x="1411707" y="1918659"/>
                    </a:cubicBezTo>
                    <a:cubicBezTo>
                      <a:pt x="1368913" y="1909781"/>
                      <a:pt x="1329231" y="1889746"/>
                      <a:pt x="1296688" y="1860574"/>
                    </a:cubicBezTo>
                    <a:cubicBezTo>
                      <a:pt x="1264073" y="1831619"/>
                      <a:pt x="1239006" y="1795150"/>
                      <a:pt x="1223651" y="1754326"/>
                    </a:cubicBezTo>
                    <a:close/>
                    <a:moveTo>
                      <a:pt x="35146" y="853009"/>
                    </a:moveTo>
                    <a:cubicBezTo>
                      <a:pt x="72671" y="902971"/>
                      <a:pt x="107680" y="954729"/>
                      <a:pt x="147937" y="1002103"/>
                    </a:cubicBezTo>
                    <a:cubicBezTo>
                      <a:pt x="216301" y="1082544"/>
                      <a:pt x="285384" y="1163417"/>
                      <a:pt x="384660" y="1208849"/>
                    </a:cubicBezTo>
                    <a:cubicBezTo>
                      <a:pt x="443391" y="1235807"/>
                      <a:pt x="505502" y="1250256"/>
                      <a:pt x="569337" y="1260176"/>
                    </a:cubicBezTo>
                    <a:cubicBezTo>
                      <a:pt x="613116" y="1267365"/>
                      <a:pt x="656680" y="1261973"/>
                      <a:pt x="700171" y="1265065"/>
                    </a:cubicBezTo>
                    <a:cubicBezTo>
                      <a:pt x="801316" y="1272253"/>
                      <a:pt x="898219" y="1292382"/>
                      <a:pt x="984987" y="1350179"/>
                    </a:cubicBezTo>
                    <a:cubicBezTo>
                      <a:pt x="1101874" y="1428104"/>
                      <a:pt x="1124950" y="1581223"/>
                      <a:pt x="1060252" y="1690347"/>
                    </a:cubicBezTo>
                    <a:cubicBezTo>
                      <a:pt x="1013382" y="1769422"/>
                      <a:pt x="920073" y="1777546"/>
                      <a:pt x="855087" y="1737217"/>
                    </a:cubicBezTo>
                    <a:cubicBezTo>
                      <a:pt x="832551" y="1722466"/>
                      <a:pt x="817605" y="1698585"/>
                      <a:pt x="814184" y="1671872"/>
                    </a:cubicBezTo>
                    <a:cubicBezTo>
                      <a:pt x="811380" y="1655625"/>
                      <a:pt x="813680" y="1645849"/>
                      <a:pt x="835390" y="1646137"/>
                    </a:cubicBezTo>
                    <a:cubicBezTo>
                      <a:pt x="876085" y="1647035"/>
                      <a:pt x="916392" y="1638136"/>
                      <a:pt x="952925" y="1620185"/>
                    </a:cubicBezTo>
                    <a:cubicBezTo>
                      <a:pt x="1007631" y="1593084"/>
                      <a:pt x="1025746" y="1547652"/>
                      <a:pt x="1018055" y="1490142"/>
                    </a:cubicBezTo>
                    <a:cubicBezTo>
                      <a:pt x="1011728" y="1443559"/>
                      <a:pt x="984627" y="1412864"/>
                      <a:pt x="942070" y="1393095"/>
                    </a:cubicBezTo>
                    <a:cubicBezTo>
                      <a:pt x="885927" y="1367072"/>
                      <a:pt x="834240" y="1380155"/>
                      <a:pt x="783200" y="1406466"/>
                    </a:cubicBezTo>
                    <a:cubicBezTo>
                      <a:pt x="681912" y="1458512"/>
                      <a:pt x="577101" y="1500494"/>
                      <a:pt x="463663" y="1517747"/>
                    </a:cubicBezTo>
                    <a:cubicBezTo>
                      <a:pt x="341456" y="1536365"/>
                      <a:pt x="238083" y="1495174"/>
                      <a:pt x="146499" y="1417608"/>
                    </a:cubicBezTo>
                    <a:cubicBezTo>
                      <a:pt x="50602" y="1336376"/>
                      <a:pt x="7614" y="1230703"/>
                      <a:pt x="928" y="1106554"/>
                    </a:cubicBezTo>
                    <a:cubicBezTo>
                      <a:pt x="-3601" y="1021872"/>
                      <a:pt x="8836" y="940136"/>
                      <a:pt x="29683" y="858976"/>
                    </a:cubicBezTo>
                    <a:cubicBezTo>
                      <a:pt x="30474" y="856676"/>
                      <a:pt x="33277" y="855022"/>
                      <a:pt x="35146" y="853009"/>
                    </a:cubicBezTo>
                    <a:close/>
                    <a:moveTo>
                      <a:pt x="2410933" y="848552"/>
                    </a:moveTo>
                    <a:cubicBezTo>
                      <a:pt x="2423032" y="885243"/>
                      <a:pt x="2432190" y="922840"/>
                      <a:pt x="2438322" y="960983"/>
                    </a:cubicBezTo>
                    <a:cubicBezTo>
                      <a:pt x="2446661" y="1012311"/>
                      <a:pt x="2445511" y="1064285"/>
                      <a:pt x="2443570" y="1115899"/>
                    </a:cubicBezTo>
                    <a:cubicBezTo>
                      <a:pt x="2440917" y="1211976"/>
                      <a:pt x="2404672" y="1304085"/>
                      <a:pt x="2341131" y="1376201"/>
                    </a:cubicBezTo>
                    <a:cubicBezTo>
                      <a:pt x="2277008" y="1450461"/>
                      <a:pt x="2195991" y="1494599"/>
                      <a:pt x="2101820" y="1516381"/>
                    </a:cubicBezTo>
                    <a:cubicBezTo>
                      <a:pt x="2038056" y="1531118"/>
                      <a:pt x="1974868" y="1522132"/>
                      <a:pt x="1913189" y="1504735"/>
                    </a:cubicBezTo>
                    <a:cubicBezTo>
                      <a:pt x="1823230" y="1480351"/>
                      <a:pt x="1736225" y="1446147"/>
                      <a:pt x="1653749" y="1402728"/>
                    </a:cubicBezTo>
                    <a:cubicBezTo>
                      <a:pt x="1581863" y="1364340"/>
                      <a:pt x="1524784" y="1372391"/>
                      <a:pt x="1472954" y="1410779"/>
                    </a:cubicBezTo>
                    <a:cubicBezTo>
                      <a:pt x="1428672" y="1443703"/>
                      <a:pt x="1419614" y="1492299"/>
                      <a:pt x="1428384" y="1542548"/>
                    </a:cubicBezTo>
                    <a:cubicBezTo>
                      <a:pt x="1436651" y="1589705"/>
                      <a:pt x="1473026" y="1615153"/>
                      <a:pt x="1515799" y="1630249"/>
                    </a:cubicBezTo>
                    <a:cubicBezTo>
                      <a:pt x="1545567" y="1641773"/>
                      <a:pt x="1577348" y="1647200"/>
                      <a:pt x="1609251" y="1646208"/>
                    </a:cubicBezTo>
                    <a:cubicBezTo>
                      <a:pt x="1635634" y="1644627"/>
                      <a:pt x="1635059" y="1659292"/>
                      <a:pt x="1630817" y="1675969"/>
                    </a:cubicBezTo>
                    <a:cubicBezTo>
                      <a:pt x="1616081" y="1729669"/>
                      <a:pt x="1584091" y="1755045"/>
                      <a:pt x="1521909" y="1758927"/>
                    </a:cubicBezTo>
                    <a:cubicBezTo>
                      <a:pt x="1435645" y="1764246"/>
                      <a:pt x="1378710" y="1715795"/>
                      <a:pt x="1358438" y="1622342"/>
                    </a:cubicBezTo>
                    <a:cubicBezTo>
                      <a:pt x="1338957" y="1532987"/>
                      <a:pt x="1355922" y="1450389"/>
                      <a:pt x="1420405" y="1383750"/>
                    </a:cubicBezTo>
                    <a:cubicBezTo>
                      <a:pt x="1470726" y="1331919"/>
                      <a:pt x="1536143" y="1304674"/>
                      <a:pt x="1605226" y="1286415"/>
                    </a:cubicBezTo>
                    <a:cubicBezTo>
                      <a:pt x="1679629" y="1266718"/>
                      <a:pt x="1755757" y="1266862"/>
                      <a:pt x="1832100" y="1263771"/>
                    </a:cubicBezTo>
                    <a:cubicBezTo>
                      <a:pt x="1932742" y="1259673"/>
                      <a:pt x="2028999" y="1235016"/>
                      <a:pt x="2114687" y="1179016"/>
                    </a:cubicBezTo>
                    <a:cubicBezTo>
                      <a:pt x="2174785" y="1139838"/>
                      <a:pt x="2222518" y="1087648"/>
                      <a:pt x="2270035" y="1034164"/>
                    </a:cubicBezTo>
                    <a:cubicBezTo>
                      <a:pt x="2320650" y="975152"/>
                      <a:pt x="2367700" y="913171"/>
                      <a:pt x="2410933" y="848552"/>
                    </a:cubicBezTo>
                    <a:close/>
                    <a:moveTo>
                      <a:pt x="290488" y="349873"/>
                    </a:moveTo>
                    <a:cubicBezTo>
                      <a:pt x="298870" y="450939"/>
                      <a:pt x="323456" y="549992"/>
                      <a:pt x="363310" y="643243"/>
                    </a:cubicBezTo>
                    <a:cubicBezTo>
                      <a:pt x="393323" y="715820"/>
                      <a:pt x="432149" y="784436"/>
                      <a:pt x="478904" y="847546"/>
                    </a:cubicBezTo>
                    <a:cubicBezTo>
                      <a:pt x="534372" y="921381"/>
                      <a:pt x="603908" y="983512"/>
                      <a:pt x="683494" y="1030354"/>
                    </a:cubicBezTo>
                    <a:cubicBezTo>
                      <a:pt x="771483" y="1082687"/>
                      <a:pt x="863211" y="1127185"/>
                      <a:pt x="954435" y="1174127"/>
                    </a:cubicBezTo>
                    <a:cubicBezTo>
                      <a:pt x="1019140" y="1206397"/>
                      <a:pt x="1078361" y="1248652"/>
                      <a:pt x="1129911" y="1299354"/>
                    </a:cubicBezTo>
                    <a:cubicBezTo>
                      <a:pt x="1169161" y="1338676"/>
                      <a:pt x="1202444" y="1383102"/>
                      <a:pt x="1221135" y="1442337"/>
                    </a:cubicBezTo>
                    <a:cubicBezTo>
                      <a:pt x="1234290" y="1416602"/>
                      <a:pt x="1243492" y="1395179"/>
                      <a:pt x="1255569" y="1375482"/>
                    </a:cubicBezTo>
                    <a:cubicBezTo>
                      <a:pt x="1310131" y="1286702"/>
                      <a:pt x="1391650" y="1227539"/>
                      <a:pt x="1481149" y="1179878"/>
                    </a:cubicBezTo>
                    <a:cubicBezTo>
                      <a:pt x="1584595" y="1124741"/>
                      <a:pt x="1691562" y="1076289"/>
                      <a:pt x="1790263" y="1013029"/>
                    </a:cubicBezTo>
                    <a:cubicBezTo>
                      <a:pt x="1847823" y="976108"/>
                      <a:pt x="1899143" y="930273"/>
                      <a:pt x="1942303" y="877235"/>
                    </a:cubicBezTo>
                    <a:cubicBezTo>
                      <a:pt x="2018273" y="784178"/>
                      <a:pt x="2075740" y="677454"/>
                      <a:pt x="2111597" y="562802"/>
                    </a:cubicBezTo>
                    <a:cubicBezTo>
                      <a:pt x="2132659" y="495617"/>
                      <a:pt x="2148525" y="426900"/>
                      <a:pt x="2159042" y="357278"/>
                    </a:cubicBezTo>
                    <a:cubicBezTo>
                      <a:pt x="2175001" y="389986"/>
                      <a:pt x="2191607" y="421976"/>
                      <a:pt x="2206847" y="455331"/>
                    </a:cubicBezTo>
                    <a:cubicBezTo>
                      <a:pt x="2240109" y="525378"/>
                      <a:pt x="2261373" y="600514"/>
                      <a:pt x="2269748" y="677605"/>
                    </a:cubicBezTo>
                    <a:cubicBezTo>
                      <a:pt x="2279165" y="774006"/>
                      <a:pt x="2269748" y="868752"/>
                      <a:pt x="2218780" y="955088"/>
                    </a:cubicBezTo>
                    <a:cubicBezTo>
                      <a:pt x="2139704" y="1088510"/>
                      <a:pt x="2016850" y="1155149"/>
                      <a:pt x="1869841" y="1184623"/>
                    </a:cubicBezTo>
                    <a:cubicBezTo>
                      <a:pt x="1792347" y="1200150"/>
                      <a:pt x="1712841" y="1204320"/>
                      <a:pt x="1636497" y="1227755"/>
                    </a:cubicBezTo>
                    <a:cubicBezTo>
                      <a:pt x="1531686" y="1259385"/>
                      <a:pt x="1431835" y="1300936"/>
                      <a:pt x="1353550" y="1380227"/>
                    </a:cubicBezTo>
                    <a:cubicBezTo>
                      <a:pt x="1283461" y="1451251"/>
                      <a:pt x="1253484" y="1539528"/>
                      <a:pt x="1266927" y="1637869"/>
                    </a:cubicBezTo>
                    <a:cubicBezTo>
                      <a:pt x="1276632" y="1708606"/>
                      <a:pt x="1324436" y="1756411"/>
                      <a:pt x="1385252" y="1790629"/>
                    </a:cubicBezTo>
                    <a:cubicBezTo>
                      <a:pt x="1397545" y="1797817"/>
                      <a:pt x="1411132" y="1802202"/>
                      <a:pt x="1423281" y="1809391"/>
                    </a:cubicBezTo>
                    <a:cubicBezTo>
                      <a:pt x="1468569" y="1836061"/>
                      <a:pt x="1510192" y="1840231"/>
                      <a:pt x="1555193" y="1803856"/>
                    </a:cubicBezTo>
                    <a:cubicBezTo>
                      <a:pt x="1584595" y="1780061"/>
                      <a:pt x="1623054" y="1790125"/>
                      <a:pt x="1657200" y="1800765"/>
                    </a:cubicBezTo>
                    <a:cubicBezTo>
                      <a:pt x="1668199" y="1804143"/>
                      <a:pt x="1669781" y="1813560"/>
                      <a:pt x="1658422" y="1822331"/>
                    </a:cubicBezTo>
                    <a:cubicBezTo>
                      <a:pt x="1555552" y="1901766"/>
                      <a:pt x="1475327" y="2002048"/>
                      <a:pt x="1401499" y="2107362"/>
                    </a:cubicBezTo>
                    <a:cubicBezTo>
                      <a:pt x="1345096" y="2188199"/>
                      <a:pt x="1295286" y="2273449"/>
                      <a:pt x="1252549" y="2362272"/>
                    </a:cubicBezTo>
                    <a:cubicBezTo>
                      <a:pt x="1243060" y="2381897"/>
                      <a:pt x="1237669" y="2403463"/>
                      <a:pt x="1223795" y="2422729"/>
                    </a:cubicBezTo>
                    <a:cubicBezTo>
                      <a:pt x="1208914" y="2406770"/>
                      <a:pt x="1204888" y="2386786"/>
                      <a:pt x="1196262" y="2369030"/>
                    </a:cubicBezTo>
                    <a:cubicBezTo>
                      <a:pt x="1132211" y="2237908"/>
                      <a:pt x="1057161" y="2113472"/>
                      <a:pt x="964571" y="2000682"/>
                    </a:cubicBezTo>
                    <a:cubicBezTo>
                      <a:pt x="911159" y="1935552"/>
                      <a:pt x="855591" y="1871717"/>
                      <a:pt x="786867" y="1821324"/>
                    </a:cubicBezTo>
                    <a:cubicBezTo>
                      <a:pt x="769542" y="1808600"/>
                      <a:pt x="783991" y="1801483"/>
                      <a:pt x="794415" y="1798536"/>
                    </a:cubicBezTo>
                    <a:cubicBezTo>
                      <a:pt x="839129" y="1785884"/>
                      <a:pt x="882548" y="1787753"/>
                      <a:pt x="918923" y="1820102"/>
                    </a:cubicBezTo>
                    <a:cubicBezTo>
                      <a:pt x="935960" y="1835270"/>
                      <a:pt x="951559" y="1837068"/>
                      <a:pt x="972047" y="1829951"/>
                    </a:cubicBezTo>
                    <a:cubicBezTo>
                      <a:pt x="1027616" y="1810541"/>
                      <a:pt x="1080452" y="1785597"/>
                      <a:pt x="1122506" y="1744118"/>
                    </a:cubicBezTo>
                    <a:cubicBezTo>
                      <a:pt x="1156128" y="1712222"/>
                      <a:pt x="1176637" y="1668924"/>
                      <a:pt x="1180016" y="1622701"/>
                    </a:cubicBezTo>
                    <a:cubicBezTo>
                      <a:pt x="1186421" y="1551454"/>
                      <a:pt x="1167263" y="1480257"/>
                      <a:pt x="1125957" y="1421849"/>
                    </a:cubicBezTo>
                    <a:cubicBezTo>
                      <a:pt x="1082825" y="1360530"/>
                      <a:pt x="1023087" y="1319554"/>
                      <a:pt x="957023" y="1285696"/>
                    </a:cubicBezTo>
                    <a:cubicBezTo>
                      <a:pt x="886646" y="1249752"/>
                      <a:pt x="812099" y="1227324"/>
                      <a:pt x="735468" y="1209927"/>
                    </a:cubicBezTo>
                    <a:cubicBezTo>
                      <a:pt x="690610" y="1199791"/>
                      <a:pt x="644675" y="1197994"/>
                      <a:pt x="599602" y="1190086"/>
                    </a:cubicBezTo>
                    <a:cubicBezTo>
                      <a:pt x="500110" y="1172833"/>
                      <a:pt x="408311" y="1138687"/>
                      <a:pt x="328517" y="1073989"/>
                    </a:cubicBezTo>
                    <a:cubicBezTo>
                      <a:pt x="260591" y="1020340"/>
                      <a:pt x="211578" y="946390"/>
                      <a:pt x="188625" y="862930"/>
                    </a:cubicBezTo>
                    <a:cubicBezTo>
                      <a:pt x="170078" y="797009"/>
                      <a:pt x="170869" y="730298"/>
                      <a:pt x="178848" y="662581"/>
                    </a:cubicBezTo>
                    <a:cubicBezTo>
                      <a:pt x="192004" y="551372"/>
                      <a:pt x="236789" y="451881"/>
                      <a:pt x="290488" y="349873"/>
                    </a:cubicBezTo>
                    <a:close/>
                    <a:moveTo>
                      <a:pt x="819072" y="6254"/>
                    </a:moveTo>
                    <a:cubicBezTo>
                      <a:pt x="820129" y="7696"/>
                      <a:pt x="821387" y="8979"/>
                      <a:pt x="822810" y="10064"/>
                    </a:cubicBezTo>
                    <a:cubicBezTo>
                      <a:pt x="784940" y="79634"/>
                      <a:pt x="757702" y="154484"/>
                      <a:pt x="742009" y="232123"/>
                    </a:cubicBezTo>
                    <a:cubicBezTo>
                      <a:pt x="734397" y="271100"/>
                      <a:pt x="729595" y="310573"/>
                      <a:pt x="727632" y="350233"/>
                    </a:cubicBezTo>
                    <a:cubicBezTo>
                      <a:pt x="722600" y="458710"/>
                      <a:pt x="735540" y="564455"/>
                      <a:pt x="773208" y="666535"/>
                    </a:cubicBezTo>
                    <a:cubicBezTo>
                      <a:pt x="809446" y="766055"/>
                      <a:pt x="861945" y="858875"/>
                      <a:pt x="928556" y="941214"/>
                    </a:cubicBezTo>
                    <a:cubicBezTo>
                      <a:pt x="976648" y="1000233"/>
                      <a:pt x="1023590" y="1060474"/>
                      <a:pt x="1084047" y="1108135"/>
                    </a:cubicBezTo>
                    <a:cubicBezTo>
                      <a:pt x="1092652" y="1115942"/>
                      <a:pt x="1100724" y="1124324"/>
                      <a:pt x="1108201" y="1133224"/>
                    </a:cubicBezTo>
                    <a:cubicBezTo>
                      <a:pt x="1106734" y="1134000"/>
                      <a:pt x="1105383" y="1134971"/>
                      <a:pt x="1104175" y="1136099"/>
                    </a:cubicBezTo>
                    <a:cubicBezTo>
                      <a:pt x="1048750" y="1129557"/>
                      <a:pt x="996345" y="1110939"/>
                      <a:pt x="944586" y="1092033"/>
                    </a:cubicBezTo>
                    <a:cubicBezTo>
                      <a:pt x="803544" y="1040490"/>
                      <a:pt x="670554" y="973994"/>
                      <a:pt x="565959" y="862642"/>
                    </a:cubicBezTo>
                    <a:cubicBezTo>
                      <a:pt x="480988" y="772136"/>
                      <a:pt x="432321" y="665888"/>
                      <a:pt x="431602" y="539151"/>
                    </a:cubicBezTo>
                    <a:cubicBezTo>
                      <a:pt x="430955" y="415218"/>
                      <a:pt x="461148" y="301925"/>
                      <a:pt x="533969" y="201283"/>
                    </a:cubicBezTo>
                    <a:cubicBezTo>
                      <a:pt x="577604" y="140808"/>
                      <a:pt x="634474" y="91093"/>
                      <a:pt x="700243" y="55928"/>
                    </a:cubicBezTo>
                    <a:cubicBezTo>
                      <a:pt x="737912" y="35440"/>
                      <a:pt x="775365" y="12796"/>
                      <a:pt x="819072" y="6254"/>
                    </a:cubicBezTo>
                    <a:close/>
                    <a:moveTo>
                      <a:pt x="1615793" y="0"/>
                    </a:moveTo>
                    <a:cubicBezTo>
                      <a:pt x="1689988" y="22338"/>
                      <a:pt x="1759387" y="58268"/>
                      <a:pt x="1820455" y="105962"/>
                    </a:cubicBezTo>
                    <a:cubicBezTo>
                      <a:pt x="1926560" y="189422"/>
                      <a:pt x="1985795" y="300775"/>
                      <a:pt x="2006929" y="431034"/>
                    </a:cubicBezTo>
                    <a:cubicBezTo>
                      <a:pt x="2031731" y="582930"/>
                      <a:pt x="2001610" y="721456"/>
                      <a:pt x="1897446" y="841723"/>
                    </a:cubicBezTo>
                    <a:cubicBezTo>
                      <a:pt x="1809241" y="943587"/>
                      <a:pt x="1697601" y="1007710"/>
                      <a:pt x="1577118" y="1061265"/>
                    </a:cubicBezTo>
                    <a:cubicBezTo>
                      <a:pt x="1507805" y="1091458"/>
                      <a:pt x="1435976" y="1115511"/>
                      <a:pt x="1362464" y="1133152"/>
                    </a:cubicBezTo>
                    <a:cubicBezTo>
                      <a:pt x="1355578" y="1134575"/>
                      <a:pt x="1348619" y="1135632"/>
                      <a:pt x="1341617" y="1136315"/>
                    </a:cubicBezTo>
                    <a:cubicBezTo>
                      <a:pt x="1340568" y="1134849"/>
                      <a:pt x="1339302" y="1133540"/>
                      <a:pt x="1337879" y="1132433"/>
                    </a:cubicBezTo>
                    <a:cubicBezTo>
                      <a:pt x="1350531" y="1113527"/>
                      <a:pt x="1371378" y="1103678"/>
                      <a:pt x="1386834" y="1087576"/>
                    </a:cubicBezTo>
                    <a:cubicBezTo>
                      <a:pt x="1464256" y="1008141"/>
                      <a:pt x="1536574" y="924824"/>
                      <a:pt x="1594155" y="829430"/>
                    </a:cubicBezTo>
                    <a:cubicBezTo>
                      <a:pt x="1646992" y="741944"/>
                      <a:pt x="1688183" y="648779"/>
                      <a:pt x="1705508" y="548640"/>
                    </a:cubicBezTo>
                    <a:cubicBezTo>
                      <a:pt x="1735916" y="373021"/>
                      <a:pt x="1719886" y="201427"/>
                      <a:pt x="1637359" y="39898"/>
                    </a:cubicBezTo>
                    <a:cubicBezTo>
                      <a:pt x="1631033" y="27533"/>
                      <a:pt x="1623989" y="15600"/>
                      <a:pt x="1615793" y="0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4" name="任意多边形: 形状 393">
                <a:extLst>
                  <a:ext uri="{FF2B5EF4-FFF2-40B4-BE49-F238E27FC236}">
                    <a16:creationId xmlns:a16="http://schemas.microsoft.com/office/drawing/2014/main" id="{71968590-6CD7-7CE9-B39F-942385DEDE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90608" y="2533065"/>
                <a:ext cx="318770" cy="315871"/>
              </a:xfrm>
              <a:custGeom>
                <a:avLst/>
                <a:gdLst>
                  <a:gd name="connsiteX0" fmla="*/ 1223966 w 2444964"/>
                  <a:gd name="connsiteY0" fmla="*/ 1954648 h 2422729"/>
                  <a:gd name="connsiteX1" fmla="*/ 1212724 w 2444964"/>
                  <a:gd name="connsiteY1" fmla="*/ 1960641 h 2422729"/>
                  <a:gd name="connsiteX2" fmla="*/ 1116324 w 2444964"/>
                  <a:gd name="connsiteY2" fmla="*/ 2025914 h 2422729"/>
                  <a:gd name="connsiteX3" fmla="*/ 1223363 w 2444964"/>
                  <a:gd name="connsiteY3" fmla="*/ 2199736 h 2422729"/>
                  <a:gd name="connsiteX4" fmla="*/ 1329612 w 2444964"/>
                  <a:gd name="connsiteY4" fmla="*/ 2025842 h 2422729"/>
                  <a:gd name="connsiteX5" fmla="*/ 1234290 w 2444964"/>
                  <a:gd name="connsiteY5" fmla="*/ 1961863 h 2422729"/>
                  <a:gd name="connsiteX6" fmla="*/ 1223966 w 2444964"/>
                  <a:gd name="connsiteY6" fmla="*/ 1954648 h 2422729"/>
                  <a:gd name="connsiteX7" fmla="*/ 1223651 w 2444964"/>
                  <a:gd name="connsiteY7" fmla="*/ 1754326 h 2422729"/>
                  <a:gd name="connsiteX8" fmla="*/ 1035020 w 2444964"/>
                  <a:gd name="connsiteY8" fmla="*/ 1918731 h 2422729"/>
                  <a:gd name="connsiteX9" fmla="*/ 1034876 w 2444964"/>
                  <a:gd name="connsiteY9" fmla="*/ 1918731 h 2422729"/>
                  <a:gd name="connsiteX10" fmla="*/ 1212868 w 2444964"/>
                  <a:gd name="connsiteY10" fmla="*/ 1879624 h 2422729"/>
                  <a:gd name="connsiteX11" fmla="*/ 1232637 w 2444964"/>
                  <a:gd name="connsiteY11" fmla="*/ 1879624 h 2422729"/>
                  <a:gd name="connsiteX12" fmla="*/ 1411707 w 2444964"/>
                  <a:gd name="connsiteY12" fmla="*/ 1918659 h 2422729"/>
                  <a:gd name="connsiteX13" fmla="*/ 1296688 w 2444964"/>
                  <a:gd name="connsiteY13" fmla="*/ 1860574 h 2422729"/>
                  <a:gd name="connsiteX14" fmla="*/ 1223651 w 2444964"/>
                  <a:gd name="connsiteY14" fmla="*/ 1754326 h 2422729"/>
                  <a:gd name="connsiteX15" fmla="*/ 35146 w 2444964"/>
                  <a:gd name="connsiteY15" fmla="*/ 853009 h 2422729"/>
                  <a:gd name="connsiteX16" fmla="*/ 147937 w 2444964"/>
                  <a:gd name="connsiteY16" fmla="*/ 1002103 h 2422729"/>
                  <a:gd name="connsiteX17" fmla="*/ 384660 w 2444964"/>
                  <a:gd name="connsiteY17" fmla="*/ 1208849 h 2422729"/>
                  <a:gd name="connsiteX18" fmla="*/ 569337 w 2444964"/>
                  <a:gd name="connsiteY18" fmla="*/ 1260176 h 2422729"/>
                  <a:gd name="connsiteX19" fmla="*/ 700171 w 2444964"/>
                  <a:gd name="connsiteY19" fmla="*/ 1265065 h 2422729"/>
                  <a:gd name="connsiteX20" fmla="*/ 984987 w 2444964"/>
                  <a:gd name="connsiteY20" fmla="*/ 1350179 h 2422729"/>
                  <a:gd name="connsiteX21" fmla="*/ 1060252 w 2444964"/>
                  <a:gd name="connsiteY21" fmla="*/ 1690347 h 2422729"/>
                  <a:gd name="connsiteX22" fmla="*/ 855087 w 2444964"/>
                  <a:gd name="connsiteY22" fmla="*/ 1737217 h 2422729"/>
                  <a:gd name="connsiteX23" fmla="*/ 814184 w 2444964"/>
                  <a:gd name="connsiteY23" fmla="*/ 1671872 h 2422729"/>
                  <a:gd name="connsiteX24" fmla="*/ 835390 w 2444964"/>
                  <a:gd name="connsiteY24" fmla="*/ 1646137 h 2422729"/>
                  <a:gd name="connsiteX25" fmla="*/ 952925 w 2444964"/>
                  <a:gd name="connsiteY25" fmla="*/ 1620185 h 2422729"/>
                  <a:gd name="connsiteX26" fmla="*/ 1018055 w 2444964"/>
                  <a:gd name="connsiteY26" fmla="*/ 1490142 h 2422729"/>
                  <a:gd name="connsiteX27" fmla="*/ 942070 w 2444964"/>
                  <a:gd name="connsiteY27" fmla="*/ 1393095 h 2422729"/>
                  <a:gd name="connsiteX28" fmla="*/ 783200 w 2444964"/>
                  <a:gd name="connsiteY28" fmla="*/ 1406466 h 2422729"/>
                  <a:gd name="connsiteX29" fmla="*/ 463663 w 2444964"/>
                  <a:gd name="connsiteY29" fmla="*/ 1517747 h 2422729"/>
                  <a:gd name="connsiteX30" fmla="*/ 146499 w 2444964"/>
                  <a:gd name="connsiteY30" fmla="*/ 1417608 h 2422729"/>
                  <a:gd name="connsiteX31" fmla="*/ 928 w 2444964"/>
                  <a:gd name="connsiteY31" fmla="*/ 1106554 h 2422729"/>
                  <a:gd name="connsiteX32" fmla="*/ 29683 w 2444964"/>
                  <a:gd name="connsiteY32" fmla="*/ 858976 h 2422729"/>
                  <a:gd name="connsiteX33" fmla="*/ 35146 w 2444964"/>
                  <a:gd name="connsiteY33" fmla="*/ 853009 h 2422729"/>
                  <a:gd name="connsiteX34" fmla="*/ 2410933 w 2444964"/>
                  <a:gd name="connsiteY34" fmla="*/ 848552 h 2422729"/>
                  <a:gd name="connsiteX35" fmla="*/ 2438322 w 2444964"/>
                  <a:gd name="connsiteY35" fmla="*/ 960983 h 2422729"/>
                  <a:gd name="connsiteX36" fmla="*/ 2443570 w 2444964"/>
                  <a:gd name="connsiteY36" fmla="*/ 1115899 h 2422729"/>
                  <a:gd name="connsiteX37" fmla="*/ 2341131 w 2444964"/>
                  <a:gd name="connsiteY37" fmla="*/ 1376201 h 2422729"/>
                  <a:gd name="connsiteX38" fmla="*/ 2101820 w 2444964"/>
                  <a:gd name="connsiteY38" fmla="*/ 1516381 h 2422729"/>
                  <a:gd name="connsiteX39" fmla="*/ 1913189 w 2444964"/>
                  <a:gd name="connsiteY39" fmla="*/ 1504735 h 2422729"/>
                  <a:gd name="connsiteX40" fmla="*/ 1653749 w 2444964"/>
                  <a:gd name="connsiteY40" fmla="*/ 1402728 h 2422729"/>
                  <a:gd name="connsiteX41" fmla="*/ 1472954 w 2444964"/>
                  <a:gd name="connsiteY41" fmla="*/ 1410779 h 2422729"/>
                  <a:gd name="connsiteX42" fmla="*/ 1428384 w 2444964"/>
                  <a:gd name="connsiteY42" fmla="*/ 1542548 h 2422729"/>
                  <a:gd name="connsiteX43" fmla="*/ 1515799 w 2444964"/>
                  <a:gd name="connsiteY43" fmla="*/ 1630249 h 2422729"/>
                  <a:gd name="connsiteX44" fmla="*/ 1609251 w 2444964"/>
                  <a:gd name="connsiteY44" fmla="*/ 1646208 h 2422729"/>
                  <a:gd name="connsiteX45" fmla="*/ 1630817 w 2444964"/>
                  <a:gd name="connsiteY45" fmla="*/ 1675969 h 2422729"/>
                  <a:gd name="connsiteX46" fmla="*/ 1521909 w 2444964"/>
                  <a:gd name="connsiteY46" fmla="*/ 1758927 h 2422729"/>
                  <a:gd name="connsiteX47" fmla="*/ 1358438 w 2444964"/>
                  <a:gd name="connsiteY47" fmla="*/ 1622342 h 2422729"/>
                  <a:gd name="connsiteX48" fmla="*/ 1420405 w 2444964"/>
                  <a:gd name="connsiteY48" fmla="*/ 1383750 h 2422729"/>
                  <a:gd name="connsiteX49" fmla="*/ 1605226 w 2444964"/>
                  <a:gd name="connsiteY49" fmla="*/ 1286415 h 2422729"/>
                  <a:gd name="connsiteX50" fmla="*/ 1832100 w 2444964"/>
                  <a:gd name="connsiteY50" fmla="*/ 1263771 h 2422729"/>
                  <a:gd name="connsiteX51" fmla="*/ 2114687 w 2444964"/>
                  <a:gd name="connsiteY51" fmla="*/ 1179016 h 2422729"/>
                  <a:gd name="connsiteX52" fmla="*/ 2270035 w 2444964"/>
                  <a:gd name="connsiteY52" fmla="*/ 1034164 h 2422729"/>
                  <a:gd name="connsiteX53" fmla="*/ 2410933 w 2444964"/>
                  <a:gd name="connsiteY53" fmla="*/ 848552 h 2422729"/>
                  <a:gd name="connsiteX54" fmla="*/ 290488 w 2444964"/>
                  <a:gd name="connsiteY54" fmla="*/ 349873 h 2422729"/>
                  <a:gd name="connsiteX55" fmla="*/ 363310 w 2444964"/>
                  <a:gd name="connsiteY55" fmla="*/ 643243 h 2422729"/>
                  <a:gd name="connsiteX56" fmla="*/ 478904 w 2444964"/>
                  <a:gd name="connsiteY56" fmla="*/ 847546 h 2422729"/>
                  <a:gd name="connsiteX57" fmla="*/ 683494 w 2444964"/>
                  <a:gd name="connsiteY57" fmla="*/ 1030354 h 2422729"/>
                  <a:gd name="connsiteX58" fmla="*/ 954435 w 2444964"/>
                  <a:gd name="connsiteY58" fmla="*/ 1174127 h 2422729"/>
                  <a:gd name="connsiteX59" fmla="*/ 1129911 w 2444964"/>
                  <a:gd name="connsiteY59" fmla="*/ 1299354 h 2422729"/>
                  <a:gd name="connsiteX60" fmla="*/ 1221135 w 2444964"/>
                  <a:gd name="connsiteY60" fmla="*/ 1442337 h 2422729"/>
                  <a:gd name="connsiteX61" fmla="*/ 1255569 w 2444964"/>
                  <a:gd name="connsiteY61" fmla="*/ 1375482 h 2422729"/>
                  <a:gd name="connsiteX62" fmla="*/ 1481149 w 2444964"/>
                  <a:gd name="connsiteY62" fmla="*/ 1179878 h 2422729"/>
                  <a:gd name="connsiteX63" fmla="*/ 1790263 w 2444964"/>
                  <a:gd name="connsiteY63" fmla="*/ 1013029 h 2422729"/>
                  <a:gd name="connsiteX64" fmla="*/ 1942303 w 2444964"/>
                  <a:gd name="connsiteY64" fmla="*/ 877235 h 2422729"/>
                  <a:gd name="connsiteX65" fmla="*/ 2111597 w 2444964"/>
                  <a:gd name="connsiteY65" fmla="*/ 562802 h 2422729"/>
                  <a:gd name="connsiteX66" fmla="*/ 2159042 w 2444964"/>
                  <a:gd name="connsiteY66" fmla="*/ 357278 h 2422729"/>
                  <a:gd name="connsiteX67" fmla="*/ 2206847 w 2444964"/>
                  <a:gd name="connsiteY67" fmla="*/ 455331 h 2422729"/>
                  <a:gd name="connsiteX68" fmla="*/ 2269748 w 2444964"/>
                  <a:gd name="connsiteY68" fmla="*/ 677605 h 2422729"/>
                  <a:gd name="connsiteX69" fmla="*/ 2218780 w 2444964"/>
                  <a:gd name="connsiteY69" fmla="*/ 955088 h 2422729"/>
                  <a:gd name="connsiteX70" fmla="*/ 1869841 w 2444964"/>
                  <a:gd name="connsiteY70" fmla="*/ 1184623 h 2422729"/>
                  <a:gd name="connsiteX71" fmla="*/ 1636497 w 2444964"/>
                  <a:gd name="connsiteY71" fmla="*/ 1227755 h 2422729"/>
                  <a:gd name="connsiteX72" fmla="*/ 1353550 w 2444964"/>
                  <a:gd name="connsiteY72" fmla="*/ 1380227 h 2422729"/>
                  <a:gd name="connsiteX73" fmla="*/ 1266927 w 2444964"/>
                  <a:gd name="connsiteY73" fmla="*/ 1637869 h 2422729"/>
                  <a:gd name="connsiteX74" fmla="*/ 1385252 w 2444964"/>
                  <a:gd name="connsiteY74" fmla="*/ 1790629 h 2422729"/>
                  <a:gd name="connsiteX75" fmla="*/ 1423281 w 2444964"/>
                  <a:gd name="connsiteY75" fmla="*/ 1809391 h 2422729"/>
                  <a:gd name="connsiteX76" fmla="*/ 1555193 w 2444964"/>
                  <a:gd name="connsiteY76" fmla="*/ 1803856 h 2422729"/>
                  <a:gd name="connsiteX77" fmla="*/ 1657200 w 2444964"/>
                  <a:gd name="connsiteY77" fmla="*/ 1800765 h 2422729"/>
                  <a:gd name="connsiteX78" fmla="*/ 1658422 w 2444964"/>
                  <a:gd name="connsiteY78" fmla="*/ 1822331 h 2422729"/>
                  <a:gd name="connsiteX79" fmla="*/ 1401499 w 2444964"/>
                  <a:gd name="connsiteY79" fmla="*/ 2107362 h 2422729"/>
                  <a:gd name="connsiteX80" fmla="*/ 1252549 w 2444964"/>
                  <a:gd name="connsiteY80" fmla="*/ 2362272 h 2422729"/>
                  <a:gd name="connsiteX81" fmla="*/ 1223795 w 2444964"/>
                  <a:gd name="connsiteY81" fmla="*/ 2422729 h 2422729"/>
                  <a:gd name="connsiteX82" fmla="*/ 1196262 w 2444964"/>
                  <a:gd name="connsiteY82" fmla="*/ 2369030 h 2422729"/>
                  <a:gd name="connsiteX83" fmla="*/ 964571 w 2444964"/>
                  <a:gd name="connsiteY83" fmla="*/ 2000682 h 2422729"/>
                  <a:gd name="connsiteX84" fmla="*/ 786867 w 2444964"/>
                  <a:gd name="connsiteY84" fmla="*/ 1821324 h 2422729"/>
                  <a:gd name="connsiteX85" fmla="*/ 794415 w 2444964"/>
                  <a:gd name="connsiteY85" fmla="*/ 1798536 h 2422729"/>
                  <a:gd name="connsiteX86" fmla="*/ 918923 w 2444964"/>
                  <a:gd name="connsiteY86" fmla="*/ 1820102 h 2422729"/>
                  <a:gd name="connsiteX87" fmla="*/ 972047 w 2444964"/>
                  <a:gd name="connsiteY87" fmla="*/ 1829951 h 2422729"/>
                  <a:gd name="connsiteX88" fmla="*/ 1122506 w 2444964"/>
                  <a:gd name="connsiteY88" fmla="*/ 1744118 h 2422729"/>
                  <a:gd name="connsiteX89" fmla="*/ 1180016 w 2444964"/>
                  <a:gd name="connsiteY89" fmla="*/ 1622701 h 2422729"/>
                  <a:gd name="connsiteX90" fmla="*/ 1125957 w 2444964"/>
                  <a:gd name="connsiteY90" fmla="*/ 1421849 h 2422729"/>
                  <a:gd name="connsiteX91" fmla="*/ 957023 w 2444964"/>
                  <a:gd name="connsiteY91" fmla="*/ 1285696 h 2422729"/>
                  <a:gd name="connsiteX92" fmla="*/ 735468 w 2444964"/>
                  <a:gd name="connsiteY92" fmla="*/ 1209927 h 2422729"/>
                  <a:gd name="connsiteX93" fmla="*/ 599602 w 2444964"/>
                  <a:gd name="connsiteY93" fmla="*/ 1190086 h 2422729"/>
                  <a:gd name="connsiteX94" fmla="*/ 328517 w 2444964"/>
                  <a:gd name="connsiteY94" fmla="*/ 1073989 h 2422729"/>
                  <a:gd name="connsiteX95" fmla="*/ 188625 w 2444964"/>
                  <a:gd name="connsiteY95" fmla="*/ 862930 h 2422729"/>
                  <a:gd name="connsiteX96" fmla="*/ 178848 w 2444964"/>
                  <a:gd name="connsiteY96" fmla="*/ 662581 h 2422729"/>
                  <a:gd name="connsiteX97" fmla="*/ 290488 w 2444964"/>
                  <a:gd name="connsiteY97" fmla="*/ 349873 h 2422729"/>
                  <a:gd name="connsiteX98" fmla="*/ 819072 w 2444964"/>
                  <a:gd name="connsiteY98" fmla="*/ 6254 h 2422729"/>
                  <a:gd name="connsiteX99" fmla="*/ 822810 w 2444964"/>
                  <a:gd name="connsiteY99" fmla="*/ 10064 h 2422729"/>
                  <a:gd name="connsiteX100" fmla="*/ 742009 w 2444964"/>
                  <a:gd name="connsiteY100" fmla="*/ 232123 h 2422729"/>
                  <a:gd name="connsiteX101" fmla="*/ 727632 w 2444964"/>
                  <a:gd name="connsiteY101" fmla="*/ 350233 h 2422729"/>
                  <a:gd name="connsiteX102" fmla="*/ 773208 w 2444964"/>
                  <a:gd name="connsiteY102" fmla="*/ 666535 h 2422729"/>
                  <a:gd name="connsiteX103" fmla="*/ 928556 w 2444964"/>
                  <a:gd name="connsiteY103" fmla="*/ 941214 h 2422729"/>
                  <a:gd name="connsiteX104" fmla="*/ 1084047 w 2444964"/>
                  <a:gd name="connsiteY104" fmla="*/ 1108135 h 2422729"/>
                  <a:gd name="connsiteX105" fmla="*/ 1108201 w 2444964"/>
                  <a:gd name="connsiteY105" fmla="*/ 1133224 h 2422729"/>
                  <a:gd name="connsiteX106" fmla="*/ 1104175 w 2444964"/>
                  <a:gd name="connsiteY106" fmla="*/ 1136099 h 2422729"/>
                  <a:gd name="connsiteX107" fmla="*/ 944586 w 2444964"/>
                  <a:gd name="connsiteY107" fmla="*/ 1092033 h 2422729"/>
                  <a:gd name="connsiteX108" fmla="*/ 565959 w 2444964"/>
                  <a:gd name="connsiteY108" fmla="*/ 862642 h 2422729"/>
                  <a:gd name="connsiteX109" fmla="*/ 431602 w 2444964"/>
                  <a:gd name="connsiteY109" fmla="*/ 539151 h 2422729"/>
                  <a:gd name="connsiteX110" fmla="*/ 533969 w 2444964"/>
                  <a:gd name="connsiteY110" fmla="*/ 201283 h 2422729"/>
                  <a:gd name="connsiteX111" fmla="*/ 700243 w 2444964"/>
                  <a:gd name="connsiteY111" fmla="*/ 55928 h 2422729"/>
                  <a:gd name="connsiteX112" fmla="*/ 819072 w 2444964"/>
                  <a:gd name="connsiteY112" fmla="*/ 6254 h 2422729"/>
                  <a:gd name="connsiteX113" fmla="*/ 1615793 w 2444964"/>
                  <a:gd name="connsiteY113" fmla="*/ 0 h 2422729"/>
                  <a:gd name="connsiteX114" fmla="*/ 1820455 w 2444964"/>
                  <a:gd name="connsiteY114" fmla="*/ 105962 h 2422729"/>
                  <a:gd name="connsiteX115" fmla="*/ 2006929 w 2444964"/>
                  <a:gd name="connsiteY115" fmla="*/ 431034 h 2422729"/>
                  <a:gd name="connsiteX116" fmla="*/ 1897446 w 2444964"/>
                  <a:gd name="connsiteY116" fmla="*/ 841723 h 2422729"/>
                  <a:gd name="connsiteX117" fmla="*/ 1577118 w 2444964"/>
                  <a:gd name="connsiteY117" fmla="*/ 1061265 h 2422729"/>
                  <a:gd name="connsiteX118" fmla="*/ 1362464 w 2444964"/>
                  <a:gd name="connsiteY118" fmla="*/ 1133152 h 2422729"/>
                  <a:gd name="connsiteX119" fmla="*/ 1341617 w 2444964"/>
                  <a:gd name="connsiteY119" fmla="*/ 1136315 h 2422729"/>
                  <a:gd name="connsiteX120" fmla="*/ 1337879 w 2444964"/>
                  <a:gd name="connsiteY120" fmla="*/ 1132433 h 2422729"/>
                  <a:gd name="connsiteX121" fmla="*/ 1386834 w 2444964"/>
                  <a:gd name="connsiteY121" fmla="*/ 1087576 h 2422729"/>
                  <a:gd name="connsiteX122" fmla="*/ 1594155 w 2444964"/>
                  <a:gd name="connsiteY122" fmla="*/ 829430 h 2422729"/>
                  <a:gd name="connsiteX123" fmla="*/ 1705508 w 2444964"/>
                  <a:gd name="connsiteY123" fmla="*/ 548640 h 2422729"/>
                  <a:gd name="connsiteX124" fmla="*/ 1637359 w 2444964"/>
                  <a:gd name="connsiteY124" fmla="*/ 39898 h 2422729"/>
                  <a:gd name="connsiteX125" fmla="*/ 1615793 w 2444964"/>
                  <a:gd name="connsiteY125" fmla="*/ 0 h 2422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2444964" h="2422729">
                    <a:moveTo>
                      <a:pt x="1223966" y="1954648"/>
                    </a:moveTo>
                    <a:cubicBezTo>
                      <a:pt x="1220524" y="1954135"/>
                      <a:pt x="1216930" y="1955825"/>
                      <a:pt x="1212724" y="1960641"/>
                    </a:cubicBezTo>
                    <a:cubicBezTo>
                      <a:pt x="1186557" y="1990402"/>
                      <a:pt x="1151764" y="2007870"/>
                      <a:pt x="1116324" y="2025914"/>
                    </a:cubicBezTo>
                    <a:cubicBezTo>
                      <a:pt x="1161972" y="2076235"/>
                      <a:pt x="1190367" y="2136764"/>
                      <a:pt x="1223363" y="2199736"/>
                    </a:cubicBezTo>
                    <a:cubicBezTo>
                      <a:pt x="1254347" y="2135326"/>
                      <a:pt x="1284395" y="2076091"/>
                      <a:pt x="1329612" y="2025842"/>
                    </a:cubicBezTo>
                    <a:cubicBezTo>
                      <a:pt x="1294244" y="2007870"/>
                      <a:pt x="1260241" y="1990762"/>
                      <a:pt x="1234290" y="1961863"/>
                    </a:cubicBezTo>
                    <a:cubicBezTo>
                      <a:pt x="1230696" y="1957874"/>
                      <a:pt x="1227407" y="1955160"/>
                      <a:pt x="1223966" y="1954648"/>
                    </a:cubicBezTo>
                    <a:close/>
                    <a:moveTo>
                      <a:pt x="1223651" y="1754326"/>
                    </a:moveTo>
                    <a:cubicBezTo>
                      <a:pt x="1183466" y="1839512"/>
                      <a:pt x="1124447" y="1895152"/>
                      <a:pt x="1035020" y="1918731"/>
                    </a:cubicBezTo>
                    <a:lnTo>
                      <a:pt x="1034876" y="1918731"/>
                    </a:lnTo>
                    <a:cubicBezTo>
                      <a:pt x="1102953" y="1936056"/>
                      <a:pt x="1163050" y="1930305"/>
                      <a:pt x="1212868" y="1879624"/>
                    </a:cubicBezTo>
                    <a:cubicBezTo>
                      <a:pt x="1220057" y="1872076"/>
                      <a:pt x="1225448" y="1872004"/>
                      <a:pt x="1232637" y="1879624"/>
                    </a:cubicBezTo>
                    <a:cubicBezTo>
                      <a:pt x="1282023" y="1932605"/>
                      <a:pt x="1343055" y="1934115"/>
                      <a:pt x="1411707" y="1918659"/>
                    </a:cubicBezTo>
                    <a:cubicBezTo>
                      <a:pt x="1368913" y="1909781"/>
                      <a:pt x="1329231" y="1889746"/>
                      <a:pt x="1296688" y="1860574"/>
                    </a:cubicBezTo>
                    <a:cubicBezTo>
                      <a:pt x="1264073" y="1831619"/>
                      <a:pt x="1239006" y="1795150"/>
                      <a:pt x="1223651" y="1754326"/>
                    </a:cubicBezTo>
                    <a:close/>
                    <a:moveTo>
                      <a:pt x="35146" y="853009"/>
                    </a:moveTo>
                    <a:cubicBezTo>
                      <a:pt x="72671" y="902971"/>
                      <a:pt x="107680" y="954729"/>
                      <a:pt x="147937" y="1002103"/>
                    </a:cubicBezTo>
                    <a:cubicBezTo>
                      <a:pt x="216301" y="1082544"/>
                      <a:pt x="285384" y="1163417"/>
                      <a:pt x="384660" y="1208849"/>
                    </a:cubicBezTo>
                    <a:cubicBezTo>
                      <a:pt x="443391" y="1235807"/>
                      <a:pt x="505502" y="1250256"/>
                      <a:pt x="569337" y="1260176"/>
                    </a:cubicBezTo>
                    <a:cubicBezTo>
                      <a:pt x="613116" y="1267365"/>
                      <a:pt x="656680" y="1261973"/>
                      <a:pt x="700171" y="1265065"/>
                    </a:cubicBezTo>
                    <a:cubicBezTo>
                      <a:pt x="801316" y="1272253"/>
                      <a:pt x="898219" y="1292382"/>
                      <a:pt x="984987" y="1350179"/>
                    </a:cubicBezTo>
                    <a:cubicBezTo>
                      <a:pt x="1101874" y="1428104"/>
                      <a:pt x="1124950" y="1581223"/>
                      <a:pt x="1060252" y="1690347"/>
                    </a:cubicBezTo>
                    <a:cubicBezTo>
                      <a:pt x="1013382" y="1769422"/>
                      <a:pt x="920073" y="1777546"/>
                      <a:pt x="855087" y="1737217"/>
                    </a:cubicBezTo>
                    <a:cubicBezTo>
                      <a:pt x="832551" y="1722466"/>
                      <a:pt x="817605" y="1698585"/>
                      <a:pt x="814184" y="1671872"/>
                    </a:cubicBezTo>
                    <a:cubicBezTo>
                      <a:pt x="811380" y="1655625"/>
                      <a:pt x="813680" y="1645849"/>
                      <a:pt x="835390" y="1646137"/>
                    </a:cubicBezTo>
                    <a:cubicBezTo>
                      <a:pt x="876085" y="1647035"/>
                      <a:pt x="916392" y="1638136"/>
                      <a:pt x="952925" y="1620185"/>
                    </a:cubicBezTo>
                    <a:cubicBezTo>
                      <a:pt x="1007631" y="1593084"/>
                      <a:pt x="1025746" y="1547652"/>
                      <a:pt x="1018055" y="1490142"/>
                    </a:cubicBezTo>
                    <a:cubicBezTo>
                      <a:pt x="1011728" y="1443559"/>
                      <a:pt x="984627" y="1412864"/>
                      <a:pt x="942070" y="1393095"/>
                    </a:cubicBezTo>
                    <a:cubicBezTo>
                      <a:pt x="885927" y="1367072"/>
                      <a:pt x="834240" y="1380155"/>
                      <a:pt x="783200" y="1406466"/>
                    </a:cubicBezTo>
                    <a:cubicBezTo>
                      <a:pt x="681912" y="1458512"/>
                      <a:pt x="577101" y="1500494"/>
                      <a:pt x="463663" y="1517747"/>
                    </a:cubicBezTo>
                    <a:cubicBezTo>
                      <a:pt x="341456" y="1536365"/>
                      <a:pt x="238083" y="1495174"/>
                      <a:pt x="146499" y="1417608"/>
                    </a:cubicBezTo>
                    <a:cubicBezTo>
                      <a:pt x="50602" y="1336376"/>
                      <a:pt x="7614" y="1230703"/>
                      <a:pt x="928" y="1106554"/>
                    </a:cubicBezTo>
                    <a:cubicBezTo>
                      <a:pt x="-3601" y="1021872"/>
                      <a:pt x="8836" y="940136"/>
                      <a:pt x="29683" y="858976"/>
                    </a:cubicBezTo>
                    <a:cubicBezTo>
                      <a:pt x="30474" y="856676"/>
                      <a:pt x="33277" y="855022"/>
                      <a:pt x="35146" y="853009"/>
                    </a:cubicBezTo>
                    <a:close/>
                    <a:moveTo>
                      <a:pt x="2410933" y="848552"/>
                    </a:moveTo>
                    <a:cubicBezTo>
                      <a:pt x="2423032" y="885243"/>
                      <a:pt x="2432190" y="922840"/>
                      <a:pt x="2438322" y="960983"/>
                    </a:cubicBezTo>
                    <a:cubicBezTo>
                      <a:pt x="2446661" y="1012311"/>
                      <a:pt x="2445511" y="1064285"/>
                      <a:pt x="2443570" y="1115899"/>
                    </a:cubicBezTo>
                    <a:cubicBezTo>
                      <a:pt x="2440917" y="1211976"/>
                      <a:pt x="2404672" y="1304085"/>
                      <a:pt x="2341131" y="1376201"/>
                    </a:cubicBezTo>
                    <a:cubicBezTo>
                      <a:pt x="2277008" y="1450461"/>
                      <a:pt x="2195991" y="1494599"/>
                      <a:pt x="2101820" y="1516381"/>
                    </a:cubicBezTo>
                    <a:cubicBezTo>
                      <a:pt x="2038056" y="1531118"/>
                      <a:pt x="1974868" y="1522132"/>
                      <a:pt x="1913189" y="1504735"/>
                    </a:cubicBezTo>
                    <a:cubicBezTo>
                      <a:pt x="1823230" y="1480351"/>
                      <a:pt x="1736225" y="1446147"/>
                      <a:pt x="1653749" y="1402728"/>
                    </a:cubicBezTo>
                    <a:cubicBezTo>
                      <a:pt x="1581863" y="1364340"/>
                      <a:pt x="1524784" y="1372391"/>
                      <a:pt x="1472954" y="1410779"/>
                    </a:cubicBezTo>
                    <a:cubicBezTo>
                      <a:pt x="1428672" y="1443703"/>
                      <a:pt x="1419614" y="1492299"/>
                      <a:pt x="1428384" y="1542548"/>
                    </a:cubicBezTo>
                    <a:cubicBezTo>
                      <a:pt x="1436651" y="1589705"/>
                      <a:pt x="1473026" y="1615153"/>
                      <a:pt x="1515799" y="1630249"/>
                    </a:cubicBezTo>
                    <a:cubicBezTo>
                      <a:pt x="1545567" y="1641773"/>
                      <a:pt x="1577348" y="1647200"/>
                      <a:pt x="1609251" y="1646208"/>
                    </a:cubicBezTo>
                    <a:cubicBezTo>
                      <a:pt x="1635634" y="1644627"/>
                      <a:pt x="1635059" y="1659292"/>
                      <a:pt x="1630817" y="1675969"/>
                    </a:cubicBezTo>
                    <a:cubicBezTo>
                      <a:pt x="1616081" y="1729669"/>
                      <a:pt x="1584091" y="1755045"/>
                      <a:pt x="1521909" y="1758927"/>
                    </a:cubicBezTo>
                    <a:cubicBezTo>
                      <a:pt x="1435645" y="1764246"/>
                      <a:pt x="1378710" y="1715795"/>
                      <a:pt x="1358438" y="1622342"/>
                    </a:cubicBezTo>
                    <a:cubicBezTo>
                      <a:pt x="1338957" y="1532987"/>
                      <a:pt x="1355922" y="1450389"/>
                      <a:pt x="1420405" y="1383750"/>
                    </a:cubicBezTo>
                    <a:cubicBezTo>
                      <a:pt x="1470726" y="1331919"/>
                      <a:pt x="1536143" y="1304674"/>
                      <a:pt x="1605226" y="1286415"/>
                    </a:cubicBezTo>
                    <a:cubicBezTo>
                      <a:pt x="1679629" y="1266718"/>
                      <a:pt x="1755757" y="1266862"/>
                      <a:pt x="1832100" y="1263771"/>
                    </a:cubicBezTo>
                    <a:cubicBezTo>
                      <a:pt x="1932742" y="1259673"/>
                      <a:pt x="2028999" y="1235016"/>
                      <a:pt x="2114687" y="1179016"/>
                    </a:cubicBezTo>
                    <a:cubicBezTo>
                      <a:pt x="2174785" y="1139838"/>
                      <a:pt x="2222518" y="1087648"/>
                      <a:pt x="2270035" y="1034164"/>
                    </a:cubicBezTo>
                    <a:cubicBezTo>
                      <a:pt x="2320650" y="975152"/>
                      <a:pt x="2367700" y="913171"/>
                      <a:pt x="2410933" y="848552"/>
                    </a:cubicBezTo>
                    <a:close/>
                    <a:moveTo>
                      <a:pt x="290488" y="349873"/>
                    </a:moveTo>
                    <a:cubicBezTo>
                      <a:pt x="298870" y="450939"/>
                      <a:pt x="323456" y="549992"/>
                      <a:pt x="363310" y="643243"/>
                    </a:cubicBezTo>
                    <a:cubicBezTo>
                      <a:pt x="393323" y="715820"/>
                      <a:pt x="432149" y="784436"/>
                      <a:pt x="478904" y="847546"/>
                    </a:cubicBezTo>
                    <a:cubicBezTo>
                      <a:pt x="534372" y="921381"/>
                      <a:pt x="603908" y="983512"/>
                      <a:pt x="683494" y="1030354"/>
                    </a:cubicBezTo>
                    <a:cubicBezTo>
                      <a:pt x="771483" y="1082687"/>
                      <a:pt x="863211" y="1127185"/>
                      <a:pt x="954435" y="1174127"/>
                    </a:cubicBezTo>
                    <a:cubicBezTo>
                      <a:pt x="1019140" y="1206397"/>
                      <a:pt x="1078361" y="1248652"/>
                      <a:pt x="1129911" y="1299354"/>
                    </a:cubicBezTo>
                    <a:cubicBezTo>
                      <a:pt x="1169161" y="1338676"/>
                      <a:pt x="1202444" y="1383102"/>
                      <a:pt x="1221135" y="1442337"/>
                    </a:cubicBezTo>
                    <a:cubicBezTo>
                      <a:pt x="1234290" y="1416602"/>
                      <a:pt x="1243492" y="1395179"/>
                      <a:pt x="1255569" y="1375482"/>
                    </a:cubicBezTo>
                    <a:cubicBezTo>
                      <a:pt x="1310131" y="1286702"/>
                      <a:pt x="1391650" y="1227539"/>
                      <a:pt x="1481149" y="1179878"/>
                    </a:cubicBezTo>
                    <a:cubicBezTo>
                      <a:pt x="1584595" y="1124741"/>
                      <a:pt x="1691562" y="1076289"/>
                      <a:pt x="1790263" y="1013029"/>
                    </a:cubicBezTo>
                    <a:cubicBezTo>
                      <a:pt x="1847823" y="976108"/>
                      <a:pt x="1899143" y="930273"/>
                      <a:pt x="1942303" y="877235"/>
                    </a:cubicBezTo>
                    <a:cubicBezTo>
                      <a:pt x="2018273" y="784178"/>
                      <a:pt x="2075740" y="677454"/>
                      <a:pt x="2111597" y="562802"/>
                    </a:cubicBezTo>
                    <a:cubicBezTo>
                      <a:pt x="2132659" y="495617"/>
                      <a:pt x="2148525" y="426900"/>
                      <a:pt x="2159042" y="357278"/>
                    </a:cubicBezTo>
                    <a:cubicBezTo>
                      <a:pt x="2175001" y="389986"/>
                      <a:pt x="2191607" y="421976"/>
                      <a:pt x="2206847" y="455331"/>
                    </a:cubicBezTo>
                    <a:cubicBezTo>
                      <a:pt x="2240109" y="525378"/>
                      <a:pt x="2261373" y="600514"/>
                      <a:pt x="2269748" y="677605"/>
                    </a:cubicBezTo>
                    <a:cubicBezTo>
                      <a:pt x="2279165" y="774006"/>
                      <a:pt x="2269748" y="868752"/>
                      <a:pt x="2218780" y="955088"/>
                    </a:cubicBezTo>
                    <a:cubicBezTo>
                      <a:pt x="2139704" y="1088510"/>
                      <a:pt x="2016850" y="1155149"/>
                      <a:pt x="1869841" y="1184623"/>
                    </a:cubicBezTo>
                    <a:cubicBezTo>
                      <a:pt x="1792347" y="1200150"/>
                      <a:pt x="1712841" y="1204320"/>
                      <a:pt x="1636497" y="1227755"/>
                    </a:cubicBezTo>
                    <a:cubicBezTo>
                      <a:pt x="1531686" y="1259385"/>
                      <a:pt x="1431835" y="1300936"/>
                      <a:pt x="1353550" y="1380227"/>
                    </a:cubicBezTo>
                    <a:cubicBezTo>
                      <a:pt x="1283461" y="1451251"/>
                      <a:pt x="1253484" y="1539528"/>
                      <a:pt x="1266927" y="1637869"/>
                    </a:cubicBezTo>
                    <a:cubicBezTo>
                      <a:pt x="1276632" y="1708606"/>
                      <a:pt x="1324436" y="1756411"/>
                      <a:pt x="1385252" y="1790629"/>
                    </a:cubicBezTo>
                    <a:cubicBezTo>
                      <a:pt x="1397545" y="1797817"/>
                      <a:pt x="1411132" y="1802202"/>
                      <a:pt x="1423281" y="1809391"/>
                    </a:cubicBezTo>
                    <a:cubicBezTo>
                      <a:pt x="1468569" y="1836061"/>
                      <a:pt x="1510192" y="1840231"/>
                      <a:pt x="1555193" y="1803856"/>
                    </a:cubicBezTo>
                    <a:cubicBezTo>
                      <a:pt x="1584595" y="1780061"/>
                      <a:pt x="1623054" y="1790125"/>
                      <a:pt x="1657200" y="1800765"/>
                    </a:cubicBezTo>
                    <a:cubicBezTo>
                      <a:pt x="1668199" y="1804143"/>
                      <a:pt x="1669781" y="1813560"/>
                      <a:pt x="1658422" y="1822331"/>
                    </a:cubicBezTo>
                    <a:cubicBezTo>
                      <a:pt x="1555552" y="1901766"/>
                      <a:pt x="1475327" y="2002048"/>
                      <a:pt x="1401499" y="2107362"/>
                    </a:cubicBezTo>
                    <a:cubicBezTo>
                      <a:pt x="1345096" y="2188199"/>
                      <a:pt x="1295286" y="2273449"/>
                      <a:pt x="1252549" y="2362272"/>
                    </a:cubicBezTo>
                    <a:cubicBezTo>
                      <a:pt x="1243060" y="2381897"/>
                      <a:pt x="1237669" y="2403463"/>
                      <a:pt x="1223795" y="2422729"/>
                    </a:cubicBezTo>
                    <a:cubicBezTo>
                      <a:pt x="1208914" y="2406770"/>
                      <a:pt x="1204888" y="2386786"/>
                      <a:pt x="1196262" y="2369030"/>
                    </a:cubicBezTo>
                    <a:cubicBezTo>
                      <a:pt x="1132211" y="2237908"/>
                      <a:pt x="1057161" y="2113472"/>
                      <a:pt x="964571" y="2000682"/>
                    </a:cubicBezTo>
                    <a:cubicBezTo>
                      <a:pt x="911159" y="1935552"/>
                      <a:pt x="855591" y="1871717"/>
                      <a:pt x="786867" y="1821324"/>
                    </a:cubicBezTo>
                    <a:cubicBezTo>
                      <a:pt x="769542" y="1808600"/>
                      <a:pt x="783991" y="1801483"/>
                      <a:pt x="794415" y="1798536"/>
                    </a:cubicBezTo>
                    <a:cubicBezTo>
                      <a:pt x="839129" y="1785884"/>
                      <a:pt x="882548" y="1787753"/>
                      <a:pt x="918923" y="1820102"/>
                    </a:cubicBezTo>
                    <a:cubicBezTo>
                      <a:pt x="935960" y="1835270"/>
                      <a:pt x="951559" y="1837068"/>
                      <a:pt x="972047" y="1829951"/>
                    </a:cubicBezTo>
                    <a:cubicBezTo>
                      <a:pt x="1027616" y="1810541"/>
                      <a:pt x="1080452" y="1785597"/>
                      <a:pt x="1122506" y="1744118"/>
                    </a:cubicBezTo>
                    <a:cubicBezTo>
                      <a:pt x="1156128" y="1712222"/>
                      <a:pt x="1176637" y="1668924"/>
                      <a:pt x="1180016" y="1622701"/>
                    </a:cubicBezTo>
                    <a:cubicBezTo>
                      <a:pt x="1186421" y="1551454"/>
                      <a:pt x="1167263" y="1480257"/>
                      <a:pt x="1125957" y="1421849"/>
                    </a:cubicBezTo>
                    <a:cubicBezTo>
                      <a:pt x="1082825" y="1360530"/>
                      <a:pt x="1023087" y="1319554"/>
                      <a:pt x="957023" y="1285696"/>
                    </a:cubicBezTo>
                    <a:cubicBezTo>
                      <a:pt x="886646" y="1249752"/>
                      <a:pt x="812099" y="1227324"/>
                      <a:pt x="735468" y="1209927"/>
                    </a:cubicBezTo>
                    <a:cubicBezTo>
                      <a:pt x="690610" y="1199791"/>
                      <a:pt x="644675" y="1197994"/>
                      <a:pt x="599602" y="1190086"/>
                    </a:cubicBezTo>
                    <a:cubicBezTo>
                      <a:pt x="500110" y="1172833"/>
                      <a:pt x="408311" y="1138687"/>
                      <a:pt x="328517" y="1073989"/>
                    </a:cubicBezTo>
                    <a:cubicBezTo>
                      <a:pt x="260591" y="1020340"/>
                      <a:pt x="211578" y="946390"/>
                      <a:pt x="188625" y="862930"/>
                    </a:cubicBezTo>
                    <a:cubicBezTo>
                      <a:pt x="170078" y="797009"/>
                      <a:pt x="170869" y="730298"/>
                      <a:pt x="178848" y="662581"/>
                    </a:cubicBezTo>
                    <a:cubicBezTo>
                      <a:pt x="192004" y="551372"/>
                      <a:pt x="236789" y="451881"/>
                      <a:pt x="290488" y="349873"/>
                    </a:cubicBezTo>
                    <a:close/>
                    <a:moveTo>
                      <a:pt x="819072" y="6254"/>
                    </a:moveTo>
                    <a:cubicBezTo>
                      <a:pt x="820129" y="7696"/>
                      <a:pt x="821387" y="8979"/>
                      <a:pt x="822810" y="10064"/>
                    </a:cubicBezTo>
                    <a:cubicBezTo>
                      <a:pt x="784940" y="79634"/>
                      <a:pt x="757702" y="154484"/>
                      <a:pt x="742009" y="232123"/>
                    </a:cubicBezTo>
                    <a:cubicBezTo>
                      <a:pt x="734397" y="271100"/>
                      <a:pt x="729595" y="310573"/>
                      <a:pt x="727632" y="350233"/>
                    </a:cubicBezTo>
                    <a:cubicBezTo>
                      <a:pt x="722600" y="458710"/>
                      <a:pt x="735540" y="564455"/>
                      <a:pt x="773208" y="666535"/>
                    </a:cubicBezTo>
                    <a:cubicBezTo>
                      <a:pt x="809446" y="766055"/>
                      <a:pt x="861945" y="858875"/>
                      <a:pt x="928556" y="941214"/>
                    </a:cubicBezTo>
                    <a:cubicBezTo>
                      <a:pt x="976648" y="1000233"/>
                      <a:pt x="1023590" y="1060474"/>
                      <a:pt x="1084047" y="1108135"/>
                    </a:cubicBezTo>
                    <a:cubicBezTo>
                      <a:pt x="1092652" y="1115942"/>
                      <a:pt x="1100724" y="1124324"/>
                      <a:pt x="1108201" y="1133224"/>
                    </a:cubicBezTo>
                    <a:cubicBezTo>
                      <a:pt x="1106734" y="1134000"/>
                      <a:pt x="1105383" y="1134971"/>
                      <a:pt x="1104175" y="1136099"/>
                    </a:cubicBezTo>
                    <a:cubicBezTo>
                      <a:pt x="1048750" y="1129557"/>
                      <a:pt x="996345" y="1110939"/>
                      <a:pt x="944586" y="1092033"/>
                    </a:cubicBezTo>
                    <a:cubicBezTo>
                      <a:pt x="803544" y="1040490"/>
                      <a:pt x="670554" y="973994"/>
                      <a:pt x="565959" y="862642"/>
                    </a:cubicBezTo>
                    <a:cubicBezTo>
                      <a:pt x="480988" y="772136"/>
                      <a:pt x="432321" y="665888"/>
                      <a:pt x="431602" y="539151"/>
                    </a:cubicBezTo>
                    <a:cubicBezTo>
                      <a:pt x="430955" y="415218"/>
                      <a:pt x="461148" y="301925"/>
                      <a:pt x="533969" y="201283"/>
                    </a:cubicBezTo>
                    <a:cubicBezTo>
                      <a:pt x="577604" y="140808"/>
                      <a:pt x="634474" y="91093"/>
                      <a:pt x="700243" y="55928"/>
                    </a:cubicBezTo>
                    <a:cubicBezTo>
                      <a:pt x="737912" y="35440"/>
                      <a:pt x="775365" y="12796"/>
                      <a:pt x="819072" y="6254"/>
                    </a:cubicBezTo>
                    <a:close/>
                    <a:moveTo>
                      <a:pt x="1615793" y="0"/>
                    </a:moveTo>
                    <a:cubicBezTo>
                      <a:pt x="1689988" y="22338"/>
                      <a:pt x="1759387" y="58268"/>
                      <a:pt x="1820455" y="105962"/>
                    </a:cubicBezTo>
                    <a:cubicBezTo>
                      <a:pt x="1926560" y="189422"/>
                      <a:pt x="1985795" y="300775"/>
                      <a:pt x="2006929" y="431034"/>
                    </a:cubicBezTo>
                    <a:cubicBezTo>
                      <a:pt x="2031731" y="582930"/>
                      <a:pt x="2001610" y="721456"/>
                      <a:pt x="1897446" y="841723"/>
                    </a:cubicBezTo>
                    <a:cubicBezTo>
                      <a:pt x="1809241" y="943587"/>
                      <a:pt x="1697601" y="1007710"/>
                      <a:pt x="1577118" y="1061265"/>
                    </a:cubicBezTo>
                    <a:cubicBezTo>
                      <a:pt x="1507805" y="1091458"/>
                      <a:pt x="1435976" y="1115511"/>
                      <a:pt x="1362464" y="1133152"/>
                    </a:cubicBezTo>
                    <a:cubicBezTo>
                      <a:pt x="1355578" y="1134575"/>
                      <a:pt x="1348619" y="1135632"/>
                      <a:pt x="1341617" y="1136315"/>
                    </a:cubicBezTo>
                    <a:cubicBezTo>
                      <a:pt x="1340568" y="1134849"/>
                      <a:pt x="1339302" y="1133540"/>
                      <a:pt x="1337879" y="1132433"/>
                    </a:cubicBezTo>
                    <a:cubicBezTo>
                      <a:pt x="1350531" y="1113527"/>
                      <a:pt x="1371378" y="1103678"/>
                      <a:pt x="1386834" y="1087576"/>
                    </a:cubicBezTo>
                    <a:cubicBezTo>
                      <a:pt x="1464256" y="1008141"/>
                      <a:pt x="1536574" y="924824"/>
                      <a:pt x="1594155" y="829430"/>
                    </a:cubicBezTo>
                    <a:cubicBezTo>
                      <a:pt x="1646992" y="741944"/>
                      <a:pt x="1688183" y="648779"/>
                      <a:pt x="1705508" y="548640"/>
                    </a:cubicBezTo>
                    <a:cubicBezTo>
                      <a:pt x="1735916" y="373021"/>
                      <a:pt x="1719886" y="201427"/>
                      <a:pt x="1637359" y="39898"/>
                    </a:cubicBezTo>
                    <a:cubicBezTo>
                      <a:pt x="1631033" y="27533"/>
                      <a:pt x="1623989" y="15600"/>
                      <a:pt x="1615793" y="0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5" name="任意多边形: 形状 394">
                <a:extLst>
                  <a:ext uri="{FF2B5EF4-FFF2-40B4-BE49-F238E27FC236}">
                    <a16:creationId xmlns:a16="http://schemas.microsoft.com/office/drawing/2014/main" id="{E9872307-821E-D873-3746-E4154642D9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90608" y="3613065"/>
                <a:ext cx="318770" cy="315871"/>
              </a:xfrm>
              <a:custGeom>
                <a:avLst/>
                <a:gdLst>
                  <a:gd name="connsiteX0" fmla="*/ 1223966 w 2444964"/>
                  <a:gd name="connsiteY0" fmla="*/ 1954648 h 2422729"/>
                  <a:gd name="connsiteX1" fmla="*/ 1212724 w 2444964"/>
                  <a:gd name="connsiteY1" fmla="*/ 1960641 h 2422729"/>
                  <a:gd name="connsiteX2" fmla="*/ 1116324 w 2444964"/>
                  <a:gd name="connsiteY2" fmla="*/ 2025914 h 2422729"/>
                  <a:gd name="connsiteX3" fmla="*/ 1223363 w 2444964"/>
                  <a:gd name="connsiteY3" fmla="*/ 2199736 h 2422729"/>
                  <a:gd name="connsiteX4" fmla="*/ 1329612 w 2444964"/>
                  <a:gd name="connsiteY4" fmla="*/ 2025842 h 2422729"/>
                  <a:gd name="connsiteX5" fmla="*/ 1234290 w 2444964"/>
                  <a:gd name="connsiteY5" fmla="*/ 1961863 h 2422729"/>
                  <a:gd name="connsiteX6" fmla="*/ 1223966 w 2444964"/>
                  <a:gd name="connsiteY6" fmla="*/ 1954648 h 2422729"/>
                  <a:gd name="connsiteX7" fmla="*/ 1223651 w 2444964"/>
                  <a:gd name="connsiteY7" fmla="*/ 1754326 h 2422729"/>
                  <a:gd name="connsiteX8" fmla="*/ 1035020 w 2444964"/>
                  <a:gd name="connsiteY8" fmla="*/ 1918731 h 2422729"/>
                  <a:gd name="connsiteX9" fmla="*/ 1034876 w 2444964"/>
                  <a:gd name="connsiteY9" fmla="*/ 1918731 h 2422729"/>
                  <a:gd name="connsiteX10" fmla="*/ 1212868 w 2444964"/>
                  <a:gd name="connsiteY10" fmla="*/ 1879624 h 2422729"/>
                  <a:gd name="connsiteX11" fmla="*/ 1232637 w 2444964"/>
                  <a:gd name="connsiteY11" fmla="*/ 1879624 h 2422729"/>
                  <a:gd name="connsiteX12" fmla="*/ 1411707 w 2444964"/>
                  <a:gd name="connsiteY12" fmla="*/ 1918659 h 2422729"/>
                  <a:gd name="connsiteX13" fmla="*/ 1296688 w 2444964"/>
                  <a:gd name="connsiteY13" fmla="*/ 1860574 h 2422729"/>
                  <a:gd name="connsiteX14" fmla="*/ 1223651 w 2444964"/>
                  <a:gd name="connsiteY14" fmla="*/ 1754326 h 2422729"/>
                  <a:gd name="connsiteX15" fmla="*/ 35146 w 2444964"/>
                  <a:gd name="connsiteY15" fmla="*/ 853009 h 2422729"/>
                  <a:gd name="connsiteX16" fmla="*/ 147937 w 2444964"/>
                  <a:gd name="connsiteY16" fmla="*/ 1002103 h 2422729"/>
                  <a:gd name="connsiteX17" fmla="*/ 384660 w 2444964"/>
                  <a:gd name="connsiteY17" fmla="*/ 1208849 h 2422729"/>
                  <a:gd name="connsiteX18" fmla="*/ 569337 w 2444964"/>
                  <a:gd name="connsiteY18" fmla="*/ 1260176 h 2422729"/>
                  <a:gd name="connsiteX19" fmla="*/ 700171 w 2444964"/>
                  <a:gd name="connsiteY19" fmla="*/ 1265065 h 2422729"/>
                  <a:gd name="connsiteX20" fmla="*/ 984987 w 2444964"/>
                  <a:gd name="connsiteY20" fmla="*/ 1350179 h 2422729"/>
                  <a:gd name="connsiteX21" fmla="*/ 1060252 w 2444964"/>
                  <a:gd name="connsiteY21" fmla="*/ 1690347 h 2422729"/>
                  <a:gd name="connsiteX22" fmla="*/ 855087 w 2444964"/>
                  <a:gd name="connsiteY22" fmla="*/ 1737217 h 2422729"/>
                  <a:gd name="connsiteX23" fmla="*/ 814184 w 2444964"/>
                  <a:gd name="connsiteY23" fmla="*/ 1671872 h 2422729"/>
                  <a:gd name="connsiteX24" fmla="*/ 835390 w 2444964"/>
                  <a:gd name="connsiteY24" fmla="*/ 1646137 h 2422729"/>
                  <a:gd name="connsiteX25" fmla="*/ 952925 w 2444964"/>
                  <a:gd name="connsiteY25" fmla="*/ 1620185 h 2422729"/>
                  <a:gd name="connsiteX26" fmla="*/ 1018055 w 2444964"/>
                  <a:gd name="connsiteY26" fmla="*/ 1490142 h 2422729"/>
                  <a:gd name="connsiteX27" fmla="*/ 942070 w 2444964"/>
                  <a:gd name="connsiteY27" fmla="*/ 1393095 h 2422729"/>
                  <a:gd name="connsiteX28" fmla="*/ 783200 w 2444964"/>
                  <a:gd name="connsiteY28" fmla="*/ 1406466 h 2422729"/>
                  <a:gd name="connsiteX29" fmla="*/ 463663 w 2444964"/>
                  <a:gd name="connsiteY29" fmla="*/ 1517747 h 2422729"/>
                  <a:gd name="connsiteX30" fmla="*/ 146499 w 2444964"/>
                  <a:gd name="connsiteY30" fmla="*/ 1417608 h 2422729"/>
                  <a:gd name="connsiteX31" fmla="*/ 928 w 2444964"/>
                  <a:gd name="connsiteY31" fmla="*/ 1106554 h 2422729"/>
                  <a:gd name="connsiteX32" fmla="*/ 29683 w 2444964"/>
                  <a:gd name="connsiteY32" fmla="*/ 858976 h 2422729"/>
                  <a:gd name="connsiteX33" fmla="*/ 35146 w 2444964"/>
                  <a:gd name="connsiteY33" fmla="*/ 853009 h 2422729"/>
                  <a:gd name="connsiteX34" fmla="*/ 2410933 w 2444964"/>
                  <a:gd name="connsiteY34" fmla="*/ 848552 h 2422729"/>
                  <a:gd name="connsiteX35" fmla="*/ 2438322 w 2444964"/>
                  <a:gd name="connsiteY35" fmla="*/ 960983 h 2422729"/>
                  <a:gd name="connsiteX36" fmla="*/ 2443570 w 2444964"/>
                  <a:gd name="connsiteY36" fmla="*/ 1115899 h 2422729"/>
                  <a:gd name="connsiteX37" fmla="*/ 2341131 w 2444964"/>
                  <a:gd name="connsiteY37" fmla="*/ 1376201 h 2422729"/>
                  <a:gd name="connsiteX38" fmla="*/ 2101820 w 2444964"/>
                  <a:gd name="connsiteY38" fmla="*/ 1516381 h 2422729"/>
                  <a:gd name="connsiteX39" fmla="*/ 1913189 w 2444964"/>
                  <a:gd name="connsiteY39" fmla="*/ 1504735 h 2422729"/>
                  <a:gd name="connsiteX40" fmla="*/ 1653749 w 2444964"/>
                  <a:gd name="connsiteY40" fmla="*/ 1402728 h 2422729"/>
                  <a:gd name="connsiteX41" fmla="*/ 1472954 w 2444964"/>
                  <a:gd name="connsiteY41" fmla="*/ 1410779 h 2422729"/>
                  <a:gd name="connsiteX42" fmla="*/ 1428384 w 2444964"/>
                  <a:gd name="connsiteY42" fmla="*/ 1542548 h 2422729"/>
                  <a:gd name="connsiteX43" fmla="*/ 1515799 w 2444964"/>
                  <a:gd name="connsiteY43" fmla="*/ 1630249 h 2422729"/>
                  <a:gd name="connsiteX44" fmla="*/ 1609251 w 2444964"/>
                  <a:gd name="connsiteY44" fmla="*/ 1646208 h 2422729"/>
                  <a:gd name="connsiteX45" fmla="*/ 1630817 w 2444964"/>
                  <a:gd name="connsiteY45" fmla="*/ 1675969 h 2422729"/>
                  <a:gd name="connsiteX46" fmla="*/ 1521909 w 2444964"/>
                  <a:gd name="connsiteY46" fmla="*/ 1758927 h 2422729"/>
                  <a:gd name="connsiteX47" fmla="*/ 1358438 w 2444964"/>
                  <a:gd name="connsiteY47" fmla="*/ 1622342 h 2422729"/>
                  <a:gd name="connsiteX48" fmla="*/ 1420405 w 2444964"/>
                  <a:gd name="connsiteY48" fmla="*/ 1383750 h 2422729"/>
                  <a:gd name="connsiteX49" fmla="*/ 1605226 w 2444964"/>
                  <a:gd name="connsiteY49" fmla="*/ 1286415 h 2422729"/>
                  <a:gd name="connsiteX50" fmla="*/ 1832100 w 2444964"/>
                  <a:gd name="connsiteY50" fmla="*/ 1263771 h 2422729"/>
                  <a:gd name="connsiteX51" fmla="*/ 2114687 w 2444964"/>
                  <a:gd name="connsiteY51" fmla="*/ 1179016 h 2422729"/>
                  <a:gd name="connsiteX52" fmla="*/ 2270035 w 2444964"/>
                  <a:gd name="connsiteY52" fmla="*/ 1034164 h 2422729"/>
                  <a:gd name="connsiteX53" fmla="*/ 2410933 w 2444964"/>
                  <a:gd name="connsiteY53" fmla="*/ 848552 h 2422729"/>
                  <a:gd name="connsiteX54" fmla="*/ 290488 w 2444964"/>
                  <a:gd name="connsiteY54" fmla="*/ 349873 h 2422729"/>
                  <a:gd name="connsiteX55" fmla="*/ 363310 w 2444964"/>
                  <a:gd name="connsiteY55" fmla="*/ 643243 h 2422729"/>
                  <a:gd name="connsiteX56" fmla="*/ 478904 w 2444964"/>
                  <a:gd name="connsiteY56" fmla="*/ 847546 h 2422729"/>
                  <a:gd name="connsiteX57" fmla="*/ 683494 w 2444964"/>
                  <a:gd name="connsiteY57" fmla="*/ 1030354 h 2422729"/>
                  <a:gd name="connsiteX58" fmla="*/ 954435 w 2444964"/>
                  <a:gd name="connsiteY58" fmla="*/ 1174127 h 2422729"/>
                  <a:gd name="connsiteX59" fmla="*/ 1129911 w 2444964"/>
                  <a:gd name="connsiteY59" fmla="*/ 1299354 h 2422729"/>
                  <a:gd name="connsiteX60" fmla="*/ 1221135 w 2444964"/>
                  <a:gd name="connsiteY60" fmla="*/ 1442337 h 2422729"/>
                  <a:gd name="connsiteX61" fmla="*/ 1255569 w 2444964"/>
                  <a:gd name="connsiteY61" fmla="*/ 1375482 h 2422729"/>
                  <a:gd name="connsiteX62" fmla="*/ 1481149 w 2444964"/>
                  <a:gd name="connsiteY62" fmla="*/ 1179878 h 2422729"/>
                  <a:gd name="connsiteX63" fmla="*/ 1790263 w 2444964"/>
                  <a:gd name="connsiteY63" fmla="*/ 1013029 h 2422729"/>
                  <a:gd name="connsiteX64" fmla="*/ 1942303 w 2444964"/>
                  <a:gd name="connsiteY64" fmla="*/ 877235 h 2422729"/>
                  <a:gd name="connsiteX65" fmla="*/ 2111597 w 2444964"/>
                  <a:gd name="connsiteY65" fmla="*/ 562802 h 2422729"/>
                  <a:gd name="connsiteX66" fmla="*/ 2159042 w 2444964"/>
                  <a:gd name="connsiteY66" fmla="*/ 357278 h 2422729"/>
                  <a:gd name="connsiteX67" fmla="*/ 2206847 w 2444964"/>
                  <a:gd name="connsiteY67" fmla="*/ 455331 h 2422729"/>
                  <a:gd name="connsiteX68" fmla="*/ 2269748 w 2444964"/>
                  <a:gd name="connsiteY68" fmla="*/ 677605 h 2422729"/>
                  <a:gd name="connsiteX69" fmla="*/ 2218780 w 2444964"/>
                  <a:gd name="connsiteY69" fmla="*/ 955088 h 2422729"/>
                  <a:gd name="connsiteX70" fmla="*/ 1869841 w 2444964"/>
                  <a:gd name="connsiteY70" fmla="*/ 1184623 h 2422729"/>
                  <a:gd name="connsiteX71" fmla="*/ 1636497 w 2444964"/>
                  <a:gd name="connsiteY71" fmla="*/ 1227755 h 2422729"/>
                  <a:gd name="connsiteX72" fmla="*/ 1353550 w 2444964"/>
                  <a:gd name="connsiteY72" fmla="*/ 1380227 h 2422729"/>
                  <a:gd name="connsiteX73" fmla="*/ 1266927 w 2444964"/>
                  <a:gd name="connsiteY73" fmla="*/ 1637869 h 2422729"/>
                  <a:gd name="connsiteX74" fmla="*/ 1385252 w 2444964"/>
                  <a:gd name="connsiteY74" fmla="*/ 1790629 h 2422729"/>
                  <a:gd name="connsiteX75" fmla="*/ 1423281 w 2444964"/>
                  <a:gd name="connsiteY75" fmla="*/ 1809391 h 2422729"/>
                  <a:gd name="connsiteX76" fmla="*/ 1555193 w 2444964"/>
                  <a:gd name="connsiteY76" fmla="*/ 1803856 h 2422729"/>
                  <a:gd name="connsiteX77" fmla="*/ 1657200 w 2444964"/>
                  <a:gd name="connsiteY77" fmla="*/ 1800765 h 2422729"/>
                  <a:gd name="connsiteX78" fmla="*/ 1658422 w 2444964"/>
                  <a:gd name="connsiteY78" fmla="*/ 1822331 h 2422729"/>
                  <a:gd name="connsiteX79" fmla="*/ 1401499 w 2444964"/>
                  <a:gd name="connsiteY79" fmla="*/ 2107362 h 2422729"/>
                  <a:gd name="connsiteX80" fmla="*/ 1252549 w 2444964"/>
                  <a:gd name="connsiteY80" fmla="*/ 2362272 h 2422729"/>
                  <a:gd name="connsiteX81" fmla="*/ 1223795 w 2444964"/>
                  <a:gd name="connsiteY81" fmla="*/ 2422729 h 2422729"/>
                  <a:gd name="connsiteX82" fmla="*/ 1196262 w 2444964"/>
                  <a:gd name="connsiteY82" fmla="*/ 2369030 h 2422729"/>
                  <a:gd name="connsiteX83" fmla="*/ 964571 w 2444964"/>
                  <a:gd name="connsiteY83" fmla="*/ 2000682 h 2422729"/>
                  <a:gd name="connsiteX84" fmla="*/ 786867 w 2444964"/>
                  <a:gd name="connsiteY84" fmla="*/ 1821324 h 2422729"/>
                  <a:gd name="connsiteX85" fmla="*/ 794415 w 2444964"/>
                  <a:gd name="connsiteY85" fmla="*/ 1798536 h 2422729"/>
                  <a:gd name="connsiteX86" fmla="*/ 918923 w 2444964"/>
                  <a:gd name="connsiteY86" fmla="*/ 1820102 h 2422729"/>
                  <a:gd name="connsiteX87" fmla="*/ 972047 w 2444964"/>
                  <a:gd name="connsiteY87" fmla="*/ 1829951 h 2422729"/>
                  <a:gd name="connsiteX88" fmla="*/ 1122506 w 2444964"/>
                  <a:gd name="connsiteY88" fmla="*/ 1744118 h 2422729"/>
                  <a:gd name="connsiteX89" fmla="*/ 1180016 w 2444964"/>
                  <a:gd name="connsiteY89" fmla="*/ 1622701 h 2422729"/>
                  <a:gd name="connsiteX90" fmla="*/ 1125957 w 2444964"/>
                  <a:gd name="connsiteY90" fmla="*/ 1421849 h 2422729"/>
                  <a:gd name="connsiteX91" fmla="*/ 957023 w 2444964"/>
                  <a:gd name="connsiteY91" fmla="*/ 1285696 h 2422729"/>
                  <a:gd name="connsiteX92" fmla="*/ 735468 w 2444964"/>
                  <a:gd name="connsiteY92" fmla="*/ 1209927 h 2422729"/>
                  <a:gd name="connsiteX93" fmla="*/ 599602 w 2444964"/>
                  <a:gd name="connsiteY93" fmla="*/ 1190086 h 2422729"/>
                  <a:gd name="connsiteX94" fmla="*/ 328517 w 2444964"/>
                  <a:gd name="connsiteY94" fmla="*/ 1073989 h 2422729"/>
                  <a:gd name="connsiteX95" fmla="*/ 188625 w 2444964"/>
                  <a:gd name="connsiteY95" fmla="*/ 862930 h 2422729"/>
                  <a:gd name="connsiteX96" fmla="*/ 178848 w 2444964"/>
                  <a:gd name="connsiteY96" fmla="*/ 662581 h 2422729"/>
                  <a:gd name="connsiteX97" fmla="*/ 290488 w 2444964"/>
                  <a:gd name="connsiteY97" fmla="*/ 349873 h 2422729"/>
                  <a:gd name="connsiteX98" fmla="*/ 819072 w 2444964"/>
                  <a:gd name="connsiteY98" fmla="*/ 6254 h 2422729"/>
                  <a:gd name="connsiteX99" fmla="*/ 822810 w 2444964"/>
                  <a:gd name="connsiteY99" fmla="*/ 10064 h 2422729"/>
                  <a:gd name="connsiteX100" fmla="*/ 742009 w 2444964"/>
                  <a:gd name="connsiteY100" fmla="*/ 232123 h 2422729"/>
                  <a:gd name="connsiteX101" fmla="*/ 727632 w 2444964"/>
                  <a:gd name="connsiteY101" fmla="*/ 350233 h 2422729"/>
                  <a:gd name="connsiteX102" fmla="*/ 773208 w 2444964"/>
                  <a:gd name="connsiteY102" fmla="*/ 666535 h 2422729"/>
                  <a:gd name="connsiteX103" fmla="*/ 928556 w 2444964"/>
                  <a:gd name="connsiteY103" fmla="*/ 941214 h 2422729"/>
                  <a:gd name="connsiteX104" fmla="*/ 1084047 w 2444964"/>
                  <a:gd name="connsiteY104" fmla="*/ 1108135 h 2422729"/>
                  <a:gd name="connsiteX105" fmla="*/ 1108201 w 2444964"/>
                  <a:gd name="connsiteY105" fmla="*/ 1133224 h 2422729"/>
                  <a:gd name="connsiteX106" fmla="*/ 1104175 w 2444964"/>
                  <a:gd name="connsiteY106" fmla="*/ 1136099 h 2422729"/>
                  <a:gd name="connsiteX107" fmla="*/ 944586 w 2444964"/>
                  <a:gd name="connsiteY107" fmla="*/ 1092033 h 2422729"/>
                  <a:gd name="connsiteX108" fmla="*/ 565959 w 2444964"/>
                  <a:gd name="connsiteY108" fmla="*/ 862642 h 2422729"/>
                  <a:gd name="connsiteX109" fmla="*/ 431602 w 2444964"/>
                  <a:gd name="connsiteY109" fmla="*/ 539151 h 2422729"/>
                  <a:gd name="connsiteX110" fmla="*/ 533969 w 2444964"/>
                  <a:gd name="connsiteY110" fmla="*/ 201283 h 2422729"/>
                  <a:gd name="connsiteX111" fmla="*/ 700243 w 2444964"/>
                  <a:gd name="connsiteY111" fmla="*/ 55928 h 2422729"/>
                  <a:gd name="connsiteX112" fmla="*/ 819072 w 2444964"/>
                  <a:gd name="connsiteY112" fmla="*/ 6254 h 2422729"/>
                  <a:gd name="connsiteX113" fmla="*/ 1615793 w 2444964"/>
                  <a:gd name="connsiteY113" fmla="*/ 0 h 2422729"/>
                  <a:gd name="connsiteX114" fmla="*/ 1820455 w 2444964"/>
                  <a:gd name="connsiteY114" fmla="*/ 105962 h 2422729"/>
                  <a:gd name="connsiteX115" fmla="*/ 2006929 w 2444964"/>
                  <a:gd name="connsiteY115" fmla="*/ 431034 h 2422729"/>
                  <a:gd name="connsiteX116" fmla="*/ 1897446 w 2444964"/>
                  <a:gd name="connsiteY116" fmla="*/ 841723 h 2422729"/>
                  <a:gd name="connsiteX117" fmla="*/ 1577118 w 2444964"/>
                  <a:gd name="connsiteY117" fmla="*/ 1061265 h 2422729"/>
                  <a:gd name="connsiteX118" fmla="*/ 1362464 w 2444964"/>
                  <a:gd name="connsiteY118" fmla="*/ 1133152 h 2422729"/>
                  <a:gd name="connsiteX119" fmla="*/ 1341617 w 2444964"/>
                  <a:gd name="connsiteY119" fmla="*/ 1136315 h 2422729"/>
                  <a:gd name="connsiteX120" fmla="*/ 1337879 w 2444964"/>
                  <a:gd name="connsiteY120" fmla="*/ 1132433 h 2422729"/>
                  <a:gd name="connsiteX121" fmla="*/ 1386834 w 2444964"/>
                  <a:gd name="connsiteY121" fmla="*/ 1087576 h 2422729"/>
                  <a:gd name="connsiteX122" fmla="*/ 1594155 w 2444964"/>
                  <a:gd name="connsiteY122" fmla="*/ 829430 h 2422729"/>
                  <a:gd name="connsiteX123" fmla="*/ 1705508 w 2444964"/>
                  <a:gd name="connsiteY123" fmla="*/ 548640 h 2422729"/>
                  <a:gd name="connsiteX124" fmla="*/ 1637359 w 2444964"/>
                  <a:gd name="connsiteY124" fmla="*/ 39898 h 2422729"/>
                  <a:gd name="connsiteX125" fmla="*/ 1615793 w 2444964"/>
                  <a:gd name="connsiteY125" fmla="*/ 0 h 2422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2444964" h="2422729">
                    <a:moveTo>
                      <a:pt x="1223966" y="1954648"/>
                    </a:moveTo>
                    <a:cubicBezTo>
                      <a:pt x="1220524" y="1954135"/>
                      <a:pt x="1216930" y="1955825"/>
                      <a:pt x="1212724" y="1960641"/>
                    </a:cubicBezTo>
                    <a:cubicBezTo>
                      <a:pt x="1186557" y="1990402"/>
                      <a:pt x="1151764" y="2007870"/>
                      <a:pt x="1116324" y="2025914"/>
                    </a:cubicBezTo>
                    <a:cubicBezTo>
                      <a:pt x="1161972" y="2076235"/>
                      <a:pt x="1190367" y="2136764"/>
                      <a:pt x="1223363" y="2199736"/>
                    </a:cubicBezTo>
                    <a:cubicBezTo>
                      <a:pt x="1254347" y="2135326"/>
                      <a:pt x="1284395" y="2076091"/>
                      <a:pt x="1329612" y="2025842"/>
                    </a:cubicBezTo>
                    <a:cubicBezTo>
                      <a:pt x="1294244" y="2007870"/>
                      <a:pt x="1260241" y="1990762"/>
                      <a:pt x="1234290" y="1961863"/>
                    </a:cubicBezTo>
                    <a:cubicBezTo>
                      <a:pt x="1230696" y="1957874"/>
                      <a:pt x="1227407" y="1955160"/>
                      <a:pt x="1223966" y="1954648"/>
                    </a:cubicBezTo>
                    <a:close/>
                    <a:moveTo>
                      <a:pt x="1223651" y="1754326"/>
                    </a:moveTo>
                    <a:cubicBezTo>
                      <a:pt x="1183466" y="1839512"/>
                      <a:pt x="1124447" y="1895152"/>
                      <a:pt x="1035020" y="1918731"/>
                    </a:cubicBezTo>
                    <a:lnTo>
                      <a:pt x="1034876" y="1918731"/>
                    </a:lnTo>
                    <a:cubicBezTo>
                      <a:pt x="1102953" y="1936056"/>
                      <a:pt x="1163050" y="1930305"/>
                      <a:pt x="1212868" y="1879624"/>
                    </a:cubicBezTo>
                    <a:cubicBezTo>
                      <a:pt x="1220057" y="1872076"/>
                      <a:pt x="1225448" y="1872004"/>
                      <a:pt x="1232637" y="1879624"/>
                    </a:cubicBezTo>
                    <a:cubicBezTo>
                      <a:pt x="1282023" y="1932605"/>
                      <a:pt x="1343055" y="1934115"/>
                      <a:pt x="1411707" y="1918659"/>
                    </a:cubicBezTo>
                    <a:cubicBezTo>
                      <a:pt x="1368913" y="1909781"/>
                      <a:pt x="1329231" y="1889746"/>
                      <a:pt x="1296688" y="1860574"/>
                    </a:cubicBezTo>
                    <a:cubicBezTo>
                      <a:pt x="1264073" y="1831619"/>
                      <a:pt x="1239006" y="1795150"/>
                      <a:pt x="1223651" y="1754326"/>
                    </a:cubicBezTo>
                    <a:close/>
                    <a:moveTo>
                      <a:pt x="35146" y="853009"/>
                    </a:moveTo>
                    <a:cubicBezTo>
                      <a:pt x="72671" y="902971"/>
                      <a:pt x="107680" y="954729"/>
                      <a:pt x="147937" y="1002103"/>
                    </a:cubicBezTo>
                    <a:cubicBezTo>
                      <a:pt x="216301" y="1082544"/>
                      <a:pt x="285384" y="1163417"/>
                      <a:pt x="384660" y="1208849"/>
                    </a:cubicBezTo>
                    <a:cubicBezTo>
                      <a:pt x="443391" y="1235807"/>
                      <a:pt x="505502" y="1250256"/>
                      <a:pt x="569337" y="1260176"/>
                    </a:cubicBezTo>
                    <a:cubicBezTo>
                      <a:pt x="613116" y="1267365"/>
                      <a:pt x="656680" y="1261973"/>
                      <a:pt x="700171" y="1265065"/>
                    </a:cubicBezTo>
                    <a:cubicBezTo>
                      <a:pt x="801316" y="1272253"/>
                      <a:pt x="898219" y="1292382"/>
                      <a:pt x="984987" y="1350179"/>
                    </a:cubicBezTo>
                    <a:cubicBezTo>
                      <a:pt x="1101874" y="1428104"/>
                      <a:pt x="1124950" y="1581223"/>
                      <a:pt x="1060252" y="1690347"/>
                    </a:cubicBezTo>
                    <a:cubicBezTo>
                      <a:pt x="1013382" y="1769422"/>
                      <a:pt x="920073" y="1777546"/>
                      <a:pt x="855087" y="1737217"/>
                    </a:cubicBezTo>
                    <a:cubicBezTo>
                      <a:pt x="832551" y="1722466"/>
                      <a:pt x="817605" y="1698585"/>
                      <a:pt x="814184" y="1671872"/>
                    </a:cubicBezTo>
                    <a:cubicBezTo>
                      <a:pt x="811380" y="1655625"/>
                      <a:pt x="813680" y="1645849"/>
                      <a:pt x="835390" y="1646137"/>
                    </a:cubicBezTo>
                    <a:cubicBezTo>
                      <a:pt x="876085" y="1647035"/>
                      <a:pt x="916392" y="1638136"/>
                      <a:pt x="952925" y="1620185"/>
                    </a:cubicBezTo>
                    <a:cubicBezTo>
                      <a:pt x="1007631" y="1593084"/>
                      <a:pt x="1025746" y="1547652"/>
                      <a:pt x="1018055" y="1490142"/>
                    </a:cubicBezTo>
                    <a:cubicBezTo>
                      <a:pt x="1011728" y="1443559"/>
                      <a:pt x="984627" y="1412864"/>
                      <a:pt x="942070" y="1393095"/>
                    </a:cubicBezTo>
                    <a:cubicBezTo>
                      <a:pt x="885927" y="1367072"/>
                      <a:pt x="834240" y="1380155"/>
                      <a:pt x="783200" y="1406466"/>
                    </a:cubicBezTo>
                    <a:cubicBezTo>
                      <a:pt x="681912" y="1458512"/>
                      <a:pt x="577101" y="1500494"/>
                      <a:pt x="463663" y="1517747"/>
                    </a:cubicBezTo>
                    <a:cubicBezTo>
                      <a:pt x="341456" y="1536365"/>
                      <a:pt x="238083" y="1495174"/>
                      <a:pt x="146499" y="1417608"/>
                    </a:cubicBezTo>
                    <a:cubicBezTo>
                      <a:pt x="50602" y="1336376"/>
                      <a:pt x="7614" y="1230703"/>
                      <a:pt x="928" y="1106554"/>
                    </a:cubicBezTo>
                    <a:cubicBezTo>
                      <a:pt x="-3601" y="1021872"/>
                      <a:pt x="8836" y="940136"/>
                      <a:pt x="29683" y="858976"/>
                    </a:cubicBezTo>
                    <a:cubicBezTo>
                      <a:pt x="30474" y="856676"/>
                      <a:pt x="33277" y="855022"/>
                      <a:pt x="35146" y="853009"/>
                    </a:cubicBezTo>
                    <a:close/>
                    <a:moveTo>
                      <a:pt x="2410933" y="848552"/>
                    </a:moveTo>
                    <a:cubicBezTo>
                      <a:pt x="2423032" y="885243"/>
                      <a:pt x="2432190" y="922840"/>
                      <a:pt x="2438322" y="960983"/>
                    </a:cubicBezTo>
                    <a:cubicBezTo>
                      <a:pt x="2446661" y="1012311"/>
                      <a:pt x="2445511" y="1064285"/>
                      <a:pt x="2443570" y="1115899"/>
                    </a:cubicBezTo>
                    <a:cubicBezTo>
                      <a:pt x="2440917" y="1211976"/>
                      <a:pt x="2404672" y="1304085"/>
                      <a:pt x="2341131" y="1376201"/>
                    </a:cubicBezTo>
                    <a:cubicBezTo>
                      <a:pt x="2277008" y="1450461"/>
                      <a:pt x="2195991" y="1494599"/>
                      <a:pt x="2101820" y="1516381"/>
                    </a:cubicBezTo>
                    <a:cubicBezTo>
                      <a:pt x="2038056" y="1531118"/>
                      <a:pt x="1974868" y="1522132"/>
                      <a:pt x="1913189" y="1504735"/>
                    </a:cubicBezTo>
                    <a:cubicBezTo>
                      <a:pt x="1823230" y="1480351"/>
                      <a:pt x="1736225" y="1446147"/>
                      <a:pt x="1653749" y="1402728"/>
                    </a:cubicBezTo>
                    <a:cubicBezTo>
                      <a:pt x="1581863" y="1364340"/>
                      <a:pt x="1524784" y="1372391"/>
                      <a:pt x="1472954" y="1410779"/>
                    </a:cubicBezTo>
                    <a:cubicBezTo>
                      <a:pt x="1428672" y="1443703"/>
                      <a:pt x="1419614" y="1492299"/>
                      <a:pt x="1428384" y="1542548"/>
                    </a:cubicBezTo>
                    <a:cubicBezTo>
                      <a:pt x="1436651" y="1589705"/>
                      <a:pt x="1473026" y="1615153"/>
                      <a:pt x="1515799" y="1630249"/>
                    </a:cubicBezTo>
                    <a:cubicBezTo>
                      <a:pt x="1545567" y="1641773"/>
                      <a:pt x="1577348" y="1647200"/>
                      <a:pt x="1609251" y="1646208"/>
                    </a:cubicBezTo>
                    <a:cubicBezTo>
                      <a:pt x="1635634" y="1644627"/>
                      <a:pt x="1635059" y="1659292"/>
                      <a:pt x="1630817" y="1675969"/>
                    </a:cubicBezTo>
                    <a:cubicBezTo>
                      <a:pt x="1616081" y="1729669"/>
                      <a:pt x="1584091" y="1755045"/>
                      <a:pt x="1521909" y="1758927"/>
                    </a:cubicBezTo>
                    <a:cubicBezTo>
                      <a:pt x="1435645" y="1764246"/>
                      <a:pt x="1378710" y="1715795"/>
                      <a:pt x="1358438" y="1622342"/>
                    </a:cubicBezTo>
                    <a:cubicBezTo>
                      <a:pt x="1338957" y="1532987"/>
                      <a:pt x="1355922" y="1450389"/>
                      <a:pt x="1420405" y="1383750"/>
                    </a:cubicBezTo>
                    <a:cubicBezTo>
                      <a:pt x="1470726" y="1331919"/>
                      <a:pt x="1536143" y="1304674"/>
                      <a:pt x="1605226" y="1286415"/>
                    </a:cubicBezTo>
                    <a:cubicBezTo>
                      <a:pt x="1679629" y="1266718"/>
                      <a:pt x="1755757" y="1266862"/>
                      <a:pt x="1832100" y="1263771"/>
                    </a:cubicBezTo>
                    <a:cubicBezTo>
                      <a:pt x="1932742" y="1259673"/>
                      <a:pt x="2028999" y="1235016"/>
                      <a:pt x="2114687" y="1179016"/>
                    </a:cubicBezTo>
                    <a:cubicBezTo>
                      <a:pt x="2174785" y="1139838"/>
                      <a:pt x="2222518" y="1087648"/>
                      <a:pt x="2270035" y="1034164"/>
                    </a:cubicBezTo>
                    <a:cubicBezTo>
                      <a:pt x="2320650" y="975152"/>
                      <a:pt x="2367700" y="913171"/>
                      <a:pt x="2410933" y="848552"/>
                    </a:cubicBezTo>
                    <a:close/>
                    <a:moveTo>
                      <a:pt x="290488" y="349873"/>
                    </a:moveTo>
                    <a:cubicBezTo>
                      <a:pt x="298870" y="450939"/>
                      <a:pt x="323456" y="549992"/>
                      <a:pt x="363310" y="643243"/>
                    </a:cubicBezTo>
                    <a:cubicBezTo>
                      <a:pt x="393323" y="715820"/>
                      <a:pt x="432149" y="784436"/>
                      <a:pt x="478904" y="847546"/>
                    </a:cubicBezTo>
                    <a:cubicBezTo>
                      <a:pt x="534372" y="921381"/>
                      <a:pt x="603908" y="983512"/>
                      <a:pt x="683494" y="1030354"/>
                    </a:cubicBezTo>
                    <a:cubicBezTo>
                      <a:pt x="771483" y="1082687"/>
                      <a:pt x="863211" y="1127185"/>
                      <a:pt x="954435" y="1174127"/>
                    </a:cubicBezTo>
                    <a:cubicBezTo>
                      <a:pt x="1019140" y="1206397"/>
                      <a:pt x="1078361" y="1248652"/>
                      <a:pt x="1129911" y="1299354"/>
                    </a:cubicBezTo>
                    <a:cubicBezTo>
                      <a:pt x="1169161" y="1338676"/>
                      <a:pt x="1202444" y="1383102"/>
                      <a:pt x="1221135" y="1442337"/>
                    </a:cubicBezTo>
                    <a:cubicBezTo>
                      <a:pt x="1234290" y="1416602"/>
                      <a:pt x="1243492" y="1395179"/>
                      <a:pt x="1255569" y="1375482"/>
                    </a:cubicBezTo>
                    <a:cubicBezTo>
                      <a:pt x="1310131" y="1286702"/>
                      <a:pt x="1391650" y="1227539"/>
                      <a:pt x="1481149" y="1179878"/>
                    </a:cubicBezTo>
                    <a:cubicBezTo>
                      <a:pt x="1584595" y="1124741"/>
                      <a:pt x="1691562" y="1076289"/>
                      <a:pt x="1790263" y="1013029"/>
                    </a:cubicBezTo>
                    <a:cubicBezTo>
                      <a:pt x="1847823" y="976108"/>
                      <a:pt x="1899143" y="930273"/>
                      <a:pt x="1942303" y="877235"/>
                    </a:cubicBezTo>
                    <a:cubicBezTo>
                      <a:pt x="2018273" y="784178"/>
                      <a:pt x="2075740" y="677454"/>
                      <a:pt x="2111597" y="562802"/>
                    </a:cubicBezTo>
                    <a:cubicBezTo>
                      <a:pt x="2132659" y="495617"/>
                      <a:pt x="2148525" y="426900"/>
                      <a:pt x="2159042" y="357278"/>
                    </a:cubicBezTo>
                    <a:cubicBezTo>
                      <a:pt x="2175001" y="389986"/>
                      <a:pt x="2191607" y="421976"/>
                      <a:pt x="2206847" y="455331"/>
                    </a:cubicBezTo>
                    <a:cubicBezTo>
                      <a:pt x="2240109" y="525378"/>
                      <a:pt x="2261373" y="600514"/>
                      <a:pt x="2269748" y="677605"/>
                    </a:cubicBezTo>
                    <a:cubicBezTo>
                      <a:pt x="2279165" y="774006"/>
                      <a:pt x="2269748" y="868752"/>
                      <a:pt x="2218780" y="955088"/>
                    </a:cubicBezTo>
                    <a:cubicBezTo>
                      <a:pt x="2139704" y="1088510"/>
                      <a:pt x="2016850" y="1155149"/>
                      <a:pt x="1869841" y="1184623"/>
                    </a:cubicBezTo>
                    <a:cubicBezTo>
                      <a:pt x="1792347" y="1200150"/>
                      <a:pt x="1712841" y="1204320"/>
                      <a:pt x="1636497" y="1227755"/>
                    </a:cubicBezTo>
                    <a:cubicBezTo>
                      <a:pt x="1531686" y="1259385"/>
                      <a:pt x="1431835" y="1300936"/>
                      <a:pt x="1353550" y="1380227"/>
                    </a:cubicBezTo>
                    <a:cubicBezTo>
                      <a:pt x="1283461" y="1451251"/>
                      <a:pt x="1253484" y="1539528"/>
                      <a:pt x="1266927" y="1637869"/>
                    </a:cubicBezTo>
                    <a:cubicBezTo>
                      <a:pt x="1276632" y="1708606"/>
                      <a:pt x="1324436" y="1756411"/>
                      <a:pt x="1385252" y="1790629"/>
                    </a:cubicBezTo>
                    <a:cubicBezTo>
                      <a:pt x="1397545" y="1797817"/>
                      <a:pt x="1411132" y="1802202"/>
                      <a:pt x="1423281" y="1809391"/>
                    </a:cubicBezTo>
                    <a:cubicBezTo>
                      <a:pt x="1468569" y="1836061"/>
                      <a:pt x="1510192" y="1840231"/>
                      <a:pt x="1555193" y="1803856"/>
                    </a:cubicBezTo>
                    <a:cubicBezTo>
                      <a:pt x="1584595" y="1780061"/>
                      <a:pt x="1623054" y="1790125"/>
                      <a:pt x="1657200" y="1800765"/>
                    </a:cubicBezTo>
                    <a:cubicBezTo>
                      <a:pt x="1668199" y="1804143"/>
                      <a:pt x="1669781" y="1813560"/>
                      <a:pt x="1658422" y="1822331"/>
                    </a:cubicBezTo>
                    <a:cubicBezTo>
                      <a:pt x="1555552" y="1901766"/>
                      <a:pt x="1475327" y="2002048"/>
                      <a:pt x="1401499" y="2107362"/>
                    </a:cubicBezTo>
                    <a:cubicBezTo>
                      <a:pt x="1345096" y="2188199"/>
                      <a:pt x="1295286" y="2273449"/>
                      <a:pt x="1252549" y="2362272"/>
                    </a:cubicBezTo>
                    <a:cubicBezTo>
                      <a:pt x="1243060" y="2381897"/>
                      <a:pt x="1237669" y="2403463"/>
                      <a:pt x="1223795" y="2422729"/>
                    </a:cubicBezTo>
                    <a:cubicBezTo>
                      <a:pt x="1208914" y="2406770"/>
                      <a:pt x="1204888" y="2386786"/>
                      <a:pt x="1196262" y="2369030"/>
                    </a:cubicBezTo>
                    <a:cubicBezTo>
                      <a:pt x="1132211" y="2237908"/>
                      <a:pt x="1057161" y="2113472"/>
                      <a:pt x="964571" y="2000682"/>
                    </a:cubicBezTo>
                    <a:cubicBezTo>
                      <a:pt x="911159" y="1935552"/>
                      <a:pt x="855591" y="1871717"/>
                      <a:pt x="786867" y="1821324"/>
                    </a:cubicBezTo>
                    <a:cubicBezTo>
                      <a:pt x="769542" y="1808600"/>
                      <a:pt x="783991" y="1801483"/>
                      <a:pt x="794415" y="1798536"/>
                    </a:cubicBezTo>
                    <a:cubicBezTo>
                      <a:pt x="839129" y="1785884"/>
                      <a:pt x="882548" y="1787753"/>
                      <a:pt x="918923" y="1820102"/>
                    </a:cubicBezTo>
                    <a:cubicBezTo>
                      <a:pt x="935960" y="1835270"/>
                      <a:pt x="951559" y="1837068"/>
                      <a:pt x="972047" y="1829951"/>
                    </a:cubicBezTo>
                    <a:cubicBezTo>
                      <a:pt x="1027616" y="1810541"/>
                      <a:pt x="1080452" y="1785597"/>
                      <a:pt x="1122506" y="1744118"/>
                    </a:cubicBezTo>
                    <a:cubicBezTo>
                      <a:pt x="1156128" y="1712222"/>
                      <a:pt x="1176637" y="1668924"/>
                      <a:pt x="1180016" y="1622701"/>
                    </a:cubicBezTo>
                    <a:cubicBezTo>
                      <a:pt x="1186421" y="1551454"/>
                      <a:pt x="1167263" y="1480257"/>
                      <a:pt x="1125957" y="1421849"/>
                    </a:cubicBezTo>
                    <a:cubicBezTo>
                      <a:pt x="1082825" y="1360530"/>
                      <a:pt x="1023087" y="1319554"/>
                      <a:pt x="957023" y="1285696"/>
                    </a:cubicBezTo>
                    <a:cubicBezTo>
                      <a:pt x="886646" y="1249752"/>
                      <a:pt x="812099" y="1227324"/>
                      <a:pt x="735468" y="1209927"/>
                    </a:cubicBezTo>
                    <a:cubicBezTo>
                      <a:pt x="690610" y="1199791"/>
                      <a:pt x="644675" y="1197994"/>
                      <a:pt x="599602" y="1190086"/>
                    </a:cubicBezTo>
                    <a:cubicBezTo>
                      <a:pt x="500110" y="1172833"/>
                      <a:pt x="408311" y="1138687"/>
                      <a:pt x="328517" y="1073989"/>
                    </a:cubicBezTo>
                    <a:cubicBezTo>
                      <a:pt x="260591" y="1020340"/>
                      <a:pt x="211578" y="946390"/>
                      <a:pt x="188625" y="862930"/>
                    </a:cubicBezTo>
                    <a:cubicBezTo>
                      <a:pt x="170078" y="797009"/>
                      <a:pt x="170869" y="730298"/>
                      <a:pt x="178848" y="662581"/>
                    </a:cubicBezTo>
                    <a:cubicBezTo>
                      <a:pt x="192004" y="551372"/>
                      <a:pt x="236789" y="451881"/>
                      <a:pt x="290488" y="349873"/>
                    </a:cubicBezTo>
                    <a:close/>
                    <a:moveTo>
                      <a:pt x="819072" y="6254"/>
                    </a:moveTo>
                    <a:cubicBezTo>
                      <a:pt x="820129" y="7696"/>
                      <a:pt x="821387" y="8979"/>
                      <a:pt x="822810" y="10064"/>
                    </a:cubicBezTo>
                    <a:cubicBezTo>
                      <a:pt x="784940" y="79634"/>
                      <a:pt x="757702" y="154484"/>
                      <a:pt x="742009" y="232123"/>
                    </a:cubicBezTo>
                    <a:cubicBezTo>
                      <a:pt x="734397" y="271100"/>
                      <a:pt x="729595" y="310573"/>
                      <a:pt x="727632" y="350233"/>
                    </a:cubicBezTo>
                    <a:cubicBezTo>
                      <a:pt x="722600" y="458710"/>
                      <a:pt x="735540" y="564455"/>
                      <a:pt x="773208" y="666535"/>
                    </a:cubicBezTo>
                    <a:cubicBezTo>
                      <a:pt x="809446" y="766055"/>
                      <a:pt x="861945" y="858875"/>
                      <a:pt x="928556" y="941214"/>
                    </a:cubicBezTo>
                    <a:cubicBezTo>
                      <a:pt x="976648" y="1000233"/>
                      <a:pt x="1023590" y="1060474"/>
                      <a:pt x="1084047" y="1108135"/>
                    </a:cubicBezTo>
                    <a:cubicBezTo>
                      <a:pt x="1092652" y="1115942"/>
                      <a:pt x="1100724" y="1124324"/>
                      <a:pt x="1108201" y="1133224"/>
                    </a:cubicBezTo>
                    <a:cubicBezTo>
                      <a:pt x="1106734" y="1134000"/>
                      <a:pt x="1105383" y="1134971"/>
                      <a:pt x="1104175" y="1136099"/>
                    </a:cubicBezTo>
                    <a:cubicBezTo>
                      <a:pt x="1048750" y="1129557"/>
                      <a:pt x="996345" y="1110939"/>
                      <a:pt x="944586" y="1092033"/>
                    </a:cubicBezTo>
                    <a:cubicBezTo>
                      <a:pt x="803544" y="1040490"/>
                      <a:pt x="670554" y="973994"/>
                      <a:pt x="565959" y="862642"/>
                    </a:cubicBezTo>
                    <a:cubicBezTo>
                      <a:pt x="480988" y="772136"/>
                      <a:pt x="432321" y="665888"/>
                      <a:pt x="431602" y="539151"/>
                    </a:cubicBezTo>
                    <a:cubicBezTo>
                      <a:pt x="430955" y="415218"/>
                      <a:pt x="461148" y="301925"/>
                      <a:pt x="533969" y="201283"/>
                    </a:cubicBezTo>
                    <a:cubicBezTo>
                      <a:pt x="577604" y="140808"/>
                      <a:pt x="634474" y="91093"/>
                      <a:pt x="700243" y="55928"/>
                    </a:cubicBezTo>
                    <a:cubicBezTo>
                      <a:pt x="737912" y="35440"/>
                      <a:pt x="775365" y="12796"/>
                      <a:pt x="819072" y="6254"/>
                    </a:cubicBezTo>
                    <a:close/>
                    <a:moveTo>
                      <a:pt x="1615793" y="0"/>
                    </a:moveTo>
                    <a:cubicBezTo>
                      <a:pt x="1689988" y="22338"/>
                      <a:pt x="1759387" y="58268"/>
                      <a:pt x="1820455" y="105962"/>
                    </a:cubicBezTo>
                    <a:cubicBezTo>
                      <a:pt x="1926560" y="189422"/>
                      <a:pt x="1985795" y="300775"/>
                      <a:pt x="2006929" y="431034"/>
                    </a:cubicBezTo>
                    <a:cubicBezTo>
                      <a:pt x="2031731" y="582930"/>
                      <a:pt x="2001610" y="721456"/>
                      <a:pt x="1897446" y="841723"/>
                    </a:cubicBezTo>
                    <a:cubicBezTo>
                      <a:pt x="1809241" y="943587"/>
                      <a:pt x="1697601" y="1007710"/>
                      <a:pt x="1577118" y="1061265"/>
                    </a:cubicBezTo>
                    <a:cubicBezTo>
                      <a:pt x="1507805" y="1091458"/>
                      <a:pt x="1435976" y="1115511"/>
                      <a:pt x="1362464" y="1133152"/>
                    </a:cubicBezTo>
                    <a:cubicBezTo>
                      <a:pt x="1355578" y="1134575"/>
                      <a:pt x="1348619" y="1135632"/>
                      <a:pt x="1341617" y="1136315"/>
                    </a:cubicBezTo>
                    <a:cubicBezTo>
                      <a:pt x="1340568" y="1134849"/>
                      <a:pt x="1339302" y="1133540"/>
                      <a:pt x="1337879" y="1132433"/>
                    </a:cubicBezTo>
                    <a:cubicBezTo>
                      <a:pt x="1350531" y="1113527"/>
                      <a:pt x="1371378" y="1103678"/>
                      <a:pt x="1386834" y="1087576"/>
                    </a:cubicBezTo>
                    <a:cubicBezTo>
                      <a:pt x="1464256" y="1008141"/>
                      <a:pt x="1536574" y="924824"/>
                      <a:pt x="1594155" y="829430"/>
                    </a:cubicBezTo>
                    <a:cubicBezTo>
                      <a:pt x="1646992" y="741944"/>
                      <a:pt x="1688183" y="648779"/>
                      <a:pt x="1705508" y="548640"/>
                    </a:cubicBezTo>
                    <a:cubicBezTo>
                      <a:pt x="1735916" y="373021"/>
                      <a:pt x="1719886" y="201427"/>
                      <a:pt x="1637359" y="39898"/>
                    </a:cubicBezTo>
                    <a:cubicBezTo>
                      <a:pt x="1631033" y="27533"/>
                      <a:pt x="1623989" y="15600"/>
                      <a:pt x="1615793" y="0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6" name="任意多边形: 形状 395">
                <a:extLst>
                  <a:ext uri="{FF2B5EF4-FFF2-40B4-BE49-F238E27FC236}">
                    <a16:creationId xmlns:a16="http://schemas.microsoft.com/office/drawing/2014/main" id="{4608B11B-B027-41A9-BB0D-0AE778189B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91633" y="6172005"/>
                <a:ext cx="318770" cy="315871"/>
              </a:xfrm>
              <a:custGeom>
                <a:avLst/>
                <a:gdLst>
                  <a:gd name="connsiteX0" fmla="*/ 1223966 w 2444964"/>
                  <a:gd name="connsiteY0" fmla="*/ 1954648 h 2422729"/>
                  <a:gd name="connsiteX1" fmla="*/ 1212724 w 2444964"/>
                  <a:gd name="connsiteY1" fmla="*/ 1960641 h 2422729"/>
                  <a:gd name="connsiteX2" fmla="*/ 1116324 w 2444964"/>
                  <a:gd name="connsiteY2" fmla="*/ 2025914 h 2422729"/>
                  <a:gd name="connsiteX3" fmla="*/ 1223363 w 2444964"/>
                  <a:gd name="connsiteY3" fmla="*/ 2199736 h 2422729"/>
                  <a:gd name="connsiteX4" fmla="*/ 1329612 w 2444964"/>
                  <a:gd name="connsiteY4" fmla="*/ 2025842 h 2422729"/>
                  <a:gd name="connsiteX5" fmla="*/ 1234290 w 2444964"/>
                  <a:gd name="connsiteY5" fmla="*/ 1961863 h 2422729"/>
                  <a:gd name="connsiteX6" fmla="*/ 1223966 w 2444964"/>
                  <a:gd name="connsiteY6" fmla="*/ 1954648 h 2422729"/>
                  <a:gd name="connsiteX7" fmla="*/ 1223651 w 2444964"/>
                  <a:gd name="connsiteY7" fmla="*/ 1754326 h 2422729"/>
                  <a:gd name="connsiteX8" fmla="*/ 1035020 w 2444964"/>
                  <a:gd name="connsiteY8" fmla="*/ 1918731 h 2422729"/>
                  <a:gd name="connsiteX9" fmla="*/ 1034876 w 2444964"/>
                  <a:gd name="connsiteY9" fmla="*/ 1918731 h 2422729"/>
                  <a:gd name="connsiteX10" fmla="*/ 1212868 w 2444964"/>
                  <a:gd name="connsiteY10" fmla="*/ 1879624 h 2422729"/>
                  <a:gd name="connsiteX11" fmla="*/ 1232637 w 2444964"/>
                  <a:gd name="connsiteY11" fmla="*/ 1879624 h 2422729"/>
                  <a:gd name="connsiteX12" fmla="*/ 1411707 w 2444964"/>
                  <a:gd name="connsiteY12" fmla="*/ 1918659 h 2422729"/>
                  <a:gd name="connsiteX13" fmla="*/ 1296688 w 2444964"/>
                  <a:gd name="connsiteY13" fmla="*/ 1860574 h 2422729"/>
                  <a:gd name="connsiteX14" fmla="*/ 1223651 w 2444964"/>
                  <a:gd name="connsiteY14" fmla="*/ 1754326 h 2422729"/>
                  <a:gd name="connsiteX15" fmla="*/ 35146 w 2444964"/>
                  <a:gd name="connsiteY15" fmla="*/ 853009 h 2422729"/>
                  <a:gd name="connsiteX16" fmla="*/ 147937 w 2444964"/>
                  <a:gd name="connsiteY16" fmla="*/ 1002103 h 2422729"/>
                  <a:gd name="connsiteX17" fmla="*/ 384660 w 2444964"/>
                  <a:gd name="connsiteY17" fmla="*/ 1208849 h 2422729"/>
                  <a:gd name="connsiteX18" fmla="*/ 569337 w 2444964"/>
                  <a:gd name="connsiteY18" fmla="*/ 1260176 h 2422729"/>
                  <a:gd name="connsiteX19" fmla="*/ 700171 w 2444964"/>
                  <a:gd name="connsiteY19" fmla="*/ 1265065 h 2422729"/>
                  <a:gd name="connsiteX20" fmla="*/ 984987 w 2444964"/>
                  <a:gd name="connsiteY20" fmla="*/ 1350179 h 2422729"/>
                  <a:gd name="connsiteX21" fmla="*/ 1060252 w 2444964"/>
                  <a:gd name="connsiteY21" fmla="*/ 1690347 h 2422729"/>
                  <a:gd name="connsiteX22" fmla="*/ 855087 w 2444964"/>
                  <a:gd name="connsiteY22" fmla="*/ 1737217 h 2422729"/>
                  <a:gd name="connsiteX23" fmla="*/ 814184 w 2444964"/>
                  <a:gd name="connsiteY23" fmla="*/ 1671872 h 2422729"/>
                  <a:gd name="connsiteX24" fmla="*/ 835390 w 2444964"/>
                  <a:gd name="connsiteY24" fmla="*/ 1646137 h 2422729"/>
                  <a:gd name="connsiteX25" fmla="*/ 952925 w 2444964"/>
                  <a:gd name="connsiteY25" fmla="*/ 1620185 h 2422729"/>
                  <a:gd name="connsiteX26" fmla="*/ 1018055 w 2444964"/>
                  <a:gd name="connsiteY26" fmla="*/ 1490142 h 2422729"/>
                  <a:gd name="connsiteX27" fmla="*/ 942070 w 2444964"/>
                  <a:gd name="connsiteY27" fmla="*/ 1393095 h 2422729"/>
                  <a:gd name="connsiteX28" fmla="*/ 783200 w 2444964"/>
                  <a:gd name="connsiteY28" fmla="*/ 1406466 h 2422729"/>
                  <a:gd name="connsiteX29" fmla="*/ 463663 w 2444964"/>
                  <a:gd name="connsiteY29" fmla="*/ 1517747 h 2422729"/>
                  <a:gd name="connsiteX30" fmla="*/ 146499 w 2444964"/>
                  <a:gd name="connsiteY30" fmla="*/ 1417608 h 2422729"/>
                  <a:gd name="connsiteX31" fmla="*/ 928 w 2444964"/>
                  <a:gd name="connsiteY31" fmla="*/ 1106554 h 2422729"/>
                  <a:gd name="connsiteX32" fmla="*/ 29683 w 2444964"/>
                  <a:gd name="connsiteY32" fmla="*/ 858976 h 2422729"/>
                  <a:gd name="connsiteX33" fmla="*/ 35146 w 2444964"/>
                  <a:gd name="connsiteY33" fmla="*/ 853009 h 2422729"/>
                  <a:gd name="connsiteX34" fmla="*/ 2410933 w 2444964"/>
                  <a:gd name="connsiteY34" fmla="*/ 848552 h 2422729"/>
                  <a:gd name="connsiteX35" fmla="*/ 2438322 w 2444964"/>
                  <a:gd name="connsiteY35" fmla="*/ 960983 h 2422729"/>
                  <a:gd name="connsiteX36" fmla="*/ 2443570 w 2444964"/>
                  <a:gd name="connsiteY36" fmla="*/ 1115899 h 2422729"/>
                  <a:gd name="connsiteX37" fmla="*/ 2341131 w 2444964"/>
                  <a:gd name="connsiteY37" fmla="*/ 1376201 h 2422729"/>
                  <a:gd name="connsiteX38" fmla="*/ 2101820 w 2444964"/>
                  <a:gd name="connsiteY38" fmla="*/ 1516381 h 2422729"/>
                  <a:gd name="connsiteX39" fmla="*/ 1913189 w 2444964"/>
                  <a:gd name="connsiteY39" fmla="*/ 1504735 h 2422729"/>
                  <a:gd name="connsiteX40" fmla="*/ 1653749 w 2444964"/>
                  <a:gd name="connsiteY40" fmla="*/ 1402728 h 2422729"/>
                  <a:gd name="connsiteX41" fmla="*/ 1472954 w 2444964"/>
                  <a:gd name="connsiteY41" fmla="*/ 1410779 h 2422729"/>
                  <a:gd name="connsiteX42" fmla="*/ 1428384 w 2444964"/>
                  <a:gd name="connsiteY42" fmla="*/ 1542548 h 2422729"/>
                  <a:gd name="connsiteX43" fmla="*/ 1515799 w 2444964"/>
                  <a:gd name="connsiteY43" fmla="*/ 1630249 h 2422729"/>
                  <a:gd name="connsiteX44" fmla="*/ 1609251 w 2444964"/>
                  <a:gd name="connsiteY44" fmla="*/ 1646208 h 2422729"/>
                  <a:gd name="connsiteX45" fmla="*/ 1630817 w 2444964"/>
                  <a:gd name="connsiteY45" fmla="*/ 1675969 h 2422729"/>
                  <a:gd name="connsiteX46" fmla="*/ 1521909 w 2444964"/>
                  <a:gd name="connsiteY46" fmla="*/ 1758927 h 2422729"/>
                  <a:gd name="connsiteX47" fmla="*/ 1358438 w 2444964"/>
                  <a:gd name="connsiteY47" fmla="*/ 1622342 h 2422729"/>
                  <a:gd name="connsiteX48" fmla="*/ 1420405 w 2444964"/>
                  <a:gd name="connsiteY48" fmla="*/ 1383750 h 2422729"/>
                  <a:gd name="connsiteX49" fmla="*/ 1605226 w 2444964"/>
                  <a:gd name="connsiteY49" fmla="*/ 1286415 h 2422729"/>
                  <a:gd name="connsiteX50" fmla="*/ 1832100 w 2444964"/>
                  <a:gd name="connsiteY50" fmla="*/ 1263771 h 2422729"/>
                  <a:gd name="connsiteX51" fmla="*/ 2114687 w 2444964"/>
                  <a:gd name="connsiteY51" fmla="*/ 1179016 h 2422729"/>
                  <a:gd name="connsiteX52" fmla="*/ 2270035 w 2444964"/>
                  <a:gd name="connsiteY52" fmla="*/ 1034164 h 2422729"/>
                  <a:gd name="connsiteX53" fmla="*/ 2410933 w 2444964"/>
                  <a:gd name="connsiteY53" fmla="*/ 848552 h 2422729"/>
                  <a:gd name="connsiteX54" fmla="*/ 290488 w 2444964"/>
                  <a:gd name="connsiteY54" fmla="*/ 349873 h 2422729"/>
                  <a:gd name="connsiteX55" fmla="*/ 363310 w 2444964"/>
                  <a:gd name="connsiteY55" fmla="*/ 643243 h 2422729"/>
                  <a:gd name="connsiteX56" fmla="*/ 478904 w 2444964"/>
                  <a:gd name="connsiteY56" fmla="*/ 847546 h 2422729"/>
                  <a:gd name="connsiteX57" fmla="*/ 683494 w 2444964"/>
                  <a:gd name="connsiteY57" fmla="*/ 1030354 h 2422729"/>
                  <a:gd name="connsiteX58" fmla="*/ 954435 w 2444964"/>
                  <a:gd name="connsiteY58" fmla="*/ 1174127 h 2422729"/>
                  <a:gd name="connsiteX59" fmla="*/ 1129911 w 2444964"/>
                  <a:gd name="connsiteY59" fmla="*/ 1299354 h 2422729"/>
                  <a:gd name="connsiteX60" fmla="*/ 1221135 w 2444964"/>
                  <a:gd name="connsiteY60" fmla="*/ 1442337 h 2422729"/>
                  <a:gd name="connsiteX61" fmla="*/ 1255569 w 2444964"/>
                  <a:gd name="connsiteY61" fmla="*/ 1375482 h 2422729"/>
                  <a:gd name="connsiteX62" fmla="*/ 1481149 w 2444964"/>
                  <a:gd name="connsiteY62" fmla="*/ 1179878 h 2422729"/>
                  <a:gd name="connsiteX63" fmla="*/ 1790263 w 2444964"/>
                  <a:gd name="connsiteY63" fmla="*/ 1013029 h 2422729"/>
                  <a:gd name="connsiteX64" fmla="*/ 1942303 w 2444964"/>
                  <a:gd name="connsiteY64" fmla="*/ 877235 h 2422729"/>
                  <a:gd name="connsiteX65" fmla="*/ 2111597 w 2444964"/>
                  <a:gd name="connsiteY65" fmla="*/ 562802 h 2422729"/>
                  <a:gd name="connsiteX66" fmla="*/ 2159042 w 2444964"/>
                  <a:gd name="connsiteY66" fmla="*/ 357278 h 2422729"/>
                  <a:gd name="connsiteX67" fmla="*/ 2206847 w 2444964"/>
                  <a:gd name="connsiteY67" fmla="*/ 455331 h 2422729"/>
                  <a:gd name="connsiteX68" fmla="*/ 2269748 w 2444964"/>
                  <a:gd name="connsiteY68" fmla="*/ 677605 h 2422729"/>
                  <a:gd name="connsiteX69" fmla="*/ 2218780 w 2444964"/>
                  <a:gd name="connsiteY69" fmla="*/ 955088 h 2422729"/>
                  <a:gd name="connsiteX70" fmla="*/ 1869841 w 2444964"/>
                  <a:gd name="connsiteY70" fmla="*/ 1184623 h 2422729"/>
                  <a:gd name="connsiteX71" fmla="*/ 1636497 w 2444964"/>
                  <a:gd name="connsiteY71" fmla="*/ 1227755 h 2422729"/>
                  <a:gd name="connsiteX72" fmla="*/ 1353550 w 2444964"/>
                  <a:gd name="connsiteY72" fmla="*/ 1380227 h 2422729"/>
                  <a:gd name="connsiteX73" fmla="*/ 1266927 w 2444964"/>
                  <a:gd name="connsiteY73" fmla="*/ 1637869 h 2422729"/>
                  <a:gd name="connsiteX74" fmla="*/ 1385252 w 2444964"/>
                  <a:gd name="connsiteY74" fmla="*/ 1790629 h 2422729"/>
                  <a:gd name="connsiteX75" fmla="*/ 1423281 w 2444964"/>
                  <a:gd name="connsiteY75" fmla="*/ 1809391 h 2422729"/>
                  <a:gd name="connsiteX76" fmla="*/ 1555193 w 2444964"/>
                  <a:gd name="connsiteY76" fmla="*/ 1803856 h 2422729"/>
                  <a:gd name="connsiteX77" fmla="*/ 1657200 w 2444964"/>
                  <a:gd name="connsiteY77" fmla="*/ 1800765 h 2422729"/>
                  <a:gd name="connsiteX78" fmla="*/ 1658422 w 2444964"/>
                  <a:gd name="connsiteY78" fmla="*/ 1822331 h 2422729"/>
                  <a:gd name="connsiteX79" fmla="*/ 1401499 w 2444964"/>
                  <a:gd name="connsiteY79" fmla="*/ 2107362 h 2422729"/>
                  <a:gd name="connsiteX80" fmla="*/ 1252549 w 2444964"/>
                  <a:gd name="connsiteY80" fmla="*/ 2362272 h 2422729"/>
                  <a:gd name="connsiteX81" fmla="*/ 1223795 w 2444964"/>
                  <a:gd name="connsiteY81" fmla="*/ 2422729 h 2422729"/>
                  <a:gd name="connsiteX82" fmla="*/ 1196262 w 2444964"/>
                  <a:gd name="connsiteY82" fmla="*/ 2369030 h 2422729"/>
                  <a:gd name="connsiteX83" fmla="*/ 964571 w 2444964"/>
                  <a:gd name="connsiteY83" fmla="*/ 2000682 h 2422729"/>
                  <a:gd name="connsiteX84" fmla="*/ 786867 w 2444964"/>
                  <a:gd name="connsiteY84" fmla="*/ 1821324 h 2422729"/>
                  <a:gd name="connsiteX85" fmla="*/ 794415 w 2444964"/>
                  <a:gd name="connsiteY85" fmla="*/ 1798536 h 2422729"/>
                  <a:gd name="connsiteX86" fmla="*/ 918923 w 2444964"/>
                  <a:gd name="connsiteY86" fmla="*/ 1820102 h 2422729"/>
                  <a:gd name="connsiteX87" fmla="*/ 972047 w 2444964"/>
                  <a:gd name="connsiteY87" fmla="*/ 1829951 h 2422729"/>
                  <a:gd name="connsiteX88" fmla="*/ 1122506 w 2444964"/>
                  <a:gd name="connsiteY88" fmla="*/ 1744118 h 2422729"/>
                  <a:gd name="connsiteX89" fmla="*/ 1180016 w 2444964"/>
                  <a:gd name="connsiteY89" fmla="*/ 1622701 h 2422729"/>
                  <a:gd name="connsiteX90" fmla="*/ 1125957 w 2444964"/>
                  <a:gd name="connsiteY90" fmla="*/ 1421849 h 2422729"/>
                  <a:gd name="connsiteX91" fmla="*/ 957023 w 2444964"/>
                  <a:gd name="connsiteY91" fmla="*/ 1285696 h 2422729"/>
                  <a:gd name="connsiteX92" fmla="*/ 735468 w 2444964"/>
                  <a:gd name="connsiteY92" fmla="*/ 1209927 h 2422729"/>
                  <a:gd name="connsiteX93" fmla="*/ 599602 w 2444964"/>
                  <a:gd name="connsiteY93" fmla="*/ 1190086 h 2422729"/>
                  <a:gd name="connsiteX94" fmla="*/ 328517 w 2444964"/>
                  <a:gd name="connsiteY94" fmla="*/ 1073989 h 2422729"/>
                  <a:gd name="connsiteX95" fmla="*/ 188625 w 2444964"/>
                  <a:gd name="connsiteY95" fmla="*/ 862930 h 2422729"/>
                  <a:gd name="connsiteX96" fmla="*/ 178848 w 2444964"/>
                  <a:gd name="connsiteY96" fmla="*/ 662581 h 2422729"/>
                  <a:gd name="connsiteX97" fmla="*/ 290488 w 2444964"/>
                  <a:gd name="connsiteY97" fmla="*/ 349873 h 2422729"/>
                  <a:gd name="connsiteX98" fmla="*/ 819072 w 2444964"/>
                  <a:gd name="connsiteY98" fmla="*/ 6254 h 2422729"/>
                  <a:gd name="connsiteX99" fmla="*/ 822810 w 2444964"/>
                  <a:gd name="connsiteY99" fmla="*/ 10064 h 2422729"/>
                  <a:gd name="connsiteX100" fmla="*/ 742009 w 2444964"/>
                  <a:gd name="connsiteY100" fmla="*/ 232123 h 2422729"/>
                  <a:gd name="connsiteX101" fmla="*/ 727632 w 2444964"/>
                  <a:gd name="connsiteY101" fmla="*/ 350233 h 2422729"/>
                  <a:gd name="connsiteX102" fmla="*/ 773208 w 2444964"/>
                  <a:gd name="connsiteY102" fmla="*/ 666535 h 2422729"/>
                  <a:gd name="connsiteX103" fmla="*/ 928556 w 2444964"/>
                  <a:gd name="connsiteY103" fmla="*/ 941214 h 2422729"/>
                  <a:gd name="connsiteX104" fmla="*/ 1084047 w 2444964"/>
                  <a:gd name="connsiteY104" fmla="*/ 1108135 h 2422729"/>
                  <a:gd name="connsiteX105" fmla="*/ 1108201 w 2444964"/>
                  <a:gd name="connsiteY105" fmla="*/ 1133224 h 2422729"/>
                  <a:gd name="connsiteX106" fmla="*/ 1104175 w 2444964"/>
                  <a:gd name="connsiteY106" fmla="*/ 1136099 h 2422729"/>
                  <a:gd name="connsiteX107" fmla="*/ 944586 w 2444964"/>
                  <a:gd name="connsiteY107" fmla="*/ 1092033 h 2422729"/>
                  <a:gd name="connsiteX108" fmla="*/ 565959 w 2444964"/>
                  <a:gd name="connsiteY108" fmla="*/ 862642 h 2422729"/>
                  <a:gd name="connsiteX109" fmla="*/ 431602 w 2444964"/>
                  <a:gd name="connsiteY109" fmla="*/ 539151 h 2422729"/>
                  <a:gd name="connsiteX110" fmla="*/ 533969 w 2444964"/>
                  <a:gd name="connsiteY110" fmla="*/ 201283 h 2422729"/>
                  <a:gd name="connsiteX111" fmla="*/ 700243 w 2444964"/>
                  <a:gd name="connsiteY111" fmla="*/ 55928 h 2422729"/>
                  <a:gd name="connsiteX112" fmla="*/ 819072 w 2444964"/>
                  <a:gd name="connsiteY112" fmla="*/ 6254 h 2422729"/>
                  <a:gd name="connsiteX113" fmla="*/ 1615793 w 2444964"/>
                  <a:gd name="connsiteY113" fmla="*/ 0 h 2422729"/>
                  <a:gd name="connsiteX114" fmla="*/ 1820455 w 2444964"/>
                  <a:gd name="connsiteY114" fmla="*/ 105962 h 2422729"/>
                  <a:gd name="connsiteX115" fmla="*/ 2006929 w 2444964"/>
                  <a:gd name="connsiteY115" fmla="*/ 431034 h 2422729"/>
                  <a:gd name="connsiteX116" fmla="*/ 1897446 w 2444964"/>
                  <a:gd name="connsiteY116" fmla="*/ 841723 h 2422729"/>
                  <a:gd name="connsiteX117" fmla="*/ 1577118 w 2444964"/>
                  <a:gd name="connsiteY117" fmla="*/ 1061265 h 2422729"/>
                  <a:gd name="connsiteX118" fmla="*/ 1362464 w 2444964"/>
                  <a:gd name="connsiteY118" fmla="*/ 1133152 h 2422729"/>
                  <a:gd name="connsiteX119" fmla="*/ 1341617 w 2444964"/>
                  <a:gd name="connsiteY119" fmla="*/ 1136315 h 2422729"/>
                  <a:gd name="connsiteX120" fmla="*/ 1337879 w 2444964"/>
                  <a:gd name="connsiteY120" fmla="*/ 1132433 h 2422729"/>
                  <a:gd name="connsiteX121" fmla="*/ 1386834 w 2444964"/>
                  <a:gd name="connsiteY121" fmla="*/ 1087576 h 2422729"/>
                  <a:gd name="connsiteX122" fmla="*/ 1594155 w 2444964"/>
                  <a:gd name="connsiteY122" fmla="*/ 829430 h 2422729"/>
                  <a:gd name="connsiteX123" fmla="*/ 1705508 w 2444964"/>
                  <a:gd name="connsiteY123" fmla="*/ 548640 h 2422729"/>
                  <a:gd name="connsiteX124" fmla="*/ 1637359 w 2444964"/>
                  <a:gd name="connsiteY124" fmla="*/ 39898 h 2422729"/>
                  <a:gd name="connsiteX125" fmla="*/ 1615793 w 2444964"/>
                  <a:gd name="connsiteY125" fmla="*/ 0 h 2422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2444964" h="2422729">
                    <a:moveTo>
                      <a:pt x="1223966" y="1954648"/>
                    </a:moveTo>
                    <a:cubicBezTo>
                      <a:pt x="1220524" y="1954135"/>
                      <a:pt x="1216930" y="1955825"/>
                      <a:pt x="1212724" y="1960641"/>
                    </a:cubicBezTo>
                    <a:cubicBezTo>
                      <a:pt x="1186557" y="1990402"/>
                      <a:pt x="1151764" y="2007870"/>
                      <a:pt x="1116324" y="2025914"/>
                    </a:cubicBezTo>
                    <a:cubicBezTo>
                      <a:pt x="1161972" y="2076235"/>
                      <a:pt x="1190367" y="2136764"/>
                      <a:pt x="1223363" y="2199736"/>
                    </a:cubicBezTo>
                    <a:cubicBezTo>
                      <a:pt x="1254347" y="2135326"/>
                      <a:pt x="1284395" y="2076091"/>
                      <a:pt x="1329612" y="2025842"/>
                    </a:cubicBezTo>
                    <a:cubicBezTo>
                      <a:pt x="1294244" y="2007870"/>
                      <a:pt x="1260241" y="1990762"/>
                      <a:pt x="1234290" y="1961863"/>
                    </a:cubicBezTo>
                    <a:cubicBezTo>
                      <a:pt x="1230696" y="1957874"/>
                      <a:pt x="1227407" y="1955160"/>
                      <a:pt x="1223966" y="1954648"/>
                    </a:cubicBezTo>
                    <a:close/>
                    <a:moveTo>
                      <a:pt x="1223651" y="1754326"/>
                    </a:moveTo>
                    <a:cubicBezTo>
                      <a:pt x="1183466" y="1839512"/>
                      <a:pt x="1124447" y="1895152"/>
                      <a:pt x="1035020" y="1918731"/>
                    </a:cubicBezTo>
                    <a:lnTo>
                      <a:pt x="1034876" y="1918731"/>
                    </a:lnTo>
                    <a:cubicBezTo>
                      <a:pt x="1102953" y="1936056"/>
                      <a:pt x="1163050" y="1930305"/>
                      <a:pt x="1212868" y="1879624"/>
                    </a:cubicBezTo>
                    <a:cubicBezTo>
                      <a:pt x="1220057" y="1872076"/>
                      <a:pt x="1225448" y="1872004"/>
                      <a:pt x="1232637" y="1879624"/>
                    </a:cubicBezTo>
                    <a:cubicBezTo>
                      <a:pt x="1282023" y="1932605"/>
                      <a:pt x="1343055" y="1934115"/>
                      <a:pt x="1411707" y="1918659"/>
                    </a:cubicBezTo>
                    <a:cubicBezTo>
                      <a:pt x="1368913" y="1909781"/>
                      <a:pt x="1329231" y="1889746"/>
                      <a:pt x="1296688" y="1860574"/>
                    </a:cubicBezTo>
                    <a:cubicBezTo>
                      <a:pt x="1264073" y="1831619"/>
                      <a:pt x="1239006" y="1795150"/>
                      <a:pt x="1223651" y="1754326"/>
                    </a:cubicBezTo>
                    <a:close/>
                    <a:moveTo>
                      <a:pt x="35146" y="853009"/>
                    </a:moveTo>
                    <a:cubicBezTo>
                      <a:pt x="72671" y="902971"/>
                      <a:pt x="107680" y="954729"/>
                      <a:pt x="147937" y="1002103"/>
                    </a:cubicBezTo>
                    <a:cubicBezTo>
                      <a:pt x="216301" y="1082544"/>
                      <a:pt x="285384" y="1163417"/>
                      <a:pt x="384660" y="1208849"/>
                    </a:cubicBezTo>
                    <a:cubicBezTo>
                      <a:pt x="443391" y="1235807"/>
                      <a:pt x="505502" y="1250256"/>
                      <a:pt x="569337" y="1260176"/>
                    </a:cubicBezTo>
                    <a:cubicBezTo>
                      <a:pt x="613116" y="1267365"/>
                      <a:pt x="656680" y="1261973"/>
                      <a:pt x="700171" y="1265065"/>
                    </a:cubicBezTo>
                    <a:cubicBezTo>
                      <a:pt x="801316" y="1272253"/>
                      <a:pt x="898219" y="1292382"/>
                      <a:pt x="984987" y="1350179"/>
                    </a:cubicBezTo>
                    <a:cubicBezTo>
                      <a:pt x="1101874" y="1428104"/>
                      <a:pt x="1124950" y="1581223"/>
                      <a:pt x="1060252" y="1690347"/>
                    </a:cubicBezTo>
                    <a:cubicBezTo>
                      <a:pt x="1013382" y="1769422"/>
                      <a:pt x="920073" y="1777546"/>
                      <a:pt x="855087" y="1737217"/>
                    </a:cubicBezTo>
                    <a:cubicBezTo>
                      <a:pt x="832551" y="1722466"/>
                      <a:pt x="817605" y="1698585"/>
                      <a:pt x="814184" y="1671872"/>
                    </a:cubicBezTo>
                    <a:cubicBezTo>
                      <a:pt x="811380" y="1655625"/>
                      <a:pt x="813680" y="1645849"/>
                      <a:pt x="835390" y="1646137"/>
                    </a:cubicBezTo>
                    <a:cubicBezTo>
                      <a:pt x="876085" y="1647035"/>
                      <a:pt x="916392" y="1638136"/>
                      <a:pt x="952925" y="1620185"/>
                    </a:cubicBezTo>
                    <a:cubicBezTo>
                      <a:pt x="1007631" y="1593084"/>
                      <a:pt x="1025746" y="1547652"/>
                      <a:pt x="1018055" y="1490142"/>
                    </a:cubicBezTo>
                    <a:cubicBezTo>
                      <a:pt x="1011728" y="1443559"/>
                      <a:pt x="984627" y="1412864"/>
                      <a:pt x="942070" y="1393095"/>
                    </a:cubicBezTo>
                    <a:cubicBezTo>
                      <a:pt x="885927" y="1367072"/>
                      <a:pt x="834240" y="1380155"/>
                      <a:pt x="783200" y="1406466"/>
                    </a:cubicBezTo>
                    <a:cubicBezTo>
                      <a:pt x="681912" y="1458512"/>
                      <a:pt x="577101" y="1500494"/>
                      <a:pt x="463663" y="1517747"/>
                    </a:cubicBezTo>
                    <a:cubicBezTo>
                      <a:pt x="341456" y="1536365"/>
                      <a:pt x="238083" y="1495174"/>
                      <a:pt x="146499" y="1417608"/>
                    </a:cubicBezTo>
                    <a:cubicBezTo>
                      <a:pt x="50602" y="1336376"/>
                      <a:pt x="7614" y="1230703"/>
                      <a:pt x="928" y="1106554"/>
                    </a:cubicBezTo>
                    <a:cubicBezTo>
                      <a:pt x="-3601" y="1021872"/>
                      <a:pt x="8836" y="940136"/>
                      <a:pt x="29683" y="858976"/>
                    </a:cubicBezTo>
                    <a:cubicBezTo>
                      <a:pt x="30474" y="856676"/>
                      <a:pt x="33277" y="855022"/>
                      <a:pt x="35146" y="853009"/>
                    </a:cubicBezTo>
                    <a:close/>
                    <a:moveTo>
                      <a:pt x="2410933" y="848552"/>
                    </a:moveTo>
                    <a:cubicBezTo>
                      <a:pt x="2423032" y="885243"/>
                      <a:pt x="2432190" y="922840"/>
                      <a:pt x="2438322" y="960983"/>
                    </a:cubicBezTo>
                    <a:cubicBezTo>
                      <a:pt x="2446661" y="1012311"/>
                      <a:pt x="2445511" y="1064285"/>
                      <a:pt x="2443570" y="1115899"/>
                    </a:cubicBezTo>
                    <a:cubicBezTo>
                      <a:pt x="2440917" y="1211976"/>
                      <a:pt x="2404672" y="1304085"/>
                      <a:pt x="2341131" y="1376201"/>
                    </a:cubicBezTo>
                    <a:cubicBezTo>
                      <a:pt x="2277008" y="1450461"/>
                      <a:pt x="2195991" y="1494599"/>
                      <a:pt x="2101820" y="1516381"/>
                    </a:cubicBezTo>
                    <a:cubicBezTo>
                      <a:pt x="2038056" y="1531118"/>
                      <a:pt x="1974868" y="1522132"/>
                      <a:pt x="1913189" y="1504735"/>
                    </a:cubicBezTo>
                    <a:cubicBezTo>
                      <a:pt x="1823230" y="1480351"/>
                      <a:pt x="1736225" y="1446147"/>
                      <a:pt x="1653749" y="1402728"/>
                    </a:cubicBezTo>
                    <a:cubicBezTo>
                      <a:pt x="1581863" y="1364340"/>
                      <a:pt x="1524784" y="1372391"/>
                      <a:pt x="1472954" y="1410779"/>
                    </a:cubicBezTo>
                    <a:cubicBezTo>
                      <a:pt x="1428672" y="1443703"/>
                      <a:pt x="1419614" y="1492299"/>
                      <a:pt x="1428384" y="1542548"/>
                    </a:cubicBezTo>
                    <a:cubicBezTo>
                      <a:pt x="1436651" y="1589705"/>
                      <a:pt x="1473026" y="1615153"/>
                      <a:pt x="1515799" y="1630249"/>
                    </a:cubicBezTo>
                    <a:cubicBezTo>
                      <a:pt x="1545567" y="1641773"/>
                      <a:pt x="1577348" y="1647200"/>
                      <a:pt x="1609251" y="1646208"/>
                    </a:cubicBezTo>
                    <a:cubicBezTo>
                      <a:pt x="1635634" y="1644627"/>
                      <a:pt x="1635059" y="1659292"/>
                      <a:pt x="1630817" y="1675969"/>
                    </a:cubicBezTo>
                    <a:cubicBezTo>
                      <a:pt x="1616081" y="1729669"/>
                      <a:pt x="1584091" y="1755045"/>
                      <a:pt x="1521909" y="1758927"/>
                    </a:cubicBezTo>
                    <a:cubicBezTo>
                      <a:pt x="1435645" y="1764246"/>
                      <a:pt x="1378710" y="1715795"/>
                      <a:pt x="1358438" y="1622342"/>
                    </a:cubicBezTo>
                    <a:cubicBezTo>
                      <a:pt x="1338957" y="1532987"/>
                      <a:pt x="1355922" y="1450389"/>
                      <a:pt x="1420405" y="1383750"/>
                    </a:cubicBezTo>
                    <a:cubicBezTo>
                      <a:pt x="1470726" y="1331919"/>
                      <a:pt x="1536143" y="1304674"/>
                      <a:pt x="1605226" y="1286415"/>
                    </a:cubicBezTo>
                    <a:cubicBezTo>
                      <a:pt x="1679629" y="1266718"/>
                      <a:pt x="1755757" y="1266862"/>
                      <a:pt x="1832100" y="1263771"/>
                    </a:cubicBezTo>
                    <a:cubicBezTo>
                      <a:pt x="1932742" y="1259673"/>
                      <a:pt x="2028999" y="1235016"/>
                      <a:pt x="2114687" y="1179016"/>
                    </a:cubicBezTo>
                    <a:cubicBezTo>
                      <a:pt x="2174785" y="1139838"/>
                      <a:pt x="2222518" y="1087648"/>
                      <a:pt x="2270035" y="1034164"/>
                    </a:cubicBezTo>
                    <a:cubicBezTo>
                      <a:pt x="2320650" y="975152"/>
                      <a:pt x="2367700" y="913171"/>
                      <a:pt x="2410933" y="848552"/>
                    </a:cubicBezTo>
                    <a:close/>
                    <a:moveTo>
                      <a:pt x="290488" y="349873"/>
                    </a:moveTo>
                    <a:cubicBezTo>
                      <a:pt x="298870" y="450939"/>
                      <a:pt x="323456" y="549992"/>
                      <a:pt x="363310" y="643243"/>
                    </a:cubicBezTo>
                    <a:cubicBezTo>
                      <a:pt x="393323" y="715820"/>
                      <a:pt x="432149" y="784436"/>
                      <a:pt x="478904" y="847546"/>
                    </a:cubicBezTo>
                    <a:cubicBezTo>
                      <a:pt x="534372" y="921381"/>
                      <a:pt x="603908" y="983512"/>
                      <a:pt x="683494" y="1030354"/>
                    </a:cubicBezTo>
                    <a:cubicBezTo>
                      <a:pt x="771483" y="1082687"/>
                      <a:pt x="863211" y="1127185"/>
                      <a:pt x="954435" y="1174127"/>
                    </a:cubicBezTo>
                    <a:cubicBezTo>
                      <a:pt x="1019140" y="1206397"/>
                      <a:pt x="1078361" y="1248652"/>
                      <a:pt x="1129911" y="1299354"/>
                    </a:cubicBezTo>
                    <a:cubicBezTo>
                      <a:pt x="1169161" y="1338676"/>
                      <a:pt x="1202444" y="1383102"/>
                      <a:pt x="1221135" y="1442337"/>
                    </a:cubicBezTo>
                    <a:cubicBezTo>
                      <a:pt x="1234290" y="1416602"/>
                      <a:pt x="1243492" y="1395179"/>
                      <a:pt x="1255569" y="1375482"/>
                    </a:cubicBezTo>
                    <a:cubicBezTo>
                      <a:pt x="1310131" y="1286702"/>
                      <a:pt x="1391650" y="1227539"/>
                      <a:pt x="1481149" y="1179878"/>
                    </a:cubicBezTo>
                    <a:cubicBezTo>
                      <a:pt x="1584595" y="1124741"/>
                      <a:pt x="1691562" y="1076289"/>
                      <a:pt x="1790263" y="1013029"/>
                    </a:cubicBezTo>
                    <a:cubicBezTo>
                      <a:pt x="1847823" y="976108"/>
                      <a:pt x="1899143" y="930273"/>
                      <a:pt x="1942303" y="877235"/>
                    </a:cubicBezTo>
                    <a:cubicBezTo>
                      <a:pt x="2018273" y="784178"/>
                      <a:pt x="2075740" y="677454"/>
                      <a:pt x="2111597" y="562802"/>
                    </a:cubicBezTo>
                    <a:cubicBezTo>
                      <a:pt x="2132659" y="495617"/>
                      <a:pt x="2148525" y="426900"/>
                      <a:pt x="2159042" y="357278"/>
                    </a:cubicBezTo>
                    <a:cubicBezTo>
                      <a:pt x="2175001" y="389986"/>
                      <a:pt x="2191607" y="421976"/>
                      <a:pt x="2206847" y="455331"/>
                    </a:cubicBezTo>
                    <a:cubicBezTo>
                      <a:pt x="2240109" y="525378"/>
                      <a:pt x="2261373" y="600514"/>
                      <a:pt x="2269748" y="677605"/>
                    </a:cubicBezTo>
                    <a:cubicBezTo>
                      <a:pt x="2279165" y="774006"/>
                      <a:pt x="2269748" y="868752"/>
                      <a:pt x="2218780" y="955088"/>
                    </a:cubicBezTo>
                    <a:cubicBezTo>
                      <a:pt x="2139704" y="1088510"/>
                      <a:pt x="2016850" y="1155149"/>
                      <a:pt x="1869841" y="1184623"/>
                    </a:cubicBezTo>
                    <a:cubicBezTo>
                      <a:pt x="1792347" y="1200150"/>
                      <a:pt x="1712841" y="1204320"/>
                      <a:pt x="1636497" y="1227755"/>
                    </a:cubicBezTo>
                    <a:cubicBezTo>
                      <a:pt x="1531686" y="1259385"/>
                      <a:pt x="1431835" y="1300936"/>
                      <a:pt x="1353550" y="1380227"/>
                    </a:cubicBezTo>
                    <a:cubicBezTo>
                      <a:pt x="1283461" y="1451251"/>
                      <a:pt x="1253484" y="1539528"/>
                      <a:pt x="1266927" y="1637869"/>
                    </a:cubicBezTo>
                    <a:cubicBezTo>
                      <a:pt x="1276632" y="1708606"/>
                      <a:pt x="1324436" y="1756411"/>
                      <a:pt x="1385252" y="1790629"/>
                    </a:cubicBezTo>
                    <a:cubicBezTo>
                      <a:pt x="1397545" y="1797817"/>
                      <a:pt x="1411132" y="1802202"/>
                      <a:pt x="1423281" y="1809391"/>
                    </a:cubicBezTo>
                    <a:cubicBezTo>
                      <a:pt x="1468569" y="1836061"/>
                      <a:pt x="1510192" y="1840231"/>
                      <a:pt x="1555193" y="1803856"/>
                    </a:cubicBezTo>
                    <a:cubicBezTo>
                      <a:pt x="1584595" y="1780061"/>
                      <a:pt x="1623054" y="1790125"/>
                      <a:pt x="1657200" y="1800765"/>
                    </a:cubicBezTo>
                    <a:cubicBezTo>
                      <a:pt x="1668199" y="1804143"/>
                      <a:pt x="1669781" y="1813560"/>
                      <a:pt x="1658422" y="1822331"/>
                    </a:cubicBezTo>
                    <a:cubicBezTo>
                      <a:pt x="1555552" y="1901766"/>
                      <a:pt x="1475327" y="2002048"/>
                      <a:pt x="1401499" y="2107362"/>
                    </a:cubicBezTo>
                    <a:cubicBezTo>
                      <a:pt x="1345096" y="2188199"/>
                      <a:pt x="1295286" y="2273449"/>
                      <a:pt x="1252549" y="2362272"/>
                    </a:cubicBezTo>
                    <a:cubicBezTo>
                      <a:pt x="1243060" y="2381897"/>
                      <a:pt x="1237669" y="2403463"/>
                      <a:pt x="1223795" y="2422729"/>
                    </a:cubicBezTo>
                    <a:cubicBezTo>
                      <a:pt x="1208914" y="2406770"/>
                      <a:pt x="1204888" y="2386786"/>
                      <a:pt x="1196262" y="2369030"/>
                    </a:cubicBezTo>
                    <a:cubicBezTo>
                      <a:pt x="1132211" y="2237908"/>
                      <a:pt x="1057161" y="2113472"/>
                      <a:pt x="964571" y="2000682"/>
                    </a:cubicBezTo>
                    <a:cubicBezTo>
                      <a:pt x="911159" y="1935552"/>
                      <a:pt x="855591" y="1871717"/>
                      <a:pt x="786867" y="1821324"/>
                    </a:cubicBezTo>
                    <a:cubicBezTo>
                      <a:pt x="769542" y="1808600"/>
                      <a:pt x="783991" y="1801483"/>
                      <a:pt x="794415" y="1798536"/>
                    </a:cubicBezTo>
                    <a:cubicBezTo>
                      <a:pt x="839129" y="1785884"/>
                      <a:pt x="882548" y="1787753"/>
                      <a:pt x="918923" y="1820102"/>
                    </a:cubicBezTo>
                    <a:cubicBezTo>
                      <a:pt x="935960" y="1835270"/>
                      <a:pt x="951559" y="1837068"/>
                      <a:pt x="972047" y="1829951"/>
                    </a:cubicBezTo>
                    <a:cubicBezTo>
                      <a:pt x="1027616" y="1810541"/>
                      <a:pt x="1080452" y="1785597"/>
                      <a:pt x="1122506" y="1744118"/>
                    </a:cubicBezTo>
                    <a:cubicBezTo>
                      <a:pt x="1156128" y="1712222"/>
                      <a:pt x="1176637" y="1668924"/>
                      <a:pt x="1180016" y="1622701"/>
                    </a:cubicBezTo>
                    <a:cubicBezTo>
                      <a:pt x="1186421" y="1551454"/>
                      <a:pt x="1167263" y="1480257"/>
                      <a:pt x="1125957" y="1421849"/>
                    </a:cubicBezTo>
                    <a:cubicBezTo>
                      <a:pt x="1082825" y="1360530"/>
                      <a:pt x="1023087" y="1319554"/>
                      <a:pt x="957023" y="1285696"/>
                    </a:cubicBezTo>
                    <a:cubicBezTo>
                      <a:pt x="886646" y="1249752"/>
                      <a:pt x="812099" y="1227324"/>
                      <a:pt x="735468" y="1209927"/>
                    </a:cubicBezTo>
                    <a:cubicBezTo>
                      <a:pt x="690610" y="1199791"/>
                      <a:pt x="644675" y="1197994"/>
                      <a:pt x="599602" y="1190086"/>
                    </a:cubicBezTo>
                    <a:cubicBezTo>
                      <a:pt x="500110" y="1172833"/>
                      <a:pt x="408311" y="1138687"/>
                      <a:pt x="328517" y="1073989"/>
                    </a:cubicBezTo>
                    <a:cubicBezTo>
                      <a:pt x="260591" y="1020340"/>
                      <a:pt x="211578" y="946390"/>
                      <a:pt x="188625" y="862930"/>
                    </a:cubicBezTo>
                    <a:cubicBezTo>
                      <a:pt x="170078" y="797009"/>
                      <a:pt x="170869" y="730298"/>
                      <a:pt x="178848" y="662581"/>
                    </a:cubicBezTo>
                    <a:cubicBezTo>
                      <a:pt x="192004" y="551372"/>
                      <a:pt x="236789" y="451881"/>
                      <a:pt x="290488" y="349873"/>
                    </a:cubicBezTo>
                    <a:close/>
                    <a:moveTo>
                      <a:pt x="819072" y="6254"/>
                    </a:moveTo>
                    <a:cubicBezTo>
                      <a:pt x="820129" y="7696"/>
                      <a:pt x="821387" y="8979"/>
                      <a:pt x="822810" y="10064"/>
                    </a:cubicBezTo>
                    <a:cubicBezTo>
                      <a:pt x="784940" y="79634"/>
                      <a:pt x="757702" y="154484"/>
                      <a:pt x="742009" y="232123"/>
                    </a:cubicBezTo>
                    <a:cubicBezTo>
                      <a:pt x="734397" y="271100"/>
                      <a:pt x="729595" y="310573"/>
                      <a:pt x="727632" y="350233"/>
                    </a:cubicBezTo>
                    <a:cubicBezTo>
                      <a:pt x="722600" y="458710"/>
                      <a:pt x="735540" y="564455"/>
                      <a:pt x="773208" y="666535"/>
                    </a:cubicBezTo>
                    <a:cubicBezTo>
                      <a:pt x="809446" y="766055"/>
                      <a:pt x="861945" y="858875"/>
                      <a:pt x="928556" y="941214"/>
                    </a:cubicBezTo>
                    <a:cubicBezTo>
                      <a:pt x="976648" y="1000233"/>
                      <a:pt x="1023590" y="1060474"/>
                      <a:pt x="1084047" y="1108135"/>
                    </a:cubicBezTo>
                    <a:cubicBezTo>
                      <a:pt x="1092652" y="1115942"/>
                      <a:pt x="1100724" y="1124324"/>
                      <a:pt x="1108201" y="1133224"/>
                    </a:cubicBezTo>
                    <a:cubicBezTo>
                      <a:pt x="1106734" y="1134000"/>
                      <a:pt x="1105383" y="1134971"/>
                      <a:pt x="1104175" y="1136099"/>
                    </a:cubicBezTo>
                    <a:cubicBezTo>
                      <a:pt x="1048750" y="1129557"/>
                      <a:pt x="996345" y="1110939"/>
                      <a:pt x="944586" y="1092033"/>
                    </a:cubicBezTo>
                    <a:cubicBezTo>
                      <a:pt x="803544" y="1040490"/>
                      <a:pt x="670554" y="973994"/>
                      <a:pt x="565959" y="862642"/>
                    </a:cubicBezTo>
                    <a:cubicBezTo>
                      <a:pt x="480988" y="772136"/>
                      <a:pt x="432321" y="665888"/>
                      <a:pt x="431602" y="539151"/>
                    </a:cubicBezTo>
                    <a:cubicBezTo>
                      <a:pt x="430955" y="415218"/>
                      <a:pt x="461148" y="301925"/>
                      <a:pt x="533969" y="201283"/>
                    </a:cubicBezTo>
                    <a:cubicBezTo>
                      <a:pt x="577604" y="140808"/>
                      <a:pt x="634474" y="91093"/>
                      <a:pt x="700243" y="55928"/>
                    </a:cubicBezTo>
                    <a:cubicBezTo>
                      <a:pt x="737912" y="35440"/>
                      <a:pt x="775365" y="12796"/>
                      <a:pt x="819072" y="6254"/>
                    </a:cubicBezTo>
                    <a:close/>
                    <a:moveTo>
                      <a:pt x="1615793" y="0"/>
                    </a:moveTo>
                    <a:cubicBezTo>
                      <a:pt x="1689988" y="22338"/>
                      <a:pt x="1759387" y="58268"/>
                      <a:pt x="1820455" y="105962"/>
                    </a:cubicBezTo>
                    <a:cubicBezTo>
                      <a:pt x="1926560" y="189422"/>
                      <a:pt x="1985795" y="300775"/>
                      <a:pt x="2006929" y="431034"/>
                    </a:cubicBezTo>
                    <a:cubicBezTo>
                      <a:pt x="2031731" y="582930"/>
                      <a:pt x="2001610" y="721456"/>
                      <a:pt x="1897446" y="841723"/>
                    </a:cubicBezTo>
                    <a:cubicBezTo>
                      <a:pt x="1809241" y="943587"/>
                      <a:pt x="1697601" y="1007710"/>
                      <a:pt x="1577118" y="1061265"/>
                    </a:cubicBezTo>
                    <a:cubicBezTo>
                      <a:pt x="1507805" y="1091458"/>
                      <a:pt x="1435976" y="1115511"/>
                      <a:pt x="1362464" y="1133152"/>
                    </a:cubicBezTo>
                    <a:cubicBezTo>
                      <a:pt x="1355578" y="1134575"/>
                      <a:pt x="1348619" y="1135632"/>
                      <a:pt x="1341617" y="1136315"/>
                    </a:cubicBezTo>
                    <a:cubicBezTo>
                      <a:pt x="1340568" y="1134849"/>
                      <a:pt x="1339302" y="1133540"/>
                      <a:pt x="1337879" y="1132433"/>
                    </a:cubicBezTo>
                    <a:cubicBezTo>
                      <a:pt x="1350531" y="1113527"/>
                      <a:pt x="1371378" y="1103678"/>
                      <a:pt x="1386834" y="1087576"/>
                    </a:cubicBezTo>
                    <a:cubicBezTo>
                      <a:pt x="1464256" y="1008141"/>
                      <a:pt x="1536574" y="924824"/>
                      <a:pt x="1594155" y="829430"/>
                    </a:cubicBezTo>
                    <a:cubicBezTo>
                      <a:pt x="1646992" y="741944"/>
                      <a:pt x="1688183" y="648779"/>
                      <a:pt x="1705508" y="548640"/>
                    </a:cubicBezTo>
                    <a:cubicBezTo>
                      <a:pt x="1735916" y="373021"/>
                      <a:pt x="1719886" y="201427"/>
                      <a:pt x="1637359" y="39898"/>
                    </a:cubicBezTo>
                    <a:cubicBezTo>
                      <a:pt x="1631033" y="27533"/>
                      <a:pt x="1623989" y="15600"/>
                      <a:pt x="1615793" y="0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397" name="组合 396">
              <a:extLst>
                <a:ext uri="{FF2B5EF4-FFF2-40B4-BE49-F238E27FC236}">
                  <a16:creationId xmlns:a16="http://schemas.microsoft.com/office/drawing/2014/main" id="{6989984C-42FB-A567-C66B-7AB6478FD7AA}"/>
                </a:ext>
              </a:extLst>
            </p:cNvPr>
            <p:cNvGrpSpPr/>
            <p:nvPr/>
          </p:nvGrpSpPr>
          <p:grpSpPr>
            <a:xfrm>
              <a:off x="2094492" y="374496"/>
              <a:ext cx="312026" cy="6091009"/>
              <a:chOff x="2094492" y="374496"/>
              <a:chExt cx="312026" cy="6091009"/>
            </a:xfrm>
            <a:solidFill>
              <a:srgbClr val="D376F0"/>
            </a:solidFill>
          </p:grpSpPr>
          <p:sp>
            <p:nvSpPr>
              <p:cNvPr id="398" name="任意多边形: 形状 397">
                <a:extLst>
                  <a:ext uri="{FF2B5EF4-FFF2-40B4-BE49-F238E27FC236}">
                    <a16:creationId xmlns:a16="http://schemas.microsoft.com/office/drawing/2014/main" id="{8CF5EDBB-34F8-7437-1BD5-6CA62EF90E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4492" y="374496"/>
                <a:ext cx="311001" cy="313009"/>
              </a:xfrm>
              <a:custGeom>
                <a:avLst/>
                <a:gdLst>
                  <a:gd name="connsiteX0" fmla="*/ 2232120 w 2385381"/>
                  <a:gd name="connsiteY0" fmla="*/ 1805456 h 2400777"/>
                  <a:gd name="connsiteX1" fmla="*/ 747370 w 2385381"/>
                  <a:gd name="connsiteY1" fmla="*/ 2308664 h 2400777"/>
                  <a:gd name="connsiteX2" fmla="*/ 1278685 w 2385381"/>
                  <a:gd name="connsiteY2" fmla="*/ 2240156 h 2400777"/>
                  <a:gd name="connsiteX3" fmla="*/ 1179050 w 2385381"/>
                  <a:gd name="connsiteY3" fmla="*/ 2212264 h 2400777"/>
                  <a:gd name="connsiteX4" fmla="*/ 864977 w 2385381"/>
                  <a:gd name="connsiteY4" fmla="*/ 2047427 h 2400777"/>
                  <a:gd name="connsiteX5" fmla="*/ 654348 w 2385381"/>
                  <a:gd name="connsiteY5" fmla="*/ 1681236 h 2400777"/>
                  <a:gd name="connsiteX6" fmla="*/ 654348 w 2385381"/>
                  <a:gd name="connsiteY6" fmla="*/ 1473196 h 2400777"/>
                  <a:gd name="connsiteX7" fmla="*/ 658302 w 2385381"/>
                  <a:gd name="connsiteY7" fmla="*/ 1461622 h 2400777"/>
                  <a:gd name="connsiteX8" fmla="*/ 671386 w 2385381"/>
                  <a:gd name="connsiteY8" fmla="*/ 1471902 h 2400777"/>
                  <a:gd name="connsiteX9" fmla="*/ 827955 w 2385381"/>
                  <a:gd name="connsiteY9" fmla="*/ 1584404 h 2400777"/>
                  <a:gd name="connsiteX10" fmla="*/ 961161 w 2385381"/>
                  <a:gd name="connsiteY10" fmla="*/ 1561113 h 2400777"/>
                  <a:gd name="connsiteX11" fmla="*/ 1107523 w 2385381"/>
                  <a:gd name="connsiteY11" fmla="*/ 1234172 h 2400777"/>
                  <a:gd name="connsiteX12" fmla="*/ 1047713 w 2385381"/>
                  <a:gd name="connsiteY12" fmla="*/ 1065238 h 2400777"/>
                  <a:gd name="connsiteX13" fmla="*/ 799200 w 2385381"/>
                  <a:gd name="connsiteY13" fmla="*/ 895226 h 2400777"/>
                  <a:gd name="connsiteX14" fmla="*/ 388655 w 2385381"/>
                  <a:gd name="connsiteY14" fmla="*/ 990476 h 2400777"/>
                  <a:gd name="connsiteX15" fmla="*/ 202540 w 2385381"/>
                  <a:gd name="connsiteY15" fmla="*/ 1291825 h 2400777"/>
                  <a:gd name="connsiteX16" fmla="*/ 159408 w 2385381"/>
                  <a:gd name="connsiteY16" fmla="*/ 1760527 h 2400777"/>
                  <a:gd name="connsiteX17" fmla="*/ 163290 w 2385381"/>
                  <a:gd name="connsiteY17" fmla="*/ 1798987 h 2400777"/>
                  <a:gd name="connsiteX18" fmla="*/ 459535 w 2385381"/>
                  <a:gd name="connsiteY18" fmla="*/ 262406 h 2400777"/>
                  <a:gd name="connsiteX19" fmla="*/ 259618 w 2385381"/>
                  <a:gd name="connsiteY19" fmla="*/ 749296 h 2400777"/>
                  <a:gd name="connsiteX20" fmla="*/ 494040 w 2385381"/>
                  <a:gd name="connsiteY20" fmla="*/ 557430 h 2400777"/>
                  <a:gd name="connsiteX21" fmla="*/ 787411 w 2385381"/>
                  <a:gd name="connsiteY21" fmla="*/ 452547 h 2400777"/>
                  <a:gd name="connsiteX22" fmla="*/ 1235840 w 2385381"/>
                  <a:gd name="connsiteY22" fmla="*/ 591432 h 2400777"/>
                  <a:gd name="connsiteX23" fmla="*/ 1244251 w 2385381"/>
                  <a:gd name="connsiteY23" fmla="*/ 604084 h 2400777"/>
                  <a:gd name="connsiteX24" fmla="*/ 1228220 w 2385381"/>
                  <a:gd name="connsiteY24" fmla="*/ 609260 h 2400777"/>
                  <a:gd name="connsiteX25" fmla="*/ 1067698 w 2385381"/>
                  <a:gd name="connsiteY25" fmla="*/ 672736 h 2400777"/>
                  <a:gd name="connsiteX26" fmla="*/ 1008247 w 2385381"/>
                  <a:gd name="connsiteY26" fmla="*/ 799401 h 2400777"/>
                  <a:gd name="connsiteX27" fmla="*/ 1056195 w 2385381"/>
                  <a:gd name="connsiteY27" fmla="*/ 985084 h 2400777"/>
                  <a:gd name="connsiteX28" fmla="*/ 1238285 w 2385381"/>
                  <a:gd name="connsiteY28" fmla="*/ 1114480 h 2400777"/>
                  <a:gd name="connsiteX29" fmla="*/ 1466741 w 2385381"/>
                  <a:gd name="connsiteY29" fmla="*/ 1127564 h 2400777"/>
                  <a:gd name="connsiteX30" fmla="*/ 1701595 w 2385381"/>
                  <a:gd name="connsiteY30" fmla="*/ 962224 h 2400777"/>
                  <a:gd name="connsiteX31" fmla="*/ 1794042 w 2385381"/>
                  <a:gd name="connsiteY31" fmla="*/ 676187 h 2400777"/>
                  <a:gd name="connsiteX32" fmla="*/ 1690812 w 2385381"/>
                  <a:gd name="connsiteY32" fmla="*/ 379079 h 2400777"/>
                  <a:gd name="connsiteX33" fmla="*/ 1310459 w 2385381"/>
                  <a:gd name="connsiteY33" fmla="*/ 63352 h 2400777"/>
                  <a:gd name="connsiteX34" fmla="*/ 1202629 w 2385381"/>
                  <a:gd name="connsiteY34" fmla="*/ 5195 h 2400777"/>
                  <a:gd name="connsiteX35" fmla="*/ 1918765 w 2385381"/>
                  <a:gd name="connsiteY35" fmla="*/ 238899 h 2400777"/>
                  <a:gd name="connsiteX36" fmla="*/ 2385382 w 2385381"/>
                  <a:gd name="connsiteY36" fmla="*/ 1035046 h 2400777"/>
                  <a:gd name="connsiteX37" fmla="*/ 2059735 w 2385381"/>
                  <a:gd name="connsiteY37" fmla="*/ 612639 h 2400777"/>
                  <a:gd name="connsiteX38" fmla="*/ 2086117 w 2385381"/>
                  <a:gd name="connsiteY38" fmla="*/ 718887 h 2400777"/>
                  <a:gd name="connsiteX39" fmla="*/ 2107683 w 2385381"/>
                  <a:gd name="connsiteY39" fmla="*/ 879339 h 2400777"/>
                  <a:gd name="connsiteX40" fmla="*/ 2090862 w 2385381"/>
                  <a:gd name="connsiteY40" fmla="*/ 1106285 h 2400777"/>
                  <a:gd name="connsiteX41" fmla="*/ 1979509 w 2385381"/>
                  <a:gd name="connsiteY41" fmla="*/ 1342505 h 2400777"/>
                  <a:gd name="connsiteX42" fmla="*/ 1773123 w 2385381"/>
                  <a:gd name="connsiteY42" fmla="*/ 1507845 h 2400777"/>
                  <a:gd name="connsiteX43" fmla="*/ 1710222 w 2385381"/>
                  <a:gd name="connsiteY43" fmla="*/ 1536600 h 2400777"/>
                  <a:gd name="connsiteX44" fmla="*/ 1695844 w 2385381"/>
                  <a:gd name="connsiteY44" fmla="*/ 1537031 h 2400777"/>
                  <a:gd name="connsiteX45" fmla="*/ 1699151 w 2385381"/>
                  <a:gd name="connsiteY45" fmla="*/ 1522654 h 2400777"/>
                  <a:gd name="connsiteX46" fmla="*/ 1726396 w 2385381"/>
                  <a:gd name="connsiteY46" fmla="*/ 1398649 h 2400777"/>
                  <a:gd name="connsiteX47" fmla="*/ 1620651 w 2385381"/>
                  <a:gd name="connsiteY47" fmla="*/ 1221664 h 2400777"/>
                  <a:gd name="connsiteX48" fmla="*/ 1317432 w 2385381"/>
                  <a:gd name="connsiteY48" fmla="*/ 1234891 h 2400777"/>
                  <a:gd name="connsiteX49" fmla="*/ 1135702 w 2385381"/>
                  <a:gd name="connsiteY49" fmla="*/ 1450551 h 2400777"/>
                  <a:gd name="connsiteX50" fmla="*/ 1130311 w 2385381"/>
                  <a:gd name="connsiteY50" fmla="*/ 1682817 h 2400777"/>
                  <a:gd name="connsiteX51" fmla="*/ 1376882 w 2385381"/>
                  <a:gd name="connsiteY51" fmla="*/ 1988768 h 2400777"/>
                  <a:gd name="connsiteX52" fmla="*/ 1677729 w 2385381"/>
                  <a:gd name="connsiteY52" fmla="*/ 2036069 h 2400777"/>
                  <a:gd name="connsiteX53" fmla="*/ 2209691 w 2385381"/>
                  <a:gd name="connsiteY53" fmla="*/ 1816455 h 2400777"/>
                  <a:gd name="connsiteX54" fmla="*/ 2232120 w 2385381"/>
                  <a:gd name="connsiteY54" fmla="*/ 1805456 h 2400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385381" h="2400777">
                    <a:moveTo>
                      <a:pt x="2232120" y="1805456"/>
                    </a:moveTo>
                    <a:cubicBezTo>
                      <a:pt x="1954134" y="2312762"/>
                      <a:pt x="1284221" y="2543374"/>
                      <a:pt x="747370" y="2308664"/>
                    </a:cubicBezTo>
                    <a:cubicBezTo>
                      <a:pt x="928956" y="2320885"/>
                      <a:pt x="1105797" y="2322394"/>
                      <a:pt x="1278685" y="2240156"/>
                    </a:cubicBezTo>
                    <a:cubicBezTo>
                      <a:pt x="1240801" y="2229588"/>
                      <a:pt x="1209674" y="2221753"/>
                      <a:pt x="1179050" y="2212264"/>
                    </a:cubicBezTo>
                    <a:cubicBezTo>
                      <a:pt x="1064031" y="2176320"/>
                      <a:pt x="956992" y="2124706"/>
                      <a:pt x="864977" y="2047427"/>
                    </a:cubicBezTo>
                    <a:cubicBezTo>
                      <a:pt x="751036" y="1951746"/>
                      <a:pt x="674980" y="1831767"/>
                      <a:pt x="654348" y="1681236"/>
                    </a:cubicBezTo>
                    <a:cubicBezTo>
                      <a:pt x="645901" y="1612146"/>
                      <a:pt x="645901" y="1542286"/>
                      <a:pt x="654348" y="1473196"/>
                    </a:cubicBezTo>
                    <a:cubicBezTo>
                      <a:pt x="654780" y="1469026"/>
                      <a:pt x="652911" y="1463131"/>
                      <a:pt x="658302" y="1461622"/>
                    </a:cubicBezTo>
                    <a:cubicBezTo>
                      <a:pt x="666425" y="1459393"/>
                      <a:pt x="667791" y="1467013"/>
                      <a:pt x="671386" y="1471902"/>
                    </a:cubicBezTo>
                    <a:cubicBezTo>
                      <a:pt x="711498" y="1526104"/>
                      <a:pt x="759734" y="1568302"/>
                      <a:pt x="827955" y="1584404"/>
                    </a:cubicBezTo>
                    <a:cubicBezTo>
                      <a:pt x="876478" y="1595834"/>
                      <a:pt x="919538" y="1582895"/>
                      <a:pt x="961161" y="1561113"/>
                    </a:cubicBezTo>
                    <a:cubicBezTo>
                      <a:pt x="1087179" y="1495193"/>
                      <a:pt x="1124272" y="1364287"/>
                      <a:pt x="1107523" y="1234172"/>
                    </a:cubicBezTo>
                    <a:cubicBezTo>
                      <a:pt x="1100470" y="1174096"/>
                      <a:pt x="1080033" y="1116371"/>
                      <a:pt x="1047713" y="1065238"/>
                    </a:cubicBezTo>
                    <a:cubicBezTo>
                      <a:pt x="989197" y="973726"/>
                      <a:pt x="904874" y="917798"/>
                      <a:pt x="799200" y="895226"/>
                    </a:cubicBezTo>
                    <a:cubicBezTo>
                      <a:pt x="647806" y="862805"/>
                      <a:pt x="510215" y="892422"/>
                      <a:pt x="388655" y="990476"/>
                    </a:cubicBezTo>
                    <a:cubicBezTo>
                      <a:pt x="291104" y="1069120"/>
                      <a:pt x="238555" y="1175297"/>
                      <a:pt x="202540" y="1291825"/>
                    </a:cubicBezTo>
                    <a:cubicBezTo>
                      <a:pt x="155166" y="1445016"/>
                      <a:pt x="158114" y="1602879"/>
                      <a:pt x="159408" y="1760527"/>
                    </a:cubicBezTo>
                    <a:cubicBezTo>
                      <a:pt x="159408" y="1773539"/>
                      <a:pt x="169975" y="1785328"/>
                      <a:pt x="163290" y="1798987"/>
                    </a:cubicBezTo>
                    <a:cubicBezTo>
                      <a:pt x="-150496" y="1282624"/>
                      <a:pt x="9452" y="595027"/>
                      <a:pt x="459535" y="262406"/>
                    </a:cubicBezTo>
                    <a:cubicBezTo>
                      <a:pt x="363350" y="410565"/>
                      <a:pt x="274498" y="561671"/>
                      <a:pt x="259618" y="749296"/>
                    </a:cubicBezTo>
                    <a:cubicBezTo>
                      <a:pt x="333014" y="672952"/>
                      <a:pt x="407848" y="607966"/>
                      <a:pt x="494040" y="557430"/>
                    </a:cubicBezTo>
                    <a:cubicBezTo>
                      <a:pt x="585121" y="504018"/>
                      <a:pt x="680946" y="464911"/>
                      <a:pt x="787411" y="452547"/>
                    </a:cubicBezTo>
                    <a:cubicBezTo>
                      <a:pt x="958286" y="432706"/>
                      <a:pt x="1102634" y="492732"/>
                      <a:pt x="1235840" y="591432"/>
                    </a:cubicBezTo>
                    <a:cubicBezTo>
                      <a:pt x="1239938" y="594523"/>
                      <a:pt x="1245689" y="598621"/>
                      <a:pt x="1244251" y="604084"/>
                    </a:cubicBezTo>
                    <a:cubicBezTo>
                      <a:pt x="1242023" y="612495"/>
                      <a:pt x="1233900" y="608685"/>
                      <a:pt x="1228220" y="609260"/>
                    </a:cubicBezTo>
                    <a:cubicBezTo>
                      <a:pt x="1168770" y="615442"/>
                      <a:pt x="1113202" y="631976"/>
                      <a:pt x="1067698" y="672736"/>
                    </a:cubicBezTo>
                    <a:cubicBezTo>
                      <a:pt x="1030676" y="706163"/>
                      <a:pt x="1013135" y="748505"/>
                      <a:pt x="1008247" y="799401"/>
                    </a:cubicBezTo>
                    <a:cubicBezTo>
                      <a:pt x="1001562" y="868340"/>
                      <a:pt x="1016514" y="930882"/>
                      <a:pt x="1056195" y="985084"/>
                    </a:cubicBezTo>
                    <a:cubicBezTo>
                      <a:pt x="1101772" y="1047554"/>
                      <a:pt x="1166398" y="1087882"/>
                      <a:pt x="1238285" y="1114480"/>
                    </a:cubicBezTo>
                    <a:cubicBezTo>
                      <a:pt x="1311437" y="1141488"/>
                      <a:pt x="1390987" y="1146046"/>
                      <a:pt x="1466741" y="1127564"/>
                    </a:cubicBezTo>
                    <a:cubicBezTo>
                      <a:pt x="1566448" y="1104273"/>
                      <a:pt x="1641210" y="1042306"/>
                      <a:pt x="1701595" y="962224"/>
                    </a:cubicBezTo>
                    <a:cubicBezTo>
                      <a:pt x="1763842" y="880058"/>
                      <a:pt x="1796428" y="779236"/>
                      <a:pt x="1794042" y="676187"/>
                    </a:cubicBezTo>
                    <a:cubicBezTo>
                      <a:pt x="1792892" y="566416"/>
                      <a:pt x="1754360" y="467715"/>
                      <a:pt x="1690812" y="379079"/>
                    </a:cubicBezTo>
                    <a:cubicBezTo>
                      <a:pt x="1591609" y="240625"/>
                      <a:pt x="1456389" y="145446"/>
                      <a:pt x="1310459" y="63352"/>
                    </a:cubicBezTo>
                    <a:cubicBezTo>
                      <a:pt x="1274875" y="43367"/>
                      <a:pt x="1238572" y="24677"/>
                      <a:pt x="1202629" y="5195"/>
                    </a:cubicBezTo>
                    <a:cubicBezTo>
                      <a:pt x="1360061" y="-28591"/>
                      <a:pt x="1753354" y="107275"/>
                      <a:pt x="1918765" y="238899"/>
                    </a:cubicBezTo>
                    <a:cubicBezTo>
                      <a:pt x="2178277" y="445358"/>
                      <a:pt x="2335709" y="707457"/>
                      <a:pt x="2385382" y="1035046"/>
                    </a:cubicBezTo>
                    <a:cubicBezTo>
                      <a:pt x="2305229" y="874379"/>
                      <a:pt x="2215657" y="721332"/>
                      <a:pt x="2059735" y="612639"/>
                    </a:cubicBezTo>
                    <a:cubicBezTo>
                      <a:pt x="2069512" y="651530"/>
                      <a:pt x="2078929" y="684957"/>
                      <a:pt x="2086117" y="718887"/>
                    </a:cubicBezTo>
                    <a:cubicBezTo>
                      <a:pt x="2097548" y="771717"/>
                      <a:pt x="2104737" y="825366"/>
                      <a:pt x="2107683" y="879339"/>
                    </a:cubicBezTo>
                    <a:cubicBezTo>
                      <a:pt x="2112572" y="955402"/>
                      <a:pt x="2106893" y="1031768"/>
                      <a:pt x="2090862" y="1106285"/>
                    </a:cubicBezTo>
                    <a:cubicBezTo>
                      <a:pt x="2072028" y="1192399"/>
                      <a:pt x="2033928" y="1273149"/>
                      <a:pt x="1979509" y="1342505"/>
                    </a:cubicBezTo>
                    <a:cubicBezTo>
                      <a:pt x="1923222" y="1413530"/>
                      <a:pt x="1852198" y="1465504"/>
                      <a:pt x="1773123" y="1507845"/>
                    </a:cubicBezTo>
                    <a:cubicBezTo>
                      <a:pt x="1752779" y="1518700"/>
                      <a:pt x="1731141" y="1527111"/>
                      <a:pt x="1710222" y="1536600"/>
                    </a:cubicBezTo>
                    <a:cubicBezTo>
                      <a:pt x="1705190" y="1538900"/>
                      <a:pt x="1699870" y="1541919"/>
                      <a:pt x="1695844" y="1537031"/>
                    </a:cubicBezTo>
                    <a:cubicBezTo>
                      <a:pt x="1691818" y="1532143"/>
                      <a:pt x="1697426" y="1527183"/>
                      <a:pt x="1699151" y="1522654"/>
                    </a:cubicBezTo>
                    <a:cubicBezTo>
                      <a:pt x="1715239" y="1483173"/>
                      <a:pt x="1724455" y="1441235"/>
                      <a:pt x="1726396" y="1398649"/>
                    </a:cubicBezTo>
                    <a:cubicBezTo>
                      <a:pt x="1728193" y="1315979"/>
                      <a:pt x="1689662" y="1260626"/>
                      <a:pt x="1620651" y="1221664"/>
                    </a:cubicBezTo>
                    <a:cubicBezTo>
                      <a:pt x="1516702" y="1162788"/>
                      <a:pt x="1416420" y="1177238"/>
                      <a:pt x="1317432" y="1234891"/>
                    </a:cubicBezTo>
                    <a:cubicBezTo>
                      <a:pt x="1232685" y="1282336"/>
                      <a:pt x="1168095" y="1358989"/>
                      <a:pt x="1135702" y="1450551"/>
                    </a:cubicBezTo>
                    <a:cubicBezTo>
                      <a:pt x="1108098" y="1526967"/>
                      <a:pt x="1109751" y="1605252"/>
                      <a:pt x="1130311" y="1682817"/>
                    </a:cubicBezTo>
                    <a:cubicBezTo>
                      <a:pt x="1166973" y="1821056"/>
                      <a:pt x="1249499" y="1924788"/>
                      <a:pt x="1376882" y="1988768"/>
                    </a:cubicBezTo>
                    <a:cubicBezTo>
                      <a:pt x="1470982" y="2036069"/>
                      <a:pt x="1572199" y="2049081"/>
                      <a:pt x="1677729" y="2036069"/>
                    </a:cubicBezTo>
                    <a:cubicBezTo>
                      <a:pt x="1875561" y="2011628"/>
                      <a:pt x="2045214" y="1921050"/>
                      <a:pt x="2209691" y="1816455"/>
                    </a:cubicBezTo>
                    <a:cubicBezTo>
                      <a:pt x="2216161" y="1811998"/>
                      <a:pt x="2222343" y="1805600"/>
                      <a:pt x="2232120" y="1805456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9" name="任意多边形: 形状 398">
                <a:extLst>
                  <a:ext uri="{FF2B5EF4-FFF2-40B4-BE49-F238E27FC236}">
                    <a16:creationId xmlns:a16="http://schemas.microsoft.com/office/drawing/2014/main" id="{4C29CE46-17B5-4D68-839D-BB3D486454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4492" y="1454496"/>
                <a:ext cx="311001" cy="313009"/>
              </a:xfrm>
              <a:custGeom>
                <a:avLst/>
                <a:gdLst>
                  <a:gd name="connsiteX0" fmla="*/ 2232120 w 2385381"/>
                  <a:gd name="connsiteY0" fmla="*/ 1805456 h 2400777"/>
                  <a:gd name="connsiteX1" fmla="*/ 747370 w 2385381"/>
                  <a:gd name="connsiteY1" fmla="*/ 2308664 h 2400777"/>
                  <a:gd name="connsiteX2" fmla="*/ 1278685 w 2385381"/>
                  <a:gd name="connsiteY2" fmla="*/ 2240156 h 2400777"/>
                  <a:gd name="connsiteX3" fmla="*/ 1179050 w 2385381"/>
                  <a:gd name="connsiteY3" fmla="*/ 2212264 h 2400777"/>
                  <a:gd name="connsiteX4" fmla="*/ 864977 w 2385381"/>
                  <a:gd name="connsiteY4" fmla="*/ 2047427 h 2400777"/>
                  <a:gd name="connsiteX5" fmla="*/ 654348 w 2385381"/>
                  <a:gd name="connsiteY5" fmla="*/ 1681236 h 2400777"/>
                  <a:gd name="connsiteX6" fmla="*/ 654348 w 2385381"/>
                  <a:gd name="connsiteY6" fmla="*/ 1473196 h 2400777"/>
                  <a:gd name="connsiteX7" fmla="*/ 658302 w 2385381"/>
                  <a:gd name="connsiteY7" fmla="*/ 1461622 h 2400777"/>
                  <a:gd name="connsiteX8" fmla="*/ 671386 w 2385381"/>
                  <a:gd name="connsiteY8" fmla="*/ 1471902 h 2400777"/>
                  <a:gd name="connsiteX9" fmla="*/ 827955 w 2385381"/>
                  <a:gd name="connsiteY9" fmla="*/ 1584404 h 2400777"/>
                  <a:gd name="connsiteX10" fmla="*/ 961161 w 2385381"/>
                  <a:gd name="connsiteY10" fmla="*/ 1561113 h 2400777"/>
                  <a:gd name="connsiteX11" fmla="*/ 1107523 w 2385381"/>
                  <a:gd name="connsiteY11" fmla="*/ 1234172 h 2400777"/>
                  <a:gd name="connsiteX12" fmla="*/ 1047713 w 2385381"/>
                  <a:gd name="connsiteY12" fmla="*/ 1065238 h 2400777"/>
                  <a:gd name="connsiteX13" fmla="*/ 799200 w 2385381"/>
                  <a:gd name="connsiteY13" fmla="*/ 895226 h 2400777"/>
                  <a:gd name="connsiteX14" fmla="*/ 388655 w 2385381"/>
                  <a:gd name="connsiteY14" fmla="*/ 990476 h 2400777"/>
                  <a:gd name="connsiteX15" fmla="*/ 202540 w 2385381"/>
                  <a:gd name="connsiteY15" fmla="*/ 1291825 h 2400777"/>
                  <a:gd name="connsiteX16" fmla="*/ 159408 w 2385381"/>
                  <a:gd name="connsiteY16" fmla="*/ 1760527 h 2400777"/>
                  <a:gd name="connsiteX17" fmla="*/ 163290 w 2385381"/>
                  <a:gd name="connsiteY17" fmla="*/ 1798987 h 2400777"/>
                  <a:gd name="connsiteX18" fmla="*/ 459535 w 2385381"/>
                  <a:gd name="connsiteY18" fmla="*/ 262406 h 2400777"/>
                  <a:gd name="connsiteX19" fmla="*/ 259618 w 2385381"/>
                  <a:gd name="connsiteY19" fmla="*/ 749296 h 2400777"/>
                  <a:gd name="connsiteX20" fmla="*/ 494040 w 2385381"/>
                  <a:gd name="connsiteY20" fmla="*/ 557430 h 2400777"/>
                  <a:gd name="connsiteX21" fmla="*/ 787411 w 2385381"/>
                  <a:gd name="connsiteY21" fmla="*/ 452547 h 2400777"/>
                  <a:gd name="connsiteX22" fmla="*/ 1235840 w 2385381"/>
                  <a:gd name="connsiteY22" fmla="*/ 591432 h 2400777"/>
                  <a:gd name="connsiteX23" fmla="*/ 1244251 w 2385381"/>
                  <a:gd name="connsiteY23" fmla="*/ 604084 h 2400777"/>
                  <a:gd name="connsiteX24" fmla="*/ 1228220 w 2385381"/>
                  <a:gd name="connsiteY24" fmla="*/ 609260 h 2400777"/>
                  <a:gd name="connsiteX25" fmla="*/ 1067698 w 2385381"/>
                  <a:gd name="connsiteY25" fmla="*/ 672736 h 2400777"/>
                  <a:gd name="connsiteX26" fmla="*/ 1008247 w 2385381"/>
                  <a:gd name="connsiteY26" fmla="*/ 799401 h 2400777"/>
                  <a:gd name="connsiteX27" fmla="*/ 1056195 w 2385381"/>
                  <a:gd name="connsiteY27" fmla="*/ 985084 h 2400777"/>
                  <a:gd name="connsiteX28" fmla="*/ 1238285 w 2385381"/>
                  <a:gd name="connsiteY28" fmla="*/ 1114480 h 2400777"/>
                  <a:gd name="connsiteX29" fmla="*/ 1466741 w 2385381"/>
                  <a:gd name="connsiteY29" fmla="*/ 1127564 h 2400777"/>
                  <a:gd name="connsiteX30" fmla="*/ 1701595 w 2385381"/>
                  <a:gd name="connsiteY30" fmla="*/ 962224 h 2400777"/>
                  <a:gd name="connsiteX31" fmla="*/ 1794042 w 2385381"/>
                  <a:gd name="connsiteY31" fmla="*/ 676187 h 2400777"/>
                  <a:gd name="connsiteX32" fmla="*/ 1690812 w 2385381"/>
                  <a:gd name="connsiteY32" fmla="*/ 379079 h 2400777"/>
                  <a:gd name="connsiteX33" fmla="*/ 1310459 w 2385381"/>
                  <a:gd name="connsiteY33" fmla="*/ 63352 h 2400777"/>
                  <a:gd name="connsiteX34" fmla="*/ 1202629 w 2385381"/>
                  <a:gd name="connsiteY34" fmla="*/ 5195 h 2400777"/>
                  <a:gd name="connsiteX35" fmla="*/ 1918765 w 2385381"/>
                  <a:gd name="connsiteY35" fmla="*/ 238899 h 2400777"/>
                  <a:gd name="connsiteX36" fmla="*/ 2385382 w 2385381"/>
                  <a:gd name="connsiteY36" fmla="*/ 1035046 h 2400777"/>
                  <a:gd name="connsiteX37" fmla="*/ 2059735 w 2385381"/>
                  <a:gd name="connsiteY37" fmla="*/ 612639 h 2400777"/>
                  <a:gd name="connsiteX38" fmla="*/ 2086117 w 2385381"/>
                  <a:gd name="connsiteY38" fmla="*/ 718887 h 2400777"/>
                  <a:gd name="connsiteX39" fmla="*/ 2107683 w 2385381"/>
                  <a:gd name="connsiteY39" fmla="*/ 879339 h 2400777"/>
                  <a:gd name="connsiteX40" fmla="*/ 2090862 w 2385381"/>
                  <a:gd name="connsiteY40" fmla="*/ 1106285 h 2400777"/>
                  <a:gd name="connsiteX41" fmla="*/ 1979509 w 2385381"/>
                  <a:gd name="connsiteY41" fmla="*/ 1342505 h 2400777"/>
                  <a:gd name="connsiteX42" fmla="*/ 1773123 w 2385381"/>
                  <a:gd name="connsiteY42" fmla="*/ 1507845 h 2400777"/>
                  <a:gd name="connsiteX43" fmla="*/ 1710222 w 2385381"/>
                  <a:gd name="connsiteY43" fmla="*/ 1536600 h 2400777"/>
                  <a:gd name="connsiteX44" fmla="*/ 1695844 w 2385381"/>
                  <a:gd name="connsiteY44" fmla="*/ 1537031 h 2400777"/>
                  <a:gd name="connsiteX45" fmla="*/ 1699151 w 2385381"/>
                  <a:gd name="connsiteY45" fmla="*/ 1522654 h 2400777"/>
                  <a:gd name="connsiteX46" fmla="*/ 1726396 w 2385381"/>
                  <a:gd name="connsiteY46" fmla="*/ 1398649 h 2400777"/>
                  <a:gd name="connsiteX47" fmla="*/ 1620651 w 2385381"/>
                  <a:gd name="connsiteY47" fmla="*/ 1221664 h 2400777"/>
                  <a:gd name="connsiteX48" fmla="*/ 1317432 w 2385381"/>
                  <a:gd name="connsiteY48" fmla="*/ 1234891 h 2400777"/>
                  <a:gd name="connsiteX49" fmla="*/ 1135702 w 2385381"/>
                  <a:gd name="connsiteY49" fmla="*/ 1450551 h 2400777"/>
                  <a:gd name="connsiteX50" fmla="*/ 1130311 w 2385381"/>
                  <a:gd name="connsiteY50" fmla="*/ 1682817 h 2400777"/>
                  <a:gd name="connsiteX51" fmla="*/ 1376882 w 2385381"/>
                  <a:gd name="connsiteY51" fmla="*/ 1988768 h 2400777"/>
                  <a:gd name="connsiteX52" fmla="*/ 1677729 w 2385381"/>
                  <a:gd name="connsiteY52" fmla="*/ 2036069 h 2400777"/>
                  <a:gd name="connsiteX53" fmla="*/ 2209691 w 2385381"/>
                  <a:gd name="connsiteY53" fmla="*/ 1816455 h 2400777"/>
                  <a:gd name="connsiteX54" fmla="*/ 2232120 w 2385381"/>
                  <a:gd name="connsiteY54" fmla="*/ 1805456 h 2400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385381" h="2400777">
                    <a:moveTo>
                      <a:pt x="2232120" y="1805456"/>
                    </a:moveTo>
                    <a:cubicBezTo>
                      <a:pt x="1954134" y="2312762"/>
                      <a:pt x="1284221" y="2543374"/>
                      <a:pt x="747370" y="2308664"/>
                    </a:cubicBezTo>
                    <a:cubicBezTo>
                      <a:pt x="928956" y="2320885"/>
                      <a:pt x="1105797" y="2322394"/>
                      <a:pt x="1278685" y="2240156"/>
                    </a:cubicBezTo>
                    <a:cubicBezTo>
                      <a:pt x="1240801" y="2229588"/>
                      <a:pt x="1209674" y="2221753"/>
                      <a:pt x="1179050" y="2212264"/>
                    </a:cubicBezTo>
                    <a:cubicBezTo>
                      <a:pt x="1064031" y="2176320"/>
                      <a:pt x="956992" y="2124706"/>
                      <a:pt x="864977" y="2047427"/>
                    </a:cubicBezTo>
                    <a:cubicBezTo>
                      <a:pt x="751036" y="1951746"/>
                      <a:pt x="674980" y="1831767"/>
                      <a:pt x="654348" y="1681236"/>
                    </a:cubicBezTo>
                    <a:cubicBezTo>
                      <a:pt x="645901" y="1612146"/>
                      <a:pt x="645901" y="1542286"/>
                      <a:pt x="654348" y="1473196"/>
                    </a:cubicBezTo>
                    <a:cubicBezTo>
                      <a:pt x="654780" y="1469026"/>
                      <a:pt x="652911" y="1463131"/>
                      <a:pt x="658302" y="1461622"/>
                    </a:cubicBezTo>
                    <a:cubicBezTo>
                      <a:pt x="666425" y="1459393"/>
                      <a:pt x="667791" y="1467013"/>
                      <a:pt x="671386" y="1471902"/>
                    </a:cubicBezTo>
                    <a:cubicBezTo>
                      <a:pt x="711498" y="1526104"/>
                      <a:pt x="759734" y="1568302"/>
                      <a:pt x="827955" y="1584404"/>
                    </a:cubicBezTo>
                    <a:cubicBezTo>
                      <a:pt x="876478" y="1595834"/>
                      <a:pt x="919538" y="1582895"/>
                      <a:pt x="961161" y="1561113"/>
                    </a:cubicBezTo>
                    <a:cubicBezTo>
                      <a:pt x="1087179" y="1495193"/>
                      <a:pt x="1124272" y="1364287"/>
                      <a:pt x="1107523" y="1234172"/>
                    </a:cubicBezTo>
                    <a:cubicBezTo>
                      <a:pt x="1100470" y="1174096"/>
                      <a:pt x="1080033" y="1116371"/>
                      <a:pt x="1047713" y="1065238"/>
                    </a:cubicBezTo>
                    <a:cubicBezTo>
                      <a:pt x="989197" y="973726"/>
                      <a:pt x="904874" y="917798"/>
                      <a:pt x="799200" y="895226"/>
                    </a:cubicBezTo>
                    <a:cubicBezTo>
                      <a:pt x="647806" y="862805"/>
                      <a:pt x="510215" y="892422"/>
                      <a:pt x="388655" y="990476"/>
                    </a:cubicBezTo>
                    <a:cubicBezTo>
                      <a:pt x="291104" y="1069120"/>
                      <a:pt x="238555" y="1175297"/>
                      <a:pt x="202540" y="1291825"/>
                    </a:cubicBezTo>
                    <a:cubicBezTo>
                      <a:pt x="155166" y="1445016"/>
                      <a:pt x="158114" y="1602879"/>
                      <a:pt x="159408" y="1760527"/>
                    </a:cubicBezTo>
                    <a:cubicBezTo>
                      <a:pt x="159408" y="1773539"/>
                      <a:pt x="169975" y="1785328"/>
                      <a:pt x="163290" y="1798987"/>
                    </a:cubicBezTo>
                    <a:cubicBezTo>
                      <a:pt x="-150496" y="1282624"/>
                      <a:pt x="9452" y="595027"/>
                      <a:pt x="459535" y="262406"/>
                    </a:cubicBezTo>
                    <a:cubicBezTo>
                      <a:pt x="363350" y="410565"/>
                      <a:pt x="274498" y="561671"/>
                      <a:pt x="259618" y="749296"/>
                    </a:cubicBezTo>
                    <a:cubicBezTo>
                      <a:pt x="333014" y="672952"/>
                      <a:pt x="407848" y="607966"/>
                      <a:pt x="494040" y="557430"/>
                    </a:cubicBezTo>
                    <a:cubicBezTo>
                      <a:pt x="585121" y="504018"/>
                      <a:pt x="680946" y="464911"/>
                      <a:pt x="787411" y="452547"/>
                    </a:cubicBezTo>
                    <a:cubicBezTo>
                      <a:pt x="958286" y="432706"/>
                      <a:pt x="1102634" y="492732"/>
                      <a:pt x="1235840" y="591432"/>
                    </a:cubicBezTo>
                    <a:cubicBezTo>
                      <a:pt x="1239938" y="594523"/>
                      <a:pt x="1245689" y="598621"/>
                      <a:pt x="1244251" y="604084"/>
                    </a:cubicBezTo>
                    <a:cubicBezTo>
                      <a:pt x="1242023" y="612495"/>
                      <a:pt x="1233900" y="608685"/>
                      <a:pt x="1228220" y="609260"/>
                    </a:cubicBezTo>
                    <a:cubicBezTo>
                      <a:pt x="1168770" y="615442"/>
                      <a:pt x="1113202" y="631976"/>
                      <a:pt x="1067698" y="672736"/>
                    </a:cubicBezTo>
                    <a:cubicBezTo>
                      <a:pt x="1030676" y="706163"/>
                      <a:pt x="1013135" y="748505"/>
                      <a:pt x="1008247" y="799401"/>
                    </a:cubicBezTo>
                    <a:cubicBezTo>
                      <a:pt x="1001562" y="868340"/>
                      <a:pt x="1016514" y="930882"/>
                      <a:pt x="1056195" y="985084"/>
                    </a:cubicBezTo>
                    <a:cubicBezTo>
                      <a:pt x="1101772" y="1047554"/>
                      <a:pt x="1166398" y="1087882"/>
                      <a:pt x="1238285" y="1114480"/>
                    </a:cubicBezTo>
                    <a:cubicBezTo>
                      <a:pt x="1311437" y="1141488"/>
                      <a:pt x="1390987" y="1146046"/>
                      <a:pt x="1466741" y="1127564"/>
                    </a:cubicBezTo>
                    <a:cubicBezTo>
                      <a:pt x="1566448" y="1104273"/>
                      <a:pt x="1641210" y="1042306"/>
                      <a:pt x="1701595" y="962224"/>
                    </a:cubicBezTo>
                    <a:cubicBezTo>
                      <a:pt x="1763842" y="880058"/>
                      <a:pt x="1796428" y="779236"/>
                      <a:pt x="1794042" y="676187"/>
                    </a:cubicBezTo>
                    <a:cubicBezTo>
                      <a:pt x="1792892" y="566416"/>
                      <a:pt x="1754360" y="467715"/>
                      <a:pt x="1690812" y="379079"/>
                    </a:cubicBezTo>
                    <a:cubicBezTo>
                      <a:pt x="1591609" y="240625"/>
                      <a:pt x="1456389" y="145446"/>
                      <a:pt x="1310459" y="63352"/>
                    </a:cubicBezTo>
                    <a:cubicBezTo>
                      <a:pt x="1274875" y="43367"/>
                      <a:pt x="1238572" y="24677"/>
                      <a:pt x="1202629" y="5195"/>
                    </a:cubicBezTo>
                    <a:cubicBezTo>
                      <a:pt x="1360061" y="-28591"/>
                      <a:pt x="1753354" y="107275"/>
                      <a:pt x="1918765" y="238899"/>
                    </a:cubicBezTo>
                    <a:cubicBezTo>
                      <a:pt x="2178277" y="445358"/>
                      <a:pt x="2335709" y="707457"/>
                      <a:pt x="2385382" y="1035046"/>
                    </a:cubicBezTo>
                    <a:cubicBezTo>
                      <a:pt x="2305229" y="874379"/>
                      <a:pt x="2215657" y="721332"/>
                      <a:pt x="2059735" y="612639"/>
                    </a:cubicBezTo>
                    <a:cubicBezTo>
                      <a:pt x="2069512" y="651530"/>
                      <a:pt x="2078929" y="684957"/>
                      <a:pt x="2086117" y="718887"/>
                    </a:cubicBezTo>
                    <a:cubicBezTo>
                      <a:pt x="2097548" y="771717"/>
                      <a:pt x="2104737" y="825366"/>
                      <a:pt x="2107683" y="879339"/>
                    </a:cubicBezTo>
                    <a:cubicBezTo>
                      <a:pt x="2112572" y="955402"/>
                      <a:pt x="2106893" y="1031768"/>
                      <a:pt x="2090862" y="1106285"/>
                    </a:cubicBezTo>
                    <a:cubicBezTo>
                      <a:pt x="2072028" y="1192399"/>
                      <a:pt x="2033928" y="1273149"/>
                      <a:pt x="1979509" y="1342505"/>
                    </a:cubicBezTo>
                    <a:cubicBezTo>
                      <a:pt x="1923222" y="1413530"/>
                      <a:pt x="1852198" y="1465504"/>
                      <a:pt x="1773123" y="1507845"/>
                    </a:cubicBezTo>
                    <a:cubicBezTo>
                      <a:pt x="1752779" y="1518700"/>
                      <a:pt x="1731141" y="1527111"/>
                      <a:pt x="1710222" y="1536600"/>
                    </a:cubicBezTo>
                    <a:cubicBezTo>
                      <a:pt x="1705190" y="1538900"/>
                      <a:pt x="1699870" y="1541919"/>
                      <a:pt x="1695844" y="1537031"/>
                    </a:cubicBezTo>
                    <a:cubicBezTo>
                      <a:pt x="1691818" y="1532143"/>
                      <a:pt x="1697426" y="1527183"/>
                      <a:pt x="1699151" y="1522654"/>
                    </a:cubicBezTo>
                    <a:cubicBezTo>
                      <a:pt x="1715239" y="1483173"/>
                      <a:pt x="1724455" y="1441235"/>
                      <a:pt x="1726396" y="1398649"/>
                    </a:cubicBezTo>
                    <a:cubicBezTo>
                      <a:pt x="1728193" y="1315979"/>
                      <a:pt x="1689662" y="1260626"/>
                      <a:pt x="1620651" y="1221664"/>
                    </a:cubicBezTo>
                    <a:cubicBezTo>
                      <a:pt x="1516702" y="1162788"/>
                      <a:pt x="1416420" y="1177238"/>
                      <a:pt x="1317432" y="1234891"/>
                    </a:cubicBezTo>
                    <a:cubicBezTo>
                      <a:pt x="1232685" y="1282336"/>
                      <a:pt x="1168095" y="1358989"/>
                      <a:pt x="1135702" y="1450551"/>
                    </a:cubicBezTo>
                    <a:cubicBezTo>
                      <a:pt x="1108098" y="1526967"/>
                      <a:pt x="1109751" y="1605252"/>
                      <a:pt x="1130311" y="1682817"/>
                    </a:cubicBezTo>
                    <a:cubicBezTo>
                      <a:pt x="1166973" y="1821056"/>
                      <a:pt x="1249499" y="1924788"/>
                      <a:pt x="1376882" y="1988768"/>
                    </a:cubicBezTo>
                    <a:cubicBezTo>
                      <a:pt x="1470982" y="2036069"/>
                      <a:pt x="1572199" y="2049081"/>
                      <a:pt x="1677729" y="2036069"/>
                    </a:cubicBezTo>
                    <a:cubicBezTo>
                      <a:pt x="1875561" y="2011628"/>
                      <a:pt x="2045214" y="1921050"/>
                      <a:pt x="2209691" y="1816455"/>
                    </a:cubicBezTo>
                    <a:cubicBezTo>
                      <a:pt x="2216161" y="1811998"/>
                      <a:pt x="2222343" y="1805600"/>
                      <a:pt x="2232120" y="1805456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0" name="任意多边形: 形状 399">
                <a:extLst>
                  <a:ext uri="{FF2B5EF4-FFF2-40B4-BE49-F238E27FC236}">
                    <a16:creationId xmlns:a16="http://schemas.microsoft.com/office/drawing/2014/main" id="{313C58DB-A66C-3D64-1AA9-B4B771EDE1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4492" y="2534496"/>
                <a:ext cx="311001" cy="313009"/>
              </a:xfrm>
              <a:custGeom>
                <a:avLst/>
                <a:gdLst>
                  <a:gd name="connsiteX0" fmla="*/ 2232120 w 2385381"/>
                  <a:gd name="connsiteY0" fmla="*/ 1805456 h 2400777"/>
                  <a:gd name="connsiteX1" fmla="*/ 747370 w 2385381"/>
                  <a:gd name="connsiteY1" fmla="*/ 2308664 h 2400777"/>
                  <a:gd name="connsiteX2" fmla="*/ 1278685 w 2385381"/>
                  <a:gd name="connsiteY2" fmla="*/ 2240156 h 2400777"/>
                  <a:gd name="connsiteX3" fmla="*/ 1179050 w 2385381"/>
                  <a:gd name="connsiteY3" fmla="*/ 2212264 h 2400777"/>
                  <a:gd name="connsiteX4" fmla="*/ 864977 w 2385381"/>
                  <a:gd name="connsiteY4" fmla="*/ 2047427 h 2400777"/>
                  <a:gd name="connsiteX5" fmla="*/ 654348 w 2385381"/>
                  <a:gd name="connsiteY5" fmla="*/ 1681236 h 2400777"/>
                  <a:gd name="connsiteX6" fmla="*/ 654348 w 2385381"/>
                  <a:gd name="connsiteY6" fmla="*/ 1473196 h 2400777"/>
                  <a:gd name="connsiteX7" fmla="*/ 658302 w 2385381"/>
                  <a:gd name="connsiteY7" fmla="*/ 1461622 h 2400777"/>
                  <a:gd name="connsiteX8" fmla="*/ 671386 w 2385381"/>
                  <a:gd name="connsiteY8" fmla="*/ 1471902 h 2400777"/>
                  <a:gd name="connsiteX9" fmla="*/ 827955 w 2385381"/>
                  <a:gd name="connsiteY9" fmla="*/ 1584404 h 2400777"/>
                  <a:gd name="connsiteX10" fmla="*/ 961161 w 2385381"/>
                  <a:gd name="connsiteY10" fmla="*/ 1561113 h 2400777"/>
                  <a:gd name="connsiteX11" fmla="*/ 1107523 w 2385381"/>
                  <a:gd name="connsiteY11" fmla="*/ 1234172 h 2400777"/>
                  <a:gd name="connsiteX12" fmla="*/ 1047713 w 2385381"/>
                  <a:gd name="connsiteY12" fmla="*/ 1065238 h 2400777"/>
                  <a:gd name="connsiteX13" fmla="*/ 799200 w 2385381"/>
                  <a:gd name="connsiteY13" fmla="*/ 895226 h 2400777"/>
                  <a:gd name="connsiteX14" fmla="*/ 388655 w 2385381"/>
                  <a:gd name="connsiteY14" fmla="*/ 990476 h 2400777"/>
                  <a:gd name="connsiteX15" fmla="*/ 202540 w 2385381"/>
                  <a:gd name="connsiteY15" fmla="*/ 1291825 h 2400777"/>
                  <a:gd name="connsiteX16" fmla="*/ 159408 w 2385381"/>
                  <a:gd name="connsiteY16" fmla="*/ 1760527 h 2400777"/>
                  <a:gd name="connsiteX17" fmla="*/ 163290 w 2385381"/>
                  <a:gd name="connsiteY17" fmla="*/ 1798987 h 2400777"/>
                  <a:gd name="connsiteX18" fmla="*/ 459535 w 2385381"/>
                  <a:gd name="connsiteY18" fmla="*/ 262406 h 2400777"/>
                  <a:gd name="connsiteX19" fmla="*/ 259618 w 2385381"/>
                  <a:gd name="connsiteY19" fmla="*/ 749296 h 2400777"/>
                  <a:gd name="connsiteX20" fmla="*/ 494040 w 2385381"/>
                  <a:gd name="connsiteY20" fmla="*/ 557430 h 2400777"/>
                  <a:gd name="connsiteX21" fmla="*/ 787411 w 2385381"/>
                  <a:gd name="connsiteY21" fmla="*/ 452547 h 2400777"/>
                  <a:gd name="connsiteX22" fmla="*/ 1235840 w 2385381"/>
                  <a:gd name="connsiteY22" fmla="*/ 591432 h 2400777"/>
                  <a:gd name="connsiteX23" fmla="*/ 1244251 w 2385381"/>
                  <a:gd name="connsiteY23" fmla="*/ 604084 h 2400777"/>
                  <a:gd name="connsiteX24" fmla="*/ 1228220 w 2385381"/>
                  <a:gd name="connsiteY24" fmla="*/ 609260 h 2400777"/>
                  <a:gd name="connsiteX25" fmla="*/ 1067698 w 2385381"/>
                  <a:gd name="connsiteY25" fmla="*/ 672736 h 2400777"/>
                  <a:gd name="connsiteX26" fmla="*/ 1008247 w 2385381"/>
                  <a:gd name="connsiteY26" fmla="*/ 799401 h 2400777"/>
                  <a:gd name="connsiteX27" fmla="*/ 1056195 w 2385381"/>
                  <a:gd name="connsiteY27" fmla="*/ 985084 h 2400777"/>
                  <a:gd name="connsiteX28" fmla="*/ 1238285 w 2385381"/>
                  <a:gd name="connsiteY28" fmla="*/ 1114480 h 2400777"/>
                  <a:gd name="connsiteX29" fmla="*/ 1466741 w 2385381"/>
                  <a:gd name="connsiteY29" fmla="*/ 1127564 h 2400777"/>
                  <a:gd name="connsiteX30" fmla="*/ 1701595 w 2385381"/>
                  <a:gd name="connsiteY30" fmla="*/ 962224 h 2400777"/>
                  <a:gd name="connsiteX31" fmla="*/ 1794042 w 2385381"/>
                  <a:gd name="connsiteY31" fmla="*/ 676187 h 2400777"/>
                  <a:gd name="connsiteX32" fmla="*/ 1690812 w 2385381"/>
                  <a:gd name="connsiteY32" fmla="*/ 379079 h 2400777"/>
                  <a:gd name="connsiteX33" fmla="*/ 1310459 w 2385381"/>
                  <a:gd name="connsiteY33" fmla="*/ 63352 h 2400777"/>
                  <a:gd name="connsiteX34" fmla="*/ 1202629 w 2385381"/>
                  <a:gd name="connsiteY34" fmla="*/ 5195 h 2400777"/>
                  <a:gd name="connsiteX35" fmla="*/ 1918765 w 2385381"/>
                  <a:gd name="connsiteY35" fmla="*/ 238899 h 2400777"/>
                  <a:gd name="connsiteX36" fmla="*/ 2385382 w 2385381"/>
                  <a:gd name="connsiteY36" fmla="*/ 1035046 h 2400777"/>
                  <a:gd name="connsiteX37" fmla="*/ 2059735 w 2385381"/>
                  <a:gd name="connsiteY37" fmla="*/ 612639 h 2400777"/>
                  <a:gd name="connsiteX38" fmla="*/ 2086117 w 2385381"/>
                  <a:gd name="connsiteY38" fmla="*/ 718887 h 2400777"/>
                  <a:gd name="connsiteX39" fmla="*/ 2107683 w 2385381"/>
                  <a:gd name="connsiteY39" fmla="*/ 879339 h 2400777"/>
                  <a:gd name="connsiteX40" fmla="*/ 2090862 w 2385381"/>
                  <a:gd name="connsiteY40" fmla="*/ 1106285 h 2400777"/>
                  <a:gd name="connsiteX41" fmla="*/ 1979509 w 2385381"/>
                  <a:gd name="connsiteY41" fmla="*/ 1342505 h 2400777"/>
                  <a:gd name="connsiteX42" fmla="*/ 1773123 w 2385381"/>
                  <a:gd name="connsiteY42" fmla="*/ 1507845 h 2400777"/>
                  <a:gd name="connsiteX43" fmla="*/ 1710222 w 2385381"/>
                  <a:gd name="connsiteY43" fmla="*/ 1536600 h 2400777"/>
                  <a:gd name="connsiteX44" fmla="*/ 1695844 w 2385381"/>
                  <a:gd name="connsiteY44" fmla="*/ 1537031 h 2400777"/>
                  <a:gd name="connsiteX45" fmla="*/ 1699151 w 2385381"/>
                  <a:gd name="connsiteY45" fmla="*/ 1522654 h 2400777"/>
                  <a:gd name="connsiteX46" fmla="*/ 1726396 w 2385381"/>
                  <a:gd name="connsiteY46" fmla="*/ 1398649 h 2400777"/>
                  <a:gd name="connsiteX47" fmla="*/ 1620651 w 2385381"/>
                  <a:gd name="connsiteY47" fmla="*/ 1221664 h 2400777"/>
                  <a:gd name="connsiteX48" fmla="*/ 1317432 w 2385381"/>
                  <a:gd name="connsiteY48" fmla="*/ 1234891 h 2400777"/>
                  <a:gd name="connsiteX49" fmla="*/ 1135702 w 2385381"/>
                  <a:gd name="connsiteY49" fmla="*/ 1450551 h 2400777"/>
                  <a:gd name="connsiteX50" fmla="*/ 1130311 w 2385381"/>
                  <a:gd name="connsiteY50" fmla="*/ 1682817 h 2400777"/>
                  <a:gd name="connsiteX51" fmla="*/ 1376882 w 2385381"/>
                  <a:gd name="connsiteY51" fmla="*/ 1988768 h 2400777"/>
                  <a:gd name="connsiteX52" fmla="*/ 1677729 w 2385381"/>
                  <a:gd name="connsiteY52" fmla="*/ 2036069 h 2400777"/>
                  <a:gd name="connsiteX53" fmla="*/ 2209691 w 2385381"/>
                  <a:gd name="connsiteY53" fmla="*/ 1816455 h 2400777"/>
                  <a:gd name="connsiteX54" fmla="*/ 2232120 w 2385381"/>
                  <a:gd name="connsiteY54" fmla="*/ 1805456 h 2400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385381" h="2400777">
                    <a:moveTo>
                      <a:pt x="2232120" y="1805456"/>
                    </a:moveTo>
                    <a:cubicBezTo>
                      <a:pt x="1954134" y="2312762"/>
                      <a:pt x="1284221" y="2543374"/>
                      <a:pt x="747370" y="2308664"/>
                    </a:cubicBezTo>
                    <a:cubicBezTo>
                      <a:pt x="928956" y="2320885"/>
                      <a:pt x="1105797" y="2322394"/>
                      <a:pt x="1278685" y="2240156"/>
                    </a:cubicBezTo>
                    <a:cubicBezTo>
                      <a:pt x="1240801" y="2229588"/>
                      <a:pt x="1209674" y="2221753"/>
                      <a:pt x="1179050" y="2212264"/>
                    </a:cubicBezTo>
                    <a:cubicBezTo>
                      <a:pt x="1064031" y="2176320"/>
                      <a:pt x="956992" y="2124706"/>
                      <a:pt x="864977" y="2047427"/>
                    </a:cubicBezTo>
                    <a:cubicBezTo>
                      <a:pt x="751036" y="1951746"/>
                      <a:pt x="674980" y="1831767"/>
                      <a:pt x="654348" y="1681236"/>
                    </a:cubicBezTo>
                    <a:cubicBezTo>
                      <a:pt x="645901" y="1612146"/>
                      <a:pt x="645901" y="1542286"/>
                      <a:pt x="654348" y="1473196"/>
                    </a:cubicBezTo>
                    <a:cubicBezTo>
                      <a:pt x="654780" y="1469026"/>
                      <a:pt x="652911" y="1463131"/>
                      <a:pt x="658302" y="1461622"/>
                    </a:cubicBezTo>
                    <a:cubicBezTo>
                      <a:pt x="666425" y="1459393"/>
                      <a:pt x="667791" y="1467013"/>
                      <a:pt x="671386" y="1471902"/>
                    </a:cubicBezTo>
                    <a:cubicBezTo>
                      <a:pt x="711498" y="1526104"/>
                      <a:pt x="759734" y="1568302"/>
                      <a:pt x="827955" y="1584404"/>
                    </a:cubicBezTo>
                    <a:cubicBezTo>
                      <a:pt x="876478" y="1595834"/>
                      <a:pt x="919538" y="1582895"/>
                      <a:pt x="961161" y="1561113"/>
                    </a:cubicBezTo>
                    <a:cubicBezTo>
                      <a:pt x="1087179" y="1495193"/>
                      <a:pt x="1124272" y="1364287"/>
                      <a:pt x="1107523" y="1234172"/>
                    </a:cubicBezTo>
                    <a:cubicBezTo>
                      <a:pt x="1100470" y="1174096"/>
                      <a:pt x="1080033" y="1116371"/>
                      <a:pt x="1047713" y="1065238"/>
                    </a:cubicBezTo>
                    <a:cubicBezTo>
                      <a:pt x="989197" y="973726"/>
                      <a:pt x="904874" y="917798"/>
                      <a:pt x="799200" y="895226"/>
                    </a:cubicBezTo>
                    <a:cubicBezTo>
                      <a:pt x="647806" y="862805"/>
                      <a:pt x="510215" y="892422"/>
                      <a:pt x="388655" y="990476"/>
                    </a:cubicBezTo>
                    <a:cubicBezTo>
                      <a:pt x="291104" y="1069120"/>
                      <a:pt x="238555" y="1175297"/>
                      <a:pt x="202540" y="1291825"/>
                    </a:cubicBezTo>
                    <a:cubicBezTo>
                      <a:pt x="155166" y="1445016"/>
                      <a:pt x="158114" y="1602879"/>
                      <a:pt x="159408" y="1760527"/>
                    </a:cubicBezTo>
                    <a:cubicBezTo>
                      <a:pt x="159408" y="1773539"/>
                      <a:pt x="169975" y="1785328"/>
                      <a:pt x="163290" y="1798987"/>
                    </a:cubicBezTo>
                    <a:cubicBezTo>
                      <a:pt x="-150496" y="1282624"/>
                      <a:pt x="9452" y="595027"/>
                      <a:pt x="459535" y="262406"/>
                    </a:cubicBezTo>
                    <a:cubicBezTo>
                      <a:pt x="363350" y="410565"/>
                      <a:pt x="274498" y="561671"/>
                      <a:pt x="259618" y="749296"/>
                    </a:cubicBezTo>
                    <a:cubicBezTo>
                      <a:pt x="333014" y="672952"/>
                      <a:pt x="407848" y="607966"/>
                      <a:pt x="494040" y="557430"/>
                    </a:cubicBezTo>
                    <a:cubicBezTo>
                      <a:pt x="585121" y="504018"/>
                      <a:pt x="680946" y="464911"/>
                      <a:pt x="787411" y="452547"/>
                    </a:cubicBezTo>
                    <a:cubicBezTo>
                      <a:pt x="958286" y="432706"/>
                      <a:pt x="1102634" y="492732"/>
                      <a:pt x="1235840" y="591432"/>
                    </a:cubicBezTo>
                    <a:cubicBezTo>
                      <a:pt x="1239938" y="594523"/>
                      <a:pt x="1245689" y="598621"/>
                      <a:pt x="1244251" y="604084"/>
                    </a:cubicBezTo>
                    <a:cubicBezTo>
                      <a:pt x="1242023" y="612495"/>
                      <a:pt x="1233900" y="608685"/>
                      <a:pt x="1228220" y="609260"/>
                    </a:cubicBezTo>
                    <a:cubicBezTo>
                      <a:pt x="1168770" y="615442"/>
                      <a:pt x="1113202" y="631976"/>
                      <a:pt x="1067698" y="672736"/>
                    </a:cubicBezTo>
                    <a:cubicBezTo>
                      <a:pt x="1030676" y="706163"/>
                      <a:pt x="1013135" y="748505"/>
                      <a:pt x="1008247" y="799401"/>
                    </a:cubicBezTo>
                    <a:cubicBezTo>
                      <a:pt x="1001562" y="868340"/>
                      <a:pt x="1016514" y="930882"/>
                      <a:pt x="1056195" y="985084"/>
                    </a:cubicBezTo>
                    <a:cubicBezTo>
                      <a:pt x="1101772" y="1047554"/>
                      <a:pt x="1166398" y="1087882"/>
                      <a:pt x="1238285" y="1114480"/>
                    </a:cubicBezTo>
                    <a:cubicBezTo>
                      <a:pt x="1311437" y="1141488"/>
                      <a:pt x="1390987" y="1146046"/>
                      <a:pt x="1466741" y="1127564"/>
                    </a:cubicBezTo>
                    <a:cubicBezTo>
                      <a:pt x="1566448" y="1104273"/>
                      <a:pt x="1641210" y="1042306"/>
                      <a:pt x="1701595" y="962224"/>
                    </a:cubicBezTo>
                    <a:cubicBezTo>
                      <a:pt x="1763842" y="880058"/>
                      <a:pt x="1796428" y="779236"/>
                      <a:pt x="1794042" y="676187"/>
                    </a:cubicBezTo>
                    <a:cubicBezTo>
                      <a:pt x="1792892" y="566416"/>
                      <a:pt x="1754360" y="467715"/>
                      <a:pt x="1690812" y="379079"/>
                    </a:cubicBezTo>
                    <a:cubicBezTo>
                      <a:pt x="1591609" y="240625"/>
                      <a:pt x="1456389" y="145446"/>
                      <a:pt x="1310459" y="63352"/>
                    </a:cubicBezTo>
                    <a:cubicBezTo>
                      <a:pt x="1274875" y="43367"/>
                      <a:pt x="1238572" y="24677"/>
                      <a:pt x="1202629" y="5195"/>
                    </a:cubicBezTo>
                    <a:cubicBezTo>
                      <a:pt x="1360061" y="-28591"/>
                      <a:pt x="1753354" y="107275"/>
                      <a:pt x="1918765" y="238899"/>
                    </a:cubicBezTo>
                    <a:cubicBezTo>
                      <a:pt x="2178277" y="445358"/>
                      <a:pt x="2335709" y="707457"/>
                      <a:pt x="2385382" y="1035046"/>
                    </a:cubicBezTo>
                    <a:cubicBezTo>
                      <a:pt x="2305229" y="874379"/>
                      <a:pt x="2215657" y="721332"/>
                      <a:pt x="2059735" y="612639"/>
                    </a:cubicBezTo>
                    <a:cubicBezTo>
                      <a:pt x="2069512" y="651530"/>
                      <a:pt x="2078929" y="684957"/>
                      <a:pt x="2086117" y="718887"/>
                    </a:cubicBezTo>
                    <a:cubicBezTo>
                      <a:pt x="2097548" y="771717"/>
                      <a:pt x="2104737" y="825366"/>
                      <a:pt x="2107683" y="879339"/>
                    </a:cubicBezTo>
                    <a:cubicBezTo>
                      <a:pt x="2112572" y="955402"/>
                      <a:pt x="2106893" y="1031768"/>
                      <a:pt x="2090862" y="1106285"/>
                    </a:cubicBezTo>
                    <a:cubicBezTo>
                      <a:pt x="2072028" y="1192399"/>
                      <a:pt x="2033928" y="1273149"/>
                      <a:pt x="1979509" y="1342505"/>
                    </a:cubicBezTo>
                    <a:cubicBezTo>
                      <a:pt x="1923222" y="1413530"/>
                      <a:pt x="1852198" y="1465504"/>
                      <a:pt x="1773123" y="1507845"/>
                    </a:cubicBezTo>
                    <a:cubicBezTo>
                      <a:pt x="1752779" y="1518700"/>
                      <a:pt x="1731141" y="1527111"/>
                      <a:pt x="1710222" y="1536600"/>
                    </a:cubicBezTo>
                    <a:cubicBezTo>
                      <a:pt x="1705190" y="1538900"/>
                      <a:pt x="1699870" y="1541919"/>
                      <a:pt x="1695844" y="1537031"/>
                    </a:cubicBezTo>
                    <a:cubicBezTo>
                      <a:pt x="1691818" y="1532143"/>
                      <a:pt x="1697426" y="1527183"/>
                      <a:pt x="1699151" y="1522654"/>
                    </a:cubicBezTo>
                    <a:cubicBezTo>
                      <a:pt x="1715239" y="1483173"/>
                      <a:pt x="1724455" y="1441235"/>
                      <a:pt x="1726396" y="1398649"/>
                    </a:cubicBezTo>
                    <a:cubicBezTo>
                      <a:pt x="1728193" y="1315979"/>
                      <a:pt x="1689662" y="1260626"/>
                      <a:pt x="1620651" y="1221664"/>
                    </a:cubicBezTo>
                    <a:cubicBezTo>
                      <a:pt x="1516702" y="1162788"/>
                      <a:pt x="1416420" y="1177238"/>
                      <a:pt x="1317432" y="1234891"/>
                    </a:cubicBezTo>
                    <a:cubicBezTo>
                      <a:pt x="1232685" y="1282336"/>
                      <a:pt x="1168095" y="1358989"/>
                      <a:pt x="1135702" y="1450551"/>
                    </a:cubicBezTo>
                    <a:cubicBezTo>
                      <a:pt x="1108098" y="1526967"/>
                      <a:pt x="1109751" y="1605252"/>
                      <a:pt x="1130311" y="1682817"/>
                    </a:cubicBezTo>
                    <a:cubicBezTo>
                      <a:pt x="1166973" y="1821056"/>
                      <a:pt x="1249499" y="1924788"/>
                      <a:pt x="1376882" y="1988768"/>
                    </a:cubicBezTo>
                    <a:cubicBezTo>
                      <a:pt x="1470982" y="2036069"/>
                      <a:pt x="1572199" y="2049081"/>
                      <a:pt x="1677729" y="2036069"/>
                    </a:cubicBezTo>
                    <a:cubicBezTo>
                      <a:pt x="1875561" y="2011628"/>
                      <a:pt x="2045214" y="1921050"/>
                      <a:pt x="2209691" y="1816455"/>
                    </a:cubicBezTo>
                    <a:cubicBezTo>
                      <a:pt x="2216161" y="1811998"/>
                      <a:pt x="2222343" y="1805600"/>
                      <a:pt x="2232120" y="1805456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1" name="任意多边形: 形状 400">
                <a:extLst>
                  <a:ext uri="{FF2B5EF4-FFF2-40B4-BE49-F238E27FC236}">
                    <a16:creationId xmlns:a16="http://schemas.microsoft.com/office/drawing/2014/main" id="{86823BCA-FA89-BF69-1C9F-284200A692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4492" y="3614496"/>
                <a:ext cx="311001" cy="313009"/>
              </a:xfrm>
              <a:custGeom>
                <a:avLst/>
                <a:gdLst>
                  <a:gd name="connsiteX0" fmla="*/ 2232120 w 2385381"/>
                  <a:gd name="connsiteY0" fmla="*/ 1805456 h 2400777"/>
                  <a:gd name="connsiteX1" fmla="*/ 747370 w 2385381"/>
                  <a:gd name="connsiteY1" fmla="*/ 2308664 h 2400777"/>
                  <a:gd name="connsiteX2" fmla="*/ 1278685 w 2385381"/>
                  <a:gd name="connsiteY2" fmla="*/ 2240156 h 2400777"/>
                  <a:gd name="connsiteX3" fmla="*/ 1179050 w 2385381"/>
                  <a:gd name="connsiteY3" fmla="*/ 2212264 h 2400777"/>
                  <a:gd name="connsiteX4" fmla="*/ 864977 w 2385381"/>
                  <a:gd name="connsiteY4" fmla="*/ 2047427 h 2400777"/>
                  <a:gd name="connsiteX5" fmla="*/ 654348 w 2385381"/>
                  <a:gd name="connsiteY5" fmla="*/ 1681236 h 2400777"/>
                  <a:gd name="connsiteX6" fmla="*/ 654348 w 2385381"/>
                  <a:gd name="connsiteY6" fmla="*/ 1473196 h 2400777"/>
                  <a:gd name="connsiteX7" fmla="*/ 658302 w 2385381"/>
                  <a:gd name="connsiteY7" fmla="*/ 1461622 h 2400777"/>
                  <a:gd name="connsiteX8" fmla="*/ 671386 w 2385381"/>
                  <a:gd name="connsiteY8" fmla="*/ 1471902 h 2400777"/>
                  <a:gd name="connsiteX9" fmla="*/ 827955 w 2385381"/>
                  <a:gd name="connsiteY9" fmla="*/ 1584404 h 2400777"/>
                  <a:gd name="connsiteX10" fmla="*/ 961161 w 2385381"/>
                  <a:gd name="connsiteY10" fmla="*/ 1561113 h 2400777"/>
                  <a:gd name="connsiteX11" fmla="*/ 1107523 w 2385381"/>
                  <a:gd name="connsiteY11" fmla="*/ 1234172 h 2400777"/>
                  <a:gd name="connsiteX12" fmla="*/ 1047713 w 2385381"/>
                  <a:gd name="connsiteY12" fmla="*/ 1065238 h 2400777"/>
                  <a:gd name="connsiteX13" fmla="*/ 799200 w 2385381"/>
                  <a:gd name="connsiteY13" fmla="*/ 895226 h 2400777"/>
                  <a:gd name="connsiteX14" fmla="*/ 388655 w 2385381"/>
                  <a:gd name="connsiteY14" fmla="*/ 990476 h 2400777"/>
                  <a:gd name="connsiteX15" fmla="*/ 202540 w 2385381"/>
                  <a:gd name="connsiteY15" fmla="*/ 1291825 h 2400777"/>
                  <a:gd name="connsiteX16" fmla="*/ 159408 w 2385381"/>
                  <a:gd name="connsiteY16" fmla="*/ 1760527 h 2400777"/>
                  <a:gd name="connsiteX17" fmla="*/ 163290 w 2385381"/>
                  <a:gd name="connsiteY17" fmla="*/ 1798987 h 2400777"/>
                  <a:gd name="connsiteX18" fmla="*/ 459535 w 2385381"/>
                  <a:gd name="connsiteY18" fmla="*/ 262406 h 2400777"/>
                  <a:gd name="connsiteX19" fmla="*/ 259618 w 2385381"/>
                  <a:gd name="connsiteY19" fmla="*/ 749296 h 2400777"/>
                  <a:gd name="connsiteX20" fmla="*/ 494040 w 2385381"/>
                  <a:gd name="connsiteY20" fmla="*/ 557430 h 2400777"/>
                  <a:gd name="connsiteX21" fmla="*/ 787411 w 2385381"/>
                  <a:gd name="connsiteY21" fmla="*/ 452547 h 2400777"/>
                  <a:gd name="connsiteX22" fmla="*/ 1235840 w 2385381"/>
                  <a:gd name="connsiteY22" fmla="*/ 591432 h 2400777"/>
                  <a:gd name="connsiteX23" fmla="*/ 1244251 w 2385381"/>
                  <a:gd name="connsiteY23" fmla="*/ 604084 h 2400777"/>
                  <a:gd name="connsiteX24" fmla="*/ 1228220 w 2385381"/>
                  <a:gd name="connsiteY24" fmla="*/ 609260 h 2400777"/>
                  <a:gd name="connsiteX25" fmla="*/ 1067698 w 2385381"/>
                  <a:gd name="connsiteY25" fmla="*/ 672736 h 2400777"/>
                  <a:gd name="connsiteX26" fmla="*/ 1008247 w 2385381"/>
                  <a:gd name="connsiteY26" fmla="*/ 799401 h 2400777"/>
                  <a:gd name="connsiteX27" fmla="*/ 1056195 w 2385381"/>
                  <a:gd name="connsiteY27" fmla="*/ 985084 h 2400777"/>
                  <a:gd name="connsiteX28" fmla="*/ 1238285 w 2385381"/>
                  <a:gd name="connsiteY28" fmla="*/ 1114480 h 2400777"/>
                  <a:gd name="connsiteX29" fmla="*/ 1466741 w 2385381"/>
                  <a:gd name="connsiteY29" fmla="*/ 1127564 h 2400777"/>
                  <a:gd name="connsiteX30" fmla="*/ 1701595 w 2385381"/>
                  <a:gd name="connsiteY30" fmla="*/ 962224 h 2400777"/>
                  <a:gd name="connsiteX31" fmla="*/ 1794042 w 2385381"/>
                  <a:gd name="connsiteY31" fmla="*/ 676187 h 2400777"/>
                  <a:gd name="connsiteX32" fmla="*/ 1690812 w 2385381"/>
                  <a:gd name="connsiteY32" fmla="*/ 379079 h 2400777"/>
                  <a:gd name="connsiteX33" fmla="*/ 1310459 w 2385381"/>
                  <a:gd name="connsiteY33" fmla="*/ 63352 h 2400777"/>
                  <a:gd name="connsiteX34" fmla="*/ 1202629 w 2385381"/>
                  <a:gd name="connsiteY34" fmla="*/ 5195 h 2400777"/>
                  <a:gd name="connsiteX35" fmla="*/ 1918765 w 2385381"/>
                  <a:gd name="connsiteY35" fmla="*/ 238899 h 2400777"/>
                  <a:gd name="connsiteX36" fmla="*/ 2385382 w 2385381"/>
                  <a:gd name="connsiteY36" fmla="*/ 1035046 h 2400777"/>
                  <a:gd name="connsiteX37" fmla="*/ 2059735 w 2385381"/>
                  <a:gd name="connsiteY37" fmla="*/ 612639 h 2400777"/>
                  <a:gd name="connsiteX38" fmla="*/ 2086117 w 2385381"/>
                  <a:gd name="connsiteY38" fmla="*/ 718887 h 2400777"/>
                  <a:gd name="connsiteX39" fmla="*/ 2107683 w 2385381"/>
                  <a:gd name="connsiteY39" fmla="*/ 879339 h 2400777"/>
                  <a:gd name="connsiteX40" fmla="*/ 2090862 w 2385381"/>
                  <a:gd name="connsiteY40" fmla="*/ 1106285 h 2400777"/>
                  <a:gd name="connsiteX41" fmla="*/ 1979509 w 2385381"/>
                  <a:gd name="connsiteY41" fmla="*/ 1342505 h 2400777"/>
                  <a:gd name="connsiteX42" fmla="*/ 1773123 w 2385381"/>
                  <a:gd name="connsiteY42" fmla="*/ 1507845 h 2400777"/>
                  <a:gd name="connsiteX43" fmla="*/ 1710222 w 2385381"/>
                  <a:gd name="connsiteY43" fmla="*/ 1536600 h 2400777"/>
                  <a:gd name="connsiteX44" fmla="*/ 1695844 w 2385381"/>
                  <a:gd name="connsiteY44" fmla="*/ 1537031 h 2400777"/>
                  <a:gd name="connsiteX45" fmla="*/ 1699151 w 2385381"/>
                  <a:gd name="connsiteY45" fmla="*/ 1522654 h 2400777"/>
                  <a:gd name="connsiteX46" fmla="*/ 1726396 w 2385381"/>
                  <a:gd name="connsiteY46" fmla="*/ 1398649 h 2400777"/>
                  <a:gd name="connsiteX47" fmla="*/ 1620651 w 2385381"/>
                  <a:gd name="connsiteY47" fmla="*/ 1221664 h 2400777"/>
                  <a:gd name="connsiteX48" fmla="*/ 1317432 w 2385381"/>
                  <a:gd name="connsiteY48" fmla="*/ 1234891 h 2400777"/>
                  <a:gd name="connsiteX49" fmla="*/ 1135702 w 2385381"/>
                  <a:gd name="connsiteY49" fmla="*/ 1450551 h 2400777"/>
                  <a:gd name="connsiteX50" fmla="*/ 1130311 w 2385381"/>
                  <a:gd name="connsiteY50" fmla="*/ 1682817 h 2400777"/>
                  <a:gd name="connsiteX51" fmla="*/ 1376882 w 2385381"/>
                  <a:gd name="connsiteY51" fmla="*/ 1988768 h 2400777"/>
                  <a:gd name="connsiteX52" fmla="*/ 1677729 w 2385381"/>
                  <a:gd name="connsiteY52" fmla="*/ 2036069 h 2400777"/>
                  <a:gd name="connsiteX53" fmla="*/ 2209691 w 2385381"/>
                  <a:gd name="connsiteY53" fmla="*/ 1816455 h 2400777"/>
                  <a:gd name="connsiteX54" fmla="*/ 2232120 w 2385381"/>
                  <a:gd name="connsiteY54" fmla="*/ 1805456 h 2400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385381" h="2400777">
                    <a:moveTo>
                      <a:pt x="2232120" y="1805456"/>
                    </a:moveTo>
                    <a:cubicBezTo>
                      <a:pt x="1954134" y="2312762"/>
                      <a:pt x="1284221" y="2543374"/>
                      <a:pt x="747370" y="2308664"/>
                    </a:cubicBezTo>
                    <a:cubicBezTo>
                      <a:pt x="928956" y="2320885"/>
                      <a:pt x="1105797" y="2322394"/>
                      <a:pt x="1278685" y="2240156"/>
                    </a:cubicBezTo>
                    <a:cubicBezTo>
                      <a:pt x="1240801" y="2229588"/>
                      <a:pt x="1209674" y="2221753"/>
                      <a:pt x="1179050" y="2212264"/>
                    </a:cubicBezTo>
                    <a:cubicBezTo>
                      <a:pt x="1064031" y="2176320"/>
                      <a:pt x="956992" y="2124706"/>
                      <a:pt x="864977" y="2047427"/>
                    </a:cubicBezTo>
                    <a:cubicBezTo>
                      <a:pt x="751036" y="1951746"/>
                      <a:pt x="674980" y="1831767"/>
                      <a:pt x="654348" y="1681236"/>
                    </a:cubicBezTo>
                    <a:cubicBezTo>
                      <a:pt x="645901" y="1612146"/>
                      <a:pt x="645901" y="1542286"/>
                      <a:pt x="654348" y="1473196"/>
                    </a:cubicBezTo>
                    <a:cubicBezTo>
                      <a:pt x="654780" y="1469026"/>
                      <a:pt x="652911" y="1463131"/>
                      <a:pt x="658302" y="1461622"/>
                    </a:cubicBezTo>
                    <a:cubicBezTo>
                      <a:pt x="666425" y="1459393"/>
                      <a:pt x="667791" y="1467013"/>
                      <a:pt x="671386" y="1471902"/>
                    </a:cubicBezTo>
                    <a:cubicBezTo>
                      <a:pt x="711498" y="1526104"/>
                      <a:pt x="759734" y="1568302"/>
                      <a:pt x="827955" y="1584404"/>
                    </a:cubicBezTo>
                    <a:cubicBezTo>
                      <a:pt x="876478" y="1595834"/>
                      <a:pt x="919538" y="1582895"/>
                      <a:pt x="961161" y="1561113"/>
                    </a:cubicBezTo>
                    <a:cubicBezTo>
                      <a:pt x="1087179" y="1495193"/>
                      <a:pt x="1124272" y="1364287"/>
                      <a:pt x="1107523" y="1234172"/>
                    </a:cubicBezTo>
                    <a:cubicBezTo>
                      <a:pt x="1100470" y="1174096"/>
                      <a:pt x="1080033" y="1116371"/>
                      <a:pt x="1047713" y="1065238"/>
                    </a:cubicBezTo>
                    <a:cubicBezTo>
                      <a:pt x="989197" y="973726"/>
                      <a:pt x="904874" y="917798"/>
                      <a:pt x="799200" y="895226"/>
                    </a:cubicBezTo>
                    <a:cubicBezTo>
                      <a:pt x="647806" y="862805"/>
                      <a:pt x="510215" y="892422"/>
                      <a:pt x="388655" y="990476"/>
                    </a:cubicBezTo>
                    <a:cubicBezTo>
                      <a:pt x="291104" y="1069120"/>
                      <a:pt x="238555" y="1175297"/>
                      <a:pt x="202540" y="1291825"/>
                    </a:cubicBezTo>
                    <a:cubicBezTo>
                      <a:pt x="155166" y="1445016"/>
                      <a:pt x="158114" y="1602879"/>
                      <a:pt x="159408" y="1760527"/>
                    </a:cubicBezTo>
                    <a:cubicBezTo>
                      <a:pt x="159408" y="1773539"/>
                      <a:pt x="169975" y="1785328"/>
                      <a:pt x="163290" y="1798987"/>
                    </a:cubicBezTo>
                    <a:cubicBezTo>
                      <a:pt x="-150496" y="1282624"/>
                      <a:pt x="9452" y="595027"/>
                      <a:pt x="459535" y="262406"/>
                    </a:cubicBezTo>
                    <a:cubicBezTo>
                      <a:pt x="363350" y="410565"/>
                      <a:pt x="274498" y="561671"/>
                      <a:pt x="259618" y="749296"/>
                    </a:cubicBezTo>
                    <a:cubicBezTo>
                      <a:pt x="333014" y="672952"/>
                      <a:pt x="407848" y="607966"/>
                      <a:pt x="494040" y="557430"/>
                    </a:cubicBezTo>
                    <a:cubicBezTo>
                      <a:pt x="585121" y="504018"/>
                      <a:pt x="680946" y="464911"/>
                      <a:pt x="787411" y="452547"/>
                    </a:cubicBezTo>
                    <a:cubicBezTo>
                      <a:pt x="958286" y="432706"/>
                      <a:pt x="1102634" y="492732"/>
                      <a:pt x="1235840" y="591432"/>
                    </a:cubicBezTo>
                    <a:cubicBezTo>
                      <a:pt x="1239938" y="594523"/>
                      <a:pt x="1245689" y="598621"/>
                      <a:pt x="1244251" y="604084"/>
                    </a:cubicBezTo>
                    <a:cubicBezTo>
                      <a:pt x="1242023" y="612495"/>
                      <a:pt x="1233900" y="608685"/>
                      <a:pt x="1228220" y="609260"/>
                    </a:cubicBezTo>
                    <a:cubicBezTo>
                      <a:pt x="1168770" y="615442"/>
                      <a:pt x="1113202" y="631976"/>
                      <a:pt x="1067698" y="672736"/>
                    </a:cubicBezTo>
                    <a:cubicBezTo>
                      <a:pt x="1030676" y="706163"/>
                      <a:pt x="1013135" y="748505"/>
                      <a:pt x="1008247" y="799401"/>
                    </a:cubicBezTo>
                    <a:cubicBezTo>
                      <a:pt x="1001562" y="868340"/>
                      <a:pt x="1016514" y="930882"/>
                      <a:pt x="1056195" y="985084"/>
                    </a:cubicBezTo>
                    <a:cubicBezTo>
                      <a:pt x="1101772" y="1047554"/>
                      <a:pt x="1166398" y="1087882"/>
                      <a:pt x="1238285" y="1114480"/>
                    </a:cubicBezTo>
                    <a:cubicBezTo>
                      <a:pt x="1311437" y="1141488"/>
                      <a:pt x="1390987" y="1146046"/>
                      <a:pt x="1466741" y="1127564"/>
                    </a:cubicBezTo>
                    <a:cubicBezTo>
                      <a:pt x="1566448" y="1104273"/>
                      <a:pt x="1641210" y="1042306"/>
                      <a:pt x="1701595" y="962224"/>
                    </a:cubicBezTo>
                    <a:cubicBezTo>
                      <a:pt x="1763842" y="880058"/>
                      <a:pt x="1796428" y="779236"/>
                      <a:pt x="1794042" y="676187"/>
                    </a:cubicBezTo>
                    <a:cubicBezTo>
                      <a:pt x="1792892" y="566416"/>
                      <a:pt x="1754360" y="467715"/>
                      <a:pt x="1690812" y="379079"/>
                    </a:cubicBezTo>
                    <a:cubicBezTo>
                      <a:pt x="1591609" y="240625"/>
                      <a:pt x="1456389" y="145446"/>
                      <a:pt x="1310459" y="63352"/>
                    </a:cubicBezTo>
                    <a:cubicBezTo>
                      <a:pt x="1274875" y="43367"/>
                      <a:pt x="1238572" y="24677"/>
                      <a:pt x="1202629" y="5195"/>
                    </a:cubicBezTo>
                    <a:cubicBezTo>
                      <a:pt x="1360061" y="-28591"/>
                      <a:pt x="1753354" y="107275"/>
                      <a:pt x="1918765" y="238899"/>
                    </a:cubicBezTo>
                    <a:cubicBezTo>
                      <a:pt x="2178277" y="445358"/>
                      <a:pt x="2335709" y="707457"/>
                      <a:pt x="2385382" y="1035046"/>
                    </a:cubicBezTo>
                    <a:cubicBezTo>
                      <a:pt x="2305229" y="874379"/>
                      <a:pt x="2215657" y="721332"/>
                      <a:pt x="2059735" y="612639"/>
                    </a:cubicBezTo>
                    <a:cubicBezTo>
                      <a:pt x="2069512" y="651530"/>
                      <a:pt x="2078929" y="684957"/>
                      <a:pt x="2086117" y="718887"/>
                    </a:cubicBezTo>
                    <a:cubicBezTo>
                      <a:pt x="2097548" y="771717"/>
                      <a:pt x="2104737" y="825366"/>
                      <a:pt x="2107683" y="879339"/>
                    </a:cubicBezTo>
                    <a:cubicBezTo>
                      <a:pt x="2112572" y="955402"/>
                      <a:pt x="2106893" y="1031768"/>
                      <a:pt x="2090862" y="1106285"/>
                    </a:cubicBezTo>
                    <a:cubicBezTo>
                      <a:pt x="2072028" y="1192399"/>
                      <a:pt x="2033928" y="1273149"/>
                      <a:pt x="1979509" y="1342505"/>
                    </a:cubicBezTo>
                    <a:cubicBezTo>
                      <a:pt x="1923222" y="1413530"/>
                      <a:pt x="1852198" y="1465504"/>
                      <a:pt x="1773123" y="1507845"/>
                    </a:cubicBezTo>
                    <a:cubicBezTo>
                      <a:pt x="1752779" y="1518700"/>
                      <a:pt x="1731141" y="1527111"/>
                      <a:pt x="1710222" y="1536600"/>
                    </a:cubicBezTo>
                    <a:cubicBezTo>
                      <a:pt x="1705190" y="1538900"/>
                      <a:pt x="1699870" y="1541919"/>
                      <a:pt x="1695844" y="1537031"/>
                    </a:cubicBezTo>
                    <a:cubicBezTo>
                      <a:pt x="1691818" y="1532143"/>
                      <a:pt x="1697426" y="1527183"/>
                      <a:pt x="1699151" y="1522654"/>
                    </a:cubicBezTo>
                    <a:cubicBezTo>
                      <a:pt x="1715239" y="1483173"/>
                      <a:pt x="1724455" y="1441235"/>
                      <a:pt x="1726396" y="1398649"/>
                    </a:cubicBezTo>
                    <a:cubicBezTo>
                      <a:pt x="1728193" y="1315979"/>
                      <a:pt x="1689662" y="1260626"/>
                      <a:pt x="1620651" y="1221664"/>
                    </a:cubicBezTo>
                    <a:cubicBezTo>
                      <a:pt x="1516702" y="1162788"/>
                      <a:pt x="1416420" y="1177238"/>
                      <a:pt x="1317432" y="1234891"/>
                    </a:cubicBezTo>
                    <a:cubicBezTo>
                      <a:pt x="1232685" y="1282336"/>
                      <a:pt x="1168095" y="1358989"/>
                      <a:pt x="1135702" y="1450551"/>
                    </a:cubicBezTo>
                    <a:cubicBezTo>
                      <a:pt x="1108098" y="1526967"/>
                      <a:pt x="1109751" y="1605252"/>
                      <a:pt x="1130311" y="1682817"/>
                    </a:cubicBezTo>
                    <a:cubicBezTo>
                      <a:pt x="1166973" y="1821056"/>
                      <a:pt x="1249499" y="1924788"/>
                      <a:pt x="1376882" y="1988768"/>
                    </a:cubicBezTo>
                    <a:cubicBezTo>
                      <a:pt x="1470982" y="2036069"/>
                      <a:pt x="1572199" y="2049081"/>
                      <a:pt x="1677729" y="2036069"/>
                    </a:cubicBezTo>
                    <a:cubicBezTo>
                      <a:pt x="1875561" y="2011628"/>
                      <a:pt x="2045214" y="1921050"/>
                      <a:pt x="2209691" y="1816455"/>
                    </a:cubicBezTo>
                    <a:cubicBezTo>
                      <a:pt x="2216161" y="1811998"/>
                      <a:pt x="2222343" y="1805600"/>
                      <a:pt x="2232120" y="1805456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2" name="任意多边形: 形状 401">
                <a:extLst>
                  <a:ext uri="{FF2B5EF4-FFF2-40B4-BE49-F238E27FC236}">
                    <a16:creationId xmlns:a16="http://schemas.microsoft.com/office/drawing/2014/main" id="{8FB1777C-918E-F773-DE77-D15BD5D1B7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95517" y="6152496"/>
                <a:ext cx="311001" cy="313009"/>
              </a:xfrm>
              <a:custGeom>
                <a:avLst/>
                <a:gdLst>
                  <a:gd name="connsiteX0" fmla="*/ 2232120 w 2385381"/>
                  <a:gd name="connsiteY0" fmla="*/ 1805456 h 2400777"/>
                  <a:gd name="connsiteX1" fmla="*/ 747370 w 2385381"/>
                  <a:gd name="connsiteY1" fmla="*/ 2308664 h 2400777"/>
                  <a:gd name="connsiteX2" fmla="*/ 1278685 w 2385381"/>
                  <a:gd name="connsiteY2" fmla="*/ 2240156 h 2400777"/>
                  <a:gd name="connsiteX3" fmla="*/ 1179050 w 2385381"/>
                  <a:gd name="connsiteY3" fmla="*/ 2212264 h 2400777"/>
                  <a:gd name="connsiteX4" fmla="*/ 864977 w 2385381"/>
                  <a:gd name="connsiteY4" fmla="*/ 2047427 h 2400777"/>
                  <a:gd name="connsiteX5" fmla="*/ 654348 w 2385381"/>
                  <a:gd name="connsiteY5" fmla="*/ 1681236 h 2400777"/>
                  <a:gd name="connsiteX6" fmla="*/ 654348 w 2385381"/>
                  <a:gd name="connsiteY6" fmla="*/ 1473196 h 2400777"/>
                  <a:gd name="connsiteX7" fmla="*/ 658302 w 2385381"/>
                  <a:gd name="connsiteY7" fmla="*/ 1461622 h 2400777"/>
                  <a:gd name="connsiteX8" fmla="*/ 671386 w 2385381"/>
                  <a:gd name="connsiteY8" fmla="*/ 1471902 h 2400777"/>
                  <a:gd name="connsiteX9" fmla="*/ 827955 w 2385381"/>
                  <a:gd name="connsiteY9" fmla="*/ 1584404 h 2400777"/>
                  <a:gd name="connsiteX10" fmla="*/ 961161 w 2385381"/>
                  <a:gd name="connsiteY10" fmla="*/ 1561113 h 2400777"/>
                  <a:gd name="connsiteX11" fmla="*/ 1107523 w 2385381"/>
                  <a:gd name="connsiteY11" fmla="*/ 1234172 h 2400777"/>
                  <a:gd name="connsiteX12" fmla="*/ 1047713 w 2385381"/>
                  <a:gd name="connsiteY12" fmla="*/ 1065238 h 2400777"/>
                  <a:gd name="connsiteX13" fmla="*/ 799200 w 2385381"/>
                  <a:gd name="connsiteY13" fmla="*/ 895226 h 2400777"/>
                  <a:gd name="connsiteX14" fmla="*/ 388655 w 2385381"/>
                  <a:gd name="connsiteY14" fmla="*/ 990476 h 2400777"/>
                  <a:gd name="connsiteX15" fmla="*/ 202540 w 2385381"/>
                  <a:gd name="connsiteY15" fmla="*/ 1291825 h 2400777"/>
                  <a:gd name="connsiteX16" fmla="*/ 159408 w 2385381"/>
                  <a:gd name="connsiteY16" fmla="*/ 1760527 h 2400777"/>
                  <a:gd name="connsiteX17" fmla="*/ 163290 w 2385381"/>
                  <a:gd name="connsiteY17" fmla="*/ 1798987 h 2400777"/>
                  <a:gd name="connsiteX18" fmla="*/ 459535 w 2385381"/>
                  <a:gd name="connsiteY18" fmla="*/ 262406 h 2400777"/>
                  <a:gd name="connsiteX19" fmla="*/ 259618 w 2385381"/>
                  <a:gd name="connsiteY19" fmla="*/ 749296 h 2400777"/>
                  <a:gd name="connsiteX20" fmla="*/ 494040 w 2385381"/>
                  <a:gd name="connsiteY20" fmla="*/ 557430 h 2400777"/>
                  <a:gd name="connsiteX21" fmla="*/ 787411 w 2385381"/>
                  <a:gd name="connsiteY21" fmla="*/ 452547 h 2400777"/>
                  <a:gd name="connsiteX22" fmla="*/ 1235840 w 2385381"/>
                  <a:gd name="connsiteY22" fmla="*/ 591432 h 2400777"/>
                  <a:gd name="connsiteX23" fmla="*/ 1244251 w 2385381"/>
                  <a:gd name="connsiteY23" fmla="*/ 604084 h 2400777"/>
                  <a:gd name="connsiteX24" fmla="*/ 1228220 w 2385381"/>
                  <a:gd name="connsiteY24" fmla="*/ 609260 h 2400777"/>
                  <a:gd name="connsiteX25" fmla="*/ 1067698 w 2385381"/>
                  <a:gd name="connsiteY25" fmla="*/ 672736 h 2400777"/>
                  <a:gd name="connsiteX26" fmla="*/ 1008247 w 2385381"/>
                  <a:gd name="connsiteY26" fmla="*/ 799401 h 2400777"/>
                  <a:gd name="connsiteX27" fmla="*/ 1056195 w 2385381"/>
                  <a:gd name="connsiteY27" fmla="*/ 985084 h 2400777"/>
                  <a:gd name="connsiteX28" fmla="*/ 1238285 w 2385381"/>
                  <a:gd name="connsiteY28" fmla="*/ 1114480 h 2400777"/>
                  <a:gd name="connsiteX29" fmla="*/ 1466741 w 2385381"/>
                  <a:gd name="connsiteY29" fmla="*/ 1127564 h 2400777"/>
                  <a:gd name="connsiteX30" fmla="*/ 1701595 w 2385381"/>
                  <a:gd name="connsiteY30" fmla="*/ 962224 h 2400777"/>
                  <a:gd name="connsiteX31" fmla="*/ 1794042 w 2385381"/>
                  <a:gd name="connsiteY31" fmla="*/ 676187 h 2400777"/>
                  <a:gd name="connsiteX32" fmla="*/ 1690812 w 2385381"/>
                  <a:gd name="connsiteY32" fmla="*/ 379079 h 2400777"/>
                  <a:gd name="connsiteX33" fmla="*/ 1310459 w 2385381"/>
                  <a:gd name="connsiteY33" fmla="*/ 63352 h 2400777"/>
                  <a:gd name="connsiteX34" fmla="*/ 1202629 w 2385381"/>
                  <a:gd name="connsiteY34" fmla="*/ 5195 h 2400777"/>
                  <a:gd name="connsiteX35" fmla="*/ 1918765 w 2385381"/>
                  <a:gd name="connsiteY35" fmla="*/ 238899 h 2400777"/>
                  <a:gd name="connsiteX36" fmla="*/ 2385382 w 2385381"/>
                  <a:gd name="connsiteY36" fmla="*/ 1035046 h 2400777"/>
                  <a:gd name="connsiteX37" fmla="*/ 2059735 w 2385381"/>
                  <a:gd name="connsiteY37" fmla="*/ 612639 h 2400777"/>
                  <a:gd name="connsiteX38" fmla="*/ 2086117 w 2385381"/>
                  <a:gd name="connsiteY38" fmla="*/ 718887 h 2400777"/>
                  <a:gd name="connsiteX39" fmla="*/ 2107683 w 2385381"/>
                  <a:gd name="connsiteY39" fmla="*/ 879339 h 2400777"/>
                  <a:gd name="connsiteX40" fmla="*/ 2090862 w 2385381"/>
                  <a:gd name="connsiteY40" fmla="*/ 1106285 h 2400777"/>
                  <a:gd name="connsiteX41" fmla="*/ 1979509 w 2385381"/>
                  <a:gd name="connsiteY41" fmla="*/ 1342505 h 2400777"/>
                  <a:gd name="connsiteX42" fmla="*/ 1773123 w 2385381"/>
                  <a:gd name="connsiteY42" fmla="*/ 1507845 h 2400777"/>
                  <a:gd name="connsiteX43" fmla="*/ 1710222 w 2385381"/>
                  <a:gd name="connsiteY43" fmla="*/ 1536600 h 2400777"/>
                  <a:gd name="connsiteX44" fmla="*/ 1695844 w 2385381"/>
                  <a:gd name="connsiteY44" fmla="*/ 1537031 h 2400777"/>
                  <a:gd name="connsiteX45" fmla="*/ 1699151 w 2385381"/>
                  <a:gd name="connsiteY45" fmla="*/ 1522654 h 2400777"/>
                  <a:gd name="connsiteX46" fmla="*/ 1726396 w 2385381"/>
                  <a:gd name="connsiteY46" fmla="*/ 1398649 h 2400777"/>
                  <a:gd name="connsiteX47" fmla="*/ 1620651 w 2385381"/>
                  <a:gd name="connsiteY47" fmla="*/ 1221664 h 2400777"/>
                  <a:gd name="connsiteX48" fmla="*/ 1317432 w 2385381"/>
                  <a:gd name="connsiteY48" fmla="*/ 1234891 h 2400777"/>
                  <a:gd name="connsiteX49" fmla="*/ 1135702 w 2385381"/>
                  <a:gd name="connsiteY49" fmla="*/ 1450551 h 2400777"/>
                  <a:gd name="connsiteX50" fmla="*/ 1130311 w 2385381"/>
                  <a:gd name="connsiteY50" fmla="*/ 1682817 h 2400777"/>
                  <a:gd name="connsiteX51" fmla="*/ 1376882 w 2385381"/>
                  <a:gd name="connsiteY51" fmla="*/ 1988768 h 2400777"/>
                  <a:gd name="connsiteX52" fmla="*/ 1677729 w 2385381"/>
                  <a:gd name="connsiteY52" fmla="*/ 2036069 h 2400777"/>
                  <a:gd name="connsiteX53" fmla="*/ 2209691 w 2385381"/>
                  <a:gd name="connsiteY53" fmla="*/ 1816455 h 2400777"/>
                  <a:gd name="connsiteX54" fmla="*/ 2232120 w 2385381"/>
                  <a:gd name="connsiteY54" fmla="*/ 1805456 h 2400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385381" h="2400777">
                    <a:moveTo>
                      <a:pt x="2232120" y="1805456"/>
                    </a:moveTo>
                    <a:cubicBezTo>
                      <a:pt x="1954134" y="2312762"/>
                      <a:pt x="1284221" y="2543374"/>
                      <a:pt x="747370" y="2308664"/>
                    </a:cubicBezTo>
                    <a:cubicBezTo>
                      <a:pt x="928956" y="2320885"/>
                      <a:pt x="1105797" y="2322394"/>
                      <a:pt x="1278685" y="2240156"/>
                    </a:cubicBezTo>
                    <a:cubicBezTo>
                      <a:pt x="1240801" y="2229588"/>
                      <a:pt x="1209674" y="2221753"/>
                      <a:pt x="1179050" y="2212264"/>
                    </a:cubicBezTo>
                    <a:cubicBezTo>
                      <a:pt x="1064031" y="2176320"/>
                      <a:pt x="956992" y="2124706"/>
                      <a:pt x="864977" y="2047427"/>
                    </a:cubicBezTo>
                    <a:cubicBezTo>
                      <a:pt x="751036" y="1951746"/>
                      <a:pt x="674980" y="1831767"/>
                      <a:pt x="654348" y="1681236"/>
                    </a:cubicBezTo>
                    <a:cubicBezTo>
                      <a:pt x="645901" y="1612146"/>
                      <a:pt x="645901" y="1542286"/>
                      <a:pt x="654348" y="1473196"/>
                    </a:cubicBezTo>
                    <a:cubicBezTo>
                      <a:pt x="654780" y="1469026"/>
                      <a:pt x="652911" y="1463131"/>
                      <a:pt x="658302" y="1461622"/>
                    </a:cubicBezTo>
                    <a:cubicBezTo>
                      <a:pt x="666425" y="1459393"/>
                      <a:pt x="667791" y="1467013"/>
                      <a:pt x="671386" y="1471902"/>
                    </a:cubicBezTo>
                    <a:cubicBezTo>
                      <a:pt x="711498" y="1526104"/>
                      <a:pt x="759734" y="1568302"/>
                      <a:pt x="827955" y="1584404"/>
                    </a:cubicBezTo>
                    <a:cubicBezTo>
                      <a:pt x="876478" y="1595834"/>
                      <a:pt x="919538" y="1582895"/>
                      <a:pt x="961161" y="1561113"/>
                    </a:cubicBezTo>
                    <a:cubicBezTo>
                      <a:pt x="1087179" y="1495193"/>
                      <a:pt x="1124272" y="1364287"/>
                      <a:pt x="1107523" y="1234172"/>
                    </a:cubicBezTo>
                    <a:cubicBezTo>
                      <a:pt x="1100470" y="1174096"/>
                      <a:pt x="1080033" y="1116371"/>
                      <a:pt x="1047713" y="1065238"/>
                    </a:cubicBezTo>
                    <a:cubicBezTo>
                      <a:pt x="989197" y="973726"/>
                      <a:pt x="904874" y="917798"/>
                      <a:pt x="799200" y="895226"/>
                    </a:cubicBezTo>
                    <a:cubicBezTo>
                      <a:pt x="647806" y="862805"/>
                      <a:pt x="510215" y="892422"/>
                      <a:pt x="388655" y="990476"/>
                    </a:cubicBezTo>
                    <a:cubicBezTo>
                      <a:pt x="291104" y="1069120"/>
                      <a:pt x="238555" y="1175297"/>
                      <a:pt x="202540" y="1291825"/>
                    </a:cubicBezTo>
                    <a:cubicBezTo>
                      <a:pt x="155166" y="1445016"/>
                      <a:pt x="158114" y="1602879"/>
                      <a:pt x="159408" y="1760527"/>
                    </a:cubicBezTo>
                    <a:cubicBezTo>
                      <a:pt x="159408" y="1773539"/>
                      <a:pt x="169975" y="1785328"/>
                      <a:pt x="163290" y="1798987"/>
                    </a:cubicBezTo>
                    <a:cubicBezTo>
                      <a:pt x="-150496" y="1282624"/>
                      <a:pt x="9452" y="595027"/>
                      <a:pt x="459535" y="262406"/>
                    </a:cubicBezTo>
                    <a:cubicBezTo>
                      <a:pt x="363350" y="410565"/>
                      <a:pt x="274498" y="561671"/>
                      <a:pt x="259618" y="749296"/>
                    </a:cubicBezTo>
                    <a:cubicBezTo>
                      <a:pt x="333014" y="672952"/>
                      <a:pt x="407848" y="607966"/>
                      <a:pt x="494040" y="557430"/>
                    </a:cubicBezTo>
                    <a:cubicBezTo>
                      <a:pt x="585121" y="504018"/>
                      <a:pt x="680946" y="464911"/>
                      <a:pt x="787411" y="452547"/>
                    </a:cubicBezTo>
                    <a:cubicBezTo>
                      <a:pt x="958286" y="432706"/>
                      <a:pt x="1102634" y="492732"/>
                      <a:pt x="1235840" y="591432"/>
                    </a:cubicBezTo>
                    <a:cubicBezTo>
                      <a:pt x="1239938" y="594523"/>
                      <a:pt x="1245689" y="598621"/>
                      <a:pt x="1244251" y="604084"/>
                    </a:cubicBezTo>
                    <a:cubicBezTo>
                      <a:pt x="1242023" y="612495"/>
                      <a:pt x="1233900" y="608685"/>
                      <a:pt x="1228220" y="609260"/>
                    </a:cubicBezTo>
                    <a:cubicBezTo>
                      <a:pt x="1168770" y="615442"/>
                      <a:pt x="1113202" y="631976"/>
                      <a:pt x="1067698" y="672736"/>
                    </a:cubicBezTo>
                    <a:cubicBezTo>
                      <a:pt x="1030676" y="706163"/>
                      <a:pt x="1013135" y="748505"/>
                      <a:pt x="1008247" y="799401"/>
                    </a:cubicBezTo>
                    <a:cubicBezTo>
                      <a:pt x="1001562" y="868340"/>
                      <a:pt x="1016514" y="930882"/>
                      <a:pt x="1056195" y="985084"/>
                    </a:cubicBezTo>
                    <a:cubicBezTo>
                      <a:pt x="1101772" y="1047554"/>
                      <a:pt x="1166398" y="1087882"/>
                      <a:pt x="1238285" y="1114480"/>
                    </a:cubicBezTo>
                    <a:cubicBezTo>
                      <a:pt x="1311437" y="1141488"/>
                      <a:pt x="1390987" y="1146046"/>
                      <a:pt x="1466741" y="1127564"/>
                    </a:cubicBezTo>
                    <a:cubicBezTo>
                      <a:pt x="1566448" y="1104273"/>
                      <a:pt x="1641210" y="1042306"/>
                      <a:pt x="1701595" y="962224"/>
                    </a:cubicBezTo>
                    <a:cubicBezTo>
                      <a:pt x="1763842" y="880058"/>
                      <a:pt x="1796428" y="779236"/>
                      <a:pt x="1794042" y="676187"/>
                    </a:cubicBezTo>
                    <a:cubicBezTo>
                      <a:pt x="1792892" y="566416"/>
                      <a:pt x="1754360" y="467715"/>
                      <a:pt x="1690812" y="379079"/>
                    </a:cubicBezTo>
                    <a:cubicBezTo>
                      <a:pt x="1591609" y="240625"/>
                      <a:pt x="1456389" y="145446"/>
                      <a:pt x="1310459" y="63352"/>
                    </a:cubicBezTo>
                    <a:cubicBezTo>
                      <a:pt x="1274875" y="43367"/>
                      <a:pt x="1238572" y="24677"/>
                      <a:pt x="1202629" y="5195"/>
                    </a:cubicBezTo>
                    <a:cubicBezTo>
                      <a:pt x="1360061" y="-28591"/>
                      <a:pt x="1753354" y="107275"/>
                      <a:pt x="1918765" y="238899"/>
                    </a:cubicBezTo>
                    <a:cubicBezTo>
                      <a:pt x="2178277" y="445358"/>
                      <a:pt x="2335709" y="707457"/>
                      <a:pt x="2385382" y="1035046"/>
                    </a:cubicBezTo>
                    <a:cubicBezTo>
                      <a:pt x="2305229" y="874379"/>
                      <a:pt x="2215657" y="721332"/>
                      <a:pt x="2059735" y="612639"/>
                    </a:cubicBezTo>
                    <a:cubicBezTo>
                      <a:pt x="2069512" y="651530"/>
                      <a:pt x="2078929" y="684957"/>
                      <a:pt x="2086117" y="718887"/>
                    </a:cubicBezTo>
                    <a:cubicBezTo>
                      <a:pt x="2097548" y="771717"/>
                      <a:pt x="2104737" y="825366"/>
                      <a:pt x="2107683" y="879339"/>
                    </a:cubicBezTo>
                    <a:cubicBezTo>
                      <a:pt x="2112572" y="955402"/>
                      <a:pt x="2106893" y="1031768"/>
                      <a:pt x="2090862" y="1106285"/>
                    </a:cubicBezTo>
                    <a:cubicBezTo>
                      <a:pt x="2072028" y="1192399"/>
                      <a:pt x="2033928" y="1273149"/>
                      <a:pt x="1979509" y="1342505"/>
                    </a:cubicBezTo>
                    <a:cubicBezTo>
                      <a:pt x="1923222" y="1413530"/>
                      <a:pt x="1852198" y="1465504"/>
                      <a:pt x="1773123" y="1507845"/>
                    </a:cubicBezTo>
                    <a:cubicBezTo>
                      <a:pt x="1752779" y="1518700"/>
                      <a:pt x="1731141" y="1527111"/>
                      <a:pt x="1710222" y="1536600"/>
                    </a:cubicBezTo>
                    <a:cubicBezTo>
                      <a:pt x="1705190" y="1538900"/>
                      <a:pt x="1699870" y="1541919"/>
                      <a:pt x="1695844" y="1537031"/>
                    </a:cubicBezTo>
                    <a:cubicBezTo>
                      <a:pt x="1691818" y="1532143"/>
                      <a:pt x="1697426" y="1527183"/>
                      <a:pt x="1699151" y="1522654"/>
                    </a:cubicBezTo>
                    <a:cubicBezTo>
                      <a:pt x="1715239" y="1483173"/>
                      <a:pt x="1724455" y="1441235"/>
                      <a:pt x="1726396" y="1398649"/>
                    </a:cubicBezTo>
                    <a:cubicBezTo>
                      <a:pt x="1728193" y="1315979"/>
                      <a:pt x="1689662" y="1260626"/>
                      <a:pt x="1620651" y="1221664"/>
                    </a:cubicBezTo>
                    <a:cubicBezTo>
                      <a:pt x="1516702" y="1162788"/>
                      <a:pt x="1416420" y="1177238"/>
                      <a:pt x="1317432" y="1234891"/>
                    </a:cubicBezTo>
                    <a:cubicBezTo>
                      <a:pt x="1232685" y="1282336"/>
                      <a:pt x="1168095" y="1358989"/>
                      <a:pt x="1135702" y="1450551"/>
                    </a:cubicBezTo>
                    <a:cubicBezTo>
                      <a:pt x="1108098" y="1526967"/>
                      <a:pt x="1109751" y="1605252"/>
                      <a:pt x="1130311" y="1682817"/>
                    </a:cubicBezTo>
                    <a:cubicBezTo>
                      <a:pt x="1166973" y="1821056"/>
                      <a:pt x="1249499" y="1924788"/>
                      <a:pt x="1376882" y="1988768"/>
                    </a:cubicBezTo>
                    <a:cubicBezTo>
                      <a:pt x="1470982" y="2036069"/>
                      <a:pt x="1572199" y="2049081"/>
                      <a:pt x="1677729" y="2036069"/>
                    </a:cubicBezTo>
                    <a:cubicBezTo>
                      <a:pt x="1875561" y="2011628"/>
                      <a:pt x="2045214" y="1921050"/>
                      <a:pt x="2209691" y="1816455"/>
                    </a:cubicBezTo>
                    <a:cubicBezTo>
                      <a:pt x="2216161" y="1811998"/>
                      <a:pt x="2222343" y="1805600"/>
                      <a:pt x="2232120" y="1805456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403" name="组合 402">
              <a:extLst>
                <a:ext uri="{FF2B5EF4-FFF2-40B4-BE49-F238E27FC236}">
                  <a16:creationId xmlns:a16="http://schemas.microsoft.com/office/drawing/2014/main" id="{366719C0-2730-2F62-05DA-30ED2F9B1A9B}"/>
                </a:ext>
              </a:extLst>
            </p:cNvPr>
            <p:cNvGrpSpPr/>
            <p:nvPr/>
          </p:nvGrpSpPr>
          <p:grpSpPr>
            <a:xfrm>
              <a:off x="3016023" y="367685"/>
              <a:ext cx="268965" cy="6097650"/>
              <a:chOff x="3016023" y="367685"/>
              <a:chExt cx="268965" cy="6097650"/>
            </a:xfrm>
            <a:solidFill>
              <a:srgbClr val="E2311D"/>
            </a:solidFill>
          </p:grpSpPr>
          <p:sp>
            <p:nvSpPr>
              <p:cNvPr id="404" name="任意多边形: 形状 403">
                <a:extLst>
                  <a:ext uri="{FF2B5EF4-FFF2-40B4-BE49-F238E27FC236}">
                    <a16:creationId xmlns:a16="http://schemas.microsoft.com/office/drawing/2014/main" id="{AADD408D-BFF3-3314-B9F8-2A8D937412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6023" y="367685"/>
                <a:ext cx="267940" cy="326630"/>
              </a:xfrm>
              <a:custGeom>
                <a:avLst/>
                <a:gdLst>
                  <a:gd name="connsiteX0" fmla="*/ 1038179 w 2055099"/>
                  <a:gd name="connsiteY0" fmla="*/ 1301079 h 2505255"/>
                  <a:gd name="connsiteX1" fmla="*/ 1269295 w 2055099"/>
                  <a:gd name="connsiteY1" fmla="*/ 1371816 h 2505255"/>
                  <a:gd name="connsiteX2" fmla="*/ 1398691 w 2055099"/>
                  <a:gd name="connsiteY2" fmla="*/ 1638588 h 2505255"/>
                  <a:gd name="connsiteX3" fmla="*/ 1352972 w 2055099"/>
                  <a:gd name="connsiteY3" fmla="*/ 1742249 h 2505255"/>
                  <a:gd name="connsiteX4" fmla="*/ 1165347 w 2055099"/>
                  <a:gd name="connsiteY4" fmla="*/ 1870638 h 2505255"/>
                  <a:gd name="connsiteX5" fmla="*/ 1146801 w 2055099"/>
                  <a:gd name="connsiteY5" fmla="*/ 1872364 h 2505255"/>
                  <a:gd name="connsiteX6" fmla="*/ 1142272 w 2055099"/>
                  <a:gd name="connsiteY6" fmla="*/ 1868482 h 2505255"/>
                  <a:gd name="connsiteX7" fmla="*/ 1189070 w 2055099"/>
                  <a:gd name="connsiteY7" fmla="*/ 1726074 h 2505255"/>
                  <a:gd name="connsiteX8" fmla="*/ 1133358 w 2055099"/>
                  <a:gd name="connsiteY8" fmla="*/ 1577053 h 2505255"/>
                  <a:gd name="connsiteX9" fmla="*/ 878591 w 2055099"/>
                  <a:gd name="connsiteY9" fmla="*/ 1474758 h 2505255"/>
                  <a:gd name="connsiteX10" fmla="*/ 715336 w 2055099"/>
                  <a:gd name="connsiteY10" fmla="*/ 1522275 h 2505255"/>
                  <a:gd name="connsiteX11" fmla="*/ 780537 w 2055099"/>
                  <a:gd name="connsiteY11" fmla="*/ 1412288 h 2505255"/>
                  <a:gd name="connsiteX12" fmla="*/ 1038179 w 2055099"/>
                  <a:gd name="connsiteY12" fmla="*/ 1301079 h 2505255"/>
                  <a:gd name="connsiteX13" fmla="*/ 1070385 w 2055099"/>
                  <a:gd name="connsiteY13" fmla="*/ 1052711 h 2505255"/>
                  <a:gd name="connsiteX14" fmla="*/ 1066863 w 2055099"/>
                  <a:gd name="connsiteY14" fmla="*/ 1056449 h 2505255"/>
                  <a:gd name="connsiteX15" fmla="*/ 1070888 w 2055099"/>
                  <a:gd name="connsiteY15" fmla="*/ 1058533 h 2505255"/>
                  <a:gd name="connsiteX16" fmla="*/ 1074770 w 2055099"/>
                  <a:gd name="connsiteY16" fmla="*/ 1055658 h 2505255"/>
                  <a:gd name="connsiteX17" fmla="*/ 1070385 w 2055099"/>
                  <a:gd name="connsiteY17" fmla="*/ 1052711 h 2505255"/>
                  <a:gd name="connsiteX18" fmla="*/ 1003386 w 2055099"/>
                  <a:gd name="connsiteY18" fmla="*/ 0 h 2505255"/>
                  <a:gd name="connsiteX19" fmla="*/ 1094970 w 2055099"/>
                  <a:gd name="connsiteY19" fmla="*/ 107040 h 2505255"/>
                  <a:gd name="connsiteX20" fmla="*/ 1218616 w 2055099"/>
                  <a:gd name="connsiteY20" fmla="*/ 321694 h 2505255"/>
                  <a:gd name="connsiteX21" fmla="*/ 1189430 w 2055099"/>
                  <a:gd name="connsiteY21" fmla="*/ 519598 h 2505255"/>
                  <a:gd name="connsiteX22" fmla="*/ 1121137 w 2055099"/>
                  <a:gd name="connsiteY22" fmla="*/ 580486 h 2505255"/>
                  <a:gd name="connsiteX23" fmla="*/ 959824 w 2055099"/>
                  <a:gd name="connsiteY23" fmla="*/ 835253 h 2505255"/>
                  <a:gd name="connsiteX24" fmla="*/ 1012516 w 2055099"/>
                  <a:gd name="connsiteY24" fmla="*/ 1003037 h 2505255"/>
                  <a:gd name="connsiteX25" fmla="*/ 1058236 w 2055099"/>
                  <a:gd name="connsiteY25" fmla="*/ 1045019 h 2505255"/>
                  <a:gd name="connsiteX26" fmla="*/ 1056223 w 2055099"/>
                  <a:gd name="connsiteY26" fmla="*/ 1030641 h 2505255"/>
                  <a:gd name="connsiteX27" fmla="*/ 1052629 w 2055099"/>
                  <a:gd name="connsiteY27" fmla="*/ 762432 h 2505255"/>
                  <a:gd name="connsiteX28" fmla="*/ 1288490 w 2055099"/>
                  <a:gd name="connsiteY28" fmla="*/ 544399 h 2505255"/>
                  <a:gd name="connsiteX29" fmla="*/ 1291868 w 2055099"/>
                  <a:gd name="connsiteY29" fmla="*/ 548640 h 2505255"/>
                  <a:gd name="connsiteX30" fmla="*/ 1257578 w 2055099"/>
                  <a:gd name="connsiteY30" fmla="*/ 674586 h 2505255"/>
                  <a:gd name="connsiteX31" fmla="*/ 1283961 w 2055099"/>
                  <a:gd name="connsiteY31" fmla="*/ 991535 h 2505255"/>
                  <a:gd name="connsiteX32" fmla="*/ 1491354 w 2055099"/>
                  <a:gd name="connsiteY32" fmla="*/ 1264705 h 2505255"/>
                  <a:gd name="connsiteX33" fmla="*/ 1446713 w 2055099"/>
                  <a:gd name="connsiteY33" fmla="*/ 1152346 h 2505255"/>
                  <a:gd name="connsiteX34" fmla="*/ 1381152 w 2055099"/>
                  <a:gd name="connsiteY34" fmla="*/ 1066729 h 2505255"/>
                  <a:gd name="connsiteX35" fmla="*/ 1356422 w 2055099"/>
                  <a:gd name="connsiteY35" fmla="*/ 855669 h 2505255"/>
                  <a:gd name="connsiteX36" fmla="*/ 1456489 w 2055099"/>
                  <a:gd name="connsiteY36" fmla="*/ 676599 h 2505255"/>
                  <a:gd name="connsiteX37" fmla="*/ 1482296 w 2055099"/>
                  <a:gd name="connsiteY37" fmla="*/ 681775 h 2505255"/>
                  <a:gd name="connsiteX38" fmla="*/ 1638506 w 2055099"/>
                  <a:gd name="connsiteY38" fmla="*/ 998652 h 2505255"/>
                  <a:gd name="connsiteX39" fmla="*/ 1748853 w 2055099"/>
                  <a:gd name="connsiteY39" fmla="*/ 1103031 h 2505255"/>
                  <a:gd name="connsiteX40" fmla="*/ 2029212 w 2055099"/>
                  <a:gd name="connsiteY40" fmla="*/ 1476483 h 2505255"/>
                  <a:gd name="connsiteX41" fmla="*/ 2054803 w 2055099"/>
                  <a:gd name="connsiteY41" fmla="*/ 1599266 h 2505255"/>
                  <a:gd name="connsiteX42" fmla="*/ 1980759 w 2055099"/>
                  <a:gd name="connsiteY42" fmla="*/ 1819096 h 2505255"/>
                  <a:gd name="connsiteX43" fmla="*/ 1743102 w 2055099"/>
                  <a:gd name="connsiteY43" fmla="*/ 2030084 h 2505255"/>
                  <a:gd name="connsiteX44" fmla="*/ 1363755 w 2055099"/>
                  <a:gd name="connsiteY44" fmla="*/ 2252933 h 2505255"/>
                  <a:gd name="connsiteX45" fmla="*/ 1103309 w 2055099"/>
                  <a:gd name="connsiteY45" fmla="*/ 2454216 h 2505255"/>
                  <a:gd name="connsiteX46" fmla="*/ 1047525 w 2055099"/>
                  <a:gd name="connsiteY46" fmla="*/ 2505255 h 2505255"/>
                  <a:gd name="connsiteX47" fmla="*/ 687516 w 2055099"/>
                  <a:gd name="connsiteY47" fmla="*/ 2238699 h 2505255"/>
                  <a:gd name="connsiteX48" fmla="*/ 342460 w 2055099"/>
                  <a:gd name="connsiteY48" fmla="*/ 2029293 h 2505255"/>
                  <a:gd name="connsiteX49" fmla="*/ 78132 w 2055099"/>
                  <a:gd name="connsiteY49" fmla="*/ 1839584 h 2505255"/>
                  <a:gd name="connsiteX50" fmla="*/ 4088 w 2055099"/>
                  <a:gd name="connsiteY50" fmla="*/ 1587549 h 2505255"/>
                  <a:gd name="connsiteX51" fmla="*/ 199405 w 2055099"/>
                  <a:gd name="connsiteY51" fmla="*/ 1169958 h 2505255"/>
                  <a:gd name="connsiteX52" fmla="*/ 467327 w 2055099"/>
                  <a:gd name="connsiteY52" fmla="*/ 815269 h 2505255"/>
                  <a:gd name="connsiteX53" fmla="*/ 541514 w 2055099"/>
                  <a:gd name="connsiteY53" fmla="*/ 685872 h 2505255"/>
                  <a:gd name="connsiteX54" fmla="*/ 569838 w 2055099"/>
                  <a:gd name="connsiteY54" fmla="*/ 823032 h 2505255"/>
                  <a:gd name="connsiteX55" fmla="*/ 684353 w 2055099"/>
                  <a:gd name="connsiteY55" fmla="*/ 976151 h 2505255"/>
                  <a:gd name="connsiteX56" fmla="*/ 918417 w 2055099"/>
                  <a:gd name="connsiteY56" fmla="*/ 1119925 h 2505255"/>
                  <a:gd name="connsiteX57" fmla="*/ 1044291 w 2055099"/>
                  <a:gd name="connsiteY57" fmla="*/ 1171396 h 2505255"/>
                  <a:gd name="connsiteX58" fmla="*/ 731870 w 2055099"/>
                  <a:gd name="connsiteY58" fmla="*/ 1253131 h 2505255"/>
                  <a:gd name="connsiteX59" fmla="*/ 514916 w 2055099"/>
                  <a:gd name="connsiteY59" fmla="*/ 1491723 h 2505255"/>
                  <a:gd name="connsiteX60" fmla="*/ 478973 w 2055099"/>
                  <a:gd name="connsiteY60" fmla="*/ 1665258 h 2505255"/>
                  <a:gd name="connsiteX61" fmla="*/ 573935 w 2055099"/>
                  <a:gd name="connsiteY61" fmla="*/ 1910464 h 2505255"/>
                  <a:gd name="connsiteX62" fmla="*/ 606284 w 2055099"/>
                  <a:gd name="connsiteY62" fmla="*/ 1948995 h 2505255"/>
                  <a:gd name="connsiteX63" fmla="*/ 601899 w 2055099"/>
                  <a:gd name="connsiteY63" fmla="*/ 1952805 h 2505255"/>
                  <a:gd name="connsiteX64" fmla="*/ 417150 w 2055099"/>
                  <a:gd name="connsiteY64" fmla="*/ 1839727 h 2505255"/>
                  <a:gd name="connsiteX65" fmla="*/ 296092 w 2055099"/>
                  <a:gd name="connsiteY65" fmla="*/ 1707456 h 2505255"/>
                  <a:gd name="connsiteX66" fmla="*/ 246347 w 2055099"/>
                  <a:gd name="connsiteY66" fmla="*/ 1463041 h 2505255"/>
                  <a:gd name="connsiteX67" fmla="*/ 364170 w 2055099"/>
                  <a:gd name="connsiteY67" fmla="*/ 1224017 h 2505255"/>
                  <a:gd name="connsiteX68" fmla="*/ 369273 w 2055099"/>
                  <a:gd name="connsiteY68" fmla="*/ 1216828 h 2505255"/>
                  <a:gd name="connsiteX69" fmla="*/ 361150 w 2055099"/>
                  <a:gd name="connsiteY69" fmla="*/ 1217439 h 2505255"/>
                  <a:gd name="connsiteX70" fmla="*/ 359856 w 2055099"/>
                  <a:gd name="connsiteY70" fmla="*/ 1220207 h 2505255"/>
                  <a:gd name="connsiteX71" fmla="*/ 295158 w 2055099"/>
                  <a:gd name="connsiteY71" fmla="*/ 1264274 h 2505255"/>
                  <a:gd name="connsiteX72" fmla="*/ 129171 w 2055099"/>
                  <a:gd name="connsiteY72" fmla="*/ 1511852 h 2505255"/>
                  <a:gd name="connsiteX73" fmla="*/ 184309 w 2055099"/>
                  <a:gd name="connsiteY73" fmla="*/ 1756626 h 2505255"/>
                  <a:gd name="connsiteX74" fmla="*/ 366182 w 2055099"/>
                  <a:gd name="connsiteY74" fmla="*/ 1918156 h 2505255"/>
                  <a:gd name="connsiteX75" fmla="*/ 842792 w 2055099"/>
                  <a:gd name="connsiteY75" fmla="*/ 2177595 h 2505255"/>
                  <a:gd name="connsiteX76" fmla="*/ 1032285 w 2055099"/>
                  <a:gd name="connsiteY76" fmla="*/ 2299156 h 2505255"/>
                  <a:gd name="connsiteX77" fmla="*/ 1057877 w 2055099"/>
                  <a:gd name="connsiteY77" fmla="*/ 2300090 h 2505255"/>
                  <a:gd name="connsiteX78" fmla="*/ 1349809 w 2055099"/>
                  <a:gd name="connsiteY78" fmla="*/ 2104990 h 2505255"/>
                  <a:gd name="connsiteX79" fmla="*/ 1531754 w 2055099"/>
                  <a:gd name="connsiteY79" fmla="*/ 2006001 h 2505255"/>
                  <a:gd name="connsiteX80" fmla="*/ 1793997 w 2055099"/>
                  <a:gd name="connsiteY80" fmla="*/ 1847851 h 2505255"/>
                  <a:gd name="connsiteX81" fmla="*/ 1941581 w 2055099"/>
                  <a:gd name="connsiteY81" fmla="*/ 1665330 h 2505255"/>
                  <a:gd name="connsiteX82" fmla="*/ 1884072 w 2055099"/>
                  <a:gd name="connsiteY82" fmla="*/ 1380658 h 2505255"/>
                  <a:gd name="connsiteX83" fmla="*/ 1730952 w 2055099"/>
                  <a:gd name="connsiteY83" fmla="*/ 1250256 h 2505255"/>
                  <a:gd name="connsiteX84" fmla="*/ 1776673 w 2055099"/>
                  <a:gd name="connsiteY84" fmla="*/ 1373757 h 2505255"/>
                  <a:gd name="connsiteX85" fmla="*/ 1801834 w 2055099"/>
                  <a:gd name="connsiteY85" fmla="*/ 1566557 h 2505255"/>
                  <a:gd name="connsiteX86" fmla="*/ 1601556 w 2055099"/>
                  <a:gd name="connsiteY86" fmla="*/ 1920744 h 2505255"/>
                  <a:gd name="connsiteX87" fmla="*/ 1232059 w 2055099"/>
                  <a:gd name="connsiteY87" fmla="*/ 2080189 h 2505255"/>
                  <a:gd name="connsiteX88" fmla="*/ 823669 w 2055099"/>
                  <a:gd name="connsiteY88" fmla="*/ 2036194 h 2505255"/>
                  <a:gd name="connsiteX89" fmla="*/ 668466 w 2055099"/>
                  <a:gd name="connsiteY89" fmla="*/ 1934546 h 2505255"/>
                  <a:gd name="connsiteX90" fmla="*/ 603768 w 2055099"/>
                  <a:gd name="connsiteY90" fmla="*/ 1789263 h 2505255"/>
                  <a:gd name="connsiteX91" fmla="*/ 756168 w 2055099"/>
                  <a:gd name="connsiteY91" fmla="*/ 1603004 h 2505255"/>
                  <a:gd name="connsiteX92" fmla="*/ 921507 w 2055099"/>
                  <a:gd name="connsiteY92" fmla="*/ 1610193 h 2505255"/>
                  <a:gd name="connsiteX93" fmla="*/ 824245 w 2055099"/>
                  <a:gd name="connsiteY93" fmla="*/ 1707096 h 2505255"/>
                  <a:gd name="connsiteX94" fmla="*/ 926036 w 2055099"/>
                  <a:gd name="connsiteY94" fmla="*/ 2006576 h 2505255"/>
                  <a:gd name="connsiteX95" fmla="*/ 1335791 w 2055099"/>
                  <a:gd name="connsiteY95" fmla="*/ 1978397 h 2505255"/>
                  <a:gd name="connsiteX96" fmla="*/ 1536139 w 2055099"/>
                  <a:gd name="connsiteY96" fmla="*/ 1786387 h 2505255"/>
                  <a:gd name="connsiteX97" fmla="*/ 1560509 w 2055099"/>
                  <a:gd name="connsiteY97" fmla="*/ 1599050 h 2505255"/>
                  <a:gd name="connsiteX98" fmla="*/ 1473167 w 2055099"/>
                  <a:gd name="connsiteY98" fmla="*/ 1382671 h 2505255"/>
                  <a:gd name="connsiteX99" fmla="*/ 1239966 w 2055099"/>
                  <a:gd name="connsiteY99" fmla="*/ 1204320 h 2505255"/>
                  <a:gd name="connsiteX100" fmla="*/ 905046 w 2055099"/>
                  <a:gd name="connsiteY100" fmla="*/ 1064069 h 2505255"/>
                  <a:gd name="connsiteX101" fmla="*/ 677883 w 2055099"/>
                  <a:gd name="connsiteY101" fmla="*/ 804773 h 2505255"/>
                  <a:gd name="connsiteX102" fmla="*/ 698802 w 2055099"/>
                  <a:gd name="connsiteY102" fmla="*/ 594720 h 2505255"/>
                  <a:gd name="connsiteX103" fmla="*/ 830139 w 2055099"/>
                  <a:gd name="connsiteY103" fmla="*/ 399547 h 2505255"/>
                  <a:gd name="connsiteX104" fmla="*/ 912809 w 2055099"/>
                  <a:gd name="connsiteY104" fmla="*/ 278274 h 2505255"/>
                  <a:gd name="connsiteX105" fmla="*/ 993322 w 2055099"/>
                  <a:gd name="connsiteY105" fmla="*/ 69802 h 2505255"/>
                  <a:gd name="connsiteX106" fmla="*/ 1003386 w 2055099"/>
                  <a:gd name="connsiteY106" fmla="*/ 0 h 250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2055099" h="2505255">
                    <a:moveTo>
                      <a:pt x="1038179" y="1301079"/>
                    </a:moveTo>
                    <a:cubicBezTo>
                      <a:pt x="1123509" y="1300433"/>
                      <a:pt x="1202297" y="1317038"/>
                      <a:pt x="1269295" y="1371816"/>
                    </a:cubicBezTo>
                    <a:cubicBezTo>
                      <a:pt x="1353187" y="1440468"/>
                      <a:pt x="1404587" y="1526373"/>
                      <a:pt x="1398691" y="1638588"/>
                    </a:cubicBezTo>
                    <a:cubicBezTo>
                      <a:pt x="1396607" y="1677838"/>
                      <a:pt x="1376479" y="1712416"/>
                      <a:pt x="1352972" y="1742249"/>
                    </a:cubicBezTo>
                    <a:cubicBezTo>
                      <a:pt x="1305167" y="1803360"/>
                      <a:pt x="1239606" y="1848203"/>
                      <a:pt x="1165347" y="1870638"/>
                    </a:cubicBezTo>
                    <a:cubicBezTo>
                      <a:pt x="1159237" y="1871868"/>
                      <a:pt x="1153055" y="1872450"/>
                      <a:pt x="1146801" y="1872364"/>
                    </a:cubicBezTo>
                    <a:lnTo>
                      <a:pt x="1142272" y="1868482"/>
                    </a:lnTo>
                    <a:cubicBezTo>
                      <a:pt x="1167647" y="1824200"/>
                      <a:pt x="1188566" y="1778336"/>
                      <a:pt x="1189070" y="1726074"/>
                    </a:cubicBezTo>
                    <a:cubicBezTo>
                      <a:pt x="1189645" y="1669427"/>
                      <a:pt x="1167504" y="1620401"/>
                      <a:pt x="1133358" y="1577053"/>
                    </a:cubicBezTo>
                    <a:cubicBezTo>
                      <a:pt x="1068660" y="1494527"/>
                      <a:pt x="978872" y="1467569"/>
                      <a:pt x="878591" y="1474758"/>
                    </a:cubicBezTo>
                    <a:cubicBezTo>
                      <a:pt x="821513" y="1479481"/>
                      <a:pt x="766016" y="1495641"/>
                      <a:pt x="715336" y="1522275"/>
                    </a:cubicBezTo>
                    <a:cubicBezTo>
                      <a:pt x="729569" y="1481659"/>
                      <a:pt x="751710" y="1444271"/>
                      <a:pt x="780537" y="1412288"/>
                    </a:cubicBezTo>
                    <a:cubicBezTo>
                      <a:pt x="849548" y="1336735"/>
                      <a:pt x="935669" y="1301870"/>
                      <a:pt x="1038179" y="1301079"/>
                    </a:cubicBezTo>
                    <a:close/>
                    <a:moveTo>
                      <a:pt x="1070385" y="1052711"/>
                    </a:moveTo>
                    <a:cubicBezTo>
                      <a:pt x="1066215" y="1050913"/>
                      <a:pt x="1066287" y="1054148"/>
                      <a:pt x="1066863" y="1056449"/>
                    </a:cubicBezTo>
                    <a:cubicBezTo>
                      <a:pt x="1066863" y="1057455"/>
                      <a:pt x="1069523" y="1058677"/>
                      <a:pt x="1070888" y="1058533"/>
                    </a:cubicBezTo>
                    <a:cubicBezTo>
                      <a:pt x="1072255" y="1058390"/>
                      <a:pt x="1073620" y="1056664"/>
                      <a:pt x="1074770" y="1055658"/>
                    </a:cubicBezTo>
                    <a:cubicBezTo>
                      <a:pt x="1073404" y="1054558"/>
                      <a:pt x="1071895" y="1053573"/>
                      <a:pt x="1070385" y="1052711"/>
                    </a:cubicBezTo>
                    <a:close/>
                    <a:moveTo>
                      <a:pt x="1003386" y="0"/>
                    </a:moveTo>
                    <a:cubicBezTo>
                      <a:pt x="1039330" y="32421"/>
                      <a:pt x="1066719" y="70378"/>
                      <a:pt x="1094970" y="107040"/>
                    </a:cubicBezTo>
                    <a:cubicBezTo>
                      <a:pt x="1145795" y="172960"/>
                      <a:pt x="1192161" y="241684"/>
                      <a:pt x="1218616" y="321694"/>
                    </a:cubicBezTo>
                    <a:cubicBezTo>
                      <a:pt x="1242051" y="392430"/>
                      <a:pt x="1241260" y="460651"/>
                      <a:pt x="1189430" y="519598"/>
                    </a:cubicBezTo>
                    <a:cubicBezTo>
                      <a:pt x="1169445" y="542314"/>
                      <a:pt x="1144284" y="560574"/>
                      <a:pt x="1121137" y="580486"/>
                    </a:cubicBezTo>
                    <a:cubicBezTo>
                      <a:pt x="1041343" y="648994"/>
                      <a:pt x="978658" y="729939"/>
                      <a:pt x="959824" y="835253"/>
                    </a:cubicBezTo>
                    <a:cubicBezTo>
                      <a:pt x="948753" y="897148"/>
                      <a:pt x="968522" y="955592"/>
                      <a:pt x="1012516" y="1003037"/>
                    </a:cubicBezTo>
                    <a:cubicBezTo>
                      <a:pt x="1026894" y="1018205"/>
                      <a:pt x="1036886" y="1037758"/>
                      <a:pt x="1058236" y="1045019"/>
                    </a:cubicBezTo>
                    <a:cubicBezTo>
                      <a:pt x="1061974" y="1039627"/>
                      <a:pt x="1059531" y="1035745"/>
                      <a:pt x="1056223" y="1030641"/>
                    </a:cubicBezTo>
                    <a:cubicBezTo>
                      <a:pt x="995910" y="942077"/>
                      <a:pt x="997923" y="853584"/>
                      <a:pt x="1052629" y="762432"/>
                    </a:cubicBezTo>
                    <a:cubicBezTo>
                      <a:pt x="1110138" y="666319"/>
                      <a:pt x="1197481" y="603562"/>
                      <a:pt x="1288490" y="544399"/>
                    </a:cubicBezTo>
                    <a:lnTo>
                      <a:pt x="1291868" y="548640"/>
                    </a:lnTo>
                    <a:cubicBezTo>
                      <a:pt x="1282667" y="591197"/>
                      <a:pt x="1267786" y="632173"/>
                      <a:pt x="1257578" y="674586"/>
                    </a:cubicBezTo>
                    <a:cubicBezTo>
                      <a:pt x="1231268" y="783566"/>
                      <a:pt x="1234143" y="888090"/>
                      <a:pt x="1283961" y="991535"/>
                    </a:cubicBezTo>
                    <a:cubicBezTo>
                      <a:pt x="1333275" y="1096051"/>
                      <a:pt x="1403940" y="1189102"/>
                      <a:pt x="1491354" y="1264705"/>
                    </a:cubicBezTo>
                    <a:cubicBezTo>
                      <a:pt x="1484812" y="1220782"/>
                      <a:pt x="1467272" y="1186204"/>
                      <a:pt x="1446713" y="1152346"/>
                    </a:cubicBezTo>
                    <a:cubicBezTo>
                      <a:pt x="1427950" y="1121291"/>
                      <a:pt x="1398548" y="1099150"/>
                      <a:pt x="1381152" y="1066729"/>
                    </a:cubicBezTo>
                    <a:cubicBezTo>
                      <a:pt x="1345209" y="999227"/>
                      <a:pt x="1339817" y="928634"/>
                      <a:pt x="1356422" y="855669"/>
                    </a:cubicBezTo>
                    <a:cubicBezTo>
                      <a:pt x="1372094" y="786370"/>
                      <a:pt x="1411056" y="729436"/>
                      <a:pt x="1456489" y="676599"/>
                    </a:cubicBezTo>
                    <a:cubicBezTo>
                      <a:pt x="1466912" y="664450"/>
                      <a:pt x="1475754" y="655392"/>
                      <a:pt x="1482296" y="681775"/>
                    </a:cubicBezTo>
                    <a:cubicBezTo>
                      <a:pt x="1510116" y="797728"/>
                      <a:pt x="1563457" y="905990"/>
                      <a:pt x="1638506" y="998652"/>
                    </a:cubicBezTo>
                    <a:cubicBezTo>
                      <a:pt x="1671215" y="1037485"/>
                      <a:pt x="1708237" y="1072494"/>
                      <a:pt x="1748853" y="1103031"/>
                    </a:cubicBezTo>
                    <a:cubicBezTo>
                      <a:pt x="1876236" y="1201588"/>
                      <a:pt x="1975871" y="1321927"/>
                      <a:pt x="2029212" y="1476483"/>
                    </a:cubicBezTo>
                    <a:cubicBezTo>
                      <a:pt x="2043589" y="1515964"/>
                      <a:pt x="2052215" y="1557320"/>
                      <a:pt x="2054803" y="1599266"/>
                    </a:cubicBezTo>
                    <a:cubicBezTo>
                      <a:pt x="2058469" y="1681720"/>
                      <a:pt x="2027773" y="1753679"/>
                      <a:pt x="1980759" y="1819096"/>
                    </a:cubicBezTo>
                    <a:cubicBezTo>
                      <a:pt x="1917715" y="1905741"/>
                      <a:pt x="1836627" y="1977714"/>
                      <a:pt x="1743102" y="2030084"/>
                    </a:cubicBezTo>
                    <a:cubicBezTo>
                      <a:pt x="1615863" y="2103121"/>
                      <a:pt x="1485388" y="2170479"/>
                      <a:pt x="1363755" y="2252933"/>
                    </a:cubicBezTo>
                    <a:cubicBezTo>
                      <a:pt x="1272818" y="2314611"/>
                      <a:pt x="1184038" y="2378950"/>
                      <a:pt x="1103309" y="2454216"/>
                    </a:cubicBezTo>
                    <a:cubicBezTo>
                      <a:pt x="1085194" y="2471109"/>
                      <a:pt x="1066431" y="2487571"/>
                      <a:pt x="1047525" y="2505255"/>
                    </a:cubicBezTo>
                    <a:cubicBezTo>
                      <a:pt x="933225" y="2408970"/>
                      <a:pt x="812958" y="2319938"/>
                      <a:pt x="687516" y="2238699"/>
                    </a:cubicBezTo>
                    <a:cubicBezTo>
                      <a:pt x="574797" y="2165303"/>
                      <a:pt x="460569" y="2094350"/>
                      <a:pt x="342460" y="2029293"/>
                    </a:cubicBezTo>
                    <a:cubicBezTo>
                      <a:pt x="246850" y="1976456"/>
                      <a:pt x="155985" y="1917149"/>
                      <a:pt x="78132" y="1839584"/>
                    </a:cubicBezTo>
                    <a:cubicBezTo>
                      <a:pt x="7395" y="1769063"/>
                      <a:pt x="-8923" y="1684739"/>
                      <a:pt x="4088" y="1587549"/>
                    </a:cubicBezTo>
                    <a:cubicBezTo>
                      <a:pt x="25654" y="1426953"/>
                      <a:pt x="106455" y="1295832"/>
                      <a:pt x="199405" y="1169958"/>
                    </a:cubicBezTo>
                    <a:cubicBezTo>
                      <a:pt x="287394" y="1050770"/>
                      <a:pt x="390839" y="943155"/>
                      <a:pt x="467327" y="815269"/>
                    </a:cubicBezTo>
                    <a:cubicBezTo>
                      <a:pt x="492631" y="772927"/>
                      <a:pt x="518438" y="730730"/>
                      <a:pt x="541514" y="685872"/>
                    </a:cubicBezTo>
                    <a:cubicBezTo>
                      <a:pt x="540363" y="733152"/>
                      <a:pt x="550069" y="780066"/>
                      <a:pt x="569838" y="823032"/>
                    </a:cubicBezTo>
                    <a:cubicBezTo>
                      <a:pt x="596435" y="881771"/>
                      <a:pt x="635542" y="934018"/>
                      <a:pt x="684353" y="976151"/>
                    </a:cubicBezTo>
                    <a:cubicBezTo>
                      <a:pt x="753652" y="1037686"/>
                      <a:pt x="834165" y="1082256"/>
                      <a:pt x="918417" y="1119925"/>
                    </a:cubicBezTo>
                    <a:cubicBezTo>
                      <a:pt x="958529" y="1137825"/>
                      <a:pt x="999792" y="1153280"/>
                      <a:pt x="1044291" y="1171396"/>
                    </a:cubicBezTo>
                    <a:cubicBezTo>
                      <a:pt x="930925" y="1174056"/>
                      <a:pt x="827480" y="1199575"/>
                      <a:pt x="731870" y="1253131"/>
                    </a:cubicBezTo>
                    <a:cubicBezTo>
                      <a:pt x="633169" y="1308484"/>
                      <a:pt x="559342" y="1385690"/>
                      <a:pt x="514916" y="1491723"/>
                    </a:cubicBezTo>
                    <a:cubicBezTo>
                      <a:pt x="491265" y="1548011"/>
                      <a:pt x="476385" y="1604801"/>
                      <a:pt x="478973" y="1665258"/>
                    </a:cubicBezTo>
                    <a:cubicBezTo>
                      <a:pt x="483142" y="1757273"/>
                      <a:pt x="516929" y="1838577"/>
                      <a:pt x="573935" y="1910464"/>
                    </a:cubicBezTo>
                    <a:cubicBezTo>
                      <a:pt x="584358" y="1923619"/>
                      <a:pt x="595501" y="1936199"/>
                      <a:pt x="606284" y="1948995"/>
                    </a:cubicBezTo>
                    <a:lnTo>
                      <a:pt x="601899" y="1952805"/>
                    </a:lnTo>
                    <a:cubicBezTo>
                      <a:pt x="534397" y="1924841"/>
                      <a:pt x="474588" y="1884153"/>
                      <a:pt x="417150" y="1839727"/>
                    </a:cubicBezTo>
                    <a:cubicBezTo>
                      <a:pt x="369345" y="1803058"/>
                      <a:pt x="328369" y="1758287"/>
                      <a:pt x="296092" y="1707456"/>
                    </a:cubicBezTo>
                    <a:cubicBezTo>
                      <a:pt x="249079" y="1635252"/>
                      <a:pt x="231322" y="1547874"/>
                      <a:pt x="246347" y="1463041"/>
                    </a:cubicBezTo>
                    <a:cubicBezTo>
                      <a:pt x="261371" y="1370666"/>
                      <a:pt x="308313" y="1295472"/>
                      <a:pt x="364170" y="1224017"/>
                    </a:cubicBezTo>
                    <a:lnTo>
                      <a:pt x="369273" y="1216828"/>
                    </a:lnTo>
                    <a:cubicBezTo>
                      <a:pt x="366901" y="1214758"/>
                      <a:pt x="363235" y="1215031"/>
                      <a:pt x="361150" y="1217439"/>
                    </a:cubicBezTo>
                    <a:cubicBezTo>
                      <a:pt x="360503" y="1218223"/>
                      <a:pt x="360000" y="1219186"/>
                      <a:pt x="359856" y="1220207"/>
                    </a:cubicBezTo>
                    <a:cubicBezTo>
                      <a:pt x="334264" y="1228833"/>
                      <a:pt x="315214" y="1247811"/>
                      <a:pt x="295158" y="1264274"/>
                    </a:cubicBezTo>
                    <a:cubicBezTo>
                      <a:pt x="216082" y="1330409"/>
                      <a:pt x="151384" y="1408047"/>
                      <a:pt x="129171" y="1511852"/>
                    </a:cubicBezTo>
                    <a:cubicBezTo>
                      <a:pt x="110049" y="1601207"/>
                      <a:pt x="135209" y="1682583"/>
                      <a:pt x="184309" y="1756626"/>
                    </a:cubicBezTo>
                    <a:cubicBezTo>
                      <a:pt x="230173" y="1825091"/>
                      <a:pt x="292786" y="1880688"/>
                      <a:pt x="366182" y="1918156"/>
                    </a:cubicBezTo>
                    <a:cubicBezTo>
                      <a:pt x="526274" y="2002335"/>
                      <a:pt x="687372" y="2084717"/>
                      <a:pt x="842792" y="2177595"/>
                    </a:cubicBezTo>
                    <a:cubicBezTo>
                      <a:pt x="907490" y="2216126"/>
                      <a:pt x="972188" y="2253292"/>
                      <a:pt x="1032285" y="2299156"/>
                    </a:cubicBezTo>
                    <a:cubicBezTo>
                      <a:pt x="1039402" y="2305784"/>
                      <a:pt x="1050329" y="2306186"/>
                      <a:pt x="1057877" y="2300090"/>
                    </a:cubicBezTo>
                    <a:cubicBezTo>
                      <a:pt x="1152767" y="2231510"/>
                      <a:pt x="1249671" y="2165806"/>
                      <a:pt x="1349809" y="2104990"/>
                    </a:cubicBezTo>
                    <a:cubicBezTo>
                      <a:pt x="1408972" y="2069046"/>
                      <a:pt x="1470076" y="2037057"/>
                      <a:pt x="1531754" y="2006001"/>
                    </a:cubicBezTo>
                    <a:cubicBezTo>
                      <a:pt x="1623194" y="1960066"/>
                      <a:pt x="1713341" y="1911398"/>
                      <a:pt x="1793997" y="1847851"/>
                    </a:cubicBezTo>
                    <a:cubicBezTo>
                      <a:pt x="1856539" y="1798608"/>
                      <a:pt x="1914193" y="1743615"/>
                      <a:pt x="1941581" y="1665330"/>
                    </a:cubicBezTo>
                    <a:cubicBezTo>
                      <a:pt x="1978603" y="1559153"/>
                      <a:pt x="1953155" y="1465988"/>
                      <a:pt x="1884072" y="1380658"/>
                    </a:cubicBezTo>
                    <a:cubicBezTo>
                      <a:pt x="1841155" y="1328497"/>
                      <a:pt x="1789253" y="1284352"/>
                      <a:pt x="1730952" y="1250256"/>
                    </a:cubicBezTo>
                    <a:cubicBezTo>
                      <a:pt x="1746912" y="1294754"/>
                      <a:pt x="1765602" y="1332782"/>
                      <a:pt x="1776673" y="1373757"/>
                    </a:cubicBezTo>
                    <a:cubicBezTo>
                      <a:pt x="1793782" y="1437018"/>
                      <a:pt x="1807081" y="1501140"/>
                      <a:pt x="1801834" y="1566557"/>
                    </a:cubicBezTo>
                    <a:cubicBezTo>
                      <a:pt x="1789900" y="1715004"/>
                      <a:pt x="1722183" y="1832539"/>
                      <a:pt x="1601556" y="1920744"/>
                    </a:cubicBezTo>
                    <a:cubicBezTo>
                      <a:pt x="1492289" y="2001602"/>
                      <a:pt x="1365840" y="2056164"/>
                      <a:pt x="1232059" y="2080189"/>
                    </a:cubicBezTo>
                    <a:cubicBezTo>
                      <a:pt x="1094611" y="2106370"/>
                      <a:pt x="952419" y="2091051"/>
                      <a:pt x="823669" y="2036194"/>
                    </a:cubicBezTo>
                    <a:cubicBezTo>
                      <a:pt x="765369" y="2011465"/>
                      <a:pt x="711526" y="1981919"/>
                      <a:pt x="668466" y="1934546"/>
                    </a:cubicBezTo>
                    <a:cubicBezTo>
                      <a:pt x="630869" y="1892995"/>
                      <a:pt x="603768" y="1845766"/>
                      <a:pt x="603768" y="1789263"/>
                    </a:cubicBezTo>
                    <a:cubicBezTo>
                      <a:pt x="603768" y="1696744"/>
                      <a:pt x="661277" y="1630321"/>
                      <a:pt x="756168" y="1603004"/>
                    </a:cubicBezTo>
                    <a:cubicBezTo>
                      <a:pt x="810658" y="1587620"/>
                      <a:pt x="868599" y="1590144"/>
                      <a:pt x="921507" y="1610193"/>
                    </a:cubicBezTo>
                    <a:cubicBezTo>
                      <a:pt x="881179" y="1636431"/>
                      <a:pt x="847249" y="1666552"/>
                      <a:pt x="824245" y="1707096"/>
                    </a:cubicBezTo>
                    <a:cubicBezTo>
                      <a:pt x="768101" y="1805869"/>
                      <a:pt x="786505" y="1961288"/>
                      <a:pt x="926036" y="2006576"/>
                    </a:cubicBezTo>
                    <a:cubicBezTo>
                      <a:pt x="1065569" y="2051865"/>
                      <a:pt x="1203807" y="2043526"/>
                      <a:pt x="1335791" y="1978397"/>
                    </a:cubicBezTo>
                    <a:cubicBezTo>
                      <a:pt x="1421624" y="1935912"/>
                      <a:pt x="1493367" y="1875455"/>
                      <a:pt x="1536139" y="1786387"/>
                    </a:cubicBezTo>
                    <a:cubicBezTo>
                      <a:pt x="1564247" y="1728202"/>
                      <a:pt x="1572802" y="1662490"/>
                      <a:pt x="1560509" y="1599050"/>
                    </a:cubicBezTo>
                    <a:cubicBezTo>
                      <a:pt x="1546132" y="1520981"/>
                      <a:pt x="1520899" y="1447729"/>
                      <a:pt x="1473167" y="1382671"/>
                    </a:cubicBezTo>
                    <a:cubicBezTo>
                      <a:pt x="1412495" y="1300289"/>
                      <a:pt x="1332484" y="1244864"/>
                      <a:pt x="1239966" y="1204320"/>
                    </a:cubicBezTo>
                    <a:cubicBezTo>
                      <a:pt x="1129044" y="1155796"/>
                      <a:pt x="1012516" y="1119997"/>
                      <a:pt x="905046" y="1064069"/>
                    </a:cubicBezTo>
                    <a:cubicBezTo>
                      <a:pt x="797575" y="1008141"/>
                      <a:pt x="710951" y="929209"/>
                      <a:pt x="677883" y="804773"/>
                    </a:cubicBezTo>
                    <a:cubicBezTo>
                      <a:pt x="658474" y="731520"/>
                      <a:pt x="669473" y="662725"/>
                      <a:pt x="698802" y="594720"/>
                    </a:cubicBezTo>
                    <a:cubicBezTo>
                      <a:pt x="730792" y="522466"/>
                      <a:pt x="775290" y="456402"/>
                      <a:pt x="830139" y="399547"/>
                    </a:cubicBezTo>
                    <a:cubicBezTo>
                      <a:pt x="863998" y="363604"/>
                      <a:pt x="888799" y="320831"/>
                      <a:pt x="912809" y="278274"/>
                    </a:cubicBezTo>
                    <a:cubicBezTo>
                      <a:pt x="949687" y="212929"/>
                      <a:pt x="980814" y="144709"/>
                      <a:pt x="993322" y="69802"/>
                    </a:cubicBezTo>
                    <a:cubicBezTo>
                      <a:pt x="997060" y="47518"/>
                      <a:pt x="999792" y="25089"/>
                      <a:pt x="1003386" y="0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5" name="任意多边形: 形状 404">
                <a:extLst>
                  <a:ext uri="{FF2B5EF4-FFF2-40B4-BE49-F238E27FC236}">
                    <a16:creationId xmlns:a16="http://schemas.microsoft.com/office/drawing/2014/main" id="{97292D63-D172-9F7F-1020-F5E2CEDA73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6023" y="1447685"/>
                <a:ext cx="267940" cy="326630"/>
              </a:xfrm>
              <a:custGeom>
                <a:avLst/>
                <a:gdLst>
                  <a:gd name="connsiteX0" fmla="*/ 1038179 w 2055099"/>
                  <a:gd name="connsiteY0" fmla="*/ 1301079 h 2505255"/>
                  <a:gd name="connsiteX1" fmla="*/ 1269295 w 2055099"/>
                  <a:gd name="connsiteY1" fmla="*/ 1371816 h 2505255"/>
                  <a:gd name="connsiteX2" fmla="*/ 1398691 w 2055099"/>
                  <a:gd name="connsiteY2" fmla="*/ 1638588 h 2505255"/>
                  <a:gd name="connsiteX3" fmla="*/ 1352972 w 2055099"/>
                  <a:gd name="connsiteY3" fmla="*/ 1742249 h 2505255"/>
                  <a:gd name="connsiteX4" fmla="*/ 1165347 w 2055099"/>
                  <a:gd name="connsiteY4" fmla="*/ 1870638 h 2505255"/>
                  <a:gd name="connsiteX5" fmla="*/ 1146801 w 2055099"/>
                  <a:gd name="connsiteY5" fmla="*/ 1872364 h 2505255"/>
                  <a:gd name="connsiteX6" fmla="*/ 1142272 w 2055099"/>
                  <a:gd name="connsiteY6" fmla="*/ 1868482 h 2505255"/>
                  <a:gd name="connsiteX7" fmla="*/ 1189070 w 2055099"/>
                  <a:gd name="connsiteY7" fmla="*/ 1726074 h 2505255"/>
                  <a:gd name="connsiteX8" fmla="*/ 1133358 w 2055099"/>
                  <a:gd name="connsiteY8" fmla="*/ 1577053 h 2505255"/>
                  <a:gd name="connsiteX9" fmla="*/ 878591 w 2055099"/>
                  <a:gd name="connsiteY9" fmla="*/ 1474758 h 2505255"/>
                  <a:gd name="connsiteX10" fmla="*/ 715336 w 2055099"/>
                  <a:gd name="connsiteY10" fmla="*/ 1522275 h 2505255"/>
                  <a:gd name="connsiteX11" fmla="*/ 780537 w 2055099"/>
                  <a:gd name="connsiteY11" fmla="*/ 1412288 h 2505255"/>
                  <a:gd name="connsiteX12" fmla="*/ 1038179 w 2055099"/>
                  <a:gd name="connsiteY12" fmla="*/ 1301079 h 2505255"/>
                  <a:gd name="connsiteX13" fmla="*/ 1070385 w 2055099"/>
                  <a:gd name="connsiteY13" fmla="*/ 1052711 h 2505255"/>
                  <a:gd name="connsiteX14" fmla="*/ 1066863 w 2055099"/>
                  <a:gd name="connsiteY14" fmla="*/ 1056449 h 2505255"/>
                  <a:gd name="connsiteX15" fmla="*/ 1070888 w 2055099"/>
                  <a:gd name="connsiteY15" fmla="*/ 1058533 h 2505255"/>
                  <a:gd name="connsiteX16" fmla="*/ 1074770 w 2055099"/>
                  <a:gd name="connsiteY16" fmla="*/ 1055658 h 2505255"/>
                  <a:gd name="connsiteX17" fmla="*/ 1070385 w 2055099"/>
                  <a:gd name="connsiteY17" fmla="*/ 1052711 h 2505255"/>
                  <a:gd name="connsiteX18" fmla="*/ 1003386 w 2055099"/>
                  <a:gd name="connsiteY18" fmla="*/ 0 h 2505255"/>
                  <a:gd name="connsiteX19" fmla="*/ 1094970 w 2055099"/>
                  <a:gd name="connsiteY19" fmla="*/ 107040 h 2505255"/>
                  <a:gd name="connsiteX20" fmla="*/ 1218616 w 2055099"/>
                  <a:gd name="connsiteY20" fmla="*/ 321694 h 2505255"/>
                  <a:gd name="connsiteX21" fmla="*/ 1189430 w 2055099"/>
                  <a:gd name="connsiteY21" fmla="*/ 519598 h 2505255"/>
                  <a:gd name="connsiteX22" fmla="*/ 1121137 w 2055099"/>
                  <a:gd name="connsiteY22" fmla="*/ 580486 h 2505255"/>
                  <a:gd name="connsiteX23" fmla="*/ 959824 w 2055099"/>
                  <a:gd name="connsiteY23" fmla="*/ 835253 h 2505255"/>
                  <a:gd name="connsiteX24" fmla="*/ 1012516 w 2055099"/>
                  <a:gd name="connsiteY24" fmla="*/ 1003037 h 2505255"/>
                  <a:gd name="connsiteX25" fmla="*/ 1058236 w 2055099"/>
                  <a:gd name="connsiteY25" fmla="*/ 1045019 h 2505255"/>
                  <a:gd name="connsiteX26" fmla="*/ 1056223 w 2055099"/>
                  <a:gd name="connsiteY26" fmla="*/ 1030641 h 2505255"/>
                  <a:gd name="connsiteX27" fmla="*/ 1052629 w 2055099"/>
                  <a:gd name="connsiteY27" fmla="*/ 762432 h 2505255"/>
                  <a:gd name="connsiteX28" fmla="*/ 1288490 w 2055099"/>
                  <a:gd name="connsiteY28" fmla="*/ 544399 h 2505255"/>
                  <a:gd name="connsiteX29" fmla="*/ 1291868 w 2055099"/>
                  <a:gd name="connsiteY29" fmla="*/ 548640 h 2505255"/>
                  <a:gd name="connsiteX30" fmla="*/ 1257578 w 2055099"/>
                  <a:gd name="connsiteY30" fmla="*/ 674586 h 2505255"/>
                  <a:gd name="connsiteX31" fmla="*/ 1283961 w 2055099"/>
                  <a:gd name="connsiteY31" fmla="*/ 991535 h 2505255"/>
                  <a:gd name="connsiteX32" fmla="*/ 1491354 w 2055099"/>
                  <a:gd name="connsiteY32" fmla="*/ 1264705 h 2505255"/>
                  <a:gd name="connsiteX33" fmla="*/ 1446713 w 2055099"/>
                  <a:gd name="connsiteY33" fmla="*/ 1152346 h 2505255"/>
                  <a:gd name="connsiteX34" fmla="*/ 1381152 w 2055099"/>
                  <a:gd name="connsiteY34" fmla="*/ 1066729 h 2505255"/>
                  <a:gd name="connsiteX35" fmla="*/ 1356422 w 2055099"/>
                  <a:gd name="connsiteY35" fmla="*/ 855669 h 2505255"/>
                  <a:gd name="connsiteX36" fmla="*/ 1456489 w 2055099"/>
                  <a:gd name="connsiteY36" fmla="*/ 676599 h 2505255"/>
                  <a:gd name="connsiteX37" fmla="*/ 1482296 w 2055099"/>
                  <a:gd name="connsiteY37" fmla="*/ 681775 h 2505255"/>
                  <a:gd name="connsiteX38" fmla="*/ 1638506 w 2055099"/>
                  <a:gd name="connsiteY38" fmla="*/ 998652 h 2505255"/>
                  <a:gd name="connsiteX39" fmla="*/ 1748853 w 2055099"/>
                  <a:gd name="connsiteY39" fmla="*/ 1103031 h 2505255"/>
                  <a:gd name="connsiteX40" fmla="*/ 2029212 w 2055099"/>
                  <a:gd name="connsiteY40" fmla="*/ 1476483 h 2505255"/>
                  <a:gd name="connsiteX41" fmla="*/ 2054803 w 2055099"/>
                  <a:gd name="connsiteY41" fmla="*/ 1599266 h 2505255"/>
                  <a:gd name="connsiteX42" fmla="*/ 1980759 w 2055099"/>
                  <a:gd name="connsiteY42" fmla="*/ 1819096 h 2505255"/>
                  <a:gd name="connsiteX43" fmla="*/ 1743102 w 2055099"/>
                  <a:gd name="connsiteY43" fmla="*/ 2030084 h 2505255"/>
                  <a:gd name="connsiteX44" fmla="*/ 1363755 w 2055099"/>
                  <a:gd name="connsiteY44" fmla="*/ 2252933 h 2505255"/>
                  <a:gd name="connsiteX45" fmla="*/ 1103309 w 2055099"/>
                  <a:gd name="connsiteY45" fmla="*/ 2454216 h 2505255"/>
                  <a:gd name="connsiteX46" fmla="*/ 1047525 w 2055099"/>
                  <a:gd name="connsiteY46" fmla="*/ 2505255 h 2505255"/>
                  <a:gd name="connsiteX47" fmla="*/ 687516 w 2055099"/>
                  <a:gd name="connsiteY47" fmla="*/ 2238699 h 2505255"/>
                  <a:gd name="connsiteX48" fmla="*/ 342460 w 2055099"/>
                  <a:gd name="connsiteY48" fmla="*/ 2029293 h 2505255"/>
                  <a:gd name="connsiteX49" fmla="*/ 78132 w 2055099"/>
                  <a:gd name="connsiteY49" fmla="*/ 1839584 h 2505255"/>
                  <a:gd name="connsiteX50" fmla="*/ 4088 w 2055099"/>
                  <a:gd name="connsiteY50" fmla="*/ 1587549 h 2505255"/>
                  <a:gd name="connsiteX51" fmla="*/ 199405 w 2055099"/>
                  <a:gd name="connsiteY51" fmla="*/ 1169958 h 2505255"/>
                  <a:gd name="connsiteX52" fmla="*/ 467327 w 2055099"/>
                  <a:gd name="connsiteY52" fmla="*/ 815269 h 2505255"/>
                  <a:gd name="connsiteX53" fmla="*/ 541514 w 2055099"/>
                  <a:gd name="connsiteY53" fmla="*/ 685872 h 2505255"/>
                  <a:gd name="connsiteX54" fmla="*/ 569838 w 2055099"/>
                  <a:gd name="connsiteY54" fmla="*/ 823032 h 2505255"/>
                  <a:gd name="connsiteX55" fmla="*/ 684353 w 2055099"/>
                  <a:gd name="connsiteY55" fmla="*/ 976151 h 2505255"/>
                  <a:gd name="connsiteX56" fmla="*/ 918417 w 2055099"/>
                  <a:gd name="connsiteY56" fmla="*/ 1119925 h 2505255"/>
                  <a:gd name="connsiteX57" fmla="*/ 1044291 w 2055099"/>
                  <a:gd name="connsiteY57" fmla="*/ 1171396 h 2505255"/>
                  <a:gd name="connsiteX58" fmla="*/ 731870 w 2055099"/>
                  <a:gd name="connsiteY58" fmla="*/ 1253131 h 2505255"/>
                  <a:gd name="connsiteX59" fmla="*/ 514916 w 2055099"/>
                  <a:gd name="connsiteY59" fmla="*/ 1491723 h 2505255"/>
                  <a:gd name="connsiteX60" fmla="*/ 478973 w 2055099"/>
                  <a:gd name="connsiteY60" fmla="*/ 1665258 h 2505255"/>
                  <a:gd name="connsiteX61" fmla="*/ 573935 w 2055099"/>
                  <a:gd name="connsiteY61" fmla="*/ 1910464 h 2505255"/>
                  <a:gd name="connsiteX62" fmla="*/ 606284 w 2055099"/>
                  <a:gd name="connsiteY62" fmla="*/ 1948995 h 2505255"/>
                  <a:gd name="connsiteX63" fmla="*/ 601899 w 2055099"/>
                  <a:gd name="connsiteY63" fmla="*/ 1952805 h 2505255"/>
                  <a:gd name="connsiteX64" fmla="*/ 417150 w 2055099"/>
                  <a:gd name="connsiteY64" fmla="*/ 1839727 h 2505255"/>
                  <a:gd name="connsiteX65" fmla="*/ 296092 w 2055099"/>
                  <a:gd name="connsiteY65" fmla="*/ 1707456 h 2505255"/>
                  <a:gd name="connsiteX66" fmla="*/ 246347 w 2055099"/>
                  <a:gd name="connsiteY66" fmla="*/ 1463041 h 2505255"/>
                  <a:gd name="connsiteX67" fmla="*/ 364170 w 2055099"/>
                  <a:gd name="connsiteY67" fmla="*/ 1224017 h 2505255"/>
                  <a:gd name="connsiteX68" fmla="*/ 369273 w 2055099"/>
                  <a:gd name="connsiteY68" fmla="*/ 1216828 h 2505255"/>
                  <a:gd name="connsiteX69" fmla="*/ 361150 w 2055099"/>
                  <a:gd name="connsiteY69" fmla="*/ 1217439 h 2505255"/>
                  <a:gd name="connsiteX70" fmla="*/ 359856 w 2055099"/>
                  <a:gd name="connsiteY70" fmla="*/ 1220207 h 2505255"/>
                  <a:gd name="connsiteX71" fmla="*/ 295158 w 2055099"/>
                  <a:gd name="connsiteY71" fmla="*/ 1264274 h 2505255"/>
                  <a:gd name="connsiteX72" fmla="*/ 129171 w 2055099"/>
                  <a:gd name="connsiteY72" fmla="*/ 1511852 h 2505255"/>
                  <a:gd name="connsiteX73" fmla="*/ 184309 w 2055099"/>
                  <a:gd name="connsiteY73" fmla="*/ 1756626 h 2505255"/>
                  <a:gd name="connsiteX74" fmla="*/ 366182 w 2055099"/>
                  <a:gd name="connsiteY74" fmla="*/ 1918156 h 2505255"/>
                  <a:gd name="connsiteX75" fmla="*/ 842792 w 2055099"/>
                  <a:gd name="connsiteY75" fmla="*/ 2177595 h 2505255"/>
                  <a:gd name="connsiteX76" fmla="*/ 1032285 w 2055099"/>
                  <a:gd name="connsiteY76" fmla="*/ 2299156 h 2505255"/>
                  <a:gd name="connsiteX77" fmla="*/ 1057877 w 2055099"/>
                  <a:gd name="connsiteY77" fmla="*/ 2300090 h 2505255"/>
                  <a:gd name="connsiteX78" fmla="*/ 1349809 w 2055099"/>
                  <a:gd name="connsiteY78" fmla="*/ 2104990 h 2505255"/>
                  <a:gd name="connsiteX79" fmla="*/ 1531754 w 2055099"/>
                  <a:gd name="connsiteY79" fmla="*/ 2006001 h 2505255"/>
                  <a:gd name="connsiteX80" fmla="*/ 1793997 w 2055099"/>
                  <a:gd name="connsiteY80" fmla="*/ 1847851 h 2505255"/>
                  <a:gd name="connsiteX81" fmla="*/ 1941581 w 2055099"/>
                  <a:gd name="connsiteY81" fmla="*/ 1665330 h 2505255"/>
                  <a:gd name="connsiteX82" fmla="*/ 1884072 w 2055099"/>
                  <a:gd name="connsiteY82" fmla="*/ 1380658 h 2505255"/>
                  <a:gd name="connsiteX83" fmla="*/ 1730952 w 2055099"/>
                  <a:gd name="connsiteY83" fmla="*/ 1250256 h 2505255"/>
                  <a:gd name="connsiteX84" fmla="*/ 1776673 w 2055099"/>
                  <a:gd name="connsiteY84" fmla="*/ 1373757 h 2505255"/>
                  <a:gd name="connsiteX85" fmla="*/ 1801834 w 2055099"/>
                  <a:gd name="connsiteY85" fmla="*/ 1566557 h 2505255"/>
                  <a:gd name="connsiteX86" fmla="*/ 1601556 w 2055099"/>
                  <a:gd name="connsiteY86" fmla="*/ 1920744 h 2505255"/>
                  <a:gd name="connsiteX87" fmla="*/ 1232059 w 2055099"/>
                  <a:gd name="connsiteY87" fmla="*/ 2080189 h 2505255"/>
                  <a:gd name="connsiteX88" fmla="*/ 823669 w 2055099"/>
                  <a:gd name="connsiteY88" fmla="*/ 2036194 h 2505255"/>
                  <a:gd name="connsiteX89" fmla="*/ 668466 w 2055099"/>
                  <a:gd name="connsiteY89" fmla="*/ 1934546 h 2505255"/>
                  <a:gd name="connsiteX90" fmla="*/ 603768 w 2055099"/>
                  <a:gd name="connsiteY90" fmla="*/ 1789263 h 2505255"/>
                  <a:gd name="connsiteX91" fmla="*/ 756168 w 2055099"/>
                  <a:gd name="connsiteY91" fmla="*/ 1603004 h 2505255"/>
                  <a:gd name="connsiteX92" fmla="*/ 921507 w 2055099"/>
                  <a:gd name="connsiteY92" fmla="*/ 1610193 h 2505255"/>
                  <a:gd name="connsiteX93" fmla="*/ 824245 w 2055099"/>
                  <a:gd name="connsiteY93" fmla="*/ 1707096 h 2505255"/>
                  <a:gd name="connsiteX94" fmla="*/ 926036 w 2055099"/>
                  <a:gd name="connsiteY94" fmla="*/ 2006576 h 2505255"/>
                  <a:gd name="connsiteX95" fmla="*/ 1335791 w 2055099"/>
                  <a:gd name="connsiteY95" fmla="*/ 1978397 h 2505255"/>
                  <a:gd name="connsiteX96" fmla="*/ 1536139 w 2055099"/>
                  <a:gd name="connsiteY96" fmla="*/ 1786387 h 2505255"/>
                  <a:gd name="connsiteX97" fmla="*/ 1560509 w 2055099"/>
                  <a:gd name="connsiteY97" fmla="*/ 1599050 h 2505255"/>
                  <a:gd name="connsiteX98" fmla="*/ 1473167 w 2055099"/>
                  <a:gd name="connsiteY98" fmla="*/ 1382671 h 2505255"/>
                  <a:gd name="connsiteX99" fmla="*/ 1239966 w 2055099"/>
                  <a:gd name="connsiteY99" fmla="*/ 1204320 h 2505255"/>
                  <a:gd name="connsiteX100" fmla="*/ 905046 w 2055099"/>
                  <a:gd name="connsiteY100" fmla="*/ 1064069 h 2505255"/>
                  <a:gd name="connsiteX101" fmla="*/ 677883 w 2055099"/>
                  <a:gd name="connsiteY101" fmla="*/ 804773 h 2505255"/>
                  <a:gd name="connsiteX102" fmla="*/ 698802 w 2055099"/>
                  <a:gd name="connsiteY102" fmla="*/ 594720 h 2505255"/>
                  <a:gd name="connsiteX103" fmla="*/ 830139 w 2055099"/>
                  <a:gd name="connsiteY103" fmla="*/ 399547 h 2505255"/>
                  <a:gd name="connsiteX104" fmla="*/ 912809 w 2055099"/>
                  <a:gd name="connsiteY104" fmla="*/ 278274 h 2505255"/>
                  <a:gd name="connsiteX105" fmla="*/ 993322 w 2055099"/>
                  <a:gd name="connsiteY105" fmla="*/ 69802 h 2505255"/>
                  <a:gd name="connsiteX106" fmla="*/ 1003386 w 2055099"/>
                  <a:gd name="connsiteY106" fmla="*/ 0 h 250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2055099" h="2505255">
                    <a:moveTo>
                      <a:pt x="1038179" y="1301079"/>
                    </a:moveTo>
                    <a:cubicBezTo>
                      <a:pt x="1123509" y="1300433"/>
                      <a:pt x="1202297" y="1317038"/>
                      <a:pt x="1269295" y="1371816"/>
                    </a:cubicBezTo>
                    <a:cubicBezTo>
                      <a:pt x="1353187" y="1440468"/>
                      <a:pt x="1404587" y="1526373"/>
                      <a:pt x="1398691" y="1638588"/>
                    </a:cubicBezTo>
                    <a:cubicBezTo>
                      <a:pt x="1396607" y="1677838"/>
                      <a:pt x="1376479" y="1712416"/>
                      <a:pt x="1352972" y="1742249"/>
                    </a:cubicBezTo>
                    <a:cubicBezTo>
                      <a:pt x="1305167" y="1803360"/>
                      <a:pt x="1239606" y="1848203"/>
                      <a:pt x="1165347" y="1870638"/>
                    </a:cubicBezTo>
                    <a:cubicBezTo>
                      <a:pt x="1159237" y="1871868"/>
                      <a:pt x="1153055" y="1872450"/>
                      <a:pt x="1146801" y="1872364"/>
                    </a:cubicBezTo>
                    <a:lnTo>
                      <a:pt x="1142272" y="1868482"/>
                    </a:lnTo>
                    <a:cubicBezTo>
                      <a:pt x="1167647" y="1824200"/>
                      <a:pt x="1188566" y="1778336"/>
                      <a:pt x="1189070" y="1726074"/>
                    </a:cubicBezTo>
                    <a:cubicBezTo>
                      <a:pt x="1189645" y="1669427"/>
                      <a:pt x="1167504" y="1620401"/>
                      <a:pt x="1133358" y="1577053"/>
                    </a:cubicBezTo>
                    <a:cubicBezTo>
                      <a:pt x="1068660" y="1494527"/>
                      <a:pt x="978872" y="1467569"/>
                      <a:pt x="878591" y="1474758"/>
                    </a:cubicBezTo>
                    <a:cubicBezTo>
                      <a:pt x="821513" y="1479481"/>
                      <a:pt x="766016" y="1495641"/>
                      <a:pt x="715336" y="1522275"/>
                    </a:cubicBezTo>
                    <a:cubicBezTo>
                      <a:pt x="729569" y="1481659"/>
                      <a:pt x="751710" y="1444271"/>
                      <a:pt x="780537" y="1412288"/>
                    </a:cubicBezTo>
                    <a:cubicBezTo>
                      <a:pt x="849548" y="1336735"/>
                      <a:pt x="935669" y="1301870"/>
                      <a:pt x="1038179" y="1301079"/>
                    </a:cubicBezTo>
                    <a:close/>
                    <a:moveTo>
                      <a:pt x="1070385" y="1052711"/>
                    </a:moveTo>
                    <a:cubicBezTo>
                      <a:pt x="1066215" y="1050913"/>
                      <a:pt x="1066287" y="1054148"/>
                      <a:pt x="1066863" y="1056449"/>
                    </a:cubicBezTo>
                    <a:cubicBezTo>
                      <a:pt x="1066863" y="1057455"/>
                      <a:pt x="1069523" y="1058677"/>
                      <a:pt x="1070888" y="1058533"/>
                    </a:cubicBezTo>
                    <a:cubicBezTo>
                      <a:pt x="1072255" y="1058390"/>
                      <a:pt x="1073620" y="1056664"/>
                      <a:pt x="1074770" y="1055658"/>
                    </a:cubicBezTo>
                    <a:cubicBezTo>
                      <a:pt x="1073404" y="1054558"/>
                      <a:pt x="1071895" y="1053573"/>
                      <a:pt x="1070385" y="1052711"/>
                    </a:cubicBezTo>
                    <a:close/>
                    <a:moveTo>
                      <a:pt x="1003386" y="0"/>
                    </a:moveTo>
                    <a:cubicBezTo>
                      <a:pt x="1039330" y="32421"/>
                      <a:pt x="1066719" y="70378"/>
                      <a:pt x="1094970" y="107040"/>
                    </a:cubicBezTo>
                    <a:cubicBezTo>
                      <a:pt x="1145795" y="172960"/>
                      <a:pt x="1192161" y="241684"/>
                      <a:pt x="1218616" y="321694"/>
                    </a:cubicBezTo>
                    <a:cubicBezTo>
                      <a:pt x="1242051" y="392430"/>
                      <a:pt x="1241260" y="460651"/>
                      <a:pt x="1189430" y="519598"/>
                    </a:cubicBezTo>
                    <a:cubicBezTo>
                      <a:pt x="1169445" y="542314"/>
                      <a:pt x="1144284" y="560574"/>
                      <a:pt x="1121137" y="580486"/>
                    </a:cubicBezTo>
                    <a:cubicBezTo>
                      <a:pt x="1041343" y="648994"/>
                      <a:pt x="978658" y="729939"/>
                      <a:pt x="959824" y="835253"/>
                    </a:cubicBezTo>
                    <a:cubicBezTo>
                      <a:pt x="948753" y="897148"/>
                      <a:pt x="968522" y="955592"/>
                      <a:pt x="1012516" y="1003037"/>
                    </a:cubicBezTo>
                    <a:cubicBezTo>
                      <a:pt x="1026894" y="1018205"/>
                      <a:pt x="1036886" y="1037758"/>
                      <a:pt x="1058236" y="1045019"/>
                    </a:cubicBezTo>
                    <a:cubicBezTo>
                      <a:pt x="1061974" y="1039627"/>
                      <a:pt x="1059531" y="1035745"/>
                      <a:pt x="1056223" y="1030641"/>
                    </a:cubicBezTo>
                    <a:cubicBezTo>
                      <a:pt x="995910" y="942077"/>
                      <a:pt x="997923" y="853584"/>
                      <a:pt x="1052629" y="762432"/>
                    </a:cubicBezTo>
                    <a:cubicBezTo>
                      <a:pt x="1110138" y="666319"/>
                      <a:pt x="1197481" y="603562"/>
                      <a:pt x="1288490" y="544399"/>
                    </a:cubicBezTo>
                    <a:lnTo>
                      <a:pt x="1291868" y="548640"/>
                    </a:lnTo>
                    <a:cubicBezTo>
                      <a:pt x="1282667" y="591197"/>
                      <a:pt x="1267786" y="632173"/>
                      <a:pt x="1257578" y="674586"/>
                    </a:cubicBezTo>
                    <a:cubicBezTo>
                      <a:pt x="1231268" y="783566"/>
                      <a:pt x="1234143" y="888090"/>
                      <a:pt x="1283961" y="991535"/>
                    </a:cubicBezTo>
                    <a:cubicBezTo>
                      <a:pt x="1333275" y="1096051"/>
                      <a:pt x="1403940" y="1189102"/>
                      <a:pt x="1491354" y="1264705"/>
                    </a:cubicBezTo>
                    <a:cubicBezTo>
                      <a:pt x="1484812" y="1220782"/>
                      <a:pt x="1467272" y="1186204"/>
                      <a:pt x="1446713" y="1152346"/>
                    </a:cubicBezTo>
                    <a:cubicBezTo>
                      <a:pt x="1427950" y="1121291"/>
                      <a:pt x="1398548" y="1099150"/>
                      <a:pt x="1381152" y="1066729"/>
                    </a:cubicBezTo>
                    <a:cubicBezTo>
                      <a:pt x="1345209" y="999227"/>
                      <a:pt x="1339817" y="928634"/>
                      <a:pt x="1356422" y="855669"/>
                    </a:cubicBezTo>
                    <a:cubicBezTo>
                      <a:pt x="1372094" y="786370"/>
                      <a:pt x="1411056" y="729436"/>
                      <a:pt x="1456489" y="676599"/>
                    </a:cubicBezTo>
                    <a:cubicBezTo>
                      <a:pt x="1466912" y="664450"/>
                      <a:pt x="1475754" y="655392"/>
                      <a:pt x="1482296" y="681775"/>
                    </a:cubicBezTo>
                    <a:cubicBezTo>
                      <a:pt x="1510116" y="797728"/>
                      <a:pt x="1563457" y="905990"/>
                      <a:pt x="1638506" y="998652"/>
                    </a:cubicBezTo>
                    <a:cubicBezTo>
                      <a:pt x="1671215" y="1037485"/>
                      <a:pt x="1708237" y="1072494"/>
                      <a:pt x="1748853" y="1103031"/>
                    </a:cubicBezTo>
                    <a:cubicBezTo>
                      <a:pt x="1876236" y="1201588"/>
                      <a:pt x="1975871" y="1321927"/>
                      <a:pt x="2029212" y="1476483"/>
                    </a:cubicBezTo>
                    <a:cubicBezTo>
                      <a:pt x="2043589" y="1515964"/>
                      <a:pt x="2052215" y="1557320"/>
                      <a:pt x="2054803" y="1599266"/>
                    </a:cubicBezTo>
                    <a:cubicBezTo>
                      <a:pt x="2058469" y="1681720"/>
                      <a:pt x="2027773" y="1753679"/>
                      <a:pt x="1980759" y="1819096"/>
                    </a:cubicBezTo>
                    <a:cubicBezTo>
                      <a:pt x="1917715" y="1905741"/>
                      <a:pt x="1836627" y="1977714"/>
                      <a:pt x="1743102" y="2030084"/>
                    </a:cubicBezTo>
                    <a:cubicBezTo>
                      <a:pt x="1615863" y="2103121"/>
                      <a:pt x="1485388" y="2170479"/>
                      <a:pt x="1363755" y="2252933"/>
                    </a:cubicBezTo>
                    <a:cubicBezTo>
                      <a:pt x="1272818" y="2314611"/>
                      <a:pt x="1184038" y="2378950"/>
                      <a:pt x="1103309" y="2454216"/>
                    </a:cubicBezTo>
                    <a:cubicBezTo>
                      <a:pt x="1085194" y="2471109"/>
                      <a:pt x="1066431" y="2487571"/>
                      <a:pt x="1047525" y="2505255"/>
                    </a:cubicBezTo>
                    <a:cubicBezTo>
                      <a:pt x="933225" y="2408970"/>
                      <a:pt x="812958" y="2319938"/>
                      <a:pt x="687516" y="2238699"/>
                    </a:cubicBezTo>
                    <a:cubicBezTo>
                      <a:pt x="574797" y="2165303"/>
                      <a:pt x="460569" y="2094350"/>
                      <a:pt x="342460" y="2029293"/>
                    </a:cubicBezTo>
                    <a:cubicBezTo>
                      <a:pt x="246850" y="1976456"/>
                      <a:pt x="155985" y="1917149"/>
                      <a:pt x="78132" y="1839584"/>
                    </a:cubicBezTo>
                    <a:cubicBezTo>
                      <a:pt x="7395" y="1769063"/>
                      <a:pt x="-8923" y="1684739"/>
                      <a:pt x="4088" y="1587549"/>
                    </a:cubicBezTo>
                    <a:cubicBezTo>
                      <a:pt x="25654" y="1426953"/>
                      <a:pt x="106455" y="1295832"/>
                      <a:pt x="199405" y="1169958"/>
                    </a:cubicBezTo>
                    <a:cubicBezTo>
                      <a:pt x="287394" y="1050770"/>
                      <a:pt x="390839" y="943155"/>
                      <a:pt x="467327" y="815269"/>
                    </a:cubicBezTo>
                    <a:cubicBezTo>
                      <a:pt x="492631" y="772927"/>
                      <a:pt x="518438" y="730730"/>
                      <a:pt x="541514" y="685872"/>
                    </a:cubicBezTo>
                    <a:cubicBezTo>
                      <a:pt x="540363" y="733152"/>
                      <a:pt x="550069" y="780066"/>
                      <a:pt x="569838" y="823032"/>
                    </a:cubicBezTo>
                    <a:cubicBezTo>
                      <a:pt x="596435" y="881771"/>
                      <a:pt x="635542" y="934018"/>
                      <a:pt x="684353" y="976151"/>
                    </a:cubicBezTo>
                    <a:cubicBezTo>
                      <a:pt x="753652" y="1037686"/>
                      <a:pt x="834165" y="1082256"/>
                      <a:pt x="918417" y="1119925"/>
                    </a:cubicBezTo>
                    <a:cubicBezTo>
                      <a:pt x="958529" y="1137825"/>
                      <a:pt x="999792" y="1153280"/>
                      <a:pt x="1044291" y="1171396"/>
                    </a:cubicBezTo>
                    <a:cubicBezTo>
                      <a:pt x="930925" y="1174056"/>
                      <a:pt x="827480" y="1199575"/>
                      <a:pt x="731870" y="1253131"/>
                    </a:cubicBezTo>
                    <a:cubicBezTo>
                      <a:pt x="633169" y="1308484"/>
                      <a:pt x="559342" y="1385690"/>
                      <a:pt x="514916" y="1491723"/>
                    </a:cubicBezTo>
                    <a:cubicBezTo>
                      <a:pt x="491265" y="1548011"/>
                      <a:pt x="476385" y="1604801"/>
                      <a:pt x="478973" y="1665258"/>
                    </a:cubicBezTo>
                    <a:cubicBezTo>
                      <a:pt x="483142" y="1757273"/>
                      <a:pt x="516929" y="1838577"/>
                      <a:pt x="573935" y="1910464"/>
                    </a:cubicBezTo>
                    <a:cubicBezTo>
                      <a:pt x="584358" y="1923619"/>
                      <a:pt x="595501" y="1936199"/>
                      <a:pt x="606284" y="1948995"/>
                    </a:cubicBezTo>
                    <a:lnTo>
                      <a:pt x="601899" y="1952805"/>
                    </a:lnTo>
                    <a:cubicBezTo>
                      <a:pt x="534397" y="1924841"/>
                      <a:pt x="474588" y="1884153"/>
                      <a:pt x="417150" y="1839727"/>
                    </a:cubicBezTo>
                    <a:cubicBezTo>
                      <a:pt x="369345" y="1803058"/>
                      <a:pt x="328369" y="1758287"/>
                      <a:pt x="296092" y="1707456"/>
                    </a:cubicBezTo>
                    <a:cubicBezTo>
                      <a:pt x="249079" y="1635252"/>
                      <a:pt x="231322" y="1547874"/>
                      <a:pt x="246347" y="1463041"/>
                    </a:cubicBezTo>
                    <a:cubicBezTo>
                      <a:pt x="261371" y="1370666"/>
                      <a:pt x="308313" y="1295472"/>
                      <a:pt x="364170" y="1224017"/>
                    </a:cubicBezTo>
                    <a:lnTo>
                      <a:pt x="369273" y="1216828"/>
                    </a:lnTo>
                    <a:cubicBezTo>
                      <a:pt x="366901" y="1214758"/>
                      <a:pt x="363235" y="1215031"/>
                      <a:pt x="361150" y="1217439"/>
                    </a:cubicBezTo>
                    <a:cubicBezTo>
                      <a:pt x="360503" y="1218223"/>
                      <a:pt x="360000" y="1219186"/>
                      <a:pt x="359856" y="1220207"/>
                    </a:cubicBezTo>
                    <a:cubicBezTo>
                      <a:pt x="334264" y="1228833"/>
                      <a:pt x="315214" y="1247811"/>
                      <a:pt x="295158" y="1264274"/>
                    </a:cubicBezTo>
                    <a:cubicBezTo>
                      <a:pt x="216082" y="1330409"/>
                      <a:pt x="151384" y="1408047"/>
                      <a:pt x="129171" y="1511852"/>
                    </a:cubicBezTo>
                    <a:cubicBezTo>
                      <a:pt x="110049" y="1601207"/>
                      <a:pt x="135209" y="1682583"/>
                      <a:pt x="184309" y="1756626"/>
                    </a:cubicBezTo>
                    <a:cubicBezTo>
                      <a:pt x="230173" y="1825091"/>
                      <a:pt x="292786" y="1880688"/>
                      <a:pt x="366182" y="1918156"/>
                    </a:cubicBezTo>
                    <a:cubicBezTo>
                      <a:pt x="526274" y="2002335"/>
                      <a:pt x="687372" y="2084717"/>
                      <a:pt x="842792" y="2177595"/>
                    </a:cubicBezTo>
                    <a:cubicBezTo>
                      <a:pt x="907490" y="2216126"/>
                      <a:pt x="972188" y="2253292"/>
                      <a:pt x="1032285" y="2299156"/>
                    </a:cubicBezTo>
                    <a:cubicBezTo>
                      <a:pt x="1039402" y="2305784"/>
                      <a:pt x="1050329" y="2306186"/>
                      <a:pt x="1057877" y="2300090"/>
                    </a:cubicBezTo>
                    <a:cubicBezTo>
                      <a:pt x="1152767" y="2231510"/>
                      <a:pt x="1249671" y="2165806"/>
                      <a:pt x="1349809" y="2104990"/>
                    </a:cubicBezTo>
                    <a:cubicBezTo>
                      <a:pt x="1408972" y="2069046"/>
                      <a:pt x="1470076" y="2037057"/>
                      <a:pt x="1531754" y="2006001"/>
                    </a:cubicBezTo>
                    <a:cubicBezTo>
                      <a:pt x="1623194" y="1960066"/>
                      <a:pt x="1713341" y="1911398"/>
                      <a:pt x="1793997" y="1847851"/>
                    </a:cubicBezTo>
                    <a:cubicBezTo>
                      <a:pt x="1856539" y="1798608"/>
                      <a:pt x="1914193" y="1743615"/>
                      <a:pt x="1941581" y="1665330"/>
                    </a:cubicBezTo>
                    <a:cubicBezTo>
                      <a:pt x="1978603" y="1559153"/>
                      <a:pt x="1953155" y="1465988"/>
                      <a:pt x="1884072" y="1380658"/>
                    </a:cubicBezTo>
                    <a:cubicBezTo>
                      <a:pt x="1841155" y="1328497"/>
                      <a:pt x="1789253" y="1284352"/>
                      <a:pt x="1730952" y="1250256"/>
                    </a:cubicBezTo>
                    <a:cubicBezTo>
                      <a:pt x="1746912" y="1294754"/>
                      <a:pt x="1765602" y="1332782"/>
                      <a:pt x="1776673" y="1373757"/>
                    </a:cubicBezTo>
                    <a:cubicBezTo>
                      <a:pt x="1793782" y="1437018"/>
                      <a:pt x="1807081" y="1501140"/>
                      <a:pt x="1801834" y="1566557"/>
                    </a:cubicBezTo>
                    <a:cubicBezTo>
                      <a:pt x="1789900" y="1715004"/>
                      <a:pt x="1722183" y="1832539"/>
                      <a:pt x="1601556" y="1920744"/>
                    </a:cubicBezTo>
                    <a:cubicBezTo>
                      <a:pt x="1492289" y="2001602"/>
                      <a:pt x="1365840" y="2056164"/>
                      <a:pt x="1232059" y="2080189"/>
                    </a:cubicBezTo>
                    <a:cubicBezTo>
                      <a:pt x="1094611" y="2106370"/>
                      <a:pt x="952419" y="2091051"/>
                      <a:pt x="823669" y="2036194"/>
                    </a:cubicBezTo>
                    <a:cubicBezTo>
                      <a:pt x="765369" y="2011465"/>
                      <a:pt x="711526" y="1981919"/>
                      <a:pt x="668466" y="1934546"/>
                    </a:cubicBezTo>
                    <a:cubicBezTo>
                      <a:pt x="630869" y="1892995"/>
                      <a:pt x="603768" y="1845766"/>
                      <a:pt x="603768" y="1789263"/>
                    </a:cubicBezTo>
                    <a:cubicBezTo>
                      <a:pt x="603768" y="1696744"/>
                      <a:pt x="661277" y="1630321"/>
                      <a:pt x="756168" y="1603004"/>
                    </a:cubicBezTo>
                    <a:cubicBezTo>
                      <a:pt x="810658" y="1587620"/>
                      <a:pt x="868599" y="1590144"/>
                      <a:pt x="921507" y="1610193"/>
                    </a:cubicBezTo>
                    <a:cubicBezTo>
                      <a:pt x="881179" y="1636431"/>
                      <a:pt x="847249" y="1666552"/>
                      <a:pt x="824245" y="1707096"/>
                    </a:cubicBezTo>
                    <a:cubicBezTo>
                      <a:pt x="768101" y="1805869"/>
                      <a:pt x="786505" y="1961288"/>
                      <a:pt x="926036" y="2006576"/>
                    </a:cubicBezTo>
                    <a:cubicBezTo>
                      <a:pt x="1065569" y="2051865"/>
                      <a:pt x="1203807" y="2043526"/>
                      <a:pt x="1335791" y="1978397"/>
                    </a:cubicBezTo>
                    <a:cubicBezTo>
                      <a:pt x="1421624" y="1935912"/>
                      <a:pt x="1493367" y="1875455"/>
                      <a:pt x="1536139" y="1786387"/>
                    </a:cubicBezTo>
                    <a:cubicBezTo>
                      <a:pt x="1564247" y="1728202"/>
                      <a:pt x="1572802" y="1662490"/>
                      <a:pt x="1560509" y="1599050"/>
                    </a:cubicBezTo>
                    <a:cubicBezTo>
                      <a:pt x="1546132" y="1520981"/>
                      <a:pt x="1520899" y="1447729"/>
                      <a:pt x="1473167" y="1382671"/>
                    </a:cubicBezTo>
                    <a:cubicBezTo>
                      <a:pt x="1412495" y="1300289"/>
                      <a:pt x="1332484" y="1244864"/>
                      <a:pt x="1239966" y="1204320"/>
                    </a:cubicBezTo>
                    <a:cubicBezTo>
                      <a:pt x="1129044" y="1155796"/>
                      <a:pt x="1012516" y="1119997"/>
                      <a:pt x="905046" y="1064069"/>
                    </a:cubicBezTo>
                    <a:cubicBezTo>
                      <a:pt x="797575" y="1008141"/>
                      <a:pt x="710951" y="929209"/>
                      <a:pt x="677883" y="804773"/>
                    </a:cubicBezTo>
                    <a:cubicBezTo>
                      <a:pt x="658474" y="731520"/>
                      <a:pt x="669473" y="662725"/>
                      <a:pt x="698802" y="594720"/>
                    </a:cubicBezTo>
                    <a:cubicBezTo>
                      <a:pt x="730792" y="522466"/>
                      <a:pt x="775290" y="456402"/>
                      <a:pt x="830139" y="399547"/>
                    </a:cubicBezTo>
                    <a:cubicBezTo>
                      <a:pt x="863998" y="363604"/>
                      <a:pt x="888799" y="320831"/>
                      <a:pt x="912809" y="278274"/>
                    </a:cubicBezTo>
                    <a:cubicBezTo>
                      <a:pt x="949687" y="212929"/>
                      <a:pt x="980814" y="144709"/>
                      <a:pt x="993322" y="69802"/>
                    </a:cubicBezTo>
                    <a:cubicBezTo>
                      <a:pt x="997060" y="47518"/>
                      <a:pt x="999792" y="25089"/>
                      <a:pt x="1003386" y="0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6" name="任意多边形: 形状 405">
                <a:extLst>
                  <a:ext uri="{FF2B5EF4-FFF2-40B4-BE49-F238E27FC236}">
                    <a16:creationId xmlns:a16="http://schemas.microsoft.com/office/drawing/2014/main" id="{1EC584D1-6079-53AA-27B8-4639D50C61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6023" y="2527685"/>
                <a:ext cx="267940" cy="326630"/>
              </a:xfrm>
              <a:custGeom>
                <a:avLst/>
                <a:gdLst>
                  <a:gd name="connsiteX0" fmla="*/ 1038179 w 2055099"/>
                  <a:gd name="connsiteY0" fmla="*/ 1301079 h 2505255"/>
                  <a:gd name="connsiteX1" fmla="*/ 1269295 w 2055099"/>
                  <a:gd name="connsiteY1" fmla="*/ 1371816 h 2505255"/>
                  <a:gd name="connsiteX2" fmla="*/ 1398691 w 2055099"/>
                  <a:gd name="connsiteY2" fmla="*/ 1638588 h 2505255"/>
                  <a:gd name="connsiteX3" fmla="*/ 1352972 w 2055099"/>
                  <a:gd name="connsiteY3" fmla="*/ 1742249 h 2505255"/>
                  <a:gd name="connsiteX4" fmla="*/ 1165347 w 2055099"/>
                  <a:gd name="connsiteY4" fmla="*/ 1870638 h 2505255"/>
                  <a:gd name="connsiteX5" fmla="*/ 1146801 w 2055099"/>
                  <a:gd name="connsiteY5" fmla="*/ 1872364 h 2505255"/>
                  <a:gd name="connsiteX6" fmla="*/ 1142272 w 2055099"/>
                  <a:gd name="connsiteY6" fmla="*/ 1868482 h 2505255"/>
                  <a:gd name="connsiteX7" fmla="*/ 1189070 w 2055099"/>
                  <a:gd name="connsiteY7" fmla="*/ 1726074 h 2505255"/>
                  <a:gd name="connsiteX8" fmla="*/ 1133358 w 2055099"/>
                  <a:gd name="connsiteY8" fmla="*/ 1577053 h 2505255"/>
                  <a:gd name="connsiteX9" fmla="*/ 878591 w 2055099"/>
                  <a:gd name="connsiteY9" fmla="*/ 1474758 h 2505255"/>
                  <a:gd name="connsiteX10" fmla="*/ 715336 w 2055099"/>
                  <a:gd name="connsiteY10" fmla="*/ 1522275 h 2505255"/>
                  <a:gd name="connsiteX11" fmla="*/ 780537 w 2055099"/>
                  <a:gd name="connsiteY11" fmla="*/ 1412288 h 2505255"/>
                  <a:gd name="connsiteX12" fmla="*/ 1038179 w 2055099"/>
                  <a:gd name="connsiteY12" fmla="*/ 1301079 h 2505255"/>
                  <a:gd name="connsiteX13" fmla="*/ 1070385 w 2055099"/>
                  <a:gd name="connsiteY13" fmla="*/ 1052711 h 2505255"/>
                  <a:gd name="connsiteX14" fmla="*/ 1066863 w 2055099"/>
                  <a:gd name="connsiteY14" fmla="*/ 1056449 h 2505255"/>
                  <a:gd name="connsiteX15" fmla="*/ 1070888 w 2055099"/>
                  <a:gd name="connsiteY15" fmla="*/ 1058533 h 2505255"/>
                  <a:gd name="connsiteX16" fmla="*/ 1074770 w 2055099"/>
                  <a:gd name="connsiteY16" fmla="*/ 1055658 h 2505255"/>
                  <a:gd name="connsiteX17" fmla="*/ 1070385 w 2055099"/>
                  <a:gd name="connsiteY17" fmla="*/ 1052711 h 2505255"/>
                  <a:gd name="connsiteX18" fmla="*/ 1003386 w 2055099"/>
                  <a:gd name="connsiteY18" fmla="*/ 0 h 2505255"/>
                  <a:gd name="connsiteX19" fmla="*/ 1094970 w 2055099"/>
                  <a:gd name="connsiteY19" fmla="*/ 107040 h 2505255"/>
                  <a:gd name="connsiteX20" fmla="*/ 1218616 w 2055099"/>
                  <a:gd name="connsiteY20" fmla="*/ 321694 h 2505255"/>
                  <a:gd name="connsiteX21" fmla="*/ 1189430 w 2055099"/>
                  <a:gd name="connsiteY21" fmla="*/ 519598 h 2505255"/>
                  <a:gd name="connsiteX22" fmla="*/ 1121137 w 2055099"/>
                  <a:gd name="connsiteY22" fmla="*/ 580486 h 2505255"/>
                  <a:gd name="connsiteX23" fmla="*/ 959824 w 2055099"/>
                  <a:gd name="connsiteY23" fmla="*/ 835253 h 2505255"/>
                  <a:gd name="connsiteX24" fmla="*/ 1012516 w 2055099"/>
                  <a:gd name="connsiteY24" fmla="*/ 1003037 h 2505255"/>
                  <a:gd name="connsiteX25" fmla="*/ 1058236 w 2055099"/>
                  <a:gd name="connsiteY25" fmla="*/ 1045019 h 2505255"/>
                  <a:gd name="connsiteX26" fmla="*/ 1056223 w 2055099"/>
                  <a:gd name="connsiteY26" fmla="*/ 1030641 h 2505255"/>
                  <a:gd name="connsiteX27" fmla="*/ 1052629 w 2055099"/>
                  <a:gd name="connsiteY27" fmla="*/ 762432 h 2505255"/>
                  <a:gd name="connsiteX28" fmla="*/ 1288490 w 2055099"/>
                  <a:gd name="connsiteY28" fmla="*/ 544399 h 2505255"/>
                  <a:gd name="connsiteX29" fmla="*/ 1291868 w 2055099"/>
                  <a:gd name="connsiteY29" fmla="*/ 548640 h 2505255"/>
                  <a:gd name="connsiteX30" fmla="*/ 1257578 w 2055099"/>
                  <a:gd name="connsiteY30" fmla="*/ 674586 h 2505255"/>
                  <a:gd name="connsiteX31" fmla="*/ 1283961 w 2055099"/>
                  <a:gd name="connsiteY31" fmla="*/ 991535 h 2505255"/>
                  <a:gd name="connsiteX32" fmla="*/ 1491354 w 2055099"/>
                  <a:gd name="connsiteY32" fmla="*/ 1264705 h 2505255"/>
                  <a:gd name="connsiteX33" fmla="*/ 1446713 w 2055099"/>
                  <a:gd name="connsiteY33" fmla="*/ 1152346 h 2505255"/>
                  <a:gd name="connsiteX34" fmla="*/ 1381152 w 2055099"/>
                  <a:gd name="connsiteY34" fmla="*/ 1066729 h 2505255"/>
                  <a:gd name="connsiteX35" fmla="*/ 1356422 w 2055099"/>
                  <a:gd name="connsiteY35" fmla="*/ 855669 h 2505255"/>
                  <a:gd name="connsiteX36" fmla="*/ 1456489 w 2055099"/>
                  <a:gd name="connsiteY36" fmla="*/ 676599 h 2505255"/>
                  <a:gd name="connsiteX37" fmla="*/ 1482296 w 2055099"/>
                  <a:gd name="connsiteY37" fmla="*/ 681775 h 2505255"/>
                  <a:gd name="connsiteX38" fmla="*/ 1638506 w 2055099"/>
                  <a:gd name="connsiteY38" fmla="*/ 998652 h 2505255"/>
                  <a:gd name="connsiteX39" fmla="*/ 1748853 w 2055099"/>
                  <a:gd name="connsiteY39" fmla="*/ 1103031 h 2505255"/>
                  <a:gd name="connsiteX40" fmla="*/ 2029212 w 2055099"/>
                  <a:gd name="connsiteY40" fmla="*/ 1476483 h 2505255"/>
                  <a:gd name="connsiteX41" fmla="*/ 2054803 w 2055099"/>
                  <a:gd name="connsiteY41" fmla="*/ 1599266 h 2505255"/>
                  <a:gd name="connsiteX42" fmla="*/ 1980759 w 2055099"/>
                  <a:gd name="connsiteY42" fmla="*/ 1819096 h 2505255"/>
                  <a:gd name="connsiteX43" fmla="*/ 1743102 w 2055099"/>
                  <a:gd name="connsiteY43" fmla="*/ 2030084 h 2505255"/>
                  <a:gd name="connsiteX44" fmla="*/ 1363755 w 2055099"/>
                  <a:gd name="connsiteY44" fmla="*/ 2252933 h 2505255"/>
                  <a:gd name="connsiteX45" fmla="*/ 1103309 w 2055099"/>
                  <a:gd name="connsiteY45" fmla="*/ 2454216 h 2505255"/>
                  <a:gd name="connsiteX46" fmla="*/ 1047525 w 2055099"/>
                  <a:gd name="connsiteY46" fmla="*/ 2505255 h 2505255"/>
                  <a:gd name="connsiteX47" fmla="*/ 687516 w 2055099"/>
                  <a:gd name="connsiteY47" fmla="*/ 2238699 h 2505255"/>
                  <a:gd name="connsiteX48" fmla="*/ 342460 w 2055099"/>
                  <a:gd name="connsiteY48" fmla="*/ 2029293 h 2505255"/>
                  <a:gd name="connsiteX49" fmla="*/ 78132 w 2055099"/>
                  <a:gd name="connsiteY49" fmla="*/ 1839584 h 2505255"/>
                  <a:gd name="connsiteX50" fmla="*/ 4088 w 2055099"/>
                  <a:gd name="connsiteY50" fmla="*/ 1587549 h 2505255"/>
                  <a:gd name="connsiteX51" fmla="*/ 199405 w 2055099"/>
                  <a:gd name="connsiteY51" fmla="*/ 1169958 h 2505255"/>
                  <a:gd name="connsiteX52" fmla="*/ 467327 w 2055099"/>
                  <a:gd name="connsiteY52" fmla="*/ 815269 h 2505255"/>
                  <a:gd name="connsiteX53" fmla="*/ 541514 w 2055099"/>
                  <a:gd name="connsiteY53" fmla="*/ 685872 h 2505255"/>
                  <a:gd name="connsiteX54" fmla="*/ 569838 w 2055099"/>
                  <a:gd name="connsiteY54" fmla="*/ 823032 h 2505255"/>
                  <a:gd name="connsiteX55" fmla="*/ 684353 w 2055099"/>
                  <a:gd name="connsiteY55" fmla="*/ 976151 h 2505255"/>
                  <a:gd name="connsiteX56" fmla="*/ 918417 w 2055099"/>
                  <a:gd name="connsiteY56" fmla="*/ 1119925 h 2505255"/>
                  <a:gd name="connsiteX57" fmla="*/ 1044291 w 2055099"/>
                  <a:gd name="connsiteY57" fmla="*/ 1171396 h 2505255"/>
                  <a:gd name="connsiteX58" fmla="*/ 731870 w 2055099"/>
                  <a:gd name="connsiteY58" fmla="*/ 1253131 h 2505255"/>
                  <a:gd name="connsiteX59" fmla="*/ 514916 w 2055099"/>
                  <a:gd name="connsiteY59" fmla="*/ 1491723 h 2505255"/>
                  <a:gd name="connsiteX60" fmla="*/ 478973 w 2055099"/>
                  <a:gd name="connsiteY60" fmla="*/ 1665258 h 2505255"/>
                  <a:gd name="connsiteX61" fmla="*/ 573935 w 2055099"/>
                  <a:gd name="connsiteY61" fmla="*/ 1910464 h 2505255"/>
                  <a:gd name="connsiteX62" fmla="*/ 606284 w 2055099"/>
                  <a:gd name="connsiteY62" fmla="*/ 1948995 h 2505255"/>
                  <a:gd name="connsiteX63" fmla="*/ 601899 w 2055099"/>
                  <a:gd name="connsiteY63" fmla="*/ 1952805 h 2505255"/>
                  <a:gd name="connsiteX64" fmla="*/ 417150 w 2055099"/>
                  <a:gd name="connsiteY64" fmla="*/ 1839727 h 2505255"/>
                  <a:gd name="connsiteX65" fmla="*/ 296092 w 2055099"/>
                  <a:gd name="connsiteY65" fmla="*/ 1707456 h 2505255"/>
                  <a:gd name="connsiteX66" fmla="*/ 246347 w 2055099"/>
                  <a:gd name="connsiteY66" fmla="*/ 1463041 h 2505255"/>
                  <a:gd name="connsiteX67" fmla="*/ 364170 w 2055099"/>
                  <a:gd name="connsiteY67" fmla="*/ 1224017 h 2505255"/>
                  <a:gd name="connsiteX68" fmla="*/ 369273 w 2055099"/>
                  <a:gd name="connsiteY68" fmla="*/ 1216828 h 2505255"/>
                  <a:gd name="connsiteX69" fmla="*/ 361150 w 2055099"/>
                  <a:gd name="connsiteY69" fmla="*/ 1217439 h 2505255"/>
                  <a:gd name="connsiteX70" fmla="*/ 359856 w 2055099"/>
                  <a:gd name="connsiteY70" fmla="*/ 1220207 h 2505255"/>
                  <a:gd name="connsiteX71" fmla="*/ 295158 w 2055099"/>
                  <a:gd name="connsiteY71" fmla="*/ 1264274 h 2505255"/>
                  <a:gd name="connsiteX72" fmla="*/ 129171 w 2055099"/>
                  <a:gd name="connsiteY72" fmla="*/ 1511852 h 2505255"/>
                  <a:gd name="connsiteX73" fmla="*/ 184309 w 2055099"/>
                  <a:gd name="connsiteY73" fmla="*/ 1756626 h 2505255"/>
                  <a:gd name="connsiteX74" fmla="*/ 366182 w 2055099"/>
                  <a:gd name="connsiteY74" fmla="*/ 1918156 h 2505255"/>
                  <a:gd name="connsiteX75" fmla="*/ 842792 w 2055099"/>
                  <a:gd name="connsiteY75" fmla="*/ 2177595 h 2505255"/>
                  <a:gd name="connsiteX76" fmla="*/ 1032285 w 2055099"/>
                  <a:gd name="connsiteY76" fmla="*/ 2299156 h 2505255"/>
                  <a:gd name="connsiteX77" fmla="*/ 1057877 w 2055099"/>
                  <a:gd name="connsiteY77" fmla="*/ 2300090 h 2505255"/>
                  <a:gd name="connsiteX78" fmla="*/ 1349809 w 2055099"/>
                  <a:gd name="connsiteY78" fmla="*/ 2104990 h 2505255"/>
                  <a:gd name="connsiteX79" fmla="*/ 1531754 w 2055099"/>
                  <a:gd name="connsiteY79" fmla="*/ 2006001 h 2505255"/>
                  <a:gd name="connsiteX80" fmla="*/ 1793997 w 2055099"/>
                  <a:gd name="connsiteY80" fmla="*/ 1847851 h 2505255"/>
                  <a:gd name="connsiteX81" fmla="*/ 1941581 w 2055099"/>
                  <a:gd name="connsiteY81" fmla="*/ 1665330 h 2505255"/>
                  <a:gd name="connsiteX82" fmla="*/ 1884072 w 2055099"/>
                  <a:gd name="connsiteY82" fmla="*/ 1380658 h 2505255"/>
                  <a:gd name="connsiteX83" fmla="*/ 1730952 w 2055099"/>
                  <a:gd name="connsiteY83" fmla="*/ 1250256 h 2505255"/>
                  <a:gd name="connsiteX84" fmla="*/ 1776673 w 2055099"/>
                  <a:gd name="connsiteY84" fmla="*/ 1373757 h 2505255"/>
                  <a:gd name="connsiteX85" fmla="*/ 1801834 w 2055099"/>
                  <a:gd name="connsiteY85" fmla="*/ 1566557 h 2505255"/>
                  <a:gd name="connsiteX86" fmla="*/ 1601556 w 2055099"/>
                  <a:gd name="connsiteY86" fmla="*/ 1920744 h 2505255"/>
                  <a:gd name="connsiteX87" fmla="*/ 1232059 w 2055099"/>
                  <a:gd name="connsiteY87" fmla="*/ 2080189 h 2505255"/>
                  <a:gd name="connsiteX88" fmla="*/ 823669 w 2055099"/>
                  <a:gd name="connsiteY88" fmla="*/ 2036194 h 2505255"/>
                  <a:gd name="connsiteX89" fmla="*/ 668466 w 2055099"/>
                  <a:gd name="connsiteY89" fmla="*/ 1934546 h 2505255"/>
                  <a:gd name="connsiteX90" fmla="*/ 603768 w 2055099"/>
                  <a:gd name="connsiteY90" fmla="*/ 1789263 h 2505255"/>
                  <a:gd name="connsiteX91" fmla="*/ 756168 w 2055099"/>
                  <a:gd name="connsiteY91" fmla="*/ 1603004 h 2505255"/>
                  <a:gd name="connsiteX92" fmla="*/ 921507 w 2055099"/>
                  <a:gd name="connsiteY92" fmla="*/ 1610193 h 2505255"/>
                  <a:gd name="connsiteX93" fmla="*/ 824245 w 2055099"/>
                  <a:gd name="connsiteY93" fmla="*/ 1707096 h 2505255"/>
                  <a:gd name="connsiteX94" fmla="*/ 926036 w 2055099"/>
                  <a:gd name="connsiteY94" fmla="*/ 2006576 h 2505255"/>
                  <a:gd name="connsiteX95" fmla="*/ 1335791 w 2055099"/>
                  <a:gd name="connsiteY95" fmla="*/ 1978397 h 2505255"/>
                  <a:gd name="connsiteX96" fmla="*/ 1536139 w 2055099"/>
                  <a:gd name="connsiteY96" fmla="*/ 1786387 h 2505255"/>
                  <a:gd name="connsiteX97" fmla="*/ 1560509 w 2055099"/>
                  <a:gd name="connsiteY97" fmla="*/ 1599050 h 2505255"/>
                  <a:gd name="connsiteX98" fmla="*/ 1473167 w 2055099"/>
                  <a:gd name="connsiteY98" fmla="*/ 1382671 h 2505255"/>
                  <a:gd name="connsiteX99" fmla="*/ 1239966 w 2055099"/>
                  <a:gd name="connsiteY99" fmla="*/ 1204320 h 2505255"/>
                  <a:gd name="connsiteX100" fmla="*/ 905046 w 2055099"/>
                  <a:gd name="connsiteY100" fmla="*/ 1064069 h 2505255"/>
                  <a:gd name="connsiteX101" fmla="*/ 677883 w 2055099"/>
                  <a:gd name="connsiteY101" fmla="*/ 804773 h 2505255"/>
                  <a:gd name="connsiteX102" fmla="*/ 698802 w 2055099"/>
                  <a:gd name="connsiteY102" fmla="*/ 594720 h 2505255"/>
                  <a:gd name="connsiteX103" fmla="*/ 830139 w 2055099"/>
                  <a:gd name="connsiteY103" fmla="*/ 399547 h 2505255"/>
                  <a:gd name="connsiteX104" fmla="*/ 912809 w 2055099"/>
                  <a:gd name="connsiteY104" fmla="*/ 278274 h 2505255"/>
                  <a:gd name="connsiteX105" fmla="*/ 993322 w 2055099"/>
                  <a:gd name="connsiteY105" fmla="*/ 69802 h 2505255"/>
                  <a:gd name="connsiteX106" fmla="*/ 1003386 w 2055099"/>
                  <a:gd name="connsiteY106" fmla="*/ 0 h 250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2055099" h="2505255">
                    <a:moveTo>
                      <a:pt x="1038179" y="1301079"/>
                    </a:moveTo>
                    <a:cubicBezTo>
                      <a:pt x="1123509" y="1300433"/>
                      <a:pt x="1202297" y="1317038"/>
                      <a:pt x="1269295" y="1371816"/>
                    </a:cubicBezTo>
                    <a:cubicBezTo>
                      <a:pt x="1353187" y="1440468"/>
                      <a:pt x="1404587" y="1526373"/>
                      <a:pt x="1398691" y="1638588"/>
                    </a:cubicBezTo>
                    <a:cubicBezTo>
                      <a:pt x="1396607" y="1677838"/>
                      <a:pt x="1376479" y="1712416"/>
                      <a:pt x="1352972" y="1742249"/>
                    </a:cubicBezTo>
                    <a:cubicBezTo>
                      <a:pt x="1305167" y="1803360"/>
                      <a:pt x="1239606" y="1848203"/>
                      <a:pt x="1165347" y="1870638"/>
                    </a:cubicBezTo>
                    <a:cubicBezTo>
                      <a:pt x="1159237" y="1871868"/>
                      <a:pt x="1153055" y="1872450"/>
                      <a:pt x="1146801" y="1872364"/>
                    </a:cubicBezTo>
                    <a:lnTo>
                      <a:pt x="1142272" y="1868482"/>
                    </a:lnTo>
                    <a:cubicBezTo>
                      <a:pt x="1167647" y="1824200"/>
                      <a:pt x="1188566" y="1778336"/>
                      <a:pt x="1189070" y="1726074"/>
                    </a:cubicBezTo>
                    <a:cubicBezTo>
                      <a:pt x="1189645" y="1669427"/>
                      <a:pt x="1167504" y="1620401"/>
                      <a:pt x="1133358" y="1577053"/>
                    </a:cubicBezTo>
                    <a:cubicBezTo>
                      <a:pt x="1068660" y="1494527"/>
                      <a:pt x="978872" y="1467569"/>
                      <a:pt x="878591" y="1474758"/>
                    </a:cubicBezTo>
                    <a:cubicBezTo>
                      <a:pt x="821513" y="1479481"/>
                      <a:pt x="766016" y="1495641"/>
                      <a:pt x="715336" y="1522275"/>
                    </a:cubicBezTo>
                    <a:cubicBezTo>
                      <a:pt x="729569" y="1481659"/>
                      <a:pt x="751710" y="1444271"/>
                      <a:pt x="780537" y="1412288"/>
                    </a:cubicBezTo>
                    <a:cubicBezTo>
                      <a:pt x="849548" y="1336735"/>
                      <a:pt x="935669" y="1301870"/>
                      <a:pt x="1038179" y="1301079"/>
                    </a:cubicBezTo>
                    <a:close/>
                    <a:moveTo>
                      <a:pt x="1070385" y="1052711"/>
                    </a:moveTo>
                    <a:cubicBezTo>
                      <a:pt x="1066215" y="1050913"/>
                      <a:pt x="1066287" y="1054148"/>
                      <a:pt x="1066863" y="1056449"/>
                    </a:cubicBezTo>
                    <a:cubicBezTo>
                      <a:pt x="1066863" y="1057455"/>
                      <a:pt x="1069523" y="1058677"/>
                      <a:pt x="1070888" y="1058533"/>
                    </a:cubicBezTo>
                    <a:cubicBezTo>
                      <a:pt x="1072255" y="1058390"/>
                      <a:pt x="1073620" y="1056664"/>
                      <a:pt x="1074770" y="1055658"/>
                    </a:cubicBezTo>
                    <a:cubicBezTo>
                      <a:pt x="1073404" y="1054558"/>
                      <a:pt x="1071895" y="1053573"/>
                      <a:pt x="1070385" y="1052711"/>
                    </a:cubicBezTo>
                    <a:close/>
                    <a:moveTo>
                      <a:pt x="1003386" y="0"/>
                    </a:moveTo>
                    <a:cubicBezTo>
                      <a:pt x="1039330" y="32421"/>
                      <a:pt x="1066719" y="70378"/>
                      <a:pt x="1094970" y="107040"/>
                    </a:cubicBezTo>
                    <a:cubicBezTo>
                      <a:pt x="1145795" y="172960"/>
                      <a:pt x="1192161" y="241684"/>
                      <a:pt x="1218616" y="321694"/>
                    </a:cubicBezTo>
                    <a:cubicBezTo>
                      <a:pt x="1242051" y="392430"/>
                      <a:pt x="1241260" y="460651"/>
                      <a:pt x="1189430" y="519598"/>
                    </a:cubicBezTo>
                    <a:cubicBezTo>
                      <a:pt x="1169445" y="542314"/>
                      <a:pt x="1144284" y="560574"/>
                      <a:pt x="1121137" y="580486"/>
                    </a:cubicBezTo>
                    <a:cubicBezTo>
                      <a:pt x="1041343" y="648994"/>
                      <a:pt x="978658" y="729939"/>
                      <a:pt x="959824" y="835253"/>
                    </a:cubicBezTo>
                    <a:cubicBezTo>
                      <a:pt x="948753" y="897148"/>
                      <a:pt x="968522" y="955592"/>
                      <a:pt x="1012516" y="1003037"/>
                    </a:cubicBezTo>
                    <a:cubicBezTo>
                      <a:pt x="1026894" y="1018205"/>
                      <a:pt x="1036886" y="1037758"/>
                      <a:pt x="1058236" y="1045019"/>
                    </a:cubicBezTo>
                    <a:cubicBezTo>
                      <a:pt x="1061974" y="1039627"/>
                      <a:pt x="1059531" y="1035745"/>
                      <a:pt x="1056223" y="1030641"/>
                    </a:cubicBezTo>
                    <a:cubicBezTo>
                      <a:pt x="995910" y="942077"/>
                      <a:pt x="997923" y="853584"/>
                      <a:pt x="1052629" y="762432"/>
                    </a:cubicBezTo>
                    <a:cubicBezTo>
                      <a:pt x="1110138" y="666319"/>
                      <a:pt x="1197481" y="603562"/>
                      <a:pt x="1288490" y="544399"/>
                    </a:cubicBezTo>
                    <a:lnTo>
                      <a:pt x="1291868" y="548640"/>
                    </a:lnTo>
                    <a:cubicBezTo>
                      <a:pt x="1282667" y="591197"/>
                      <a:pt x="1267786" y="632173"/>
                      <a:pt x="1257578" y="674586"/>
                    </a:cubicBezTo>
                    <a:cubicBezTo>
                      <a:pt x="1231268" y="783566"/>
                      <a:pt x="1234143" y="888090"/>
                      <a:pt x="1283961" y="991535"/>
                    </a:cubicBezTo>
                    <a:cubicBezTo>
                      <a:pt x="1333275" y="1096051"/>
                      <a:pt x="1403940" y="1189102"/>
                      <a:pt x="1491354" y="1264705"/>
                    </a:cubicBezTo>
                    <a:cubicBezTo>
                      <a:pt x="1484812" y="1220782"/>
                      <a:pt x="1467272" y="1186204"/>
                      <a:pt x="1446713" y="1152346"/>
                    </a:cubicBezTo>
                    <a:cubicBezTo>
                      <a:pt x="1427950" y="1121291"/>
                      <a:pt x="1398548" y="1099150"/>
                      <a:pt x="1381152" y="1066729"/>
                    </a:cubicBezTo>
                    <a:cubicBezTo>
                      <a:pt x="1345209" y="999227"/>
                      <a:pt x="1339817" y="928634"/>
                      <a:pt x="1356422" y="855669"/>
                    </a:cubicBezTo>
                    <a:cubicBezTo>
                      <a:pt x="1372094" y="786370"/>
                      <a:pt x="1411056" y="729436"/>
                      <a:pt x="1456489" y="676599"/>
                    </a:cubicBezTo>
                    <a:cubicBezTo>
                      <a:pt x="1466912" y="664450"/>
                      <a:pt x="1475754" y="655392"/>
                      <a:pt x="1482296" y="681775"/>
                    </a:cubicBezTo>
                    <a:cubicBezTo>
                      <a:pt x="1510116" y="797728"/>
                      <a:pt x="1563457" y="905990"/>
                      <a:pt x="1638506" y="998652"/>
                    </a:cubicBezTo>
                    <a:cubicBezTo>
                      <a:pt x="1671215" y="1037485"/>
                      <a:pt x="1708237" y="1072494"/>
                      <a:pt x="1748853" y="1103031"/>
                    </a:cubicBezTo>
                    <a:cubicBezTo>
                      <a:pt x="1876236" y="1201588"/>
                      <a:pt x="1975871" y="1321927"/>
                      <a:pt x="2029212" y="1476483"/>
                    </a:cubicBezTo>
                    <a:cubicBezTo>
                      <a:pt x="2043589" y="1515964"/>
                      <a:pt x="2052215" y="1557320"/>
                      <a:pt x="2054803" y="1599266"/>
                    </a:cubicBezTo>
                    <a:cubicBezTo>
                      <a:pt x="2058469" y="1681720"/>
                      <a:pt x="2027773" y="1753679"/>
                      <a:pt x="1980759" y="1819096"/>
                    </a:cubicBezTo>
                    <a:cubicBezTo>
                      <a:pt x="1917715" y="1905741"/>
                      <a:pt x="1836627" y="1977714"/>
                      <a:pt x="1743102" y="2030084"/>
                    </a:cubicBezTo>
                    <a:cubicBezTo>
                      <a:pt x="1615863" y="2103121"/>
                      <a:pt x="1485388" y="2170479"/>
                      <a:pt x="1363755" y="2252933"/>
                    </a:cubicBezTo>
                    <a:cubicBezTo>
                      <a:pt x="1272818" y="2314611"/>
                      <a:pt x="1184038" y="2378950"/>
                      <a:pt x="1103309" y="2454216"/>
                    </a:cubicBezTo>
                    <a:cubicBezTo>
                      <a:pt x="1085194" y="2471109"/>
                      <a:pt x="1066431" y="2487571"/>
                      <a:pt x="1047525" y="2505255"/>
                    </a:cubicBezTo>
                    <a:cubicBezTo>
                      <a:pt x="933225" y="2408970"/>
                      <a:pt x="812958" y="2319938"/>
                      <a:pt x="687516" y="2238699"/>
                    </a:cubicBezTo>
                    <a:cubicBezTo>
                      <a:pt x="574797" y="2165303"/>
                      <a:pt x="460569" y="2094350"/>
                      <a:pt x="342460" y="2029293"/>
                    </a:cubicBezTo>
                    <a:cubicBezTo>
                      <a:pt x="246850" y="1976456"/>
                      <a:pt x="155985" y="1917149"/>
                      <a:pt x="78132" y="1839584"/>
                    </a:cubicBezTo>
                    <a:cubicBezTo>
                      <a:pt x="7395" y="1769063"/>
                      <a:pt x="-8923" y="1684739"/>
                      <a:pt x="4088" y="1587549"/>
                    </a:cubicBezTo>
                    <a:cubicBezTo>
                      <a:pt x="25654" y="1426953"/>
                      <a:pt x="106455" y="1295832"/>
                      <a:pt x="199405" y="1169958"/>
                    </a:cubicBezTo>
                    <a:cubicBezTo>
                      <a:pt x="287394" y="1050770"/>
                      <a:pt x="390839" y="943155"/>
                      <a:pt x="467327" y="815269"/>
                    </a:cubicBezTo>
                    <a:cubicBezTo>
                      <a:pt x="492631" y="772927"/>
                      <a:pt x="518438" y="730730"/>
                      <a:pt x="541514" y="685872"/>
                    </a:cubicBezTo>
                    <a:cubicBezTo>
                      <a:pt x="540363" y="733152"/>
                      <a:pt x="550069" y="780066"/>
                      <a:pt x="569838" y="823032"/>
                    </a:cubicBezTo>
                    <a:cubicBezTo>
                      <a:pt x="596435" y="881771"/>
                      <a:pt x="635542" y="934018"/>
                      <a:pt x="684353" y="976151"/>
                    </a:cubicBezTo>
                    <a:cubicBezTo>
                      <a:pt x="753652" y="1037686"/>
                      <a:pt x="834165" y="1082256"/>
                      <a:pt x="918417" y="1119925"/>
                    </a:cubicBezTo>
                    <a:cubicBezTo>
                      <a:pt x="958529" y="1137825"/>
                      <a:pt x="999792" y="1153280"/>
                      <a:pt x="1044291" y="1171396"/>
                    </a:cubicBezTo>
                    <a:cubicBezTo>
                      <a:pt x="930925" y="1174056"/>
                      <a:pt x="827480" y="1199575"/>
                      <a:pt x="731870" y="1253131"/>
                    </a:cubicBezTo>
                    <a:cubicBezTo>
                      <a:pt x="633169" y="1308484"/>
                      <a:pt x="559342" y="1385690"/>
                      <a:pt x="514916" y="1491723"/>
                    </a:cubicBezTo>
                    <a:cubicBezTo>
                      <a:pt x="491265" y="1548011"/>
                      <a:pt x="476385" y="1604801"/>
                      <a:pt x="478973" y="1665258"/>
                    </a:cubicBezTo>
                    <a:cubicBezTo>
                      <a:pt x="483142" y="1757273"/>
                      <a:pt x="516929" y="1838577"/>
                      <a:pt x="573935" y="1910464"/>
                    </a:cubicBezTo>
                    <a:cubicBezTo>
                      <a:pt x="584358" y="1923619"/>
                      <a:pt x="595501" y="1936199"/>
                      <a:pt x="606284" y="1948995"/>
                    </a:cubicBezTo>
                    <a:lnTo>
                      <a:pt x="601899" y="1952805"/>
                    </a:lnTo>
                    <a:cubicBezTo>
                      <a:pt x="534397" y="1924841"/>
                      <a:pt x="474588" y="1884153"/>
                      <a:pt x="417150" y="1839727"/>
                    </a:cubicBezTo>
                    <a:cubicBezTo>
                      <a:pt x="369345" y="1803058"/>
                      <a:pt x="328369" y="1758287"/>
                      <a:pt x="296092" y="1707456"/>
                    </a:cubicBezTo>
                    <a:cubicBezTo>
                      <a:pt x="249079" y="1635252"/>
                      <a:pt x="231322" y="1547874"/>
                      <a:pt x="246347" y="1463041"/>
                    </a:cubicBezTo>
                    <a:cubicBezTo>
                      <a:pt x="261371" y="1370666"/>
                      <a:pt x="308313" y="1295472"/>
                      <a:pt x="364170" y="1224017"/>
                    </a:cubicBezTo>
                    <a:lnTo>
                      <a:pt x="369273" y="1216828"/>
                    </a:lnTo>
                    <a:cubicBezTo>
                      <a:pt x="366901" y="1214758"/>
                      <a:pt x="363235" y="1215031"/>
                      <a:pt x="361150" y="1217439"/>
                    </a:cubicBezTo>
                    <a:cubicBezTo>
                      <a:pt x="360503" y="1218223"/>
                      <a:pt x="360000" y="1219186"/>
                      <a:pt x="359856" y="1220207"/>
                    </a:cubicBezTo>
                    <a:cubicBezTo>
                      <a:pt x="334264" y="1228833"/>
                      <a:pt x="315214" y="1247811"/>
                      <a:pt x="295158" y="1264274"/>
                    </a:cubicBezTo>
                    <a:cubicBezTo>
                      <a:pt x="216082" y="1330409"/>
                      <a:pt x="151384" y="1408047"/>
                      <a:pt x="129171" y="1511852"/>
                    </a:cubicBezTo>
                    <a:cubicBezTo>
                      <a:pt x="110049" y="1601207"/>
                      <a:pt x="135209" y="1682583"/>
                      <a:pt x="184309" y="1756626"/>
                    </a:cubicBezTo>
                    <a:cubicBezTo>
                      <a:pt x="230173" y="1825091"/>
                      <a:pt x="292786" y="1880688"/>
                      <a:pt x="366182" y="1918156"/>
                    </a:cubicBezTo>
                    <a:cubicBezTo>
                      <a:pt x="526274" y="2002335"/>
                      <a:pt x="687372" y="2084717"/>
                      <a:pt x="842792" y="2177595"/>
                    </a:cubicBezTo>
                    <a:cubicBezTo>
                      <a:pt x="907490" y="2216126"/>
                      <a:pt x="972188" y="2253292"/>
                      <a:pt x="1032285" y="2299156"/>
                    </a:cubicBezTo>
                    <a:cubicBezTo>
                      <a:pt x="1039402" y="2305784"/>
                      <a:pt x="1050329" y="2306186"/>
                      <a:pt x="1057877" y="2300090"/>
                    </a:cubicBezTo>
                    <a:cubicBezTo>
                      <a:pt x="1152767" y="2231510"/>
                      <a:pt x="1249671" y="2165806"/>
                      <a:pt x="1349809" y="2104990"/>
                    </a:cubicBezTo>
                    <a:cubicBezTo>
                      <a:pt x="1408972" y="2069046"/>
                      <a:pt x="1470076" y="2037057"/>
                      <a:pt x="1531754" y="2006001"/>
                    </a:cubicBezTo>
                    <a:cubicBezTo>
                      <a:pt x="1623194" y="1960066"/>
                      <a:pt x="1713341" y="1911398"/>
                      <a:pt x="1793997" y="1847851"/>
                    </a:cubicBezTo>
                    <a:cubicBezTo>
                      <a:pt x="1856539" y="1798608"/>
                      <a:pt x="1914193" y="1743615"/>
                      <a:pt x="1941581" y="1665330"/>
                    </a:cubicBezTo>
                    <a:cubicBezTo>
                      <a:pt x="1978603" y="1559153"/>
                      <a:pt x="1953155" y="1465988"/>
                      <a:pt x="1884072" y="1380658"/>
                    </a:cubicBezTo>
                    <a:cubicBezTo>
                      <a:pt x="1841155" y="1328497"/>
                      <a:pt x="1789253" y="1284352"/>
                      <a:pt x="1730952" y="1250256"/>
                    </a:cubicBezTo>
                    <a:cubicBezTo>
                      <a:pt x="1746912" y="1294754"/>
                      <a:pt x="1765602" y="1332782"/>
                      <a:pt x="1776673" y="1373757"/>
                    </a:cubicBezTo>
                    <a:cubicBezTo>
                      <a:pt x="1793782" y="1437018"/>
                      <a:pt x="1807081" y="1501140"/>
                      <a:pt x="1801834" y="1566557"/>
                    </a:cubicBezTo>
                    <a:cubicBezTo>
                      <a:pt x="1789900" y="1715004"/>
                      <a:pt x="1722183" y="1832539"/>
                      <a:pt x="1601556" y="1920744"/>
                    </a:cubicBezTo>
                    <a:cubicBezTo>
                      <a:pt x="1492289" y="2001602"/>
                      <a:pt x="1365840" y="2056164"/>
                      <a:pt x="1232059" y="2080189"/>
                    </a:cubicBezTo>
                    <a:cubicBezTo>
                      <a:pt x="1094611" y="2106370"/>
                      <a:pt x="952419" y="2091051"/>
                      <a:pt x="823669" y="2036194"/>
                    </a:cubicBezTo>
                    <a:cubicBezTo>
                      <a:pt x="765369" y="2011465"/>
                      <a:pt x="711526" y="1981919"/>
                      <a:pt x="668466" y="1934546"/>
                    </a:cubicBezTo>
                    <a:cubicBezTo>
                      <a:pt x="630869" y="1892995"/>
                      <a:pt x="603768" y="1845766"/>
                      <a:pt x="603768" y="1789263"/>
                    </a:cubicBezTo>
                    <a:cubicBezTo>
                      <a:pt x="603768" y="1696744"/>
                      <a:pt x="661277" y="1630321"/>
                      <a:pt x="756168" y="1603004"/>
                    </a:cubicBezTo>
                    <a:cubicBezTo>
                      <a:pt x="810658" y="1587620"/>
                      <a:pt x="868599" y="1590144"/>
                      <a:pt x="921507" y="1610193"/>
                    </a:cubicBezTo>
                    <a:cubicBezTo>
                      <a:pt x="881179" y="1636431"/>
                      <a:pt x="847249" y="1666552"/>
                      <a:pt x="824245" y="1707096"/>
                    </a:cubicBezTo>
                    <a:cubicBezTo>
                      <a:pt x="768101" y="1805869"/>
                      <a:pt x="786505" y="1961288"/>
                      <a:pt x="926036" y="2006576"/>
                    </a:cubicBezTo>
                    <a:cubicBezTo>
                      <a:pt x="1065569" y="2051865"/>
                      <a:pt x="1203807" y="2043526"/>
                      <a:pt x="1335791" y="1978397"/>
                    </a:cubicBezTo>
                    <a:cubicBezTo>
                      <a:pt x="1421624" y="1935912"/>
                      <a:pt x="1493367" y="1875455"/>
                      <a:pt x="1536139" y="1786387"/>
                    </a:cubicBezTo>
                    <a:cubicBezTo>
                      <a:pt x="1564247" y="1728202"/>
                      <a:pt x="1572802" y="1662490"/>
                      <a:pt x="1560509" y="1599050"/>
                    </a:cubicBezTo>
                    <a:cubicBezTo>
                      <a:pt x="1546132" y="1520981"/>
                      <a:pt x="1520899" y="1447729"/>
                      <a:pt x="1473167" y="1382671"/>
                    </a:cubicBezTo>
                    <a:cubicBezTo>
                      <a:pt x="1412495" y="1300289"/>
                      <a:pt x="1332484" y="1244864"/>
                      <a:pt x="1239966" y="1204320"/>
                    </a:cubicBezTo>
                    <a:cubicBezTo>
                      <a:pt x="1129044" y="1155796"/>
                      <a:pt x="1012516" y="1119997"/>
                      <a:pt x="905046" y="1064069"/>
                    </a:cubicBezTo>
                    <a:cubicBezTo>
                      <a:pt x="797575" y="1008141"/>
                      <a:pt x="710951" y="929209"/>
                      <a:pt x="677883" y="804773"/>
                    </a:cubicBezTo>
                    <a:cubicBezTo>
                      <a:pt x="658474" y="731520"/>
                      <a:pt x="669473" y="662725"/>
                      <a:pt x="698802" y="594720"/>
                    </a:cubicBezTo>
                    <a:cubicBezTo>
                      <a:pt x="730792" y="522466"/>
                      <a:pt x="775290" y="456402"/>
                      <a:pt x="830139" y="399547"/>
                    </a:cubicBezTo>
                    <a:cubicBezTo>
                      <a:pt x="863998" y="363604"/>
                      <a:pt x="888799" y="320831"/>
                      <a:pt x="912809" y="278274"/>
                    </a:cubicBezTo>
                    <a:cubicBezTo>
                      <a:pt x="949687" y="212929"/>
                      <a:pt x="980814" y="144709"/>
                      <a:pt x="993322" y="69802"/>
                    </a:cubicBezTo>
                    <a:cubicBezTo>
                      <a:pt x="997060" y="47518"/>
                      <a:pt x="999792" y="25089"/>
                      <a:pt x="1003386" y="0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7" name="任意多边形: 形状 406">
                <a:extLst>
                  <a:ext uri="{FF2B5EF4-FFF2-40B4-BE49-F238E27FC236}">
                    <a16:creationId xmlns:a16="http://schemas.microsoft.com/office/drawing/2014/main" id="{D3747F63-0F77-8AFF-C117-6B34D6EC97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6023" y="3607685"/>
                <a:ext cx="267940" cy="326630"/>
              </a:xfrm>
              <a:custGeom>
                <a:avLst/>
                <a:gdLst>
                  <a:gd name="connsiteX0" fmla="*/ 1038179 w 2055099"/>
                  <a:gd name="connsiteY0" fmla="*/ 1301079 h 2505255"/>
                  <a:gd name="connsiteX1" fmla="*/ 1269295 w 2055099"/>
                  <a:gd name="connsiteY1" fmla="*/ 1371816 h 2505255"/>
                  <a:gd name="connsiteX2" fmla="*/ 1398691 w 2055099"/>
                  <a:gd name="connsiteY2" fmla="*/ 1638588 h 2505255"/>
                  <a:gd name="connsiteX3" fmla="*/ 1352972 w 2055099"/>
                  <a:gd name="connsiteY3" fmla="*/ 1742249 h 2505255"/>
                  <a:gd name="connsiteX4" fmla="*/ 1165347 w 2055099"/>
                  <a:gd name="connsiteY4" fmla="*/ 1870638 h 2505255"/>
                  <a:gd name="connsiteX5" fmla="*/ 1146801 w 2055099"/>
                  <a:gd name="connsiteY5" fmla="*/ 1872364 h 2505255"/>
                  <a:gd name="connsiteX6" fmla="*/ 1142272 w 2055099"/>
                  <a:gd name="connsiteY6" fmla="*/ 1868482 h 2505255"/>
                  <a:gd name="connsiteX7" fmla="*/ 1189070 w 2055099"/>
                  <a:gd name="connsiteY7" fmla="*/ 1726074 h 2505255"/>
                  <a:gd name="connsiteX8" fmla="*/ 1133358 w 2055099"/>
                  <a:gd name="connsiteY8" fmla="*/ 1577053 h 2505255"/>
                  <a:gd name="connsiteX9" fmla="*/ 878591 w 2055099"/>
                  <a:gd name="connsiteY9" fmla="*/ 1474758 h 2505255"/>
                  <a:gd name="connsiteX10" fmla="*/ 715336 w 2055099"/>
                  <a:gd name="connsiteY10" fmla="*/ 1522275 h 2505255"/>
                  <a:gd name="connsiteX11" fmla="*/ 780537 w 2055099"/>
                  <a:gd name="connsiteY11" fmla="*/ 1412288 h 2505255"/>
                  <a:gd name="connsiteX12" fmla="*/ 1038179 w 2055099"/>
                  <a:gd name="connsiteY12" fmla="*/ 1301079 h 2505255"/>
                  <a:gd name="connsiteX13" fmla="*/ 1070385 w 2055099"/>
                  <a:gd name="connsiteY13" fmla="*/ 1052711 h 2505255"/>
                  <a:gd name="connsiteX14" fmla="*/ 1066863 w 2055099"/>
                  <a:gd name="connsiteY14" fmla="*/ 1056449 h 2505255"/>
                  <a:gd name="connsiteX15" fmla="*/ 1070888 w 2055099"/>
                  <a:gd name="connsiteY15" fmla="*/ 1058533 h 2505255"/>
                  <a:gd name="connsiteX16" fmla="*/ 1074770 w 2055099"/>
                  <a:gd name="connsiteY16" fmla="*/ 1055658 h 2505255"/>
                  <a:gd name="connsiteX17" fmla="*/ 1070385 w 2055099"/>
                  <a:gd name="connsiteY17" fmla="*/ 1052711 h 2505255"/>
                  <a:gd name="connsiteX18" fmla="*/ 1003386 w 2055099"/>
                  <a:gd name="connsiteY18" fmla="*/ 0 h 2505255"/>
                  <a:gd name="connsiteX19" fmla="*/ 1094970 w 2055099"/>
                  <a:gd name="connsiteY19" fmla="*/ 107040 h 2505255"/>
                  <a:gd name="connsiteX20" fmla="*/ 1218616 w 2055099"/>
                  <a:gd name="connsiteY20" fmla="*/ 321694 h 2505255"/>
                  <a:gd name="connsiteX21" fmla="*/ 1189430 w 2055099"/>
                  <a:gd name="connsiteY21" fmla="*/ 519598 h 2505255"/>
                  <a:gd name="connsiteX22" fmla="*/ 1121137 w 2055099"/>
                  <a:gd name="connsiteY22" fmla="*/ 580486 h 2505255"/>
                  <a:gd name="connsiteX23" fmla="*/ 959824 w 2055099"/>
                  <a:gd name="connsiteY23" fmla="*/ 835253 h 2505255"/>
                  <a:gd name="connsiteX24" fmla="*/ 1012516 w 2055099"/>
                  <a:gd name="connsiteY24" fmla="*/ 1003037 h 2505255"/>
                  <a:gd name="connsiteX25" fmla="*/ 1058236 w 2055099"/>
                  <a:gd name="connsiteY25" fmla="*/ 1045019 h 2505255"/>
                  <a:gd name="connsiteX26" fmla="*/ 1056223 w 2055099"/>
                  <a:gd name="connsiteY26" fmla="*/ 1030641 h 2505255"/>
                  <a:gd name="connsiteX27" fmla="*/ 1052629 w 2055099"/>
                  <a:gd name="connsiteY27" fmla="*/ 762432 h 2505255"/>
                  <a:gd name="connsiteX28" fmla="*/ 1288490 w 2055099"/>
                  <a:gd name="connsiteY28" fmla="*/ 544399 h 2505255"/>
                  <a:gd name="connsiteX29" fmla="*/ 1291868 w 2055099"/>
                  <a:gd name="connsiteY29" fmla="*/ 548640 h 2505255"/>
                  <a:gd name="connsiteX30" fmla="*/ 1257578 w 2055099"/>
                  <a:gd name="connsiteY30" fmla="*/ 674586 h 2505255"/>
                  <a:gd name="connsiteX31" fmla="*/ 1283961 w 2055099"/>
                  <a:gd name="connsiteY31" fmla="*/ 991535 h 2505255"/>
                  <a:gd name="connsiteX32" fmla="*/ 1491354 w 2055099"/>
                  <a:gd name="connsiteY32" fmla="*/ 1264705 h 2505255"/>
                  <a:gd name="connsiteX33" fmla="*/ 1446713 w 2055099"/>
                  <a:gd name="connsiteY33" fmla="*/ 1152346 h 2505255"/>
                  <a:gd name="connsiteX34" fmla="*/ 1381152 w 2055099"/>
                  <a:gd name="connsiteY34" fmla="*/ 1066729 h 2505255"/>
                  <a:gd name="connsiteX35" fmla="*/ 1356422 w 2055099"/>
                  <a:gd name="connsiteY35" fmla="*/ 855669 h 2505255"/>
                  <a:gd name="connsiteX36" fmla="*/ 1456489 w 2055099"/>
                  <a:gd name="connsiteY36" fmla="*/ 676599 h 2505255"/>
                  <a:gd name="connsiteX37" fmla="*/ 1482296 w 2055099"/>
                  <a:gd name="connsiteY37" fmla="*/ 681775 h 2505255"/>
                  <a:gd name="connsiteX38" fmla="*/ 1638506 w 2055099"/>
                  <a:gd name="connsiteY38" fmla="*/ 998652 h 2505255"/>
                  <a:gd name="connsiteX39" fmla="*/ 1748853 w 2055099"/>
                  <a:gd name="connsiteY39" fmla="*/ 1103031 h 2505255"/>
                  <a:gd name="connsiteX40" fmla="*/ 2029212 w 2055099"/>
                  <a:gd name="connsiteY40" fmla="*/ 1476483 h 2505255"/>
                  <a:gd name="connsiteX41" fmla="*/ 2054803 w 2055099"/>
                  <a:gd name="connsiteY41" fmla="*/ 1599266 h 2505255"/>
                  <a:gd name="connsiteX42" fmla="*/ 1980759 w 2055099"/>
                  <a:gd name="connsiteY42" fmla="*/ 1819096 h 2505255"/>
                  <a:gd name="connsiteX43" fmla="*/ 1743102 w 2055099"/>
                  <a:gd name="connsiteY43" fmla="*/ 2030084 h 2505255"/>
                  <a:gd name="connsiteX44" fmla="*/ 1363755 w 2055099"/>
                  <a:gd name="connsiteY44" fmla="*/ 2252933 h 2505255"/>
                  <a:gd name="connsiteX45" fmla="*/ 1103309 w 2055099"/>
                  <a:gd name="connsiteY45" fmla="*/ 2454216 h 2505255"/>
                  <a:gd name="connsiteX46" fmla="*/ 1047525 w 2055099"/>
                  <a:gd name="connsiteY46" fmla="*/ 2505255 h 2505255"/>
                  <a:gd name="connsiteX47" fmla="*/ 687516 w 2055099"/>
                  <a:gd name="connsiteY47" fmla="*/ 2238699 h 2505255"/>
                  <a:gd name="connsiteX48" fmla="*/ 342460 w 2055099"/>
                  <a:gd name="connsiteY48" fmla="*/ 2029293 h 2505255"/>
                  <a:gd name="connsiteX49" fmla="*/ 78132 w 2055099"/>
                  <a:gd name="connsiteY49" fmla="*/ 1839584 h 2505255"/>
                  <a:gd name="connsiteX50" fmla="*/ 4088 w 2055099"/>
                  <a:gd name="connsiteY50" fmla="*/ 1587549 h 2505255"/>
                  <a:gd name="connsiteX51" fmla="*/ 199405 w 2055099"/>
                  <a:gd name="connsiteY51" fmla="*/ 1169958 h 2505255"/>
                  <a:gd name="connsiteX52" fmla="*/ 467327 w 2055099"/>
                  <a:gd name="connsiteY52" fmla="*/ 815269 h 2505255"/>
                  <a:gd name="connsiteX53" fmla="*/ 541514 w 2055099"/>
                  <a:gd name="connsiteY53" fmla="*/ 685872 h 2505255"/>
                  <a:gd name="connsiteX54" fmla="*/ 569838 w 2055099"/>
                  <a:gd name="connsiteY54" fmla="*/ 823032 h 2505255"/>
                  <a:gd name="connsiteX55" fmla="*/ 684353 w 2055099"/>
                  <a:gd name="connsiteY55" fmla="*/ 976151 h 2505255"/>
                  <a:gd name="connsiteX56" fmla="*/ 918417 w 2055099"/>
                  <a:gd name="connsiteY56" fmla="*/ 1119925 h 2505255"/>
                  <a:gd name="connsiteX57" fmla="*/ 1044291 w 2055099"/>
                  <a:gd name="connsiteY57" fmla="*/ 1171396 h 2505255"/>
                  <a:gd name="connsiteX58" fmla="*/ 731870 w 2055099"/>
                  <a:gd name="connsiteY58" fmla="*/ 1253131 h 2505255"/>
                  <a:gd name="connsiteX59" fmla="*/ 514916 w 2055099"/>
                  <a:gd name="connsiteY59" fmla="*/ 1491723 h 2505255"/>
                  <a:gd name="connsiteX60" fmla="*/ 478973 w 2055099"/>
                  <a:gd name="connsiteY60" fmla="*/ 1665258 h 2505255"/>
                  <a:gd name="connsiteX61" fmla="*/ 573935 w 2055099"/>
                  <a:gd name="connsiteY61" fmla="*/ 1910464 h 2505255"/>
                  <a:gd name="connsiteX62" fmla="*/ 606284 w 2055099"/>
                  <a:gd name="connsiteY62" fmla="*/ 1948995 h 2505255"/>
                  <a:gd name="connsiteX63" fmla="*/ 601899 w 2055099"/>
                  <a:gd name="connsiteY63" fmla="*/ 1952805 h 2505255"/>
                  <a:gd name="connsiteX64" fmla="*/ 417150 w 2055099"/>
                  <a:gd name="connsiteY64" fmla="*/ 1839727 h 2505255"/>
                  <a:gd name="connsiteX65" fmla="*/ 296092 w 2055099"/>
                  <a:gd name="connsiteY65" fmla="*/ 1707456 h 2505255"/>
                  <a:gd name="connsiteX66" fmla="*/ 246347 w 2055099"/>
                  <a:gd name="connsiteY66" fmla="*/ 1463041 h 2505255"/>
                  <a:gd name="connsiteX67" fmla="*/ 364170 w 2055099"/>
                  <a:gd name="connsiteY67" fmla="*/ 1224017 h 2505255"/>
                  <a:gd name="connsiteX68" fmla="*/ 369273 w 2055099"/>
                  <a:gd name="connsiteY68" fmla="*/ 1216828 h 2505255"/>
                  <a:gd name="connsiteX69" fmla="*/ 361150 w 2055099"/>
                  <a:gd name="connsiteY69" fmla="*/ 1217439 h 2505255"/>
                  <a:gd name="connsiteX70" fmla="*/ 359856 w 2055099"/>
                  <a:gd name="connsiteY70" fmla="*/ 1220207 h 2505255"/>
                  <a:gd name="connsiteX71" fmla="*/ 295158 w 2055099"/>
                  <a:gd name="connsiteY71" fmla="*/ 1264274 h 2505255"/>
                  <a:gd name="connsiteX72" fmla="*/ 129171 w 2055099"/>
                  <a:gd name="connsiteY72" fmla="*/ 1511852 h 2505255"/>
                  <a:gd name="connsiteX73" fmla="*/ 184309 w 2055099"/>
                  <a:gd name="connsiteY73" fmla="*/ 1756626 h 2505255"/>
                  <a:gd name="connsiteX74" fmla="*/ 366182 w 2055099"/>
                  <a:gd name="connsiteY74" fmla="*/ 1918156 h 2505255"/>
                  <a:gd name="connsiteX75" fmla="*/ 842792 w 2055099"/>
                  <a:gd name="connsiteY75" fmla="*/ 2177595 h 2505255"/>
                  <a:gd name="connsiteX76" fmla="*/ 1032285 w 2055099"/>
                  <a:gd name="connsiteY76" fmla="*/ 2299156 h 2505255"/>
                  <a:gd name="connsiteX77" fmla="*/ 1057877 w 2055099"/>
                  <a:gd name="connsiteY77" fmla="*/ 2300090 h 2505255"/>
                  <a:gd name="connsiteX78" fmla="*/ 1349809 w 2055099"/>
                  <a:gd name="connsiteY78" fmla="*/ 2104990 h 2505255"/>
                  <a:gd name="connsiteX79" fmla="*/ 1531754 w 2055099"/>
                  <a:gd name="connsiteY79" fmla="*/ 2006001 h 2505255"/>
                  <a:gd name="connsiteX80" fmla="*/ 1793997 w 2055099"/>
                  <a:gd name="connsiteY80" fmla="*/ 1847851 h 2505255"/>
                  <a:gd name="connsiteX81" fmla="*/ 1941581 w 2055099"/>
                  <a:gd name="connsiteY81" fmla="*/ 1665330 h 2505255"/>
                  <a:gd name="connsiteX82" fmla="*/ 1884072 w 2055099"/>
                  <a:gd name="connsiteY82" fmla="*/ 1380658 h 2505255"/>
                  <a:gd name="connsiteX83" fmla="*/ 1730952 w 2055099"/>
                  <a:gd name="connsiteY83" fmla="*/ 1250256 h 2505255"/>
                  <a:gd name="connsiteX84" fmla="*/ 1776673 w 2055099"/>
                  <a:gd name="connsiteY84" fmla="*/ 1373757 h 2505255"/>
                  <a:gd name="connsiteX85" fmla="*/ 1801834 w 2055099"/>
                  <a:gd name="connsiteY85" fmla="*/ 1566557 h 2505255"/>
                  <a:gd name="connsiteX86" fmla="*/ 1601556 w 2055099"/>
                  <a:gd name="connsiteY86" fmla="*/ 1920744 h 2505255"/>
                  <a:gd name="connsiteX87" fmla="*/ 1232059 w 2055099"/>
                  <a:gd name="connsiteY87" fmla="*/ 2080189 h 2505255"/>
                  <a:gd name="connsiteX88" fmla="*/ 823669 w 2055099"/>
                  <a:gd name="connsiteY88" fmla="*/ 2036194 h 2505255"/>
                  <a:gd name="connsiteX89" fmla="*/ 668466 w 2055099"/>
                  <a:gd name="connsiteY89" fmla="*/ 1934546 h 2505255"/>
                  <a:gd name="connsiteX90" fmla="*/ 603768 w 2055099"/>
                  <a:gd name="connsiteY90" fmla="*/ 1789263 h 2505255"/>
                  <a:gd name="connsiteX91" fmla="*/ 756168 w 2055099"/>
                  <a:gd name="connsiteY91" fmla="*/ 1603004 h 2505255"/>
                  <a:gd name="connsiteX92" fmla="*/ 921507 w 2055099"/>
                  <a:gd name="connsiteY92" fmla="*/ 1610193 h 2505255"/>
                  <a:gd name="connsiteX93" fmla="*/ 824245 w 2055099"/>
                  <a:gd name="connsiteY93" fmla="*/ 1707096 h 2505255"/>
                  <a:gd name="connsiteX94" fmla="*/ 926036 w 2055099"/>
                  <a:gd name="connsiteY94" fmla="*/ 2006576 h 2505255"/>
                  <a:gd name="connsiteX95" fmla="*/ 1335791 w 2055099"/>
                  <a:gd name="connsiteY95" fmla="*/ 1978397 h 2505255"/>
                  <a:gd name="connsiteX96" fmla="*/ 1536139 w 2055099"/>
                  <a:gd name="connsiteY96" fmla="*/ 1786387 h 2505255"/>
                  <a:gd name="connsiteX97" fmla="*/ 1560509 w 2055099"/>
                  <a:gd name="connsiteY97" fmla="*/ 1599050 h 2505255"/>
                  <a:gd name="connsiteX98" fmla="*/ 1473167 w 2055099"/>
                  <a:gd name="connsiteY98" fmla="*/ 1382671 h 2505255"/>
                  <a:gd name="connsiteX99" fmla="*/ 1239966 w 2055099"/>
                  <a:gd name="connsiteY99" fmla="*/ 1204320 h 2505255"/>
                  <a:gd name="connsiteX100" fmla="*/ 905046 w 2055099"/>
                  <a:gd name="connsiteY100" fmla="*/ 1064069 h 2505255"/>
                  <a:gd name="connsiteX101" fmla="*/ 677883 w 2055099"/>
                  <a:gd name="connsiteY101" fmla="*/ 804773 h 2505255"/>
                  <a:gd name="connsiteX102" fmla="*/ 698802 w 2055099"/>
                  <a:gd name="connsiteY102" fmla="*/ 594720 h 2505255"/>
                  <a:gd name="connsiteX103" fmla="*/ 830139 w 2055099"/>
                  <a:gd name="connsiteY103" fmla="*/ 399547 h 2505255"/>
                  <a:gd name="connsiteX104" fmla="*/ 912809 w 2055099"/>
                  <a:gd name="connsiteY104" fmla="*/ 278274 h 2505255"/>
                  <a:gd name="connsiteX105" fmla="*/ 993322 w 2055099"/>
                  <a:gd name="connsiteY105" fmla="*/ 69802 h 2505255"/>
                  <a:gd name="connsiteX106" fmla="*/ 1003386 w 2055099"/>
                  <a:gd name="connsiteY106" fmla="*/ 0 h 250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2055099" h="2505255">
                    <a:moveTo>
                      <a:pt x="1038179" y="1301079"/>
                    </a:moveTo>
                    <a:cubicBezTo>
                      <a:pt x="1123509" y="1300433"/>
                      <a:pt x="1202297" y="1317038"/>
                      <a:pt x="1269295" y="1371816"/>
                    </a:cubicBezTo>
                    <a:cubicBezTo>
                      <a:pt x="1353187" y="1440468"/>
                      <a:pt x="1404587" y="1526373"/>
                      <a:pt x="1398691" y="1638588"/>
                    </a:cubicBezTo>
                    <a:cubicBezTo>
                      <a:pt x="1396607" y="1677838"/>
                      <a:pt x="1376479" y="1712416"/>
                      <a:pt x="1352972" y="1742249"/>
                    </a:cubicBezTo>
                    <a:cubicBezTo>
                      <a:pt x="1305167" y="1803360"/>
                      <a:pt x="1239606" y="1848203"/>
                      <a:pt x="1165347" y="1870638"/>
                    </a:cubicBezTo>
                    <a:cubicBezTo>
                      <a:pt x="1159237" y="1871868"/>
                      <a:pt x="1153055" y="1872450"/>
                      <a:pt x="1146801" y="1872364"/>
                    </a:cubicBezTo>
                    <a:lnTo>
                      <a:pt x="1142272" y="1868482"/>
                    </a:lnTo>
                    <a:cubicBezTo>
                      <a:pt x="1167647" y="1824200"/>
                      <a:pt x="1188566" y="1778336"/>
                      <a:pt x="1189070" y="1726074"/>
                    </a:cubicBezTo>
                    <a:cubicBezTo>
                      <a:pt x="1189645" y="1669427"/>
                      <a:pt x="1167504" y="1620401"/>
                      <a:pt x="1133358" y="1577053"/>
                    </a:cubicBezTo>
                    <a:cubicBezTo>
                      <a:pt x="1068660" y="1494527"/>
                      <a:pt x="978872" y="1467569"/>
                      <a:pt x="878591" y="1474758"/>
                    </a:cubicBezTo>
                    <a:cubicBezTo>
                      <a:pt x="821513" y="1479481"/>
                      <a:pt x="766016" y="1495641"/>
                      <a:pt x="715336" y="1522275"/>
                    </a:cubicBezTo>
                    <a:cubicBezTo>
                      <a:pt x="729569" y="1481659"/>
                      <a:pt x="751710" y="1444271"/>
                      <a:pt x="780537" y="1412288"/>
                    </a:cubicBezTo>
                    <a:cubicBezTo>
                      <a:pt x="849548" y="1336735"/>
                      <a:pt x="935669" y="1301870"/>
                      <a:pt x="1038179" y="1301079"/>
                    </a:cubicBezTo>
                    <a:close/>
                    <a:moveTo>
                      <a:pt x="1070385" y="1052711"/>
                    </a:moveTo>
                    <a:cubicBezTo>
                      <a:pt x="1066215" y="1050913"/>
                      <a:pt x="1066287" y="1054148"/>
                      <a:pt x="1066863" y="1056449"/>
                    </a:cubicBezTo>
                    <a:cubicBezTo>
                      <a:pt x="1066863" y="1057455"/>
                      <a:pt x="1069523" y="1058677"/>
                      <a:pt x="1070888" y="1058533"/>
                    </a:cubicBezTo>
                    <a:cubicBezTo>
                      <a:pt x="1072255" y="1058390"/>
                      <a:pt x="1073620" y="1056664"/>
                      <a:pt x="1074770" y="1055658"/>
                    </a:cubicBezTo>
                    <a:cubicBezTo>
                      <a:pt x="1073404" y="1054558"/>
                      <a:pt x="1071895" y="1053573"/>
                      <a:pt x="1070385" y="1052711"/>
                    </a:cubicBezTo>
                    <a:close/>
                    <a:moveTo>
                      <a:pt x="1003386" y="0"/>
                    </a:moveTo>
                    <a:cubicBezTo>
                      <a:pt x="1039330" y="32421"/>
                      <a:pt x="1066719" y="70378"/>
                      <a:pt x="1094970" y="107040"/>
                    </a:cubicBezTo>
                    <a:cubicBezTo>
                      <a:pt x="1145795" y="172960"/>
                      <a:pt x="1192161" y="241684"/>
                      <a:pt x="1218616" y="321694"/>
                    </a:cubicBezTo>
                    <a:cubicBezTo>
                      <a:pt x="1242051" y="392430"/>
                      <a:pt x="1241260" y="460651"/>
                      <a:pt x="1189430" y="519598"/>
                    </a:cubicBezTo>
                    <a:cubicBezTo>
                      <a:pt x="1169445" y="542314"/>
                      <a:pt x="1144284" y="560574"/>
                      <a:pt x="1121137" y="580486"/>
                    </a:cubicBezTo>
                    <a:cubicBezTo>
                      <a:pt x="1041343" y="648994"/>
                      <a:pt x="978658" y="729939"/>
                      <a:pt x="959824" y="835253"/>
                    </a:cubicBezTo>
                    <a:cubicBezTo>
                      <a:pt x="948753" y="897148"/>
                      <a:pt x="968522" y="955592"/>
                      <a:pt x="1012516" y="1003037"/>
                    </a:cubicBezTo>
                    <a:cubicBezTo>
                      <a:pt x="1026894" y="1018205"/>
                      <a:pt x="1036886" y="1037758"/>
                      <a:pt x="1058236" y="1045019"/>
                    </a:cubicBezTo>
                    <a:cubicBezTo>
                      <a:pt x="1061974" y="1039627"/>
                      <a:pt x="1059531" y="1035745"/>
                      <a:pt x="1056223" y="1030641"/>
                    </a:cubicBezTo>
                    <a:cubicBezTo>
                      <a:pt x="995910" y="942077"/>
                      <a:pt x="997923" y="853584"/>
                      <a:pt x="1052629" y="762432"/>
                    </a:cubicBezTo>
                    <a:cubicBezTo>
                      <a:pt x="1110138" y="666319"/>
                      <a:pt x="1197481" y="603562"/>
                      <a:pt x="1288490" y="544399"/>
                    </a:cubicBezTo>
                    <a:lnTo>
                      <a:pt x="1291868" y="548640"/>
                    </a:lnTo>
                    <a:cubicBezTo>
                      <a:pt x="1282667" y="591197"/>
                      <a:pt x="1267786" y="632173"/>
                      <a:pt x="1257578" y="674586"/>
                    </a:cubicBezTo>
                    <a:cubicBezTo>
                      <a:pt x="1231268" y="783566"/>
                      <a:pt x="1234143" y="888090"/>
                      <a:pt x="1283961" y="991535"/>
                    </a:cubicBezTo>
                    <a:cubicBezTo>
                      <a:pt x="1333275" y="1096051"/>
                      <a:pt x="1403940" y="1189102"/>
                      <a:pt x="1491354" y="1264705"/>
                    </a:cubicBezTo>
                    <a:cubicBezTo>
                      <a:pt x="1484812" y="1220782"/>
                      <a:pt x="1467272" y="1186204"/>
                      <a:pt x="1446713" y="1152346"/>
                    </a:cubicBezTo>
                    <a:cubicBezTo>
                      <a:pt x="1427950" y="1121291"/>
                      <a:pt x="1398548" y="1099150"/>
                      <a:pt x="1381152" y="1066729"/>
                    </a:cubicBezTo>
                    <a:cubicBezTo>
                      <a:pt x="1345209" y="999227"/>
                      <a:pt x="1339817" y="928634"/>
                      <a:pt x="1356422" y="855669"/>
                    </a:cubicBezTo>
                    <a:cubicBezTo>
                      <a:pt x="1372094" y="786370"/>
                      <a:pt x="1411056" y="729436"/>
                      <a:pt x="1456489" y="676599"/>
                    </a:cubicBezTo>
                    <a:cubicBezTo>
                      <a:pt x="1466912" y="664450"/>
                      <a:pt x="1475754" y="655392"/>
                      <a:pt x="1482296" y="681775"/>
                    </a:cubicBezTo>
                    <a:cubicBezTo>
                      <a:pt x="1510116" y="797728"/>
                      <a:pt x="1563457" y="905990"/>
                      <a:pt x="1638506" y="998652"/>
                    </a:cubicBezTo>
                    <a:cubicBezTo>
                      <a:pt x="1671215" y="1037485"/>
                      <a:pt x="1708237" y="1072494"/>
                      <a:pt x="1748853" y="1103031"/>
                    </a:cubicBezTo>
                    <a:cubicBezTo>
                      <a:pt x="1876236" y="1201588"/>
                      <a:pt x="1975871" y="1321927"/>
                      <a:pt x="2029212" y="1476483"/>
                    </a:cubicBezTo>
                    <a:cubicBezTo>
                      <a:pt x="2043589" y="1515964"/>
                      <a:pt x="2052215" y="1557320"/>
                      <a:pt x="2054803" y="1599266"/>
                    </a:cubicBezTo>
                    <a:cubicBezTo>
                      <a:pt x="2058469" y="1681720"/>
                      <a:pt x="2027773" y="1753679"/>
                      <a:pt x="1980759" y="1819096"/>
                    </a:cubicBezTo>
                    <a:cubicBezTo>
                      <a:pt x="1917715" y="1905741"/>
                      <a:pt x="1836627" y="1977714"/>
                      <a:pt x="1743102" y="2030084"/>
                    </a:cubicBezTo>
                    <a:cubicBezTo>
                      <a:pt x="1615863" y="2103121"/>
                      <a:pt x="1485388" y="2170479"/>
                      <a:pt x="1363755" y="2252933"/>
                    </a:cubicBezTo>
                    <a:cubicBezTo>
                      <a:pt x="1272818" y="2314611"/>
                      <a:pt x="1184038" y="2378950"/>
                      <a:pt x="1103309" y="2454216"/>
                    </a:cubicBezTo>
                    <a:cubicBezTo>
                      <a:pt x="1085194" y="2471109"/>
                      <a:pt x="1066431" y="2487571"/>
                      <a:pt x="1047525" y="2505255"/>
                    </a:cubicBezTo>
                    <a:cubicBezTo>
                      <a:pt x="933225" y="2408970"/>
                      <a:pt x="812958" y="2319938"/>
                      <a:pt x="687516" y="2238699"/>
                    </a:cubicBezTo>
                    <a:cubicBezTo>
                      <a:pt x="574797" y="2165303"/>
                      <a:pt x="460569" y="2094350"/>
                      <a:pt x="342460" y="2029293"/>
                    </a:cubicBezTo>
                    <a:cubicBezTo>
                      <a:pt x="246850" y="1976456"/>
                      <a:pt x="155985" y="1917149"/>
                      <a:pt x="78132" y="1839584"/>
                    </a:cubicBezTo>
                    <a:cubicBezTo>
                      <a:pt x="7395" y="1769063"/>
                      <a:pt x="-8923" y="1684739"/>
                      <a:pt x="4088" y="1587549"/>
                    </a:cubicBezTo>
                    <a:cubicBezTo>
                      <a:pt x="25654" y="1426953"/>
                      <a:pt x="106455" y="1295832"/>
                      <a:pt x="199405" y="1169958"/>
                    </a:cubicBezTo>
                    <a:cubicBezTo>
                      <a:pt x="287394" y="1050770"/>
                      <a:pt x="390839" y="943155"/>
                      <a:pt x="467327" y="815269"/>
                    </a:cubicBezTo>
                    <a:cubicBezTo>
                      <a:pt x="492631" y="772927"/>
                      <a:pt x="518438" y="730730"/>
                      <a:pt x="541514" y="685872"/>
                    </a:cubicBezTo>
                    <a:cubicBezTo>
                      <a:pt x="540363" y="733152"/>
                      <a:pt x="550069" y="780066"/>
                      <a:pt x="569838" y="823032"/>
                    </a:cubicBezTo>
                    <a:cubicBezTo>
                      <a:pt x="596435" y="881771"/>
                      <a:pt x="635542" y="934018"/>
                      <a:pt x="684353" y="976151"/>
                    </a:cubicBezTo>
                    <a:cubicBezTo>
                      <a:pt x="753652" y="1037686"/>
                      <a:pt x="834165" y="1082256"/>
                      <a:pt x="918417" y="1119925"/>
                    </a:cubicBezTo>
                    <a:cubicBezTo>
                      <a:pt x="958529" y="1137825"/>
                      <a:pt x="999792" y="1153280"/>
                      <a:pt x="1044291" y="1171396"/>
                    </a:cubicBezTo>
                    <a:cubicBezTo>
                      <a:pt x="930925" y="1174056"/>
                      <a:pt x="827480" y="1199575"/>
                      <a:pt x="731870" y="1253131"/>
                    </a:cubicBezTo>
                    <a:cubicBezTo>
                      <a:pt x="633169" y="1308484"/>
                      <a:pt x="559342" y="1385690"/>
                      <a:pt x="514916" y="1491723"/>
                    </a:cubicBezTo>
                    <a:cubicBezTo>
                      <a:pt x="491265" y="1548011"/>
                      <a:pt x="476385" y="1604801"/>
                      <a:pt x="478973" y="1665258"/>
                    </a:cubicBezTo>
                    <a:cubicBezTo>
                      <a:pt x="483142" y="1757273"/>
                      <a:pt x="516929" y="1838577"/>
                      <a:pt x="573935" y="1910464"/>
                    </a:cubicBezTo>
                    <a:cubicBezTo>
                      <a:pt x="584358" y="1923619"/>
                      <a:pt x="595501" y="1936199"/>
                      <a:pt x="606284" y="1948995"/>
                    </a:cubicBezTo>
                    <a:lnTo>
                      <a:pt x="601899" y="1952805"/>
                    </a:lnTo>
                    <a:cubicBezTo>
                      <a:pt x="534397" y="1924841"/>
                      <a:pt x="474588" y="1884153"/>
                      <a:pt x="417150" y="1839727"/>
                    </a:cubicBezTo>
                    <a:cubicBezTo>
                      <a:pt x="369345" y="1803058"/>
                      <a:pt x="328369" y="1758287"/>
                      <a:pt x="296092" y="1707456"/>
                    </a:cubicBezTo>
                    <a:cubicBezTo>
                      <a:pt x="249079" y="1635252"/>
                      <a:pt x="231322" y="1547874"/>
                      <a:pt x="246347" y="1463041"/>
                    </a:cubicBezTo>
                    <a:cubicBezTo>
                      <a:pt x="261371" y="1370666"/>
                      <a:pt x="308313" y="1295472"/>
                      <a:pt x="364170" y="1224017"/>
                    </a:cubicBezTo>
                    <a:lnTo>
                      <a:pt x="369273" y="1216828"/>
                    </a:lnTo>
                    <a:cubicBezTo>
                      <a:pt x="366901" y="1214758"/>
                      <a:pt x="363235" y="1215031"/>
                      <a:pt x="361150" y="1217439"/>
                    </a:cubicBezTo>
                    <a:cubicBezTo>
                      <a:pt x="360503" y="1218223"/>
                      <a:pt x="360000" y="1219186"/>
                      <a:pt x="359856" y="1220207"/>
                    </a:cubicBezTo>
                    <a:cubicBezTo>
                      <a:pt x="334264" y="1228833"/>
                      <a:pt x="315214" y="1247811"/>
                      <a:pt x="295158" y="1264274"/>
                    </a:cubicBezTo>
                    <a:cubicBezTo>
                      <a:pt x="216082" y="1330409"/>
                      <a:pt x="151384" y="1408047"/>
                      <a:pt x="129171" y="1511852"/>
                    </a:cubicBezTo>
                    <a:cubicBezTo>
                      <a:pt x="110049" y="1601207"/>
                      <a:pt x="135209" y="1682583"/>
                      <a:pt x="184309" y="1756626"/>
                    </a:cubicBezTo>
                    <a:cubicBezTo>
                      <a:pt x="230173" y="1825091"/>
                      <a:pt x="292786" y="1880688"/>
                      <a:pt x="366182" y="1918156"/>
                    </a:cubicBezTo>
                    <a:cubicBezTo>
                      <a:pt x="526274" y="2002335"/>
                      <a:pt x="687372" y="2084717"/>
                      <a:pt x="842792" y="2177595"/>
                    </a:cubicBezTo>
                    <a:cubicBezTo>
                      <a:pt x="907490" y="2216126"/>
                      <a:pt x="972188" y="2253292"/>
                      <a:pt x="1032285" y="2299156"/>
                    </a:cubicBezTo>
                    <a:cubicBezTo>
                      <a:pt x="1039402" y="2305784"/>
                      <a:pt x="1050329" y="2306186"/>
                      <a:pt x="1057877" y="2300090"/>
                    </a:cubicBezTo>
                    <a:cubicBezTo>
                      <a:pt x="1152767" y="2231510"/>
                      <a:pt x="1249671" y="2165806"/>
                      <a:pt x="1349809" y="2104990"/>
                    </a:cubicBezTo>
                    <a:cubicBezTo>
                      <a:pt x="1408972" y="2069046"/>
                      <a:pt x="1470076" y="2037057"/>
                      <a:pt x="1531754" y="2006001"/>
                    </a:cubicBezTo>
                    <a:cubicBezTo>
                      <a:pt x="1623194" y="1960066"/>
                      <a:pt x="1713341" y="1911398"/>
                      <a:pt x="1793997" y="1847851"/>
                    </a:cubicBezTo>
                    <a:cubicBezTo>
                      <a:pt x="1856539" y="1798608"/>
                      <a:pt x="1914193" y="1743615"/>
                      <a:pt x="1941581" y="1665330"/>
                    </a:cubicBezTo>
                    <a:cubicBezTo>
                      <a:pt x="1978603" y="1559153"/>
                      <a:pt x="1953155" y="1465988"/>
                      <a:pt x="1884072" y="1380658"/>
                    </a:cubicBezTo>
                    <a:cubicBezTo>
                      <a:pt x="1841155" y="1328497"/>
                      <a:pt x="1789253" y="1284352"/>
                      <a:pt x="1730952" y="1250256"/>
                    </a:cubicBezTo>
                    <a:cubicBezTo>
                      <a:pt x="1746912" y="1294754"/>
                      <a:pt x="1765602" y="1332782"/>
                      <a:pt x="1776673" y="1373757"/>
                    </a:cubicBezTo>
                    <a:cubicBezTo>
                      <a:pt x="1793782" y="1437018"/>
                      <a:pt x="1807081" y="1501140"/>
                      <a:pt x="1801834" y="1566557"/>
                    </a:cubicBezTo>
                    <a:cubicBezTo>
                      <a:pt x="1789900" y="1715004"/>
                      <a:pt x="1722183" y="1832539"/>
                      <a:pt x="1601556" y="1920744"/>
                    </a:cubicBezTo>
                    <a:cubicBezTo>
                      <a:pt x="1492289" y="2001602"/>
                      <a:pt x="1365840" y="2056164"/>
                      <a:pt x="1232059" y="2080189"/>
                    </a:cubicBezTo>
                    <a:cubicBezTo>
                      <a:pt x="1094611" y="2106370"/>
                      <a:pt x="952419" y="2091051"/>
                      <a:pt x="823669" y="2036194"/>
                    </a:cubicBezTo>
                    <a:cubicBezTo>
                      <a:pt x="765369" y="2011465"/>
                      <a:pt x="711526" y="1981919"/>
                      <a:pt x="668466" y="1934546"/>
                    </a:cubicBezTo>
                    <a:cubicBezTo>
                      <a:pt x="630869" y="1892995"/>
                      <a:pt x="603768" y="1845766"/>
                      <a:pt x="603768" y="1789263"/>
                    </a:cubicBezTo>
                    <a:cubicBezTo>
                      <a:pt x="603768" y="1696744"/>
                      <a:pt x="661277" y="1630321"/>
                      <a:pt x="756168" y="1603004"/>
                    </a:cubicBezTo>
                    <a:cubicBezTo>
                      <a:pt x="810658" y="1587620"/>
                      <a:pt x="868599" y="1590144"/>
                      <a:pt x="921507" y="1610193"/>
                    </a:cubicBezTo>
                    <a:cubicBezTo>
                      <a:pt x="881179" y="1636431"/>
                      <a:pt x="847249" y="1666552"/>
                      <a:pt x="824245" y="1707096"/>
                    </a:cubicBezTo>
                    <a:cubicBezTo>
                      <a:pt x="768101" y="1805869"/>
                      <a:pt x="786505" y="1961288"/>
                      <a:pt x="926036" y="2006576"/>
                    </a:cubicBezTo>
                    <a:cubicBezTo>
                      <a:pt x="1065569" y="2051865"/>
                      <a:pt x="1203807" y="2043526"/>
                      <a:pt x="1335791" y="1978397"/>
                    </a:cubicBezTo>
                    <a:cubicBezTo>
                      <a:pt x="1421624" y="1935912"/>
                      <a:pt x="1493367" y="1875455"/>
                      <a:pt x="1536139" y="1786387"/>
                    </a:cubicBezTo>
                    <a:cubicBezTo>
                      <a:pt x="1564247" y="1728202"/>
                      <a:pt x="1572802" y="1662490"/>
                      <a:pt x="1560509" y="1599050"/>
                    </a:cubicBezTo>
                    <a:cubicBezTo>
                      <a:pt x="1546132" y="1520981"/>
                      <a:pt x="1520899" y="1447729"/>
                      <a:pt x="1473167" y="1382671"/>
                    </a:cubicBezTo>
                    <a:cubicBezTo>
                      <a:pt x="1412495" y="1300289"/>
                      <a:pt x="1332484" y="1244864"/>
                      <a:pt x="1239966" y="1204320"/>
                    </a:cubicBezTo>
                    <a:cubicBezTo>
                      <a:pt x="1129044" y="1155796"/>
                      <a:pt x="1012516" y="1119997"/>
                      <a:pt x="905046" y="1064069"/>
                    </a:cubicBezTo>
                    <a:cubicBezTo>
                      <a:pt x="797575" y="1008141"/>
                      <a:pt x="710951" y="929209"/>
                      <a:pt x="677883" y="804773"/>
                    </a:cubicBezTo>
                    <a:cubicBezTo>
                      <a:pt x="658474" y="731520"/>
                      <a:pt x="669473" y="662725"/>
                      <a:pt x="698802" y="594720"/>
                    </a:cubicBezTo>
                    <a:cubicBezTo>
                      <a:pt x="730792" y="522466"/>
                      <a:pt x="775290" y="456402"/>
                      <a:pt x="830139" y="399547"/>
                    </a:cubicBezTo>
                    <a:cubicBezTo>
                      <a:pt x="863998" y="363604"/>
                      <a:pt x="888799" y="320831"/>
                      <a:pt x="912809" y="278274"/>
                    </a:cubicBezTo>
                    <a:cubicBezTo>
                      <a:pt x="949687" y="212929"/>
                      <a:pt x="980814" y="144709"/>
                      <a:pt x="993322" y="69802"/>
                    </a:cubicBezTo>
                    <a:cubicBezTo>
                      <a:pt x="997060" y="47518"/>
                      <a:pt x="999792" y="25089"/>
                      <a:pt x="1003386" y="0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8" name="任意多边形: 形状 407">
                <a:extLst>
                  <a:ext uri="{FF2B5EF4-FFF2-40B4-BE49-F238E27FC236}">
                    <a16:creationId xmlns:a16="http://schemas.microsoft.com/office/drawing/2014/main" id="{3FB9138F-1E81-E6C5-5BAC-8F6FCE0062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17048" y="6138705"/>
                <a:ext cx="267940" cy="326630"/>
              </a:xfrm>
              <a:custGeom>
                <a:avLst/>
                <a:gdLst>
                  <a:gd name="connsiteX0" fmla="*/ 1038179 w 2055099"/>
                  <a:gd name="connsiteY0" fmla="*/ 1301079 h 2505255"/>
                  <a:gd name="connsiteX1" fmla="*/ 1269295 w 2055099"/>
                  <a:gd name="connsiteY1" fmla="*/ 1371816 h 2505255"/>
                  <a:gd name="connsiteX2" fmla="*/ 1398691 w 2055099"/>
                  <a:gd name="connsiteY2" fmla="*/ 1638588 h 2505255"/>
                  <a:gd name="connsiteX3" fmla="*/ 1352972 w 2055099"/>
                  <a:gd name="connsiteY3" fmla="*/ 1742249 h 2505255"/>
                  <a:gd name="connsiteX4" fmla="*/ 1165347 w 2055099"/>
                  <a:gd name="connsiteY4" fmla="*/ 1870638 h 2505255"/>
                  <a:gd name="connsiteX5" fmla="*/ 1146801 w 2055099"/>
                  <a:gd name="connsiteY5" fmla="*/ 1872364 h 2505255"/>
                  <a:gd name="connsiteX6" fmla="*/ 1142272 w 2055099"/>
                  <a:gd name="connsiteY6" fmla="*/ 1868482 h 2505255"/>
                  <a:gd name="connsiteX7" fmla="*/ 1189070 w 2055099"/>
                  <a:gd name="connsiteY7" fmla="*/ 1726074 h 2505255"/>
                  <a:gd name="connsiteX8" fmla="*/ 1133358 w 2055099"/>
                  <a:gd name="connsiteY8" fmla="*/ 1577053 h 2505255"/>
                  <a:gd name="connsiteX9" fmla="*/ 878591 w 2055099"/>
                  <a:gd name="connsiteY9" fmla="*/ 1474758 h 2505255"/>
                  <a:gd name="connsiteX10" fmla="*/ 715336 w 2055099"/>
                  <a:gd name="connsiteY10" fmla="*/ 1522275 h 2505255"/>
                  <a:gd name="connsiteX11" fmla="*/ 780537 w 2055099"/>
                  <a:gd name="connsiteY11" fmla="*/ 1412288 h 2505255"/>
                  <a:gd name="connsiteX12" fmla="*/ 1038179 w 2055099"/>
                  <a:gd name="connsiteY12" fmla="*/ 1301079 h 2505255"/>
                  <a:gd name="connsiteX13" fmla="*/ 1070385 w 2055099"/>
                  <a:gd name="connsiteY13" fmla="*/ 1052711 h 2505255"/>
                  <a:gd name="connsiteX14" fmla="*/ 1066863 w 2055099"/>
                  <a:gd name="connsiteY14" fmla="*/ 1056449 h 2505255"/>
                  <a:gd name="connsiteX15" fmla="*/ 1070888 w 2055099"/>
                  <a:gd name="connsiteY15" fmla="*/ 1058533 h 2505255"/>
                  <a:gd name="connsiteX16" fmla="*/ 1074770 w 2055099"/>
                  <a:gd name="connsiteY16" fmla="*/ 1055658 h 2505255"/>
                  <a:gd name="connsiteX17" fmla="*/ 1070385 w 2055099"/>
                  <a:gd name="connsiteY17" fmla="*/ 1052711 h 2505255"/>
                  <a:gd name="connsiteX18" fmla="*/ 1003386 w 2055099"/>
                  <a:gd name="connsiteY18" fmla="*/ 0 h 2505255"/>
                  <a:gd name="connsiteX19" fmla="*/ 1094970 w 2055099"/>
                  <a:gd name="connsiteY19" fmla="*/ 107040 h 2505255"/>
                  <a:gd name="connsiteX20" fmla="*/ 1218616 w 2055099"/>
                  <a:gd name="connsiteY20" fmla="*/ 321694 h 2505255"/>
                  <a:gd name="connsiteX21" fmla="*/ 1189430 w 2055099"/>
                  <a:gd name="connsiteY21" fmla="*/ 519598 h 2505255"/>
                  <a:gd name="connsiteX22" fmla="*/ 1121137 w 2055099"/>
                  <a:gd name="connsiteY22" fmla="*/ 580486 h 2505255"/>
                  <a:gd name="connsiteX23" fmla="*/ 959824 w 2055099"/>
                  <a:gd name="connsiteY23" fmla="*/ 835253 h 2505255"/>
                  <a:gd name="connsiteX24" fmla="*/ 1012516 w 2055099"/>
                  <a:gd name="connsiteY24" fmla="*/ 1003037 h 2505255"/>
                  <a:gd name="connsiteX25" fmla="*/ 1058236 w 2055099"/>
                  <a:gd name="connsiteY25" fmla="*/ 1045019 h 2505255"/>
                  <a:gd name="connsiteX26" fmla="*/ 1056223 w 2055099"/>
                  <a:gd name="connsiteY26" fmla="*/ 1030641 h 2505255"/>
                  <a:gd name="connsiteX27" fmla="*/ 1052629 w 2055099"/>
                  <a:gd name="connsiteY27" fmla="*/ 762432 h 2505255"/>
                  <a:gd name="connsiteX28" fmla="*/ 1288490 w 2055099"/>
                  <a:gd name="connsiteY28" fmla="*/ 544399 h 2505255"/>
                  <a:gd name="connsiteX29" fmla="*/ 1291868 w 2055099"/>
                  <a:gd name="connsiteY29" fmla="*/ 548640 h 2505255"/>
                  <a:gd name="connsiteX30" fmla="*/ 1257578 w 2055099"/>
                  <a:gd name="connsiteY30" fmla="*/ 674586 h 2505255"/>
                  <a:gd name="connsiteX31" fmla="*/ 1283961 w 2055099"/>
                  <a:gd name="connsiteY31" fmla="*/ 991535 h 2505255"/>
                  <a:gd name="connsiteX32" fmla="*/ 1491354 w 2055099"/>
                  <a:gd name="connsiteY32" fmla="*/ 1264705 h 2505255"/>
                  <a:gd name="connsiteX33" fmla="*/ 1446713 w 2055099"/>
                  <a:gd name="connsiteY33" fmla="*/ 1152346 h 2505255"/>
                  <a:gd name="connsiteX34" fmla="*/ 1381152 w 2055099"/>
                  <a:gd name="connsiteY34" fmla="*/ 1066729 h 2505255"/>
                  <a:gd name="connsiteX35" fmla="*/ 1356422 w 2055099"/>
                  <a:gd name="connsiteY35" fmla="*/ 855669 h 2505255"/>
                  <a:gd name="connsiteX36" fmla="*/ 1456489 w 2055099"/>
                  <a:gd name="connsiteY36" fmla="*/ 676599 h 2505255"/>
                  <a:gd name="connsiteX37" fmla="*/ 1482296 w 2055099"/>
                  <a:gd name="connsiteY37" fmla="*/ 681775 h 2505255"/>
                  <a:gd name="connsiteX38" fmla="*/ 1638506 w 2055099"/>
                  <a:gd name="connsiteY38" fmla="*/ 998652 h 2505255"/>
                  <a:gd name="connsiteX39" fmla="*/ 1748853 w 2055099"/>
                  <a:gd name="connsiteY39" fmla="*/ 1103031 h 2505255"/>
                  <a:gd name="connsiteX40" fmla="*/ 2029212 w 2055099"/>
                  <a:gd name="connsiteY40" fmla="*/ 1476483 h 2505255"/>
                  <a:gd name="connsiteX41" fmla="*/ 2054803 w 2055099"/>
                  <a:gd name="connsiteY41" fmla="*/ 1599266 h 2505255"/>
                  <a:gd name="connsiteX42" fmla="*/ 1980759 w 2055099"/>
                  <a:gd name="connsiteY42" fmla="*/ 1819096 h 2505255"/>
                  <a:gd name="connsiteX43" fmla="*/ 1743102 w 2055099"/>
                  <a:gd name="connsiteY43" fmla="*/ 2030084 h 2505255"/>
                  <a:gd name="connsiteX44" fmla="*/ 1363755 w 2055099"/>
                  <a:gd name="connsiteY44" fmla="*/ 2252933 h 2505255"/>
                  <a:gd name="connsiteX45" fmla="*/ 1103309 w 2055099"/>
                  <a:gd name="connsiteY45" fmla="*/ 2454216 h 2505255"/>
                  <a:gd name="connsiteX46" fmla="*/ 1047525 w 2055099"/>
                  <a:gd name="connsiteY46" fmla="*/ 2505255 h 2505255"/>
                  <a:gd name="connsiteX47" fmla="*/ 687516 w 2055099"/>
                  <a:gd name="connsiteY47" fmla="*/ 2238699 h 2505255"/>
                  <a:gd name="connsiteX48" fmla="*/ 342460 w 2055099"/>
                  <a:gd name="connsiteY48" fmla="*/ 2029293 h 2505255"/>
                  <a:gd name="connsiteX49" fmla="*/ 78132 w 2055099"/>
                  <a:gd name="connsiteY49" fmla="*/ 1839584 h 2505255"/>
                  <a:gd name="connsiteX50" fmla="*/ 4088 w 2055099"/>
                  <a:gd name="connsiteY50" fmla="*/ 1587549 h 2505255"/>
                  <a:gd name="connsiteX51" fmla="*/ 199405 w 2055099"/>
                  <a:gd name="connsiteY51" fmla="*/ 1169958 h 2505255"/>
                  <a:gd name="connsiteX52" fmla="*/ 467327 w 2055099"/>
                  <a:gd name="connsiteY52" fmla="*/ 815269 h 2505255"/>
                  <a:gd name="connsiteX53" fmla="*/ 541514 w 2055099"/>
                  <a:gd name="connsiteY53" fmla="*/ 685872 h 2505255"/>
                  <a:gd name="connsiteX54" fmla="*/ 569838 w 2055099"/>
                  <a:gd name="connsiteY54" fmla="*/ 823032 h 2505255"/>
                  <a:gd name="connsiteX55" fmla="*/ 684353 w 2055099"/>
                  <a:gd name="connsiteY55" fmla="*/ 976151 h 2505255"/>
                  <a:gd name="connsiteX56" fmla="*/ 918417 w 2055099"/>
                  <a:gd name="connsiteY56" fmla="*/ 1119925 h 2505255"/>
                  <a:gd name="connsiteX57" fmla="*/ 1044291 w 2055099"/>
                  <a:gd name="connsiteY57" fmla="*/ 1171396 h 2505255"/>
                  <a:gd name="connsiteX58" fmla="*/ 731870 w 2055099"/>
                  <a:gd name="connsiteY58" fmla="*/ 1253131 h 2505255"/>
                  <a:gd name="connsiteX59" fmla="*/ 514916 w 2055099"/>
                  <a:gd name="connsiteY59" fmla="*/ 1491723 h 2505255"/>
                  <a:gd name="connsiteX60" fmla="*/ 478973 w 2055099"/>
                  <a:gd name="connsiteY60" fmla="*/ 1665258 h 2505255"/>
                  <a:gd name="connsiteX61" fmla="*/ 573935 w 2055099"/>
                  <a:gd name="connsiteY61" fmla="*/ 1910464 h 2505255"/>
                  <a:gd name="connsiteX62" fmla="*/ 606284 w 2055099"/>
                  <a:gd name="connsiteY62" fmla="*/ 1948995 h 2505255"/>
                  <a:gd name="connsiteX63" fmla="*/ 601899 w 2055099"/>
                  <a:gd name="connsiteY63" fmla="*/ 1952805 h 2505255"/>
                  <a:gd name="connsiteX64" fmla="*/ 417150 w 2055099"/>
                  <a:gd name="connsiteY64" fmla="*/ 1839727 h 2505255"/>
                  <a:gd name="connsiteX65" fmla="*/ 296092 w 2055099"/>
                  <a:gd name="connsiteY65" fmla="*/ 1707456 h 2505255"/>
                  <a:gd name="connsiteX66" fmla="*/ 246347 w 2055099"/>
                  <a:gd name="connsiteY66" fmla="*/ 1463041 h 2505255"/>
                  <a:gd name="connsiteX67" fmla="*/ 364170 w 2055099"/>
                  <a:gd name="connsiteY67" fmla="*/ 1224017 h 2505255"/>
                  <a:gd name="connsiteX68" fmla="*/ 369273 w 2055099"/>
                  <a:gd name="connsiteY68" fmla="*/ 1216828 h 2505255"/>
                  <a:gd name="connsiteX69" fmla="*/ 361150 w 2055099"/>
                  <a:gd name="connsiteY69" fmla="*/ 1217439 h 2505255"/>
                  <a:gd name="connsiteX70" fmla="*/ 359856 w 2055099"/>
                  <a:gd name="connsiteY70" fmla="*/ 1220207 h 2505255"/>
                  <a:gd name="connsiteX71" fmla="*/ 295158 w 2055099"/>
                  <a:gd name="connsiteY71" fmla="*/ 1264274 h 2505255"/>
                  <a:gd name="connsiteX72" fmla="*/ 129171 w 2055099"/>
                  <a:gd name="connsiteY72" fmla="*/ 1511852 h 2505255"/>
                  <a:gd name="connsiteX73" fmla="*/ 184309 w 2055099"/>
                  <a:gd name="connsiteY73" fmla="*/ 1756626 h 2505255"/>
                  <a:gd name="connsiteX74" fmla="*/ 366182 w 2055099"/>
                  <a:gd name="connsiteY74" fmla="*/ 1918156 h 2505255"/>
                  <a:gd name="connsiteX75" fmla="*/ 842792 w 2055099"/>
                  <a:gd name="connsiteY75" fmla="*/ 2177595 h 2505255"/>
                  <a:gd name="connsiteX76" fmla="*/ 1032285 w 2055099"/>
                  <a:gd name="connsiteY76" fmla="*/ 2299156 h 2505255"/>
                  <a:gd name="connsiteX77" fmla="*/ 1057877 w 2055099"/>
                  <a:gd name="connsiteY77" fmla="*/ 2300090 h 2505255"/>
                  <a:gd name="connsiteX78" fmla="*/ 1349809 w 2055099"/>
                  <a:gd name="connsiteY78" fmla="*/ 2104990 h 2505255"/>
                  <a:gd name="connsiteX79" fmla="*/ 1531754 w 2055099"/>
                  <a:gd name="connsiteY79" fmla="*/ 2006001 h 2505255"/>
                  <a:gd name="connsiteX80" fmla="*/ 1793997 w 2055099"/>
                  <a:gd name="connsiteY80" fmla="*/ 1847851 h 2505255"/>
                  <a:gd name="connsiteX81" fmla="*/ 1941581 w 2055099"/>
                  <a:gd name="connsiteY81" fmla="*/ 1665330 h 2505255"/>
                  <a:gd name="connsiteX82" fmla="*/ 1884072 w 2055099"/>
                  <a:gd name="connsiteY82" fmla="*/ 1380658 h 2505255"/>
                  <a:gd name="connsiteX83" fmla="*/ 1730952 w 2055099"/>
                  <a:gd name="connsiteY83" fmla="*/ 1250256 h 2505255"/>
                  <a:gd name="connsiteX84" fmla="*/ 1776673 w 2055099"/>
                  <a:gd name="connsiteY84" fmla="*/ 1373757 h 2505255"/>
                  <a:gd name="connsiteX85" fmla="*/ 1801834 w 2055099"/>
                  <a:gd name="connsiteY85" fmla="*/ 1566557 h 2505255"/>
                  <a:gd name="connsiteX86" fmla="*/ 1601556 w 2055099"/>
                  <a:gd name="connsiteY86" fmla="*/ 1920744 h 2505255"/>
                  <a:gd name="connsiteX87" fmla="*/ 1232059 w 2055099"/>
                  <a:gd name="connsiteY87" fmla="*/ 2080189 h 2505255"/>
                  <a:gd name="connsiteX88" fmla="*/ 823669 w 2055099"/>
                  <a:gd name="connsiteY88" fmla="*/ 2036194 h 2505255"/>
                  <a:gd name="connsiteX89" fmla="*/ 668466 w 2055099"/>
                  <a:gd name="connsiteY89" fmla="*/ 1934546 h 2505255"/>
                  <a:gd name="connsiteX90" fmla="*/ 603768 w 2055099"/>
                  <a:gd name="connsiteY90" fmla="*/ 1789263 h 2505255"/>
                  <a:gd name="connsiteX91" fmla="*/ 756168 w 2055099"/>
                  <a:gd name="connsiteY91" fmla="*/ 1603004 h 2505255"/>
                  <a:gd name="connsiteX92" fmla="*/ 921507 w 2055099"/>
                  <a:gd name="connsiteY92" fmla="*/ 1610193 h 2505255"/>
                  <a:gd name="connsiteX93" fmla="*/ 824245 w 2055099"/>
                  <a:gd name="connsiteY93" fmla="*/ 1707096 h 2505255"/>
                  <a:gd name="connsiteX94" fmla="*/ 926036 w 2055099"/>
                  <a:gd name="connsiteY94" fmla="*/ 2006576 h 2505255"/>
                  <a:gd name="connsiteX95" fmla="*/ 1335791 w 2055099"/>
                  <a:gd name="connsiteY95" fmla="*/ 1978397 h 2505255"/>
                  <a:gd name="connsiteX96" fmla="*/ 1536139 w 2055099"/>
                  <a:gd name="connsiteY96" fmla="*/ 1786387 h 2505255"/>
                  <a:gd name="connsiteX97" fmla="*/ 1560509 w 2055099"/>
                  <a:gd name="connsiteY97" fmla="*/ 1599050 h 2505255"/>
                  <a:gd name="connsiteX98" fmla="*/ 1473167 w 2055099"/>
                  <a:gd name="connsiteY98" fmla="*/ 1382671 h 2505255"/>
                  <a:gd name="connsiteX99" fmla="*/ 1239966 w 2055099"/>
                  <a:gd name="connsiteY99" fmla="*/ 1204320 h 2505255"/>
                  <a:gd name="connsiteX100" fmla="*/ 905046 w 2055099"/>
                  <a:gd name="connsiteY100" fmla="*/ 1064069 h 2505255"/>
                  <a:gd name="connsiteX101" fmla="*/ 677883 w 2055099"/>
                  <a:gd name="connsiteY101" fmla="*/ 804773 h 2505255"/>
                  <a:gd name="connsiteX102" fmla="*/ 698802 w 2055099"/>
                  <a:gd name="connsiteY102" fmla="*/ 594720 h 2505255"/>
                  <a:gd name="connsiteX103" fmla="*/ 830139 w 2055099"/>
                  <a:gd name="connsiteY103" fmla="*/ 399547 h 2505255"/>
                  <a:gd name="connsiteX104" fmla="*/ 912809 w 2055099"/>
                  <a:gd name="connsiteY104" fmla="*/ 278274 h 2505255"/>
                  <a:gd name="connsiteX105" fmla="*/ 993322 w 2055099"/>
                  <a:gd name="connsiteY105" fmla="*/ 69802 h 2505255"/>
                  <a:gd name="connsiteX106" fmla="*/ 1003386 w 2055099"/>
                  <a:gd name="connsiteY106" fmla="*/ 0 h 250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2055099" h="2505255">
                    <a:moveTo>
                      <a:pt x="1038179" y="1301079"/>
                    </a:moveTo>
                    <a:cubicBezTo>
                      <a:pt x="1123509" y="1300433"/>
                      <a:pt x="1202297" y="1317038"/>
                      <a:pt x="1269295" y="1371816"/>
                    </a:cubicBezTo>
                    <a:cubicBezTo>
                      <a:pt x="1353187" y="1440468"/>
                      <a:pt x="1404587" y="1526373"/>
                      <a:pt x="1398691" y="1638588"/>
                    </a:cubicBezTo>
                    <a:cubicBezTo>
                      <a:pt x="1396607" y="1677838"/>
                      <a:pt x="1376479" y="1712416"/>
                      <a:pt x="1352972" y="1742249"/>
                    </a:cubicBezTo>
                    <a:cubicBezTo>
                      <a:pt x="1305167" y="1803360"/>
                      <a:pt x="1239606" y="1848203"/>
                      <a:pt x="1165347" y="1870638"/>
                    </a:cubicBezTo>
                    <a:cubicBezTo>
                      <a:pt x="1159237" y="1871868"/>
                      <a:pt x="1153055" y="1872450"/>
                      <a:pt x="1146801" y="1872364"/>
                    </a:cubicBezTo>
                    <a:lnTo>
                      <a:pt x="1142272" y="1868482"/>
                    </a:lnTo>
                    <a:cubicBezTo>
                      <a:pt x="1167647" y="1824200"/>
                      <a:pt x="1188566" y="1778336"/>
                      <a:pt x="1189070" y="1726074"/>
                    </a:cubicBezTo>
                    <a:cubicBezTo>
                      <a:pt x="1189645" y="1669427"/>
                      <a:pt x="1167504" y="1620401"/>
                      <a:pt x="1133358" y="1577053"/>
                    </a:cubicBezTo>
                    <a:cubicBezTo>
                      <a:pt x="1068660" y="1494527"/>
                      <a:pt x="978872" y="1467569"/>
                      <a:pt x="878591" y="1474758"/>
                    </a:cubicBezTo>
                    <a:cubicBezTo>
                      <a:pt x="821513" y="1479481"/>
                      <a:pt x="766016" y="1495641"/>
                      <a:pt x="715336" y="1522275"/>
                    </a:cubicBezTo>
                    <a:cubicBezTo>
                      <a:pt x="729569" y="1481659"/>
                      <a:pt x="751710" y="1444271"/>
                      <a:pt x="780537" y="1412288"/>
                    </a:cubicBezTo>
                    <a:cubicBezTo>
                      <a:pt x="849548" y="1336735"/>
                      <a:pt x="935669" y="1301870"/>
                      <a:pt x="1038179" y="1301079"/>
                    </a:cubicBezTo>
                    <a:close/>
                    <a:moveTo>
                      <a:pt x="1070385" y="1052711"/>
                    </a:moveTo>
                    <a:cubicBezTo>
                      <a:pt x="1066215" y="1050913"/>
                      <a:pt x="1066287" y="1054148"/>
                      <a:pt x="1066863" y="1056449"/>
                    </a:cubicBezTo>
                    <a:cubicBezTo>
                      <a:pt x="1066863" y="1057455"/>
                      <a:pt x="1069523" y="1058677"/>
                      <a:pt x="1070888" y="1058533"/>
                    </a:cubicBezTo>
                    <a:cubicBezTo>
                      <a:pt x="1072255" y="1058390"/>
                      <a:pt x="1073620" y="1056664"/>
                      <a:pt x="1074770" y="1055658"/>
                    </a:cubicBezTo>
                    <a:cubicBezTo>
                      <a:pt x="1073404" y="1054558"/>
                      <a:pt x="1071895" y="1053573"/>
                      <a:pt x="1070385" y="1052711"/>
                    </a:cubicBezTo>
                    <a:close/>
                    <a:moveTo>
                      <a:pt x="1003386" y="0"/>
                    </a:moveTo>
                    <a:cubicBezTo>
                      <a:pt x="1039330" y="32421"/>
                      <a:pt x="1066719" y="70378"/>
                      <a:pt x="1094970" y="107040"/>
                    </a:cubicBezTo>
                    <a:cubicBezTo>
                      <a:pt x="1145795" y="172960"/>
                      <a:pt x="1192161" y="241684"/>
                      <a:pt x="1218616" y="321694"/>
                    </a:cubicBezTo>
                    <a:cubicBezTo>
                      <a:pt x="1242051" y="392430"/>
                      <a:pt x="1241260" y="460651"/>
                      <a:pt x="1189430" y="519598"/>
                    </a:cubicBezTo>
                    <a:cubicBezTo>
                      <a:pt x="1169445" y="542314"/>
                      <a:pt x="1144284" y="560574"/>
                      <a:pt x="1121137" y="580486"/>
                    </a:cubicBezTo>
                    <a:cubicBezTo>
                      <a:pt x="1041343" y="648994"/>
                      <a:pt x="978658" y="729939"/>
                      <a:pt x="959824" y="835253"/>
                    </a:cubicBezTo>
                    <a:cubicBezTo>
                      <a:pt x="948753" y="897148"/>
                      <a:pt x="968522" y="955592"/>
                      <a:pt x="1012516" y="1003037"/>
                    </a:cubicBezTo>
                    <a:cubicBezTo>
                      <a:pt x="1026894" y="1018205"/>
                      <a:pt x="1036886" y="1037758"/>
                      <a:pt x="1058236" y="1045019"/>
                    </a:cubicBezTo>
                    <a:cubicBezTo>
                      <a:pt x="1061974" y="1039627"/>
                      <a:pt x="1059531" y="1035745"/>
                      <a:pt x="1056223" y="1030641"/>
                    </a:cubicBezTo>
                    <a:cubicBezTo>
                      <a:pt x="995910" y="942077"/>
                      <a:pt x="997923" y="853584"/>
                      <a:pt x="1052629" y="762432"/>
                    </a:cubicBezTo>
                    <a:cubicBezTo>
                      <a:pt x="1110138" y="666319"/>
                      <a:pt x="1197481" y="603562"/>
                      <a:pt x="1288490" y="544399"/>
                    </a:cubicBezTo>
                    <a:lnTo>
                      <a:pt x="1291868" y="548640"/>
                    </a:lnTo>
                    <a:cubicBezTo>
                      <a:pt x="1282667" y="591197"/>
                      <a:pt x="1267786" y="632173"/>
                      <a:pt x="1257578" y="674586"/>
                    </a:cubicBezTo>
                    <a:cubicBezTo>
                      <a:pt x="1231268" y="783566"/>
                      <a:pt x="1234143" y="888090"/>
                      <a:pt x="1283961" y="991535"/>
                    </a:cubicBezTo>
                    <a:cubicBezTo>
                      <a:pt x="1333275" y="1096051"/>
                      <a:pt x="1403940" y="1189102"/>
                      <a:pt x="1491354" y="1264705"/>
                    </a:cubicBezTo>
                    <a:cubicBezTo>
                      <a:pt x="1484812" y="1220782"/>
                      <a:pt x="1467272" y="1186204"/>
                      <a:pt x="1446713" y="1152346"/>
                    </a:cubicBezTo>
                    <a:cubicBezTo>
                      <a:pt x="1427950" y="1121291"/>
                      <a:pt x="1398548" y="1099150"/>
                      <a:pt x="1381152" y="1066729"/>
                    </a:cubicBezTo>
                    <a:cubicBezTo>
                      <a:pt x="1345209" y="999227"/>
                      <a:pt x="1339817" y="928634"/>
                      <a:pt x="1356422" y="855669"/>
                    </a:cubicBezTo>
                    <a:cubicBezTo>
                      <a:pt x="1372094" y="786370"/>
                      <a:pt x="1411056" y="729436"/>
                      <a:pt x="1456489" y="676599"/>
                    </a:cubicBezTo>
                    <a:cubicBezTo>
                      <a:pt x="1466912" y="664450"/>
                      <a:pt x="1475754" y="655392"/>
                      <a:pt x="1482296" y="681775"/>
                    </a:cubicBezTo>
                    <a:cubicBezTo>
                      <a:pt x="1510116" y="797728"/>
                      <a:pt x="1563457" y="905990"/>
                      <a:pt x="1638506" y="998652"/>
                    </a:cubicBezTo>
                    <a:cubicBezTo>
                      <a:pt x="1671215" y="1037485"/>
                      <a:pt x="1708237" y="1072494"/>
                      <a:pt x="1748853" y="1103031"/>
                    </a:cubicBezTo>
                    <a:cubicBezTo>
                      <a:pt x="1876236" y="1201588"/>
                      <a:pt x="1975871" y="1321927"/>
                      <a:pt x="2029212" y="1476483"/>
                    </a:cubicBezTo>
                    <a:cubicBezTo>
                      <a:pt x="2043589" y="1515964"/>
                      <a:pt x="2052215" y="1557320"/>
                      <a:pt x="2054803" y="1599266"/>
                    </a:cubicBezTo>
                    <a:cubicBezTo>
                      <a:pt x="2058469" y="1681720"/>
                      <a:pt x="2027773" y="1753679"/>
                      <a:pt x="1980759" y="1819096"/>
                    </a:cubicBezTo>
                    <a:cubicBezTo>
                      <a:pt x="1917715" y="1905741"/>
                      <a:pt x="1836627" y="1977714"/>
                      <a:pt x="1743102" y="2030084"/>
                    </a:cubicBezTo>
                    <a:cubicBezTo>
                      <a:pt x="1615863" y="2103121"/>
                      <a:pt x="1485388" y="2170479"/>
                      <a:pt x="1363755" y="2252933"/>
                    </a:cubicBezTo>
                    <a:cubicBezTo>
                      <a:pt x="1272818" y="2314611"/>
                      <a:pt x="1184038" y="2378950"/>
                      <a:pt x="1103309" y="2454216"/>
                    </a:cubicBezTo>
                    <a:cubicBezTo>
                      <a:pt x="1085194" y="2471109"/>
                      <a:pt x="1066431" y="2487571"/>
                      <a:pt x="1047525" y="2505255"/>
                    </a:cubicBezTo>
                    <a:cubicBezTo>
                      <a:pt x="933225" y="2408970"/>
                      <a:pt x="812958" y="2319938"/>
                      <a:pt x="687516" y="2238699"/>
                    </a:cubicBezTo>
                    <a:cubicBezTo>
                      <a:pt x="574797" y="2165303"/>
                      <a:pt x="460569" y="2094350"/>
                      <a:pt x="342460" y="2029293"/>
                    </a:cubicBezTo>
                    <a:cubicBezTo>
                      <a:pt x="246850" y="1976456"/>
                      <a:pt x="155985" y="1917149"/>
                      <a:pt x="78132" y="1839584"/>
                    </a:cubicBezTo>
                    <a:cubicBezTo>
                      <a:pt x="7395" y="1769063"/>
                      <a:pt x="-8923" y="1684739"/>
                      <a:pt x="4088" y="1587549"/>
                    </a:cubicBezTo>
                    <a:cubicBezTo>
                      <a:pt x="25654" y="1426953"/>
                      <a:pt x="106455" y="1295832"/>
                      <a:pt x="199405" y="1169958"/>
                    </a:cubicBezTo>
                    <a:cubicBezTo>
                      <a:pt x="287394" y="1050770"/>
                      <a:pt x="390839" y="943155"/>
                      <a:pt x="467327" y="815269"/>
                    </a:cubicBezTo>
                    <a:cubicBezTo>
                      <a:pt x="492631" y="772927"/>
                      <a:pt x="518438" y="730730"/>
                      <a:pt x="541514" y="685872"/>
                    </a:cubicBezTo>
                    <a:cubicBezTo>
                      <a:pt x="540363" y="733152"/>
                      <a:pt x="550069" y="780066"/>
                      <a:pt x="569838" y="823032"/>
                    </a:cubicBezTo>
                    <a:cubicBezTo>
                      <a:pt x="596435" y="881771"/>
                      <a:pt x="635542" y="934018"/>
                      <a:pt x="684353" y="976151"/>
                    </a:cubicBezTo>
                    <a:cubicBezTo>
                      <a:pt x="753652" y="1037686"/>
                      <a:pt x="834165" y="1082256"/>
                      <a:pt x="918417" y="1119925"/>
                    </a:cubicBezTo>
                    <a:cubicBezTo>
                      <a:pt x="958529" y="1137825"/>
                      <a:pt x="999792" y="1153280"/>
                      <a:pt x="1044291" y="1171396"/>
                    </a:cubicBezTo>
                    <a:cubicBezTo>
                      <a:pt x="930925" y="1174056"/>
                      <a:pt x="827480" y="1199575"/>
                      <a:pt x="731870" y="1253131"/>
                    </a:cubicBezTo>
                    <a:cubicBezTo>
                      <a:pt x="633169" y="1308484"/>
                      <a:pt x="559342" y="1385690"/>
                      <a:pt x="514916" y="1491723"/>
                    </a:cubicBezTo>
                    <a:cubicBezTo>
                      <a:pt x="491265" y="1548011"/>
                      <a:pt x="476385" y="1604801"/>
                      <a:pt x="478973" y="1665258"/>
                    </a:cubicBezTo>
                    <a:cubicBezTo>
                      <a:pt x="483142" y="1757273"/>
                      <a:pt x="516929" y="1838577"/>
                      <a:pt x="573935" y="1910464"/>
                    </a:cubicBezTo>
                    <a:cubicBezTo>
                      <a:pt x="584358" y="1923619"/>
                      <a:pt x="595501" y="1936199"/>
                      <a:pt x="606284" y="1948995"/>
                    </a:cubicBezTo>
                    <a:lnTo>
                      <a:pt x="601899" y="1952805"/>
                    </a:lnTo>
                    <a:cubicBezTo>
                      <a:pt x="534397" y="1924841"/>
                      <a:pt x="474588" y="1884153"/>
                      <a:pt x="417150" y="1839727"/>
                    </a:cubicBezTo>
                    <a:cubicBezTo>
                      <a:pt x="369345" y="1803058"/>
                      <a:pt x="328369" y="1758287"/>
                      <a:pt x="296092" y="1707456"/>
                    </a:cubicBezTo>
                    <a:cubicBezTo>
                      <a:pt x="249079" y="1635252"/>
                      <a:pt x="231322" y="1547874"/>
                      <a:pt x="246347" y="1463041"/>
                    </a:cubicBezTo>
                    <a:cubicBezTo>
                      <a:pt x="261371" y="1370666"/>
                      <a:pt x="308313" y="1295472"/>
                      <a:pt x="364170" y="1224017"/>
                    </a:cubicBezTo>
                    <a:lnTo>
                      <a:pt x="369273" y="1216828"/>
                    </a:lnTo>
                    <a:cubicBezTo>
                      <a:pt x="366901" y="1214758"/>
                      <a:pt x="363235" y="1215031"/>
                      <a:pt x="361150" y="1217439"/>
                    </a:cubicBezTo>
                    <a:cubicBezTo>
                      <a:pt x="360503" y="1218223"/>
                      <a:pt x="360000" y="1219186"/>
                      <a:pt x="359856" y="1220207"/>
                    </a:cubicBezTo>
                    <a:cubicBezTo>
                      <a:pt x="334264" y="1228833"/>
                      <a:pt x="315214" y="1247811"/>
                      <a:pt x="295158" y="1264274"/>
                    </a:cubicBezTo>
                    <a:cubicBezTo>
                      <a:pt x="216082" y="1330409"/>
                      <a:pt x="151384" y="1408047"/>
                      <a:pt x="129171" y="1511852"/>
                    </a:cubicBezTo>
                    <a:cubicBezTo>
                      <a:pt x="110049" y="1601207"/>
                      <a:pt x="135209" y="1682583"/>
                      <a:pt x="184309" y="1756626"/>
                    </a:cubicBezTo>
                    <a:cubicBezTo>
                      <a:pt x="230173" y="1825091"/>
                      <a:pt x="292786" y="1880688"/>
                      <a:pt x="366182" y="1918156"/>
                    </a:cubicBezTo>
                    <a:cubicBezTo>
                      <a:pt x="526274" y="2002335"/>
                      <a:pt x="687372" y="2084717"/>
                      <a:pt x="842792" y="2177595"/>
                    </a:cubicBezTo>
                    <a:cubicBezTo>
                      <a:pt x="907490" y="2216126"/>
                      <a:pt x="972188" y="2253292"/>
                      <a:pt x="1032285" y="2299156"/>
                    </a:cubicBezTo>
                    <a:cubicBezTo>
                      <a:pt x="1039402" y="2305784"/>
                      <a:pt x="1050329" y="2306186"/>
                      <a:pt x="1057877" y="2300090"/>
                    </a:cubicBezTo>
                    <a:cubicBezTo>
                      <a:pt x="1152767" y="2231510"/>
                      <a:pt x="1249671" y="2165806"/>
                      <a:pt x="1349809" y="2104990"/>
                    </a:cubicBezTo>
                    <a:cubicBezTo>
                      <a:pt x="1408972" y="2069046"/>
                      <a:pt x="1470076" y="2037057"/>
                      <a:pt x="1531754" y="2006001"/>
                    </a:cubicBezTo>
                    <a:cubicBezTo>
                      <a:pt x="1623194" y="1960066"/>
                      <a:pt x="1713341" y="1911398"/>
                      <a:pt x="1793997" y="1847851"/>
                    </a:cubicBezTo>
                    <a:cubicBezTo>
                      <a:pt x="1856539" y="1798608"/>
                      <a:pt x="1914193" y="1743615"/>
                      <a:pt x="1941581" y="1665330"/>
                    </a:cubicBezTo>
                    <a:cubicBezTo>
                      <a:pt x="1978603" y="1559153"/>
                      <a:pt x="1953155" y="1465988"/>
                      <a:pt x="1884072" y="1380658"/>
                    </a:cubicBezTo>
                    <a:cubicBezTo>
                      <a:pt x="1841155" y="1328497"/>
                      <a:pt x="1789253" y="1284352"/>
                      <a:pt x="1730952" y="1250256"/>
                    </a:cubicBezTo>
                    <a:cubicBezTo>
                      <a:pt x="1746912" y="1294754"/>
                      <a:pt x="1765602" y="1332782"/>
                      <a:pt x="1776673" y="1373757"/>
                    </a:cubicBezTo>
                    <a:cubicBezTo>
                      <a:pt x="1793782" y="1437018"/>
                      <a:pt x="1807081" y="1501140"/>
                      <a:pt x="1801834" y="1566557"/>
                    </a:cubicBezTo>
                    <a:cubicBezTo>
                      <a:pt x="1789900" y="1715004"/>
                      <a:pt x="1722183" y="1832539"/>
                      <a:pt x="1601556" y="1920744"/>
                    </a:cubicBezTo>
                    <a:cubicBezTo>
                      <a:pt x="1492289" y="2001602"/>
                      <a:pt x="1365840" y="2056164"/>
                      <a:pt x="1232059" y="2080189"/>
                    </a:cubicBezTo>
                    <a:cubicBezTo>
                      <a:pt x="1094611" y="2106370"/>
                      <a:pt x="952419" y="2091051"/>
                      <a:pt x="823669" y="2036194"/>
                    </a:cubicBezTo>
                    <a:cubicBezTo>
                      <a:pt x="765369" y="2011465"/>
                      <a:pt x="711526" y="1981919"/>
                      <a:pt x="668466" y="1934546"/>
                    </a:cubicBezTo>
                    <a:cubicBezTo>
                      <a:pt x="630869" y="1892995"/>
                      <a:pt x="603768" y="1845766"/>
                      <a:pt x="603768" y="1789263"/>
                    </a:cubicBezTo>
                    <a:cubicBezTo>
                      <a:pt x="603768" y="1696744"/>
                      <a:pt x="661277" y="1630321"/>
                      <a:pt x="756168" y="1603004"/>
                    </a:cubicBezTo>
                    <a:cubicBezTo>
                      <a:pt x="810658" y="1587620"/>
                      <a:pt x="868599" y="1590144"/>
                      <a:pt x="921507" y="1610193"/>
                    </a:cubicBezTo>
                    <a:cubicBezTo>
                      <a:pt x="881179" y="1636431"/>
                      <a:pt x="847249" y="1666552"/>
                      <a:pt x="824245" y="1707096"/>
                    </a:cubicBezTo>
                    <a:cubicBezTo>
                      <a:pt x="768101" y="1805869"/>
                      <a:pt x="786505" y="1961288"/>
                      <a:pt x="926036" y="2006576"/>
                    </a:cubicBezTo>
                    <a:cubicBezTo>
                      <a:pt x="1065569" y="2051865"/>
                      <a:pt x="1203807" y="2043526"/>
                      <a:pt x="1335791" y="1978397"/>
                    </a:cubicBezTo>
                    <a:cubicBezTo>
                      <a:pt x="1421624" y="1935912"/>
                      <a:pt x="1493367" y="1875455"/>
                      <a:pt x="1536139" y="1786387"/>
                    </a:cubicBezTo>
                    <a:cubicBezTo>
                      <a:pt x="1564247" y="1728202"/>
                      <a:pt x="1572802" y="1662490"/>
                      <a:pt x="1560509" y="1599050"/>
                    </a:cubicBezTo>
                    <a:cubicBezTo>
                      <a:pt x="1546132" y="1520981"/>
                      <a:pt x="1520899" y="1447729"/>
                      <a:pt x="1473167" y="1382671"/>
                    </a:cubicBezTo>
                    <a:cubicBezTo>
                      <a:pt x="1412495" y="1300289"/>
                      <a:pt x="1332484" y="1244864"/>
                      <a:pt x="1239966" y="1204320"/>
                    </a:cubicBezTo>
                    <a:cubicBezTo>
                      <a:pt x="1129044" y="1155796"/>
                      <a:pt x="1012516" y="1119997"/>
                      <a:pt x="905046" y="1064069"/>
                    </a:cubicBezTo>
                    <a:cubicBezTo>
                      <a:pt x="797575" y="1008141"/>
                      <a:pt x="710951" y="929209"/>
                      <a:pt x="677883" y="804773"/>
                    </a:cubicBezTo>
                    <a:cubicBezTo>
                      <a:pt x="658474" y="731520"/>
                      <a:pt x="669473" y="662725"/>
                      <a:pt x="698802" y="594720"/>
                    </a:cubicBezTo>
                    <a:cubicBezTo>
                      <a:pt x="730792" y="522466"/>
                      <a:pt x="775290" y="456402"/>
                      <a:pt x="830139" y="399547"/>
                    </a:cubicBezTo>
                    <a:cubicBezTo>
                      <a:pt x="863998" y="363604"/>
                      <a:pt x="888799" y="320831"/>
                      <a:pt x="912809" y="278274"/>
                    </a:cubicBezTo>
                    <a:cubicBezTo>
                      <a:pt x="949687" y="212929"/>
                      <a:pt x="980814" y="144709"/>
                      <a:pt x="993322" y="69802"/>
                    </a:cubicBezTo>
                    <a:cubicBezTo>
                      <a:pt x="997060" y="47518"/>
                      <a:pt x="999792" y="25089"/>
                      <a:pt x="1003386" y="0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409" name="组合 408">
              <a:extLst>
                <a:ext uri="{FF2B5EF4-FFF2-40B4-BE49-F238E27FC236}">
                  <a16:creationId xmlns:a16="http://schemas.microsoft.com/office/drawing/2014/main" id="{140781A3-3B39-4FAC-2543-6E545D58836D}"/>
                </a:ext>
              </a:extLst>
            </p:cNvPr>
            <p:cNvGrpSpPr/>
            <p:nvPr/>
          </p:nvGrpSpPr>
          <p:grpSpPr>
            <a:xfrm>
              <a:off x="3885940" y="373025"/>
              <a:ext cx="329130" cy="6107909"/>
              <a:chOff x="3885940" y="373025"/>
              <a:chExt cx="329130" cy="6107909"/>
            </a:xfrm>
            <a:solidFill>
              <a:srgbClr val="7BB42D"/>
            </a:solidFill>
          </p:grpSpPr>
          <p:sp>
            <p:nvSpPr>
              <p:cNvPr id="410" name="任意多边形: 形状 409">
                <a:extLst>
                  <a:ext uri="{FF2B5EF4-FFF2-40B4-BE49-F238E27FC236}">
                    <a16:creationId xmlns:a16="http://schemas.microsoft.com/office/drawing/2014/main" id="{9E71D927-A07F-8198-4510-74FA649BD6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5940" y="373025"/>
                <a:ext cx="328105" cy="315949"/>
              </a:xfrm>
              <a:custGeom>
                <a:avLst/>
                <a:gdLst>
                  <a:gd name="connsiteX0" fmla="*/ 1596525 w 2516566"/>
                  <a:gd name="connsiteY0" fmla="*/ 867297 h 2423331"/>
                  <a:gd name="connsiteX1" fmla="*/ 1689160 w 2516566"/>
                  <a:gd name="connsiteY1" fmla="*/ 867845 h 2423331"/>
                  <a:gd name="connsiteX2" fmla="*/ 1841776 w 2516566"/>
                  <a:gd name="connsiteY2" fmla="*/ 926073 h 2423331"/>
                  <a:gd name="connsiteX3" fmla="*/ 1926530 w 2516566"/>
                  <a:gd name="connsiteY3" fmla="*/ 1078689 h 2423331"/>
                  <a:gd name="connsiteX4" fmla="*/ 1833077 w 2516566"/>
                  <a:gd name="connsiteY4" fmla="*/ 1335972 h 2423331"/>
                  <a:gd name="connsiteX5" fmla="*/ 1818700 w 2516566"/>
                  <a:gd name="connsiteY5" fmla="*/ 1349702 h 2423331"/>
                  <a:gd name="connsiteX6" fmla="*/ 1918048 w 2516566"/>
                  <a:gd name="connsiteY6" fmla="*/ 1376732 h 2423331"/>
                  <a:gd name="connsiteX7" fmla="*/ 1966212 w 2516566"/>
                  <a:gd name="connsiteY7" fmla="*/ 1465296 h 2423331"/>
                  <a:gd name="connsiteX8" fmla="*/ 1895331 w 2516566"/>
                  <a:gd name="connsiteY8" fmla="*/ 1433378 h 2423331"/>
                  <a:gd name="connsiteX9" fmla="*/ 1782972 w 2516566"/>
                  <a:gd name="connsiteY9" fmla="*/ 1438554 h 2423331"/>
                  <a:gd name="connsiteX10" fmla="*/ 1569828 w 2516566"/>
                  <a:gd name="connsiteY10" fmla="*/ 1544875 h 2423331"/>
                  <a:gd name="connsiteX11" fmla="*/ 1414624 w 2516566"/>
                  <a:gd name="connsiteY11" fmla="*/ 1628263 h 2423331"/>
                  <a:gd name="connsiteX12" fmla="*/ 1411102 w 2516566"/>
                  <a:gd name="connsiteY12" fmla="*/ 1624382 h 2423331"/>
                  <a:gd name="connsiteX13" fmla="*/ 1603687 w 2516566"/>
                  <a:gd name="connsiteY13" fmla="*/ 1404264 h 2423331"/>
                  <a:gd name="connsiteX14" fmla="*/ 1682762 w 2516566"/>
                  <a:gd name="connsiteY14" fmla="*/ 1214699 h 2423331"/>
                  <a:gd name="connsiteX15" fmla="*/ 1535466 w 2516566"/>
                  <a:gd name="connsiteY15" fmla="*/ 1004070 h 2423331"/>
                  <a:gd name="connsiteX16" fmla="*/ 1427061 w 2516566"/>
                  <a:gd name="connsiteY16" fmla="*/ 993719 h 2423331"/>
                  <a:gd name="connsiteX17" fmla="*/ 1509443 w 2516566"/>
                  <a:gd name="connsiteY17" fmla="*/ 895378 h 2423331"/>
                  <a:gd name="connsiteX18" fmla="*/ 1596525 w 2516566"/>
                  <a:gd name="connsiteY18" fmla="*/ 867297 h 2423331"/>
                  <a:gd name="connsiteX19" fmla="*/ 885411 w 2516566"/>
                  <a:gd name="connsiteY19" fmla="*/ 862886 h 2423331"/>
                  <a:gd name="connsiteX20" fmla="*/ 976689 w 2516566"/>
                  <a:gd name="connsiteY20" fmla="*/ 880354 h 2423331"/>
                  <a:gd name="connsiteX21" fmla="*/ 1090774 w 2516566"/>
                  <a:gd name="connsiteY21" fmla="*/ 993360 h 2423331"/>
                  <a:gd name="connsiteX22" fmla="*/ 948941 w 2516566"/>
                  <a:gd name="connsiteY22" fmla="*/ 1014135 h 2423331"/>
                  <a:gd name="connsiteX23" fmla="*/ 840464 w 2516566"/>
                  <a:gd name="connsiteY23" fmla="*/ 1250858 h 2423331"/>
                  <a:gd name="connsiteX24" fmla="*/ 962672 w 2516566"/>
                  <a:gd name="connsiteY24" fmla="*/ 1469754 h 2423331"/>
                  <a:gd name="connsiteX25" fmla="*/ 1106445 w 2516566"/>
                  <a:gd name="connsiteY25" fmla="*/ 1624454 h 2423331"/>
                  <a:gd name="connsiteX26" fmla="*/ 1101844 w 2516566"/>
                  <a:gd name="connsiteY26" fmla="*/ 1628336 h 2423331"/>
                  <a:gd name="connsiteX27" fmla="*/ 874754 w 2516566"/>
                  <a:gd name="connsiteY27" fmla="*/ 1500809 h 2423331"/>
                  <a:gd name="connsiteX28" fmla="*/ 659812 w 2516566"/>
                  <a:gd name="connsiteY28" fmla="*/ 1428491 h 2423331"/>
                  <a:gd name="connsiteX29" fmla="*/ 572829 w 2516566"/>
                  <a:gd name="connsiteY29" fmla="*/ 1454873 h 2423331"/>
                  <a:gd name="connsiteX30" fmla="*/ 553995 w 2516566"/>
                  <a:gd name="connsiteY30" fmla="*/ 1464003 h 2423331"/>
                  <a:gd name="connsiteX31" fmla="*/ 697769 w 2516566"/>
                  <a:gd name="connsiteY31" fmla="*/ 1351787 h 2423331"/>
                  <a:gd name="connsiteX32" fmla="*/ 620850 w 2516566"/>
                  <a:gd name="connsiteY32" fmla="*/ 1247623 h 2423331"/>
                  <a:gd name="connsiteX33" fmla="*/ 589148 w 2516566"/>
                  <a:gd name="connsiteY33" fmla="*/ 1088826 h 2423331"/>
                  <a:gd name="connsiteX34" fmla="*/ 635227 w 2516566"/>
                  <a:gd name="connsiteY34" fmla="*/ 967481 h 2423331"/>
                  <a:gd name="connsiteX35" fmla="*/ 793378 w 2516566"/>
                  <a:gd name="connsiteY35" fmla="*/ 871296 h 2423331"/>
                  <a:gd name="connsiteX36" fmla="*/ 885411 w 2516566"/>
                  <a:gd name="connsiteY36" fmla="*/ 862886 h 2423331"/>
                  <a:gd name="connsiteX37" fmla="*/ 2326849 w 2516566"/>
                  <a:gd name="connsiteY37" fmla="*/ 482056 h 2423331"/>
                  <a:gd name="connsiteX38" fmla="*/ 2415719 w 2516566"/>
                  <a:gd name="connsiteY38" fmla="*/ 487133 h 2423331"/>
                  <a:gd name="connsiteX39" fmla="*/ 2433260 w 2516566"/>
                  <a:gd name="connsiteY39" fmla="*/ 507980 h 2423331"/>
                  <a:gd name="connsiteX40" fmla="*/ 2342682 w 2516566"/>
                  <a:gd name="connsiteY40" fmla="*/ 736364 h 2423331"/>
                  <a:gd name="connsiteX41" fmla="*/ 2142046 w 2516566"/>
                  <a:gd name="connsiteY41" fmla="*/ 791358 h 2423331"/>
                  <a:gd name="connsiteX42" fmla="*/ 2121199 w 2516566"/>
                  <a:gd name="connsiteY42" fmla="*/ 788267 h 2423331"/>
                  <a:gd name="connsiteX43" fmla="*/ 2111926 w 2516566"/>
                  <a:gd name="connsiteY43" fmla="*/ 785032 h 2423331"/>
                  <a:gd name="connsiteX44" fmla="*/ 2117030 w 2516566"/>
                  <a:gd name="connsiteY44" fmla="*/ 792076 h 2423331"/>
                  <a:gd name="connsiteX45" fmla="*/ 2218318 w 2516566"/>
                  <a:gd name="connsiteY45" fmla="*/ 998823 h 2423331"/>
                  <a:gd name="connsiteX46" fmla="*/ 2245779 w 2516566"/>
                  <a:gd name="connsiteY46" fmla="*/ 1151582 h 2423331"/>
                  <a:gd name="connsiteX47" fmla="*/ 2250523 w 2516566"/>
                  <a:gd name="connsiteY47" fmla="*/ 1255459 h 2423331"/>
                  <a:gd name="connsiteX48" fmla="*/ 2247360 w 2516566"/>
                  <a:gd name="connsiteY48" fmla="*/ 1309302 h 2423331"/>
                  <a:gd name="connsiteX49" fmla="*/ 2338153 w 2516566"/>
                  <a:gd name="connsiteY49" fmla="*/ 1260203 h 2423331"/>
                  <a:gd name="connsiteX50" fmla="*/ 2398826 w 2516566"/>
                  <a:gd name="connsiteY50" fmla="*/ 1269046 h 2423331"/>
                  <a:gd name="connsiteX51" fmla="*/ 2510969 w 2516566"/>
                  <a:gd name="connsiteY51" fmla="*/ 1364008 h 2423331"/>
                  <a:gd name="connsiteX52" fmla="*/ 2506081 w 2516566"/>
                  <a:gd name="connsiteY52" fmla="*/ 1387587 h 2423331"/>
                  <a:gd name="connsiteX53" fmla="*/ 2389840 w 2516566"/>
                  <a:gd name="connsiteY53" fmla="*/ 1441430 h 2423331"/>
                  <a:gd name="connsiteX54" fmla="*/ 2255699 w 2516566"/>
                  <a:gd name="connsiteY54" fmla="*/ 1386724 h 2423331"/>
                  <a:gd name="connsiteX55" fmla="*/ 2237512 w 2516566"/>
                  <a:gd name="connsiteY55" fmla="*/ 1360126 h 2423331"/>
                  <a:gd name="connsiteX56" fmla="*/ 2174539 w 2516566"/>
                  <a:gd name="connsiteY56" fmla="*/ 1541496 h 2423331"/>
                  <a:gd name="connsiteX57" fmla="*/ 1965564 w 2516566"/>
                  <a:gd name="connsiteY57" fmla="*/ 1791303 h 2423331"/>
                  <a:gd name="connsiteX58" fmla="*/ 1619070 w 2516566"/>
                  <a:gd name="connsiteY58" fmla="*/ 2006963 h 2423331"/>
                  <a:gd name="connsiteX59" fmla="*/ 1493555 w 2516566"/>
                  <a:gd name="connsiteY59" fmla="*/ 2077700 h 2423331"/>
                  <a:gd name="connsiteX60" fmla="*/ 1371779 w 2516566"/>
                  <a:gd name="connsiteY60" fmla="*/ 2219892 h 2423331"/>
                  <a:gd name="connsiteX61" fmla="*/ 1264668 w 2516566"/>
                  <a:gd name="connsiteY61" fmla="*/ 2415640 h 2423331"/>
                  <a:gd name="connsiteX62" fmla="*/ 1255179 w 2516566"/>
                  <a:gd name="connsiteY62" fmla="*/ 2423331 h 2423331"/>
                  <a:gd name="connsiteX63" fmla="*/ 1235122 w 2516566"/>
                  <a:gd name="connsiteY63" fmla="*/ 2372148 h 2423331"/>
                  <a:gd name="connsiteX64" fmla="*/ 1106301 w 2516566"/>
                  <a:gd name="connsiteY64" fmla="*/ 2167127 h 2423331"/>
                  <a:gd name="connsiteX65" fmla="*/ 990707 w 2516566"/>
                  <a:gd name="connsiteY65" fmla="*/ 2051102 h 2423331"/>
                  <a:gd name="connsiteX66" fmla="*/ 942112 w 2516566"/>
                  <a:gd name="connsiteY66" fmla="*/ 2024792 h 2423331"/>
                  <a:gd name="connsiteX67" fmla="*/ 637743 w 2516566"/>
                  <a:gd name="connsiteY67" fmla="*/ 1852263 h 2423331"/>
                  <a:gd name="connsiteX68" fmla="*/ 471685 w 2516566"/>
                  <a:gd name="connsiteY68" fmla="*/ 1721357 h 2423331"/>
                  <a:gd name="connsiteX69" fmla="*/ 283629 w 2516566"/>
                  <a:gd name="connsiteY69" fmla="*/ 1387299 h 2423331"/>
                  <a:gd name="connsiteX70" fmla="*/ 277662 w 2516566"/>
                  <a:gd name="connsiteY70" fmla="*/ 1363361 h 2423331"/>
                  <a:gd name="connsiteX71" fmla="*/ 216702 w 2516566"/>
                  <a:gd name="connsiteY71" fmla="*/ 1427340 h 2423331"/>
                  <a:gd name="connsiteX72" fmla="*/ 94495 w 2516566"/>
                  <a:gd name="connsiteY72" fmla="*/ 1433235 h 2423331"/>
                  <a:gd name="connsiteX73" fmla="*/ 10675 w 2516566"/>
                  <a:gd name="connsiteY73" fmla="*/ 1390103 h 2423331"/>
                  <a:gd name="connsiteX74" fmla="*/ 7799 w 2516566"/>
                  <a:gd name="connsiteY74" fmla="*/ 1361348 h 2423331"/>
                  <a:gd name="connsiteX75" fmla="*/ 113545 w 2516566"/>
                  <a:gd name="connsiteY75" fmla="*/ 1271490 h 2423331"/>
                  <a:gd name="connsiteX76" fmla="*/ 259978 w 2516566"/>
                  <a:gd name="connsiteY76" fmla="*/ 1301035 h 2423331"/>
                  <a:gd name="connsiteX77" fmla="*/ 268748 w 2516566"/>
                  <a:gd name="connsiteY77" fmla="*/ 1309015 h 2423331"/>
                  <a:gd name="connsiteX78" fmla="*/ 266879 w 2516566"/>
                  <a:gd name="connsiteY78" fmla="*/ 1271993 h 2423331"/>
                  <a:gd name="connsiteX79" fmla="*/ 339700 w 2516566"/>
                  <a:gd name="connsiteY79" fmla="*/ 890993 h 2423331"/>
                  <a:gd name="connsiteX80" fmla="*/ 400013 w 2516566"/>
                  <a:gd name="connsiteY80" fmla="*/ 792220 h 2423331"/>
                  <a:gd name="connsiteX81" fmla="*/ 405261 w 2516566"/>
                  <a:gd name="connsiteY81" fmla="*/ 785032 h 2423331"/>
                  <a:gd name="connsiteX82" fmla="*/ 395916 w 2516566"/>
                  <a:gd name="connsiteY82" fmla="*/ 788195 h 2423331"/>
                  <a:gd name="connsiteX83" fmla="*/ 348830 w 2516566"/>
                  <a:gd name="connsiteY83" fmla="*/ 794521 h 2423331"/>
                  <a:gd name="connsiteX84" fmla="*/ 140358 w 2516566"/>
                  <a:gd name="connsiteY84" fmla="*/ 692585 h 2423331"/>
                  <a:gd name="connsiteX85" fmla="*/ 83927 w 2516566"/>
                  <a:gd name="connsiteY85" fmla="*/ 515959 h 2423331"/>
                  <a:gd name="connsiteX86" fmla="*/ 103840 w 2516566"/>
                  <a:gd name="connsiteY86" fmla="*/ 486701 h 2423331"/>
                  <a:gd name="connsiteX87" fmla="*/ 275362 w 2516566"/>
                  <a:gd name="connsiteY87" fmla="*/ 492740 h 2423331"/>
                  <a:gd name="connsiteX88" fmla="*/ 445158 w 2516566"/>
                  <a:gd name="connsiteY88" fmla="*/ 673751 h 2423331"/>
                  <a:gd name="connsiteX89" fmla="*/ 449543 w 2516566"/>
                  <a:gd name="connsiteY89" fmla="*/ 729104 h 2423331"/>
                  <a:gd name="connsiteX90" fmla="*/ 446309 w 2516566"/>
                  <a:gd name="connsiteY90" fmla="*/ 738377 h 2423331"/>
                  <a:gd name="connsiteX91" fmla="*/ 453497 w 2516566"/>
                  <a:gd name="connsiteY91" fmla="*/ 733201 h 2423331"/>
                  <a:gd name="connsiteX92" fmla="*/ 767786 w 2516566"/>
                  <a:gd name="connsiteY92" fmla="*/ 569227 h 2423331"/>
                  <a:gd name="connsiteX93" fmla="*/ 1035349 w 2516566"/>
                  <a:gd name="connsiteY93" fmla="*/ 599707 h 2423331"/>
                  <a:gd name="connsiteX94" fmla="*/ 1181351 w 2516566"/>
                  <a:gd name="connsiteY94" fmla="*/ 682808 h 2423331"/>
                  <a:gd name="connsiteX95" fmla="*/ 1193284 w 2516566"/>
                  <a:gd name="connsiteY95" fmla="*/ 823419 h 2423331"/>
                  <a:gd name="connsiteX96" fmla="*/ 1144257 w 2516566"/>
                  <a:gd name="connsiteY96" fmla="*/ 868564 h 2423331"/>
                  <a:gd name="connsiteX97" fmla="*/ 1124057 w 2516566"/>
                  <a:gd name="connsiteY97" fmla="*/ 864395 h 2423331"/>
                  <a:gd name="connsiteX98" fmla="*/ 889778 w 2516566"/>
                  <a:gd name="connsiteY98" fmla="*/ 718752 h 2423331"/>
                  <a:gd name="connsiteX99" fmla="*/ 662113 w 2516566"/>
                  <a:gd name="connsiteY99" fmla="*/ 758433 h 2423331"/>
                  <a:gd name="connsiteX100" fmla="*/ 450047 w 2516566"/>
                  <a:gd name="connsiteY100" fmla="*/ 1022330 h 2423331"/>
                  <a:gd name="connsiteX101" fmla="*/ 429343 w 2516566"/>
                  <a:gd name="connsiteY101" fmla="*/ 1238781 h 2423331"/>
                  <a:gd name="connsiteX102" fmla="*/ 474919 w 2516566"/>
                  <a:gd name="connsiteY102" fmla="*/ 1419145 h 2423331"/>
                  <a:gd name="connsiteX103" fmla="*/ 593029 w 2516566"/>
                  <a:gd name="connsiteY103" fmla="*/ 1598862 h 2423331"/>
                  <a:gd name="connsiteX104" fmla="*/ 798482 w 2516566"/>
                  <a:gd name="connsiteY104" fmla="*/ 1735447 h 2423331"/>
                  <a:gd name="connsiteX105" fmla="*/ 1128011 w 2516566"/>
                  <a:gd name="connsiteY105" fmla="*/ 1910132 h 2423331"/>
                  <a:gd name="connsiteX106" fmla="*/ 1201264 w 2516566"/>
                  <a:gd name="connsiteY106" fmla="*/ 1976411 h 2423331"/>
                  <a:gd name="connsiteX107" fmla="*/ 1258773 w 2516566"/>
                  <a:gd name="connsiteY107" fmla="*/ 2055487 h 2423331"/>
                  <a:gd name="connsiteX108" fmla="*/ 1328144 w 2516566"/>
                  <a:gd name="connsiteY108" fmla="*/ 1964766 h 2423331"/>
                  <a:gd name="connsiteX109" fmla="*/ 1512390 w 2516566"/>
                  <a:gd name="connsiteY109" fmla="*/ 1832638 h 2423331"/>
                  <a:gd name="connsiteX110" fmla="*/ 1765000 w 2516566"/>
                  <a:gd name="connsiteY110" fmla="*/ 1714097 h 2423331"/>
                  <a:gd name="connsiteX111" fmla="*/ 2058586 w 2516566"/>
                  <a:gd name="connsiteY111" fmla="*/ 1376804 h 2423331"/>
                  <a:gd name="connsiteX112" fmla="*/ 2087700 w 2516566"/>
                  <a:gd name="connsiteY112" fmla="*/ 1125200 h 2423331"/>
                  <a:gd name="connsiteX113" fmla="*/ 1932496 w 2516566"/>
                  <a:gd name="connsiteY113" fmla="*/ 808036 h 2423331"/>
                  <a:gd name="connsiteX114" fmla="*/ 1725965 w 2516566"/>
                  <a:gd name="connsiteY114" fmla="*/ 723641 h 2423331"/>
                  <a:gd name="connsiteX115" fmla="*/ 1638120 w 2516566"/>
                  <a:gd name="connsiteY115" fmla="*/ 718824 h 2423331"/>
                  <a:gd name="connsiteX116" fmla="*/ 1412036 w 2516566"/>
                  <a:gd name="connsiteY116" fmla="*/ 826654 h 2423331"/>
                  <a:gd name="connsiteX117" fmla="*/ 1396436 w 2516566"/>
                  <a:gd name="connsiteY117" fmla="*/ 853827 h 2423331"/>
                  <a:gd name="connsiteX118" fmla="*/ 1364734 w 2516566"/>
                  <a:gd name="connsiteY118" fmla="*/ 862741 h 2423331"/>
                  <a:gd name="connsiteX119" fmla="*/ 1307225 w 2516566"/>
                  <a:gd name="connsiteY119" fmla="*/ 799984 h 2423331"/>
                  <a:gd name="connsiteX120" fmla="*/ 1335980 w 2516566"/>
                  <a:gd name="connsiteY120" fmla="*/ 682808 h 2423331"/>
                  <a:gd name="connsiteX121" fmla="*/ 1621514 w 2516566"/>
                  <a:gd name="connsiteY121" fmla="*/ 563692 h 2423331"/>
                  <a:gd name="connsiteX122" fmla="*/ 1845154 w 2516566"/>
                  <a:gd name="connsiteY122" fmla="*/ 596976 h 2423331"/>
                  <a:gd name="connsiteX123" fmla="*/ 2063618 w 2516566"/>
                  <a:gd name="connsiteY123" fmla="*/ 733201 h 2423331"/>
                  <a:gd name="connsiteX124" fmla="*/ 2070806 w 2516566"/>
                  <a:gd name="connsiteY124" fmla="*/ 738521 h 2423331"/>
                  <a:gd name="connsiteX125" fmla="*/ 2067643 w 2516566"/>
                  <a:gd name="connsiteY125" fmla="*/ 729175 h 2423331"/>
                  <a:gd name="connsiteX126" fmla="*/ 2103587 w 2516566"/>
                  <a:gd name="connsiteY126" fmla="*/ 580514 h 2423331"/>
                  <a:gd name="connsiteX127" fmla="*/ 2238950 w 2516566"/>
                  <a:gd name="connsiteY127" fmla="*/ 493315 h 2423331"/>
                  <a:gd name="connsiteX128" fmla="*/ 2326849 w 2516566"/>
                  <a:gd name="connsiteY128" fmla="*/ 482056 h 2423331"/>
                  <a:gd name="connsiteX129" fmla="*/ 1256402 w 2516566"/>
                  <a:gd name="connsiteY129" fmla="*/ 19 h 2423331"/>
                  <a:gd name="connsiteX130" fmla="*/ 1266897 w 2516566"/>
                  <a:gd name="connsiteY130" fmla="*/ 7504 h 2423331"/>
                  <a:gd name="connsiteX131" fmla="*/ 1399456 w 2516566"/>
                  <a:gd name="connsiteY131" fmla="*/ 184921 h 2423331"/>
                  <a:gd name="connsiteX132" fmla="*/ 1323615 w 2516566"/>
                  <a:gd name="connsiteY132" fmla="*/ 597120 h 2423331"/>
                  <a:gd name="connsiteX133" fmla="*/ 1193141 w 2516566"/>
                  <a:gd name="connsiteY133" fmla="*/ 597120 h 2423331"/>
                  <a:gd name="connsiteX134" fmla="*/ 1069208 w 2516566"/>
                  <a:gd name="connsiteY134" fmla="*/ 377721 h 2423331"/>
                  <a:gd name="connsiteX135" fmla="*/ 1160432 w 2516566"/>
                  <a:gd name="connsiteY135" fmla="*/ 115478 h 2423331"/>
                  <a:gd name="connsiteX136" fmla="*/ 1247847 w 2516566"/>
                  <a:gd name="connsiteY136" fmla="*/ 6067 h 2423331"/>
                  <a:gd name="connsiteX137" fmla="*/ 1256402 w 2516566"/>
                  <a:gd name="connsiteY137" fmla="*/ 19 h 242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</a:cxnLst>
                <a:rect l="l" t="t" r="r" b="b"/>
                <a:pathLst>
                  <a:path w="2516566" h="2423331">
                    <a:moveTo>
                      <a:pt x="1596525" y="867297"/>
                    </a:moveTo>
                    <a:cubicBezTo>
                      <a:pt x="1626475" y="863424"/>
                      <a:pt x="1657350" y="864323"/>
                      <a:pt x="1689160" y="867845"/>
                    </a:cubicBezTo>
                    <a:cubicBezTo>
                      <a:pt x="1746166" y="874243"/>
                      <a:pt x="1796415" y="890345"/>
                      <a:pt x="1841776" y="926073"/>
                    </a:cubicBezTo>
                    <a:cubicBezTo>
                      <a:pt x="1892097" y="965683"/>
                      <a:pt x="1914885" y="1018735"/>
                      <a:pt x="1926530" y="1078689"/>
                    </a:cubicBezTo>
                    <a:cubicBezTo>
                      <a:pt x="1946874" y="1182853"/>
                      <a:pt x="1896697" y="1261928"/>
                      <a:pt x="1833077" y="1335972"/>
                    </a:cubicBezTo>
                    <a:cubicBezTo>
                      <a:pt x="1829196" y="1340429"/>
                      <a:pt x="1822582" y="1342513"/>
                      <a:pt x="1818700" y="1349702"/>
                    </a:cubicBezTo>
                    <a:cubicBezTo>
                      <a:pt x="1853860" y="1347783"/>
                      <a:pt x="1888704" y="1357258"/>
                      <a:pt x="1918048" y="1376732"/>
                    </a:cubicBezTo>
                    <a:cubicBezTo>
                      <a:pt x="1946802" y="1396644"/>
                      <a:pt x="1960605" y="1427052"/>
                      <a:pt x="1966212" y="1465296"/>
                    </a:cubicBezTo>
                    <a:cubicBezTo>
                      <a:pt x="1939111" y="1456095"/>
                      <a:pt x="1920420" y="1438482"/>
                      <a:pt x="1895331" y="1433378"/>
                    </a:cubicBezTo>
                    <a:cubicBezTo>
                      <a:pt x="1857972" y="1426564"/>
                      <a:pt x="1819548" y="1428332"/>
                      <a:pt x="1782972" y="1438554"/>
                    </a:cubicBezTo>
                    <a:cubicBezTo>
                      <a:pt x="1703897" y="1458036"/>
                      <a:pt x="1637617" y="1502893"/>
                      <a:pt x="1569828" y="1544875"/>
                    </a:cubicBezTo>
                    <a:cubicBezTo>
                      <a:pt x="1519867" y="1575858"/>
                      <a:pt x="1469834" y="1606985"/>
                      <a:pt x="1414624" y="1628263"/>
                    </a:cubicBezTo>
                    <a:lnTo>
                      <a:pt x="1411102" y="1624382"/>
                    </a:lnTo>
                    <a:cubicBezTo>
                      <a:pt x="1480545" y="1555586"/>
                      <a:pt x="1548478" y="1485424"/>
                      <a:pt x="1603687" y="1404264"/>
                    </a:cubicBezTo>
                    <a:cubicBezTo>
                      <a:pt x="1643081" y="1346395"/>
                      <a:pt x="1677874" y="1285076"/>
                      <a:pt x="1682762" y="1214699"/>
                    </a:cubicBezTo>
                    <a:cubicBezTo>
                      <a:pt x="1689951" y="1118586"/>
                      <a:pt x="1647250" y="1029303"/>
                      <a:pt x="1535466" y="1004070"/>
                    </a:cubicBezTo>
                    <a:cubicBezTo>
                      <a:pt x="1500127" y="994812"/>
                      <a:pt x="1463515" y="991318"/>
                      <a:pt x="1427061" y="993719"/>
                    </a:cubicBezTo>
                    <a:cubicBezTo>
                      <a:pt x="1439282" y="946130"/>
                      <a:pt x="1470193" y="917016"/>
                      <a:pt x="1509443" y="895378"/>
                    </a:cubicBezTo>
                    <a:cubicBezTo>
                      <a:pt x="1537551" y="879815"/>
                      <a:pt x="1566575" y="871170"/>
                      <a:pt x="1596525" y="867297"/>
                    </a:cubicBezTo>
                    <a:close/>
                    <a:moveTo>
                      <a:pt x="885411" y="862886"/>
                    </a:moveTo>
                    <a:cubicBezTo>
                      <a:pt x="916125" y="863856"/>
                      <a:pt x="946713" y="869140"/>
                      <a:pt x="976689" y="880354"/>
                    </a:cubicBezTo>
                    <a:cubicBezTo>
                      <a:pt x="1030461" y="900482"/>
                      <a:pt x="1069495" y="935994"/>
                      <a:pt x="1090774" y="993360"/>
                    </a:cubicBezTo>
                    <a:cubicBezTo>
                      <a:pt x="1042574" y="990513"/>
                      <a:pt x="994302" y="997587"/>
                      <a:pt x="948941" y="1014135"/>
                    </a:cubicBezTo>
                    <a:cubicBezTo>
                      <a:pt x="853835" y="1048497"/>
                      <a:pt x="816238" y="1158843"/>
                      <a:pt x="840464" y="1250858"/>
                    </a:cubicBezTo>
                    <a:cubicBezTo>
                      <a:pt x="862533" y="1334535"/>
                      <a:pt x="910554" y="1402899"/>
                      <a:pt x="962672" y="1469754"/>
                    </a:cubicBezTo>
                    <a:cubicBezTo>
                      <a:pt x="1005804" y="1525610"/>
                      <a:pt x="1057706" y="1573630"/>
                      <a:pt x="1106445" y="1624454"/>
                    </a:cubicBezTo>
                    <a:lnTo>
                      <a:pt x="1101844" y="1628336"/>
                    </a:lnTo>
                    <a:cubicBezTo>
                      <a:pt x="1021187" y="1594549"/>
                      <a:pt x="948941" y="1546026"/>
                      <a:pt x="874754" y="1500809"/>
                    </a:cubicBezTo>
                    <a:cubicBezTo>
                      <a:pt x="808906" y="1460624"/>
                      <a:pt x="739679" y="1428922"/>
                      <a:pt x="659812" y="1428491"/>
                    </a:cubicBezTo>
                    <a:cubicBezTo>
                      <a:pt x="628836" y="1428404"/>
                      <a:pt x="598536" y="1437592"/>
                      <a:pt x="572829" y="1454873"/>
                    </a:cubicBezTo>
                    <a:cubicBezTo>
                      <a:pt x="567089" y="1458920"/>
                      <a:pt x="560727" y="1462004"/>
                      <a:pt x="553995" y="1464003"/>
                    </a:cubicBezTo>
                    <a:cubicBezTo>
                      <a:pt x="550041" y="1399305"/>
                      <a:pt x="600434" y="1359407"/>
                      <a:pt x="697769" y="1351787"/>
                    </a:cubicBezTo>
                    <a:cubicBezTo>
                      <a:pt x="668029" y="1320287"/>
                      <a:pt x="642207" y="1285314"/>
                      <a:pt x="620850" y="1247623"/>
                    </a:cubicBezTo>
                    <a:cubicBezTo>
                      <a:pt x="592742" y="1197734"/>
                      <a:pt x="580449" y="1146982"/>
                      <a:pt x="589148" y="1088826"/>
                    </a:cubicBezTo>
                    <a:cubicBezTo>
                      <a:pt x="594989" y="1045377"/>
                      <a:pt x="610757" y="1003856"/>
                      <a:pt x="635227" y="967481"/>
                    </a:cubicBezTo>
                    <a:cubicBezTo>
                      <a:pt x="673327" y="911481"/>
                      <a:pt x="730190" y="883805"/>
                      <a:pt x="793378" y="871296"/>
                    </a:cubicBezTo>
                    <a:cubicBezTo>
                      <a:pt x="823858" y="865258"/>
                      <a:pt x="854698" y="861915"/>
                      <a:pt x="885411" y="862886"/>
                    </a:cubicBezTo>
                    <a:close/>
                    <a:moveTo>
                      <a:pt x="2326849" y="482056"/>
                    </a:moveTo>
                    <a:cubicBezTo>
                      <a:pt x="2356359" y="481382"/>
                      <a:pt x="2386030" y="483431"/>
                      <a:pt x="2415719" y="487133"/>
                    </a:cubicBezTo>
                    <a:cubicBezTo>
                      <a:pt x="2430097" y="488930"/>
                      <a:pt x="2435273" y="495471"/>
                      <a:pt x="2433260" y="507980"/>
                    </a:cubicBezTo>
                    <a:cubicBezTo>
                      <a:pt x="2419673" y="590650"/>
                      <a:pt x="2402708" y="672313"/>
                      <a:pt x="2342682" y="736364"/>
                    </a:cubicBezTo>
                    <a:cubicBezTo>
                      <a:pt x="2287473" y="795383"/>
                      <a:pt x="2219181" y="810264"/>
                      <a:pt x="2142046" y="791358"/>
                    </a:cubicBezTo>
                    <a:cubicBezTo>
                      <a:pt x="2135289" y="789704"/>
                      <a:pt x="2128172" y="789273"/>
                      <a:pt x="2121199" y="788267"/>
                    </a:cubicBezTo>
                    <a:cubicBezTo>
                      <a:pt x="2119258" y="783810"/>
                      <a:pt x="2116311" y="782300"/>
                      <a:pt x="2111926" y="785032"/>
                    </a:cubicBezTo>
                    <a:lnTo>
                      <a:pt x="2117030" y="792076"/>
                    </a:lnTo>
                    <a:cubicBezTo>
                      <a:pt x="2161456" y="855840"/>
                      <a:pt x="2198046" y="923198"/>
                      <a:pt x="2218318" y="998823"/>
                    </a:cubicBezTo>
                    <a:cubicBezTo>
                      <a:pt x="2232573" y="1048691"/>
                      <a:pt x="2241775" y="1099867"/>
                      <a:pt x="2245779" y="1151582"/>
                    </a:cubicBezTo>
                    <a:cubicBezTo>
                      <a:pt x="2247864" y="1186232"/>
                      <a:pt x="2249014" y="1220809"/>
                      <a:pt x="2250523" y="1255459"/>
                    </a:cubicBezTo>
                    <a:cubicBezTo>
                      <a:pt x="2251242" y="1273071"/>
                      <a:pt x="2238878" y="1289246"/>
                      <a:pt x="2247360" y="1309302"/>
                    </a:cubicBezTo>
                    <a:cubicBezTo>
                      <a:pt x="2273312" y="1284286"/>
                      <a:pt x="2300557" y="1264660"/>
                      <a:pt x="2338153" y="1260203"/>
                    </a:cubicBezTo>
                    <a:cubicBezTo>
                      <a:pt x="2358799" y="1257809"/>
                      <a:pt x="2379718" y="1260857"/>
                      <a:pt x="2398826" y="1269046"/>
                    </a:cubicBezTo>
                    <a:cubicBezTo>
                      <a:pt x="2446703" y="1288023"/>
                      <a:pt x="2480489" y="1324183"/>
                      <a:pt x="2510969" y="1364008"/>
                    </a:cubicBezTo>
                    <a:cubicBezTo>
                      <a:pt x="2518158" y="1373209"/>
                      <a:pt x="2520243" y="1378960"/>
                      <a:pt x="2506081" y="1387587"/>
                    </a:cubicBezTo>
                    <a:cubicBezTo>
                      <a:pt x="2469275" y="1410231"/>
                      <a:pt x="2432900" y="1430288"/>
                      <a:pt x="2389840" y="1441430"/>
                    </a:cubicBezTo>
                    <a:cubicBezTo>
                      <a:pt x="2346780" y="1452572"/>
                      <a:pt x="2282369" y="1427053"/>
                      <a:pt x="2255699" y="1386724"/>
                    </a:cubicBezTo>
                    <a:cubicBezTo>
                      <a:pt x="2250595" y="1379032"/>
                      <a:pt x="2245276" y="1371556"/>
                      <a:pt x="2237512" y="1360126"/>
                    </a:cubicBezTo>
                    <a:cubicBezTo>
                      <a:pt x="2222775" y="1426118"/>
                      <a:pt x="2204588" y="1486072"/>
                      <a:pt x="2174539" y="1541496"/>
                    </a:cubicBezTo>
                    <a:cubicBezTo>
                      <a:pt x="2121846" y="1638759"/>
                      <a:pt x="2055926" y="1725167"/>
                      <a:pt x="1965564" y="1791303"/>
                    </a:cubicBezTo>
                    <a:cubicBezTo>
                      <a:pt x="1855505" y="1871960"/>
                      <a:pt x="1744584" y="1951323"/>
                      <a:pt x="1619070" y="2006963"/>
                    </a:cubicBezTo>
                    <a:cubicBezTo>
                      <a:pt x="1574716" y="2026589"/>
                      <a:pt x="1530936" y="2044345"/>
                      <a:pt x="1493555" y="2077700"/>
                    </a:cubicBezTo>
                    <a:cubicBezTo>
                      <a:pt x="1446110" y="2119898"/>
                      <a:pt x="1408082" y="2168996"/>
                      <a:pt x="1371779" y="2219892"/>
                    </a:cubicBezTo>
                    <a:cubicBezTo>
                      <a:pt x="1327526" y="2280083"/>
                      <a:pt x="1291503" y="2345917"/>
                      <a:pt x="1264668" y="2415640"/>
                    </a:cubicBezTo>
                    <a:cubicBezTo>
                      <a:pt x="1263518" y="2418731"/>
                      <a:pt x="1263446" y="2422829"/>
                      <a:pt x="1255179" y="2423331"/>
                    </a:cubicBezTo>
                    <a:cubicBezTo>
                      <a:pt x="1248853" y="2406942"/>
                      <a:pt x="1243389" y="2388826"/>
                      <a:pt x="1235122" y="2372148"/>
                    </a:cubicBezTo>
                    <a:cubicBezTo>
                      <a:pt x="1199732" y="2299349"/>
                      <a:pt x="1156536" y="2230603"/>
                      <a:pt x="1106301" y="2167127"/>
                    </a:cubicBezTo>
                    <a:cubicBezTo>
                      <a:pt x="1071580" y="2124355"/>
                      <a:pt x="1035636" y="2083882"/>
                      <a:pt x="990707" y="2051102"/>
                    </a:cubicBezTo>
                    <a:cubicBezTo>
                      <a:pt x="975669" y="2040340"/>
                      <a:pt x="959343" y="2031498"/>
                      <a:pt x="942112" y="2024792"/>
                    </a:cubicBezTo>
                    <a:cubicBezTo>
                      <a:pt x="832484" y="1981659"/>
                      <a:pt x="734000" y="1919908"/>
                      <a:pt x="637743" y="1852263"/>
                    </a:cubicBezTo>
                    <a:cubicBezTo>
                      <a:pt x="579587" y="1811575"/>
                      <a:pt x="521143" y="1772253"/>
                      <a:pt x="471685" y="1721357"/>
                    </a:cubicBezTo>
                    <a:cubicBezTo>
                      <a:pt x="380888" y="1628350"/>
                      <a:pt x="316050" y="1513173"/>
                      <a:pt x="283629" y="1387299"/>
                    </a:cubicBezTo>
                    <a:cubicBezTo>
                      <a:pt x="281688" y="1380110"/>
                      <a:pt x="286360" y="1371340"/>
                      <a:pt x="277662" y="1363361"/>
                    </a:cubicBezTo>
                    <a:cubicBezTo>
                      <a:pt x="259619" y="1387299"/>
                      <a:pt x="243660" y="1412316"/>
                      <a:pt x="216702" y="1427340"/>
                    </a:cubicBezTo>
                    <a:cubicBezTo>
                      <a:pt x="176517" y="1449841"/>
                      <a:pt x="135398" y="1448259"/>
                      <a:pt x="94495" y="1433235"/>
                    </a:cubicBezTo>
                    <a:cubicBezTo>
                      <a:pt x="64984" y="1422143"/>
                      <a:pt x="36857" y="1407665"/>
                      <a:pt x="10675" y="1390103"/>
                    </a:cubicBezTo>
                    <a:cubicBezTo>
                      <a:pt x="-2265" y="1381548"/>
                      <a:pt x="-3703" y="1374647"/>
                      <a:pt x="7799" y="1361348"/>
                    </a:cubicBezTo>
                    <a:cubicBezTo>
                      <a:pt x="38782" y="1326124"/>
                      <a:pt x="68400" y="1290971"/>
                      <a:pt x="113545" y="1271490"/>
                    </a:cubicBezTo>
                    <a:cubicBezTo>
                      <a:pt x="170335" y="1246976"/>
                      <a:pt x="217349" y="1260635"/>
                      <a:pt x="259978" y="1301035"/>
                    </a:cubicBezTo>
                    <a:cubicBezTo>
                      <a:pt x="262494" y="1303479"/>
                      <a:pt x="265154" y="1305780"/>
                      <a:pt x="268748" y="1309015"/>
                    </a:cubicBezTo>
                    <a:cubicBezTo>
                      <a:pt x="278884" y="1295572"/>
                      <a:pt x="267167" y="1283926"/>
                      <a:pt x="266879" y="1271993"/>
                    </a:cubicBezTo>
                    <a:cubicBezTo>
                      <a:pt x="263644" y="1139793"/>
                      <a:pt x="281256" y="1011547"/>
                      <a:pt x="339700" y="890993"/>
                    </a:cubicBezTo>
                    <a:cubicBezTo>
                      <a:pt x="356666" y="856128"/>
                      <a:pt x="379526" y="824929"/>
                      <a:pt x="400013" y="792220"/>
                    </a:cubicBezTo>
                    <a:lnTo>
                      <a:pt x="405261" y="785032"/>
                    </a:lnTo>
                    <a:cubicBezTo>
                      <a:pt x="400876" y="782228"/>
                      <a:pt x="398072" y="783738"/>
                      <a:pt x="395916" y="788195"/>
                    </a:cubicBezTo>
                    <a:cubicBezTo>
                      <a:pt x="380115" y="789424"/>
                      <a:pt x="364396" y="791537"/>
                      <a:pt x="348830" y="794521"/>
                    </a:cubicBezTo>
                    <a:cubicBezTo>
                      <a:pt x="266376" y="814936"/>
                      <a:pt x="179608" y="763034"/>
                      <a:pt x="140358" y="692585"/>
                    </a:cubicBezTo>
                    <a:cubicBezTo>
                      <a:pt x="109735" y="637304"/>
                      <a:pt x="94854" y="577566"/>
                      <a:pt x="83927" y="515959"/>
                    </a:cubicBezTo>
                    <a:cubicBezTo>
                      <a:pt x="81411" y="501582"/>
                      <a:pt x="81411" y="489145"/>
                      <a:pt x="103840" y="486701"/>
                    </a:cubicBezTo>
                    <a:cubicBezTo>
                      <a:pt x="160963" y="479390"/>
                      <a:pt x="218895" y="481425"/>
                      <a:pt x="275362" y="492740"/>
                    </a:cubicBezTo>
                    <a:cubicBezTo>
                      <a:pt x="367017" y="512581"/>
                      <a:pt x="435669" y="572175"/>
                      <a:pt x="445158" y="673751"/>
                    </a:cubicBezTo>
                    <a:cubicBezTo>
                      <a:pt x="446884" y="692226"/>
                      <a:pt x="451053" y="710413"/>
                      <a:pt x="449543" y="729104"/>
                    </a:cubicBezTo>
                    <a:cubicBezTo>
                      <a:pt x="445086" y="731045"/>
                      <a:pt x="443577" y="733992"/>
                      <a:pt x="446309" y="738377"/>
                    </a:cubicBezTo>
                    <a:lnTo>
                      <a:pt x="453497" y="733201"/>
                    </a:lnTo>
                    <a:cubicBezTo>
                      <a:pt x="540933" y="650323"/>
                      <a:pt x="649791" y="593533"/>
                      <a:pt x="767786" y="569227"/>
                    </a:cubicBezTo>
                    <a:cubicBezTo>
                      <a:pt x="859154" y="549962"/>
                      <a:pt x="948510" y="566999"/>
                      <a:pt x="1035349" y="599707"/>
                    </a:cubicBezTo>
                    <a:cubicBezTo>
                      <a:pt x="1088200" y="619304"/>
                      <a:pt x="1137514" y="647368"/>
                      <a:pt x="1181351" y="682808"/>
                    </a:cubicBezTo>
                    <a:cubicBezTo>
                      <a:pt x="1231672" y="723641"/>
                      <a:pt x="1235194" y="775543"/>
                      <a:pt x="1193284" y="823419"/>
                    </a:cubicBezTo>
                    <a:cubicBezTo>
                      <a:pt x="1179079" y="840636"/>
                      <a:pt x="1162581" y="855826"/>
                      <a:pt x="1144257" y="868564"/>
                    </a:cubicBezTo>
                    <a:cubicBezTo>
                      <a:pt x="1133762" y="875393"/>
                      <a:pt x="1128802" y="875250"/>
                      <a:pt x="1124057" y="864395"/>
                    </a:cubicBezTo>
                    <a:cubicBezTo>
                      <a:pt x="1079128" y="762675"/>
                      <a:pt x="995883" y="722131"/>
                      <a:pt x="889778" y="718752"/>
                    </a:cubicBezTo>
                    <a:cubicBezTo>
                      <a:pt x="811206" y="716308"/>
                      <a:pt x="733640" y="724143"/>
                      <a:pt x="662113" y="758433"/>
                    </a:cubicBezTo>
                    <a:cubicBezTo>
                      <a:pt x="549969" y="812277"/>
                      <a:pt x="486206" y="906520"/>
                      <a:pt x="450047" y="1022330"/>
                    </a:cubicBezTo>
                    <a:cubicBezTo>
                      <a:pt x="429016" y="1092427"/>
                      <a:pt x="421982" y="1165974"/>
                      <a:pt x="429343" y="1238781"/>
                    </a:cubicBezTo>
                    <a:cubicBezTo>
                      <a:pt x="435294" y="1300870"/>
                      <a:pt x="450662" y="1361686"/>
                      <a:pt x="474919" y="1419145"/>
                    </a:cubicBezTo>
                    <a:cubicBezTo>
                      <a:pt x="502242" y="1486151"/>
                      <a:pt x="542360" y="1547197"/>
                      <a:pt x="593029" y="1598862"/>
                    </a:cubicBezTo>
                    <a:cubicBezTo>
                      <a:pt x="651200" y="1658269"/>
                      <a:pt x="721196" y="1704802"/>
                      <a:pt x="798482" y="1735447"/>
                    </a:cubicBezTo>
                    <a:cubicBezTo>
                      <a:pt x="914579" y="1782030"/>
                      <a:pt x="1026363" y="1836879"/>
                      <a:pt x="1128011" y="1910132"/>
                    </a:cubicBezTo>
                    <a:cubicBezTo>
                      <a:pt x="1154609" y="1929254"/>
                      <a:pt x="1176678" y="1954558"/>
                      <a:pt x="1201264" y="1976411"/>
                    </a:cubicBezTo>
                    <a:cubicBezTo>
                      <a:pt x="1225849" y="1998265"/>
                      <a:pt x="1240586" y="2025654"/>
                      <a:pt x="1258773" y="2055487"/>
                    </a:cubicBezTo>
                    <a:cubicBezTo>
                      <a:pt x="1278154" y="2022563"/>
                      <a:pt x="1301445" y="1992097"/>
                      <a:pt x="1328144" y="1964766"/>
                    </a:cubicBezTo>
                    <a:cubicBezTo>
                      <a:pt x="1382275" y="1910347"/>
                      <a:pt x="1446901" y="1871313"/>
                      <a:pt x="1512390" y="1832638"/>
                    </a:cubicBezTo>
                    <a:cubicBezTo>
                      <a:pt x="1593047" y="1785408"/>
                      <a:pt x="1682043" y="1756007"/>
                      <a:pt x="1765000" y="1714097"/>
                    </a:cubicBezTo>
                    <a:cubicBezTo>
                      <a:pt x="1908270" y="1641563"/>
                      <a:pt x="2006036" y="1528701"/>
                      <a:pt x="2058586" y="1376804"/>
                    </a:cubicBezTo>
                    <a:cubicBezTo>
                      <a:pt x="2087002" y="1296176"/>
                      <a:pt x="2096959" y="1210192"/>
                      <a:pt x="2087700" y="1125200"/>
                    </a:cubicBezTo>
                    <a:cubicBezTo>
                      <a:pt x="2074041" y="1002345"/>
                      <a:pt x="2030190" y="890921"/>
                      <a:pt x="1932496" y="808036"/>
                    </a:cubicBezTo>
                    <a:cubicBezTo>
                      <a:pt x="1873405" y="757715"/>
                      <a:pt x="1803100" y="732051"/>
                      <a:pt x="1725965" y="723641"/>
                    </a:cubicBezTo>
                    <a:cubicBezTo>
                      <a:pt x="1696779" y="720563"/>
                      <a:pt x="1667464" y="718961"/>
                      <a:pt x="1638120" y="718824"/>
                    </a:cubicBezTo>
                    <a:cubicBezTo>
                      <a:pt x="1544667" y="717961"/>
                      <a:pt x="1466526" y="747579"/>
                      <a:pt x="1412036" y="826654"/>
                    </a:cubicBezTo>
                    <a:cubicBezTo>
                      <a:pt x="1406141" y="835280"/>
                      <a:pt x="1398234" y="844122"/>
                      <a:pt x="1396436" y="853827"/>
                    </a:cubicBezTo>
                    <a:cubicBezTo>
                      <a:pt x="1391404" y="880569"/>
                      <a:pt x="1377818" y="874674"/>
                      <a:pt x="1364734" y="862741"/>
                    </a:cubicBezTo>
                    <a:cubicBezTo>
                      <a:pt x="1343743" y="843619"/>
                      <a:pt x="1321602" y="825576"/>
                      <a:pt x="1307225" y="799984"/>
                    </a:cubicBezTo>
                    <a:cubicBezTo>
                      <a:pt x="1276817" y="746429"/>
                      <a:pt x="1304134" y="709479"/>
                      <a:pt x="1335980" y="682808"/>
                    </a:cubicBezTo>
                    <a:cubicBezTo>
                      <a:pt x="1418578" y="613725"/>
                      <a:pt x="1516415" y="577638"/>
                      <a:pt x="1621514" y="563692"/>
                    </a:cubicBezTo>
                    <a:cubicBezTo>
                      <a:pt x="1698001" y="553484"/>
                      <a:pt x="1773195" y="569227"/>
                      <a:pt x="1845154" y="596976"/>
                    </a:cubicBezTo>
                    <a:cubicBezTo>
                      <a:pt x="1925840" y="628347"/>
                      <a:pt x="1999940" y="674556"/>
                      <a:pt x="2063618" y="733201"/>
                    </a:cubicBezTo>
                    <a:lnTo>
                      <a:pt x="2070806" y="738521"/>
                    </a:lnTo>
                    <a:cubicBezTo>
                      <a:pt x="2073610" y="734064"/>
                      <a:pt x="2072100" y="731332"/>
                      <a:pt x="2067643" y="729175"/>
                    </a:cubicBezTo>
                    <a:cubicBezTo>
                      <a:pt x="2068937" y="677058"/>
                      <a:pt x="2073897" y="626809"/>
                      <a:pt x="2103587" y="580514"/>
                    </a:cubicBezTo>
                    <a:cubicBezTo>
                      <a:pt x="2136223" y="530193"/>
                      <a:pt x="2184603" y="506902"/>
                      <a:pt x="2238950" y="493315"/>
                    </a:cubicBezTo>
                    <a:cubicBezTo>
                      <a:pt x="2267992" y="486127"/>
                      <a:pt x="2297340" y="482730"/>
                      <a:pt x="2326849" y="482056"/>
                    </a:cubicBezTo>
                    <a:close/>
                    <a:moveTo>
                      <a:pt x="1256402" y="19"/>
                    </a:moveTo>
                    <a:cubicBezTo>
                      <a:pt x="1259133" y="261"/>
                      <a:pt x="1262189" y="2759"/>
                      <a:pt x="1266897" y="7504"/>
                    </a:cubicBezTo>
                    <a:cubicBezTo>
                      <a:pt x="1319575" y="59795"/>
                      <a:pt x="1364239" y="119583"/>
                      <a:pt x="1399456" y="184921"/>
                    </a:cubicBezTo>
                    <a:cubicBezTo>
                      <a:pt x="1476231" y="330348"/>
                      <a:pt x="1469186" y="485048"/>
                      <a:pt x="1323615" y="597120"/>
                    </a:cubicBezTo>
                    <a:cubicBezTo>
                      <a:pt x="1251729" y="652400"/>
                      <a:pt x="1266106" y="651754"/>
                      <a:pt x="1193141" y="597120"/>
                    </a:cubicBezTo>
                    <a:cubicBezTo>
                      <a:pt x="1113993" y="538316"/>
                      <a:pt x="1072299" y="459241"/>
                      <a:pt x="1069208" y="377721"/>
                    </a:cubicBezTo>
                    <a:cubicBezTo>
                      <a:pt x="1069783" y="267734"/>
                      <a:pt x="1108458" y="188803"/>
                      <a:pt x="1160432" y="115478"/>
                    </a:cubicBezTo>
                    <a:cubicBezTo>
                      <a:pt x="1187318" y="77450"/>
                      <a:pt x="1218445" y="42369"/>
                      <a:pt x="1247847" y="6067"/>
                    </a:cubicBezTo>
                    <a:cubicBezTo>
                      <a:pt x="1251262" y="1789"/>
                      <a:pt x="1253670" y="-224"/>
                      <a:pt x="1256402" y="19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1" name="任意多边形: 形状 410">
                <a:extLst>
                  <a:ext uri="{FF2B5EF4-FFF2-40B4-BE49-F238E27FC236}">
                    <a16:creationId xmlns:a16="http://schemas.microsoft.com/office/drawing/2014/main" id="{E78C121F-3BBA-6D0D-CE9C-7339116713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5940" y="1453025"/>
                <a:ext cx="328105" cy="315949"/>
              </a:xfrm>
              <a:custGeom>
                <a:avLst/>
                <a:gdLst>
                  <a:gd name="connsiteX0" fmla="*/ 1596525 w 2516566"/>
                  <a:gd name="connsiteY0" fmla="*/ 867297 h 2423331"/>
                  <a:gd name="connsiteX1" fmla="*/ 1689160 w 2516566"/>
                  <a:gd name="connsiteY1" fmla="*/ 867845 h 2423331"/>
                  <a:gd name="connsiteX2" fmla="*/ 1841776 w 2516566"/>
                  <a:gd name="connsiteY2" fmla="*/ 926073 h 2423331"/>
                  <a:gd name="connsiteX3" fmla="*/ 1926530 w 2516566"/>
                  <a:gd name="connsiteY3" fmla="*/ 1078689 h 2423331"/>
                  <a:gd name="connsiteX4" fmla="*/ 1833077 w 2516566"/>
                  <a:gd name="connsiteY4" fmla="*/ 1335972 h 2423331"/>
                  <a:gd name="connsiteX5" fmla="*/ 1818700 w 2516566"/>
                  <a:gd name="connsiteY5" fmla="*/ 1349702 h 2423331"/>
                  <a:gd name="connsiteX6" fmla="*/ 1918048 w 2516566"/>
                  <a:gd name="connsiteY6" fmla="*/ 1376732 h 2423331"/>
                  <a:gd name="connsiteX7" fmla="*/ 1966212 w 2516566"/>
                  <a:gd name="connsiteY7" fmla="*/ 1465296 h 2423331"/>
                  <a:gd name="connsiteX8" fmla="*/ 1895331 w 2516566"/>
                  <a:gd name="connsiteY8" fmla="*/ 1433378 h 2423331"/>
                  <a:gd name="connsiteX9" fmla="*/ 1782972 w 2516566"/>
                  <a:gd name="connsiteY9" fmla="*/ 1438554 h 2423331"/>
                  <a:gd name="connsiteX10" fmla="*/ 1569828 w 2516566"/>
                  <a:gd name="connsiteY10" fmla="*/ 1544875 h 2423331"/>
                  <a:gd name="connsiteX11" fmla="*/ 1414624 w 2516566"/>
                  <a:gd name="connsiteY11" fmla="*/ 1628263 h 2423331"/>
                  <a:gd name="connsiteX12" fmla="*/ 1411102 w 2516566"/>
                  <a:gd name="connsiteY12" fmla="*/ 1624382 h 2423331"/>
                  <a:gd name="connsiteX13" fmla="*/ 1603687 w 2516566"/>
                  <a:gd name="connsiteY13" fmla="*/ 1404264 h 2423331"/>
                  <a:gd name="connsiteX14" fmla="*/ 1682762 w 2516566"/>
                  <a:gd name="connsiteY14" fmla="*/ 1214699 h 2423331"/>
                  <a:gd name="connsiteX15" fmla="*/ 1535466 w 2516566"/>
                  <a:gd name="connsiteY15" fmla="*/ 1004070 h 2423331"/>
                  <a:gd name="connsiteX16" fmla="*/ 1427061 w 2516566"/>
                  <a:gd name="connsiteY16" fmla="*/ 993719 h 2423331"/>
                  <a:gd name="connsiteX17" fmla="*/ 1509443 w 2516566"/>
                  <a:gd name="connsiteY17" fmla="*/ 895378 h 2423331"/>
                  <a:gd name="connsiteX18" fmla="*/ 1596525 w 2516566"/>
                  <a:gd name="connsiteY18" fmla="*/ 867297 h 2423331"/>
                  <a:gd name="connsiteX19" fmla="*/ 885411 w 2516566"/>
                  <a:gd name="connsiteY19" fmla="*/ 862886 h 2423331"/>
                  <a:gd name="connsiteX20" fmla="*/ 976689 w 2516566"/>
                  <a:gd name="connsiteY20" fmla="*/ 880354 h 2423331"/>
                  <a:gd name="connsiteX21" fmla="*/ 1090774 w 2516566"/>
                  <a:gd name="connsiteY21" fmla="*/ 993360 h 2423331"/>
                  <a:gd name="connsiteX22" fmla="*/ 948941 w 2516566"/>
                  <a:gd name="connsiteY22" fmla="*/ 1014135 h 2423331"/>
                  <a:gd name="connsiteX23" fmla="*/ 840464 w 2516566"/>
                  <a:gd name="connsiteY23" fmla="*/ 1250858 h 2423331"/>
                  <a:gd name="connsiteX24" fmla="*/ 962672 w 2516566"/>
                  <a:gd name="connsiteY24" fmla="*/ 1469754 h 2423331"/>
                  <a:gd name="connsiteX25" fmla="*/ 1106445 w 2516566"/>
                  <a:gd name="connsiteY25" fmla="*/ 1624454 h 2423331"/>
                  <a:gd name="connsiteX26" fmla="*/ 1101844 w 2516566"/>
                  <a:gd name="connsiteY26" fmla="*/ 1628336 h 2423331"/>
                  <a:gd name="connsiteX27" fmla="*/ 874754 w 2516566"/>
                  <a:gd name="connsiteY27" fmla="*/ 1500809 h 2423331"/>
                  <a:gd name="connsiteX28" fmla="*/ 659812 w 2516566"/>
                  <a:gd name="connsiteY28" fmla="*/ 1428491 h 2423331"/>
                  <a:gd name="connsiteX29" fmla="*/ 572829 w 2516566"/>
                  <a:gd name="connsiteY29" fmla="*/ 1454873 h 2423331"/>
                  <a:gd name="connsiteX30" fmla="*/ 553995 w 2516566"/>
                  <a:gd name="connsiteY30" fmla="*/ 1464003 h 2423331"/>
                  <a:gd name="connsiteX31" fmla="*/ 697769 w 2516566"/>
                  <a:gd name="connsiteY31" fmla="*/ 1351787 h 2423331"/>
                  <a:gd name="connsiteX32" fmla="*/ 620850 w 2516566"/>
                  <a:gd name="connsiteY32" fmla="*/ 1247623 h 2423331"/>
                  <a:gd name="connsiteX33" fmla="*/ 589148 w 2516566"/>
                  <a:gd name="connsiteY33" fmla="*/ 1088826 h 2423331"/>
                  <a:gd name="connsiteX34" fmla="*/ 635227 w 2516566"/>
                  <a:gd name="connsiteY34" fmla="*/ 967481 h 2423331"/>
                  <a:gd name="connsiteX35" fmla="*/ 793378 w 2516566"/>
                  <a:gd name="connsiteY35" fmla="*/ 871296 h 2423331"/>
                  <a:gd name="connsiteX36" fmla="*/ 885411 w 2516566"/>
                  <a:gd name="connsiteY36" fmla="*/ 862886 h 2423331"/>
                  <a:gd name="connsiteX37" fmla="*/ 2326849 w 2516566"/>
                  <a:gd name="connsiteY37" fmla="*/ 482056 h 2423331"/>
                  <a:gd name="connsiteX38" fmla="*/ 2415719 w 2516566"/>
                  <a:gd name="connsiteY38" fmla="*/ 487133 h 2423331"/>
                  <a:gd name="connsiteX39" fmla="*/ 2433260 w 2516566"/>
                  <a:gd name="connsiteY39" fmla="*/ 507980 h 2423331"/>
                  <a:gd name="connsiteX40" fmla="*/ 2342682 w 2516566"/>
                  <a:gd name="connsiteY40" fmla="*/ 736364 h 2423331"/>
                  <a:gd name="connsiteX41" fmla="*/ 2142046 w 2516566"/>
                  <a:gd name="connsiteY41" fmla="*/ 791358 h 2423331"/>
                  <a:gd name="connsiteX42" fmla="*/ 2121199 w 2516566"/>
                  <a:gd name="connsiteY42" fmla="*/ 788267 h 2423331"/>
                  <a:gd name="connsiteX43" fmla="*/ 2111926 w 2516566"/>
                  <a:gd name="connsiteY43" fmla="*/ 785032 h 2423331"/>
                  <a:gd name="connsiteX44" fmla="*/ 2117030 w 2516566"/>
                  <a:gd name="connsiteY44" fmla="*/ 792076 h 2423331"/>
                  <a:gd name="connsiteX45" fmla="*/ 2218318 w 2516566"/>
                  <a:gd name="connsiteY45" fmla="*/ 998823 h 2423331"/>
                  <a:gd name="connsiteX46" fmla="*/ 2245779 w 2516566"/>
                  <a:gd name="connsiteY46" fmla="*/ 1151582 h 2423331"/>
                  <a:gd name="connsiteX47" fmla="*/ 2250523 w 2516566"/>
                  <a:gd name="connsiteY47" fmla="*/ 1255459 h 2423331"/>
                  <a:gd name="connsiteX48" fmla="*/ 2247360 w 2516566"/>
                  <a:gd name="connsiteY48" fmla="*/ 1309302 h 2423331"/>
                  <a:gd name="connsiteX49" fmla="*/ 2338153 w 2516566"/>
                  <a:gd name="connsiteY49" fmla="*/ 1260203 h 2423331"/>
                  <a:gd name="connsiteX50" fmla="*/ 2398826 w 2516566"/>
                  <a:gd name="connsiteY50" fmla="*/ 1269046 h 2423331"/>
                  <a:gd name="connsiteX51" fmla="*/ 2510969 w 2516566"/>
                  <a:gd name="connsiteY51" fmla="*/ 1364008 h 2423331"/>
                  <a:gd name="connsiteX52" fmla="*/ 2506081 w 2516566"/>
                  <a:gd name="connsiteY52" fmla="*/ 1387587 h 2423331"/>
                  <a:gd name="connsiteX53" fmla="*/ 2389840 w 2516566"/>
                  <a:gd name="connsiteY53" fmla="*/ 1441430 h 2423331"/>
                  <a:gd name="connsiteX54" fmla="*/ 2255699 w 2516566"/>
                  <a:gd name="connsiteY54" fmla="*/ 1386724 h 2423331"/>
                  <a:gd name="connsiteX55" fmla="*/ 2237512 w 2516566"/>
                  <a:gd name="connsiteY55" fmla="*/ 1360126 h 2423331"/>
                  <a:gd name="connsiteX56" fmla="*/ 2174539 w 2516566"/>
                  <a:gd name="connsiteY56" fmla="*/ 1541496 h 2423331"/>
                  <a:gd name="connsiteX57" fmla="*/ 1965564 w 2516566"/>
                  <a:gd name="connsiteY57" fmla="*/ 1791303 h 2423331"/>
                  <a:gd name="connsiteX58" fmla="*/ 1619070 w 2516566"/>
                  <a:gd name="connsiteY58" fmla="*/ 2006963 h 2423331"/>
                  <a:gd name="connsiteX59" fmla="*/ 1493555 w 2516566"/>
                  <a:gd name="connsiteY59" fmla="*/ 2077700 h 2423331"/>
                  <a:gd name="connsiteX60" fmla="*/ 1371779 w 2516566"/>
                  <a:gd name="connsiteY60" fmla="*/ 2219892 h 2423331"/>
                  <a:gd name="connsiteX61" fmla="*/ 1264668 w 2516566"/>
                  <a:gd name="connsiteY61" fmla="*/ 2415640 h 2423331"/>
                  <a:gd name="connsiteX62" fmla="*/ 1255179 w 2516566"/>
                  <a:gd name="connsiteY62" fmla="*/ 2423331 h 2423331"/>
                  <a:gd name="connsiteX63" fmla="*/ 1235122 w 2516566"/>
                  <a:gd name="connsiteY63" fmla="*/ 2372148 h 2423331"/>
                  <a:gd name="connsiteX64" fmla="*/ 1106301 w 2516566"/>
                  <a:gd name="connsiteY64" fmla="*/ 2167127 h 2423331"/>
                  <a:gd name="connsiteX65" fmla="*/ 990707 w 2516566"/>
                  <a:gd name="connsiteY65" fmla="*/ 2051102 h 2423331"/>
                  <a:gd name="connsiteX66" fmla="*/ 942112 w 2516566"/>
                  <a:gd name="connsiteY66" fmla="*/ 2024792 h 2423331"/>
                  <a:gd name="connsiteX67" fmla="*/ 637743 w 2516566"/>
                  <a:gd name="connsiteY67" fmla="*/ 1852263 h 2423331"/>
                  <a:gd name="connsiteX68" fmla="*/ 471685 w 2516566"/>
                  <a:gd name="connsiteY68" fmla="*/ 1721357 h 2423331"/>
                  <a:gd name="connsiteX69" fmla="*/ 283629 w 2516566"/>
                  <a:gd name="connsiteY69" fmla="*/ 1387299 h 2423331"/>
                  <a:gd name="connsiteX70" fmla="*/ 277662 w 2516566"/>
                  <a:gd name="connsiteY70" fmla="*/ 1363361 h 2423331"/>
                  <a:gd name="connsiteX71" fmla="*/ 216702 w 2516566"/>
                  <a:gd name="connsiteY71" fmla="*/ 1427340 h 2423331"/>
                  <a:gd name="connsiteX72" fmla="*/ 94495 w 2516566"/>
                  <a:gd name="connsiteY72" fmla="*/ 1433235 h 2423331"/>
                  <a:gd name="connsiteX73" fmla="*/ 10675 w 2516566"/>
                  <a:gd name="connsiteY73" fmla="*/ 1390103 h 2423331"/>
                  <a:gd name="connsiteX74" fmla="*/ 7799 w 2516566"/>
                  <a:gd name="connsiteY74" fmla="*/ 1361348 h 2423331"/>
                  <a:gd name="connsiteX75" fmla="*/ 113545 w 2516566"/>
                  <a:gd name="connsiteY75" fmla="*/ 1271490 h 2423331"/>
                  <a:gd name="connsiteX76" fmla="*/ 259978 w 2516566"/>
                  <a:gd name="connsiteY76" fmla="*/ 1301035 h 2423331"/>
                  <a:gd name="connsiteX77" fmla="*/ 268748 w 2516566"/>
                  <a:gd name="connsiteY77" fmla="*/ 1309015 h 2423331"/>
                  <a:gd name="connsiteX78" fmla="*/ 266879 w 2516566"/>
                  <a:gd name="connsiteY78" fmla="*/ 1271993 h 2423331"/>
                  <a:gd name="connsiteX79" fmla="*/ 339700 w 2516566"/>
                  <a:gd name="connsiteY79" fmla="*/ 890993 h 2423331"/>
                  <a:gd name="connsiteX80" fmla="*/ 400013 w 2516566"/>
                  <a:gd name="connsiteY80" fmla="*/ 792220 h 2423331"/>
                  <a:gd name="connsiteX81" fmla="*/ 405261 w 2516566"/>
                  <a:gd name="connsiteY81" fmla="*/ 785032 h 2423331"/>
                  <a:gd name="connsiteX82" fmla="*/ 395916 w 2516566"/>
                  <a:gd name="connsiteY82" fmla="*/ 788195 h 2423331"/>
                  <a:gd name="connsiteX83" fmla="*/ 348830 w 2516566"/>
                  <a:gd name="connsiteY83" fmla="*/ 794521 h 2423331"/>
                  <a:gd name="connsiteX84" fmla="*/ 140358 w 2516566"/>
                  <a:gd name="connsiteY84" fmla="*/ 692585 h 2423331"/>
                  <a:gd name="connsiteX85" fmla="*/ 83927 w 2516566"/>
                  <a:gd name="connsiteY85" fmla="*/ 515959 h 2423331"/>
                  <a:gd name="connsiteX86" fmla="*/ 103840 w 2516566"/>
                  <a:gd name="connsiteY86" fmla="*/ 486701 h 2423331"/>
                  <a:gd name="connsiteX87" fmla="*/ 275362 w 2516566"/>
                  <a:gd name="connsiteY87" fmla="*/ 492740 h 2423331"/>
                  <a:gd name="connsiteX88" fmla="*/ 445158 w 2516566"/>
                  <a:gd name="connsiteY88" fmla="*/ 673751 h 2423331"/>
                  <a:gd name="connsiteX89" fmla="*/ 449543 w 2516566"/>
                  <a:gd name="connsiteY89" fmla="*/ 729104 h 2423331"/>
                  <a:gd name="connsiteX90" fmla="*/ 446309 w 2516566"/>
                  <a:gd name="connsiteY90" fmla="*/ 738377 h 2423331"/>
                  <a:gd name="connsiteX91" fmla="*/ 453497 w 2516566"/>
                  <a:gd name="connsiteY91" fmla="*/ 733201 h 2423331"/>
                  <a:gd name="connsiteX92" fmla="*/ 767786 w 2516566"/>
                  <a:gd name="connsiteY92" fmla="*/ 569227 h 2423331"/>
                  <a:gd name="connsiteX93" fmla="*/ 1035349 w 2516566"/>
                  <a:gd name="connsiteY93" fmla="*/ 599707 h 2423331"/>
                  <a:gd name="connsiteX94" fmla="*/ 1181351 w 2516566"/>
                  <a:gd name="connsiteY94" fmla="*/ 682808 h 2423331"/>
                  <a:gd name="connsiteX95" fmla="*/ 1193284 w 2516566"/>
                  <a:gd name="connsiteY95" fmla="*/ 823419 h 2423331"/>
                  <a:gd name="connsiteX96" fmla="*/ 1144257 w 2516566"/>
                  <a:gd name="connsiteY96" fmla="*/ 868564 h 2423331"/>
                  <a:gd name="connsiteX97" fmla="*/ 1124057 w 2516566"/>
                  <a:gd name="connsiteY97" fmla="*/ 864395 h 2423331"/>
                  <a:gd name="connsiteX98" fmla="*/ 889778 w 2516566"/>
                  <a:gd name="connsiteY98" fmla="*/ 718752 h 2423331"/>
                  <a:gd name="connsiteX99" fmla="*/ 662113 w 2516566"/>
                  <a:gd name="connsiteY99" fmla="*/ 758433 h 2423331"/>
                  <a:gd name="connsiteX100" fmla="*/ 450047 w 2516566"/>
                  <a:gd name="connsiteY100" fmla="*/ 1022330 h 2423331"/>
                  <a:gd name="connsiteX101" fmla="*/ 429343 w 2516566"/>
                  <a:gd name="connsiteY101" fmla="*/ 1238781 h 2423331"/>
                  <a:gd name="connsiteX102" fmla="*/ 474919 w 2516566"/>
                  <a:gd name="connsiteY102" fmla="*/ 1419145 h 2423331"/>
                  <a:gd name="connsiteX103" fmla="*/ 593029 w 2516566"/>
                  <a:gd name="connsiteY103" fmla="*/ 1598862 h 2423331"/>
                  <a:gd name="connsiteX104" fmla="*/ 798482 w 2516566"/>
                  <a:gd name="connsiteY104" fmla="*/ 1735447 h 2423331"/>
                  <a:gd name="connsiteX105" fmla="*/ 1128011 w 2516566"/>
                  <a:gd name="connsiteY105" fmla="*/ 1910132 h 2423331"/>
                  <a:gd name="connsiteX106" fmla="*/ 1201264 w 2516566"/>
                  <a:gd name="connsiteY106" fmla="*/ 1976411 h 2423331"/>
                  <a:gd name="connsiteX107" fmla="*/ 1258773 w 2516566"/>
                  <a:gd name="connsiteY107" fmla="*/ 2055487 h 2423331"/>
                  <a:gd name="connsiteX108" fmla="*/ 1328144 w 2516566"/>
                  <a:gd name="connsiteY108" fmla="*/ 1964766 h 2423331"/>
                  <a:gd name="connsiteX109" fmla="*/ 1512390 w 2516566"/>
                  <a:gd name="connsiteY109" fmla="*/ 1832638 h 2423331"/>
                  <a:gd name="connsiteX110" fmla="*/ 1765000 w 2516566"/>
                  <a:gd name="connsiteY110" fmla="*/ 1714097 h 2423331"/>
                  <a:gd name="connsiteX111" fmla="*/ 2058586 w 2516566"/>
                  <a:gd name="connsiteY111" fmla="*/ 1376804 h 2423331"/>
                  <a:gd name="connsiteX112" fmla="*/ 2087700 w 2516566"/>
                  <a:gd name="connsiteY112" fmla="*/ 1125200 h 2423331"/>
                  <a:gd name="connsiteX113" fmla="*/ 1932496 w 2516566"/>
                  <a:gd name="connsiteY113" fmla="*/ 808036 h 2423331"/>
                  <a:gd name="connsiteX114" fmla="*/ 1725965 w 2516566"/>
                  <a:gd name="connsiteY114" fmla="*/ 723641 h 2423331"/>
                  <a:gd name="connsiteX115" fmla="*/ 1638120 w 2516566"/>
                  <a:gd name="connsiteY115" fmla="*/ 718824 h 2423331"/>
                  <a:gd name="connsiteX116" fmla="*/ 1412036 w 2516566"/>
                  <a:gd name="connsiteY116" fmla="*/ 826654 h 2423331"/>
                  <a:gd name="connsiteX117" fmla="*/ 1396436 w 2516566"/>
                  <a:gd name="connsiteY117" fmla="*/ 853827 h 2423331"/>
                  <a:gd name="connsiteX118" fmla="*/ 1364734 w 2516566"/>
                  <a:gd name="connsiteY118" fmla="*/ 862741 h 2423331"/>
                  <a:gd name="connsiteX119" fmla="*/ 1307225 w 2516566"/>
                  <a:gd name="connsiteY119" fmla="*/ 799984 h 2423331"/>
                  <a:gd name="connsiteX120" fmla="*/ 1335980 w 2516566"/>
                  <a:gd name="connsiteY120" fmla="*/ 682808 h 2423331"/>
                  <a:gd name="connsiteX121" fmla="*/ 1621514 w 2516566"/>
                  <a:gd name="connsiteY121" fmla="*/ 563692 h 2423331"/>
                  <a:gd name="connsiteX122" fmla="*/ 1845154 w 2516566"/>
                  <a:gd name="connsiteY122" fmla="*/ 596976 h 2423331"/>
                  <a:gd name="connsiteX123" fmla="*/ 2063618 w 2516566"/>
                  <a:gd name="connsiteY123" fmla="*/ 733201 h 2423331"/>
                  <a:gd name="connsiteX124" fmla="*/ 2070806 w 2516566"/>
                  <a:gd name="connsiteY124" fmla="*/ 738521 h 2423331"/>
                  <a:gd name="connsiteX125" fmla="*/ 2067643 w 2516566"/>
                  <a:gd name="connsiteY125" fmla="*/ 729175 h 2423331"/>
                  <a:gd name="connsiteX126" fmla="*/ 2103587 w 2516566"/>
                  <a:gd name="connsiteY126" fmla="*/ 580514 h 2423331"/>
                  <a:gd name="connsiteX127" fmla="*/ 2238950 w 2516566"/>
                  <a:gd name="connsiteY127" fmla="*/ 493315 h 2423331"/>
                  <a:gd name="connsiteX128" fmla="*/ 2326849 w 2516566"/>
                  <a:gd name="connsiteY128" fmla="*/ 482056 h 2423331"/>
                  <a:gd name="connsiteX129" fmla="*/ 1256402 w 2516566"/>
                  <a:gd name="connsiteY129" fmla="*/ 19 h 2423331"/>
                  <a:gd name="connsiteX130" fmla="*/ 1266897 w 2516566"/>
                  <a:gd name="connsiteY130" fmla="*/ 7504 h 2423331"/>
                  <a:gd name="connsiteX131" fmla="*/ 1399456 w 2516566"/>
                  <a:gd name="connsiteY131" fmla="*/ 184921 h 2423331"/>
                  <a:gd name="connsiteX132" fmla="*/ 1323615 w 2516566"/>
                  <a:gd name="connsiteY132" fmla="*/ 597120 h 2423331"/>
                  <a:gd name="connsiteX133" fmla="*/ 1193141 w 2516566"/>
                  <a:gd name="connsiteY133" fmla="*/ 597120 h 2423331"/>
                  <a:gd name="connsiteX134" fmla="*/ 1069208 w 2516566"/>
                  <a:gd name="connsiteY134" fmla="*/ 377721 h 2423331"/>
                  <a:gd name="connsiteX135" fmla="*/ 1160432 w 2516566"/>
                  <a:gd name="connsiteY135" fmla="*/ 115478 h 2423331"/>
                  <a:gd name="connsiteX136" fmla="*/ 1247847 w 2516566"/>
                  <a:gd name="connsiteY136" fmla="*/ 6067 h 2423331"/>
                  <a:gd name="connsiteX137" fmla="*/ 1256402 w 2516566"/>
                  <a:gd name="connsiteY137" fmla="*/ 19 h 242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</a:cxnLst>
                <a:rect l="l" t="t" r="r" b="b"/>
                <a:pathLst>
                  <a:path w="2516566" h="2423331">
                    <a:moveTo>
                      <a:pt x="1596525" y="867297"/>
                    </a:moveTo>
                    <a:cubicBezTo>
                      <a:pt x="1626475" y="863424"/>
                      <a:pt x="1657350" y="864323"/>
                      <a:pt x="1689160" y="867845"/>
                    </a:cubicBezTo>
                    <a:cubicBezTo>
                      <a:pt x="1746166" y="874243"/>
                      <a:pt x="1796415" y="890345"/>
                      <a:pt x="1841776" y="926073"/>
                    </a:cubicBezTo>
                    <a:cubicBezTo>
                      <a:pt x="1892097" y="965683"/>
                      <a:pt x="1914885" y="1018735"/>
                      <a:pt x="1926530" y="1078689"/>
                    </a:cubicBezTo>
                    <a:cubicBezTo>
                      <a:pt x="1946874" y="1182853"/>
                      <a:pt x="1896697" y="1261928"/>
                      <a:pt x="1833077" y="1335972"/>
                    </a:cubicBezTo>
                    <a:cubicBezTo>
                      <a:pt x="1829196" y="1340429"/>
                      <a:pt x="1822582" y="1342513"/>
                      <a:pt x="1818700" y="1349702"/>
                    </a:cubicBezTo>
                    <a:cubicBezTo>
                      <a:pt x="1853860" y="1347783"/>
                      <a:pt x="1888704" y="1357258"/>
                      <a:pt x="1918048" y="1376732"/>
                    </a:cubicBezTo>
                    <a:cubicBezTo>
                      <a:pt x="1946802" y="1396644"/>
                      <a:pt x="1960605" y="1427052"/>
                      <a:pt x="1966212" y="1465296"/>
                    </a:cubicBezTo>
                    <a:cubicBezTo>
                      <a:pt x="1939111" y="1456095"/>
                      <a:pt x="1920420" y="1438482"/>
                      <a:pt x="1895331" y="1433378"/>
                    </a:cubicBezTo>
                    <a:cubicBezTo>
                      <a:pt x="1857972" y="1426564"/>
                      <a:pt x="1819548" y="1428332"/>
                      <a:pt x="1782972" y="1438554"/>
                    </a:cubicBezTo>
                    <a:cubicBezTo>
                      <a:pt x="1703897" y="1458036"/>
                      <a:pt x="1637617" y="1502893"/>
                      <a:pt x="1569828" y="1544875"/>
                    </a:cubicBezTo>
                    <a:cubicBezTo>
                      <a:pt x="1519867" y="1575858"/>
                      <a:pt x="1469834" y="1606985"/>
                      <a:pt x="1414624" y="1628263"/>
                    </a:cubicBezTo>
                    <a:lnTo>
                      <a:pt x="1411102" y="1624382"/>
                    </a:lnTo>
                    <a:cubicBezTo>
                      <a:pt x="1480545" y="1555586"/>
                      <a:pt x="1548478" y="1485424"/>
                      <a:pt x="1603687" y="1404264"/>
                    </a:cubicBezTo>
                    <a:cubicBezTo>
                      <a:pt x="1643081" y="1346395"/>
                      <a:pt x="1677874" y="1285076"/>
                      <a:pt x="1682762" y="1214699"/>
                    </a:cubicBezTo>
                    <a:cubicBezTo>
                      <a:pt x="1689951" y="1118586"/>
                      <a:pt x="1647250" y="1029303"/>
                      <a:pt x="1535466" y="1004070"/>
                    </a:cubicBezTo>
                    <a:cubicBezTo>
                      <a:pt x="1500127" y="994812"/>
                      <a:pt x="1463515" y="991318"/>
                      <a:pt x="1427061" y="993719"/>
                    </a:cubicBezTo>
                    <a:cubicBezTo>
                      <a:pt x="1439282" y="946130"/>
                      <a:pt x="1470193" y="917016"/>
                      <a:pt x="1509443" y="895378"/>
                    </a:cubicBezTo>
                    <a:cubicBezTo>
                      <a:pt x="1537551" y="879815"/>
                      <a:pt x="1566575" y="871170"/>
                      <a:pt x="1596525" y="867297"/>
                    </a:cubicBezTo>
                    <a:close/>
                    <a:moveTo>
                      <a:pt x="885411" y="862886"/>
                    </a:moveTo>
                    <a:cubicBezTo>
                      <a:pt x="916125" y="863856"/>
                      <a:pt x="946713" y="869140"/>
                      <a:pt x="976689" y="880354"/>
                    </a:cubicBezTo>
                    <a:cubicBezTo>
                      <a:pt x="1030461" y="900482"/>
                      <a:pt x="1069495" y="935994"/>
                      <a:pt x="1090774" y="993360"/>
                    </a:cubicBezTo>
                    <a:cubicBezTo>
                      <a:pt x="1042574" y="990513"/>
                      <a:pt x="994302" y="997587"/>
                      <a:pt x="948941" y="1014135"/>
                    </a:cubicBezTo>
                    <a:cubicBezTo>
                      <a:pt x="853835" y="1048497"/>
                      <a:pt x="816238" y="1158843"/>
                      <a:pt x="840464" y="1250858"/>
                    </a:cubicBezTo>
                    <a:cubicBezTo>
                      <a:pt x="862533" y="1334535"/>
                      <a:pt x="910554" y="1402899"/>
                      <a:pt x="962672" y="1469754"/>
                    </a:cubicBezTo>
                    <a:cubicBezTo>
                      <a:pt x="1005804" y="1525610"/>
                      <a:pt x="1057706" y="1573630"/>
                      <a:pt x="1106445" y="1624454"/>
                    </a:cubicBezTo>
                    <a:lnTo>
                      <a:pt x="1101844" y="1628336"/>
                    </a:lnTo>
                    <a:cubicBezTo>
                      <a:pt x="1021187" y="1594549"/>
                      <a:pt x="948941" y="1546026"/>
                      <a:pt x="874754" y="1500809"/>
                    </a:cubicBezTo>
                    <a:cubicBezTo>
                      <a:pt x="808906" y="1460624"/>
                      <a:pt x="739679" y="1428922"/>
                      <a:pt x="659812" y="1428491"/>
                    </a:cubicBezTo>
                    <a:cubicBezTo>
                      <a:pt x="628836" y="1428404"/>
                      <a:pt x="598536" y="1437592"/>
                      <a:pt x="572829" y="1454873"/>
                    </a:cubicBezTo>
                    <a:cubicBezTo>
                      <a:pt x="567089" y="1458920"/>
                      <a:pt x="560727" y="1462004"/>
                      <a:pt x="553995" y="1464003"/>
                    </a:cubicBezTo>
                    <a:cubicBezTo>
                      <a:pt x="550041" y="1399305"/>
                      <a:pt x="600434" y="1359407"/>
                      <a:pt x="697769" y="1351787"/>
                    </a:cubicBezTo>
                    <a:cubicBezTo>
                      <a:pt x="668029" y="1320287"/>
                      <a:pt x="642207" y="1285314"/>
                      <a:pt x="620850" y="1247623"/>
                    </a:cubicBezTo>
                    <a:cubicBezTo>
                      <a:pt x="592742" y="1197734"/>
                      <a:pt x="580449" y="1146982"/>
                      <a:pt x="589148" y="1088826"/>
                    </a:cubicBezTo>
                    <a:cubicBezTo>
                      <a:pt x="594989" y="1045377"/>
                      <a:pt x="610757" y="1003856"/>
                      <a:pt x="635227" y="967481"/>
                    </a:cubicBezTo>
                    <a:cubicBezTo>
                      <a:pt x="673327" y="911481"/>
                      <a:pt x="730190" y="883805"/>
                      <a:pt x="793378" y="871296"/>
                    </a:cubicBezTo>
                    <a:cubicBezTo>
                      <a:pt x="823858" y="865258"/>
                      <a:pt x="854698" y="861915"/>
                      <a:pt x="885411" y="862886"/>
                    </a:cubicBezTo>
                    <a:close/>
                    <a:moveTo>
                      <a:pt x="2326849" y="482056"/>
                    </a:moveTo>
                    <a:cubicBezTo>
                      <a:pt x="2356359" y="481382"/>
                      <a:pt x="2386030" y="483431"/>
                      <a:pt x="2415719" y="487133"/>
                    </a:cubicBezTo>
                    <a:cubicBezTo>
                      <a:pt x="2430097" y="488930"/>
                      <a:pt x="2435273" y="495471"/>
                      <a:pt x="2433260" y="507980"/>
                    </a:cubicBezTo>
                    <a:cubicBezTo>
                      <a:pt x="2419673" y="590650"/>
                      <a:pt x="2402708" y="672313"/>
                      <a:pt x="2342682" y="736364"/>
                    </a:cubicBezTo>
                    <a:cubicBezTo>
                      <a:pt x="2287473" y="795383"/>
                      <a:pt x="2219181" y="810264"/>
                      <a:pt x="2142046" y="791358"/>
                    </a:cubicBezTo>
                    <a:cubicBezTo>
                      <a:pt x="2135289" y="789704"/>
                      <a:pt x="2128172" y="789273"/>
                      <a:pt x="2121199" y="788267"/>
                    </a:cubicBezTo>
                    <a:cubicBezTo>
                      <a:pt x="2119258" y="783810"/>
                      <a:pt x="2116311" y="782300"/>
                      <a:pt x="2111926" y="785032"/>
                    </a:cubicBezTo>
                    <a:lnTo>
                      <a:pt x="2117030" y="792076"/>
                    </a:lnTo>
                    <a:cubicBezTo>
                      <a:pt x="2161456" y="855840"/>
                      <a:pt x="2198046" y="923198"/>
                      <a:pt x="2218318" y="998823"/>
                    </a:cubicBezTo>
                    <a:cubicBezTo>
                      <a:pt x="2232573" y="1048691"/>
                      <a:pt x="2241775" y="1099867"/>
                      <a:pt x="2245779" y="1151582"/>
                    </a:cubicBezTo>
                    <a:cubicBezTo>
                      <a:pt x="2247864" y="1186232"/>
                      <a:pt x="2249014" y="1220809"/>
                      <a:pt x="2250523" y="1255459"/>
                    </a:cubicBezTo>
                    <a:cubicBezTo>
                      <a:pt x="2251242" y="1273071"/>
                      <a:pt x="2238878" y="1289246"/>
                      <a:pt x="2247360" y="1309302"/>
                    </a:cubicBezTo>
                    <a:cubicBezTo>
                      <a:pt x="2273312" y="1284286"/>
                      <a:pt x="2300557" y="1264660"/>
                      <a:pt x="2338153" y="1260203"/>
                    </a:cubicBezTo>
                    <a:cubicBezTo>
                      <a:pt x="2358799" y="1257809"/>
                      <a:pt x="2379718" y="1260857"/>
                      <a:pt x="2398826" y="1269046"/>
                    </a:cubicBezTo>
                    <a:cubicBezTo>
                      <a:pt x="2446703" y="1288023"/>
                      <a:pt x="2480489" y="1324183"/>
                      <a:pt x="2510969" y="1364008"/>
                    </a:cubicBezTo>
                    <a:cubicBezTo>
                      <a:pt x="2518158" y="1373209"/>
                      <a:pt x="2520243" y="1378960"/>
                      <a:pt x="2506081" y="1387587"/>
                    </a:cubicBezTo>
                    <a:cubicBezTo>
                      <a:pt x="2469275" y="1410231"/>
                      <a:pt x="2432900" y="1430288"/>
                      <a:pt x="2389840" y="1441430"/>
                    </a:cubicBezTo>
                    <a:cubicBezTo>
                      <a:pt x="2346780" y="1452572"/>
                      <a:pt x="2282369" y="1427053"/>
                      <a:pt x="2255699" y="1386724"/>
                    </a:cubicBezTo>
                    <a:cubicBezTo>
                      <a:pt x="2250595" y="1379032"/>
                      <a:pt x="2245276" y="1371556"/>
                      <a:pt x="2237512" y="1360126"/>
                    </a:cubicBezTo>
                    <a:cubicBezTo>
                      <a:pt x="2222775" y="1426118"/>
                      <a:pt x="2204588" y="1486072"/>
                      <a:pt x="2174539" y="1541496"/>
                    </a:cubicBezTo>
                    <a:cubicBezTo>
                      <a:pt x="2121846" y="1638759"/>
                      <a:pt x="2055926" y="1725167"/>
                      <a:pt x="1965564" y="1791303"/>
                    </a:cubicBezTo>
                    <a:cubicBezTo>
                      <a:pt x="1855505" y="1871960"/>
                      <a:pt x="1744584" y="1951323"/>
                      <a:pt x="1619070" y="2006963"/>
                    </a:cubicBezTo>
                    <a:cubicBezTo>
                      <a:pt x="1574716" y="2026589"/>
                      <a:pt x="1530936" y="2044345"/>
                      <a:pt x="1493555" y="2077700"/>
                    </a:cubicBezTo>
                    <a:cubicBezTo>
                      <a:pt x="1446110" y="2119898"/>
                      <a:pt x="1408082" y="2168996"/>
                      <a:pt x="1371779" y="2219892"/>
                    </a:cubicBezTo>
                    <a:cubicBezTo>
                      <a:pt x="1327526" y="2280083"/>
                      <a:pt x="1291503" y="2345917"/>
                      <a:pt x="1264668" y="2415640"/>
                    </a:cubicBezTo>
                    <a:cubicBezTo>
                      <a:pt x="1263518" y="2418731"/>
                      <a:pt x="1263446" y="2422829"/>
                      <a:pt x="1255179" y="2423331"/>
                    </a:cubicBezTo>
                    <a:cubicBezTo>
                      <a:pt x="1248853" y="2406942"/>
                      <a:pt x="1243389" y="2388826"/>
                      <a:pt x="1235122" y="2372148"/>
                    </a:cubicBezTo>
                    <a:cubicBezTo>
                      <a:pt x="1199732" y="2299349"/>
                      <a:pt x="1156536" y="2230603"/>
                      <a:pt x="1106301" y="2167127"/>
                    </a:cubicBezTo>
                    <a:cubicBezTo>
                      <a:pt x="1071580" y="2124355"/>
                      <a:pt x="1035636" y="2083882"/>
                      <a:pt x="990707" y="2051102"/>
                    </a:cubicBezTo>
                    <a:cubicBezTo>
                      <a:pt x="975669" y="2040340"/>
                      <a:pt x="959343" y="2031498"/>
                      <a:pt x="942112" y="2024792"/>
                    </a:cubicBezTo>
                    <a:cubicBezTo>
                      <a:pt x="832484" y="1981659"/>
                      <a:pt x="734000" y="1919908"/>
                      <a:pt x="637743" y="1852263"/>
                    </a:cubicBezTo>
                    <a:cubicBezTo>
                      <a:pt x="579587" y="1811575"/>
                      <a:pt x="521143" y="1772253"/>
                      <a:pt x="471685" y="1721357"/>
                    </a:cubicBezTo>
                    <a:cubicBezTo>
                      <a:pt x="380888" y="1628350"/>
                      <a:pt x="316050" y="1513173"/>
                      <a:pt x="283629" y="1387299"/>
                    </a:cubicBezTo>
                    <a:cubicBezTo>
                      <a:pt x="281688" y="1380110"/>
                      <a:pt x="286360" y="1371340"/>
                      <a:pt x="277662" y="1363361"/>
                    </a:cubicBezTo>
                    <a:cubicBezTo>
                      <a:pt x="259619" y="1387299"/>
                      <a:pt x="243660" y="1412316"/>
                      <a:pt x="216702" y="1427340"/>
                    </a:cubicBezTo>
                    <a:cubicBezTo>
                      <a:pt x="176517" y="1449841"/>
                      <a:pt x="135398" y="1448259"/>
                      <a:pt x="94495" y="1433235"/>
                    </a:cubicBezTo>
                    <a:cubicBezTo>
                      <a:pt x="64984" y="1422143"/>
                      <a:pt x="36857" y="1407665"/>
                      <a:pt x="10675" y="1390103"/>
                    </a:cubicBezTo>
                    <a:cubicBezTo>
                      <a:pt x="-2265" y="1381548"/>
                      <a:pt x="-3703" y="1374647"/>
                      <a:pt x="7799" y="1361348"/>
                    </a:cubicBezTo>
                    <a:cubicBezTo>
                      <a:pt x="38782" y="1326124"/>
                      <a:pt x="68400" y="1290971"/>
                      <a:pt x="113545" y="1271490"/>
                    </a:cubicBezTo>
                    <a:cubicBezTo>
                      <a:pt x="170335" y="1246976"/>
                      <a:pt x="217349" y="1260635"/>
                      <a:pt x="259978" y="1301035"/>
                    </a:cubicBezTo>
                    <a:cubicBezTo>
                      <a:pt x="262494" y="1303479"/>
                      <a:pt x="265154" y="1305780"/>
                      <a:pt x="268748" y="1309015"/>
                    </a:cubicBezTo>
                    <a:cubicBezTo>
                      <a:pt x="278884" y="1295572"/>
                      <a:pt x="267167" y="1283926"/>
                      <a:pt x="266879" y="1271993"/>
                    </a:cubicBezTo>
                    <a:cubicBezTo>
                      <a:pt x="263644" y="1139793"/>
                      <a:pt x="281256" y="1011547"/>
                      <a:pt x="339700" y="890993"/>
                    </a:cubicBezTo>
                    <a:cubicBezTo>
                      <a:pt x="356666" y="856128"/>
                      <a:pt x="379526" y="824929"/>
                      <a:pt x="400013" y="792220"/>
                    </a:cubicBezTo>
                    <a:lnTo>
                      <a:pt x="405261" y="785032"/>
                    </a:lnTo>
                    <a:cubicBezTo>
                      <a:pt x="400876" y="782228"/>
                      <a:pt x="398072" y="783738"/>
                      <a:pt x="395916" y="788195"/>
                    </a:cubicBezTo>
                    <a:cubicBezTo>
                      <a:pt x="380115" y="789424"/>
                      <a:pt x="364396" y="791537"/>
                      <a:pt x="348830" y="794521"/>
                    </a:cubicBezTo>
                    <a:cubicBezTo>
                      <a:pt x="266376" y="814936"/>
                      <a:pt x="179608" y="763034"/>
                      <a:pt x="140358" y="692585"/>
                    </a:cubicBezTo>
                    <a:cubicBezTo>
                      <a:pt x="109735" y="637304"/>
                      <a:pt x="94854" y="577566"/>
                      <a:pt x="83927" y="515959"/>
                    </a:cubicBezTo>
                    <a:cubicBezTo>
                      <a:pt x="81411" y="501582"/>
                      <a:pt x="81411" y="489145"/>
                      <a:pt x="103840" y="486701"/>
                    </a:cubicBezTo>
                    <a:cubicBezTo>
                      <a:pt x="160963" y="479390"/>
                      <a:pt x="218895" y="481425"/>
                      <a:pt x="275362" y="492740"/>
                    </a:cubicBezTo>
                    <a:cubicBezTo>
                      <a:pt x="367017" y="512581"/>
                      <a:pt x="435669" y="572175"/>
                      <a:pt x="445158" y="673751"/>
                    </a:cubicBezTo>
                    <a:cubicBezTo>
                      <a:pt x="446884" y="692226"/>
                      <a:pt x="451053" y="710413"/>
                      <a:pt x="449543" y="729104"/>
                    </a:cubicBezTo>
                    <a:cubicBezTo>
                      <a:pt x="445086" y="731045"/>
                      <a:pt x="443577" y="733992"/>
                      <a:pt x="446309" y="738377"/>
                    </a:cubicBezTo>
                    <a:lnTo>
                      <a:pt x="453497" y="733201"/>
                    </a:lnTo>
                    <a:cubicBezTo>
                      <a:pt x="540933" y="650323"/>
                      <a:pt x="649791" y="593533"/>
                      <a:pt x="767786" y="569227"/>
                    </a:cubicBezTo>
                    <a:cubicBezTo>
                      <a:pt x="859154" y="549962"/>
                      <a:pt x="948510" y="566999"/>
                      <a:pt x="1035349" y="599707"/>
                    </a:cubicBezTo>
                    <a:cubicBezTo>
                      <a:pt x="1088200" y="619304"/>
                      <a:pt x="1137514" y="647368"/>
                      <a:pt x="1181351" y="682808"/>
                    </a:cubicBezTo>
                    <a:cubicBezTo>
                      <a:pt x="1231672" y="723641"/>
                      <a:pt x="1235194" y="775543"/>
                      <a:pt x="1193284" y="823419"/>
                    </a:cubicBezTo>
                    <a:cubicBezTo>
                      <a:pt x="1179079" y="840636"/>
                      <a:pt x="1162581" y="855826"/>
                      <a:pt x="1144257" y="868564"/>
                    </a:cubicBezTo>
                    <a:cubicBezTo>
                      <a:pt x="1133762" y="875393"/>
                      <a:pt x="1128802" y="875250"/>
                      <a:pt x="1124057" y="864395"/>
                    </a:cubicBezTo>
                    <a:cubicBezTo>
                      <a:pt x="1079128" y="762675"/>
                      <a:pt x="995883" y="722131"/>
                      <a:pt x="889778" y="718752"/>
                    </a:cubicBezTo>
                    <a:cubicBezTo>
                      <a:pt x="811206" y="716308"/>
                      <a:pt x="733640" y="724143"/>
                      <a:pt x="662113" y="758433"/>
                    </a:cubicBezTo>
                    <a:cubicBezTo>
                      <a:pt x="549969" y="812277"/>
                      <a:pt x="486206" y="906520"/>
                      <a:pt x="450047" y="1022330"/>
                    </a:cubicBezTo>
                    <a:cubicBezTo>
                      <a:pt x="429016" y="1092427"/>
                      <a:pt x="421982" y="1165974"/>
                      <a:pt x="429343" y="1238781"/>
                    </a:cubicBezTo>
                    <a:cubicBezTo>
                      <a:pt x="435294" y="1300870"/>
                      <a:pt x="450662" y="1361686"/>
                      <a:pt x="474919" y="1419145"/>
                    </a:cubicBezTo>
                    <a:cubicBezTo>
                      <a:pt x="502242" y="1486151"/>
                      <a:pt x="542360" y="1547197"/>
                      <a:pt x="593029" y="1598862"/>
                    </a:cubicBezTo>
                    <a:cubicBezTo>
                      <a:pt x="651200" y="1658269"/>
                      <a:pt x="721196" y="1704802"/>
                      <a:pt x="798482" y="1735447"/>
                    </a:cubicBezTo>
                    <a:cubicBezTo>
                      <a:pt x="914579" y="1782030"/>
                      <a:pt x="1026363" y="1836879"/>
                      <a:pt x="1128011" y="1910132"/>
                    </a:cubicBezTo>
                    <a:cubicBezTo>
                      <a:pt x="1154609" y="1929254"/>
                      <a:pt x="1176678" y="1954558"/>
                      <a:pt x="1201264" y="1976411"/>
                    </a:cubicBezTo>
                    <a:cubicBezTo>
                      <a:pt x="1225849" y="1998265"/>
                      <a:pt x="1240586" y="2025654"/>
                      <a:pt x="1258773" y="2055487"/>
                    </a:cubicBezTo>
                    <a:cubicBezTo>
                      <a:pt x="1278154" y="2022563"/>
                      <a:pt x="1301445" y="1992097"/>
                      <a:pt x="1328144" y="1964766"/>
                    </a:cubicBezTo>
                    <a:cubicBezTo>
                      <a:pt x="1382275" y="1910347"/>
                      <a:pt x="1446901" y="1871313"/>
                      <a:pt x="1512390" y="1832638"/>
                    </a:cubicBezTo>
                    <a:cubicBezTo>
                      <a:pt x="1593047" y="1785408"/>
                      <a:pt x="1682043" y="1756007"/>
                      <a:pt x="1765000" y="1714097"/>
                    </a:cubicBezTo>
                    <a:cubicBezTo>
                      <a:pt x="1908270" y="1641563"/>
                      <a:pt x="2006036" y="1528701"/>
                      <a:pt x="2058586" y="1376804"/>
                    </a:cubicBezTo>
                    <a:cubicBezTo>
                      <a:pt x="2087002" y="1296176"/>
                      <a:pt x="2096959" y="1210192"/>
                      <a:pt x="2087700" y="1125200"/>
                    </a:cubicBezTo>
                    <a:cubicBezTo>
                      <a:pt x="2074041" y="1002345"/>
                      <a:pt x="2030190" y="890921"/>
                      <a:pt x="1932496" y="808036"/>
                    </a:cubicBezTo>
                    <a:cubicBezTo>
                      <a:pt x="1873405" y="757715"/>
                      <a:pt x="1803100" y="732051"/>
                      <a:pt x="1725965" y="723641"/>
                    </a:cubicBezTo>
                    <a:cubicBezTo>
                      <a:pt x="1696779" y="720563"/>
                      <a:pt x="1667464" y="718961"/>
                      <a:pt x="1638120" y="718824"/>
                    </a:cubicBezTo>
                    <a:cubicBezTo>
                      <a:pt x="1544667" y="717961"/>
                      <a:pt x="1466526" y="747579"/>
                      <a:pt x="1412036" y="826654"/>
                    </a:cubicBezTo>
                    <a:cubicBezTo>
                      <a:pt x="1406141" y="835280"/>
                      <a:pt x="1398234" y="844122"/>
                      <a:pt x="1396436" y="853827"/>
                    </a:cubicBezTo>
                    <a:cubicBezTo>
                      <a:pt x="1391404" y="880569"/>
                      <a:pt x="1377818" y="874674"/>
                      <a:pt x="1364734" y="862741"/>
                    </a:cubicBezTo>
                    <a:cubicBezTo>
                      <a:pt x="1343743" y="843619"/>
                      <a:pt x="1321602" y="825576"/>
                      <a:pt x="1307225" y="799984"/>
                    </a:cubicBezTo>
                    <a:cubicBezTo>
                      <a:pt x="1276817" y="746429"/>
                      <a:pt x="1304134" y="709479"/>
                      <a:pt x="1335980" y="682808"/>
                    </a:cubicBezTo>
                    <a:cubicBezTo>
                      <a:pt x="1418578" y="613725"/>
                      <a:pt x="1516415" y="577638"/>
                      <a:pt x="1621514" y="563692"/>
                    </a:cubicBezTo>
                    <a:cubicBezTo>
                      <a:pt x="1698001" y="553484"/>
                      <a:pt x="1773195" y="569227"/>
                      <a:pt x="1845154" y="596976"/>
                    </a:cubicBezTo>
                    <a:cubicBezTo>
                      <a:pt x="1925840" y="628347"/>
                      <a:pt x="1999940" y="674556"/>
                      <a:pt x="2063618" y="733201"/>
                    </a:cubicBezTo>
                    <a:lnTo>
                      <a:pt x="2070806" y="738521"/>
                    </a:lnTo>
                    <a:cubicBezTo>
                      <a:pt x="2073610" y="734064"/>
                      <a:pt x="2072100" y="731332"/>
                      <a:pt x="2067643" y="729175"/>
                    </a:cubicBezTo>
                    <a:cubicBezTo>
                      <a:pt x="2068937" y="677058"/>
                      <a:pt x="2073897" y="626809"/>
                      <a:pt x="2103587" y="580514"/>
                    </a:cubicBezTo>
                    <a:cubicBezTo>
                      <a:pt x="2136223" y="530193"/>
                      <a:pt x="2184603" y="506902"/>
                      <a:pt x="2238950" y="493315"/>
                    </a:cubicBezTo>
                    <a:cubicBezTo>
                      <a:pt x="2267992" y="486127"/>
                      <a:pt x="2297340" y="482730"/>
                      <a:pt x="2326849" y="482056"/>
                    </a:cubicBezTo>
                    <a:close/>
                    <a:moveTo>
                      <a:pt x="1256402" y="19"/>
                    </a:moveTo>
                    <a:cubicBezTo>
                      <a:pt x="1259133" y="261"/>
                      <a:pt x="1262189" y="2759"/>
                      <a:pt x="1266897" y="7504"/>
                    </a:cubicBezTo>
                    <a:cubicBezTo>
                      <a:pt x="1319575" y="59795"/>
                      <a:pt x="1364239" y="119583"/>
                      <a:pt x="1399456" y="184921"/>
                    </a:cubicBezTo>
                    <a:cubicBezTo>
                      <a:pt x="1476231" y="330348"/>
                      <a:pt x="1469186" y="485048"/>
                      <a:pt x="1323615" y="597120"/>
                    </a:cubicBezTo>
                    <a:cubicBezTo>
                      <a:pt x="1251729" y="652400"/>
                      <a:pt x="1266106" y="651754"/>
                      <a:pt x="1193141" y="597120"/>
                    </a:cubicBezTo>
                    <a:cubicBezTo>
                      <a:pt x="1113993" y="538316"/>
                      <a:pt x="1072299" y="459241"/>
                      <a:pt x="1069208" y="377721"/>
                    </a:cubicBezTo>
                    <a:cubicBezTo>
                      <a:pt x="1069783" y="267734"/>
                      <a:pt x="1108458" y="188803"/>
                      <a:pt x="1160432" y="115478"/>
                    </a:cubicBezTo>
                    <a:cubicBezTo>
                      <a:pt x="1187318" y="77450"/>
                      <a:pt x="1218445" y="42369"/>
                      <a:pt x="1247847" y="6067"/>
                    </a:cubicBezTo>
                    <a:cubicBezTo>
                      <a:pt x="1251262" y="1789"/>
                      <a:pt x="1253670" y="-224"/>
                      <a:pt x="1256402" y="19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2" name="任意多边形: 形状 411">
                <a:extLst>
                  <a:ext uri="{FF2B5EF4-FFF2-40B4-BE49-F238E27FC236}">
                    <a16:creationId xmlns:a16="http://schemas.microsoft.com/office/drawing/2014/main" id="{4C82B5AD-86CE-516E-386F-1D133D69B0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5940" y="2533025"/>
                <a:ext cx="328105" cy="315949"/>
              </a:xfrm>
              <a:custGeom>
                <a:avLst/>
                <a:gdLst>
                  <a:gd name="connsiteX0" fmla="*/ 1596525 w 2516566"/>
                  <a:gd name="connsiteY0" fmla="*/ 867297 h 2423331"/>
                  <a:gd name="connsiteX1" fmla="*/ 1689160 w 2516566"/>
                  <a:gd name="connsiteY1" fmla="*/ 867845 h 2423331"/>
                  <a:gd name="connsiteX2" fmla="*/ 1841776 w 2516566"/>
                  <a:gd name="connsiteY2" fmla="*/ 926073 h 2423331"/>
                  <a:gd name="connsiteX3" fmla="*/ 1926530 w 2516566"/>
                  <a:gd name="connsiteY3" fmla="*/ 1078689 h 2423331"/>
                  <a:gd name="connsiteX4" fmla="*/ 1833077 w 2516566"/>
                  <a:gd name="connsiteY4" fmla="*/ 1335972 h 2423331"/>
                  <a:gd name="connsiteX5" fmla="*/ 1818700 w 2516566"/>
                  <a:gd name="connsiteY5" fmla="*/ 1349702 h 2423331"/>
                  <a:gd name="connsiteX6" fmla="*/ 1918048 w 2516566"/>
                  <a:gd name="connsiteY6" fmla="*/ 1376732 h 2423331"/>
                  <a:gd name="connsiteX7" fmla="*/ 1966212 w 2516566"/>
                  <a:gd name="connsiteY7" fmla="*/ 1465296 h 2423331"/>
                  <a:gd name="connsiteX8" fmla="*/ 1895331 w 2516566"/>
                  <a:gd name="connsiteY8" fmla="*/ 1433378 h 2423331"/>
                  <a:gd name="connsiteX9" fmla="*/ 1782972 w 2516566"/>
                  <a:gd name="connsiteY9" fmla="*/ 1438554 h 2423331"/>
                  <a:gd name="connsiteX10" fmla="*/ 1569828 w 2516566"/>
                  <a:gd name="connsiteY10" fmla="*/ 1544875 h 2423331"/>
                  <a:gd name="connsiteX11" fmla="*/ 1414624 w 2516566"/>
                  <a:gd name="connsiteY11" fmla="*/ 1628263 h 2423331"/>
                  <a:gd name="connsiteX12" fmla="*/ 1411102 w 2516566"/>
                  <a:gd name="connsiteY12" fmla="*/ 1624382 h 2423331"/>
                  <a:gd name="connsiteX13" fmla="*/ 1603687 w 2516566"/>
                  <a:gd name="connsiteY13" fmla="*/ 1404264 h 2423331"/>
                  <a:gd name="connsiteX14" fmla="*/ 1682762 w 2516566"/>
                  <a:gd name="connsiteY14" fmla="*/ 1214699 h 2423331"/>
                  <a:gd name="connsiteX15" fmla="*/ 1535466 w 2516566"/>
                  <a:gd name="connsiteY15" fmla="*/ 1004070 h 2423331"/>
                  <a:gd name="connsiteX16" fmla="*/ 1427061 w 2516566"/>
                  <a:gd name="connsiteY16" fmla="*/ 993719 h 2423331"/>
                  <a:gd name="connsiteX17" fmla="*/ 1509443 w 2516566"/>
                  <a:gd name="connsiteY17" fmla="*/ 895378 h 2423331"/>
                  <a:gd name="connsiteX18" fmla="*/ 1596525 w 2516566"/>
                  <a:gd name="connsiteY18" fmla="*/ 867297 h 2423331"/>
                  <a:gd name="connsiteX19" fmla="*/ 885411 w 2516566"/>
                  <a:gd name="connsiteY19" fmla="*/ 862886 h 2423331"/>
                  <a:gd name="connsiteX20" fmla="*/ 976689 w 2516566"/>
                  <a:gd name="connsiteY20" fmla="*/ 880354 h 2423331"/>
                  <a:gd name="connsiteX21" fmla="*/ 1090774 w 2516566"/>
                  <a:gd name="connsiteY21" fmla="*/ 993360 h 2423331"/>
                  <a:gd name="connsiteX22" fmla="*/ 948941 w 2516566"/>
                  <a:gd name="connsiteY22" fmla="*/ 1014135 h 2423331"/>
                  <a:gd name="connsiteX23" fmla="*/ 840464 w 2516566"/>
                  <a:gd name="connsiteY23" fmla="*/ 1250858 h 2423331"/>
                  <a:gd name="connsiteX24" fmla="*/ 962672 w 2516566"/>
                  <a:gd name="connsiteY24" fmla="*/ 1469754 h 2423331"/>
                  <a:gd name="connsiteX25" fmla="*/ 1106445 w 2516566"/>
                  <a:gd name="connsiteY25" fmla="*/ 1624454 h 2423331"/>
                  <a:gd name="connsiteX26" fmla="*/ 1101844 w 2516566"/>
                  <a:gd name="connsiteY26" fmla="*/ 1628336 h 2423331"/>
                  <a:gd name="connsiteX27" fmla="*/ 874754 w 2516566"/>
                  <a:gd name="connsiteY27" fmla="*/ 1500809 h 2423331"/>
                  <a:gd name="connsiteX28" fmla="*/ 659812 w 2516566"/>
                  <a:gd name="connsiteY28" fmla="*/ 1428491 h 2423331"/>
                  <a:gd name="connsiteX29" fmla="*/ 572829 w 2516566"/>
                  <a:gd name="connsiteY29" fmla="*/ 1454873 h 2423331"/>
                  <a:gd name="connsiteX30" fmla="*/ 553995 w 2516566"/>
                  <a:gd name="connsiteY30" fmla="*/ 1464003 h 2423331"/>
                  <a:gd name="connsiteX31" fmla="*/ 697769 w 2516566"/>
                  <a:gd name="connsiteY31" fmla="*/ 1351787 h 2423331"/>
                  <a:gd name="connsiteX32" fmla="*/ 620850 w 2516566"/>
                  <a:gd name="connsiteY32" fmla="*/ 1247623 h 2423331"/>
                  <a:gd name="connsiteX33" fmla="*/ 589148 w 2516566"/>
                  <a:gd name="connsiteY33" fmla="*/ 1088826 h 2423331"/>
                  <a:gd name="connsiteX34" fmla="*/ 635227 w 2516566"/>
                  <a:gd name="connsiteY34" fmla="*/ 967481 h 2423331"/>
                  <a:gd name="connsiteX35" fmla="*/ 793378 w 2516566"/>
                  <a:gd name="connsiteY35" fmla="*/ 871296 h 2423331"/>
                  <a:gd name="connsiteX36" fmla="*/ 885411 w 2516566"/>
                  <a:gd name="connsiteY36" fmla="*/ 862886 h 2423331"/>
                  <a:gd name="connsiteX37" fmla="*/ 2326849 w 2516566"/>
                  <a:gd name="connsiteY37" fmla="*/ 482056 h 2423331"/>
                  <a:gd name="connsiteX38" fmla="*/ 2415719 w 2516566"/>
                  <a:gd name="connsiteY38" fmla="*/ 487133 h 2423331"/>
                  <a:gd name="connsiteX39" fmla="*/ 2433260 w 2516566"/>
                  <a:gd name="connsiteY39" fmla="*/ 507980 h 2423331"/>
                  <a:gd name="connsiteX40" fmla="*/ 2342682 w 2516566"/>
                  <a:gd name="connsiteY40" fmla="*/ 736364 h 2423331"/>
                  <a:gd name="connsiteX41" fmla="*/ 2142046 w 2516566"/>
                  <a:gd name="connsiteY41" fmla="*/ 791358 h 2423331"/>
                  <a:gd name="connsiteX42" fmla="*/ 2121199 w 2516566"/>
                  <a:gd name="connsiteY42" fmla="*/ 788267 h 2423331"/>
                  <a:gd name="connsiteX43" fmla="*/ 2111926 w 2516566"/>
                  <a:gd name="connsiteY43" fmla="*/ 785032 h 2423331"/>
                  <a:gd name="connsiteX44" fmla="*/ 2117030 w 2516566"/>
                  <a:gd name="connsiteY44" fmla="*/ 792076 h 2423331"/>
                  <a:gd name="connsiteX45" fmla="*/ 2218318 w 2516566"/>
                  <a:gd name="connsiteY45" fmla="*/ 998823 h 2423331"/>
                  <a:gd name="connsiteX46" fmla="*/ 2245779 w 2516566"/>
                  <a:gd name="connsiteY46" fmla="*/ 1151582 h 2423331"/>
                  <a:gd name="connsiteX47" fmla="*/ 2250523 w 2516566"/>
                  <a:gd name="connsiteY47" fmla="*/ 1255459 h 2423331"/>
                  <a:gd name="connsiteX48" fmla="*/ 2247360 w 2516566"/>
                  <a:gd name="connsiteY48" fmla="*/ 1309302 h 2423331"/>
                  <a:gd name="connsiteX49" fmla="*/ 2338153 w 2516566"/>
                  <a:gd name="connsiteY49" fmla="*/ 1260203 h 2423331"/>
                  <a:gd name="connsiteX50" fmla="*/ 2398826 w 2516566"/>
                  <a:gd name="connsiteY50" fmla="*/ 1269046 h 2423331"/>
                  <a:gd name="connsiteX51" fmla="*/ 2510969 w 2516566"/>
                  <a:gd name="connsiteY51" fmla="*/ 1364008 h 2423331"/>
                  <a:gd name="connsiteX52" fmla="*/ 2506081 w 2516566"/>
                  <a:gd name="connsiteY52" fmla="*/ 1387587 h 2423331"/>
                  <a:gd name="connsiteX53" fmla="*/ 2389840 w 2516566"/>
                  <a:gd name="connsiteY53" fmla="*/ 1441430 h 2423331"/>
                  <a:gd name="connsiteX54" fmla="*/ 2255699 w 2516566"/>
                  <a:gd name="connsiteY54" fmla="*/ 1386724 h 2423331"/>
                  <a:gd name="connsiteX55" fmla="*/ 2237512 w 2516566"/>
                  <a:gd name="connsiteY55" fmla="*/ 1360126 h 2423331"/>
                  <a:gd name="connsiteX56" fmla="*/ 2174539 w 2516566"/>
                  <a:gd name="connsiteY56" fmla="*/ 1541496 h 2423331"/>
                  <a:gd name="connsiteX57" fmla="*/ 1965564 w 2516566"/>
                  <a:gd name="connsiteY57" fmla="*/ 1791303 h 2423331"/>
                  <a:gd name="connsiteX58" fmla="*/ 1619070 w 2516566"/>
                  <a:gd name="connsiteY58" fmla="*/ 2006963 h 2423331"/>
                  <a:gd name="connsiteX59" fmla="*/ 1493555 w 2516566"/>
                  <a:gd name="connsiteY59" fmla="*/ 2077700 h 2423331"/>
                  <a:gd name="connsiteX60" fmla="*/ 1371779 w 2516566"/>
                  <a:gd name="connsiteY60" fmla="*/ 2219892 h 2423331"/>
                  <a:gd name="connsiteX61" fmla="*/ 1264668 w 2516566"/>
                  <a:gd name="connsiteY61" fmla="*/ 2415640 h 2423331"/>
                  <a:gd name="connsiteX62" fmla="*/ 1255179 w 2516566"/>
                  <a:gd name="connsiteY62" fmla="*/ 2423331 h 2423331"/>
                  <a:gd name="connsiteX63" fmla="*/ 1235122 w 2516566"/>
                  <a:gd name="connsiteY63" fmla="*/ 2372148 h 2423331"/>
                  <a:gd name="connsiteX64" fmla="*/ 1106301 w 2516566"/>
                  <a:gd name="connsiteY64" fmla="*/ 2167127 h 2423331"/>
                  <a:gd name="connsiteX65" fmla="*/ 990707 w 2516566"/>
                  <a:gd name="connsiteY65" fmla="*/ 2051102 h 2423331"/>
                  <a:gd name="connsiteX66" fmla="*/ 942112 w 2516566"/>
                  <a:gd name="connsiteY66" fmla="*/ 2024792 h 2423331"/>
                  <a:gd name="connsiteX67" fmla="*/ 637743 w 2516566"/>
                  <a:gd name="connsiteY67" fmla="*/ 1852263 h 2423331"/>
                  <a:gd name="connsiteX68" fmla="*/ 471685 w 2516566"/>
                  <a:gd name="connsiteY68" fmla="*/ 1721357 h 2423331"/>
                  <a:gd name="connsiteX69" fmla="*/ 283629 w 2516566"/>
                  <a:gd name="connsiteY69" fmla="*/ 1387299 h 2423331"/>
                  <a:gd name="connsiteX70" fmla="*/ 277662 w 2516566"/>
                  <a:gd name="connsiteY70" fmla="*/ 1363361 h 2423331"/>
                  <a:gd name="connsiteX71" fmla="*/ 216702 w 2516566"/>
                  <a:gd name="connsiteY71" fmla="*/ 1427340 h 2423331"/>
                  <a:gd name="connsiteX72" fmla="*/ 94495 w 2516566"/>
                  <a:gd name="connsiteY72" fmla="*/ 1433235 h 2423331"/>
                  <a:gd name="connsiteX73" fmla="*/ 10675 w 2516566"/>
                  <a:gd name="connsiteY73" fmla="*/ 1390103 h 2423331"/>
                  <a:gd name="connsiteX74" fmla="*/ 7799 w 2516566"/>
                  <a:gd name="connsiteY74" fmla="*/ 1361348 h 2423331"/>
                  <a:gd name="connsiteX75" fmla="*/ 113545 w 2516566"/>
                  <a:gd name="connsiteY75" fmla="*/ 1271490 h 2423331"/>
                  <a:gd name="connsiteX76" fmla="*/ 259978 w 2516566"/>
                  <a:gd name="connsiteY76" fmla="*/ 1301035 h 2423331"/>
                  <a:gd name="connsiteX77" fmla="*/ 268748 w 2516566"/>
                  <a:gd name="connsiteY77" fmla="*/ 1309015 h 2423331"/>
                  <a:gd name="connsiteX78" fmla="*/ 266879 w 2516566"/>
                  <a:gd name="connsiteY78" fmla="*/ 1271993 h 2423331"/>
                  <a:gd name="connsiteX79" fmla="*/ 339700 w 2516566"/>
                  <a:gd name="connsiteY79" fmla="*/ 890993 h 2423331"/>
                  <a:gd name="connsiteX80" fmla="*/ 400013 w 2516566"/>
                  <a:gd name="connsiteY80" fmla="*/ 792220 h 2423331"/>
                  <a:gd name="connsiteX81" fmla="*/ 405261 w 2516566"/>
                  <a:gd name="connsiteY81" fmla="*/ 785032 h 2423331"/>
                  <a:gd name="connsiteX82" fmla="*/ 395916 w 2516566"/>
                  <a:gd name="connsiteY82" fmla="*/ 788195 h 2423331"/>
                  <a:gd name="connsiteX83" fmla="*/ 348830 w 2516566"/>
                  <a:gd name="connsiteY83" fmla="*/ 794521 h 2423331"/>
                  <a:gd name="connsiteX84" fmla="*/ 140358 w 2516566"/>
                  <a:gd name="connsiteY84" fmla="*/ 692585 h 2423331"/>
                  <a:gd name="connsiteX85" fmla="*/ 83927 w 2516566"/>
                  <a:gd name="connsiteY85" fmla="*/ 515959 h 2423331"/>
                  <a:gd name="connsiteX86" fmla="*/ 103840 w 2516566"/>
                  <a:gd name="connsiteY86" fmla="*/ 486701 h 2423331"/>
                  <a:gd name="connsiteX87" fmla="*/ 275362 w 2516566"/>
                  <a:gd name="connsiteY87" fmla="*/ 492740 h 2423331"/>
                  <a:gd name="connsiteX88" fmla="*/ 445158 w 2516566"/>
                  <a:gd name="connsiteY88" fmla="*/ 673751 h 2423331"/>
                  <a:gd name="connsiteX89" fmla="*/ 449543 w 2516566"/>
                  <a:gd name="connsiteY89" fmla="*/ 729104 h 2423331"/>
                  <a:gd name="connsiteX90" fmla="*/ 446309 w 2516566"/>
                  <a:gd name="connsiteY90" fmla="*/ 738377 h 2423331"/>
                  <a:gd name="connsiteX91" fmla="*/ 453497 w 2516566"/>
                  <a:gd name="connsiteY91" fmla="*/ 733201 h 2423331"/>
                  <a:gd name="connsiteX92" fmla="*/ 767786 w 2516566"/>
                  <a:gd name="connsiteY92" fmla="*/ 569227 h 2423331"/>
                  <a:gd name="connsiteX93" fmla="*/ 1035349 w 2516566"/>
                  <a:gd name="connsiteY93" fmla="*/ 599707 h 2423331"/>
                  <a:gd name="connsiteX94" fmla="*/ 1181351 w 2516566"/>
                  <a:gd name="connsiteY94" fmla="*/ 682808 h 2423331"/>
                  <a:gd name="connsiteX95" fmla="*/ 1193284 w 2516566"/>
                  <a:gd name="connsiteY95" fmla="*/ 823419 h 2423331"/>
                  <a:gd name="connsiteX96" fmla="*/ 1144257 w 2516566"/>
                  <a:gd name="connsiteY96" fmla="*/ 868564 h 2423331"/>
                  <a:gd name="connsiteX97" fmla="*/ 1124057 w 2516566"/>
                  <a:gd name="connsiteY97" fmla="*/ 864395 h 2423331"/>
                  <a:gd name="connsiteX98" fmla="*/ 889778 w 2516566"/>
                  <a:gd name="connsiteY98" fmla="*/ 718752 h 2423331"/>
                  <a:gd name="connsiteX99" fmla="*/ 662113 w 2516566"/>
                  <a:gd name="connsiteY99" fmla="*/ 758433 h 2423331"/>
                  <a:gd name="connsiteX100" fmla="*/ 450047 w 2516566"/>
                  <a:gd name="connsiteY100" fmla="*/ 1022330 h 2423331"/>
                  <a:gd name="connsiteX101" fmla="*/ 429343 w 2516566"/>
                  <a:gd name="connsiteY101" fmla="*/ 1238781 h 2423331"/>
                  <a:gd name="connsiteX102" fmla="*/ 474919 w 2516566"/>
                  <a:gd name="connsiteY102" fmla="*/ 1419145 h 2423331"/>
                  <a:gd name="connsiteX103" fmla="*/ 593029 w 2516566"/>
                  <a:gd name="connsiteY103" fmla="*/ 1598862 h 2423331"/>
                  <a:gd name="connsiteX104" fmla="*/ 798482 w 2516566"/>
                  <a:gd name="connsiteY104" fmla="*/ 1735447 h 2423331"/>
                  <a:gd name="connsiteX105" fmla="*/ 1128011 w 2516566"/>
                  <a:gd name="connsiteY105" fmla="*/ 1910132 h 2423331"/>
                  <a:gd name="connsiteX106" fmla="*/ 1201264 w 2516566"/>
                  <a:gd name="connsiteY106" fmla="*/ 1976411 h 2423331"/>
                  <a:gd name="connsiteX107" fmla="*/ 1258773 w 2516566"/>
                  <a:gd name="connsiteY107" fmla="*/ 2055487 h 2423331"/>
                  <a:gd name="connsiteX108" fmla="*/ 1328144 w 2516566"/>
                  <a:gd name="connsiteY108" fmla="*/ 1964766 h 2423331"/>
                  <a:gd name="connsiteX109" fmla="*/ 1512390 w 2516566"/>
                  <a:gd name="connsiteY109" fmla="*/ 1832638 h 2423331"/>
                  <a:gd name="connsiteX110" fmla="*/ 1765000 w 2516566"/>
                  <a:gd name="connsiteY110" fmla="*/ 1714097 h 2423331"/>
                  <a:gd name="connsiteX111" fmla="*/ 2058586 w 2516566"/>
                  <a:gd name="connsiteY111" fmla="*/ 1376804 h 2423331"/>
                  <a:gd name="connsiteX112" fmla="*/ 2087700 w 2516566"/>
                  <a:gd name="connsiteY112" fmla="*/ 1125200 h 2423331"/>
                  <a:gd name="connsiteX113" fmla="*/ 1932496 w 2516566"/>
                  <a:gd name="connsiteY113" fmla="*/ 808036 h 2423331"/>
                  <a:gd name="connsiteX114" fmla="*/ 1725965 w 2516566"/>
                  <a:gd name="connsiteY114" fmla="*/ 723641 h 2423331"/>
                  <a:gd name="connsiteX115" fmla="*/ 1638120 w 2516566"/>
                  <a:gd name="connsiteY115" fmla="*/ 718824 h 2423331"/>
                  <a:gd name="connsiteX116" fmla="*/ 1412036 w 2516566"/>
                  <a:gd name="connsiteY116" fmla="*/ 826654 h 2423331"/>
                  <a:gd name="connsiteX117" fmla="*/ 1396436 w 2516566"/>
                  <a:gd name="connsiteY117" fmla="*/ 853827 h 2423331"/>
                  <a:gd name="connsiteX118" fmla="*/ 1364734 w 2516566"/>
                  <a:gd name="connsiteY118" fmla="*/ 862741 h 2423331"/>
                  <a:gd name="connsiteX119" fmla="*/ 1307225 w 2516566"/>
                  <a:gd name="connsiteY119" fmla="*/ 799984 h 2423331"/>
                  <a:gd name="connsiteX120" fmla="*/ 1335980 w 2516566"/>
                  <a:gd name="connsiteY120" fmla="*/ 682808 h 2423331"/>
                  <a:gd name="connsiteX121" fmla="*/ 1621514 w 2516566"/>
                  <a:gd name="connsiteY121" fmla="*/ 563692 h 2423331"/>
                  <a:gd name="connsiteX122" fmla="*/ 1845154 w 2516566"/>
                  <a:gd name="connsiteY122" fmla="*/ 596976 h 2423331"/>
                  <a:gd name="connsiteX123" fmla="*/ 2063618 w 2516566"/>
                  <a:gd name="connsiteY123" fmla="*/ 733201 h 2423331"/>
                  <a:gd name="connsiteX124" fmla="*/ 2070806 w 2516566"/>
                  <a:gd name="connsiteY124" fmla="*/ 738521 h 2423331"/>
                  <a:gd name="connsiteX125" fmla="*/ 2067643 w 2516566"/>
                  <a:gd name="connsiteY125" fmla="*/ 729175 h 2423331"/>
                  <a:gd name="connsiteX126" fmla="*/ 2103587 w 2516566"/>
                  <a:gd name="connsiteY126" fmla="*/ 580514 h 2423331"/>
                  <a:gd name="connsiteX127" fmla="*/ 2238950 w 2516566"/>
                  <a:gd name="connsiteY127" fmla="*/ 493315 h 2423331"/>
                  <a:gd name="connsiteX128" fmla="*/ 2326849 w 2516566"/>
                  <a:gd name="connsiteY128" fmla="*/ 482056 h 2423331"/>
                  <a:gd name="connsiteX129" fmla="*/ 1256402 w 2516566"/>
                  <a:gd name="connsiteY129" fmla="*/ 19 h 2423331"/>
                  <a:gd name="connsiteX130" fmla="*/ 1266897 w 2516566"/>
                  <a:gd name="connsiteY130" fmla="*/ 7504 h 2423331"/>
                  <a:gd name="connsiteX131" fmla="*/ 1399456 w 2516566"/>
                  <a:gd name="connsiteY131" fmla="*/ 184921 h 2423331"/>
                  <a:gd name="connsiteX132" fmla="*/ 1323615 w 2516566"/>
                  <a:gd name="connsiteY132" fmla="*/ 597120 h 2423331"/>
                  <a:gd name="connsiteX133" fmla="*/ 1193141 w 2516566"/>
                  <a:gd name="connsiteY133" fmla="*/ 597120 h 2423331"/>
                  <a:gd name="connsiteX134" fmla="*/ 1069208 w 2516566"/>
                  <a:gd name="connsiteY134" fmla="*/ 377721 h 2423331"/>
                  <a:gd name="connsiteX135" fmla="*/ 1160432 w 2516566"/>
                  <a:gd name="connsiteY135" fmla="*/ 115478 h 2423331"/>
                  <a:gd name="connsiteX136" fmla="*/ 1247847 w 2516566"/>
                  <a:gd name="connsiteY136" fmla="*/ 6067 h 2423331"/>
                  <a:gd name="connsiteX137" fmla="*/ 1256402 w 2516566"/>
                  <a:gd name="connsiteY137" fmla="*/ 19 h 242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</a:cxnLst>
                <a:rect l="l" t="t" r="r" b="b"/>
                <a:pathLst>
                  <a:path w="2516566" h="2423331">
                    <a:moveTo>
                      <a:pt x="1596525" y="867297"/>
                    </a:moveTo>
                    <a:cubicBezTo>
                      <a:pt x="1626475" y="863424"/>
                      <a:pt x="1657350" y="864323"/>
                      <a:pt x="1689160" y="867845"/>
                    </a:cubicBezTo>
                    <a:cubicBezTo>
                      <a:pt x="1746166" y="874243"/>
                      <a:pt x="1796415" y="890345"/>
                      <a:pt x="1841776" y="926073"/>
                    </a:cubicBezTo>
                    <a:cubicBezTo>
                      <a:pt x="1892097" y="965683"/>
                      <a:pt x="1914885" y="1018735"/>
                      <a:pt x="1926530" y="1078689"/>
                    </a:cubicBezTo>
                    <a:cubicBezTo>
                      <a:pt x="1946874" y="1182853"/>
                      <a:pt x="1896697" y="1261928"/>
                      <a:pt x="1833077" y="1335972"/>
                    </a:cubicBezTo>
                    <a:cubicBezTo>
                      <a:pt x="1829196" y="1340429"/>
                      <a:pt x="1822582" y="1342513"/>
                      <a:pt x="1818700" y="1349702"/>
                    </a:cubicBezTo>
                    <a:cubicBezTo>
                      <a:pt x="1853860" y="1347783"/>
                      <a:pt x="1888704" y="1357258"/>
                      <a:pt x="1918048" y="1376732"/>
                    </a:cubicBezTo>
                    <a:cubicBezTo>
                      <a:pt x="1946802" y="1396644"/>
                      <a:pt x="1960605" y="1427052"/>
                      <a:pt x="1966212" y="1465296"/>
                    </a:cubicBezTo>
                    <a:cubicBezTo>
                      <a:pt x="1939111" y="1456095"/>
                      <a:pt x="1920420" y="1438482"/>
                      <a:pt x="1895331" y="1433378"/>
                    </a:cubicBezTo>
                    <a:cubicBezTo>
                      <a:pt x="1857972" y="1426564"/>
                      <a:pt x="1819548" y="1428332"/>
                      <a:pt x="1782972" y="1438554"/>
                    </a:cubicBezTo>
                    <a:cubicBezTo>
                      <a:pt x="1703897" y="1458036"/>
                      <a:pt x="1637617" y="1502893"/>
                      <a:pt x="1569828" y="1544875"/>
                    </a:cubicBezTo>
                    <a:cubicBezTo>
                      <a:pt x="1519867" y="1575858"/>
                      <a:pt x="1469834" y="1606985"/>
                      <a:pt x="1414624" y="1628263"/>
                    </a:cubicBezTo>
                    <a:lnTo>
                      <a:pt x="1411102" y="1624382"/>
                    </a:lnTo>
                    <a:cubicBezTo>
                      <a:pt x="1480545" y="1555586"/>
                      <a:pt x="1548478" y="1485424"/>
                      <a:pt x="1603687" y="1404264"/>
                    </a:cubicBezTo>
                    <a:cubicBezTo>
                      <a:pt x="1643081" y="1346395"/>
                      <a:pt x="1677874" y="1285076"/>
                      <a:pt x="1682762" y="1214699"/>
                    </a:cubicBezTo>
                    <a:cubicBezTo>
                      <a:pt x="1689951" y="1118586"/>
                      <a:pt x="1647250" y="1029303"/>
                      <a:pt x="1535466" y="1004070"/>
                    </a:cubicBezTo>
                    <a:cubicBezTo>
                      <a:pt x="1500127" y="994812"/>
                      <a:pt x="1463515" y="991318"/>
                      <a:pt x="1427061" y="993719"/>
                    </a:cubicBezTo>
                    <a:cubicBezTo>
                      <a:pt x="1439282" y="946130"/>
                      <a:pt x="1470193" y="917016"/>
                      <a:pt x="1509443" y="895378"/>
                    </a:cubicBezTo>
                    <a:cubicBezTo>
                      <a:pt x="1537551" y="879815"/>
                      <a:pt x="1566575" y="871170"/>
                      <a:pt x="1596525" y="867297"/>
                    </a:cubicBezTo>
                    <a:close/>
                    <a:moveTo>
                      <a:pt x="885411" y="862886"/>
                    </a:moveTo>
                    <a:cubicBezTo>
                      <a:pt x="916125" y="863856"/>
                      <a:pt x="946713" y="869140"/>
                      <a:pt x="976689" y="880354"/>
                    </a:cubicBezTo>
                    <a:cubicBezTo>
                      <a:pt x="1030461" y="900482"/>
                      <a:pt x="1069495" y="935994"/>
                      <a:pt x="1090774" y="993360"/>
                    </a:cubicBezTo>
                    <a:cubicBezTo>
                      <a:pt x="1042574" y="990513"/>
                      <a:pt x="994302" y="997587"/>
                      <a:pt x="948941" y="1014135"/>
                    </a:cubicBezTo>
                    <a:cubicBezTo>
                      <a:pt x="853835" y="1048497"/>
                      <a:pt x="816238" y="1158843"/>
                      <a:pt x="840464" y="1250858"/>
                    </a:cubicBezTo>
                    <a:cubicBezTo>
                      <a:pt x="862533" y="1334535"/>
                      <a:pt x="910554" y="1402899"/>
                      <a:pt x="962672" y="1469754"/>
                    </a:cubicBezTo>
                    <a:cubicBezTo>
                      <a:pt x="1005804" y="1525610"/>
                      <a:pt x="1057706" y="1573630"/>
                      <a:pt x="1106445" y="1624454"/>
                    </a:cubicBezTo>
                    <a:lnTo>
                      <a:pt x="1101844" y="1628336"/>
                    </a:lnTo>
                    <a:cubicBezTo>
                      <a:pt x="1021187" y="1594549"/>
                      <a:pt x="948941" y="1546026"/>
                      <a:pt x="874754" y="1500809"/>
                    </a:cubicBezTo>
                    <a:cubicBezTo>
                      <a:pt x="808906" y="1460624"/>
                      <a:pt x="739679" y="1428922"/>
                      <a:pt x="659812" y="1428491"/>
                    </a:cubicBezTo>
                    <a:cubicBezTo>
                      <a:pt x="628836" y="1428404"/>
                      <a:pt x="598536" y="1437592"/>
                      <a:pt x="572829" y="1454873"/>
                    </a:cubicBezTo>
                    <a:cubicBezTo>
                      <a:pt x="567089" y="1458920"/>
                      <a:pt x="560727" y="1462004"/>
                      <a:pt x="553995" y="1464003"/>
                    </a:cubicBezTo>
                    <a:cubicBezTo>
                      <a:pt x="550041" y="1399305"/>
                      <a:pt x="600434" y="1359407"/>
                      <a:pt x="697769" y="1351787"/>
                    </a:cubicBezTo>
                    <a:cubicBezTo>
                      <a:pt x="668029" y="1320287"/>
                      <a:pt x="642207" y="1285314"/>
                      <a:pt x="620850" y="1247623"/>
                    </a:cubicBezTo>
                    <a:cubicBezTo>
                      <a:pt x="592742" y="1197734"/>
                      <a:pt x="580449" y="1146982"/>
                      <a:pt x="589148" y="1088826"/>
                    </a:cubicBezTo>
                    <a:cubicBezTo>
                      <a:pt x="594989" y="1045377"/>
                      <a:pt x="610757" y="1003856"/>
                      <a:pt x="635227" y="967481"/>
                    </a:cubicBezTo>
                    <a:cubicBezTo>
                      <a:pt x="673327" y="911481"/>
                      <a:pt x="730190" y="883805"/>
                      <a:pt x="793378" y="871296"/>
                    </a:cubicBezTo>
                    <a:cubicBezTo>
                      <a:pt x="823858" y="865258"/>
                      <a:pt x="854698" y="861915"/>
                      <a:pt x="885411" y="862886"/>
                    </a:cubicBezTo>
                    <a:close/>
                    <a:moveTo>
                      <a:pt x="2326849" y="482056"/>
                    </a:moveTo>
                    <a:cubicBezTo>
                      <a:pt x="2356359" y="481382"/>
                      <a:pt x="2386030" y="483431"/>
                      <a:pt x="2415719" y="487133"/>
                    </a:cubicBezTo>
                    <a:cubicBezTo>
                      <a:pt x="2430097" y="488930"/>
                      <a:pt x="2435273" y="495471"/>
                      <a:pt x="2433260" y="507980"/>
                    </a:cubicBezTo>
                    <a:cubicBezTo>
                      <a:pt x="2419673" y="590650"/>
                      <a:pt x="2402708" y="672313"/>
                      <a:pt x="2342682" y="736364"/>
                    </a:cubicBezTo>
                    <a:cubicBezTo>
                      <a:pt x="2287473" y="795383"/>
                      <a:pt x="2219181" y="810264"/>
                      <a:pt x="2142046" y="791358"/>
                    </a:cubicBezTo>
                    <a:cubicBezTo>
                      <a:pt x="2135289" y="789704"/>
                      <a:pt x="2128172" y="789273"/>
                      <a:pt x="2121199" y="788267"/>
                    </a:cubicBezTo>
                    <a:cubicBezTo>
                      <a:pt x="2119258" y="783810"/>
                      <a:pt x="2116311" y="782300"/>
                      <a:pt x="2111926" y="785032"/>
                    </a:cubicBezTo>
                    <a:lnTo>
                      <a:pt x="2117030" y="792076"/>
                    </a:lnTo>
                    <a:cubicBezTo>
                      <a:pt x="2161456" y="855840"/>
                      <a:pt x="2198046" y="923198"/>
                      <a:pt x="2218318" y="998823"/>
                    </a:cubicBezTo>
                    <a:cubicBezTo>
                      <a:pt x="2232573" y="1048691"/>
                      <a:pt x="2241775" y="1099867"/>
                      <a:pt x="2245779" y="1151582"/>
                    </a:cubicBezTo>
                    <a:cubicBezTo>
                      <a:pt x="2247864" y="1186232"/>
                      <a:pt x="2249014" y="1220809"/>
                      <a:pt x="2250523" y="1255459"/>
                    </a:cubicBezTo>
                    <a:cubicBezTo>
                      <a:pt x="2251242" y="1273071"/>
                      <a:pt x="2238878" y="1289246"/>
                      <a:pt x="2247360" y="1309302"/>
                    </a:cubicBezTo>
                    <a:cubicBezTo>
                      <a:pt x="2273312" y="1284286"/>
                      <a:pt x="2300557" y="1264660"/>
                      <a:pt x="2338153" y="1260203"/>
                    </a:cubicBezTo>
                    <a:cubicBezTo>
                      <a:pt x="2358799" y="1257809"/>
                      <a:pt x="2379718" y="1260857"/>
                      <a:pt x="2398826" y="1269046"/>
                    </a:cubicBezTo>
                    <a:cubicBezTo>
                      <a:pt x="2446703" y="1288023"/>
                      <a:pt x="2480489" y="1324183"/>
                      <a:pt x="2510969" y="1364008"/>
                    </a:cubicBezTo>
                    <a:cubicBezTo>
                      <a:pt x="2518158" y="1373209"/>
                      <a:pt x="2520243" y="1378960"/>
                      <a:pt x="2506081" y="1387587"/>
                    </a:cubicBezTo>
                    <a:cubicBezTo>
                      <a:pt x="2469275" y="1410231"/>
                      <a:pt x="2432900" y="1430288"/>
                      <a:pt x="2389840" y="1441430"/>
                    </a:cubicBezTo>
                    <a:cubicBezTo>
                      <a:pt x="2346780" y="1452572"/>
                      <a:pt x="2282369" y="1427053"/>
                      <a:pt x="2255699" y="1386724"/>
                    </a:cubicBezTo>
                    <a:cubicBezTo>
                      <a:pt x="2250595" y="1379032"/>
                      <a:pt x="2245276" y="1371556"/>
                      <a:pt x="2237512" y="1360126"/>
                    </a:cubicBezTo>
                    <a:cubicBezTo>
                      <a:pt x="2222775" y="1426118"/>
                      <a:pt x="2204588" y="1486072"/>
                      <a:pt x="2174539" y="1541496"/>
                    </a:cubicBezTo>
                    <a:cubicBezTo>
                      <a:pt x="2121846" y="1638759"/>
                      <a:pt x="2055926" y="1725167"/>
                      <a:pt x="1965564" y="1791303"/>
                    </a:cubicBezTo>
                    <a:cubicBezTo>
                      <a:pt x="1855505" y="1871960"/>
                      <a:pt x="1744584" y="1951323"/>
                      <a:pt x="1619070" y="2006963"/>
                    </a:cubicBezTo>
                    <a:cubicBezTo>
                      <a:pt x="1574716" y="2026589"/>
                      <a:pt x="1530936" y="2044345"/>
                      <a:pt x="1493555" y="2077700"/>
                    </a:cubicBezTo>
                    <a:cubicBezTo>
                      <a:pt x="1446110" y="2119898"/>
                      <a:pt x="1408082" y="2168996"/>
                      <a:pt x="1371779" y="2219892"/>
                    </a:cubicBezTo>
                    <a:cubicBezTo>
                      <a:pt x="1327526" y="2280083"/>
                      <a:pt x="1291503" y="2345917"/>
                      <a:pt x="1264668" y="2415640"/>
                    </a:cubicBezTo>
                    <a:cubicBezTo>
                      <a:pt x="1263518" y="2418731"/>
                      <a:pt x="1263446" y="2422829"/>
                      <a:pt x="1255179" y="2423331"/>
                    </a:cubicBezTo>
                    <a:cubicBezTo>
                      <a:pt x="1248853" y="2406942"/>
                      <a:pt x="1243389" y="2388826"/>
                      <a:pt x="1235122" y="2372148"/>
                    </a:cubicBezTo>
                    <a:cubicBezTo>
                      <a:pt x="1199732" y="2299349"/>
                      <a:pt x="1156536" y="2230603"/>
                      <a:pt x="1106301" y="2167127"/>
                    </a:cubicBezTo>
                    <a:cubicBezTo>
                      <a:pt x="1071580" y="2124355"/>
                      <a:pt x="1035636" y="2083882"/>
                      <a:pt x="990707" y="2051102"/>
                    </a:cubicBezTo>
                    <a:cubicBezTo>
                      <a:pt x="975669" y="2040340"/>
                      <a:pt x="959343" y="2031498"/>
                      <a:pt x="942112" y="2024792"/>
                    </a:cubicBezTo>
                    <a:cubicBezTo>
                      <a:pt x="832484" y="1981659"/>
                      <a:pt x="734000" y="1919908"/>
                      <a:pt x="637743" y="1852263"/>
                    </a:cubicBezTo>
                    <a:cubicBezTo>
                      <a:pt x="579587" y="1811575"/>
                      <a:pt x="521143" y="1772253"/>
                      <a:pt x="471685" y="1721357"/>
                    </a:cubicBezTo>
                    <a:cubicBezTo>
                      <a:pt x="380888" y="1628350"/>
                      <a:pt x="316050" y="1513173"/>
                      <a:pt x="283629" y="1387299"/>
                    </a:cubicBezTo>
                    <a:cubicBezTo>
                      <a:pt x="281688" y="1380110"/>
                      <a:pt x="286360" y="1371340"/>
                      <a:pt x="277662" y="1363361"/>
                    </a:cubicBezTo>
                    <a:cubicBezTo>
                      <a:pt x="259619" y="1387299"/>
                      <a:pt x="243660" y="1412316"/>
                      <a:pt x="216702" y="1427340"/>
                    </a:cubicBezTo>
                    <a:cubicBezTo>
                      <a:pt x="176517" y="1449841"/>
                      <a:pt x="135398" y="1448259"/>
                      <a:pt x="94495" y="1433235"/>
                    </a:cubicBezTo>
                    <a:cubicBezTo>
                      <a:pt x="64984" y="1422143"/>
                      <a:pt x="36857" y="1407665"/>
                      <a:pt x="10675" y="1390103"/>
                    </a:cubicBezTo>
                    <a:cubicBezTo>
                      <a:pt x="-2265" y="1381548"/>
                      <a:pt x="-3703" y="1374647"/>
                      <a:pt x="7799" y="1361348"/>
                    </a:cubicBezTo>
                    <a:cubicBezTo>
                      <a:pt x="38782" y="1326124"/>
                      <a:pt x="68400" y="1290971"/>
                      <a:pt x="113545" y="1271490"/>
                    </a:cubicBezTo>
                    <a:cubicBezTo>
                      <a:pt x="170335" y="1246976"/>
                      <a:pt x="217349" y="1260635"/>
                      <a:pt x="259978" y="1301035"/>
                    </a:cubicBezTo>
                    <a:cubicBezTo>
                      <a:pt x="262494" y="1303479"/>
                      <a:pt x="265154" y="1305780"/>
                      <a:pt x="268748" y="1309015"/>
                    </a:cubicBezTo>
                    <a:cubicBezTo>
                      <a:pt x="278884" y="1295572"/>
                      <a:pt x="267167" y="1283926"/>
                      <a:pt x="266879" y="1271993"/>
                    </a:cubicBezTo>
                    <a:cubicBezTo>
                      <a:pt x="263644" y="1139793"/>
                      <a:pt x="281256" y="1011547"/>
                      <a:pt x="339700" y="890993"/>
                    </a:cubicBezTo>
                    <a:cubicBezTo>
                      <a:pt x="356666" y="856128"/>
                      <a:pt x="379526" y="824929"/>
                      <a:pt x="400013" y="792220"/>
                    </a:cubicBezTo>
                    <a:lnTo>
                      <a:pt x="405261" y="785032"/>
                    </a:lnTo>
                    <a:cubicBezTo>
                      <a:pt x="400876" y="782228"/>
                      <a:pt x="398072" y="783738"/>
                      <a:pt x="395916" y="788195"/>
                    </a:cubicBezTo>
                    <a:cubicBezTo>
                      <a:pt x="380115" y="789424"/>
                      <a:pt x="364396" y="791537"/>
                      <a:pt x="348830" y="794521"/>
                    </a:cubicBezTo>
                    <a:cubicBezTo>
                      <a:pt x="266376" y="814936"/>
                      <a:pt x="179608" y="763034"/>
                      <a:pt x="140358" y="692585"/>
                    </a:cubicBezTo>
                    <a:cubicBezTo>
                      <a:pt x="109735" y="637304"/>
                      <a:pt x="94854" y="577566"/>
                      <a:pt x="83927" y="515959"/>
                    </a:cubicBezTo>
                    <a:cubicBezTo>
                      <a:pt x="81411" y="501582"/>
                      <a:pt x="81411" y="489145"/>
                      <a:pt x="103840" y="486701"/>
                    </a:cubicBezTo>
                    <a:cubicBezTo>
                      <a:pt x="160963" y="479390"/>
                      <a:pt x="218895" y="481425"/>
                      <a:pt x="275362" y="492740"/>
                    </a:cubicBezTo>
                    <a:cubicBezTo>
                      <a:pt x="367017" y="512581"/>
                      <a:pt x="435669" y="572175"/>
                      <a:pt x="445158" y="673751"/>
                    </a:cubicBezTo>
                    <a:cubicBezTo>
                      <a:pt x="446884" y="692226"/>
                      <a:pt x="451053" y="710413"/>
                      <a:pt x="449543" y="729104"/>
                    </a:cubicBezTo>
                    <a:cubicBezTo>
                      <a:pt x="445086" y="731045"/>
                      <a:pt x="443577" y="733992"/>
                      <a:pt x="446309" y="738377"/>
                    </a:cubicBezTo>
                    <a:lnTo>
                      <a:pt x="453497" y="733201"/>
                    </a:lnTo>
                    <a:cubicBezTo>
                      <a:pt x="540933" y="650323"/>
                      <a:pt x="649791" y="593533"/>
                      <a:pt x="767786" y="569227"/>
                    </a:cubicBezTo>
                    <a:cubicBezTo>
                      <a:pt x="859154" y="549962"/>
                      <a:pt x="948510" y="566999"/>
                      <a:pt x="1035349" y="599707"/>
                    </a:cubicBezTo>
                    <a:cubicBezTo>
                      <a:pt x="1088200" y="619304"/>
                      <a:pt x="1137514" y="647368"/>
                      <a:pt x="1181351" y="682808"/>
                    </a:cubicBezTo>
                    <a:cubicBezTo>
                      <a:pt x="1231672" y="723641"/>
                      <a:pt x="1235194" y="775543"/>
                      <a:pt x="1193284" y="823419"/>
                    </a:cubicBezTo>
                    <a:cubicBezTo>
                      <a:pt x="1179079" y="840636"/>
                      <a:pt x="1162581" y="855826"/>
                      <a:pt x="1144257" y="868564"/>
                    </a:cubicBezTo>
                    <a:cubicBezTo>
                      <a:pt x="1133762" y="875393"/>
                      <a:pt x="1128802" y="875250"/>
                      <a:pt x="1124057" y="864395"/>
                    </a:cubicBezTo>
                    <a:cubicBezTo>
                      <a:pt x="1079128" y="762675"/>
                      <a:pt x="995883" y="722131"/>
                      <a:pt x="889778" y="718752"/>
                    </a:cubicBezTo>
                    <a:cubicBezTo>
                      <a:pt x="811206" y="716308"/>
                      <a:pt x="733640" y="724143"/>
                      <a:pt x="662113" y="758433"/>
                    </a:cubicBezTo>
                    <a:cubicBezTo>
                      <a:pt x="549969" y="812277"/>
                      <a:pt x="486206" y="906520"/>
                      <a:pt x="450047" y="1022330"/>
                    </a:cubicBezTo>
                    <a:cubicBezTo>
                      <a:pt x="429016" y="1092427"/>
                      <a:pt x="421982" y="1165974"/>
                      <a:pt x="429343" y="1238781"/>
                    </a:cubicBezTo>
                    <a:cubicBezTo>
                      <a:pt x="435294" y="1300870"/>
                      <a:pt x="450662" y="1361686"/>
                      <a:pt x="474919" y="1419145"/>
                    </a:cubicBezTo>
                    <a:cubicBezTo>
                      <a:pt x="502242" y="1486151"/>
                      <a:pt x="542360" y="1547197"/>
                      <a:pt x="593029" y="1598862"/>
                    </a:cubicBezTo>
                    <a:cubicBezTo>
                      <a:pt x="651200" y="1658269"/>
                      <a:pt x="721196" y="1704802"/>
                      <a:pt x="798482" y="1735447"/>
                    </a:cubicBezTo>
                    <a:cubicBezTo>
                      <a:pt x="914579" y="1782030"/>
                      <a:pt x="1026363" y="1836879"/>
                      <a:pt x="1128011" y="1910132"/>
                    </a:cubicBezTo>
                    <a:cubicBezTo>
                      <a:pt x="1154609" y="1929254"/>
                      <a:pt x="1176678" y="1954558"/>
                      <a:pt x="1201264" y="1976411"/>
                    </a:cubicBezTo>
                    <a:cubicBezTo>
                      <a:pt x="1225849" y="1998265"/>
                      <a:pt x="1240586" y="2025654"/>
                      <a:pt x="1258773" y="2055487"/>
                    </a:cubicBezTo>
                    <a:cubicBezTo>
                      <a:pt x="1278154" y="2022563"/>
                      <a:pt x="1301445" y="1992097"/>
                      <a:pt x="1328144" y="1964766"/>
                    </a:cubicBezTo>
                    <a:cubicBezTo>
                      <a:pt x="1382275" y="1910347"/>
                      <a:pt x="1446901" y="1871313"/>
                      <a:pt x="1512390" y="1832638"/>
                    </a:cubicBezTo>
                    <a:cubicBezTo>
                      <a:pt x="1593047" y="1785408"/>
                      <a:pt x="1682043" y="1756007"/>
                      <a:pt x="1765000" y="1714097"/>
                    </a:cubicBezTo>
                    <a:cubicBezTo>
                      <a:pt x="1908270" y="1641563"/>
                      <a:pt x="2006036" y="1528701"/>
                      <a:pt x="2058586" y="1376804"/>
                    </a:cubicBezTo>
                    <a:cubicBezTo>
                      <a:pt x="2087002" y="1296176"/>
                      <a:pt x="2096959" y="1210192"/>
                      <a:pt x="2087700" y="1125200"/>
                    </a:cubicBezTo>
                    <a:cubicBezTo>
                      <a:pt x="2074041" y="1002345"/>
                      <a:pt x="2030190" y="890921"/>
                      <a:pt x="1932496" y="808036"/>
                    </a:cubicBezTo>
                    <a:cubicBezTo>
                      <a:pt x="1873405" y="757715"/>
                      <a:pt x="1803100" y="732051"/>
                      <a:pt x="1725965" y="723641"/>
                    </a:cubicBezTo>
                    <a:cubicBezTo>
                      <a:pt x="1696779" y="720563"/>
                      <a:pt x="1667464" y="718961"/>
                      <a:pt x="1638120" y="718824"/>
                    </a:cubicBezTo>
                    <a:cubicBezTo>
                      <a:pt x="1544667" y="717961"/>
                      <a:pt x="1466526" y="747579"/>
                      <a:pt x="1412036" y="826654"/>
                    </a:cubicBezTo>
                    <a:cubicBezTo>
                      <a:pt x="1406141" y="835280"/>
                      <a:pt x="1398234" y="844122"/>
                      <a:pt x="1396436" y="853827"/>
                    </a:cubicBezTo>
                    <a:cubicBezTo>
                      <a:pt x="1391404" y="880569"/>
                      <a:pt x="1377818" y="874674"/>
                      <a:pt x="1364734" y="862741"/>
                    </a:cubicBezTo>
                    <a:cubicBezTo>
                      <a:pt x="1343743" y="843619"/>
                      <a:pt x="1321602" y="825576"/>
                      <a:pt x="1307225" y="799984"/>
                    </a:cubicBezTo>
                    <a:cubicBezTo>
                      <a:pt x="1276817" y="746429"/>
                      <a:pt x="1304134" y="709479"/>
                      <a:pt x="1335980" y="682808"/>
                    </a:cubicBezTo>
                    <a:cubicBezTo>
                      <a:pt x="1418578" y="613725"/>
                      <a:pt x="1516415" y="577638"/>
                      <a:pt x="1621514" y="563692"/>
                    </a:cubicBezTo>
                    <a:cubicBezTo>
                      <a:pt x="1698001" y="553484"/>
                      <a:pt x="1773195" y="569227"/>
                      <a:pt x="1845154" y="596976"/>
                    </a:cubicBezTo>
                    <a:cubicBezTo>
                      <a:pt x="1925840" y="628347"/>
                      <a:pt x="1999940" y="674556"/>
                      <a:pt x="2063618" y="733201"/>
                    </a:cubicBezTo>
                    <a:lnTo>
                      <a:pt x="2070806" y="738521"/>
                    </a:lnTo>
                    <a:cubicBezTo>
                      <a:pt x="2073610" y="734064"/>
                      <a:pt x="2072100" y="731332"/>
                      <a:pt x="2067643" y="729175"/>
                    </a:cubicBezTo>
                    <a:cubicBezTo>
                      <a:pt x="2068937" y="677058"/>
                      <a:pt x="2073897" y="626809"/>
                      <a:pt x="2103587" y="580514"/>
                    </a:cubicBezTo>
                    <a:cubicBezTo>
                      <a:pt x="2136223" y="530193"/>
                      <a:pt x="2184603" y="506902"/>
                      <a:pt x="2238950" y="493315"/>
                    </a:cubicBezTo>
                    <a:cubicBezTo>
                      <a:pt x="2267992" y="486127"/>
                      <a:pt x="2297340" y="482730"/>
                      <a:pt x="2326849" y="482056"/>
                    </a:cubicBezTo>
                    <a:close/>
                    <a:moveTo>
                      <a:pt x="1256402" y="19"/>
                    </a:moveTo>
                    <a:cubicBezTo>
                      <a:pt x="1259133" y="261"/>
                      <a:pt x="1262189" y="2759"/>
                      <a:pt x="1266897" y="7504"/>
                    </a:cubicBezTo>
                    <a:cubicBezTo>
                      <a:pt x="1319575" y="59795"/>
                      <a:pt x="1364239" y="119583"/>
                      <a:pt x="1399456" y="184921"/>
                    </a:cubicBezTo>
                    <a:cubicBezTo>
                      <a:pt x="1476231" y="330348"/>
                      <a:pt x="1469186" y="485048"/>
                      <a:pt x="1323615" y="597120"/>
                    </a:cubicBezTo>
                    <a:cubicBezTo>
                      <a:pt x="1251729" y="652400"/>
                      <a:pt x="1266106" y="651754"/>
                      <a:pt x="1193141" y="597120"/>
                    </a:cubicBezTo>
                    <a:cubicBezTo>
                      <a:pt x="1113993" y="538316"/>
                      <a:pt x="1072299" y="459241"/>
                      <a:pt x="1069208" y="377721"/>
                    </a:cubicBezTo>
                    <a:cubicBezTo>
                      <a:pt x="1069783" y="267734"/>
                      <a:pt x="1108458" y="188803"/>
                      <a:pt x="1160432" y="115478"/>
                    </a:cubicBezTo>
                    <a:cubicBezTo>
                      <a:pt x="1187318" y="77450"/>
                      <a:pt x="1218445" y="42369"/>
                      <a:pt x="1247847" y="6067"/>
                    </a:cubicBezTo>
                    <a:cubicBezTo>
                      <a:pt x="1251262" y="1789"/>
                      <a:pt x="1253670" y="-224"/>
                      <a:pt x="1256402" y="19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3" name="任意多边形: 形状 412">
                <a:extLst>
                  <a:ext uri="{FF2B5EF4-FFF2-40B4-BE49-F238E27FC236}">
                    <a16:creationId xmlns:a16="http://schemas.microsoft.com/office/drawing/2014/main" id="{CD2969FA-9803-4206-0B88-139B84F789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5940" y="3613025"/>
                <a:ext cx="328105" cy="315949"/>
              </a:xfrm>
              <a:custGeom>
                <a:avLst/>
                <a:gdLst>
                  <a:gd name="connsiteX0" fmla="*/ 1596525 w 2516566"/>
                  <a:gd name="connsiteY0" fmla="*/ 867297 h 2423331"/>
                  <a:gd name="connsiteX1" fmla="*/ 1689160 w 2516566"/>
                  <a:gd name="connsiteY1" fmla="*/ 867845 h 2423331"/>
                  <a:gd name="connsiteX2" fmla="*/ 1841776 w 2516566"/>
                  <a:gd name="connsiteY2" fmla="*/ 926073 h 2423331"/>
                  <a:gd name="connsiteX3" fmla="*/ 1926530 w 2516566"/>
                  <a:gd name="connsiteY3" fmla="*/ 1078689 h 2423331"/>
                  <a:gd name="connsiteX4" fmla="*/ 1833077 w 2516566"/>
                  <a:gd name="connsiteY4" fmla="*/ 1335972 h 2423331"/>
                  <a:gd name="connsiteX5" fmla="*/ 1818700 w 2516566"/>
                  <a:gd name="connsiteY5" fmla="*/ 1349702 h 2423331"/>
                  <a:gd name="connsiteX6" fmla="*/ 1918048 w 2516566"/>
                  <a:gd name="connsiteY6" fmla="*/ 1376732 h 2423331"/>
                  <a:gd name="connsiteX7" fmla="*/ 1966212 w 2516566"/>
                  <a:gd name="connsiteY7" fmla="*/ 1465296 h 2423331"/>
                  <a:gd name="connsiteX8" fmla="*/ 1895331 w 2516566"/>
                  <a:gd name="connsiteY8" fmla="*/ 1433378 h 2423331"/>
                  <a:gd name="connsiteX9" fmla="*/ 1782972 w 2516566"/>
                  <a:gd name="connsiteY9" fmla="*/ 1438554 h 2423331"/>
                  <a:gd name="connsiteX10" fmla="*/ 1569828 w 2516566"/>
                  <a:gd name="connsiteY10" fmla="*/ 1544875 h 2423331"/>
                  <a:gd name="connsiteX11" fmla="*/ 1414624 w 2516566"/>
                  <a:gd name="connsiteY11" fmla="*/ 1628263 h 2423331"/>
                  <a:gd name="connsiteX12" fmla="*/ 1411102 w 2516566"/>
                  <a:gd name="connsiteY12" fmla="*/ 1624382 h 2423331"/>
                  <a:gd name="connsiteX13" fmla="*/ 1603687 w 2516566"/>
                  <a:gd name="connsiteY13" fmla="*/ 1404264 h 2423331"/>
                  <a:gd name="connsiteX14" fmla="*/ 1682762 w 2516566"/>
                  <a:gd name="connsiteY14" fmla="*/ 1214699 h 2423331"/>
                  <a:gd name="connsiteX15" fmla="*/ 1535466 w 2516566"/>
                  <a:gd name="connsiteY15" fmla="*/ 1004070 h 2423331"/>
                  <a:gd name="connsiteX16" fmla="*/ 1427061 w 2516566"/>
                  <a:gd name="connsiteY16" fmla="*/ 993719 h 2423331"/>
                  <a:gd name="connsiteX17" fmla="*/ 1509443 w 2516566"/>
                  <a:gd name="connsiteY17" fmla="*/ 895378 h 2423331"/>
                  <a:gd name="connsiteX18" fmla="*/ 1596525 w 2516566"/>
                  <a:gd name="connsiteY18" fmla="*/ 867297 h 2423331"/>
                  <a:gd name="connsiteX19" fmla="*/ 885411 w 2516566"/>
                  <a:gd name="connsiteY19" fmla="*/ 862886 h 2423331"/>
                  <a:gd name="connsiteX20" fmla="*/ 976689 w 2516566"/>
                  <a:gd name="connsiteY20" fmla="*/ 880354 h 2423331"/>
                  <a:gd name="connsiteX21" fmla="*/ 1090774 w 2516566"/>
                  <a:gd name="connsiteY21" fmla="*/ 993360 h 2423331"/>
                  <a:gd name="connsiteX22" fmla="*/ 948941 w 2516566"/>
                  <a:gd name="connsiteY22" fmla="*/ 1014135 h 2423331"/>
                  <a:gd name="connsiteX23" fmla="*/ 840464 w 2516566"/>
                  <a:gd name="connsiteY23" fmla="*/ 1250858 h 2423331"/>
                  <a:gd name="connsiteX24" fmla="*/ 962672 w 2516566"/>
                  <a:gd name="connsiteY24" fmla="*/ 1469754 h 2423331"/>
                  <a:gd name="connsiteX25" fmla="*/ 1106445 w 2516566"/>
                  <a:gd name="connsiteY25" fmla="*/ 1624454 h 2423331"/>
                  <a:gd name="connsiteX26" fmla="*/ 1101844 w 2516566"/>
                  <a:gd name="connsiteY26" fmla="*/ 1628336 h 2423331"/>
                  <a:gd name="connsiteX27" fmla="*/ 874754 w 2516566"/>
                  <a:gd name="connsiteY27" fmla="*/ 1500809 h 2423331"/>
                  <a:gd name="connsiteX28" fmla="*/ 659812 w 2516566"/>
                  <a:gd name="connsiteY28" fmla="*/ 1428491 h 2423331"/>
                  <a:gd name="connsiteX29" fmla="*/ 572829 w 2516566"/>
                  <a:gd name="connsiteY29" fmla="*/ 1454873 h 2423331"/>
                  <a:gd name="connsiteX30" fmla="*/ 553995 w 2516566"/>
                  <a:gd name="connsiteY30" fmla="*/ 1464003 h 2423331"/>
                  <a:gd name="connsiteX31" fmla="*/ 697769 w 2516566"/>
                  <a:gd name="connsiteY31" fmla="*/ 1351787 h 2423331"/>
                  <a:gd name="connsiteX32" fmla="*/ 620850 w 2516566"/>
                  <a:gd name="connsiteY32" fmla="*/ 1247623 h 2423331"/>
                  <a:gd name="connsiteX33" fmla="*/ 589148 w 2516566"/>
                  <a:gd name="connsiteY33" fmla="*/ 1088826 h 2423331"/>
                  <a:gd name="connsiteX34" fmla="*/ 635227 w 2516566"/>
                  <a:gd name="connsiteY34" fmla="*/ 967481 h 2423331"/>
                  <a:gd name="connsiteX35" fmla="*/ 793378 w 2516566"/>
                  <a:gd name="connsiteY35" fmla="*/ 871296 h 2423331"/>
                  <a:gd name="connsiteX36" fmla="*/ 885411 w 2516566"/>
                  <a:gd name="connsiteY36" fmla="*/ 862886 h 2423331"/>
                  <a:gd name="connsiteX37" fmla="*/ 2326849 w 2516566"/>
                  <a:gd name="connsiteY37" fmla="*/ 482056 h 2423331"/>
                  <a:gd name="connsiteX38" fmla="*/ 2415719 w 2516566"/>
                  <a:gd name="connsiteY38" fmla="*/ 487133 h 2423331"/>
                  <a:gd name="connsiteX39" fmla="*/ 2433260 w 2516566"/>
                  <a:gd name="connsiteY39" fmla="*/ 507980 h 2423331"/>
                  <a:gd name="connsiteX40" fmla="*/ 2342682 w 2516566"/>
                  <a:gd name="connsiteY40" fmla="*/ 736364 h 2423331"/>
                  <a:gd name="connsiteX41" fmla="*/ 2142046 w 2516566"/>
                  <a:gd name="connsiteY41" fmla="*/ 791358 h 2423331"/>
                  <a:gd name="connsiteX42" fmla="*/ 2121199 w 2516566"/>
                  <a:gd name="connsiteY42" fmla="*/ 788267 h 2423331"/>
                  <a:gd name="connsiteX43" fmla="*/ 2111926 w 2516566"/>
                  <a:gd name="connsiteY43" fmla="*/ 785032 h 2423331"/>
                  <a:gd name="connsiteX44" fmla="*/ 2117030 w 2516566"/>
                  <a:gd name="connsiteY44" fmla="*/ 792076 h 2423331"/>
                  <a:gd name="connsiteX45" fmla="*/ 2218318 w 2516566"/>
                  <a:gd name="connsiteY45" fmla="*/ 998823 h 2423331"/>
                  <a:gd name="connsiteX46" fmla="*/ 2245779 w 2516566"/>
                  <a:gd name="connsiteY46" fmla="*/ 1151582 h 2423331"/>
                  <a:gd name="connsiteX47" fmla="*/ 2250523 w 2516566"/>
                  <a:gd name="connsiteY47" fmla="*/ 1255459 h 2423331"/>
                  <a:gd name="connsiteX48" fmla="*/ 2247360 w 2516566"/>
                  <a:gd name="connsiteY48" fmla="*/ 1309302 h 2423331"/>
                  <a:gd name="connsiteX49" fmla="*/ 2338153 w 2516566"/>
                  <a:gd name="connsiteY49" fmla="*/ 1260203 h 2423331"/>
                  <a:gd name="connsiteX50" fmla="*/ 2398826 w 2516566"/>
                  <a:gd name="connsiteY50" fmla="*/ 1269046 h 2423331"/>
                  <a:gd name="connsiteX51" fmla="*/ 2510969 w 2516566"/>
                  <a:gd name="connsiteY51" fmla="*/ 1364008 h 2423331"/>
                  <a:gd name="connsiteX52" fmla="*/ 2506081 w 2516566"/>
                  <a:gd name="connsiteY52" fmla="*/ 1387587 h 2423331"/>
                  <a:gd name="connsiteX53" fmla="*/ 2389840 w 2516566"/>
                  <a:gd name="connsiteY53" fmla="*/ 1441430 h 2423331"/>
                  <a:gd name="connsiteX54" fmla="*/ 2255699 w 2516566"/>
                  <a:gd name="connsiteY54" fmla="*/ 1386724 h 2423331"/>
                  <a:gd name="connsiteX55" fmla="*/ 2237512 w 2516566"/>
                  <a:gd name="connsiteY55" fmla="*/ 1360126 h 2423331"/>
                  <a:gd name="connsiteX56" fmla="*/ 2174539 w 2516566"/>
                  <a:gd name="connsiteY56" fmla="*/ 1541496 h 2423331"/>
                  <a:gd name="connsiteX57" fmla="*/ 1965564 w 2516566"/>
                  <a:gd name="connsiteY57" fmla="*/ 1791303 h 2423331"/>
                  <a:gd name="connsiteX58" fmla="*/ 1619070 w 2516566"/>
                  <a:gd name="connsiteY58" fmla="*/ 2006963 h 2423331"/>
                  <a:gd name="connsiteX59" fmla="*/ 1493555 w 2516566"/>
                  <a:gd name="connsiteY59" fmla="*/ 2077700 h 2423331"/>
                  <a:gd name="connsiteX60" fmla="*/ 1371779 w 2516566"/>
                  <a:gd name="connsiteY60" fmla="*/ 2219892 h 2423331"/>
                  <a:gd name="connsiteX61" fmla="*/ 1264668 w 2516566"/>
                  <a:gd name="connsiteY61" fmla="*/ 2415640 h 2423331"/>
                  <a:gd name="connsiteX62" fmla="*/ 1255179 w 2516566"/>
                  <a:gd name="connsiteY62" fmla="*/ 2423331 h 2423331"/>
                  <a:gd name="connsiteX63" fmla="*/ 1235122 w 2516566"/>
                  <a:gd name="connsiteY63" fmla="*/ 2372148 h 2423331"/>
                  <a:gd name="connsiteX64" fmla="*/ 1106301 w 2516566"/>
                  <a:gd name="connsiteY64" fmla="*/ 2167127 h 2423331"/>
                  <a:gd name="connsiteX65" fmla="*/ 990707 w 2516566"/>
                  <a:gd name="connsiteY65" fmla="*/ 2051102 h 2423331"/>
                  <a:gd name="connsiteX66" fmla="*/ 942112 w 2516566"/>
                  <a:gd name="connsiteY66" fmla="*/ 2024792 h 2423331"/>
                  <a:gd name="connsiteX67" fmla="*/ 637743 w 2516566"/>
                  <a:gd name="connsiteY67" fmla="*/ 1852263 h 2423331"/>
                  <a:gd name="connsiteX68" fmla="*/ 471685 w 2516566"/>
                  <a:gd name="connsiteY68" fmla="*/ 1721357 h 2423331"/>
                  <a:gd name="connsiteX69" fmla="*/ 283629 w 2516566"/>
                  <a:gd name="connsiteY69" fmla="*/ 1387299 h 2423331"/>
                  <a:gd name="connsiteX70" fmla="*/ 277662 w 2516566"/>
                  <a:gd name="connsiteY70" fmla="*/ 1363361 h 2423331"/>
                  <a:gd name="connsiteX71" fmla="*/ 216702 w 2516566"/>
                  <a:gd name="connsiteY71" fmla="*/ 1427340 h 2423331"/>
                  <a:gd name="connsiteX72" fmla="*/ 94495 w 2516566"/>
                  <a:gd name="connsiteY72" fmla="*/ 1433235 h 2423331"/>
                  <a:gd name="connsiteX73" fmla="*/ 10675 w 2516566"/>
                  <a:gd name="connsiteY73" fmla="*/ 1390103 h 2423331"/>
                  <a:gd name="connsiteX74" fmla="*/ 7799 w 2516566"/>
                  <a:gd name="connsiteY74" fmla="*/ 1361348 h 2423331"/>
                  <a:gd name="connsiteX75" fmla="*/ 113545 w 2516566"/>
                  <a:gd name="connsiteY75" fmla="*/ 1271490 h 2423331"/>
                  <a:gd name="connsiteX76" fmla="*/ 259978 w 2516566"/>
                  <a:gd name="connsiteY76" fmla="*/ 1301035 h 2423331"/>
                  <a:gd name="connsiteX77" fmla="*/ 268748 w 2516566"/>
                  <a:gd name="connsiteY77" fmla="*/ 1309015 h 2423331"/>
                  <a:gd name="connsiteX78" fmla="*/ 266879 w 2516566"/>
                  <a:gd name="connsiteY78" fmla="*/ 1271993 h 2423331"/>
                  <a:gd name="connsiteX79" fmla="*/ 339700 w 2516566"/>
                  <a:gd name="connsiteY79" fmla="*/ 890993 h 2423331"/>
                  <a:gd name="connsiteX80" fmla="*/ 400013 w 2516566"/>
                  <a:gd name="connsiteY80" fmla="*/ 792220 h 2423331"/>
                  <a:gd name="connsiteX81" fmla="*/ 405261 w 2516566"/>
                  <a:gd name="connsiteY81" fmla="*/ 785032 h 2423331"/>
                  <a:gd name="connsiteX82" fmla="*/ 395916 w 2516566"/>
                  <a:gd name="connsiteY82" fmla="*/ 788195 h 2423331"/>
                  <a:gd name="connsiteX83" fmla="*/ 348830 w 2516566"/>
                  <a:gd name="connsiteY83" fmla="*/ 794521 h 2423331"/>
                  <a:gd name="connsiteX84" fmla="*/ 140358 w 2516566"/>
                  <a:gd name="connsiteY84" fmla="*/ 692585 h 2423331"/>
                  <a:gd name="connsiteX85" fmla="*/ 83927 w 2516566"/>
                  <a:gd name="connsiteY85" fmla="*/ 515959 h 2423331"/>
                  <a:gd name="connsiteX86" fmla="*/ 103840 w 2516566"/>
                  <a:gd name="connsiteY86" fmla="*/ 486701 h 2423331"/>
                  <a:gd name="connsiteX87" fmla="*/ 275362 w 2516566"/>
                  <a:gd name="connsiteY87" fmla="*/ 492740 h 2423331"/>
                  <a:gd name="connsiteX88" fmla="*/ 445158 w 2516566"/>
                  <a:gd name="connsiteY88" fmla="*/ 673751 h 2423331"/>
                  <a:gd name="connsiteX89" fmla="*/ 449543 w 2516566"/>
                  <a:gd name="connsiteY89" fmla="*/ 729104 h 2423331"/>
                  <a:gd name="connsiteX90" fmla="*/ 446309 w 2516566"/>
                  <a:gd name="connsiteY90" fmla="*/ 738377 h 2423331"/>
                  <a:gd name="connsiteX91" fmla="*/ 453497 w 2516566"/>
                  <a:gd name="connsiteY91" fmla="*/ 733201 h 2423331"/>
                  <a:gd name="connsiteX92" fmla="*/ 767786 w 2516566"/>
                  <a:gd name="connsiteY92" fmla="*/ 569227 h 2423331"/>
                  <a:gd name="connsiteX93" fmla="*/ 1035349 w 2516566"/>
                  <a:gd name="connsiteY93" fmla="*/ 599707 h 2423331"/>
                  <a:gd name="connsiteX94" fmla="*/ 1181351 w 2516566"/>
                  <a:gd name="connsiteY94" fmla="*/ 682808 h 2423331"/>
                  <a:gd name="connsiteX95" fmla="*/ 1193284 w 2516566"/>
                  <a:gd name="connsiteY95" fmla="*/ 823419 h 2423331"/>
                  <a:gd name="connsiteX96" fmla="*/ 1144257 w 2516566"/>
                  <a:gd name="connsiteY96" fmla="*/ 868564 h 2423331"/>
                  <a:gd name="connsiteX97" fmla="*/ 1124057 w 2516566"/>
                  <a:gd name="connsiteY97" fmla="*/ 864395 h 2423331"/>
                  <a:gd name="connsiteX98" fmla="*/ 889778 w 2516566"/>
                  <a:gd name="connsiteY98" fmla="*/ 718752 h 2423331"/>
                  <a:gd name="connsiteX99" fmla="*/ 662113 w 2516566"/>
                  <a:gd name="connsiteY99" fmla="*/ 758433 h 2423331"/>
                  <a:gd name="connsiteX100" fmla="*/ 450047 w 2516566"/>
                  <a:gd name="connsiteY100" fmla="*/ 1022330 h 2423331"/>
                  <a:gd name="connsiteX101" fmla="*/ 429343 w 2516566"/>
                  <a:gd name="connsiteY101" fmla="*/ 1238781 h 2423331"/>
                  <a:gd name="connsiteX102" fmla="*/ 474919 w 2516566"/>
                  <a:gd name="connsiteY102" fmla="*/ 1419145 h 2423331"/>
                  <a:gd name="connsiteX103" fmla="*/ 593029 w 2516566"/>
                  <a:gd name="connsiteY103" fmla="*/ 1598862 h 2423331"/>
                  <a:gd name="connsiteX104" fmla="*/ 798482 w 2516566"/>
                  <a:gd name="connsiteY104" fmla="*/ 1735447 h 2423331"/>
                  <a:gd name="connsiteX105" fmla="*/ 1128011 w 2516566"/>
                  <a:gd name="connsiteY105" fmla="*/ 1910132 h 2423331"/>
                  <a:gd name="connsiteX106" fmla="*/ 1201264 w 2516566"/>
                  <a:gd name="connsiteY106" fmla="*/ 1976411 h 2423331"/>
                  <a:gd name="connsiteX107" fmla="*/ 1258773 w 2516566"/>
                  <a:gd name="connsiteY107" fmla="*/ 2055487 h 2423331"/>
                  <a:gd name="connsiteX108" fmla="*/ 1328144 w 2516566"/>
                  <a:gd name="connsiteY108" fmla="*/ 1964766 h 2423331"/>
                  <a:gd name="connsiteX109" fmla="*/ 1512390 w 2516566"/>
                  <a:gd name="connsiteY109" fmla="*/ 1832638 h 2423331"/>
                  <a:gd name="connsiteX110" fmla="*/ 1765000 w 2516566"/>
                  <a:gd name="connsiteY110" fmla="*/ 1714097 h 2423331"/>
                  <a:gd name="connsiteX111" fmla="*/ 2058586 w 2516566"/>
                  <a:gd name="connsiteY111" fmla="*/ 1376804 h 2423331"/>
                  <a:gd name="connsiteX112" fmla="*/ 2087700 w 2516566"/>
                  <a:gd name="connsiteY112" fmla="*/ 1125200 h 2423331"/>
                  <a:gd name="connsiteX113" fmla="*/ 1932496 w 2516566"/>
                  <a:gd name="connsiteY113" fmla="*/ 808036 h 2423331"/>
                  <a:gd name="connsiteX114" fmla="*/ 1725965 w 2516566"/>
                  <a:gd name="connsiteY114" fmla="*/ 723641 h 2423331"/>
                  <a:gd name="connsiteX115" fmla="*/ 1638120 w 2516566"/>
                  <a:gd name="connsiteY115" fmla="*/ 718824 h 2423331"/>
                  <a:gd name="connsiteX116" fmla="*/ 1412036 w 2516566"/>
                  <a:gd name="connsiteY116" fmla="*/ 826654 h 2423331"/>
                  <a:gd name="connsiteX117" fmla="*/ 1396436 w 2516566"/>
                  <a:gd name="connsiteY117" fmla="*/ 853827 h 2423331"/>
                  <a:gd name="connsiteX118" fmla="*/ 1364734 w 2516566"/>
                  <a:gd name="connsiteY118" fmla="*/ 862741 h 2423331"/>
                  <a:gd name="connsiteX119" fmla="*/ 1307225 w 2516566"/>
                  <a:gd name="connsiteY119" fmla="*/ 799984 h 2423331"/>
                  <a:gd name="connsiteX120" fmla="*/ 1335980 w 2516566"/>
                  <a:gd name="connsiteY120" fmla="*/ 682808 h 2423331"/>
                  <a:gd name="connsiteX121" fmla="*/ 1621514 w 2516566"/>
                  <a:gd name="connsiteY121" fmla="*/ 563692 h 2423331"/>
                  <a:gd name="connsiteX122" fmla="*/ 1845154 w 2516566"/>
                  <a:gd name="connsiteY122" fmla="*/ 596976 h 2423331"/>
                  <a:gd name="connsiteX123" fmla="*/ 2063618 w 2516566"/>
                  <a:gd name="connsiteY123" fmla="*/ 733201 h 2423331"/>
                  <a:gd name="connsiteX124" fmla="*/ 2070806 w 2516566"/>
                  <a:gd name="connsiteY124" fmla="*/ 738521 h 2423331"/>
                  <a:gd name="connsiteX125" fmla="*/ 2067643 w 2516566"/>
                  <a:gd name="connsiteY125" fmla="*/ 729175 h 2423331"/>
                  <a:gd name="connsiteX126" fmla="*/ 2103587 w 2516566"/>
                  <a:gd name="connsiteY126" fmla="*/ 580514 h 2423331"/>
                  <a:gd name="connsiteX127" fmla="*/ 2238950 w 2516566"/>
                  <a:gd name="connsiteY127" fmla="*/ 493315 h 2423331"/>
                  <a:gd name="connsiteX128" fmla="*/ 2326849 w 2516566"/>
                  <a:gd name="connsiteY128" fmla="*/ 482056 h 2423331"/>
                  <a:gd name="connsiteX129" fmla="*/ 1256402 w 2516566"/>
                  <a:gd name="connsiteY129" fmla="*/ 19 h 2423331"/>
                  <a:gd name="connsiteX130" fmla="*/ 1266897 w 2516566"/>
                  <a:gd name="connsiteY130" fmla="*/ 7504 h 2423331"/>
                  <a:gd name="connsiteX131" fmla="*/ 1399456 w 2516566"/>
                  <a:gd name="connsiteY131" fmla="*/ 184921 h 2423331"/>
                  <a:gd name="connsiteX132" fmla="*/ 1323615 w 2516566"/>
                  <a:gd name="connsiteY132" fmla="*/ 597120 h 2423331"/>
                  <a:gd name="connsiteX133" fmla="*/ 1193141 w 2516566"/>
                  <a:gd name="connsiteY133" fmla="*/ 597120 h 2423331"/>
                  <a:gd name="connsiteX134" fmla="*/ 1069208 w 2516566"/>
                  <a:gd name="connsiteY134" fmla="*/ 377721 h 2423331"/>
                  <a:gd name="connsiteX135" fmla="*/ 1160432 w 2516566"/>
                  <a:gd name="connsiteY135" fmla="*/ 115478 h 2423331"/>
                  <a:gd name="connsiteX136" fmla="*/ 1247847 w 2516566"/>
                  <a:gd name="connsiteY136" fmla="*/ 6067 h 2423331"/>
                  <a:gd name="connsiteX137" fmla="*/ 1256402 w 2516566"/>
                  <a:gd name="connsiteY137" fmla="*/ 19 h 242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</a:cxnLst>
                <a:rect l="l" t="t" r="r" b="b"/>
                <a:pathLst>
                  <a:path w="2516566" h="2423331">
                    <a:moveTo>
                      <a:pt x="1596525" y="867297"/>
                    </a:moveTo>
                    <a:cubicBezTo>
                      <a:pt x="1626475" y="863424"/>
                      <a:pt x="1657350" y="864323"/>
                      <a:pt x="1689160" y="867845"/>
                    </a:cubicBezTo>
                    <a:cubicBezTo>
                      <a:pt x="1746166" y="874243"/>
                      <a:pt x="1796415" y="890345"/>
                      <a:pt x="1841776" y="926073"/>
                    </a:cubicBezTo>
                    <a:cubicBezTo>
                      <a:pt x="1892097" y="965683"/>
                      <a:pt x="1914885" y="1018735"/>
                      <a:pt x="1926530" y="1078689"/>
                    </a:cubicBezTo>
                    <a:cubicBezTo>
                      <a:pt x="1946874" y="1182853"/>
                      <a:pt x="1896697" y="1261928"/>
                      <a:pt x="1833077" y="1335972"/>
                    </a:cubicBezTo>
                    <a:cubicBezTo>
                      <a:pt x="1829196" y="1340429"/>
                      <a:pt x="1822582" y="1342513"/>
                      <a:pt x="1818700" y="1349702"/>
                    </a:cubicBezTo>
                    <a:cubicBezTo>
                      <a:pt x="1853860" y="1347783"/>
                      <a:pt x="1888704" y="1357258"/>
                      <a:pt x="1918048" y="1376732"/>
                    </a:cubicBezTo>
                    <a:cubicBezTo>
                      <a:pt x="1946802" y="1396644"/>
                      <a:pt x="1960605" y="1427052"/>
                      <a:pt x="1966212" y="1465296"/>
                    </a:cubicBezTo>
                    <a:cubicBezTo>
                      <a:pt x="1939111" y="1456095"/>
                      <a:pt x="1920420" y="1438482"/>
                      <a:pt x="1895331" y="1433378"/>
                    </a:cubicBezTo>
                    <a:cubicBezTo>
                      <a:pt x="1857972" y="1426564"/>
                      <a:pt x="1819548" y="1428332"/>
                      <a:pt x="1782972" y="1438554"/>
                    </a:cubicBezTo>
                    <a:cubicBezTo>
                      <a:pt x="1703897" y="1458036"/>
                      <a:pt x="1637617" y="1502893"/>
                      <a:pt x="1569828" y="1544875"/>
                    </a:cubicBezTo>
                    <a:cubicBezTo>
                      <a:pt x="1519867" y="1575858"/>
                      <a:pt x="1469834" y="1606985"/>
                      <a:pt x="1414624" y="1628263"/>
                    </a:cubicBezTo>
                    <a:lnTo>
                      <a:pt x="1411102" y="1624382"/>
                    </a:lnTo>
                    <a:cubicBezTo>
                      <a:pt x="1480545" y="1555586"/>
                      <a:pt x="1548478" y="1485424"/>
                      <a:pt x="1603687" y="1404264"/>
                    </a:cubicBezTo>
                    <a:cubicBezTo>
                      <a:pt x="1643081" y="1346395"/>
                      <a:pt x="1677874" y="1285076"/>
                      <a:pt x="1682762" y="1214699"/>
                    </a:cubicBezTo>
                    <a:cubicBezTo>
                      <a:pt x="1689951" y="1118586"/>
                      <a:pt x="1647250" y="1029303"/>
                      <a:pt x="1535466" y="1004070"/>
                    </a:cubicBezTo>
                    <a:cubicBezTo>
                      <a:pt x="1500127" y="994812"/>
                      <a:pt x="1463515" y="991318"/>
                      <a:pt x="1427061" y="993719"/>
                    </a:cubicBezTo>
                    <a:cubicBezTo>
                      <a:pt x="1439282" y="946130"/>
                      <a:pt x="1470193" y="917016"/>
                      <a:pt x="1509443" y="895378"/>
                    </a:cubicBezTo>
                    <a:cubicBezTo>
                      <a:pt x="1537551" y="879815"/>
                      <a:pt x="1566575" y="871170"/>
                      <a:pt x="1596525" y="867297"/>
                    </a:cubicBezTo>
                    <a:close/>
                    <a:moveTo>
                      <a:pt x="885411" y="862886"/>
                    </a:moveTo>
                    <a:cubicBezTo>
                      <a:pt x="916125" y="863856"/>
                      <a:pt x="946713" y="869140"/>
                      <a:pt x="976689" y="880354"/>
                    </a:cubicBezTo>
                    <a:cubicBezTo>
                      <a:pt x="1030461" y="900482"/>
                      <a:pt x="1069495" y="935994"/>
                      <a:pt x="1090774" y="993360"/>
                    </a:cubicBezTo>
                    <a:cubicBezTo>
                      <a:pt x="1042574" y="990513"/>
                      <a:pt x="994302" y="997587"/>
                      <a:pt x="948941" y="1014135"/>
                    </a:cubicBezTo>
                    <a:cubicBezTo>
                      <a:pt x="853835" y="1048497"/>
                      <a:pt x="816238" y="1158843"/>
                      <a:pt x="840464" y="1250858"/>
                    </a:cubicBezTo>
                    <a:cubicBezTo>
                      <a:pt x="862533" y="1334535"/>
                      <a:pt x="910554" y="1402899"/>
                      <a:pt x="962672" y="1469754"/>
                    </a:cubicBezTo>
                    <a:cubicBezTo>
                      <a:pt x="1005804" y="1525610"/>
                      <a:pt x="1057706" y="1573630"/>
                      <a:pt x="1106445" y="1624454"/>
                    </a:cubicBezTo>
                    <a:lnTo>
                      <a:pt x="1101844" y="1628336"/>
                    </a:lnTo>
                    <a:cubicBezTo>
                      <a:pt x="1021187" y="1594549"/>
                      <a:pt x="948941" y="1546026"/>
                      <a:pt x="874754" y="1500809"/>
                    </a:cubicBezTo>
                    <a:cubicBezTo>
                      <a:pt x="808906" y="1460624"/>
                      <a:pt x="739679" y="1428922"/>
                      <a:pt x="659812" y="1428491"/>
                    </a:cubicBezTo>
                    <a:cubicBezTo>
                      <a:pt x="628836" y="1428404"/>
                      <a:pt x="598536" y="1437592"/>
                      <a:pt x="572829" y="1454873"/>
                    </a:cubicBezTo>
                    <a:cubicBezTo>
                      <a:pt x="567089" y="1458920"/>
                      <a:pt x="560727" y="1462004"/>
                      <a:pt x="553995" y="1464003"/>
                    </a:cubicBezTo>
                    <a:cubicBezTo>
                      <a:pt x="550041" y="1399305"/>
                      <a:pt x="600434" y="1359407"/>
                      <a:pt x="697769" y="1351787"/>
                    </a:cubicBezTo>
                    <a:cubicBezTo>
                      <a:pt x="668029" y="1320287"/>
                      <a:pt x="642207" y="1285314"/>
                      <a:pt x="620850" y="1247623"/>
                    </a:cubicBezTo>
                    <a:cubicBezTo>
                      <a:pt x="592742" y="1197734"/>
                      <a:pt x="580449" y="1146982"/>
                      <a:pt x="589148" y="1088826"/>
                    </a:cubicBezTo>
                    <a:cubicBezTo>
                      <a:pt x="594989" y="1045377"/>
                      <a:pt x="610757" y="1003856"/>
                      <a:pt x="635227" y="967481"/>
                    </a:cubicBezTo>
                    <a:cubicBezTo>
                      <a:pt x="673327" y="911481"/>
                      <a:pt x="730190" y="883805"/>
                      <a:pt x="793378" y="871296"/>
                    </a:cubicBezTo>
                    <a:cubicBezTo>
                      <a:pt x="823858" y="865258"/>
                      <a:pt x="854698" y="861915"/>
                      <a:pt x="885411" y="862886"/>
                    </a:cubicBezTo>
                    <a:close/>
                    <a:moveTo>
                      <a:pt x="2326849" y="482056"/>
                    </a:moveTo>
                    <a:cubicBezTo>
                      <a:pt x="2356359" y="481382"/>
                      <a:pt x="2386030" y="483431"/>
                      <a:pt x="2415719" y="487133"/>
                    </a:cubicBezTo>
                    <a:cubicBezTo>
                      <a:pt x="2430097" y="488930"/>
                      <a:pt x="2435273" y="495471"/>
                      <a:pt x="2433260" y="507980"/>
                    </a:cubicBezTo>
                    <a:cubicBezTo>
                      <a:pt x="2419673" y="590650"/>
                      <a:pt x="2402708" y="672313"/>
                      <a:pt x="2342682" y="736364"/>
                    </a:cubicBezTo>
                    <a:cubicBezTo>
                      <a:pt x="2287473" y="795383"/>
                      <a:pt x="2219181" y="810264"/>
                      <a:pt x="2142046" y="791358"/>
                    </a:cubicBezTo>
                    <a:cubicBezTo>
                      <a:pt x="2135289" y="789704"/>
                      <a:pt x="2128172" y="789273"/>
                      <a:pt x="2121199" y="788267"/>
                    </a:cubicBezTo>
                    <a:cubicBezTo>
                      <a:pt x="2119258" y="783810"/>
                      <a:pt x="2116311" y="782300"/>
                      <a:pt x="2111926" y="785032"/>
                    </a:cubicBezTo>
                    <a:lnTo>
                      <a:pt x="2117030" y="792076"/>
                    </a:lnTo>
                    <a:cubicBezTo>
                      <a:pt x="2161456" y="855840"/>
                      <a:pt x="2198046" y="923198"/>
                      <a:pt x="2218318" y="998823"/>
                    </a:cubicBezTo>
                    <a:cubicBezTo>
                      <a:pt x="2232573" y="1048691"/>
                      <a:pt x="2241775" y="1099867"/>
                      <a:pt x="2245779" y="1151582"/>
                    </a:cubicBezTo>
                    <a:cubicBezTo>
                      <a:pt x="2247864" y="1186232"/>
                      <a:pt x="2249014" y="1220809"/>
                      <a:pt x="2250523" y="1255459"/>
                    </a:cubicBezTo>
                    <a:cubicBezTo>
                      <a:pt x="2251242" y="1273071"/>
                      <a:pt x="2238878" y="1289246"/>
                      <a:pt x="2247360" y="1309302"/>
                    </a:cubicBezTo>
                    <a:cubicBezTo>
                      <a:pt x="2273312" y="1284286"/>
                      <a:pt x="2300557" y="1264660"/>
                      <a:pt x="2338153" y="1260203"/>
                    </a:cubicBezTo>
                    <a:cubicBezTo>
                      <a:pt x="2358799" y="1257809"/>
                      <a:pt x="2379718" y="1260857"/>
                      <a:pt x="2398826" y="1269046"/>
                    </a:cubicBezTo>
                    <a:cubicBezTo>
                      <a:pt x="2446703" y="1288023"/>
                      <a:pt x="2480489" y="1324183"/>
                      <a:pt x="2510969" y="1364008"/>
                    </a:cubicBezTo>
                    <a:cubicBezTo>
                      <a:pt x="2518158" y="1373209"/>
                      <a:pt x="2520243" y="1378960"/>
                      <a:pt x="2506081" y="1387587"/>
                    </a:cubicBezTo>
                    <a:cubicBezTo>
                      <a:pt x="2469275" y="1410231"/>
                      <a:pt x="2432900" y="1430288"/>
                      <a:pt x="2389840" y="1441430"/>
                    </a:cubicBezTo>
                    <a:cubicBezTo>
                      <a:pt x="2346780" y="1452572"/>
                      <a:pt x="2282369" y="1427053"/>
                      <a:pt x="2255699" y="1386724"/>
                    </a:cubicBezTo>
                    <a:cubicBezTo>
                      <a:pt x="2250595" y="1379032"/>
                      <a:pt x="2245276" y="1371556"/>
                      <a:pt x="2237512" y="1360126"/>
                    </a:cubicBezTo>
                    <a:cubicBezTo>
                      <a:pt x="2222775" y="1426118"/>
                      <a:pt x="2204588" y="1486072"/>
                      <a:pt x="2174539" y="1541496"/>
                    </a:cubicBezTo>
                    <a:cubicBezTo>
                      <a:pt x="2121846" y="1638759"/>
                      <a:pt x="2055926" y="1725167"/>
                      <a:pt x="1965564" y="1791303"/>
                    </a:cubicBezTo>
                    <a:cubicBezTo>
                      <a:pt x="1855505" y="1871960"/>
                      <a:pt x="1744584" y="1951323"/>
                      <a:pt x="1619070" y="2006963"/>
                    </a:cubicBezTo>
                    <a:cubicBezTo>
                      <a:pt x="1574716" y="2026589"/>
                      <a:pt x="1530936" y="2044345"/>
                      <a:pt x="1493555" y="2077700"/>
                    </a:cubicBezTo>
                    <a:cubicBezTo>
                      <a:pt x="1446110" y="2119898"/>
                      <a:pt x="1408082" y="2168996"/>
                      <a:pt x="1371779" y="2219892"/>
                    </a:cubicBezTo>
                    <a:cubicBezTo>
                      <a:pt x="1327526" y="2280083"/>
                      <a:pt x="1291503" y="2345917"/>
                      <a:pt x="1264668" y="2415640"/>
                    </a:cubicBezTo>
                    <a:cubicBezTo>
                      <a:pt x="1263518" y="2418731"/>
                      <a:pt x="1263446" y="2422829"/>
                      <a:pt x="1255179" y="2423331"/>
                    </a:cubicBezTo>
                    <a:cubicBezTo>
                      <a:pt x="1248853" y="2406942"/>
                      <a:pt x="1243389" y="2388826"/>
                      <a:pt x="1235122" y="2372148"/>
                    </a:cubicBezTo>
                    <a:cubicBezTo>
                      <a:pt x="1199732" y="2299349"/>
                      <a:pt x="1156536" y="2230603"/>
                      <a:pt x="1106301" y="2167127"/>
                    </a:cubicBezTo>
                    <a:cubicBezTo>
                      <a:pt x="1071580" y="2124355"/>
                      <a:pt x="1035636" y="2083882"/>
                      <a:pt x="990707" y="2051102"/>
                    </a:cubicBezTo>
                    <a:cubicBezTo>
                      <a:pt x="975669" y="2040340"/>
                      <a:pt x="959343" y="2031498"/>
                      <a:pt x="942112" y="2024792"/>
                    </a:cubicBezTo>
                    <a:cubicBezTo>
                      <a:pt x="832484" y="1981659"/>
                      <a:pt x="734000" y="1919908"/>
                      <a:pt x="637743" y="1852263"/>
                    </a:cubicBezTo>
                    <a:cubicBezTo>
                      <a:pt x="579587" y="1811575"/>
                      <a:pt x="521143" y="1772253"/>
                      <a:pt x="471685" y="1721357"/>
                    </a:cubicBezTo>
                    <a:cubicBezTo>
                      <a:pt x="380888" y="1628350"/>
                      <a:pt x="316050" y="1513173"/>
                      <a:pt x="283629" y="1387299"/>
                    </a:cubicBezTo>
                    <a:cubicBezTo>
                      <a:pt x="281688" y="1380110"/>
                      <a:pt x="286360" y="1371340"/>
                      <a:pt x="277662" y="1363361"/>
                    </a:cubicBezTo>
                    <a:cubicBezTo>
                      <a:pt x="259619" y="1387299"/>
                      <a:pt x="243660" y="1412316"/>
                      <a:pt x="216702" y="1427340"/>
                    </a:cubicBezTo>
                    <a:cubicBezTo>
                      <a:pt x="176517" y="1449841"/>
                      <a:pt x="135398" y="1448259"/>
                      <a:pt x="94495" y="1433235"/>
                    </a:cubicBezTo>
                    <a:cubicBezTo>
                      <a:pt x="64984" y="1422143"/>
                      <a:pt x="36857" y="1407665"/>
                      <a:pt x="10675" y="1390103"/>
                    </a:cubicBezTo>
                    <a:cubicBezTo>
                      <a:pt x="-2265" y="1381548"/>
                      <a:pt x="-3703" y="1374647"/>
                      <a:pt x="7799" y="1361348"/>
                    </a:cubicBezTo>
                    <a:cubicBezTo>
                      <a:pt x="38782" y="1326124"/>
                      <a:pt x="68400" y="1290971"/>
                      <a:pt x="113545" y="1271490"/>
                    </a:cubicBezTo>
                    <a:cubicBezTo>
                      <a:pt x="170335" y="1246976"/>
                      <a:pt x="217349" y="1260635"/>
                      <a:pt x="259978" y="1301035"/>
                    </a:cubicBezTo>
                    <a:cubicBezTo>
                      <a:pt x="262494" y="1303479"/>
                      <a:pt x="265154" y="1305780"/>
                      <a:pt x="268748" y="1309015"/>
                    </a:cubicBezTo>
                    <a:cubicBezTo>
                      <a:pt x="278884" y="1295572"/>
                      <a:pt x="267167" y="1283926"/>
                      <a:pt x="266879" y="1271993"/>
                    </a:cubicBezTo>
                    <a:cubicBezTo>
                      <a:pt x="263644" y="1139793"/>
                      <a:pt x="281256" y="1011547"/>
                      <a:pt x="339700" y="890993"/>
                    </a:cubicBezTo>
                    <a:cubicBezTo>
                      <a:pt x="356666" y="856128"/>
                      <a:pt x="379526" y="824929"/>
                      <a:pt x="400013" y="792220"/>
                    </a:cubicBezTo>
                    <a:lnTo>
                      <a:pt x="405261" y="785032"/>
                    </a:lnTo>
                    <a:cubicBezTo>
                      <a:pt x="400876" y="782228"/>
                      <a:pt x="398072" y="783738"/>
                      <a:pt x="395916" y="788195"/>
                    </a:cubicBezTo>
                    <a:cubicBezTo>
                      <a:pt x="380115" y="789424"/>
                      <a:pt x="364396" y="791537"/>
                      <a:pt x="348830" y="794521"/>
                    </a:cubicBezTo>
                    <a:cubicBezTo>
                      <a:pt x="266376" y="814936"/>
                      <a:pt x="179608" y="763034"/>
                      <a:pt x="140358" y="692585"/>
                    </a:cubicBezTo>
                    <a:cubicBezTo>
                      <a:pt x="109735" y="637304"/>
                      <a:pt x="94854" y="577566"/>
                      <a:pt x="83927" y="515959"/>
                    </a:cubicBezTo>
                    <a:cubicBezTo>
                      <a:pt x="81411" y="501582"/>
                      <a:pt x="81411" y="489145"/>
                      <a:pt x="103840" y="486701"/>
                    </a:cubicBezTo>
                    <a:cubicBezTo>
                      <a:pt x="160963" y="479390"/>
                      <a:pt x="218895" y="481425"/>
                      <a:pt x="275362" y="492740"/>
                    </a:cubicBezTo>
                    <a:cubicBezTo>
                      <a:pt x="367017" y="512581"/>
                      <a:pt x="435669" y="572175"/>
                      <a:pt x="445158" y="673751"/>
                    </a:cubicBezTo>
                    <a:cubicBezTo>
                      <a:pt x="446884" y="692226"/>
                      <a:pt x="451053" y="710413"/>
                      <a:pt x="449543" y="729104"/>
                    </a:cubicBezTo>
                    <a:cubicBezTo>
                      <a:pt x="445086" y="731045"/>
                      <a:pt x="443577" y="733992"/>
                      <a:pt x="446309" y="738377"/>
                    </a:cubicBezTo>
                    <a:lnTo>
                      <a:pt x="453497" y="733201"/>
                    </a:lnTo>
                    <a:cubicBezTo>
                      <a:pt x="540933" y="650323"/>
                      <a:pt x="649791" y="593533"/>
                      <a:pt x="767786" y="569227"/>
                    </a:cubicBezTo>
                    <a:cubicBezTo>
                      <a:pt x="859154" y="549962"/>
                      <a:pt x="948510" y="566999"/>
                      <a:pt x="1035349" y="599707"/>
                    </a:cubicBezTo>
                    <a:cubicBezTo>
                      <a:pt x="1088200" y="619304"/>
                      <a:pt x="1137514" y="647368"/>
                      <a:pt x="1181351" y="682808"/>
                    </a:cubicBezTo>
                    <a:cubicBezTo>
                      <a:pt x="1231672" y="723641"/>
                      <a:pt x="1235194" y="775543"/>
                      <a:pt x="1193284" y="823419"/>
                    </a:cubicBezTo>
                    <a:cubicBezTo>
                      <a:pt x="1179079" y="840636"/>
                      <a:pt x="1162581" y="855826"/>
                      <a:pt x="1144257" y="868564"/>
                    </a:cubicBezTo>
                    <a:cubicBezTo>
                      <a:pt x="1133762" y="875393"/>
                      <a:pt x="1128802" y="875250"/>
                      <a:pt x="1124057" y="864395"/>
                    </a:cubicBezTo>
                    <a:cubicBezTo>
                      <a:pt x="1079128" y="762675"/>
                      <a:pt x="995883" y="722131"/>
                      <a:pt x="889778" y="718752"/>
                    </a:cubicBezTo>
                    <a:cubicBezTo>
                      <a:pt x="811206" y="716308"/>
                      <a:pt x="733640" y="724143"/>
                      <a:pt x="662113" y="758433"/>
                    </a:cubicBezTo>
                    <a:cubicBezTo>
                      <a:pt x="549969" y="812277"/>
                      <a:pt x="486206" y="906520"/>
                      <a:pt x="450047" y="1022330"/>
                    </a:cubicBezTo>
                    <a:cubicBezTo>
                      <a:pt x="429016" y="1092427"/>
                      <a:pt x="421982" y="1165974"/>
                      <a:pt x="429343" y="1238781"/>
                    </a:cubicBezTo>
                    <a:cubicBezTo>
                      <a:pt x="435294" y="1300870"/>
                      <a:pt x="450662" y="1361686"/>
                      <a:pt x="474919" y="1419145"/>
                    </a:cubicBezTo>
                    <a:cubicBezTo>
                      <a:pt x="502242" y="1486151"/>
                      <a:pt x="542360" y="1547197"/>
                      <a:pt x="593029" y="1598862"/>
                    </a:cubicBezTo>
                    <a:cubicBezTo>
                      <a:pt x="651200" y="1658269"/>
                      <a:pt x="721196" y="1704802"/>
                      <a:pt x="798482" y="1735447"/>
                    </a:cubicBezTo>
                    <a:cubicBezTo>
                      <a:pt x="914579" y="1782030"/>
                      <a:pt x="1026363" y="1836879"/>
                      <a:pt x="1128011" y="1910132"/>
                    </a:cubicBezTo>
                    <a:cubicBezTo>
                      <a:pt x="1154609" y="1929254"/>
                      <a:pt x="1176678" y="1954558"/>
                      <a:pt x="1201264" y="1976411"/>
                    </a:cubicBezTo>
                    <a:cubicBezTo>
                      <a:pt x="1225849" y="1998265"/>
                      <a:pt x="1240586" y="2025654"/>
                      <a:pt x="1258773" y="2055487"/>
                    </a:cubicBezTo>
                    <a:cubicBezTo>
                      <a:pt x="1278154" y="2022563"/>
                      <a:pt x="1301445" y="1992097"/>
                      <a:pt x="1328144" y="1964766"/>
                    </a:cubicBezTo>
                    <a:cubicBezTo>
                      <a:pt x="1382275" y="1910347"/>
                      <a:pt x="1446901" y="1871313"/>
                      <a:pt x="1512390" y="1832638"/>
                    </a:cubicBezTo>
                    <a:cubicBezTo>
                      <a:pt x="1593047" y="1785408"/>
                      <a:pt x="1682043" y="1756007"/>
                      <a:pt x="1765000" y="1714097"/>
                    </a:cubicBezTo>
                    <a:cubicBezTo>
                      <a:pt x="1908270" y="1641563"/>
                      <a:pt x="2006036" y="1528701"/>
                      <a:pt x="2058586" y="1376804"/>
                    </a:cubicBezTo>
                    <a:cubicBezTo>
                      <a:pt x="2087002" y="1296176"/>
                      <a:pt x="2096959" y="1210192"/>
                      <a:pt x="2087700" y="1125200"/>
                    </a:cubicBezTo>
                    <a:cubicBezTo>
                      <a:pt x="2074041" y="1002345"/>
                      <a:pt x="2030190" y="890921"/>
                      <a:pt x="1932496" y="808036"/>
                    </a:cubicBezTo>
                    <a:cubicBezTo>
                      <a:pt x="1873405" y="757715"/>
                      <a:pt x="1803100" y="732051"/>
                      <a:pt x="1725965" y="723641"/>
                    </a:cubicBezTo>
                    <a:cubicBezTo>
                      <a:pt x="1696779" y="720563"/>
                      <a:pt x="1667464" y="718961"/>
                      <a:pt x="1638120" y="718824"/>
                    </a:cubicBezTo>
                    <a:cubicBezTo>
                      <a:pt x="1544667" y="717961"/>
                      <a:pt x="1466526" y="747579"/>
                      <a:pt x="1412036" y="826654"/>
                    </a:cubicBezTo>
                    <a:cubicBezTo>
                      <a:pt x="1406141" y="835280"/>
                      <a:pt x="1398234" y="844122"/>
                      <a:pt x="1396436" y="853827"/>
                    </a:cubicBezTo>
                    <a:cubicBezTo>
                      <a:pt x="1391404" y="880569"/>
                      <a:pt x="1377818" y="874674"/>
                      <a:pt x="1364734" y="862741"/>
                    </a:cubicBezTo>
                    <a:cubicBezTo>
                      <a:pt x="1343743" y="843619"/>
                      <a:pt x="1321602" y="825576"/>
                      <a:pt x="1307225" y="799984"/>
                    </a:cubicBezTo>
                    <a:cubicBezTo>
                      <a:pt x="1276817" y="746429"/>
                      <a:pt x="1304134" y="709479"/>
                      <a:pt x="1335980" y="682808"/>
                    </a:cubicBezTo>
                    <a:cubicBezTo>
                      <a:pt x="1418578" y="613725"/>
                      <a:pt x="1516415" y="577638"/>
                      <a:pt x="1621514" y="563692"/>
                    </a:cubicBezTo>
                    <a:cubicBezTo>
                      <a:pt x="1698001" y="553484"/>
                      <a:pt x="1773195" y="569227"/>
                      <a:pt x="1845154" y="596976"/>
                    </a:cubicBezTo>
                    <a:cubicBezTo>
                      <a:pt x="1925840" y="628347"/>
                      <a:pt x="1999940" y="674556"/>
                      <a:pt x="2063618" y="733201"/>
                    </a:cubicBezTo>
                    <a:lnTo>
                      <a:pt x="2070806" y="738521"/>
                    </a:lnTo>
                    <a:cubicBezTo>
                      <a:pt x="2073610" y="734064"/>
                      <a:pt x="2072100" y="731332"/>
                      <a:pt x="2067643" y="729175"/>
                    </a:cubicBezTo>
                    <a:cubicBezTo>
                      <a:pt x="2068937" y="677058"/>
                      <a:pt x="2073897" y="626809"/>
                      <a:pt x="2103587" y="580514"/>
                    </a:cubicBezTo>
                    <a:cubicBezTo>
                      <a:pt x="2136223" y="530193"/>
                      <a:pt x="2184603" y="506902"/>
                      <a:pt x="2238950" y="493315"/>
                    </a:cubicBezTo>
                    <a:cubicBezTo>
                      <a:pt x="2267992" y="486127"/>
                      <a:pt x="2297340" y="482730"/>
                      <a:pt x="2326849" y="482056"/>
                    </a:cubicBezTo>
                    <a:close/>
                    <a:moveTo>
                      <a:pt x="1256402" y="19"/>
                    </a:moveTo>
                    <a:cubicBezTo>
                      <a:pt x="1259133" y="261"/>
                      <a:pt x="1262189" y="2759"/>
                      <a:pt x="1266897" y="7504"/>
                    </a:cubicBezTo>
                    <a:cubicBezTo>
                      <a:pt x="1319575" y="59795"/>
                      <a:pt x="1364239" y="119583"/>
                      <a:pt x="1399456" y="184921"/>
                    </a:cubicBezTo>
                    <a:cubicBezTo>
                      <a:pt x="1476231" y="330348"/>
                      <a:pt x="1469186" y="485048"/>
                      <a:pt x="1323615" y="597120"/>
                    </a:cubicBezTo>
                    <a:cubicBezTo>
                      <a:pt x="1251729" y="652400"/>
                      <a:pt x="1266106" y="651754"/>
                      <a:pt x="1193141" y="597120"/>
                    </a:cubicBezTo>
                    <a:cubicBezTo>
                      <a:pt x="1113993" y="538316"/>
                      <a:pt x="1072299" y="459241"/>
                      <a:pt x="1069208" y="377721"/>
                    </a:cubicBezTo>
                    <a:cubicBezTo>
                      <a:pt x="1069783" y="267734"/>
                      <a:pt x="1108458" y="188803"/>
                      <a:pt x="1160432" y="115478"/>
                    </a:cubicBezTo>
                    <a:cubicBezTo>
                      <a:pt x="1187318" y="77450"/>
                      <a:pt x="1218445" y="42369"/>
                      <a:pt x="1247847" y="6067"/>
                    </a:cubicBezTo>
                    <a:cubicBezTo>
                      <a:pt x="1251262" y="1789"/>
                      <a:pt x="1253670" y="-224"/>
                      <a:pt x="1256402" y="19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4" name="任意多边形: 形状 413">
                <a:extLst>
                  <a:ext uri="{FF2B5EF4-FFF2-40B4-BE49-F238E27FC236}">
                    <a16:creationId xmlns:a16="http://schemas.microsoft.com/office/drawing/2014/main" id="{B6AD1B64-C507-8FA0-1DBD-1E9BA47460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6965" y="6164985"/>
                <a:ext cx="328105" cy="315949"/>
              </a:xfrm>
              <a:custGeom>
                <a:avLst/>
                <a:gdLst>
                  <a:gd name="connsiteX0" fmla="*/ 1596525 w 2516566"/>
                  <a:gd name="connsiteY0" fmla="*/ 867297 h 2423331"/>
                  <a:gd name="connsiteX1" fmla="*/ 1689160 w 2516566"/>
                  <a:gd name="connsiteY1" fmla="*/ 867845 h 2423331"/>
                  <a:gd name="connsiteX2" fmla="*/ 1841776 w 2516566"/>
                  <a:gd name="connsiteY2" fmla="*/ 926073 h 2423331"/>
                  <a:gd name="connsiteX3" fmla="*/ 1926530 w 2516566"/>
                  <a:gd name="connsiteY3" fmla="*/ 1078689 h 2423331"/>
                  <a:gd name="connsiteX4" fmla="*/ 1833077 w 2516566"/>
                  <a:gd name="connsiteY4" fmla="*/ 1335972 h 2423331"/>
                  <a:gd name="connsiteX5" fmla="*/ 1818700 w 2516566"/>
                  <a:gd name="connsiteY5" fmla="*/ 1349702 h 2423331"/>
                  <a:gd name="connsiteX6" fmla="*/ 1918048 w 2516566"/>
                  <a:gd name="connsiteY6" fmla="*/ 1376732 h 2423331"/>
                  <a:gd name="connsiteX7" fmla="*/ 1966212 w 2516566"/>
                  <a:gd name="connsiteY7" fmla="*/ 1465296 h 2423331"/>
                  <a:gd name="connsiteX8" fmla="*/ 1895331 w 2516566"/>
                  <a:gd name="connsiteY8" fmla="*/ 1433378 h 2423331"/>
                  <a:gd name="connsiteX9" fmla="*/ 1782972 w 2516566"/>
                  <a:gd name="connsiteY9" fmla="*/ 1438554 h 2423331"/>
                  <a:gd name="connsiteX10" fmla="*/ 1569828 w 2516566"/>
                  <a:gd name="connsiteY10" fmla="*/ 1544875 h 2423331"/>
                  <a:gd name="connsiteX11" fmla="*/ 1414624 w 2516566"/>
                  <a:gd name="connsiteY11" fmla="*/ 1628263 h 2423331"/>
                  <a:gd name="connsiteX12" fmla="*/ 1411102 w 2516566"/>
                  <a:gd name="connsiteY12" fmla="*/ 1624382 h 2423331"/>
                  <a:gd name="connsiteX13" fmla="*/ 1603687 w 2516566"/>
                  <a:gd name="connsiteY13" fmla="*/ 1404264 h 2423331"/>
                  <a:gd name="connsiteX14" fmla="*/ 1682762 w 2516566"/>
                  <a:gd name="connsiteY14" fmla="*/ 1214699 h 2423331"/>
                  <a:gd name="connsiteX15" fmla="*/ 1535466 w 2516566"/>
                  <a:gd name="connsiteY15" fmla="*/ 1004070 h 2423331"/>
                  <a:gd name="connsiteX16" fmla="*/ 1427061 w 2516566"/>
                  <a:gd name="connsiteY16" fmla="*/ 993719 h 2423331"/>
                  <a:gd name="connsiteX17" fmla="*/ 1509443 w 2516566"/>
                  <a:gd name="connsiteY17" fmla="*/ 895378 h 2423331"/>
                  <a:gd name="connsiteX18" fmla="*/ 1596525 w 2516566"/>
                  <a:gd name="connsiteY18" fmla="*/ 867297 h 2423331"/>
                  <a:gd name="connsiteX19" fmla="*/ 885411 w 2516566"/>
                  <a:gd name="connsiteY19" fmla="*/ 862886 h 2423331"/>
                  <a:gd name="connsiteX20" fmla="*/ 976689 w 2516566"/>
                  <a:gd name="connsiteY20" fmla="*/ 880354 h 2423331"/>
                  <a:gd name="connsiteX21" fmla="*/ 1090774 w 2516566"/>
                  <a:gd name="connsiteY21" fmla="*/ 993360 h 2423331"/>
                  <a:gd name="connsiteX22" fmla="*/ 948941 w 2516566"/>
                  <a:gd name="connsiteY22" fmla="*/ 1014135 h 2423331"/>
                  <a:gd name="connsiteX23" fmla="*/ 840464 w 2516566"/>
                  <a:gd name="connsiteY23" fmla="*/ 1250858 h 2423331"/>
                  <a:gd name="connsiteX24" fmla="*/ 962672 w 2516566"/>
                  <a:gd name="connsiteY24" fmla="*/ 1469754 h 2423331"/>
                  <a:gd name="connsiteX25" fmla="*/ 1106445 w 2516566"/>
                  <a:gd name="connsiteY25" fmla="*/ 1624454 h 2423331"/>
                  <a:gd name="connsiteX26" fmla="*/ 1101844 w 2516566"/>
                  <a:gd name="connsiteY26" fmla="*/ 1628336 h 2423331"/>
                  <a:gd name="connsiteX27" fmla="*/ 874754 w 2516566"/>
                  <a:gd name="connsiteY27" fmla="*/ 1500809 h 2423331"/>
                  <a:gd name="connsiteX28" fmla="*/ 659812 w 2516566"/>
                  <a:gd name="connsiteY28" fmla="*/ 1428491 h 2423331"/>
                  <a:gd name="connsiteX29" fmla="*/ 572829 w 2516566"/>
                  <a:gd name="connsiteY29" fmla="*/ 1454873 h 2423331"/>
                  <a:gd name="connsiteX30" fmla="*/ 553995 w 2516566"/>
                  <a:gd name="connsiteY30" fmla="*/ 1464003 h 2423331"/>
                  <a:gd name="connsiteX31" fmla="*/ 697769 w 2516566"/>
                  <a:gd name="connsiteY31" fmla="*/ 1351787 h 2423331"/>
                  <a:gd name="connsiteX32" fmla="*/ 620850 w 2516566"/>
                  <a:gd name="connsiteY32" fmla="*/ 1247623 h 2423331"/>
                  <a:gd name="connsiteX33" fmla="*/ 589148 w 2516566"/>
                  <a:gd name="connsiteY33" fmla="*/ 1088826 h 2423331"/>
                  <a:gd name="connsiteX34" fmla="*/ 635227 w 2516566"/>
                  <a:gd name="connsiteY34" fmla="*/ 967481 h 2423331"/>
                  <a:gd name="connsiteX35" fmla="*/ 793378 w 2516566"/>
                  <a:gd name="connsiteY35" fmla="*/ 871296 h 2423331"/>
                  <a:gd name="connsiteX36" fmla="*/ 885411 w 2516566"/>
                  <a:gd name="connsiteY36" fmla="*/ 862886 h 2423331"/>
                  <a:gd name="connsiteX37" fmla="*/ 2326849 w 2516566"/>
                  <a:gd name="connsiteY37" fmla="*/ 482056 h 2423331"/>
                  <a:gd name="connsiteX38" fmla="*/ 2415719 w 2516566"/>
                  <a:gd name="connsiteY38" fmla="*/ 487133 h 2423331"/>
                  <a:gd name="connsiteX39" fmla="*/ 2433260 w 2516566"/>
                  <a:gd name="connsiteY39" fmla="*/ 507980 h 2423331"/>
                  <a:gd name="connsiteX40" fmla="*/ 2342682 w 2516566"/>
                  <a:gd name="connsiteY40" fmla="*/ 736364 h 2423331"/>
                  <a:gd name="connsiteX41" fmla="*/ 2142046 w 2516566"/>
                  <a:gd name="connsiteY41" fmla="*/ 791358 h 2423331"/>
                  <a:gd name="connsiteX42" fmla="*/ 2121199 w 2516566"/>
                  <a:gd name="connsiteY42" fmla="*/ 788267 h 2423331"/>
                  <a:gd name="connsiteX43" fmla="*/ 2111926 w 2516566"/>
                  <a:gd name="connsiteY43" fmla="*/ 785032 h 2423331"/>
                  <a:gd name="connsiteX44" fmla="*/ 2117030 w 2516566"/>
                  <a:gd name="connsiteY44" fmla="*/ 792076 h 2423331"/>
                  <a:gd name="connsiteX45" fmla="*/ 2218318 w 2516566"/>
                  <a:gd name="connsiteY45" fmla="*/ 998823 h 2423331"/>
                  <a:gd name="connsiteX46" fmla="*/ 2245779 w 2516566"/>
                  <a:gd name="connsiteY46" fmla="*/ 1151582 h 2423331"/>
                  <a:gd name="connsiteX47" fmla="*/ 2250523 w 2516566"/>
                  <a:gd name="connsiteY47" fmla="*/ 1255459 h 2423331"/>
                  <a:gd name="connsiteX48" fmla="*/ 2247360 w 2516566"/>
                  <a:gd name="connsiteY48" fmla="*/ 1309302 h 2423331"/>
                  <a:gd name="connsiteX49" fmla="*/ 2338153 w 2516566"/>
                  <a:gd name="connsiteY49" fmla="*/ 1260203 h 2423331"/>
                  <a:gd name="connsiteX50" fmla="*/ 2398826 w 2516566"/>
                  <a:gd name="connsiteY50" fmla="*/ 1269046 h 2423331"/>
                  <a:gd name="connsiteX51" fmla="*/ 2510969 w 2516566"/>
                  <a:gd name="connsiteY51" fmla="*/ 1364008 h 2423331"/>
                  <a:gd name="connsiteX52" fmla="*/ 2506081 w 2516566"/>
                  <a:gd name="connsiteY52" fmla="*/ 1387587 h 2423331"/>
                  <a:gd name="connsiteX53" fmla="*/ 2389840 w 2516566"/>
                  <a:gd name="connsiteY53" fmla="*/ 1441430 h 2423331"/>
                  <a:gd name="connsiteX54" fmla="*/ 2255699 w 2516566"/>
                  <a:gd name="connsiteY54" fmla="*/ 1386724 h 2423331"/>
                  <a:gd name="connsiteX55" fmla="*/ 2237512 w 2516566"/>
                  <a:gd name="connsiteY55" fmla="*/ 1360126 h 2423331"/>
                  <a:gd name="connsiteX56" fmla="*/ 2174539 w 2516566"/>
                  <a:gd name="connsiteY56" fmla="*/ 1541496 h 2423331"/>
                  <a:gd name="connsiteX57" fmla="*/ 1965564 w 2516566"/>
                  <a:gd name="connsiteY57" fmla="*/ 1791303 h 2423331"/>
                  <a:gd name="connsiteX58" fmla="*/ 1619070 w 2516566"/>
                  <a:gd name="connsiteY58" fmla="*/ 2006963 h 2423331"/>
                  <a:gd name="connsiteX59" fmla="*/ 1493555 w 2516566"/>
                  <a:gd name="connsiteY59" fmla="*/ 2077700 h 2423331"/>
                  <a:gd name="connsiteX60" fmla="*/ 1371779 w 2516566"/>
                  <a:gd name="connsiteY60" fmla="*/ 2219892 h 2423331"/>
                  <a:gd name="connsiteX61" fmla="*/ 1264668 w 2516566"/>
                  <a:gd name="connsiteY61" fmla="*/ 2415640 h 2423331"/>
                  <a:gd name="connsiteX62" fmla="*/ 1255179 w 2516566"/>
                  <a:gd name="connsiteY62" fmla="*/ 2423331 h 2423331"/>
                  <a:gd name="connsiteX63" fmla="*/ 1235122 w 2516566"/>
                  <a:gd name="connsiteY63" fmla="*/ 2372148 h 2423331"/>
                  <a:gd name="connsiteX64" fmla="*/ 1106301 w 2516566"/>
                  <a:gd name="connsiteY64" fmla="*/ 2167127 h 2423331"/>
                  <a:gd name="connsiteX65" fmla="*/ 990707 w 2516566"/>
                  <a:gd name="connsiteY65" fmla="*/ 2051102 h 2423331"/>
                  <a:gd name="connsiteX66" fmla="*/ 942112 w 2516566"/>
                  <a:gd name="connsiteY66" fmla="*/ 2024792 h 2423331"/>
                  <a:gd name="connsiteX67" fmla="*/ 637743 w 2516566"/>
                  <a:gd name="connsiteY67" fmla="*/ 1852263 h 2423331"/>
                  <a:gd name="connsiteX68" fmla="*/ 471685 w 2516566"/>
                  <a:gd name="connsiteY68" fmla="*/ 1721357 h 2423331"/>
                  <a:gd name="connsiteX69" fmla="*/ 283629 w 2516566"/>
                  <a:gd name="connsiteY69" fmla="*/ 1387299 h 2423331"/>
                  <a:gd name="connsiteX70" fmla="*/ 277662 w 2516566"/>
                  <a:gd name="connsiteY70" fmla="*/ 1363361 h 2423331"/>
                  <a:gd name="connsiteX71" fmla="*/ 216702 w 2516566"/>
                  <a:gd name="connsiteY71" fmla="*/ 1427340 h 2423331"/>
                  <a:gd name="connsiteX72" fmla="*/ 94495 w 2516566"/>
                  <a:gd name="connsiteY72" fmla="*/ 1433235 h 2423331"/>
                  <a:gd name="connsiteX73" fmla="*/ 10675 w 2516566"/>
                  <a:gd name="connsiteY73" fmla="*/ 1390103 h 2423331"/>
                  <a:gd name="connsiteX74" fmla="*/ 7799 w 2516566"/>
                  <a:gd name="connsiteY74" fmla="*/ 1361348 h 2423331"/>
                  <a:gd name="connsiteX75" fmla="*/ 113545 w 2516566"/>
                  <a:gd name="connsiteY75" fmla="*/ 1271490 h 2423331"/>
                  <a:gd name="connsiteX76" fmla="*/ 259978 w 2516566"/>
                  <a:gd name="connsiteY76" fmla="*/ 1301035 h 2423331"/>
                  <a:gd name="connsiteX77" fmla="*/ 268748 w 2516566"/>
                  <a:gd name="connsiteY77" fmla="*/ 1309015 h 2423331"/>
                  <a:gd name="connsiteX78" fmla="*/ 266879 w 2516566"/>
                  <a:gd name="connsiteY78" fmla="*/ 1271993 h 2423331"/>
                  <a:gd name="connsiteX79" fmla="*/ 339700 w 2516566"/>
                  <a:gd name="connsiteY79" fmla="*/ 890993 h 2423331"/>
                  <a:gd name="connsiteX80" fmla="*/ 400013 w 2516566"/>
                  <a:gd name="connsiteY80" fmla="*/ 792220 h 2423331"/>
                  <a:gd name="connsiteX81" fmla="*/ 405261 w 2516566"/>
                  <a:gd name="connsiteY81" fmla="*/ 785032 h 2423331"/>
                  <a:gd name="connsiteX82" fmla="*/ 395916 w 2516566"/>
                  <a:gd name="connsiteY82" fmla="*/ 788195 h 2423331"/>
                  <a:gd name="connsiteX83" fmla="*/ 348830 w 2516566"/>
                  <a:gd name="connsiteY83" fmla="*/ 794521 h 2423331"/>
                  <a:gd name="connsiteX84" fmla="*/ 140358 w 2516566"/>
                  <a:gd name="connsiteY84" fmla="*/ 692585 h 2423331"/>
                  <a:gd name="connsiteX85" fmla="*/ 83927 w 2516566"/>
                  <a:gd name="connsiteY85" fmla="*/ 515959 h 2423331"/>
                  <a:gd name="connsiteX86" fmla="*/ 103840 w 2516566"/>
                  <a:gd name="connsiteY86" fmla="*/ 486701 h 2423331"/>
                  <a:gd name="connsiteX87" fmla="*/ 275362 w 2516566"/>
                  <a:gd name="connsiteY87" fmla="*/ 492740 h 2423331"/>
                  <a:gd name="connsiteX88" fmla="*/ 445158 w 2516566"/>
                  <a:gd name="connsiteY88" fmla="*/ 673751 h 2423331"/>
                  <a:gd name="connsiteX89" fmla="*/ 449543 w 2516566"/>
                  <a:gd name="connsiteY89" fmla="*/ 729104 h 2423331"/>
                  <a:gd name="connsiteX90" fmla="*/ 446309 w 2516566"/>
                  <a:gd name="connsiteY90" fmla="*/ 738377 h 2423331"/>
                  <a:gd name="connsiteX91" fmla="*/ 453497 w 2516566"/>
                  <a:gd name="connsiteY91" fmla="*/ 733201 h 2423331"/>
                  <a:gd name="connsiteX92" fmla="*/ 767786 w 2516566"/>
                  <a:gd name="connsiteY92" fmla="*/ 569227 h 2423331"/>
                  <a:gd name="connsiteX93" fmla="*/ 1035349 w 2516566"/>
                  <a:gd name="connsiteY93" fmla="*/ 599707 h 2423331"/>
                  <a:gd name="connsiteX94" fmla="*/ 1181351 w 2516566"/>
                  <a:gd name="connsiteY94" fmla="*/ 682808 h 2423331"/>
                  <a:gd name="connsiteX95" fmla="*/ 1193284 w 2516566"/>
                  <a:gd name="connsiteY95" fmla="*/ 823419 h 2423331"/>
                  <a:gd name="connsiteX96" fmla="*/ 1144257 w 2516566"/>
                  <a:gd name="connsiteY96" fmla="*/ 868564 h 2423331"/>
                  <a:gd name="connsiteX97" fmla="*/ 1124057 w 2516566"/>
                  <a:gd name="connsiteY97" fmla="*/ 864395 h 2423331"/>
                  <a:gd name="connsiteX98" fmla="*/ 889778 w 2516566"/>
                  <a:gd name="connsiteY98" fmla="*/ 718752 h 2423331"/>
                  <a:gd name="connsiteX99" fmla="*/ 662113 w 2516566"/>
                  <a:gd name="connsiteY99" fmla="*/ 758433 h 2423331"/>
                  <a:gd name="connsiteX100" fmla="*/ 450047 w 2516566"/>
                  <a:gd name="connsiteY100" fmla="*/ 1022330 h 2423331"/>
                  <a:gd name="connsiteX101" fmla="*/ 429343 w 2516566"/>
                  <a:gd name="connsiteY101" fmla="*/ 1238781 h 2423331"/>
                  <a:gd name="connsiteX102" fmla="*/ 474919 w 2516566"/>
                  <a:gd name="connsiteY102" fmla="*/ 1419145 h 2423331"/>
                  <a:gd name="connsiteX103" fmla="*/ 593029 w 2516566"/>
                  <a:gd name="connsiteY103" fmla="*/ 1598862 h 2423331"/>
                  <a:gd name="connsiteX104" fmla="*/ 798482 w 2516566"/>
                  <a:gd name="connsiteY104" fmla="*/ 1735447 h 2423331"/>
                  <a:gd name="connsiteX105" fmla="*/ 1128011 w 2516566"/>
                  <a:gd name="connsiteY105" fmla="*/ 1910132 h 2423331"/>
                  <a:gd name="connsiteX106" fmla="*/ 1201264 w 2516566"/>
                  <a:gd name="connsiteY106" fmla="*/ 1976411 h 2423331"/>
                  <a:gd name="connsiteX107" fmla="*/ 1258773 w 2516566"/>
                  <a:gd name="connsiteY107" fmla="*/ 2055487 h 2423331"/>
                  <a:gd name="connsiteX108" fmla="*/ 1328144 w 2516566"/>
                  <a:gd name="connsiteY108" fmla="*/ 1964766 h 2423331"/>
                  <a:gd name="connsiteX109" fmla="*/ 1512390 w 2516566"/>
                  <a:gd name="connsiteY109" fmla="*/ 1832638 h 2423331"/>
                  <a:gd name="connsiteX110" fmla="*/ 1765000 w 2516566"/>
                  <a:gd name="connsiteY110" fmla="*/ 1714097 h 2423331"/>
                  <a:gd name="connsiteX111" fmla="*/ 2058586 w 2516566"/>
                  <a:gd name="connsiteY111" fmla="*/ 1376804 h 2423331"/>
                  <a:gd name="connsiteX112" fmla="*/ 2087700 w 2516566"/>
                  <a:gd name="connsiteY112" fmla="*/ 1125200 h 2423331"/>
                  <a:gd name="connsiteX113" fmla="*/ 1932496 w 2516566"/>
                  <a:gd name="connsiteY113" fmla="*/ 808036 h 2423331"/>
                  <a:gd name="connsiteX114" fmla="*/ 1725965 w 2516566"/>
                  <a:gd name="connsiteY114" fmla="*/ 723641 h 2423331"/>
                  <a:gd name="connsiteX115" fmla="*/ 1638120 w 2516566"/>
                  <a:gd name="connsiteY115" fmla="*/ 718824 h 2423331"/>
                  <a:gd name="connsiteX116" fmla="*/ 1412036 w 2516566"/>
                  <a:gd name="connsiteY116" fmla="*/ 826654 h 2423331"/>
                  <a:gd name="connsiteX117" fmla="*/ 1396436 w 2516566"/>
                  <a:gd name="connsiteY117" fmla="*/ 853827 h 2423331"/>
                  <a:gd name="connsiteX118" fmla="*/ 1364734 w 2516566"/>
                  <a:gd name="connsiteY118" fmla="*/ 862741 h 2423331"/>
                  <a:gd name="connsiteX119" fmla="*/ 1307225 w 2516566"/>
                  <a:gd name="connsiteY119" fmla="*/ 799984 h 2423331"/>
                  <a:gd name="connsiteX120" fmla="*/ 1335980 w 2516566"/>
                  <a:gd name="connsiteY120" fmla="*/ 682808 h 2423331"/>
                  <a:gd name="connsiteX121" fmla="*/ 1621514 w 2516566"/>
                  <a:gd name="connsiteY121" fmla="*/ 563692 h 2423331"/>
                  <a:gd name="connsiteX122" fmla="*/ 1845154 w 2516566"/>
                  <a:gd name="connsiteY122" fmla="*/ 596976 h 2423331"/>
                  <a:gd name="connsiteX123" fmla="*/ 2063618 w 2516566"/>
                  <a:gd name="connsiteY123" fmla="*/ 733201 h 2423331"/>
                  <a:gd name="connsiteX124" fmla="*/ 2070806 w 2516566"/>
                  <a:gd name="connsiteY124" fmla="*/ 738521 h 2423331"/>
                  <a:gd name="connsiteX125" fmla="*/ 2067643 w 2516566"/>
                  <a:gd name="connsiteY125" fmla="*/ 729175 h 2423331"/>
                  <a:gd name="connsiteX126" fmla="*/ 2103587 w 2516566"/>
                  <a:gd name="connsiteY126" fmla="*/ 580514 h 2423331"/>
                  <a:gd name="connsiteX127" fmla="*/ 2238950 w 2516566"/>
                  <a:gd name="connsiteY127" fmla="*/ 493315 h 2423331"/>
                  <a:gd name="connsiteX128" fmla="*/ 2326849 w 2516566"/>
                  <a:gd name="connsiteY128" fmla="*/ 482056 h 2423331"/>
                  <a:gd name="connsiteX129" fmla="*/ 1256402 w 2516566"/>
                  <a:gd name="connsiteY129" fmla="*/ 19 h 2423331"/>
                  <a:gd name="connsiteX130" fmla="*/ 1266897 w 2516566"/>
                  <a:gd name="connsiteY130" fmla="*/ 7504 h 2423331"/>
                  <a:gd name="connsiteX131" fmla="*/ 1399456 w 2516566"/>
                  <a:gd name="connsiteY131" fmla="*/ 184921 h 2423331"/>
                  <a:gd name="connsiteX132" fmla="*/ 1323615 w 2516566"/>
                  <a:gd name="connsiteY132" fmla="*/ 597120 h 2423331"/>
                  <a:gd name="connsiteX133" fmla="*/ 1193141 w 2516566"/>
                  <a:gd name="connsiteY133" fmla="*/ 597120 h 2423331"/>
                  <a:gd name="connsiteX134" fmla="*/ 1069208 w 2516566"/>
                  <a:gd name="connsiteY134" fmla="*/ 377721 h 2423331"/>
                  <a:gd name="connsiteX135" fmla="*/ 1160432 w 2516566"/>
                  <a:gd name="connsiteY135" fmla="*/ 115478 h 2423331"/>
                  <a:gd name="connsiteX136" fmla="*/ 1247847 w 2516566"/>
                  <a:gd name="connsiteY136" fmla="*/ 6067 h 2423331"/>
                  <a:gd name="connsiteX137" fmla="*/ 1256402 w 2516566"/>
                  <a:gd name="connsiteY137" fmla="*/ 19 h 2423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</a:cxnLst>
                <a:rect l="l" t="t" r="r" b="b"/>
                <a:pathLst>
                  <a:path w="2516566" h="2423331">
                    <a:moveTo>
                      <a:pt x="1596525" y="867297"/>
                    </a:moveTo>
                    <a:cubicBezTo>
                      <a:pt x="1626475" y="863424"/>
                      <a:pt x="1657350" y="864323"/>
                      <a:pt x="1689160" y="867845"/>
                    </a:cubicBezTo>
                    <a:cubicBezTo>
                      <a:pt x="1746166" y="874243"/>
                      <a:pt x="1796415" y="890345"/>
                      <a:pt x="1841776" y="926073"/>
                    </a:cubicBezTo>
                    <a:cubicBezTo>
                      <a:pt x="1892097" y="965683"/>
                      <a:pt x="1914885" y="1018735"/>
                      <a:pt x="1926530" y="1078689"/>
                    </a:cubicBezTo>
                    <a:cubicBezTo>
                      <a:pt x="1946874" y="1182853"/>
                      <a:pt x="1896697" y="1261928"/>
                      <a:pt x="1833077" y="1335972"/>
                    </a:cubicBezTo>
                    <a:cubicBezTo>
                      <a:pt x="1829196" y="1340429"/>
                      <a:pt x="1822582" y="1342513"/>
                      <a:pt x="1818700" y="1349702"/>
                    </a:cubicBezTo>
                    <a:cubicBezTo>
                      <a:pt x="1853860" y="1347783"/>
                      <a:pt x="1888704" y="1357258"/>
                      <a:pt x="1918048" y="1376732"/>
                    </a:cubicBezTo>
                    <a:cubicBezTo>
                      <a:pt x="1946802" y="1396644"/>
                      <a:pt x="1960605" y="1427052"/>
                      <a:pt x="1966212" y="1465296"/>
                    </a:cubicBezTo>
                    <a:cubicBezTo>
                      <a:pt x="1939111" y="1456095"/>
                      <a:pt x="1920420" y="1438482"/>
                      <a:pt x="1895331" y="1433378"/>
                    </a:cubicBezTo>
                    <a:cubicBezTo>
                      <a:pt x="1857972" y="1426564"/>
                      <a:pt x="1819548" y="1428332"/>
                      <a:pt x="1782972" y="1438554"/>
                    </a:cubicBezTo>
                    <a:cubicBezTo>
                      <a:pt x="1703897" y="1458036"/>
                      <a:pt x="1637617" y="1502893"/>
                      <a:pt x="1569828" y="1544875"/>
                    </a:cubicBezTo>
                    <a:cubicBezTo>
                      <a:pt x="1519867" y="1575858"/>
                      <a:pt x="1469834" y="1606985"/>
                      <a:pt x="1414624" y="1628263"/>
                    </a:cubicBezTo>
                    <a:lnTo>
                      <a:pt x="1411102" y="1624382"/>
                    </a:lnTo>
                    <a:cubicBezTo>
                      <a:pt x="1480545" y="1555586"/>
                      <a:pt x="1548478" y="1485424"/>
                      <a:pt x="1603687" y="1404264"/>
                    </a:cubicBezTo>
                    <a:cubicBezTo>
                      <a:pt x="1643081" y="1346395"/>
                      <a:pt x="1677874" y="1285076"/>
                      <a:pt x="1682762" y="1214699"/>
                    </a:cubicBezTo>
                    <a:cubicBezTo>
                      <a:pt x="1689951" y="1118586"/>
                      <a:pt x="1647250" y="1029303"/>
                      <a:pt x="1535466" y="1004070"/>
                    </a:cubicBezTo>
                    <a:cubicBezTo>
                      <a:pt x="1500127" y="994812"/>
                      <a:pt x="1463515" y="991318"/>
                      <a:pt x="1427061" y="993719"/>
                    </a:cubicBezTo>
                    <a:cubicBezTo>
                      <a:pt x="1439282" y="946130"/>
                      <a:pt x="1470193" y="917016"/>
                      <a:pt x="1509443" y="895378"/>
                    </a:cubicBezTo>
                    <a:cubicBezTo>
                      <a:pt x="1537551" y="879815"/>
                      <a:pt x="1566575" y="871170"/>
                      <a:pt x="1596525" y="867297"/>
                    </a:cubicBezTo>
                    <a:close/>
                    <a:moveTo>
                      <a:pt x="885411" y="862886"/>
                    </a:moveTo>
                    <a:cubicBezTo>
                      <a:pt x="916125" y="863856"/>
                      <a:pt x="946713" y="869140"/>
                      <a:pt x="976689" y="880354"/>
                    </a:cubicBezTo>
                    <a:cubicBezTo>
                      <a:pt x="1030461" y="900482"/>
                      <a:pt x="1069495" y="935994"/>
                      <a:pt x="1090774" y="993360"/>
                    </a:cubicBezTo>
                    <a:cubicBezTo>
                      <a:pt x="1042574" y="990513"/>
                      <a:pt x="994302" y="997587"/>
                      <a:pt x="948941" y="1014135"/>
                    </a:cubicBezTo>
                    <a:cubicBezTo>
                      <a:pt x="853835" y="1048497"/>
                      <a:pt x="816238" y="1158843"/>
                      <a:pt x="840464" y="1250858"/>
                    </a:cubicBezTo>
                    <a:cubicBezTo>
                      <a:pt x="862533" y="1334535"/>
                      <a:pt x="910554" y="1402899"/>
                      <a:pt x="962672" y="1469754"/>
                    </a:cubicBezTo>
                    <a:cubicBezTo>
                      <a:pt x="1005804" y="1525610"/>
                      <a:pt x="1057706" y="1573630"/>
                      <a:pt x="1106445" y="1624454"/>
                    </a:cubicBezTo>
                    <a:lnTo>
                      <a:pt x="1101844" y="1628336"/>
                    </a:lnTo>
                    <a:cubicBezTo>
                      <a:pt x="1021187" y="1594549"/>
                      <a:pt x="948941" y="1546026"/>
                      <a:pt x="874754" y="1500809"/>
                    </a:cubicBezTo>
                    <a:cubicBezTo>
                      <a:pt x="808906" y="1460624"/>
                      <a:pt x="739679" y="1428922"/>
                      <a:pt x="659812" y="1428491"/>
                    </a:cubicBezTo>
                    <a:cubicBezTo>
                      <a:pt x="628836" y="1428404"/>
                      <a:pt x="598536" y="1437592"/>
                      <a:pt x="572829" y="1454873"/>
                    </a:cubicBezTo>
                    <a:cubicBezTo>
                      <a:pt x="567089" y="1458920"/>
                      <a:pt x="560727" y="1462004"/>
                      <a:pt x="553995" y="1464003"/>
                    </a:cubicBezTo>
                    <a:cubicBezTo>
                      <a:pt x="550041" y="1399305"/>
                      <a:pt x="600434" y="1359407"/>
                      <a:pt x="697769" y="1351787"/>
                    </a:cubicBezTo>
                    <a:cubicBezTo>
                      <a:pt x="668029" y="1320287"/>
                      <a:pt x="642207" y="1285314"/>
                      <a:pt x="620850" y="1247623"/>
                    </a:cubicBezTo>
                    <a:cubicBezTo>
                      <a:pt x="592742" y="1197734"/>
                      <a:pt x="580449" y="1146982"/>
                      <a:pt x="589148" y="1088826"/>
                    </a:cubicBezTo>
                    <a:cubicBezTo>
                      <a:pt x="594989" y="1045377"/>
                      <a:pt x="610757" y="1003856"/>
                      <a:pt x="635227" y="967481"/>
                    </a:cubicBezTo>
                    <a:cubicBezTo>
                      <a:pt x="673327" y="911481"/>
                      <a:pt x="730190" y="883805"/>
                      <a:pt x="793378" y="871296"/>
                    </a:cubicBezTo>
                    <a:cubicBezTo>
                      <a:pt x="823858" y="865258"/>
                      <a:pt x="854698" y="861915"/>
                      <a:pt x="885411" y="862886"/>
                    </a:cubicBezTo>
                    <a:close/>
                    <a:moveTo>
                      <a:pt x="2326849" y="482056"/>
                    </a:moveTo>
                    <a:cubicBezTo>
                      <a:pt x="2356359" y="481382"/>
                      <a:pt x="2386030" y="483431"/>
                      <a:pt x="2415719" y="487133"/>
                    </a:cubicBezTo>
                    <a:cubicBezTo>
                      <a:pt x="2430097" y="488930"/>
                      <a:pt x="2435273" y="495471"/>
                      <a:pt x="2433260" y="507980"/>
                    </a:cubicBezTo>
                    <a:cubicBezTo>
                      <a:pt x="2419673" y="590650"/>
                      <a:pt x="2402708" y="672313"/>
                      <a:pt x="2342682" y="736364"/>
                    </a:cubicBezTo>
                    <a:cubicBezTo>
                      <a:pt x="2287473" y="795383"/>
                      <a:pt x="2219181" y="810264"/>
                      <a:pt x="2142046" y="791358"/>
                    </a:cubicBezTo>
                    <a:cubicBezTo>
                      <a:pt x="2135289" y="789704"/>
                      <a:pt x="2128172" y="789273"/>
                      <a:pt x="2121199" y="788267"/>
                    </a:cubicBezTo>
                    <a:cubicBezTo>
                      <a:pt x="2119258" y="783810"/>
                      <a:pt x="2116311" y="782300"/>
                      <a:pt x="2111926" y="785032"/>
                    </a:cubicBezTo>
                    <a:lnTo>
                      <a:pt x="2117030" y="792076"/>
                    </a:lnTo>
                    <a:cubicBezTo>
                      <a:pt x="2161456" y="855840"/>
                      <a:pt x="2198046" y="923198"/>
                      <a:pt x="2218318" y="998823"/>
                    </a:cubicBezTo>
                    <a:cubicBezTo>
                      <a:pt x="2232573" y="1048691"/>
                      <a:pt x="2241775" y="1099867"/>
                      <a:pt x="2245779" y="1151582"/>
                    </a:cubicBezTo>
                    <a:cubicBezTo>
                      <a:pt x="2247864" y="1186232"/>
                      <a:pt x="2249014" y="1220809"/>
                      <a:pt x="2250523" y="1255459"/>
                    </a:cubicBezTo>
                    <a:cubicBezTo>
                      <a:pt x="2251242" y="1273071"/>
                      <a:pt x="2238878" y="1289246"/>
                      <a:pt x="2247360" y="1309302"/>
                    </a:cubicBezTo>
                    <a:cubicBezTo>
                      <a:pt x="2273312" y="1284286"/>
                      <a:pt x="2300557" y="1264660"/>
                      <a:pt x="2338153" y="1260203"/>
                    </a:cubicBezTo>
                    <a:cubicBezTo>
                      <a:pt x="2358799" y="1257809"/>
                      <a:pt x="2379718" y="1260857"/>
                      <a:pt x="2398826" y="1269046"/>
                    </a:cubicBezTo>
                    <a:cubicBezTo>
                      <a:pt x="2446703" y="1288023"/>
                      <a:pt x="2480489" y="1324183"/>
                      <a:pt x="2510969" y="1364008"/>
                    </a:cubicBezTo>
                    <a:cubicBezTo>
                      <a:pt x="2518158" y="1373209"/>
                      <a:pt x="2520243" y="1378960"/>
                      <a:pt x="2506081" y="1387587"/>
                    </a:cubicBezTo>
                    <a:cubicBezTo>
                      <a:pt x="2469275" y="1410231"/>
                      <a:pt x="2432900" y="1430288"/>
                      <a:pt x="2389840" y="1441430"/>
                    </a:cubicBezTo>
                    <a:cubicBezTo>
                      <a:pt x="2346780" y="1452572"/>
                      <a:pt x="2282369" y="1427053"/>
                      <a:pt x="2255699" y="1386724"/>
                    </a:cubicBezTo>
                    <a:cubicBezTo>
                      <a:pt x="2250595" y="1379032"/>
                      <a:pt x="2245276" y="1371556"/>
                      <a:pt x="2237512" y="1360126"/>
                    </a:cubicBezTo>
                    <a:cubicBezTo>
                      <a:pt x="2222775" y="1426118"/>
                      <a:pt x="2204588" y="1486072"/>
                      <a:pt x="2174539" y="1541496"/>
                    </a:cubicBezTo>
                    <a:cubicBezTo>
                      <a:pt x="2121846" y="1638759"/>
                      <a:pt x="2055926" y="1725167"/>
                      <a:pt x="1965564" y="1791303"/>
                    </a:cubicBezTo>
                    <a:cubicBezTo>
                      <a:pt x="1855505" y="1871960"/>
                      <a:pt x="1744584" y="1951323"/>
                      <a:pt x="1619070" y="2006963"/>
                    </a:cubicBezTo>
                    <a:cubicBezTo>
                      <a:pt x="1574716" y="2026589"/>
                      <a:pt x="1530936" y="2044345"/>
                      <a:pt x="1493555" y="2077700"/>
                    </a:cubicBezTo>
                    <a:cubicBezTo>
                      <a:pt x="1446110" y="2119898"/>
                      <a:pt x="1408082" y="2168996"/>
                      <a:pt x="1371779" y="2219892"/>
                    </a:cubicBezTo>
                    <a:cubicBezTo>
                      <a:pt x="1327526" y="2280083"/>
                      <a:pt x="1291503" y="2345917"/>
                      <a:pt x="1264668" y="2415640"/>
                    </a:cubicBezTo>
                    <a:cubicBezTo>
                      <a:pt x="1263518" y="2418731"/>
                      <a:pt x="1263446" y="2422829"/>
                      <a:pt x="1255179" y="2423331"/>
                    </a:cubicBezTo>
                    <a:cubicBezTo>
                      <a:pt x="1248853" y="2406942"/>
                      <a:pt x="1243389" y="2388826"/>
                      <a:pt x="1235122" y="2372148"/>
                    </a:cubicBezTo>
                    <a:cubicBezTo>
                      <a:pt x="1199732" y="2299349"/>
                      <a:pt x="1156536" y="2230603"/>
                      <a:pt x="1106301" y="2167127"/>
                    </a:cubicBezTo>
                    <a:cubicBezTo>
                      <a:pt x="1071580" y="2124355"/>
                      <a:pt x="1035636" y="2083882"/>
                      <a:pt x="990707" y="2051102"/>
                    </a:cubicBezTo>
                    <a:cubicBezTo>
                      <a:pt x="975669" y="2040340"/>
                      <a:pt x="959343" y="2031498"/>
                      <a:pt x="942112" y="2024792"/>
                    </a:cubicBezTo>
                    <a:cubicBezTo>
                      <a:pt x="832484" y="1981659"/>
                      <a:pt x="734000" y="1919908"/>
                      <a:pt x="637743" y="1852263"/>
                    </a:cubicBezTo>
                    <a:cubicBezTo>
                      <a:pt x="579587" y="1811575"/>
                      <a:pt x="521143" y="1772253"/>
                      <a:pt x="471685" y="1721357"/>
                    </a:cubicBezTo>
                    <a:cubicBezTo>
                      <a:pt x="380888" y="1628350"/>
                      <a:pt x="316050" y="1513173"/>
                      <a:pt x="283629" y="1387299"/>
                    </a:cubicBezTo>
                    <a:cubicBezTo>
                      <a:pt x="281688" y="1380110"/>
                      <a:pt x="286360" y="1371340"/>
                      <a:pt x="277662" y="1363361"/>
                    </a:cubicBezTo>
                    <a:cubicBezTo>
                      <a:pt x="259619" y="1387299"/>
                      <a:pt x="243660" y="1412316"/>
                      <a:pt x="216702" y="1427340"/>
                    </a:cubicBezTo>
                    <a:cubicBezTo>
                      <a:pt x="176517" y="1449841"/>
                      <a:pt x="135398" y="1448259"/>
                      <a:pt x="94495" y="1433235"/>
                    </a:cubicBezTo>
                    <a:cubicBezTo>
                      <a:pt x="64984" y="1422143"/>
                      <a:pt x="36857" y="1407665"/>
                      <a:pt x="10675" y="1390103"/>
                    </a:cubicBezTo>
                    <a:cubicBezTo>
                      <a:pt x="-2265" y="1381548"/>
                      <a:pt x="-3703" y="1374647"/>
                      <a:pt x="7799" y="1361348"/>
                    </a:cubicBezTo>
                    <a:cubicBezTo>
                      <a:pt x="38782" y="1326124"/>
                      <a:pt x="68400" y="1290971"/>
                      <a:pt x="113545" y="1271490"/>
                    </a:cubicBezTo>
                    <a:cubicBezTo>
                      <a:pt x="170335" y="1246976"/>
                      <a:pt x="217349" y="1260635"/>
                      <a:pt x="259978" y="1301035"/>
                    </a:cubicBezTo>
                    <a:cubicBezTo>
                      <a:pt x="262494" y="1303479"/>
                      <a:pt x="265154" y="1305780"/>
                      <a:pt x="268748" y="1309015"/>
                    </a:cubicBezTo>
                    <a:cubicBezTo>
                      <a:pt x="278884" y="1295572"/>
                      <a:pt x="267167" y="1283926"/>
                      <a:pt x="266879" y="1271993"/>
                    </a:cubicBezTo>
                    <a:cubicBezTo>
                      <a:pt x="263644" y="1139793"/>
                      <a:pt x="281256" y="1011547"/>
                      <a:pt x="339700" y="890993"/>
                    </a:cubicBezTo>
                    <a:cubicBezTo>
                      <a:pt x="356666" y="856128"/>
                      <a:pt x="379526" y="824929"/>
                      <a:pt x="400013" y="792220"/>
                    </a:cubicBezTo>
                    <a:lnTo>
                      <a:pt x="405261" y="785032"/>
                    </a:lnTo>
                    <a:cubicBezTo>
                      <a:pt x="400876" y="782228"/>
                      <a:pt x="398072" y="783738"/>
                      <a:pt x="395916" y="788195"/>
                    </a:cubicBezTo>
                    <a:cubicBezTo>
                      <a:pt x="380115" y="789424"/>
                      <a:pt x="364396" y="791537"/>
                      <a:pt x="348830" y="794521"/>
                    </a:cubicBezTo>
                    <a:cubicBezTo>
                      <a:pt x="266376" y="814936"/>
                      <a:pt x="179608" y="763034"/>
                      <a:pt x="140358" y="692585"/>
                    </a:cubicBezTo>
                    <a:cubicBezTo>
                      <a:pt x="109735" y="637304"/>
                      <a:pt x="94854" y="577566"/>
                      <a:pt x="83927" y="515959"/>
                    </a:cubicBezTo>
                    <a:cubicBezTo>
                      <a:pt x="81411" y="501582"/>
                      <a:pt x="81411" y="489145"/>
                      <a:pt x="103840" y="486701"/>
                    </a:cubicBezTo>
                    <a:cubicBezTo>
                      <a:pt x="160963" y="479390"/>
                      <a:pt x="218895" y="481425"/>
                      <a:pt x="275362" y="492740"/>
                    </a:cubicBezTo>
                    <a:cubicBezTo>
                      <a:pt x="367017" y="512581"/>
                      <a:pt x="435669" y="572175"/>
                      <a:pt x="445158" y="673751"/>
                    </a:cubicBezTo>
                    <a:cubicBezTo>
                      <a:pt x="446884" y="692226"/>
                      <a:pt x="451053" y="710413"/>
                      <a:pt x="449543" y="729104"/>
                    </a:cubicBezTo>
                    <a:cubicBezTo>
                      <a:pt x="445086" y="731045"/>
                      <a:pt x="443577" y="733992"/>
                      <a:pt x="446309" y="738377"/>
                    </a:cubicBezTo>
                    <a:lnTo>
                      <a:pt x="453497" y="733201"/>
                    </a:lnTo>
                    <a:cubicBezTo>
                      <a:pt x="540933" y="650323"/>
                      <a:pt x="649791" y="593533"/>
                      <a:pt x="767786" y="569227"/>
                    </a:cubicBezTo>
                    <a:cubicBezTo>
                      <a:pt x="859154" y="549962"/>
                      <a:pt x="948510" y="566999"/>
                      <a:pt x="1035349" y="599707"/>
                    </a:cubicBezTo>
                    <a:cubicBezTo>
                      <a:pt x="1088200" y="619304"/>
                      <a:pt x="1137514" y="647368"/>
                      <a:pt x="1181351" y="682808"/>
                    </a:cubicBezTo>
                    <a:cubicBezTo>
                      <a:pt x="1231672" y="723641"/>
                      <a:pt x="1235194" y="775543"/>
                      <a:pt x="1193284" y="823419"/>
                    </a:cubicBezTo>
                    <a:cubicBezTo>
                      <a:pt x="1179079" y="840636"/>
                      <a:pt x="1162581" y="855826"/>
                      <a:pt x="1144257" y="868564"/>
                    </a:cubicBezTo>
                    <a:cubicBezTo>
                      <a:pt x="1133762" y="875393"/>
                      <a:pt x="1128802" y="875250"/>
                      <a:pt x="1124057" y="864395"/>
                    </a:cubicBezTo>
                    <a:cubicBezTo>
                      <a:pt x="1079128" y="762675"/>
                      <a:pt x="995883" y="722131"/>
                      <a:pt x="889778" y="718752"/>
                    </a:cubicBezTo>
                    <a:cubicBezTo>
                      <a:pt x="811206" y="716308"/>
                      <a:pt x="733640" y="724143"/>
                      <a:pt x="662113" y="758433"/>
                    </a:cubicBezTo>
                    <a:cubicBezTo>
                      <a:pt x="549969" y="812277"/>
                      <a:pt x="486206" y="906520"/>
                      <a:pt x="450047" y="1022330"/>
                    </a:cubicBezTo>
                    <a:cubicBezTo>
                      <a:pt x="429016" y="1092427"/>
                      <a:pt x="421982" y="1165974"/>
                      <a:pt x="429343" y="1238781"/>
                    </a:cubicBezTo>
                    <a:cubicBezTo>
                      <a:pt x="435294" y="1300870"/>
                      <a:pt x="450662" y="1361686"/>
                      <a:pt x="474919" y="1419145"/>
                    </a:cubicBezTo>
                    <a:cubicBezTo>
                      <a:pt x="502242" y="1486151"/>
                      <a:pt x="542360" y="1547197"/>
                      <a:pt x="593029" y="1598862"/>
                    </a:cubicBezTo>
                    <a:cubicBezTo>
                      <a:pt x="651200" y="1658269"/>
                      <a:pt x="721196" y="1704802"/>
                      <a:pt x="798482" y="1735447"/>
                    </a:cubicBezTo>
                    <a:cubicBezTo>
                      <a:pt x="914579" y="1782030"/>
                      <a:pt x="1026363" y="1836879"/>
                      <a:pt x="1128011" y="1910132"/>
                    </a:cubicBezTo>
                    <a:cubicBezTo>
                      <a:pt x="1154609" y="1929254"/>
                      <a:pt x="1176678" y="1954558"/>
                      <a:pt x="1201264" y="1976411"/>
                    </a:cubicBezTo>
                    <a:cubicBezTo>
                      <a:pt x="1225849" y="1998265"/>
                      <a:pt x="1240586" y="2025654"/>
                      <a:pt x="1258773" y="2055487"/>
                    </a:cubicBezTo>
                    <a:cubicBezTo>
                      <a:pt x="1278154" y="2022563"/>
                      <a:pt x="1301445" y="1992097"/>
                      <a:pt x="1328144" y="1964766"/>
                    </a:cubicBezTo>
                    <a:cubicBezTo>
                      <a:pt x="1382275" y="1910347"/>
                      <a:pt x="1446901" y="1871313"/>
                      <a:pt x="1512390" y="1832638"/>
                    </a:cubicBezTo>
                    <a:cubicBezTo>
                      <a:pt x="1593047" y="1785408"/>
                      <a:pt x="1682043" y="1756007"/>
                      <a:pt x="1765000" y="1714097"/>
                    </a:cubicBezTo>
                    <a:cubicBezTo>
                      <a:pt x="1908270" y="1641563"/>
                      <a:pt x="2006036" y="1528701"/>
                      <a:pt x="2058586" y="1376804"/>
                    </a:cubicBezTo>
                    <a:cubicBezTo>
                      <a:pt x="2087002" y="1296176"/>
                      <a:pt x="2096959" y="1210192"/>
                      <a:pt x="2087700" y="1125200"/>
                    </a:cubicBezTo>
                    <a:cubicBezTo>
                      <a:pt x="2074041" y="1002345"/>
                      <a:pt x="2030190" y="890921"/>
                      <a:pt x="1932496" y="808036"/>
                    </a:cubicBezTo>
                    <a:cubicBezTo>
                      <a:pt x="1873405" y="757715"/>
                      <a:pt x="1803100" y="732051"/>
                      <a:pt x="1725965" y="723641"/>
                    </a:cubicBezTo>
                    <a:cubicBezTo>
                      <a:pt x="1696779" y="720563"/>
                      <a:pt x="1667464" y="718961"/>
                      <a:pt x="1638120" y="718824"/>
                    </a:cubicBezTo>
                    <a:cubicBezTo>
                      <a:pt x="1544667" y="717961"/>
                      <a:pt x="1466526" y="747579"/>
                      <a:pt x="1412036" y="826654"/>
                    </a:cubicBezTo>
                    <a:cubicBezTo>
                      <a:pt x="1406141" y="835280"/>
                      <a:pt x="1398234" y="844122"/>
                      <a:pt x="1396436" y="853827"/>
                    </a:cubicBezTo>
                    <a:cubicBezTo>
                      <a:pt x="1391404" y="880569"/>
                      <a:pt x="1377818" y="874674"/>
                      <a:pt x="1364734" y="862741"/>
                    </a:cubicBezTo>
                    <a:cubicBezTo>
                      <a:pt x="1343743" y="843619"/>
                      <a:pt x="1321602" y="825576"/>
                      <a:pt x="1307225" y="799984"/>
                    </a:cubicBezTo>
                    <a:cubicBezTo>
                      <a:pt x="1276817" y="746429"/>
                      <a:pt x="1304134" y="709479"/>
                      <a:pt x="1335980" y="682808"/>
                    </a:cubicBezTo>
                    <a:cubicBezTo>
                      <a:pt x="1418578" y="613725"/>
                      <a:pt x="1516415" y="577638"/>
                      <a:pt x="1621514" y="563692"/>
                    </a:cubicBezTo>
                    <a:cubicBezTo>
                      <a:pt x="1698001" y="553484"/>
                      <a:pt x="1773195" y="569227"/>
                      <a:pt x="1845154" y="596976"/>
                    </a:cubicBezTo>
                    <a:cubicBezTo>
                      <a:pt x="1925840" y="628347"/>
                      <a:pt x="1999940" y="674556"/>
                      <a:pt x="2063618" y="733201"/>
                    </a:cubicBezTo>
                    <a:lnTo>
                      <a:pt x="2070806" y="738521"/>
                    </a:lnTo>
                    <a:cubicBezTo>
                      <a:pt x="2073610" y="734064"/>
                      <a:pt x="2072100" y="731332"/>
                      <a:pt x="2067643" y="729175"/>
                    </a:cubicBezTo>
                    <a:cubicBezTo>
                      <a:pt x="2068937" y="677058"/>
                      <a:pt x="2073897" y="626809"/>
                      <a:pt x="2103587" y="580514"/>
                    </a:cubicBezTo>
                    <a:cubicBezTo>
                      <a:pt x="2136223" y="530193"/>
                      <a:pt x="2184603" y="506902"/>
                      <a:pt x="2238950" y="493315"/>
                    </a:cubicBezTo>
                    <a:cubicBezTo>
                      <a:pt x="2267992" y="486127"/>
                      <a:pt x="2297340" y="482730"/>
                      <a:pt x="2326849" y="482056"/>
                    </a:cubicBezTo>
                    <a:close/>
                    <a:moveTo>
                      <a:pt x="1256402" y="19"/>
                    </a:moveTo>
                    <a:cubicBezTo>
                      <a:pt x="1259133" y="261"/>
                      <a:pt x="1262189" y="2759"/>
                      <a:pt x="1266897" y="7504"/>
                    </a:cubicBezTo>
                    <a:cubicBezTo>
                      <a:pt x="1319575" y="59795"/>
                      <a:pt x="1364239" y="119583"/>
                      <a:pt x="1399456" y="184921"/>
                    </a:cubicBezTo>
                    <a:cubicBezTo>
                      <a:pt x="1476231" y="330348"/>
                      <a:pt x="1469186" y="485048"/>
                      <a:pt x="1323615" y="597120"/>
                    </a:cubicBezTo>
                    <a:cubicBezTo>
                      <a:pt x="1251729" y="652400"/>
                      <a:pt x="1266106" y="651754"/>
                      <a:pt x="1193141" y="597120"/>
                    </a:cubicBezTo>
                    <a:cubicBezTo>
                      <a:pt x="1113993" y="538316"/>
                      <a:pt x="1072299" y="459241"/>
                      <a:pt x="1069208" y="377721"/>
                    </a:cubicBezTo>
                    <a:cubicBezTo>
                      <a:pt x="1069783" y="267734"/>
                      <a:pt x="1108458" y="188803"/>
                      <a:pt x="1160432" y="115478"/>
                    </a:cubicBezTo>
                    <a:cubicBezTo>
                      <a:pt x="1187318" y="77450"/>
                      <a:pt x="1218445" y="42369"/>
                      <a:pt x="1247847" y="6067"/>
                    </a:cubicBezTo>
                    <a:cubicBezTo>
                      <a:pt x="1251262" y="1789"/>
                      <a:pt x="1253670" y="-224"/>
                      <a:pt x="1256402" y="19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415" name="组合 414">
              <a:extLst>
                <a:ext uri="{FF2B5EF4-FFF2-40B4-BE49-F238E27FC236}">
                  <a16:creationId xmlns:a16="http://schemas.microsoft.com/office/drawing/2014/main" id="{81DA4D1B-34A1-FFEB-6854-68D103B42A5B}"/>
                </a:ext>
              </a:extLst>
            </p:cNvPr>
            <p:cNvGrpSpPr/>
            <p:nvPr/>
          </p:nvGrpSpPr>
          <p:grpSpPr>
            <a:xfrm>
              <a:off x="5695280" y="383157"/>
              <a:ext cx="310455" cy="6087646"/>
              <a:chOff x="5695280" y="383157"/>
              <a:chExt cx="310455" cy="6087646"/>
            </a:xfrm>
            <a:solidFill>
              <a:srgbClr val="1C72FD"/>
            </a:solidFill>
          </p:grpSpPr>
          <p:sp>
            <p:nvSpPr>
              <p:cNvPr id="416" name="任意多边形: 形状 415">
                <a:extLst>
                  <a:ext uri="{FF2B5EF4-FFF2-40B4-BE49-F238E27FC236}">
                    <a16:creationId xmlns:a16="http://schemas.microsoft.com/office/drawing/2014/main" id="{84214116-49F0-FD68-F96D-FA0740C1D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95280" y="383157"/>
                <a:ext cx="309430" cy="309646"/>
              </a:xfrm>
              <a:custGeom>
                <a:avLst/>
                <a:gdLst>
                  <a:gd name="connsiteX0" fmla="*/ 379171 w 2373330"/>
                  <a:gd name="connsiteY0" fmla="*/ 1608183 h 2374981"/>
                  <a:gd name="connsiteX1" fmla="*/ 497137 w 2373330"/>
                  <a:gd name="connsiteY1" fmla="*/ 1726365 h 2374981"/>
                  <a:gd name="connsiteX2" fmla="*/ 379890 w 2373330"/>
                  <a:gd name="connsiteY2" fmla="*/ 1840880 h 2374981"/>
                  <a:gd name="connsiteX3" fmla="*/ 262283 w 2373330"/>
                  <a:gd name="connsiteY3" fmla="*/ 1724280 h 2374981"/>
                  <a:gd name="connsiteX4" fmla="*/ 379171 w 2373330"/>
                  <a:gd name="connsiteY4" fmla="*/ 1608183 h 2374981"/>
                  <a:gd name="connsiteX5" fmla="*/ 1166877 w 2373330"/>
                  <a:gd name="connsiteY5" fmla="*/ 1331103 h 2374981"/>
                  <a:gd name="connsiteX6" fmla="*/ 1366895 w 2373330"/>
                  <a:gd name="connsiteY6" fmla="*/ 1373328 h 2374981"/>
                  <a:gd name="connsiteX7" fmla="*/ 1553801 w 2373330"/>
                  <a:gd name="connsiteY7" fmla="*/ 1550960 h 2374981"/>
                  <a:gd name="connsiteX8" fmla="*/ 1577668 w 2373330"/>
                  <a:gd name="connsiteY8" fmla="*/ 1725933 h 2374981"/>
                  <a:gd name="connsiteX9" fmla="*/ 1497658 w 2373330"/>
                  <a:gd name="connsiteY9" fmla="*/ 1844762 h 2374981"/>
                  <a:gd name="connsiteX10" fmla="*/ 1274809 w 2373330"/>
                  <a:gd name="connsiteY10" fmla="*/ 1729743 h 2374981"/>
                  <a:gd name="connsiteX11" fmla="*/ 1212698 w 2373330"/>
                  <a:gd name="connsiteY11" fmla="*/ 1623710 h 2374981"/>
                  <a:gd name="connsiteX12" fmla="*/ 1073813 w 2373330"/>
                  <a:gd name="connsiteY12" fmla="*/ 1608111 h 2374981"/>
                  <a:gd name="connsiteX13" fmla="*/ 906460 w 2373330"/>
                  <a:gd name="connsiteY13" fmla="*/ 1782867 h 2374981"/>
                  <a:gd name="connsiteX14" fmla="*/ 950384 w 2373330"/>
                  <a:gd name="connsiteY14" fmla="*/ 1979909 h 2374981"/>
                  <a:gd name="connsiteX15" fmla="*/ 1138152 w 2373330"/>
                  <a:gd name="connsiteY15" fmla="*/ 2111174 h 2374981"/>
                  <a:gd name="connsiteX16" fmla="*/ 1410746 w 2373330"/>
                  <a:gd name="connsiteY16" fmla="*/ 2067036 h 2374981"/>
                  <a:gd name="connsiteX17" fmla="*/ 1522242 w 2373330"/>
                  <a:gd name="connsiteY17" fmla="*/ 1977393 h 2374981"/>
                  <a:gd name="connsiteX18" fmla="*/ 1550422 w 2373330"/>
                  <a:gd name="connsiteY18" fmla="*/ 1968695 h 2374981"/>
                  <a:gd name="connsiteX19" fmla="*/ 1259281 w 2373330"/>
                  <a:gd name="connsiteY19" fmla="*/ 2174003 h 2374981"/>
                  <a:gd name="connsiteX20" fmla="*/ 1010337 w 2373330"/>
                  <a:gd name="connsiteY20" fmla="*/ 2146471 h 2374981"/>
                  <a:gd name="connsiteX21" fmla="*/ 764771 w 2373330"/>
                  <a:gd name="connsiteY21" fmla="*/ 1838652 h 2374981"/>
                  <a:gd name="connsiteX22" fmla="*/ 813079 w 2373330"/>
                  <a:gd name="connsiteY22" fmla="*/ 1543916 h 2374981"/>
                  <a:gd name="connsiteX23" fmla="*/ 1096745 w 2373330"/>
                  <a:gd name="connsiteY23" fmla="*/ 1339829 h 2374981"/>
                  <a:gd name="connsiteX24" fmla="*/ 1166877 w 2373330"/>
                  <a:gd name="connsiteY24" fmla="*/ 1331103 h 2374981"/>
                  <a:gd name="connsiteX25" fmla="*/ 166961 w 2373330"/>
                  <a:gd name="connsiteY25" fmla="*/ 1036179 h 2374981"/>
                  <a:gd name="connsiteX26" fmla="*/ 334314 w 2373330"/>
                  <a:gd name="connsiteY26" fmla="*/ 1207414 h 2374981"/>
                  <a:gd name="connsiteX27" fmla="*/ 167896 w 2373330"/>
                  <a:gd name="connsiteY27" fmla="*/ 1372753 h 2374981"/>
                  <a:gd name="connsiteX28" fmla="*/ 256 w 2373330"/>
                  <a:gd name="connsiteY28" fmla="*/ 1202238 h 2374981"/>
                  <a:gd name="connsiteX29" fmla="*/ 166961 w 2373330"/>
                  <a:gd name="connsiteY29" fmla="*/ 1036179 h 2374981"/>
                  <a:gd name="connsiteX30" fmla="*/ 1188830 w 2373330"/>
                  <a:gd name="connsiteY30" fmla="*/ 7 h 2374981"/>
                  <a:gd name="connsiteX31" fmla="*/ 1929122 w 2373330"/>
                  <a:gd name="connsiteY31" fmla="*/ 261240 h 2374981"/>
                  <a:gd name="connsiteX32" fmla="*/ 2342328 w 2373330"/>
                  <a:gd name="connsiteY32" fmla="*/ 909730 h 2374981"/>
                  <a:gd name="connsiteX33" fmla="*/ 2373311 w 2373330"/>
                  <a:gd name="connsiteY33" fmla="*/ 1185991 h 2374981"/>
                  <a:gd name="connsiteX34" fmla="*/ 2110493 w 2373330"/>
                  <a:gd name="connsiteY34" fmla="*/ 1928798 h 2374981"/>
                  <a:gd name="connsiteX35" fmla="*/ 1099333 w 2373330"/>
                  <a:gd name="connsiteY35" fmla="*/ 2372051 h 2374981"/>
                  <a:gd name="connsiteX36" fmla="*/ 714955 w 2373330"/>
                  <a:gd name="connsiteY36" fmla="*/ 2276801 h 2374981"/>
                  <a:gd name="connsiteX37" fmla="*/ 536819 w 2373330"/>
                  <a:gd name="connsiteY37" fmla="*/ 2154594 h 2374981"/>
                  <a:gd name="connsiteX38" fmla="*/ 498144 w 2373330"/>
                  <a:gd name="connsiteY38" fmla="*/ 2094856 h 2374981"/>
                  <a:gd name="connsiteX39" fmla="*/ 496922 w 2373330"/>
                  <a:gd name="connsiteY39" fmla="*/ 2079976 h 2374981"/>
                  <a:gd name="connsiteX40" fmla="*/ 510580 w 2373330"/>
                  <a:gd name="connsiteY40" fmla="*/ 2083067 h 2374981"/>
                  <a:gd name="connsiteX41" fmla="*/ 778719 w 2373330"/>
                  <a:gd name="connsiteY41" fmla="*/ 2198732 h 2374981"/>
                  <a:gd name="connsiteX42" fmla="*/ 998764 w 2373330"/>
                  <a:gd name="connsiteY42" fmla="*/ 2250347 h 2374981"/>
                  <a:gd name="connsiteX43" fmla="*/ 1187683 w 2373330"/>
                  <a:gd name="connsiteY43" fmla="*/ 2259908 h 2374981"/>
                  <a:gd name="connsiteX44" fmla="*/ 1576805 w 2373330"/>
                  <a:gd name="connsiteY44" fmla="*/ 2122245 h 2374981"/>
                  <a:gd name="connsiteX45" fmla="*/ 1811085 w 2373330"/>
                  <a:gd name="connsiteY45" fmla="*/ 1739520 h 2374981"/>
                  <a:gd name="connsiteX46" fmla="*/ 1767234 w 2373330"/>
                  <a:gd name="connsiteY46" fmla="*/ 1377929 h 2374981"/>
                  <a:gd name="connsiteX47" fmla="*/ 1617637 w 2373330"/>
                  <a:gd name="connsiteY47" fmla="*/ 1164569 h 2374981"/>
                  <a:gd name="connsiteX48" fmla="*/ 1303204 w 2373330"/>
                  <a:gd name="connsiteY48" fmla="*/ 1006418 h 2374981"/>
                  <a:gd name="connsiteX49" fmla="*/ 1114358 w 2373330"/>
                  <a:gd name="connsiteY49" fmla="*/ 996714 h 2374981"/>
                  <a:gd name="connsiteX50" fmla="*/ 977773 w 2373330"/>
                  <a:gd name="connsiteY50" fmla="*/ 1024102 h 2374981"/>
                  <a:gd name="connsiteX51" fmla="*/ 779653 w 2373330"/>
                  <a:gd name="connsiteY51" fmla="*/ 871127 h 2374981"/>
                  <a:gd name="connsiteX52" fmla="*/ 898625 w 2373330"/>
                  <a:gd name="connsiteY52" fmla="*/ 711610 h 2374981"/>
                  <a:gd name="connsiteX53" fmla="*/ 1104221 w 2373330"/>
                  <a:gd name="connsiteY53" fmla="*/ 666968 h 2374981"/>
                  <a:gd name="connsiteX54" fmla="*/ 1499024 w 2373330"/>
                  <a:gd name="connsiteY54" fmla="*/ 721818 h 2374981"/>
                  <a:gd name="connsiteX55" fmla="*/ 1742504 w 2373330"/>
                  <a:gd name="connsiteY55" fmla="*/ 872780 h 2374981"/>
                  <a:gd name="connsiteX56" fmla="*/ 1927685 w 2373330"/>
                  <a:gd name="connsiteY56" fmla="*/ 1119209 h 2374981"/>
                  <a:gd name="connsiteX57" fmla="*/ 2002663 w 2373330"/>
                  <a:gd name="connsiteY57" fmla="*/ 1367649 h 2374981"/>
                  <a:gd name="connsiteX58" fmla="*/ 2011145 w 2373330"/>
                  <a:gd name="connsiteY58" fmla="*/ 1572814 h 2374981"/>
                  <a:gd name="connsiteX59" fmla="*/ 1953636 w 2373330"/>
                  <a:gd name="connsiteY59" fmla="*/ 1807093 h 2374981"/>
                  <a:gd name="connsiteX60" fmla="*/ 1761339 w 2373330"/>
                  <a:gd name="connsiteY60" fmla="*/ 2083785 h 2374981"/>
                  <a:gd name="connsiteX61" fmla="*/ 1723526 w 2373330"/>
                  <a:gd name="connsiteY61" fmla="*/ 2117141 h 2374981"/>
                  <a:gd name="connsiteX62" fmla="*/ 1696785 w 2373330"/>
                  <a:gd name="connsiteY62" fmla="*/ 2147190 h 2374981"/>
                  <a:gd name="connsiteX63" fmla="*/ 1727193 w 2373330"/>
                  <a:gd name="connsiteY63" fmla="*/ 2121023 h 2374981"/>
                  <a:gd name="connsiteX64" fmla="*/ 1847459 w 2373330"/>
                  <a:gd name="connsiteY64" fmla="*/ 2026420 h 2374981"/>
                  <a:gd name="connsiteX65" fmla="*/ 1986560 w 2373330"/>
                  <a:gd name="connsiteY65" fmla="*/ 1859283 h 2374981"/>
                  <a:gd name="connsiteX66" fmla="*/ 2131268 w 2373330"/>
                  <a:gd name="connsiteY66" fmla="*/ 1483099 h 2374981"/>
                  <a:gd name="connsiteX67" fmla="*/ 2139607 w 2373330"/>
                  <a:gd name="connsiteY67" fmla="*/ 1259172 h 2374981"/>
                  <a:gd name="connsiteX68" fmla="*/ 1948676 w 2373330"/>
                  <a:gd name="connsiteY68" fmla="*/ 763656 h 2374981"/>
                  <a:gd name="connsiteX69" fmla="*/ 1599953 w 2373330"/>
                  <a:gd name="connsiteY69" fmla="*/ 478841 h 2374981"/>
                  <a:gd name="connsiteX70" fmla="*/ 1305217 w 2373330"/>
                  <a:gd name="connsiteY70" fmla="*/ 393439 h 2374981"/>
                  <a:gd name="connsiteX71" fmla="*/ 1172802 w 2373330"/>
                  <a:gd name="connsiteY71" fmla="*/ 383375 h 2374981"/>
                  <a:gd name="connsiteX72" fmla="*/ 804454 w 2373330"/>
                  <a:gd name="connsiteY72" fmla="*/ 467195 h 2374981"/>
                  <a:gd name="connsiteX73" fmla="*/ 476146 w 2373330"/>
                  <a:gd name="connsiteY73" fmla="*/ 706219 h 2374981"/>
                  <a:gd name="connsiteX74" fmla="*/ 406776 w 2373330"/>
                  <a:gd name="connsiteY74" fmla="*/ 793418 h 2374981"/>
                  <a:gd name="connsiteX75" fmla="*/ 344594 w 2373330"/>
                  <a:gd name="connsiteY75" fmla="*/ 836550 h 2374981"/>
                  <a:gd name="connsiteX76" fmla="*/ 131593 w 2373330"/>
                  <a:gd name="connsiteY76" fmla="*/ 748848 h 2374981"/>
                  <a:gd name="connsiteX77" fmla="*/ 158335 w 2373330"/>
                  <a:gd name="connsiteY77" fmla="*/ 571575 h 2374981"/>
                  <a:gd name="connsiteX78" fmla="*/ 350129 w 2373330"/>
                  <a:gd name="connsiteY78" fmla="*/ 331401 h 2374981"/>
                  <a:gd name="connsiteX79" fmla="*/ 891940 w 2373330"/>
                  <a:gd name="connsiteY79" fmla="*/ 36665 h 2374981"/>
                  <a:gd name="connsiteX80" fmla="*/ 1073669 w 2373330"/>
                  <a:gd name="connsiteY80" fmla="*/ 5179 h 2374981"/>
                  <a:gd name="connsiteX81" fmla="*/ 1188830 w 2373330"/>
                  <a:gd name="connsiteY81" fmla="*/ 7 h 2374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2373330" h="2374981">
                    <a:moveTo>
                      <a:pt x="379171" y="1608183"/>
                    </a:moveTo>
                    <a:cubicBezTo>
                      <a:pt x="436249" y="1607607"/>
                      <a:pt x="497425" y="1665045"/>
                      <a:pt x="497137" y="1726365"/>
                    </a:cubicBezTo>
                    <a:cubicBezTo>
                      <a:pt x="496849" y="1787684"/>
                      <a:pt x="439628" y="1849722"/>
                      <a:pt x="379890" y="1840880"/>
                    </a:cubicBezTo>
                    <a:cubicBezTo>
                      <a:pt x="321877" y="1850441"/>
                      <a:pt x="261205" y="1782796"/>
                      <a:pt x="262283" y="1724280"/>
                    </a:cubicBezTo>
                    <a:cubicBezTo>
                      <a:pt x="263361" y="1665764"/>
                      <a:pt x="318427" y="1608757"/>
                      <a:pt x="379171" y="1608183"/>
                    </a:cubicBezTo>
                    <a:close/>
                    <a:moveTo>
                      <a:pt x="1166877" y="1331103"/>
                    </a:moveTo>
                    <a:cubicBezTo>
                      <a:pt x="1236057" y="1328377"/>
                      <a:pt x="1302467" y="1343351"/>
                      <a:pt x="1366895" y="1373328"/>
                    </a:cubicBezTo>
                    <a:cubicBezTo>
                      <a:pt x="1447265" y="1409991"/>
                      <a:pt x="1513113" y="1472525"/>
                      <a:pt x="1553801" y="1550960"/>
                    </a:cubicBezTo>
                    <a:cubicBezTo>
                      <a:pt x="1582053" y="1604948"/>
                      <a:pt x="1585862" y="1664757"/>
                      <a:pt x="1577668" y="1725933"/>
                    </a:cubicBezTo>
                    <a:cubicBezTo>
                      <a:pt x="1570479" y="1779920"/>
                      <a:pt x="1547259" y="1822333"/>
                      <a:pt x="1497658" y="1844762"/>
                    </a:cubicBezTo>
                    <a:cubicBezTo>
                      <a:pt x="1405642" y="1886313"/>
                      <a:pt x="1302125" y="1851375"/>
                      <a:pt x="1274809" y="1729743"/>
                    </a:cubicBezTo>
                    <a:cubicBezTo>
                      <a:pt x="1265463" y="1687761"/>
                      <a:pt x="1251158" y="1649877"/>
                      <a:pt x="1212698" y="1623710"/>
                    </a:cubicBezTo>
                    <a:cubicBezTo>
                      <a:pt x="1168200" y="1593517"/>
                      <a:pt x="1122049" y="1595962"/>
                      <a:pt x="1073813" y="1608111"/>
                    </a:cubicBezTo>
                    <a:cubicBezTo>
                      <a:pt x="981510" y="1631402"/>
                      <a:pt x="926589" y="1693296"/>
                      <a:pt x="906460" y="1782867"/>
                    </a:cubicBezTo>
                    <a:cubicBezTo>
                      <a:pt x="890645" y="1853172"/>
                      <a:pt x="912211" y="1920459"/>
                      <a:pt x="950384" y="1979909"/>
                    </a:cubicBezTo>
                    <a:cubicBezTo>
                      <a:pt x="992365" y="2047504"/>
                      <a:pt x="1060226" y="2094942"/>
                      <a:pt x="1138152" y="2111174"/>
                    </a:cubicBezTo>
                    <a:cubicBezTo>
                      <a:pt x="1235486" y="2132740"/>
                      <a:pt x="1325058" y="2114265"/>
                      <a:pt x="1410746" y="2067036"/>
                    </a:cubicBezTo>
                    <a:cubicBezTo>
                      <a:pt x="1452441" y="2043277"/>
                      <a:pt x="1490109" y="2013013"/>
                      <a:pt x="1522242" y="1977393"/>
                    </a:cubicBezTo>
                    <a:cubicBezTo>
                      <a:pt x="1529072" y="1970636"/>
                      <a:pt x="1535254" y="1958918"/>
                      <a:pt x="1550422" y="1968695"/>
                    </a:cubicBezTo>
                    <a:cubicBezTo>
                      <a:pt x="1482346" y="2078969"/>
                      <a:pt x="1387671" y="2150928"/>
                      <a:pt x="1259281" y="2174003"/>
                    </a:cubicBezTo>
                    <a:cubicBezTo>
                      <a:pt x="1174023" y="2189387"/>
                      <a:pt x="1089196" y="2183133"/>
                      <a:pt x="1010337" y="2146471"/>
                    </a:cubicBezTo>
                    <a:cubicBezTo>
                      <a:pt x="878209" y="2085079"/>
                      <a:pt x="792879" y="1982713"/>
                      <a:pt x="764771" y="1838652"/>
                    </a:cubicBezTo>
                    <a:cubicBezTo>
                      <a:pt x="744644" y="1735710"/>
                      <a:pt x="758301" y="1634852"/>
                      <a:pt x="813079" y="1543916"/>
                    </a:cubicBezTo>
                    <a:cubicBezTo>
                      <a:pt x="877777" y="1436085"/>
                      <a:pt x="971230" y="1365996"/>
                      <a:pt x="1096745" y="1339829"/>
                    </a:cubicBezTo>
                    <a:cubicBezTo>
                      <a:pt x="1120450" y="1334887"/>
                      <a:pt x="1143817" y="1332011"/>
                      <a:pt x="1166877" y="1331103"/>
                    </a:cubicBezTo>
                    <a:close/>
                    <a:moveTo>
                      <a:pt x="166961" y="1036179"/>
                    </a:moveTo>
                    <a:cubicBezTo>
                      <a:pt x="260055" y="1036179"/>
                      <a:pt x="333595" y="1106556"/>
                      <a:pt x="334314" y="1207414"/>
                    </a:cubicBezTo>
                    <a:cubicBezTo>
                      <a:pt x="334817" y="1284261"/>
                      <a:pt x="266524" y="1372178"/>
                      <a:pt x="167896" y="1372753"/>
                    </a:cubicBezTo>
                    <a:cubicBezTo>
                      <a:pt x="79547" y="1373328"/>
                      <a:pt x="-5280" y="1298782"/>
                      <a:pt x="256" y="1202238"/>
                    </a:cubicBezTo>
                    <a:cubicBezTo>
                      <a:pt x="-1110" y="1107491"/>
                      <a:pt x="73868" y="1036179"/>
                      <a:pt x="166961" y="1036179"/>
                    </a:cubicBezTo>
                    <a:close/>
                    <a:moveTo>
                      <a:pt x="1188830" y="7"/>
                    </a:moveTo>
                    <a:cubicBezTo>
                      <a:pt x="1456862" y="950"/>
                      <a:pt x="1718090" y="92350"/>
                      <a:pt x="1929122" y="261240"/>
                    </a:cubicBezTo>
                    <a:cubicBezTo>
                      <a:pt x="2134934" y="425609"/>
                      <a:pt x="2280290" y="653735"/>
                      <a:pt x="2342328" y="909730"/>
                    </a:cubicBezTo>
                    <a:cubicBezTo>
                      <a:pt x="2363103" y="1000351"/>
                      <a:pt x="2373455" y="1093027"/>
                      <a:pt x="2373311" y="1185991"/>
                    </a:cubicBezTo>
                    <a:cubicBezTo>
                      <a:pt x="2374892" y="1456652"/>
                      <a:pt x="2281943" y="1719377"/>
                      <a:pt x="2110493" y="1928798"/>
                    </a:cubicBezTo>
                    <a:cubicBezTo>
                      <a:pt x="1866725" y="2233727"/>
                      <a:pt x="1488744" y="2399426"/>
                      <a:pt x="1099333" y="2372051"/>
                    </a:cubicBezTo>
                    <a:cubicBezTo>
                      <a:pt x="966271" y="2363497"/>
                      <a:pt x="836731" y="2334455"/>
                      <a:pt x="714955" y="2276801"/>
                    </a:cubicBezTo>
                    <a:cubicBezTo>
                      <a:pt x="648963" y="2245531"/>
                      <a:pt x="587428" y="2208294"/>
                      <a:pt x="536819" y="2154594"/>
                    </a:cubicBezTo>
                    <a:cubicBezTo>
                      <a:pt x="521076" y="2136687"/>
                      <a:pt x="508065" y="2116559"/>
                      <a:pt x="498144" y="2094856"/>
                    </a:cubicBezTo>
                    <a:cubicBezTo>
                      <a:pt x="495556" y="2089752"/>
                      <a:pt x="493040" y="2084433"/>
                      <a:pt x="496922" y="2079976"/>
                    </a:cubicBezTo>
                    <a:cubicBezTo>
                      <a:pt x="502026" y="2074152"/>
                      <a:pt x="506842" y="2080694"/>
                      <a:pt x="510580" y="2083067"/>
                    </a:cubicBezTo>
                    <a:cubicBezTo>
                      <a:pt x="593897" y="2135544"/>
                      <a:pt x="688140" y="2163508"/>
                      <a:pt x="778719" y="2198732"/>
                    </a:cubicBezTo>
                    <a:cubicBezTo>
                      <a:pt x="848736" y="2225978"/>
                      <a:pt x="923930" y="2238558"/>
                      <a:pt x="998764" y="2250347"/>
                    </a:cubicBezTo>
                    <a:cubicBezTo>
                      <a:pt x="1061233" y="2259908"/>
                      <a:pt x="1124566" y="2263114"/>
                      <a:pt x="1187683" y="2259908"/>
                    </a:cubicBezTo>
                    <a:cubicBezTo>
                      <a:pt x="1330953" y="2253438"/>
                      <a:pt x="1463512" y="2213469"/>
                      <a:pt x="1576805" y="2122245"/>
                    </a:cubicBezTo>
                    <a:cubicBezTo>
                      <a:pt x="1697863" y="2026527"/>
                      <a:pt x="1780892" y="1890863"/>
                      <a:pt x="1811085" y="1739520"/>
                    </a:cubicBezTo>
                    <a:cubicBezTo>
                      <a:pt x="1836892" y="1615443"/>
                      <a:pt x="1819208" y="1494170"/>
                      <a:pt x="1767234" y="1377929"/>
                    </a:cubicBezTo>
                    <a:cubicBezTo>
                      <a:pt x="1732296" y="1297430"/>
                      <a:pt x="1681401" y="1224846"/>
                      <a:pt x="1617637" y="1164569"/>
                    </a:cubicBezTo>
                    <a:cubicBezTo>
                      <a:pt x="1528497" y="1081396"/>
                      <a:pt x="1421746" y="1032513"/>
                      <a:pt x="1303204" y="1006418"/>
                    </a:cubicBezTo>
                    <a:cubicBezTo>
                      <a:pt x="1240591" y="992759"/>
                      <a:pt x="1177331" y="994485"/>
                      <a:pt x="1114358" y="996714"/>
                    </a:cubicBezTo>
                    <a:cubicBezTo>
                      <a:pt x="1067847" y="998367"/>
                      <a:pt x="1022343" y="1011594"/>
                      <a:pt x="977773" y="1024102"/>
                    </a:cubicBezTo>
                    <a:cubicBezTo>
                      <a:pt x="854846" y="1058320"/>
                      <a:pt x="781881" y="971984"/>
                      <a:pt x="779653" y="871127"/>
                    </a:cubicBezTo>
                    <a:cubicBezTo>
                      <a:pt x="777856" y="791117"/>
                      <a:pt x="826092" y="738209"/>
                      <a:pt x="898625" y="711610"/>
                    </a:cubicBezTo>
                    <a:cubicBezTo>
                      <a:pt x="965049" y="688190"/>
                      <a:pt x="1034060" y="673194"/>
                      <a:pt x="1104221" y="666968"/>
                    </a:cubicBezTo>
                    <a:cubicBezTo>
                      <a:pt x="1238290" y="652836"/>
                      <a:pt x="1373869" y="671670"/>
                      <a:pt x="1499024" y="721818"/>
                    </a:cubicBezTo>
                    <a:cubicBezTo>
                      <a:pt x="1588523" y="757187"/>
                      <a:pt x="1671049" y="808320"/>
                      <a:pt x="1742504" y="872780"/>
                    </a:cubicBezTo>
                    <a:cubicBezTo>
                      <a:pt x="1819783" y="941993"/>
                      <a:pt x="1882684" y="1025727"/>
                      <a:pt x="1927685" y="1119209"/>
                    </a:cubicBezTo>
                    <a:cubicBezTo>
                      <a:pt x="1964923" y="1197810"/>
                      <a:pt x="1990226" y="1281558"/>
                      <a:pt x="2002663" y="1367649"/>
                    </a:cubicBezTo>
                    <a:cubicBezTo>
                      <a:pt x="2012799" y="1435539"/>
                      <a:pt x="2015674" y="1504321"/>
                      <a:pt x="2011145" y="1572814"/>
                    </a:cubicBezTo>
                    <a:cubicBezTo>
                      <a:pt x="2006114" y="1653716"/>
                      <a:pt x="1986704" y="1733071"/>
                      <a:pt x="1953636" y="1807093"/>
                    </a:cubicBezTo>
                    <a:cubicBezTo>
                      <a:pt x="1908635" y="1911214"/>
                      <a:pt x="1843218" y="2005292"/>
                      <a:pt x="1761339" y="2083785"/>
                    </a:cubicBezTo>
                    <a:cubicBezTo>
                      <a:pt x="1749190" y="2095359"/>
                      <a:pt x="1736178" y="2106070"/>
                      <a:pt x="1723526" y="2117141"/>
                    </a:cubicBezTo>
                    <a:cubicBezTo>
                      <a:pt x="1716841" y="2126702"/>
                      <a:pt x="1700307" y="2126342"/>
                      <a:pt x="1696785" y="2147190"/>
                    </a:cubicBezTo>
                    <a:cubicBezTo>
                      <a:pt x="1707280" y="2133459"/>
                      <a:pt x="1721154" y="2132740"/>
                      <a:pt x="1727193" y="2121023"/>
                    </a:cubicBezTo>
                    <a:cubicBezTo>
                      <a:pt x="1773416" y="2097300"/>
                      <a:pt x="1811516" y="2062291"/>
                      <a:pt x="1847459" y="2026420"/>
                    </a:cubicBezTo>
                    <a:cubicBezTo>
                      <a:pt x="1899793" y="1975934"/>
                      <a:pt x="1946375" y="1919891"/>
                      <a:pt x="1986560" y="1859283"/>
                    </a:cubicBezTo>
                    <a:cubicBezTo>
                      <a:pt x="2060747" y="1745486"/>
                      <a:pt x="2110062" y="1617290"/>
                      <a:pt x="2131268" y="1483099"/>
                    </a:cubicBezTo>
                    <a:cubicBezTo>
                      <a:pt x="2142914" y="1409056"/>
                      <a:pt x="2145717" y="1333884"/>
                      <a:pt x="2139607" y="1259172"/>
                    </a:cubicBezTo>
                    <a:cubicBezTo>
                      <a:pt x="2126236" y="1078779"/>
                      <a:pt x="2059813" y="906380"/>
                      <a:pt x="1948676" y="763656"/>
                    </a:cubicBezTo>
                    <a:cubicBezTo>
                      <a:pt x="1854289" y="642024"/>
                      <a:pt x="1740204" y="544617"/>
                      <a:pt x="1599953" y="478841"/>
                    </a:cubicBezTo>
                    <a:cubicBezTo>
                      <a:pt x="1507219" y="434005"/>
                      <a:pt x="1407584" y="405128"/>
                      <a:pt x="1305217" y="393439"/>
                    </a:cubicBezTo>
                    <a:cubicBezTo>
                      <a:pt x="1261079" y="388767"/>
                      <a:pt x="1217084" y="381003"/>
                      <a:pt x="1172802" y="383375"/>
                    </a:cubicBezTo>
                    <a:cubicBezTo>
                      <a:pt x="1045346" y="390564"/>
                      <a:pt x="922060" y="414287"/>
                      <a:pt x="804454" y="467195"/>
                    </a:cubicBezTo>
                    <a:cubicBezTo>
                      <a:pt x="679874" y="523634"/>
                      <a:pt x="568162" y="604974"/>
                      <a:pt x="476146" y="706219"/>
                    </a:cubicBezTo>
                    <a:cubicBezTo>
                      <a:pt x="450411" y="733112"/>
                      <a:pt x="427192" y="762298"/>
                      <a:pt x="406776" y="793418"/>
                    </a:cubicBezTo>
                    <a:cubicBezTo>
                      <a:pt x="393190" y="816026"/>
                      <a:pt x="370545" y="831726"/>
                      <a:pt x="344594" y="836550"/>
                    </a:cubicBezTo>
                    <a:cubicBezTo>
                      <a:pt x="263578" y="853371"/>
                      <a:pt x="165380" y="825048"/>
                      <a:pt x="131593" y="748848"/>
                    </a:cubicBezTo>
                    <a:cubicBezTo>
                      <a:pt x="102839" y="683287"/>
                      <a:pt x="125699" y="627071"/>
                      <a:pt x="158335" y="571575"/>
                    </a:cubicBezTo>
                    <a:cubicBezTo>
                      <a:pt x="210238" y="482601"/>
                      <a:pt x="274864" y="401685"/>
                      <a:pt x="350129" y="331401"/>
                    </a:cubicBezTo>
                    <a:cubicBezTo>
                      <a:pt x="503176" y="189303"/>
                      <a:pt x="689507" y="87949"/>
                      <a:pt x="891940" y="36665"/>
                    </a:cubicBezTo>
                    <a:cubicBezTo>
                      <a:pt x="951678" y="21770"/>
                      <a:pt x="1012423" y="11246"/>
                      <a:pt x="1073669" y="5179"/>
                    </a:cubicBezTo>
                    <a:cubicBezTo>
                      <a:pt x="1112111" y="1584"/>
                      <a:pt x="1150540" y="-128"/>
                      <a:pt x="1188830" y="7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7" name="任意多边形: 形状 416">
                <a:extLst>
                  <a:ext uri="{FF2B5EF4-FFF2-40B4-BE49-F238E27FC236}">
                    <a16:creationId xmlns:a16="http://schemas.microsoft.com/office/drawing/2014/main" id="{68AF29DE-211D-C51F-6A94-E3A4F767BE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95280" y="1463157"/>
                <a:ext cx="309430" cy="309646"/>
              </a:xfrm>
              <a:custGeom>
                <a:avLst/>
                <a:gdLst>
                  <a:gd name="connsiteX0" fmla="*/ 379171 w 2373330"/>
                  <a:gd name="connsiteY0" fmla="*/ 1608183 h 2374981"/>
                  <a:gd name="connsiteX1" fmla="*/ 497137 w 2373330"/>
                  <a:gd name="connsiteY1" fmla="*/ 1726365 h 2374981"/>
                  <a:gd name="connsiteX2" fmla="*/ 379890 w 2373330"/>
                  <a:gd name="connsiteY2" fmla="*/ 1840880 h 2374981"/>
                  <a:gd name="connsiteX3" fmla="*/ 262283 w 2373330"/>
                  <a:gd name="connsiteY3" fmla="*/ 1724280 h 2374981"/>
                  <a:gd name="connsiteX4" fmla="*/ 379171 w 2373330"/>
                  <a:gd name="connsiteY4" fmla="*/ 1608183 h 2374981"/>
                  <a:gd name="connsiteX5" fmla="*/ 1166877 w 2373330"/>
                  <a:gd name="connsiteY5" fmla="*/ 1331103 h 2374981"/>
                  <a:gd name="connsiteX6" fmla="*/ 1366895 w 2373330"/>
                  <a:gd name="connsiteY6" fmla="*/ 1373328 h 2374981"/>
                  <a:gd name="connsiteX7" fmla="*/ 1553801 w 2373330"/>
                  <a:gd name="connsiteY7" fmla="*/ 1550960 h 2374981"/>
                  <a:gd name="connsiteX8" fmla="*/ 1577668 w 2373330"/>
                  <a:gd name="connsiteY8" fmla="*/ 1725933 h 2374981"/>
                  <a:gd name="connsiteX9" fmla="*/ 1497658 w 2373330"/>
                  <a:gd name="connsiteY9" fmla="*/ 1844762 h 2374981"/>
                  <a:gd name="connsiteX10" fmla="*/ 1274809 w 2373330"/>
                  <a:gd name="connsiteY10" fmla="*/ 1729743 h 2374981"/>
                  <a:gd name="connsiteX11" fmla="*/ 1212698 w 2373330"/>
                  <a:gd name="connsiteY11" fmla="*/ 1623710 h 2374981"/>
                  <a:gd name="connsiteX12" fmla="*/ 1073813 w 2373330"/>
                  <a:gd name="connsiteY12" fmla="*/ 1608111 h 2374981"/>
                  <a:gd name="connsiteX13" fmla="*/ 906460 w 2373330"/>
                  <a:gd name="connsiteY13" fmla="*/ 1782867 h 2374981"/>
                  <a:gd name="connsiteX14" fmla="*/ 950384 w 2373330"/>
                  <a:gd name="connsiteY14" fmla="*/ 1979909 h 2374981"/>
                  <a:gd name="connsiteX15" fmla="*/ 1138152 w 2373330"/>
                  <a:gd name="connsiteY15" fmla="*/ 2111174 h 2374981"/>
                  <a:gd name="connsiteX16" fmla="*/ 1410746 w 2373330"/>
                  <a:gd name="connsiteY16" fmla="*/ 2067036 h 2374981"/>
                  <a:gd name="connsiteX17" fmla="*/ 1522242 w 2373330"/>
                  <a:gd name="connsiteY17" fmla="*/ 1977393 h 2374981"/>
                  <a:gd name="connsiteX18" fmla="*/ 1550422 w 2373330"/>
                  <a:gd name="connsiteY18" fmla="*/ 1968695 h 2374981"/>
                  <a:gd name="connsiteX19" fmla="*/ 1259281 w 2373330"/>
                  <a:gd name="connsiteY19" fmla="*/ 2174003 h 2374981"/>
                  <a:gd name="connsiteX20" fmla="*/ 1010337 w 2373330"/>
                  <a:gd name="connsiteY20" fmla="*/ 2146471 h 2374981"/>
                  <a:gd name="connsiteX21" fmla="*/ 764771 w 2373330"/>
                  <a:gd name="connsiteY21" fmla="*/ 1838652 h 2374981"/>
                  <a:gd name="connsiteX22" fmla="*/ 813079 w 2373330"/>
                  <a:gd name="connsiteY22" fmla="*/ 1543916 h 2374981"/>
                  <a:gd name="connsiteX23" fmla="*/ 1096745 w 2373330"/>
                  <a:gd name="connsiteY23" fmla="*/ 1339829 h 2374981"/>
                  <a:gd name="connsiteX24" fmla="*/ 1166877 w 2373330"/>
                  <a:gd name="connsiteY24" fmla="*/ 1331103 h 2374981"/>
                  <a:gd name="connsiteX25" fmla="*/ 166961 w 2373330"/>
                  <a:gd name="connsiteY25" fmla="*/ 1036179 h 2374981"/>
                  <a:gd name="connsiteX26" fmla="*/ 334314 w 2373330"/>
                  <a:gd name="connsiteY26" fmla="*/ 1207414 h 2374981"/>
                  <a:gd name="connsiteX27" fmla="*/ 167896 w 2373330"/>
                  <a:gd name="connsiteY27" fmla="*/ 1372753 h 2374981"/>
                  <a:gd name="connsiteX28" fmla="*/ 256 w 2373330"/>
                  <a:gd name="connsiteY28" fmla="*/ 1202238 h 2374981"/>
                  <a:gd name="connsiteX29" fmla="*/ 166961 w 2373330"/>
                  <a:gd name="connsiteY29" fmla="*/ 1036179 h 2374981"/>
                  <a:gd name="connsiteX30" fmla="*/ 1188830 w 2373330"/>
                  <a:gd name="connsiteY30" fmla="*/ 7 h 2374981"/>
                  <a:gd name="connsiteX31" fmla="*/ 1929122 w 2373330"/>
                  <a:gd name="connsiteY31" fmla="*/ 261240 h 2374981"/>
                  <a:gd name="connsiteX32" fmla="*/ 2342328 w 2373330"/>
                  <a:gd name="connsiteY32" fmla="*/ 909730 h 2374981"/>
                  <a:gd name="connsiteX33" fmla="*/ 2373311 w 2373330"/>
                  <a:gd name="connsiteY33" fmla="*/ 1185991 h 2374981"/>
                  <a:gd name="connsiteX34" fmla="*/ 2110493 w 2373330"/>
                  <a:gd name="connsiteY34" fmla="*/ 1928798 h 2374981"/>
                  <a:gd name="connsiteX35" fmla="*/ 1099333 w 2373330"/>
                  <a:gd name="connsiteY35" fmla="*/ 2372051 h 2374981"/>
                  <a:gd name="connsiteX36" fmla="*/ 714955 w 2373330"/>
                  <a:gd name="connsiteY36" fmla="*/ 2276801 h 2374981"/>
                  <a:gd name="connsiteX37" fmla="*/ 536819 w 2373330"/>
                  <a:gd name="connsiteY37" fmla="*/ 2154594 h 2374981"/>
                  <a:gd name="connsiteX38" fmla="*/ 498144 w 2373330"/>
                  <a:gd name="connsiteY38" fmla="*/ 2094856 h 2374981"/>
                  <a:gd name="connsiteX39" fmla="*/ 496922 w 2373330"/>
                  <a:gd name="connsiteY39" fmla="*/ 2079976 h 2374981"/>
                  <a:gd name="connsiteX40" fmla="*/ 510580 w 2373330"/>
                  <a:gd name="connsiteY40" fmla="*/ 2083067 h 2374981"/>
                  <a:gd name="connsiteX41" fmla="*/ 778719 w 2373330"/>
                  <a:gd name="connsiteY41" fmla="*/ 2198732 h 2374981"/>
                  <a:gd name="connsiteX42" fmla="*/ 998764 w 2373330"/>
                  <a:gd name="connsiteY42" fmla="*/ 2250347 h 2374981"/>
                  <a:gd name="connsiteX43" fmla="*/ 1187683 w 2373330"/>
                  <a:gd name="connsiteY43" fmla="*/ 2259908 h 2374981"/>
                  <a:gd name="connsiteX44" fmla="*/ 1576805 w 2373330"/>
                  <a:gd name="connsiteY44" fmla="*/ 2122245 h 2374981"/>
                  <a:gd name="connsiteX45" fmla="*/ 1811085 w 2373330"/>
                  <a:gd name="connsiteY45" fmla="*/ 1739520 h 2374981"/>
                  <a:gd name="connsiteX46" fmla="*/ 1767234 w 2373330"/>
                  <a:gd name="connsiteY46" fmla="*/ 1377929 h 2374981"/>
                  <a:gd name="connsiteX47" fmla="*/ 1617637 w 2373330"/>
                  <a:gd name="connsiteY47" fmla="*/ 1164569 h 2374981"/>
                  <a:gd name="connsiteX48" fmla="*/ 1303204 w 2373330"/>
                  <a:gd name="connsiteY48" fmla="*/ 1006418 h 2374981"/>
                  <a:gd name="connsiteX49" fmla="*/ 1114358 w 2373330"/>
                  <a:gd name="connsiteY49" fmla="*/ 996714 h 2374981"/>
                  <a:gd name="connsiteX50" fmla="*/ 977773 w 2373330"/>
                  <a:gd name="connsiteY50" fmla="*/ 1024102 h 2374981"/>
                  <a:gd name="connsiteX51" fmla="*/ 779653 w 2373330"/>
                  <a:gd name="connsiteY51" fmla="*/ 871127 h 2374981"/>
                  <a:gd name="connsiteX52" fmla="*/ 898625 w 2373330"/>
                  <a:gd name="connsiteY52" fmla="*/ 711610 h 2374981"/>
                  <a:gd name="connsiteX53" fmla="*/ 1104221 w 2373330"/>
                  <a:gd name="connsiteY53" fmla="*/ 666968 h 2374981"/>
                  <a:gd name="connsiteX54" fmla="*/ 1499024 w 2373330"/>
                  <a:gd name="connsiteY54" fmla="*/ 721818 h 2374981"/>
                  <a:gd name="connsiteX55" fmla="*/ 1742504 w 2373330"/>
                  <a:gd name="connsiteY55" fmla="*/ 872780 h 2374981"/>
                  <a:gd name="connsiteX56" fmla="*/ 1927685 w 2373330"/>
                  <a:gd name="connsiteY56" fmla="*/ 1119209 h 2374981"/>
                  <a:gd name="connsiteX57" fmla="*/ 2002663 w 2373330"/>
                  <a:gd name="connsiteY57" fmla="*/ 1367649 h 2374981"/>
                  <a:gd name="connsiteX58" fmla="*/ 2011145 w 2373330"/>
                  <a:gd name="connsiteY58" fmla="*/ 1572814 h 2374981"/>
                  <a:gd name="connsiteX59" fmla="*/ 1953636 w 2373330"/>
                  <a:gd name="connsiteY59" fmla="*/ 1807093 h 2374981"/>
                  <a:gd name="connsiteX60" fmla="*/ 1761339 w 2373330"/>
                  <a:gd name="connsiteY60" fmla="*/ 2083785 h 2374981"/>
                  <a:gd name="connsiteX61" fmla="*/ 1723526 w 2373330"/>
                  <a:gd name="connsiteY61" fmla="*/ 2117141 h 2374981"/>
                  <a:gd name="connsiteX62" fmla="*/ 1696785 w 2373330"/>
                  <a:gd name="connsiteY62" fmla="*/ 2147190 h 2374981"/>
                  <a:gd name="connsiteX63" fmla="*/ 1727193 w 2373330"/>
                  <a:gd name="connsiteY63" fmla="*/ 2121023 h 2374981"/>
                  <a:gd name="connsiteX64" fmla="*/ 1847459 w 2373330"/>
                  <a:gd name="connsiteY64" fmla="*/ 2026420 h 2374981"/>
                  <a:gd name="connsiteX65" fmla="*/ 1986560 w 2373330"/>
                  <a:gd name="connsiteY65" fmla="*/ 1859283 h 2374981"/>
                  <a:gd name="connsiteX66" fmla="*/ 2131268 w 2373330"/>
                  <a:gd name="connsiteY66" fmla="*/ 1483099 h 2374981"/>
                  <a:gd name="connsiteX67" fmla="*/ 2139607 w 2373330"/>
                  <a:gd name="connsiteY67" fmla="*/ 1259172 h 2374981"/>
                  <a:gd name="connsiteX68" fmla="*/ 1948676 w 2373330"/>
                  <a:gd name="connsiteY68" fmla="*/ 763656 h 2374981"/>
                  <a:gd name="connsiteX69" fmla="*/ 1599953 w 2373330"/>
                  <a:gd name="connsiteY69" fmla="*/ 478841 h 2374981"/>
                  <a:gd name="connsiteX70" fmla="*/ 1305217 w 2373330"/>
                  <a:gd name="connsiteY70" fmla="*/ 393439 h 2374981"/>
                  <a:gd name="connsiteX71" fmla="*/ 1172802 w 2373330"/>
                  <a:gd name="connsiteY71" fmla="*/ 383375 h 2374981"/>
                  <a:gd name="connsiteX72" fmla="*/ 804454 w 2373330"/>
                  <a:gd name="connsiteY72" fmla="*/ 467195 h 2374981"/>
                  <a:gd name="connsiteX73" fmla="*/ 476146 w 2373330"/>
                  <a:gd name="connsiteY73" fmla="*/ 706219 h 2374981"/>
                  <a:gd name="connsiteX74" fmla="*/ 406776 w 2373330"/>
                  <a:gd name="connsiteY74" fmla="*/ 793418 h 2374981"/>
                  <a:gd name="connsiteX75" fmla="*/ 344594 w 2373330"/>
                  <a:gd name="connsiteY75" fmla="*/ 836550 h 2374981"/>
                  <a:gd name="connsiteX76" fmla="*/ 131593 w 2373330"/>
                  <a:gd name="connsiteY76" fmla="*/ 748848 h 2374981"/>
                  <a:gd name="connsiteX77" fmla="*/ 158335 w 2373330"/>
                  <a:gd name="connsiteY77" fmla="*/ 571575 h 2374981"/>
                  <a:gd name="connsiteX78" fmla="*/ 350129 w 2373330"/>
                  <a:gd name="connsiteY78" fmla="*/ 331401 h 2374981"/>
                  <a:gd name="connsiteX79" fmla="*/ 891940 w 2373330"/>
                  <a:gd name="connsiteY79" fmla="*/ 36665 h 2374981"/>
                  <a:gd name="connsiteX80" fmla="*/ 1073669 w 2373330"/>
                  <a:gd name="connsiteY80" fmla="*/ 5179 h 2374981"/>
                  <a:gd name="connsiteX81" fmla="*/ 1188830 w 2373330"/>
                  <a:gd name="connsiteY81" fmla="*/ 7 h 2374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2373330" h="2374981">
                    <a:moveTo>
                      <a:pt x="379171" y="1608183"/>
                    </a:moveTo>
                    <a:cubicBezTo>
                      <a:pt x="436249" y="1607607"/>
                      <a:pt x="497425" y="1665045"/>
                      <a:pt x="497137" y="1726365"/>
                    </a:cubicBezTo>
                    <a:cubicBezTo>
                      <a:pt x="496849" y="1787684"/>
                      <a:pt x="439628" y="1849722"/>
                      <a:pt x="379890" y="1840880"/>
                    </a:cubicBezTo>
                    <a:cubicBezTo>
                      <a:pt x="321877" y="1850441"/>
                      <a:pt x="261205" y="1782796"/>
                      <a:pt x="262283" y="1724280"/>
                    </a:cubicBezTo>
                    <a:cubicBezTo>
                      <a:pt x="263361" y="1665764"/>
                      <a:pt x="318427" y="1608757"/>
                      <a:pt x="379171" y="1608183"/>
                    </a:cubicBezTo>
                    <a:close/>
                    <a:moveTo>
                      <a:pt x="1166877" y="1331103"/>
                    </a:moveTo>
                    <a:cubicBezTo>
                      <a:pt x="1236057" y="1328377"/>
                      <a:pt x="1302467" y="1343351"/>
                      <a:pt x="1366895" y="1373328"/>
                    </a:cubicBezTo>
                    <a:cubicBezTo>
                      <a:pt x="1447265" y="1409991"/>
                      <a:pt x="1513113" y="1472525"/>
                      <a:pt x="1553801" y="1550960"/>
                    </a:cubicBezTo>
                    <a:cubicBezTo>
                      <a:pt x="1582053" y="1604948"/>
                      <a:pt x="1585862" y="1664757"/>
                      <a:pt x="1577668" y="1725933"/>
                    </a:cubicBezTo>
                    <a:cubicBezTo>
                      <a:pt x="1570479" y="1779920"/>
                      <a:pt x="1547259" y="1822333"/>
                      <a:pt x="1497658" y="1844762"/>
                    </a:cubicBezTo>
                    <a:cubicBezTo>
                      <a:pt x="1405642" y="1886313"/>
                      <a:pt x="1302125" y="1851375"/>
                      <a:pt x="1274809" y="1729743"/>
                    </a:cubicBezTo>
                    <a:cubicBezTo>
                      <a:pt x="1265463" y="1687761"/>
                      <a:pt x="1251158" y="1649877"/>
                      <a:pt x="1212698" y="1623710"/>
                    </a:cubicBezTo>
                    <a:cubicBezTo>
                      <a:pt x="1168200" y="1593517"/>
                      <a:pt x="1122049" y="1595962"/>
                      <a:pt x="1073813" y="1608111"/>
                    </a:cubicBezTo>
                    <a:cubicBezTo>
                      <a:pt x="981510" y="1631402"/>
                      <a:pt x="926589" y="1693296"/>
                      <a:pt x="906460" y="1782867"/>
                    </a:cubicBezTo>
                    <a:cubicBezTo>
                      <a:pt x="890645" y="1853172"/>
                      <a:pt x="912211" y="1920459"/>
                      <a:pt x="950384" y="1979909"/>
                    </a:cubicBezTo>
                    <a:cubicBezTo>
                      <a:pt x="992365" y="2047504"/>
                      <a:pt x="1060226" y="2094942"/>
                      <a:pt x="1138152" y="2111174"/>
                    </a:cubicBezTo>
                    <a:cubicBezTo>
                      <a:pt x="1235486" y="2132740"/>
                      <a:pt x="1325058" y="2114265"/>
                      <a:pt x="1410746" y="2067036"/>
                    </a:cubicBezTo>
                    <a:cubicBezTo>
                      <a:pt x="1452441" y="2043277"/>
                      <a:pt x="1490109" y="2013013"/>
                      <a:pt x="1522242" y="1977393"/>
                    </a:cubicBezTo>
                    <a:cubicBezTo>
                      <a:pt x="1529072" y="1970636"/>
                      <a:pt x="1535254" y="1958918"/>
                      <a:pt x="1550422" y="1968695"/>
                    </a:cubicBezTo>
                    <a:cubicBezTo>
                      <a:pt x="1482346" y="2078969"/>
                      <a:pt x="1387671" y="2150928"/>
                      <a:pt x="1259281" y="2174003"/>
                    </a:cubicBezTo>
                    <a:cubicBezTo>
                      <a:pt x="1174023" y="2189387"/>
                      <a:pt x="1089196" y="2183133"/>
                      <a:pt x="1010337" y="2146471"/>
                    </a:cubicBezTo>
                    <a:cubicBezTo>
                      <a:pt x="878209" y="2085079"/>
                      <a:pt x="792879" y="1982713"/>
                      <a:pt x="764771" y="1838652"/>
                    </a:cubicBezTo>
                    <a:cubicBezTo>
                      <a:pt x="744644" y="1735710"/>
                      <a:pt x="758301" y="1634852"/>
                      <a:pt x="813079" y="1543916"/>
                    </a:cubicBezTo>
                    <a:cubicBezTo>
                      <a:pt x="877777" y="1436085"/>
                      <a:pt x="971230" y="1365996"/>
                      <a:pt x="1096745" y="1339829"/>
                    </a:cubicBezTo>
                    <a:cubicBezTo>
                      <a:pt x="1120450" y="1334887"/>
                      <a:pt x="1143817" y="1332011"/>
                      <a:pt x="1166877" y="1331103"/>
                    </a:cubicBezTo>
                    <a:close/>
                    <a:moveTo>
                      <a:pt x="166961" y="1036179"/>
                    </a:moveTo>
                    <a:cubicBezTo>
                      <a:pt x="260055" y="1036179"/>
                      <a:pt x="333595" y="1106556"/>
                      <a:pt x="334314" y="1207414"/>
                    </a:cubicBezTo>
                    <a:cubicBezTo>
                      <a:pt x="334817" y="1284261"/>
                      <a:pt x="266524" y="1372178"/>
                      <a:pt x="167896" y="1372753"/>
                    </a:cubicBezTo>
                    <a:cubicBezTo>
                      <a:pt x="79547" y="1373328"/>
                      <a:pt x="-5280" y="1298782"/>
                      <a:pt x="256" y="1202238"/>
                    </a:cubicBezTo>
                    <a:cubicBezTo>
                      <a:pt x="-1110" y="1107491"/>
                      <a:pt x="73868" y="1036179"/>
                      <a:pt x="166961" y="1036179"/>
                    </a:cubicBezTo>
                    <a:close/>
                    <a:moveTo>
                      <a:pt x="1188830" y="7"/>
                    </a:moveTo>
                    <a:cubicBezTo>
                      <a:pt x="1456862" y="950"/>
                      <a:pt x="1718090" y="92350"/>
                      <a:pt x="1929122" y="261240"/>
                    </a:cubicBezTo>
                    <a:cubicBezTo>
                      <a:pt x="2134934" y="425609"/>
                      <a:pt x="2280290" y="653735"/>
                      <a:pt x="2342328" y="909730"/>
                    </a:cubicBezTo>
                    <a:cubicBezTo>
                      <a:pt x="2363103" y="1000351"/>
                      <a:pt x="2373455" y="1093027"/>
                      <a:pt x="2373311" y="1185991"/>
                    </a:cubicBezTo>
                    <a:cubicBezTo>
                      <a:pt x="2374892" y="1456652"/>
                      <a:pt x="2281943" y="1719377"/>
                      <a:pt x="2110493" y="1928798"/>
                    </a:cubicBezTo>
                    <a:cubicBezTo>
                      <a:pt x="1866725" y="2233727"/>
                      <a:pt x="1488744" y="2399426"/>
                      <a:pt x="1099333" y="2372051"/>
                    </a:cubicBezTo>
                    <a:cubicBezTo>
                      <a:pt x="966271" y="2363497"/>
                      <a:pt x="836731" y="2334455"/>
                      <a:pt x="714955" y="2276801"/>
                    </a:cubicBezTo>
                    <a:cubicBezTo>
                      <a:pt x="648963" y="2245531"/>
                      <a:pt x="587428" y="2208294"/>
                      <a:pt x="536819" y="2154594"/>
                    </a:cubicBezTo>
                    <a:cubicBezTo>
                      <a:pt x="521076" y="2136687"/>
                      <a:pt x="508065" y="2116559"/>
                      <a:pt x="498144" y="2094856"/>
                    </a:cubicBezTo>
                    <a:cubicBezTo>
                      <a:pt x="495556" y="2089752"/>
                      <a:pt x="493040" y="2084433"/>
                      <a:pt x="496922" y="2079976"/>
                    </a:cubicBezTo>
                    <a:cubicBezTo>
                      <a:pt x="502026" y="2074152"/>
                      <a:pt x="506842" y="2080694"/>
                      <a:pt x="510580" y="2083067"/>
                    </a:cubicBezTo>
                    <a:cubicBezTo>
                      <a:pt x="593897" y="2135544"/>
                      <a:pt x="688140" y="2163508"/>
                      <a:pt x="778719" y="2198732"/>
                    </a:cubicBezTo>
                    <a:cubicBezTo>
                      <a:pt x="848736" y="2225978"/>
                      <a:pt x="923930" y="2238558"/>
                      <a:pt x="998764" y="2250347"/>
                    </a:cubicBezTo>
                    <a:cubicBezTo>
                      <a:pt x="1061233" y="2259908"/>
                      <a:pt x="1124566" y="2263114"/>
                      <a:pt x="1187683" y="2259908"/>
                    </a:cubicBezTo>
                    <a:cubicBezTo>
                      <a:pt x="1330953" y="2253438"/>
                      <a:pt x="1463512" y="2213469"/>
                      <a:pt x="1576805" y="2122245"/>
                    </a:cubicBezTo>
                    <a:cubicBezTo>
                      <a:pt x="1697863" y="2026527"/>
                      <a:pt x="1780892" y="1890863"/>
                      <a:pt x="1811085" y="1739520"/>
                    </a:cubicBezTo>
                    <a:cubicBezTo>
                      <a:pt x="1836892" y="1615443"/>
                      <a:pt x="1819208" y="1494170"/>
                      <a:pt x="1767234" y="1377929"/>
                    </a:cubicBezTo>
                    <a:cubicBezTo>
                      <a:pt x="1732296" y="1297430"/>
                      <a:pt x="1681401" y="1224846"/>
                      <a:pt x="1617637" y="1164569"/>
                    </a:cubicBezTo>
                    <a:cubicBezTo>
                      <a:pt x="1528497" y="1081396"/>
                      <a:pt x="1421746" y="1032513"/>
                      <a:pt x="1303204" y="1006418"/>
                    </a:cubicBezTo>
                    <a:cubicBezTo>
                      <a:pt x="1240591" y="992759"/>
                      <a:pt x="1177331" y="994485"/>
                      <a:pt x="1114358" y="996714"/>
                    </a:cubicBezTo>
                    <a:cubicBezTo>
                      <a:pt x="1067847" y="998367"/>
                      <a:pt x="1022343" y="1011594"/>
                      <a:pt x="977773" y="1024102"/>
                    </a:cubicBezTo>
                    <a:cubicBezTo>
                      <a:pt x="854846" y="1058320"/>
                      <a:pt x="781881" y="971984"/>
                      <a:pt x="779653" y="871127"/>
                    </a:cubicBezTo>
                    <a:cubicBezTo>
                      <a:pt x="777856" y="791117"/>
                      <a:pt x="826092" y="738209"/>
                      <a:pt x="898625" y="711610"/>
                    </a:cubicBezTo>
                    <a:cubicBezTo>
                      <a:pt x="965049" y="688190"/>
                      <a:pt x="1034060" y="673194"/>
                      <a:pt x="1104221" y="666968"/>
                    </a:cubicBezTo>
                    <a:cubicBezTo>
                      <a:pt x="1238290" y="652836"/>
                      <a:pt x="1373869" y="671670"/>
                      <a:pt x="1499024" y="721818"/>
                    </a:cubicBezTo>
                    <a:cubicBezTo>
                      <a:pt x="1588523" y="757187"/>
                      <a:pt x="1671049" y="808320"/>
                      <a:pt x="1742504" y="872780"/>
                    </a:cubicBezTo>
                    <a:cubicBezTo>
                      <a:pt x="1819783" y="941993"/>
                      <a:pt x="1882684" y="1025727"/>
                      <a:pt x="1927685" y="1119209"/>
                    </a:cubicBezTo>
                    <a:cubicBezTo>
                      <a:pt x="1964923" y="1197810"/>
                      <a:pt x="1990226" y="1281558"/>
                      <a:pt x="2002663" y="1367649"/>
                    </a:cubicBezTo>
                    <a:cubicBezTo>
                      <a:pt x="2012799" y="1435539"/>
                      <a:pt x="2015674" y="1504321"/>
                      <a:pt x="2011145" y="1572814"/>
                    </a:cubicBezTo>
                    <a:cubicBezTo>
                      <a:pt x="2006114" y="1653716"/>
                      <a:pt x="1986704" y="1733071"/>
                      <a:pt x="1953636" y="1807093"/>
                    </a:cubicBezTo>
                    <a:cubicBezTo>
                      <a:pt x="1908635" y="1911214"/>
                      <a:pt x="1843218" y="2005292"/>
                      <a:pt x="1761339" y="2083785"/>
                    </a:cubicBezTo>
                    <a:cubicBezTo>
                      <a:pt x="1749190" y="2095359"/>
                      <a:pt x="1736178" y="2106070"/>
                      <a:pt x="1723526" y="2117141"/>
                    </a:cubicBezTo>
                    <a:cubicBezTo>
                      <a:pt x="1716841" y="2126702"/>
                      <a:pt x="1700307" y="2126342"/>
                      <a:pt x="1696785" y="2147190"/>
                    </a:cubicBezTo>
                    <a:cubicBezTo>
                      <a:pt x="1707280" y="2133459"/>
                      <a:pt x="1721154" y="2132740"/>
                      <a:pt x="1727193" y="2121023"/>
                    </a:cubicBezTo>
                    <a:cubicBezTo>
                      <a:pt x="1773416" y="2097300"/>
                      <a:pt x="1811516" y="2062291"/>
                      <a:pt x="1847459" y="2026420"/>
                    </a:cubicBezTo>
                    <a:cubicBezTo>
                      <a:pt x="1899793" y="1975934"/>
                      <a:pt x="1946375" y="1919891"/>
                      <a:pt x="1986560" y="1859283"/>
                    </a:cubicBezTo>
                    <a:cubicBezTo>
                      <a:pt x="2060747" y="1745486"/>
                      <a:pt x="2110062" y="1617290"/>
                      <a:pt x="2131268" y="1483099"/>
                    </a:cubicBezTo>
                    <a:cubicBezTo>
                      <a:pt x="2142914" y="1409056"/>
                      <a:pt x="2145717" y="1333884"/>
                      <a:pt x="2139607" y="1259172"/>
                    </a:cubicBezTo>
                    <a:cubicBezTo>
                      <a:pt x="2126236" y="1078779"/>
                      <a:pt x="2059813" y="906380"/>
                      <a:pt x="1948676" y="763656"/>
                    </a:cubicBezTo>
                    <a:cubicBezTo>
                      <a:pt x="1854289" y="642024"/>
                      <a:pt x="1740204" y="544617"/>
                      <a:pt x="1599953" y="478841"/>
                    </a:cubicBezTo>
                    <a:cubicBezTo>
                      <a:pt x="1507219" y="434005"/>
                      <a:pt x="1407584" y="405128"/>
                      <a:pt x="1305217" y="393439"/>
                    </a:cubicBezTo>
                    <a:cubicBezTo>
                      <a:pt x="1261079" y="388767"/>
                      <a:pt x="1217084" y="381003"/>
                      <a:pt x="1172802" y="383375"/>
                    </a:cubicBezTo>
                    <a:cubicBezTo>
                      <a:pt x="1045346" y="390564"/>
                      <a:pt x="922060" y="414287"/>
                      <a:pt x="804454" y="467195"/>
                    </a:cubicBezTo>
                    <a:cubicBezTo>
                      <a:pt x="679874" y="523634"/>
                      <a:pt x="568162" y="604974"/>
                      <a:pt x="476146" y="706219"/>
                    </a:cubicBezTo>
                    <a:cubicBezTo>
                      <a:pt x="450411" y="733112"/>
                      <a:pt x="427192" y="762298"/>
                      <a:pt x="406776" y="793418"/>
                    </a:cubicBezTo>
                    <a:cubicBezTo>
                      <a:pt x="393190" y="816026"/>
                      <a:pt x="370545" y="831726"/>
                      <a:pt x="344594" y="836550"/>
                    </a:cubicBezTo>
                    <a:cubicBezTo>
                      <a:pt x="263578" y="853371"/>
                      <a:pt x="165380" y="825048"/>
                      <a:pt x="131593" y="748848"/>
                    </a:cubicBezTo>
                    <a:cubicBezTo>
                      <a:pt x="102839" y="683287"/>
                      <a:pt x="125699" y="627071"/>
                      <a:pt x="158335" y="571575"/>
                    </a:cubicBezTo>
                    <a:cubicBezTo>
                      <a:pt x="210238" y="482601"/>
                      <a:pt x="274864" y="401685"/>
                      <a:pt x="350129" y="331401"/>
                    </a:cubicBezTo>
                    <a:cubicBezTo>
                      <a:pt x="503176" y="189303"/>
                      <a:pt x="689507" y="87949"/>
                      <a:pt x="891940" y="36665"/>
                    </a:cubicBezTo>
                    <a:cubicBezTo>
                      <a:pt x="951678" y="21770"/>
                      <a:pt x="1012423" y="11246"/>
                      <a:pt x="1073669" y="5179"/>
                    </a:cubicBezTo>
                    <a:cubicBezTo>
                      <a:pt x="1112111" y="1584"/>
                      <a:pt x="1150540" y="-128"/>
                      <a:pt x="1188830" y="7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8" name="任意多边形: 形状 417">
                <a:extLst>
                  <a:ext uri="{FF2B5EF4-FFF2-40B4-BE49-F238E27FC236}">
                    <a16:creationId xmlns:a16="http://schemas.microsoft.com/office/drawing/2014/main" id="{B02A818D-B7DD-EB39-FA40-CAF9E7938E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95280" y="2543157"/>
                <a:ext cx="309430" cy="309646"/>
              </a:xfrm>
              <a:custGeom>
                <a:avLst/>
                <a:gdLst>
                  <a:gd name="connsiteX0" fmla="*/ 379171 w 2373330"/>
                  <a:gd name="connsiteY0" fmla="*/ 1608183 h 2374981"/>
                  <a:gd name="connsiteX1" fmla="*/ 497137 w 2373330"/>
                  <a:gd name="connsiteY1" fmla="*/ 1726365 h 2374981"/>
                  <a:gd name="connsiteX2" fmla="*/ 379890 w 2373330"/>
                  <a:gd name="connsiteY2" fmla="*/ 1840880 h 2374981"/>
                  <a:gd name="connsiteX3" fmla="*/ 262283 w 2373330"/>
                  <a:gd name="connsiteY3" fmla="*/ 1724280 h 2374981"/>
                  <a:gd name="connsiteX4" fmla="*/ 379171 w 2373330"/>
                  <a:gd name="connsiteY4" fmla="*/ 1608183 h 2374981"/>
                  <a:gd name="connsiteX5" fmla="*/ 1166877 w 2373330"/>
                  <a:gd name="connsiteY5" fmla="*/ 1331103 h 2374981"/>
                  <a:gd name="connsiteX6" fmla="*/ 1366895 w 2373330"/>
                  <a:gd name="connsiteY6" fmla="*/ 1373328 h 2374981"/>
                  <a:gd name="connsiteX7" fmla="*/ 1553801 w 2373330"/>
                  <a:gd name="connsiteY7" fmla="*/ 1550960 h 2374981"/>
                  <a:gd name="connsiteX8" fmla="*/ 1577668 w 2373330"/>
                  <a:gd name="connsiteY8" fmla="*/ 1725933 h 2374981"/>
                  <a:gd name="connsiteX9" fmla="*/ 1497658 w 2373330"/>
                  <a:gd name="connsiteY9" fmla="*/ 1844762 h 2374981"/>
                  <a:gd name="connsiteX10" fmla="*/ 1274809 w 2373330"/>
                  <a:gd name="connsiteY10" fmla="*/ 1729743 h 2374981"/>
                  <a:gd name="connsiteX11" fmla="*/ 1212698 w 2373330"/>
                  <a:gd name="connsiteY11" fmla="*/ 1623710 h 2374981"/>
                  <a:gd name="connsiteX12" fmla="*/ 1073813 w 2373330"/>
                  <a:gd name="connsiteY12" fmla="*/ 1608111 h 2374981"/>
                  <a:gd name="connsiteX13" fmla="*/ 906460 w 2373330"/>
                  <a:gd name="connsiteY13" fmla="*/ 1782867 h 2374981"/>
                  <a:gd name="connsiteX14" fmla="*/ 950384 w 2373330"/>
                  <a:gd name="connsiteY14" fmla="*/ 1979909 h 2374981"/>
                  <a:gd name="connsiteX15" fmla="*/ 1138152 w 2373330"/>
                  <a:gd name="connsiteY15" fmla="*/ 2111174 h 2374981"/>
                  <a:gd name="connsiteX16" fmla="*/ 1410746 w 2373330"/>
                  <a:gd name="connsiteY16" fmla="*/ 2067036 h 2374981"/>
                  <a:gd name="connsiteX17" fmla="*/ 1522242 w 2373330"/>
                  <a:gd name="connsiteY17" fmla="*/ 1977393 h 2374981"/>
                  <a:gd name="connsiteX18" fmla="*/ 1550422 w 2373330"/>
                  <a:gd name="connsiteY18" fmla="*/ 1968695 h 2374981"/>
                  <a:gd name="connsiteX19" fmla="*/ 1259281 w 2373330"/>
                  <a:gd name="connsiteY19" fmla="*/ 2174003 h 2374981"/>
                  <a:gd name="connsiteX20" fmla="*/ 1010337 w 2373330"/>
                  <a:gd name="connsiteY20" fmla="*/ 2146471 h 2374981"/>
                  <a:gd name="connsiteX21" fmla="*/ 764771 w 2373330"/>
                  <a:gd name="connsiteY21" fmla="*/ 1838652 h 2374981"/>
                  <a:gd name="connsiteX22" fmla="*/ 813079 w 2373330"/>
                  <a:gd name="connsiteY22" fmla="*/ 1543916 h 2374981"/>
                  <a:gd name="connsiteX23" fmla="*/ 1096745 w 2373330"/>
                  <a:gd name="connsiteY23" fmla="*/ 1339829 h 2374981"/>
                  <a:gd name="connsiteX24" fmla="*/ 1166877 w 2373330"/>
                  <a:gd name="connsiteY24" fmla="*/ 1331103 h 2374981"/>
                  <a:gd name="connsiteX25" fmla="*/ 166961 w 2373330"/>
                  <a:gd name="connsiteY25" fmla="*/ 1036179 h 2374981"/>
                  <a:gd name="connsiteX26" fmla="*/ 334314 w 2373330"/>
                  <a:gd name="connsiteY26" fmla="*/ 1207414 h 2374981"/>
                  <a:gd name="connsiteX27" fmla="*/ 167896 w 2373330"/>
                  <a:gd name="connsiteY27" fmla="*/ 1372753 h 2374981"/>
                  <a:gd name="connsiteX28" fmla="*/ 256 w 2373330"/>
                  <a:gd name="connsiteY28" fmla="*/ 1202238 h 2374981"/>
                  <a:gd name="connsiteX29" fmla="*/ 166961 w 2373330"/>
                  <a:gd name="connsiteY29" fmla="*/ 1036179 h 2374981"/>
                  <a:gd name="connsiteX30" fmla="*/ 1188830 w 2373330"/>
                  <a:gd name="connsiteY30" fmla="*/ 7 h 2374981"/>
                  <a:gd name="connsiteX31" fmla="*/ 1929122 w 2373330"/>
                  <a:gd name="connsiteY31" fmla="*/ 261240 h 2374981"/>
                  <a:gd name="connsiteX32" fmla="*/ 2342328 w 2373330"/>
                  <a:gd name="connsiteY32" fmla="*/ 909730 h 2374981"/>
                  <a:gd name="connsiteX33" fmla="*/ 2373311 w 2373330"/>
                  <a:gd name="connsiteY33" fmla="*/ 1185991 h 2374981"/>
                  <a:gd name="connsiteX34" fmla="*/ 2110493 w 2373330"/>
                  <a:gd name="connsiteY34" fmla="*/ 1928798 h 2374981"/>
                  <a:gd name="connsiteX35" fmla="*/ 1099333 w 2373330"/>
                  <a:gd name="connsiteY35" fmla="*/ 2372051 h 2374981"/>
                  <a:gd name="connsiteX36" fmla="*/ 714955 w 2373330"/>
                  <a:gd name="connsiteY36" fmla="*/ 2276801 h 2374981"/>
                  <a:gd name="connsiteX37" fmla="*/ 536819 w 2373330"/>
                  <a:gd name="connsiteY37" fmla="*/ 2154594 h 2374981"/>
                  <a:gd name="connsiteX38" fmla="*/ 498144 w 2373330"/>
                  <a:gd name="connsiteY38" fmla="*/ 2094856 h 2374981"/>
                  <a:gd name="connsiteX39" fmla="*/ 496922 w 2373330"/>
                  <a:gd name="connsiteY39" fmla="*/ 2079976 h 2374981"/>
                  <a:gd name="connsiteX40" fmla="*/ 510580 w 2373330"/>
                  <a:gd name="connsiteY40" fmla="*/ 2083067 h 2374981"/>
                  <a:gd name="connsiteX41" fmla="*/ 778719 w 2373330"/>
                  <a:gd name="connsiteY41" fmla="*/ 2198732 h 2374981"/>
                  <a:gd name="connsiteX42" fmla="*/ 998764 w 2373330"/>
                  <a:gd name="connsiteY42" fmla="*/ 2250347 h 2374981"/>
                  <a:gd name="connsiteX43" fmla="*/ 1187683 w 2373330"/>
                  <a:gd name="connsiteY43" fmla="*/ 2259908 h 2374981"/>
                  <a:gd name="connsiteX44" fmla="*/ 1576805 w 2373330"/>
                  <a:gd name="connsiteY44" fmla="*/ 2122245 h 2374981"/>
                  <a:gd name="connsiteX45" fmla="*/ 1811085 w 2373330"/>
                  <a:gd name="connsiteY45" fmla="*/ 1739520 h 2374981"/>
                  <a:gd name="connsiteX46" fmla="*/ 1767234 w 2373330"/>
                  <a:gd name="connsiteY46" fmla="*/ 1377929 h 2374981"/>
                  <a:gd name="connsiteX47" fmla="*/ 1617637 w 2373330"/>
                  <a:gd name="connsiteY47" fmla="*/ 1164569 h 2374981"/>
                  <a:gd name="connsiteX48" fmla="*/ 1303204 w 2373330"/>
                  <a:gd name="connsiteY48" fmla="*/ 1006418 h 2374981"/>
                  <a:gd name="connsiteX49" fmla="*/ 1114358 w 2373330"/>
                  <a:gd name="connsiteY49" fmla="*/ 996714 h 2374981"/>
                  <a:gd name="connsiteX50" fmla="*/ 977773 w 2373330"/>
                  <a:gd name="connsiteY50" fmla="*/ 1024102 h 2374981"/>
                  <a:gd name="connsiteX51" fmla="*/ 779653 w 2373330"/>
                  <a:gd name="connsiteY51" fmla="*/ 871127 h 2374981"/>
                  <a:gd name="connsiteX52" fmla="*/ 898625 w 2373330"/>
                  <a:gd name="connsiteY52" fmla="*/ 711610 h 2374981"/>
                  <a:gd name="connsiteX53" fmla="*/ 1104221 w 2373330"/>
                  <a:gd name="connsiteY53" fmla="*/ 666968 h 2374981"/>
                  <a:gd name="connsiteX54" fmla="*/ 1499024 w 2373330"/>
                  <a:gd name="connsiteY54" fmla="*/ 721818 h 2374981"/>
                  <a:gd name="connsiteX55" fmla="*/ 1742504 w 2373330"/>
                  <a:gd name="connsiteY55" fmla="*/ 872780 h 2374981"/>
                  <a:gd name="connsiteX56" fmla="*/ 1927685 w 2373330"/>
                  <a:gd name="connsiteY56" fmla="*/ 1119209 h 2374981"/>
                  <a:gd name="connsiteX57" fmla="*/ 2002663 w 2373330"/>
                  <a:gd name="connsiteY57" fmla="*/ 1367649 h 2374981"/>
                  <a:gd name="connsiteX58" fmla="*/ 2011145 w 2373330"/>
                  <a:gd name="connsiteY58" fmla="*/ 1572814 h 2374981"/>
                  <a:gd name="connsiteX59" fmla="*/ 1953636 w 2373330"/>
                  <a:gd name="connsiteY59" fmla="*/ 1807093 h 2374981"/>
                  <a:gd name="connsiteX60" fmla="*/ 1761339 w 2373330"/>
                  <a:gd name="connsiteY60" fmla="*/ 2083785 h 2374981"/>
                  <a:gd name="connsiteX61" fmla="*/ 1723526 w 2373330"/>
                  <a:gd name="connsiteY61" fmla="*/ 2117141 h 2374981"/>
                  <a:gd name="connsiteX62" fmla="*/ 1696785 w 2373330"/>
                  <a:gd name="connsiteY62" fmla="*/ 2147190 h 2374981"/>
                  <a:gd name="connsiteX63" fmla="*/ 1727193 w 2373330"/>
                  <a:gd name="connsiteY63" fmla="*/ 2121023 h 2374981"/>
                  <a:gd name="connsiteX64" fmla="*/ 1847459 w 2373330"/>
                  <a:gd name="connsiteY64" fmla="*/ 2026420 h 2374981"/>
                  <a:gd name="connsiteX65" fmla="*/ 1986560 w 2373330"/>
                  <a:gd name="connsiteY65" fmla="*/ 1859283 h 2374981"/>
                  <a:gd name="connsiteX66" fmla="*/ 2131268 w 2373330"/>
                  <a:gd name="connsiteY66" fmla="*/ 1483099 h 2374981"/>
                  <a:gd name="connsiteX67" fmla="*/ 2139607 w 2373330"/>
                  <a:gd name="connsiteY67" fmla="*/ 1259172 h 2374981"/>
                  <a:gd name="connsiteX68" fmla="*/ 1948676 w 2373330"/>
                  <a:gd name="connsiteY68" fmla="*/ 763656 h 2374981"/>
                  <a:gd name="connsiteX69" fmla="*/ 1599953 w 2373330"/>
                  <a:gd name="connsiteY69" fmla="*/ 478841 h 2374981"/>
                  <a:gd name="connsiteX70" fmla="*/ 1305217 w 2373330"/>
                  <a:gd name="connsiteY70" fmla="*/ 393439 h 2374981"/>
                  <a:gd name="connsiteX71" fmla="*/ 1172802 w 2373330"/>
                  <a:gd name="connsiteY71" fmla="*/ 383375 h 2374981"/>
                  <a:gd name="connsiteX72" fmla="*/ 804454 w 2373330"/>
                  <a:gd name="connsiteY72" fmla="*/ 467195 h 2374981"/>
                  <a:gd name="connsiteX73" fmla="*/ 476146 w 2373330"/>
                  <a:gd name="connsiteY73" fmla="*/ 706219 h 2374981"/>
                  <a:gd name="connsiteX74" fmla="*/ 406776 w 2373330"/>
                  <a:gd name="connsiteY74" fmla="*/ 793418 h 2374981"/>
                  <a:gd name="connsiteX75" fmla="*/ 344594 w 2373330"/>
                  <a:gd name="connsiteY75" fmla="*/ 836550 h 2374981"/>
                  <a:gd name="connsiteX76" fmla="*/ 131593 w 2373330"/>
                  <a:gd name="connsiteY76" fmla="*/ 748848 h 2374981"/>
                  <a:gd name="connsiteX77" fmla="*/ 158335 w 2373330"/>
                  <a:gd name="connsiteY77" fmla="*/ 571575 h 2374981"/>
                  <a:gd name="connsiteX78" fmla="*/ 350129 w 2373330"/>
                  <a:gd name="connsiteY78" fmla="*/ 331401 h 2374981"/>
                  <a:gd name="connsiteX79" fmla="*/ 891940 w 2373330"/>
                  <a:gd name="connsiteY79" fmla="*/ 36665 h 2374981"/>
                  <a:gd name="connsiteX80" fmla="*/ 1073669 w 2373330"/>
                  <a:gd name="connsiteY80" fmla="*/ 5179 h 2374981"/>
                  <a:gd name="connsiteX81" fmla="*/ 1188830 w 2373330"/>
                  <a:gd name="connsiteY81" fmla="*/ 7 h 2374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2373330" h="2374981">
                    <a:moveTo>
                      <a:pt x="379171" y="1608183"/>
                    </a:moveTo>
                    <a:cubicBezTo>
                      <a:pt x="436249" y="1607607"/>
                      <a:pt x="497425" y="1665045"/>
                      <a:pt x="497137" y="1726365"/>
                    </a:cubicBezTo>
                    <a:cubicBezTo>
                      <a:pt x="496849" y="1787684"/>
                      <a:pt x="439628" y="1849722"/>
                      <a:pt x="379890" y="1840880"/>
                    </a:cubicBezTo>
                    <a:cubicBezTo>
                      <a:pt x="321877" y="1850441"/>
                      <a:pt x="261205" y="1782796"/>
                      <a:pt x="262283" y="1724280"/>
                    </a:cubicBezTo>
                    <a:cubicBezTo>
                      <a:pt x="263361" y="1665764"/>
                      <a:pt x="318427" y="1608757"/>
                      <a:pt x="379171" y="1608183"/>
                    </a:cubicBezTo>
                    <a:close/>
                    <a:moveTo>
                      <a:pt x="1166877" y="1331103"/>
                    </a:moveTo>
                    <a:cubicBezTo>
                      <a:pt x="1236057" y="1328377"/>
                      <a:pt x="1302467" y="1343351"/>
                      <a:pt x="1366895" y="1373328"/>
                    </a:cubicBezTo>
                    <a:cubicBezTo>
                      <a:pt x="1447265" y="1409991"/>
                      <a:pt x="1513113" y="1472525"/>
                      <a:pt x="1553801" y="1550960"/>
                    </a:cubicBezTo>
                    <a:cubicBezTo>
                      <a:pt x="1582053" y="1604948"/>
                      <a:pt x="1585862" y="1664757"/>
                      <a:pt x="1577668" y="1725933"/>
                    </a:cubicBezTo>
                    <a:cubicBezTo>
                      <a:pt x="1570479" y="1779920"/>
                      <a:pt x="1547259" y="1822333"/>
                      <a:pt x="1497658" y="1844762"/>
                    </a:cubicBezTo>
                    <a:cubicBezTo>
                      <a:pt x="1405642" y="1886313"/>
                      <a:pt x="1302125" y="1851375"/>
                      <a:pt x="1274809" y="1729743"/>
                    </a:cubicBezTo>
                    <a:cubicBezTo>
                      <a:pt x="1265463" y="1687761"/>
                      <a:pt x="1251158" y="1649877"/>
                      <a:pt x="1212698" y="1623710"/>
                    </a:cubicBezTo>
                    <a:cubicBezTo>
                      <a:pt x="1168200" y="1593517"/>
                      <a:pt x="1122049" y="1595962"/>
                      <a:pt x="1073813" y="1608111"/>
                    </a:cubicBezTo>
                    <a:cubicBezTo>
                      <a:pt x="981510" y="1631402"/>
                      <a:pt x="926589" y="1693296"/>
                      <a:pt x="906460" y="1782867"/>
                    </a:cubicBezTo>
                    <a:cubicBezTo>
                      <a:pt x="890645" y="1853172"/>
                      <a:pt x="912211" y="1920459"/>
                      <a:pt x="950384" y="1979909"/>
                    </a:cubicBezTo>
                    <a:cubicBezTo>
                      <a:pt x="992365" y="2047504"/>
                      <a:pt x="1060226" y="2094942"/>
                      <a:pt x="1138152" y="2111174"/>
                    </a:cubicBezTo>
                    <a:cubicBezTo>
                      <a:pt x="1235486" y="2132740"/>
                      <a:pt x="1325058" y="2114265"/>
                      <a:pt x="1410746" y="2067036"/>
                    </a:cubicBezTo>
                    <a:cubicBezTo>
                      <a:pt x="1452441" y="2043277"/>
                      <a:pt x="1490109" y="2013013"/>
                      <a:pt x="1522242" y="1977393"/>
                    </a:cubicBezTo>
                    <a:cubicBezTo>
                      <a:pt x="1529072" y="1970636"/>
                      <a:pt x="1535254" y="1958918"/>
                      <a:pt x="1550422" y="1968695"/>
                    </a:cubicBezTo>
                    <a:cubicBezTo>
                      <a:pt x="1482346" y="2078969"/>
                      <a:pt x="1387671" y="2150928"/>
                      <a:pt x="1259281" y="2174003"/>
                    </a:cubicBezTo>
                    <a:cubicBezTo>
                      <a:pt x="1174023" y="2189387"/>
                      <a:pt x="1089196" y="2183133"/>
                      <a:pt x="1010337" y="2146471"/>
                    </a:cubicBezTo>
                    <a:cubicBezTo>
                      <a:pt x="878209" y="2085079"/>
                      <a:pt x="792879" y="1982713"/>
                      <a:pt x="764771" y="1838652"/>
                    </a:cubicBezTo>
                    <a:cubicBezTo>
                      <a:pt x="744644" y="1735710"/>
                      <a:pt x="758301" y="1634852"/>
                      <a:pt x="813079" y="1543916"/>
                    </a:cubicBezTo>
                    <a:cubicBezTo>
                      <a:pt x="877777" y="1436085"/>
                      <a:pt x="971230" y="1365996"/>
                      <a:pt x="1096745" y="1339829"/>
                    </a:cubicBezTo>
                    <a:cubicBezTo>
                      <a:pt x="1120450" y="1334887"/>
                      <a:pt x="1143817" y="1332011"/>
                      <a:pt x="1166877" y="1331103"/>
                    </a:cubicBezTo>
                    <a:close/>
                    <a:moveTo>
                      <a:pt x="166961" y="1036179"/>
                    </a:moveTo>
                    <a:cubicBezTo>
                      <a:pt x="260055" y="1036179"/>
                      <a:pt x="333595" y="1106556"/>
                      <a:pt x="334314" y="1207414"/>
                    </a:cubicBezTo>
                    <a:cubicBezTo>
                      <a:pt x="334817" y="1284261"/>
                      <a:pt x="266524" y="1372178"/>
                      <a:pt x="167896" y="1372753"/>
                    </a:cubicBezTo>
                    <a:cubicBezTo>
                      <a:pt x="79547" y="1373328"/>
                      <a:pt x="-5280" y="1298782"/>
                      <a:pt x="256" y="1202238"/>
                    </a:cubicBezTo>
                    <a:cubicBezTo>
                      <a:pt x="-1110" y="1107491"/>
                      <a:pt x="73868" y="1036179"/>
                      <a:pt x="166961" y="1036179"/>
                    </a:cubicBezTo>
                    <a:close/>
                    <a:moveTo>
                      <a:pt x="1188830" y="7"/>
                    </a:moveTo>
                    <a:cubicBezTo>
                      <a:pt x="1456862" y="950"/>
                      <a:pt x="1718090" y="92350"/>
                      <a:pt x="1929122" y="261240"/>
                    </a:cubicBezTo>
                    <a:cubicBezTo>
                      <a:pt x="2134934" y="425609"/>
                      <a:pt x="2280290" y="653735"/>
                      <a:pt x="2342328" y="909730"/>
                    </a:cubicBezTo>
                    <a:cubicBezTo>
                      <a:pt x="2363103" y="1000351"/>
                      <a:pt x="2373455" y="1093027"/>
                      <a:pt x="2373311" y="1185991"/>
                    </a:cubicBezTo>
                    <a:cubicBezTo>
                      <a:pt x="2374892" y="1456652"/>
                      <a:pt x="2281943" y="1719377"/>
                      <a:pt x="2110493" y="1928798"/>
                    </a:cubicBezTo>
                    <a:cubicBezTo>
                      <a:pt x="1866725" y="2233727"/>
                      <a:pt x="1488744" y="2399426"/>
                      <a:pt x="1099333" y="2372051"/>
                    </a:cubicBezTo>
                    <a:cubicBezTo>
                      <a:pt x="966271" y="2363497"/>
                      <a:pt x="836731" y="2334455"/>
                      <a:pt x="714955" y="2276801"/>
                    </a:cubicBezTo>
                    <a:cubicBezTo>
                      <a:pt x="648963" y="2245531"/>
                      <a:pt x="587428" y="2208294"/>
                      <a:pt x="536819" y="2154594"/>
                    </a:cubicBezTo>
                    <a:cubicBezTo>
                      <a:pt x="521076" y="2136687"/>
                      <a:pt x="508065" y="2116559"/>
                      <a:pt x="498144" y="2094856"/>
                    </a:cubicBezTo>
                    <a:cubicBezTo>
                      <a:pt x="495556" y="2089752"/>
                      <a:pt x="493040" y="2084433"/>
                      <a:pt x="496922" y="2079976"/>
                    </a:cubicBezTo>
                    <a:cubicBezTo>
                      <a:pt x="502026" y="2074152"/>
                      <a:pt x="506842" y="2080694"/>
                      <a:pt x="510580" y="2083067"/>
                    </a:cubicBezTo>
                    <a:cubicBezTo>
                      <a:pt x="593897" y="2135544"/>
                      <a:pt x="688140" y="2163508"/>
                      <a:pt x="778719" y="2198732"/>
                    </a:cubicBezTo>
                    <a:cubicBezTo>
                      <a:pt x="848736" y="2225978"/>
                      <a:pt x="923930" y="2238558"/>
                      <a:pt x="998764" y="2250347"/>
                    </a:cubicBezTo>
                    <a:cubicBezTo>
                      <a:pt x="1061233" y="2259908"/>
                      <a:pt x="1124566" y="2263114"/>
                      <a:pt x="1187683" y="2259908"/>
                    </a:cubicBezTo>
                    <a:cubicBezTo>
                      <a:pt x="1330953" y="2253438"/>
                      <a:pt x="1463512" y="2213469"/>
                      <a:pt x="1576805" y="2122245"/>
                    </a:cubicBezTo>
                    <a:cubicBezTo>
                      <a:pt x="1697863" y="2026527"/>
                      <a:pt x="1780892" y="1890863"/>
                      <a:pt x="1811085" y="1739520"/>
                    </a:cubicBezTo>
                    <a:cubicBezTo>
                      <a:pt x="1836892" y="1615443"/>
                      <a:pt x="1819208" y="1494170"/>
                      <a:pt x="1767234" y="1377929"/>
                    </a:cubicBezTo>
                    <a:cubicBezTo>
                      <a:pt x="1732296" y="1297430"/>
                      <a:pt x="1681401" y="1224846"/>
                      <a:pt x="1617637" y="1164569"/>
                    </a:cubicBezTo>
                    <a:cubicBezTo>
                      <a:pt x="1528497" y="1081396"/>
                      <a:pt x="1421746" y="1032513"/>
                      <a:pt x="1303204" y="1006418"/>
                    </a:cubicBezTo>
                    <a:cubicBezTo>
                      <a:pt x="1240591" y="992759"/>
                      <a:pt x="1177331" y="994485"/>
                      <a:pt x="1114358" y="996714"/>
                    </a:cubicBezTo>
                    <a:cubicBezTo>
                      <a:pt x="1067847" y="998367"/>
                      <a:pt x="1022343" y="1011594"/>
                      <a:pt x="977773" y="1024102"/>
                    </a:cubicBezTo>
                    <a:cubicBezTo>
                      <a:pt x="854846" y="1058320"/>
                      <a:pt x="781881" y="971984"/>
                      <a:pt x="779653" y="871127"/>
                    </a:cubicBezTo>
                    <a:cubicBezTo>
                      <a:pt x="777856" y="791117"/>
                      <a:pt x="826092" y="738209"/>
                      <a:pt x="898625" y="711610"/>
                    </a:cubicBezTo>
                    <a:cubicBezTo>
                      <a:pt x="965049" y="688190"/>
                      <a:pt x="1034060" y="673194"/>
                      <a:pt x="1104221" y="666968"/>
                    </a:cubicBezTo>
                    <a:cubicBezTo>
                      <a:pt x="1238290" y="652836"/>
                      <a:pt x="1373869" y="671670"/>
                      <a:pt x="1499024" y="721818"/>
                    </a:cubicBezTo>
                    <a:cubicBezTo>
                      <a:pt x="1588523" y="757187"/>
                      <a:pt x="1671049" y="808320"/>
                      <a:pt x="1742504" y="872780"/>
                    </a:cubicBezTo>
                    <a:cubicBezTo>
                      <a:pt x="1819783" y="941993"/>
                      <a:pt x="1882684" y="1025727"/>
                      <a:pt x="1927685" y="1119209"/>
                    </a:cubicBezTo>
                    <a:cubicBezTo>
                      <a:pt x="1964923" y="1197810"/>
                      <a:pt x="1990226" y="1281558"/>
                      <a:pt x="2002663" y="1367649"/>
                    </a:cubicBezTo>
                    <a:cubicBezTo>
                      <a:pt x="2012799" y="1435539"/>
                      <a:pt x="2015674" y="1504321"/>
                      <a:pt x="2011145" y="1572814"/>
                    </a:cubicBezTo>
                    <a:cubicBezTo>
                      <a:pt x="2006114" y="1653716"/>
                      <a:pt x="1986704" y="1733071"/>
                      <a:pt x="1953636" y="1807093"/>
                    </a:cubicBezTo>
                    <a:cubicBezTo>
                      <a:pt x="1908635" y="1911214"/>
                      <a:pt x="1843218" y="2005292"/>
                      <a:pt x="1761339" y="2083785"/>
                    </a:cubicBezTo>
                    <a:cubicBezTo>
                      <a:pt x="1749190" y="2095359"/>
                      <a:pt x="1736178" y="2106070"/>
                      <a:pt x="1723526" y="2117141"/>
                    </a:cubicBezTo>
                    <a:cubicBezTo>
                      <a:pt x="1716841" y="2126702"/>
                      <a:pt x="1700307" y="2126342"/>
                      <a:pt x="1696785" y="2147190"/>
                    </a:cubicBezTo>
                    <a:cubicBezTo>
                      <a:pt x="1707280" y="2133459"/>
                      <a:pt x="1721154" y="2132740"/>
                      <a:pt x="1727193" y="2121023"/>
                    </a:cubicBezTo>
                    <a:cubicBezTo>
                      <a:pt x="1773416" y="2097300"/>
                      <a:pt x="1811516" y="2062291"/>
                      <a:pt x="1847459" y="2026420"/>
                    </a:cubicBezTo>
                    <a:cubicBezTo>
                      <a:pt x="1899793" y="1975934"/>
                      <a:pt x="1946375" y="1919891"/>
                      <a:pt x="1986560" y="1859283"/>
                    </a:cubicBezTo>
                    <a:cubicBezTo>
                      <a:pt x="2060747" y="1745486"/>
                      <a:pt x="2110062" y="1617290"/>
                      <a:pt x="2131268" y="1483099"/>
                    </a:cubicBezTo>
                    <a:cubicBezTo>
                      <a:pt x="2142914" y="1409056"/>
                      <a:pt x="2145717" y="1333884"/>
                      <a:pt x="2139607" y="1259172"/>
                    </a:cubicBezTo>
                    <a:cubicBezTo>
                      <a:pt x="2126236" y="1078779"/>
                      <a:pt x="2059813" y="906380"/>
                      <a:pt x="1948676" y="763656"/>
                    </a:cubicBezTo>
                    <a:cubicBezTo>
                      <a:pt x="1854289" y="642024"/>
                      <a:pt x="1740204" y="544617"/>
                      <a:pt x="1599953" y="478841"/>
                    </a:cubicBezTo>
                    <a:cubicBezTo>
                      <a:pt x="1507219" y="434005"/>
                      <a:pt x="1407584" y="405128"/>
                      <a:pt x="1305217" y="393439"/>
                    </a:cubicBezTo>
                    <a:cubicBezTo>
                      <a:pt x="1261079" y="388767"/>
                      <a:pt x="1217084" y="381003"/>
                      <a:pt x="1172802" y="383375"/>
                    </a:cubicBezTo>
                    <a:cubicBezTo>
                      <a:pt x="1045346" y="390564"/>
                      <a:pt x="922060" y="414287"/>
                      <a:pt x="804454" y="467195"/>
                    </a:cubicBezTo>
                    <a:cubicBezTo>
                      <a:pt x="679874" y="523634"/>
                      <a:pt x="568162" y="604974"/>
                      <a:pt x="476146" y="706219"/>
                    </a:cubicBezTo>
                    <a:cubicBezTo>
                      <a:pt x="450411" y="733112"/>
                      <a:pt x="427192" y="762298"/>
                      <a:pt x="406776" y="793418"/>
                    </a:cubicBezTo>
                    <a:cubicBezTo>
                      <a:pt x="393190" y="816026"/>
                      <a:pt x="370545" y="831726"/>
                      <a:pt x="344594" y="836550"/>
                    </a:cubicBezTo>
                    <a:cubicBezTo>
                      <a:pt x="263578" y="853371"/>
                      <a:pt x="165380" y="825048"/>
                      <a:pt x="131593" y="748848"/>
                    </a:cubicBezTo>
                    <a:cubicBezTo>
                      <a:pt x="102839" y="683287"/>
                      <a:pt x="125699" y="627071"/>
                      <a:pt x="158335" y="571575"/>
                    </a:cubicBezTo>
                    <a:cubicBezTo>
                      <a:pt x="210238" y="482601"/>
                      <a:pt x="274864" y="401685"/>
                      <a:pt x="350129" y="331401"/>
                    </a:cubicBezTo>
                    <a:cubicBezTo>
                      <a:pt x="503176" y="189303"/>
                      <a:pt x="689507" y="87949"/>
                      <a:pt x="891940" y="36665"/>
                    </a:cubicBezTo>
                    <a:cubicBezTo>
                      <a:pt x="951678" y="21770"/>
                      <a:pt x="1012423" y="11246"/>
                      <a:pt x="1073669" y="5179"/>
                    </a:cubicBezTo>
                    <a:cubicBezTo>
                      <a:pt x="1112111" y="1584"/>
                      <a:pt x="1150540" y="-128"/>
                      <a:pt x="1188830" y="7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9" name="任意多边形: 形状 418">
                <a:extLst>
                  <a:ext uri="{FF2B5EF4-FFF2-40B4-BE49-F238E27FC236}">
                    <a16:creationId xmlns:a16="http://schemas.microsoft.com/office/drawing/2014/main" id="{8FA98D6B-8872-DB7C-F3D0-BB12C09099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95280" y="3623157"/>
                <a:ext cx="309430" cy="309646"/>
              </a:xfrm>
              <a:custGeom>
                <a:avLst/>
                <a:gdLst>
                  <a:gd name="connsiteX0" fmla="*/ 379171 w 2373330"/>
                  <a:gd name="connsiteY0" fmla="*/ 1608183 h 2374981"/>
                  <a:gd name="connsiteX1" fmla="*/ 497137 w 2373330"/>
                  <a:gd name="connsiteY1" fmla="*/ 1726365 h 2374981"/>
                  <a:gd name="connsiteX2" fmla="*/ 379890 w 2373330"/>
                  <a:gd name="connsiteY2" fmla="*/ 1840880 h 2374981"/>
                  <a:gd name="connsiteX3" fmla="*/ 262283 w 2373330"/>
                  <a:gd name="connsiteY3" fmla="*/ 1724280 h 2374981"/>
                  <a:gd name="connsiteX4" fmla="*/ 379171 w 2373330"/>
                  <a:gd name="connsiteY4" fmla="*/ 1608183 h 2374981"/>
                  <a:gd name="connsiteX5" fmla="*/ 1166877 w 2373330"/>
                  <a:gd name="connsiteY5" fmla="*/ 1331103 h 2374981"/>
                  <a:gd name="connsiteX6" fmla="*/ 1366895 w 2373330"/>
                  <a:gd name="connsiteY6" fmla="*/ 1373328 h 2374981"/>
                  <a:gd name="connsiteX7" fmla="*/ 1553801 w 2373330"/>
                  <a:gd name="connsiteY7" fmla="*/ 1550960 h 2374981"/>
                  <a:gd name="connsiteX8" fmla="*/ 1577668 w 2373330"/>
                  <a:gd name="connsiteY8" fmla="*/ 1725933 h 2374981"/>
                  <a:gd name="connsiteX9" fmla="*/ 1497658 w 2373330"/>
                  <a:gd name="connsiteY9" fmla="*/ 1844762 h 2374981"/>
                  <a:gd name="connsiteX10" fmla="*/ 1274809 w 2373330"/>
                  <a:gd name="connsiteY10" fmla="*/ 1729743 h 2374981"/>
                  <a:gd name="connsiteX11" fmla="*/ 1212698 w 2373330"/>
                  <a:gd name="connsiteY11" fmla="*/ 1623710 h 2374981"/>
                  <a:gd name="connsiteX12" fmla="*/ 1073813 w 2373330"/>
                  <a:gd name="connsiteY12" fmla="*/ 1608111 h 2374981"/>
                  <a:gd name="connsiteX13" fmla="*/ 906460 w 2373330"/>
                  <a:gd name="connsiteY13" fmla="*/ 1782867 h 2374981"/>
                  <a:gd name="connsiteX14" fmla="*/ 950384 w 2373330"/>
                  <a:gd name="connsiteY14" fmla="*/ 1979909 h 2374981"/>
                  <a:gd name="connsiteX15" fmla="*/ 1138152 w 2373330"/>
                  <a:gd name="connsiteY15" fmla="*/ 2111174 h 2374981"/>
                  <a:gd name="connsiteX16" fmla="*/ 1410746 w 2373330"/>
                  <a:gd name="connsiteY16" fmla="*/ 2067036 h 2374981"/>
                  <a:gd name="connsiteX17" fmla="*/ 1522242 w 2373330"/>
                  <a:gd name="connsiteY17" fmla="*/ 1977393 h 2374981"/>
                  <a:gd name="connsiteX18" fmla="*/ 1550422 w 2373330"/>
                  <a:gd name="connsiteY18" fmla="*/ 1968695 h 2374981"/>
                  <a:gd name="connsiteX19" fmla="*/ 1259281 w 2373330"/>
                  <a:gd name="connsiteY19" fmla="*/ 2174003 h 2374981"/>
                  <a:gd name="connsiteX20" fmla="*/ 1010337 w 2373330"/>
                  <a:gd name="connsiteY20" fmla="*/ 2146471 h 2374981"/>
                  <a:gd name="connsiteX21" fmla="*/ 764771 w 2373330"/>
                  <a:gd name="connsiteY21" fmla="*/ 1838652 h 2374981"/>
                  <a:gd name="connsiteX22" fmla="*/ 813079 w 2373330"/>
                  <a:gd name="connsiteY22" fmla="*/ 1543916 h 2374981"/>
                  <a:gd name="connsiteX23" fmla="*/ 1096745 w 2373330"/>
                  <a:gd name="connsiteY23" fmla="*/ 1339829 h 2374981"/>
                  <a:gd name="connsiteX24" fmla="*/ 1166877 w 2373330"/>
                  <a:gd name="connsiteY24" fmla="*/ 1331103 h 2374981"/>
                  <a:gd name="connsiteX25" fmla="*/ 166961 w 2373330"/>
                  <a:gd name="connsiteY25" fmla="*/ 1036179 h 2374981"/>
                  <a:gd name="connsiteX26" fmla="*/ 334314 w 2373330"/>
                  <a:gd name="connsiteY26" fmla="*/ 1207414 h 2374981"/>
                  <a:gd name="connsiteX27" fmla="*/ 167896 w 2373330"/>
                  <a:gd name="connsiteY27" fmla="*/ 1372753 h 2374981"/>
                  <a:gd name="connsiteX28" fmla="*/ 256 w 2373330"/>
                  <a:gd name="connsiteY28" fmla="*/ 1202238 h 2374981"/>
                  <a:gd name="connsiteX29" fmla="*/ 166961 w 2373330"/>
                  <a:gd name="connsiteY29" fmla="*/ 1036179 h 2374981"/>
                  <a:gd name="connsiteX30" fmla="*/ 1188830 w 2373330"/>
                  <a:gd name="connsiteY30" fmla="*/ 7 h 2374981"/>
                  <a:gd name="connsiteX31" fmla="*/ 1929122 w 2373330"/>
                  <a:gd name="connsiteY31" fmla="*/ 261240 h 2374981"/>
                  <a:gd name="connsiteX32" fmla="*/ 2342328 w 2373330"/>
                  <a:gd name="connsiteY32" fmla="*/ 909730 h 2374981"/>
                  <a:gd name="connsiteX33" fmla="*/ 2373311 w 2373330"/>
                  <a:gd name="connsiteY33" fmla="*/ 1185991 h 2374981"/>
                  <a:gd name="connsiteX34" fmla="*/ 2110493 w 2373330"/>
                  <a:gd name="connsiteY34" fmla="*/ 1928798 h 2374981"/>
                  <a:gd name="connsiteX35" fmla="*/ 1099333 w 2373330"/>
                  <a:gd name="connsiteY35" fmla="*/ 2372051 h 2374981"/>
                  <a:gd name="connsiteX36" fmla="*/ 714955 w 2373330"/>
                  <a:gd name="connsiteY36" fmla="*/ 2276801 h 2374981"/>
                  <a:gd name="connsiteX37" fmla="*/ 536819 w 2373330"/>
                  <a:gd name="connsiteY37" fmla="*/ 2154594 h 2374981"/>
                  <a:gd name="connsiteX38" fmla="*/ 498144 w 2373330"/>
                  <a:gd name="connsiteY38" fmla="*/ 2094856 h 2374981"/>
                  <a:gd name="connsiteX39" fmla="*/ 496922 w 2373330"/>
                  <a:gd name="connsiteY39" fmla="*/ 2079976 h 2374981"/>
                  <a:gd name="connsiteX40" fmla="*/ 510580 w 2373330"/>
                  <a:gd name="connsiteY40" fmla="*/ 2083067 h 2374981"/>
                  <a:gd name="connsiteX41" fmla="*/ 778719 w 2373330"/>
                  <a:gd name="connsiteY41" fmla="*/ 2198732 h 2374981"/>
                  <a:gd name="connsiteX42" fmla="*/ 998764 w 2373330"/>
                  <a:gd name="connsiteY42" fmla="*/ 2250347 h 2374981"/>
                  <a:gd name="connsiteX43" fmla="*/ 1187683 w 2373330"/>
                  <a:gd name="connsiteY43" fmla="*/ 2259908 h 2374981"/>
                  <a:gd name="connsiteX44" fmla="*/ 1576805 w 2373330"/>
                  <a:gd name="connsiteY44" fmla="*/ 2122245 h 2374981"/>
                  <a:gd name="connsiteX45" fmla="*/ 1811085 w 2373330"/>
                  <a:gd name="connsiteY45" fmla="*/ 1739520 h 2374981"/>
                  <a:gd name="connsiteX46" fmla="*/ 1767234 w 2373330"/>
                  <a:gd name="connsiteY46" fmla="*/ 1377929 h 2374981"/>
                  <a:gd name="connsiteX47" fmla="*/ 1617637 w 2373330"/>
                  <a:gd name="connsiteY47" fmla="*/ 1164569 h 2374981"/>
                  <a:gd name="connsiteX48" fmla="*/ 1303204 w 2373330"/>
                  <a:gd name="connsiteY48" fmla="*/ 1006418 h 2374981"/>
                  <a:gd name="connsiteX49" fmla="*/ 1114358 w 2373330"/>
                  <a:gd name="connsiteY49" fmla="*/ 996714 h 2374981"/>
                  <a:gd name="connsiteX50" fmla="*/ 977773 w 2373330"/>
                  <a:gd name="connsiteY50" fmla="*/ 1024102 h 2374981"/>
                  <a:gd name="connsiteX51" fmla="*/ 779653 w 2373330"/>
                  <a:gd name="connsiteY51" fmla="*/ 871127 h 2374981"/>
                  <a:gd name="connsiteX52" fmla="*/ 898625 w 2373330"/>
                  <a:gd name="connsiteY52" fmla="*/ 711610 h 2374981"/>
                  <a:gd name="connsiteX53" fmla="*/ 1104221 w 2373330"/>
                  <a:gd name="connsiteY53" fmla="*/ 666968 h 2374981"/>
                  <a:gd name="connsiteX54" fmla="*/ 1499024 w 2373330"/>
                  <a:gd name="connsiteY54" fmla="*/ 721818 h 2374981"/>
                  <a:gd name="connsiteX55" fmla="*/ 1742504 w 2373330"/>
                  <a:gd name="connsiteY55" fmla="*/ 872780 h 2374981"/>
                  <a:gd name="connsiteX56" fmla="*/ 1927685 w 2373330"/>
                  <a:gd name="connsiteY56" fmla="*/ 1119209 h 2374981"/>
                  <a:gd name="connsiteX57" fmla="*/ 2002663 w 2373330"/>
                  <a:gd name="connsiteY57" fmla="*/ 1367649 h 2374981"/>
                  <a:gd name="connsiteX58" fmla="*/ 2011145 w 2373330"/>
                  <a:gd name="connsiteY58" fmla="*/ 1572814 h 2374981"/>
                  <a:gd name="connsiteX59" fmla="*/ 1953636 w 2373330"/>
                  <a:gd name="connsiteY59" fmla="*/ 1807093 h 2374981"/>
                  <a:gd name="connsiteX60" fmla="*/ 1761339 w 2373330"/>
                  <a:gd name="connsiteY60" fmla="*/ 2083785 h 2374981"/>
                  <a:gd name="connsiteX61" fmla="*/ 1723526 w 2373330"/>
                  <a:gd name="connsiteY61" fmla="*/ 2117141 h 2374981"/>
                  <a:gd name="connsiteX62" fmla="*/ 1696785 w 2373330"/>
                  <a:gd name="connsiteY62" fmla="*/ 2147190 h 2374981"/>
                  <a:gd name="connsiteX63" fmla="*/ 1727193 w 2373330"/>
                  <a:gd name="connsiteY63" fmla="*/ 2121023 h 2374981"/>
                  <a:gd name="connsiteX64" fmla="*/ 1847459 w 2373330"/>
                  <a:gd name="connsiteY64" fmla="*/ 2026420 h 2374981"/>
                  <a:gd name="connsiteX65" fmla="*/ 1986560 w 2373330"/>
                  <a:gd name="connsiteY65" fmla="*/ 1859283 h 2374981"/>
                  <a:gd name="connsiteX66" fmla="*/ 2131268 w 2373330"/>
                  <a:gd name="connsiteY66" fmla="*/ 1483099 h 2374981"/>
                  <a:gd name="connsiteX67" fmla="*/ 2139607 w 2373330"/>
                  <a:gd name="connsiteY67" fmla="*/ 1259172 h 2374981"/>
                  <a:gd name="connsiteX68" fmla="*/ 1948676 w 2373330"/>
                  <a:gd name="connsiteY68" fmla="*/ 763656 h 2374981"/>
                  <a:gd name="connsiteX69" fmla="*/ 1599953 w 2373330"/>
                  <a:gd name="connsiteY69" fmla="*/ 478841 h 2374981"/>
                  <a:gd name="connsiteX70" fmla="*/ 1305217 w 2373330"/>
                  <a:gd name="connsiteY70" fmla="*/ 393439 h 2374981"/>
                  <a:gd name="connsiteX71" fmla="*/ 1172802 w 2373330"/>
                  <a:gd name="connsiteY71" fmla="*/ 383375 h 2374981"/>
                  <a:gd name="connsiteX72" fmla="*/ 804454 w 2373330"/>
                  <a:gd name="connsiteY72" fmla="*/ 467195 h 2374981"/>
                  <a:gd name="connsiteX73" fmla="*/ 476146 w 2373330"/>
                  <a:gd name="connsiteY73" fmla="*/ 706219 h 2374981"/>
                  <a:gd name="connsiteX74" fmla="*/ 406776 w 2373330"/>
                  <a:gd name="connsiteY74" fmla="*/ 793418 h 2374981"/>
                  <a:gd name="connsiteX75" fmla="*/ 344594 w 2373330"/>
                  <a:gd name="connsiteY75" fmla="*/ 836550 h 2374981"/>
                  <a:gd name="connsiteX76" fmla="*/ 131593 w 2373330"/>
                  <a:gd name="connsiteY76" fmla="*/ 748848 h 2374981"/>
                  <a:gd name="connsiteX77" fmla="*/ 158335 w 2373330"/>
                  <a:gd name="connsiteY77" fmla="*/ 571575 h 2374981"/>
                  <a:gd name="connsiteX78" fmla="*/ 350129 w 2373330"/>
                  <a:gd name="connsiteY78" fmla="*/ 331401 h 2374981"/>
                  <a:gd name="connsiteX79" fmla="*/ 891940 w 2373330"/>
                  <a:gd name="connsiteY79" fmla="*/ 36665 h 2374981"/>
                  <a:gd name="connsiteX80" fmla="*/ 1073669 w 2373330"/>
                  <a:gd name="connsiteY80" fmla="*/ 5179 h 2374981"/>
                  <a:gd name="connsiteX81" fmla="*/ 1188830 w 2373330"/>
                  <a:gd name="connsiteY81" fmla="*/ 7 h 2374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2373330" h="2374981">
                    <a:moveTo>
                      <a:pt x="379171" y="1608183"/>
                    </a:moveTo>
                    <a:cubicBezTo>
                      <a:pt x="436249" y="1607607"/>
                      <a:pt x="497425" y="1665045"/>
                      <a:pt x="497137" y="1726365"/>
                    </a:cubicBezTo>
                    <a:cubicBezTo>
                      <a:pt x="496849" y="1787684"/>
                      <a:pt x="439628" y="1849722"/>
                      <a:pt x="379890" y="1840880"/>
                    </a:cubicBezTo>
                    <a:cubicBezTo>
                      <a:pt x="321877" y="1850441"/>
                      <a:pt x="261205" y="1782796"/>
                      <a:pt x="262283" y="1724280"/>
                    </a:cubicBezTo>
                    <a:cubicBezTo>
                      <a:pt x="263361" y="1665764"/>
                      <a:pt x="318427" y="1608757"/>
                      <a:pt x="379171" y="1608183"/>
                    </a:cubicBezTo>
                    <a:close/>
                    <a:moveTo>
                      <a:pt x="1166877" y="1331103"/>
                    </a:moveTo>
                    <a:cubicBezTo>
                      <a:pt x="1236057" y="1328377"/>
                      <a:pt x="1302467" y="1343351"/>
                      <a:pt x="1366895" y="1373328"/>
                    </a:cubicBezTo>
                    <a:cubicBezTo>
                      <a:pt x="1447265" y="1409991"/>
                      <a:pt x="1513113" y="1472525"/>
                      <a:pt x="1553801" y="1550960"/>
                    </a:cubicBezTo>
                    <a:cubicBezTo>
                      <a:pt x="1582053" y="1604948"/>
                      <a:pt x="1585862" y="1664757"/>
                      <a:pt x="1577668" y="1725933"/>
                    </a:cubicBezTo>
                    <a:cubicBezTo>
                      <a:pt x="1570479" y="1779920"/>
                      <a:pt x="1547259" y="1822333"/>
                      <a:pt x="1497658" y="1844762"/>
                    </a:cubicBezTo>
                    <a:cubicBezTo>
                      <a:pt x="1405642" y="1886313"/>
                      <a:pt x="1302125" y="1851375"/>
                      <a:pt x="1274809" y="1729743"/>
                    </a:cubicBezTo>
                    <a:cubicBezTo>
                      <a:pt x="1265463" y="1687761"/>
                      <a:pt x="1251158" y="1649877"/>
                      <a:pt x="1212698" y="1623710"/>
                    </a:cubicBezTo>
                    <a:cubicBezTo>
                      <a:pt x="1168200" y="1593517"/>
                      <a:pt x="1122049" y="1595962"/>
                      <a:pt x="1073813" y="1608111"/>
                    </a:cubicBezTo>
                    <a:cubicBezTo>
                      <a:pt x="981510" y="1631402"/>
                      <a:pt x="926589" y="1693296"/>
                      <a:pt x="906460" y="1782867"/>
                    </a:cubicBezTo>
                    <a:cubicBezTo>
                      <a:pt x="890645" y="1853172"/>
                      <a:pt x="912211" y="1920459"/>
                      <a:pt x="950384" y="1979909"/>
                    </a:cubicBezTo>
                    <a:cubicBezTo>
                      <a:pt x="992365" y="2047504"/>
                      <a:pt x="1060226" y="2094942"/>
                      <a:pt x="1138152" y="2111174"/>
                    </a:cubicBezTo>
                    <a:cubicBezTo>
                      <a:pt x="1235486" y="2132740"/>
                      <a:pt x="1325058" y="2114265"/>
                      <a:pt x="1410746" y="2067036"/>
                    </a:cubicBezTo>
                    <a:cubicBezTo>
                      <a:pt x="1452441" y="2043277"/>
                      <a:pt x="1490109" y="2013013"/>
                      <a:pt x="1522242" y="1977393"/>
                    </a:cubicBezTo>
                    <a:cubicBezTo>
                      <a:pt x="1529072" y="1970636"/>
                      <a:pt x="1535254" y="1958918"/>
                      <a:pt x="1550422" y="1968695"/>
                    </a:cubicBezTo>
                    <a:cubicBezTo>
                      <a:pt x="1482346" y="2078969"/>
                      <a:pt x="1387671" y="2150928"/>
                      <a:pt x="1259281" y="2174003"/>
                    </a:cubicBezTo>
                    <a:cubicBezTo>
                      <a:pt x="1174023" y="2189387"/>
                      <a:pt x="1089196" y="2183133"/>
                      <a:pt x="1010337" y="2146471"/>
                    </a:cubicBezTo>
                    <a:cubicBezTo>
                      <a:pt x="878209" y="2085079"/>
                      <a:pt x="792879" y="1982713"/>
                      <a:pt x="764771" y="1838652"/>
                    </a:cubicBezTo>
                    <a:cubicBezTo>
                      <a:pt x="744644" y="1735710"/>
                      <a:pt x="758301" y="1634852"/>
                      <a:pt x="813079" y="1543916"/>
                    </a:cubicBezTo>
                    <a:cubicBezTo>
                      <a:pt x="877777" y="1436085"/>
                      <a:pt x="971230" y="1365996"/>
                      <a:pt x="1096745" y="1339829"/>
                    </a:cubicBezTo>
                    <a:cubicBezTo>
                      <a:pt x="1120450" y="1334887"/>
                      <a:pt x="1143817" y="1332011"/>
                      <a:pt x="1166877" y="1331103"/>
                    </a:cubicBezTo>
                    <a:close/>
                    <a:moveTo>
                      <a:pt x="166961" y="1036179"/>
                    </a:moveTo>
                    <a:cubicBezTo>
                      <a:pt x="260055" y="1036179"/>
                      <a:pt x="333595" y="1106556"/>
                      <a:pt x="334314" y="1207414"/>
                    </a:cubicBezTo>
                    <a:cubicBezTo>
                      <a:pt x="334817" y="1284261"/>
                      <a:pt x="266524" y="1372178"/>
                      <a:pt x="167896" y="1372753"/>
                    </a:cubicBezTo>
                    <a:cubicBezTo>
                      <a:pt x="79547" y="1373328"/>
                      <a:pt x="-5280" y="1298782"/>
                      <a:pt x="256" y="1202238"/>
                    </a:cubicBezTo>
                    <a:cubicBezTo>
                      <a:pt x="-1110" y="1107491"/>
                      <a:pt x="73868" y="1036179"/>
                      <a:pt x="166961" y="1036179"/>
                    </a:cubicBezTo>
                    <a:close/>
                    <a:moveTo>
                      <a:pt x="1188830" y="7"/>
                    </a:moveTo>
                    <a:cubicBezTo>
                      <a:pt x="1456862" y="950"/>
                      <a:pt x="1718090" y="92350"/>
                      <a:pt x="1929122" y="261240"/>
                    </a:cubicBezTo>
                    <a:cubicBezTo>
                      <a:pt x="2134934" y="425609"/>
                      <a:pt x="2280290" y="653735"/>
                      <a:pt x="2342328" y="909730"/>
                    </a:cubicBezTo>
                    <a:cubicBezTo>
                      <a:pt x="2363103" y="1000351"/>
                      <a:pt x="2373455" y="1093027"/>
                      <a:pt x="2373311" y="1185991"/>
                    </a:cubicBezTo>
                    <a:cubicBezTo>
                      <a:pt x="2374892" y="1456652"/>
                      <a:pt x="2281943" y="1719377"/>
                      <a:pt x="2110493" y="1928798"/>
                    </a:cubicBezTo>
                    <a:cubicBezTo>
                      <a:pt x="1866725" y="2233727"/>
                      <a:pt x="1488744" y="2399426"/>
                      <a:pt x="1099333" y="2372051"/>
                    </a:cubicBezTo>
                    <a:cubicBezTo>
                      <a:pt x="966271" y="2363497"/>
                      <a:pt x="836731" y="2334455"/>
                      <a:pt x="714955" y="2276801"/>
                    </a:cubicBezTo>
                    <a:cubicBezTo>
                      <a:pt x="648963" y="2245531"/>
                      <a:pt x="587428" y="2208294"/>
                      <a:pt x="536819" y="2154594"/>
                    </a:cubicBezTo>
                    <a:cubicBezTo>
                      <a:pt x="521076" y="2136687"/>
                      <a:pt x="508065" y="2116559"/>
                      <a:pt x="498144" y="2094856"/>
                    </a:cubicBezTo>
                    <a:cubicBezTo>
                      <a:pt x="495556" y="2089752"/>
                      <a:pt x="493040" y="2084433"/>
                      <a:pt x="496922" y="2079976"/>
                    </a:cubicBezTo>
                    <a:cubicBezTo>
                      <a:pt x="502026" y="2074152"/>
                      <a:pt x="506842" y="2080694"/>
                      <a:pt x="510580" y="2083067"/>
                    </a:cubicBezTo>
                    <a:cubicBezTo>
                      <a:pt x="593897" y="2135544"/>
                      <a:pt x="688140" y="2163508"/>
                      <a:pt x="778719" y="2198732"/>
                    </a:cubicBezTo>
                    <a:cubicBezTo>
                      <a:pt x="848736" y="2225978"/>
                      <a:pt x="923930" y="2238558"/>
                      <a:pt x="998764" y="2250347"/>
                    </a:cubicBezTo>
                    <a:cubicBezTo>
                      <a:pt x="1061233" y="2259908"/>
                      <a:pt x="1124566" y="2263114"/>
                      <a:pt x="1187683" y="2259908"/>
                    </a:cubicBezTo>
                    <a:cubicBezTo>
                      <a:pt x="1330953" y="2253438"/>
                      <a:pt x="1463512" y="2213469"/>
                      <a:pt x="1576805" y="2122245"/>
                    </a:cubicBezTo>
                    <a:cubicBezTo>
                      <a:pt x="1697863" y="2026527"/>
                      <a:pt x="1780892" y="1890863"/>
                      <a:pt x="1811085" y="1739520"/>
                    </a:cubicBezTo>
                    <a:cubicBezTo>
                      <a:pt x="1836892" y="1615443"/>
                      <a:pt x="1819208" y="1494170"/>
                      <a:pt x="1767234" y="1377929"/>
                    </a:cubicBezTo>
                    <a:cubicBezTo>
                      <a:pt x="1732296" y="1297430"/>
                      <a:pt x="1681401" y="1224846"/>
                      <a:pt x="1617637" y="1164569"/>
                    </a:cubicBezTo>
                    <a:cubicBezTo>
                      <a:pt x="1528497" y="1081396"/>
                      <a:pt x="1421746" y="1032513"/>
                      <a:pt x="1303204" y="1006418"/>
                    </a:cubicBezTo>
                    <a:cubicBezTo>
                      <a:pt x="1240591" y="992759"/>
                      <a:pt x="1177331" y="994485"/>
                      <a:pt x="1114358" y="996714"/>
                    </a:cubicBezTo>
                    <a:cubicBezTo>
                      <a:pt x="1067847" y="998367"/>
                      <a:pt x="1022343" y="1011594"/>
                      <a:pt x="977773" y="1024102"/>
                    </a:cubicBezTo>
                    <a:cubicBezTo>
                      <a:pt x="854846" y="1058320"/>
                      <a:pt x="781881" y="971984"/>
                      <a:pt x="779653" y="871127"/>
                    </a:cubicBezTo>
                    <a:cubicBezTo>
                      <a:pt x="777856" y="791117"/>
                      <a:pt x="826092" y="738209"/>
                      <a:pt x="898625" y="711610"/>
                    </a:cubicBezTo>
                    <a:cubicBezTo>
                      <a:pt x="965049" y="688190"/>
                      <a:pt x="1034060" y="673194"/>
                      <a:pt x="1104221" y="666968"/>
                    </a:cubicBezTo>
                    <a:cubicBezTo>
                      <a:pt x="1238290" y="652836"/>
                      <a:pt x="1373869" y="671670"/>
                      <a:pt x="1499024" y="721818"/>
                    </a:cubicBezTo>
                    <a:cubicBezTo>
                      <a:pt x="1588523" y="757187"/>
                      <a:pt x="1671049" y="808320"/>
                      <a:pt x="1742504" y="872780"/>
                    </a:cubicBezTo>
                    <a:cubicBezTo>
                      <a:pt x="1819783" y="941993"/>
                      <a:pt x="1882684" y="1025727"/>
                      <a:pt x="1927685" y="1119209"/>
                    </a:cubicBezTo>
                    <a:cubicBezTo>
                      <a:pt x="1964923" y="1197810"/>
                      <a:pt x="1990226" y="1281558"/>
                      <a:pt x="2002663" y="1367649"/>
                    </a:cubicBezTo>
                    <a:cubicBezTo>
                      <a:pt x="2012799" y="1435539"/>
                      <a:pt x="2015674" y="1504321"/>
                      <a:pt x="2011145" y="1572814"/>
                    </a:cubicBezTo>
                    <a:cubicBezTo>
                      <a:pt x="2006114" y="1653716"/>
                      <a:pt x="1986704" y="1733071"/>
                      <a:pt x="1953636" y="1807093"/>
                    </a:cubicBezTo>
                    <a:cubicBezTo>
                      <a:pt x="1908635" y="1911214"/>
                      <a:pt x="1843218" y="2005292"/>
                      <a:pt x="1761339" y="2083785"/>
                    </a:cubicBezTo>
                    <a:cubicBezTo>
                      <a:pt x="1749190" y="2095359"/>
                      <a:pt x="1736178" y="2106070"/>
                      <a:pt x="1723526" y="2117141"/>
                    </a:cubicBezTo>
                    <a:cubicBezTo>
                      <a:pt x="1716841" y="2126702"/>
                      <a:pt x="1700307" y="2126342"/>
                      <a:pt x="1696785" y="2147190"/>
                    </a:cubicBezTo>
                    <a:cubicBezTo>
                      <a:pt x="1707280" y="2133459"/>
                      <a:pt x="1721154" y="2132740"/>
                      <a:pt x="1727193" y="2121023"/>
                    </a:cubicBezTo>
                    <a:cubicBezTo>
                      <a:pt x="1773416" y="2097300"/>
                      <a:pt x="1811516" y="2062291"/>
                      <a:pt x="1847459" y="2026420"/>
                    </a:cubicBezTo>
                    <a:cubicBezTo>
                      <a:pt x="1899793" y="1975934"/>
                      <a:pt x="1946375" y="1919891"/>
                      <a:pt x="1986560" y="1859283"/>
                    </a:cubicBezTo>
                    <a:cubicBezTo>
                      <a:pt x="2060747" y="1745486"/>
                      <a:pt x="2110062" y="1617290"/>
                      <a:pt x="2131268" y="1483099"/>
                    </a:cubicBezTo>
                    <a:cubicBezTo>
                      <a:pt x="2142914" y="1409056"/>
                      <a:pt x="2145717" y="1333884"/>
                      <a:pt x="2139607" y="1259172"/>
                    </a:cubicBezTo>
                    <a:cubicBezTo>
                      <a:pt x="2126236" y="1078779"/>
                      <a:pt x="2059813" y="906380"/>
                      <a:pt x="1948676" y="763656"/>
                    </a:cubicBezTo>
                    <a:cubicBezTo>
                      <a:pt x="1854289" y="642024"/>
                      <a:pt x="1740204" y="544617"/>
                      <a:pt x="1599953" y="478841"/>
                    </a:cubicBezTo>
                    <a:cubicBezTo>
                      <a:pt x="1507219" y="434005"/>
                      <a:pt x="1407584" y="405128"/>
                      <a:pt x="1305217" y="393439"/>
                    </a:cubicBezTo>
                    <a:cubicBezTo>
                      <a:pt x="1261079" y="388767"/>
                      <a:pt x="1217084" y="381003"/>
                      <a:pt x="1172802" y="383375"/>
                    </a:cubicBezTo>
                    <a:cubicBezTo>
                      <a:pt x="1045346" y="390564"/>
                      <a:pt x="922060" y="414287"/>
                      <a:pt x="804454" y="467195"/>
                    </a:cubicBezTo>
                    <a:cubicBezTo>
                      <a:pt x="679874" y="523634"/>
                      <a:pt x="568162" y="604974"/>
                      <a:pt x="476146" y="706219"/>
                    </a:cubicBezTo>
                    <a:cubicBezTo>
                      <a:pt x="450411" y="733112"/>
                      <a:pt x="427192" y="762298"/>
                      <a:pt x="406776" y="793418"/>
                    </a:cubicBezTo>
                    <a:cubicBezTo>
                      <a:pt x="393190" y="816026"/>
                      <a:pt x="370545" y="831726"/>
                      <a:pt x="344594" y="836550"/>
                    </a:cubicBezTo>
                    <a:cubicBezTo>
                      <a:pt x="263578" y="853371"/>
                      <a:pt x="165380" y="825048"/>
                      <a:pt x="131593" y="748848"/>
                    </a:cubicBezTo>
                    <a:cubicBezTo>
                      <a:pt x="102839" y="683287"/>
                      <a:pt x="125699" y="627071"/>
                      <a:pt x="158335" y="571575"/>
                    </a:cubicBezTo>
                    <a:cubicBezTo>
                      <a:pt x="210238" y="482601"/>
                      <a:pt x="274864" y="401685"/>
                      <a:pt x="350129" y="331401"/>
                    </a:cubicBezTo>
                    <a:cubicBezTo>
                      <a:pt x="503176" y="189303"/>
                      <a:pt x="689507" y="87949"/>
                      <a:pt x="891940" y="36665"/>
                    </a:cubicBezTo>
                    <a:cubicBezTo>
                      <a:pt x="951678" y="21770"/>
                      <a:pt x="1012423" y="11246"/>
                      <a:pt x="1073669" y="5179"/>
                    </a:cubicBezTo>
                    <a:cubicBezTo>
                      <a:pt x="1112111" y="1584"/>
                      <a:pt x="1150540" y="-128"/>
                      <a:pt x="1188830" y="7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0" name="任意多边形: 形状 419">
                <a:extLst>
                  <a:ext uri="{FF2B5EF4-FFF2-40B4-BE49-F238E27FC236}">
                    <a16:creationId xmlns:a16="http://schemas.microsoft.com/office/drawing/2014/main" id="{F2C48504-A128-E029-5954-F528713230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96305" y="6161157"/>
                <a:ext cx="309430" cy="309646"/>
              </a:xfrm>
              <a:custGeom>
                <a:avLst/>
                <a:gdLst>
                  <a:gd name="connsiteX0" fmla="*/ 379171 w 2373330"/>
                  <a:gd name="connsiteY0" fmla="*/ 1608183 h 2374981"/>
                  <a:gd name="connsiteX1" fmla="*/ 497137 w 2373330"/>
                  <a:gd name="connsiteY1" fmla="*/ 1726365 h 2374981"/>
                  <a:gd name="connsiteX2" fmla="*/ 379890 w 2373330"/>
                  <a:gd name="connsiteY2" fmla="*/ 1840880 h 2374981"/>
                  <a:gd name="connsiteX3" fmla="*/ 262283 w 2373330"/>
                  <a:gd name="connsiteY3" fmla="*/ 1724280 h 2374981"/>
                  <a:gd name="connsiteX4" fmla="*/ 379171 w 2373330"/>
                  <a:gd name="connsiteY4" fmla="*/ 1608183 h 2374981"/>
                  <a:gd name="connsiteX5" fmla="*/ 1166877 w 2373330"/>
                  <a:gd name="connsiteY5" fmla="*/ 1331103 h 2374981"/>
                  <a:gd name="connsiteX6" fmla="*/ 1366895 w 2373330"/>
                  <a:gd name="connsiteY6" fmla="*/ 1373328 h 2374981"/>
                  <a:gd name="connsiteX7" fmla="*/ 1553801 w 2373330"/>
                  <a:gd name="connsiteY7" fmla="*/ 1550960 h 2374981"/>
                  <a:gd name="connsiteX8" fmla="*/ 1577668 w 2373330"/>
                  <a:gd name="connsiteY8" fmla="*/ 1725933 h 2374981"/>
                  <a:gd name="connsiteX9" fmla="*/ 1497658 w 2373330"/>
                  <a:gd name="connsiteY9" fmla="*/ 1844762 h 2374981"/>
                  <a:gd name="connsiteX10" fmla="*/ 1274809 w 2373330"/>
                  <a:gd name="connsiteY10" fmla="*/ 1729743 h 2374981"/>
                  <a:gd name="connsiteX11" fmla="*/ 1212698 w 2373330"/>
                  <a:gd name="connsiteY11" fmla="*/ 1623710 h 2374981"/>
                  <a:gd name="connsiteX12" fmla="*/ 1073813 w 2373330"/>
                  <a:gd name="connsiteY12" fmla="*/ 1608111 h 2374981"/>
                  <a:gd name="connsiteX13" fmla="*/ 906460 w 2373330"/>
                  <a:gd name="connsiteY13" fmla="*/ 1782867 h 2374981"/>
                  <a:gd name="connsiteX14" fmla="*/ 950384 w 2373330"/>
                  <a:gd name="connsiteY14" fmla="*/ 1979909 h 2374981"/>
                  <a:gd name="connsiteX15" fmla="*/ 1138152 w 2373330"/>
                  <a:gd name="connsiteY15" fmla="*/ 2111174 h 2374981"/>
                  <a:gd name="connsiteX16" fmla="*/ 1410746 w 2373330"/>
                  <a:gd name="connsiteY16" fmla="*/ 2067036 h 2374981"/>
                  <a:gd name="connsiteX17" fmla="*/ 1522242 w 2373330"/>
                  <a:gd name="connsiteY17" fmla="*/ 1977393 h 2374981"/>
                  <a:gd name="connsiteX18" fmla="*/ 1550422 w 2373330"/>
                  <a:gd name="connsiteY18" fmla="*/ 1968695 h 2374981"/>
                  <a:gd name="connsiteX19" fmla="*/ 1259281 w 2373330"/>
                  <a:gd name="connsiteY19" fmla="*/ 2174003 h 2374981"/>
                  <a:gd name="connsiteX20" fmla="*/ 1010337 w 2373330"/>
                  <a:gd name="connsiteY20" fmla="*/ 2146471 h 2374981"/>
                  <a:gd name="connsiteX21" fmla="*/ 764771 w 2373330"/>
                  <a:gd name="connsiteY21" fmla="*/ 1838652 h 2374981"/>
                  <a:gd name="connsiteX22" fmla="*/ 813079 w 2373330"/>
                  <a:gd name="connsiteY22" fmla="*/ 1543916 h 2374981"/>
                  <a:gd name="connsiteX23" fmla="*/ 1096745 w 2373330"/>
                  <a:gd name="connsiteY23" fmla="*/ 1339829 h 2374981"/>
                  <a:gd name="connsiteX24" fmla="*/ 1166877 w 2373330"/>
                  <a:gd name="connsiteY24" fmla="*/ 1331103 h 2374981"/>
                  <a:gd name="connsiteX25" fmla="*/ 166961 w 2373330"/>
                  <a:gd name="connsiteY25" fmla="*/ 1036179 h 2374981"/>
                  <a:gd name="connsiteX26" fmla="*/ 334314 w 2373330"/>
                  <a:gd name="connsiteY26" fmla="*/ 1207414 h 2374981"/>
                  <a:gd name="connsiteX27" fmla="*/ 167896 w 2373330"/>
                  <a:gd name="connsiteY27" fmla="*/ 1372753 h 2374981"/>
                  <a:gd name="connsiteX28" fmla="*/ 256 w 2373330"/>
                  <a:gd name="connsiteY28" fmla="*/ 1202238 h 2374981"/>
                  <a:gd name="connsiteX29" fmla="*/ 166961 w 2373330"/>
                  <a:gd name="connsiteY29" fmla="*/ 1036179 h 2374981"/>
                  <a:gd name="connsiteX30" fmla="*/ 1188830 w 2373330"/>
                  <a:gd name="connsiteY30" fmla="*/ 7 h 2374981"/>
                  <a:gd name="connsiteX31" fmla="*/ 1929122 w 2373330"/>
                  <a:gd name="connsiteY31" fmla="*/ 261240 h 2374981"/>
                  <a:gd name="connsiteX32" fmla="*/ 2342328 w 2373330"/>
                  <a:gd name="connsiteY32" fmla="*/ 909730 h 2374981"/>
                  <a:gd name="connsiteX33" fmla="*/ 2373311 w 2373330"/>
                  <a:gd name="connsiteY33" fmla="*/ 1185991 h 2374981"/>
                  <a:gd name="connsiteX34" fmla="*/ 2110493 w 2373330"/>
                  <a:gd name="connsiteY34" fmla="*/ 1928798 h 2374981"/>
                  <a:gd name="connsiteX35" fmla="*/ 1099333 w 2373330"/>
                  <a:gd name="connsiteY35" fmla="*/ 2372051 h 2374981"/>
                  <a:gd name="connsiteX36" fmla="*/ 714955 w 2373330"/>
                  <a:gd name="connsiteY36" fmla="*/ 2276801 h 2374981"/>
                  <a:gd name="connsiteX37" fmla="*/ 536819 w 2373330"/>
                  <a:gd name="connsiteY37" fmla="*/ 2154594 h 2374981"/>
                  <a:gd name="connsiteX38" fmla="*/ 498144 w 2373330"/>
                  <a:gd name="connsiteY38" fmla="*/ 2094856 h 2374981"/>
                  <a:gd name="connsiteX39" fmla="*/ 496922 w 2373330"/>
                  <a:gd name="connsiteY39" fmla="*/ 2079976 h 2374981"/>
                  <a:gd name="connsiteX40" fmla="*/ 510580 w 2373330"/>
                  <a:gd name="connsiteY40" fmla="*/ 2083067 h 2374981"/>
                  <a:gd name="connsiteX41" fmla="*/ 778719 w 2373330"/>
                  <a:gd name="connsiteY41" fmla="*/ 2198732 h 2374981"/>
                  <a:gd name="connsiteX42" fmla="*/ 998764 w 2373330"/>
                  <a:gd name="connsiteY42" fmla="*/ 2250347 h 2374981"/>
                  <a:gd name="connsiteX43" fmla="*/ 1187683 w 2373330"/>
                  <a:gd name="connsiteY43" fmla="*/ 2259908 h 2374981"/>
                  <a:gd name="connsiteX44" fmla="*/ 1576805 w 2373330"/>
                  <a:gd name="connsiteY44" fmla="*/ 2122245 h 2374981"/>
                  <a:gd name="connsiteX45" fmla="*/ 1811085 w 2373330"/>
                  <a:gd name="connsiteY45" fmla="*/ 1739520 h 2374981"/>
                  <a:gd name="connsiteX46" fmla="*/ 1767234 w 2373330"/>
                  <a:gd name="connsiteY46" fmla="*/ 1377929 h 2374981"/>
                  <a:gd name="connsiteX47" fmla="*/ 1617637 w 2373330"/>
                  <a:gd name="connsiteY47" fmla="*/ 1164569 h 2374981"/>
                  <a:gd name="connsiteX48" fmla="*/ 1303204 w 2373330"/>
                  <a:gd name="connsiteY48" fmla="*/ 1006418 h 2374981"/>
                  <a:gd name="connsiteX49" fmla="*/ 1114358 w 2373330"/>
                  <a:gd name="connsiteY49" fmla="*/ 996714 h 2374981"/>
                  <a:gd name="connsiteX50" fmla="*/ 977773 w 2373330"/>
                  <a:gd name="connsiteY50" fmla="*/ 1024102 h 2374981"/>
                  <a:gd name="connsiteX51" fmla="*/ 779653 w 2373330"/>
                  <a:gd name="connsiteY51" fmla="*/ 871127 h 2374981"/>
                  <a:gd name="connsiteX52" fmla="*/ 898625 w 2373330"/>
                  <a:gd name="connsiteY52" fmla="*/ 711610 h 2374981"/>
                  <a:gd name="connsiteX53" fmla="*/ 1104221 w 2373330"/>
                  <a:gd name="connsiteY53" fmla="*/ 666968 h 2374981"/>
                  <a:gd name="connsiteX54" fmla="*/ 1499024 w 2373330"/>
                  <a:gd name="connsiteY54" fmla="*/ 721818 h 2374981"/>
                  <a:gd name="connsiteX55" fmla="*/ 1742504 w 2373330"/>
                  <a:gd name="connsiteY55" fmla="*/ 872780 h 2374981"/>
                  <a:gd name="connsiteX56" fmla="*/ 1927685 w 2373330"/>
                  <a:gd name="connsiteY56" fmla="*/ 1119209 h 2374981"/>
                  <a:gd name="connsiteX57" fmla="*/ 2002663 w 2373330"/>
                  <a:gd name="connsiteY57" fmla="*/ 1367649 h 2374981"/>
                  <a:gd name="connsiteX58" fmla="*/ 2011145 w 2373330"/>
                  <a:gd name="connsiteY58" fmla="*/ 1572814 h 2374981"/>
                  <a:gd name="connsiteX59" fmla="*/ 1953636 w 2373330"/>
                  <a:gd name="connsiteY59" fmla="*/ 1807093 h 2374981"/>
                  <a:gd name="connsiteX60" fmla="*/ 1761339 w 2373330"/>
                  <a:gd name="connsiteY60" fmla="*/ 2083785 h 2374981"/>
                  <a:gd name="connsiteX61" fmla="*/ 1723526 w 2373330"/>
                  <a:gd name="connsiteY61" fmla="*/ 2117141 h 2374981"/>
                  <a:gd name="connsiteX62" fmla="*/ 1696785 w 2373330"/>
                  <a:gd name="connsiteY62" fmla="*/ 2147190 h 2374981"/>
                  <a:gd name="connsiteX63" fmla="*/ 1727193 w 2373330"/>
                  <a:gd name="connsiteY63" fmla="*/ 2121023 h 2374981"/>
                  <a:gd name="connsiteX64" fmla="*/ 1847459 w 2373330"/>
                  <a:gd name="connsiteY64" fmla="*/ 2026420 h 2374981"/>
                  <a:gd name="connsiteX65" fmla="*/ 1986560 w 2373330"/>
                  <a:gd name="connsiteY65" fmla="*/ 1859283 h 2374981"/>
                  <a:gd name="connsiteX66" fmla="*/ 2131268 w 2373330"/>
                  <a:gd name="connsiteY66" fmla="*/ 1483099 h 2374981"/>
                  <a:gd name="connsiteX67" fmla="*/ 2139607 w 2373330"/>
                  <a:gd name="connsiteY67" fmla="*/ 1259172 h 2374981"/>
                  <a:gd name="connsiteX68" fmla="*/ 1948676 w 2373330"/>
                  <a:gd name="connsiteY68" fmla="*/ 763656 h 2374981"/>
                  <a:gd name="connsiteX69" fmla="*/ 1599953 w 2373330"/>
                  <a:gd name="connsiteY69" fmla="*/ 478841 h 2374981"/>
                  <a:gd name="connsiteX70" fmla="*/ 1305217 w 2373330"/>
                  <a:gd name="connsiteY70" fmla="*/ 393439 h 2374981"/>
                  <a:gd name="connsiteX71" fmla="*/ 1172802 w 2373330"/>
                  <a:gd name="connsiteY71" fmla="*/ 383375 h 2374981"/>
                  <a:gd name="connsiteX72" fmla="*/ 804454 w 2373330"/>
                  <a:gd name="connsiteY72" fmla="*/ 467195 h 2374981"/>
                  <a:gd name="connsiteX73" fmla="*/ 476146 w 2373330"/>
                  <a:gd name="connsiteY73" fmla="*/ 706219 h 2374981"/>
                  <a:gd name="connsiteX74" fmla="*/ 406776 w 2373330"/>
                  <a:gd name="connsiteY74" fmla="*/ 793418 h 2374981"/>
                  <a:gd name="connsiteX75" fmla="*/ 344594 w 2373330"/>
                  <a:gd name="connsiteY75" fmla="*/ 836550 h 2374981"/>
                  <a:gd name="connsiteX76" fmla="*/ 131593 w 2373330"/>
                  <a:gd name="connsiteY76" fmla="*/ 748848 h 2374981"/>
                  <a:gd name="connsiteX77" fmla="*/ 158335 w 2373330"/>
                  <a:gd name="connsiteY77" fmla="*/ 571575 h 2374981"/>
                  <a:gd name="connsiteX78" fmla="*/ 350129 w 2373330"/>
                  <a:gd name="connsiteY78" fmla="*/ 331401 h 2374981"/>
                  <a:gd name="connsiteX79" fmla="*/ 891940 w 2373330"/>
                  <a:gd name="connsiteY79" fmla="*/ 36665 h 2374981"/>
                  <a:gd name="connsiteX80" fmla="*/ 1073669 w 2373330"/>
                  <a:gd name="connsiteY80" fmla="*/ 5179 h 2374981"/>
                  <a:gd name="connsiteX81" fmla="*/ 1188830 w 2373330"/>
                  <a:gd name="connsiteY81" fmla="*/ 7 h 2374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2373330" h="2374981">
                    <a:moveTo>
                      <a:pt x="379171" y="1608183"/>
                    </a:moveTo>
                    <a:cubicBezTo>
                      <a:pt x="436249" y="1607607"/>
                      <a:pt x="497425" y="1665045"/>
                      <a:pt x="497137" y="1726365"/>
                    </a:cubicBezTo>
                    <a:cubicBezTo>
                      <a:pt x="496849" y="1787684"/>
                      <a:pt x="439628" y="1849722"/>
                      <a:pt x="379890" y="1840880"/>
                    </a:cubicBezTo>
                    <a:cubicBezTo>
                      <a:pt x="321877" y="1850441"/>
                      <a:pt x="261205" y="1782796"/>
                      <a:pt x="262283" y="1724280"/>
                    </a:cubicBezTo>
                    <a:cubicBezTo>
                      <a:pt x="263361" y="1665764"/>
                      <a:pt x="318427" y="1608757"/>
                      <a:pt x="379171" y="1608183"/>
                    </a:cubicBezTo>
                    <a:close/>
                    <a:moveTo>
                      <a:pt x="1166877" y="1331103"/>
                    </a:moveTo>
                    <a:cubicBezTo>
                      <a:pt x="1236057" y="1328377"/>
                      <a:pt x="1302467" y="1343351"/>
                      <a:pt x="1366895" y="1373328"/>
                    </a:cubicBezTo>
                    <a:cubicBezTo>
                      <a:pt x="1447265" y="1409991"/>
                      <a:pt x="1513113" y="1472525"/>
                      <a:pt x="1553801" y="1550960"/>
                    </a:cubicBezTo>
                    <a:cubicBezTo>
                      <a:pt x="1582053" y="1604948"/>
                      <a:pt x="1585862" y="1664757"/>
                      <a:pt x="1577668" y="1725933"/>
                    </a:cubicBezTo>
                    <a:cubicBezTo>
                      <a:pt x="1570479" y="1779920"/>
                      <a:pt x="1547259" y="1822333"/>
                      <a:pt x="1497658" y="1844762"/>
                    </a:cubicBezTo>
                    <a:cubicBezTo>
                      <a:pt x="1405642" y="1886313"/>
                      <a:pt x="1302125" y="1851375"/>
                      <a:pt x="1274809" y="1729743"/>
                    </a:cubicBezTo>
                    <a:cubicBezTo>
                      <a:pt x="1265463" y="1687761"/>
                      <a:pt x="1251158" y="1649877"/>
                      <a:pt x="1212698" y="1623710"/>
                    </a:cubicBezTo>
                    <a:cubicBezTo>
                      <a:pt x="1168200" y="1593517"/>
                      <a:pt x="1122049" y="1595962"/>
                      <a:pt x="1073813" y="1608111"/>
                    </a:cubicBezTo>
                    <a:cubicBezTo>
                      <a:pt x="981510" y="1631402"/>
                      <a:pt x="926589" y="1693296"/>
                      <a:pt x="906460" y="1782867"/>
                    </a:cubicBezTo>
                    <a:cubicBezTo>
                      <a:pt x="890645" y="1853172"/>
                      <a:pt x="912211" y="1920459"/>
                      <a:pt x="950384" y="1979909"/>
                    </a:cubicBezTo>
                    <a:cubicBezTo>
                      <a:pt x="992365" y="2047504"/>
                      <a:pt x="1060226" y="2094942"/>
                      <a:pt x="1138152" y="2111174"/>
                    </a:cubicBezTo>
                    <a:cubicBezTo>
                      <a:pt x="1235486" y="2132740"/>
                      <a:pt x="1325058" y="2114265"/>
                      <a:pt x="1410746" y="2067036"/>
                    </a:cubicBezTo>
                    <a:cubicBezTo>
                      <a:pt x="1452441" y="2043277"/>
                      <a:pt x="1490109" y="2013013"/>
                      <a:pt x="1522242" y="1977393"/>
                    </a:cubicBezTo>
                    <a:cubicBezTo>
                      <a:pt x="1529072" y="1970636"/>
                      <a:pt x="1535254" y="1958918"/>
                      <a:pt x="1550422" y="1968695"/>
                    </a:cubicBezTo>
                    <a:cubicBezTo>
                      <a:pt x="1482346" y="2078969"/>
                      <a:pt x="1387671" y="2150928"/>
                      <a:pt x="1259281" y="2174003"/>
                    </a:cubicBezTo>
                    <a:cubicBezTo>
                      <a:pt x="1174023" y="2189387"/>
                      <a:pt x="1089196" y="2183133"/>
                      <a:pt x="1010337" y="2146471"/>
                    </a:cubicBezTo>
                    <a:cubicBezTo>
                      <a:pt x="878209" y="2085079"/>
                      <a:pt x="792879" y="1982713"/>
                      <a:pt x="764771" y="1838652"/>
                    </a:cubicBezTo>
                    <a:cubicBezTo>
                      <a:pt x="744644" y="1735710"/>
                      <a:pt x="758301" y="1634852"/>
                      <a:pt x="813079" y="1543916"/>
                    </a:cubicBezTo>
                    <a:cubicBezTo>
                      <a:pt x="877777" y="1436085"/>
                      <a:pt x="971230" y="1365996"/>
                      <a:pt x="1096745" y="1339829"/>
                    </a:cubicBezTo>
                    <a:cubicBezTo>
                      <a:pt x="1120450" y="1334887"/>
                      <a:pt x="1143817" y="1332011"/>
                      <a:pt x="1166877" y="1331103"/>
                    </a:cubicBezTo>
                    <a:close/>
                    <a:moveTo>
                      <a:pt x="166961" y="1036179"/>
                    </a:moveTo>
                    <a:cubicBezTo>
                      <a:pt x="260055" y="1036179"/>
                      <a:pt x="333595" y="1106556"/>
                      <a:pt x="334314" y="1207414"/>
                    </a:cubicBezTo>
                    <a:cubicBezTo>
                      <a:pt x="334817" y="1284261"/>
                      <a:pt x="266524" y="1372178"/>
                      <a:pt x="167896" y="1372753"/>
                    </a:cubicBezTo>
                    <a:cubicBezTo>
                      <a:pt x="79547" y="1373328"/>
                      <a:pt x="-5280" y="1298782"/>
                      <a:pt x="256" y="1202238"/>
                    </a:cubicBezTo>
                    <a:cubicBezTo>
                      <a:pt x="-1110" y="1107491"/>
                      <a:pt x="73868" y="1036179"/>
                      <a:pt x="166961" y="1036179"/>
                    </a:cubicBezTo>
                    <a:close/>
                    <a:moveTo>
                      <a:pt x="1188830" y="7"/>
                    </a:moveTo>
                    <a:cubicBezTo>
                      <a:pt x="1456862" y="950"/>
                      <a:pt x="1718090" y="92350"/>
                      <a:pt x="1929122" y="261240"/>
                    </a:cubicBezTo>
                    <a:cubicBezTo>
                      <a:pt x="2134934" y="425609"/>
                      <a:pt x="2280290" y="653735"/>
                      <a:pt x="2342328" y="909730"/>
                    </a:cubicBezTo>
                    <a:cubicBezTo>
                      <a:pt x="2363103" y="1000351"/>
                      <a:pt x="2373455" y="1093027"/>
                      <a:pt x="2373311" y="1185991"/>
                    </a:cubicBezTo>
                    <a:cubicBezTo>
                      <a:pt x="2374892" y="1456652"/>
                      <a:pt x="2281943" y="1719377"/>
                      <a:pt x="2110493" y="1928798"/>
                    </a:cubicBezTo>
                    <a:cubicBezTo>
                      <a:pt x="1866725" y="2233727"/>
                      <a:pt x="1488744" y="2399426"/>
                      <a:pt x="1099333" y="2372051"/>
                    </a:cubicBezTo>
                    <a:cubicBezTo>
                      <a:pt x="966271" y="2363497"/>
                      <a:pt x="836731" y="2334455"/>
                      <a:pt x="714955" y="2276801"/>
                    </a:cubicBezTo>
                    <a:cubicBezTo>
                      <a:pt x="648963" y="2245531"/>
                      <a:pt x="587428" y="2208294"/>
                      <a:pt x="536819" y="2154594"/>
                    </a:cubicBezTo>
                    <a:cubicBezTo>
                      <a:pt x="521076" y="2136687"/>
                      <a:pt x="508065" y="2116559"/>
                      <a:pt x="498144" y="2094856"/>
                    </a:cubicBezTo>
                    <a:cubicBezTo>
                      <a:pt x="495556" y="2089752"/>
                      <a:pt x="493040" y="2084433"/>
                      <a:pt x="496922" y="2079976"/>
                    </a:cubicBezTo>
                    <a:cubicBezTo>
                      <a:pt x="502026" y="2074152"/>
                      <a:pt x="506842" y="2080694"/>
                      <a:pt x="510580" y="2083067"/>
                    </a:cubicBezTo>
                    <a:cubicBezTo>
                      <a:pt x="593897" y="2135544"/>
                      <a:pt x="688140" y="2163508"/>
                      <a:pt x="778719" y="2198732"/>
                    </a:cubicBezTo>
                    <a:cubicBezTo>
                      <a:pt x="848736" y="2225978"/>
                      <a:pt x="923930" y="2238558"/>
                      <a:pt x="998764" y="2250347"/>
                    </a:cubicBezTo>
                    <a:cubicBezTo>
                      <a:pt x="1061233" y="2259908"/>
                      <a:pt x="1124566" y="2263114"/>
                      <a:pt x="1187683" y="2259908"/>
                    </a:cubicBezTo>
                    <a:cubicBezTo>
                      <a:pt x="1330953" y="2253438"/>
                      <a:pt x="1463512" y="2213469"/>
                      <a:pt x="1576805" y="2122245"/>
                    </a:cubicBezTo>
                    <a:cubicBezTo>
                      <a:pt x="1697863" y="2026527"/>
                      <a:pt x="1780892" y="1890863"/>
                      <a:pt x="1811085" y="1739520"/>
                    </a:cubicBezTo>
                    <a:cubicBezTo>
                      <a:pt x="1836892" y="1615443"/>
                      <a:pt x="1819208" y="1494170"/>
                      <a:pt x="1767234" y="1377929"/>
                    </a:cubicBezTo>
                    <a:cubicBezTo>
                      <a:pt x="1732296" y="1297430"/>
                      <a:pt x="1681401" y="1224846"/>
                      <a:pt x="1617637" y="1164569"/>
                    </a:cubicBezTo>
                    <a:cubicBezTo>
                      <a:pt x="1528497" y="1081396"/>
                      <a:pt x="1421746" y="1032513"/>
                      <a:pt x="1303204" y="1006418"/>
                    </a:cubicBezTo>
                    <a:cubicBezTo>
                      <a:pt x="1240591" y="992759"/>
                      <a:pt x="1177331" y="994485"/>
                      <a:pt x="1114358" y="996714"/>
                    </a:cubicBezTo>
                    <a:cubicBezTo>
                      <a:pt x="1067847" y="998367"/>
                      <a:pt x="1022343" y="1011594"/>
                      <a:pt x="977773" y="1024102"/>
                    </a:cubicBezTo>
                    <a:cubicBezTo>
                      <a:pt x="854846" y="1058320"/>
                      <a:pt x="781881" y="971984"/>
                      <a:pt x="779653" y="871127"/>
                    </a:cubicBezTo>
                    <a:cubicBezTo>
                      <a:pt x="777856" y="791117"/>
                      <a:pt x="826092" y="738209"/>
                      <a:pt x="898625" y="711610"/>
                    </a:cubicBezTo>
                    <a:cubicBezTo>
                      <a:pt x="965049" y="688190"/>
                      <a:pt x="1034060" y="673194"/>
                      <a:pt x="1104221" y="666968"/>
                    </a:cubicBezTo>
                    <a:cubicBezTo>
                      <a:pt x="1238290" y="652836"/>
                      <a:pt x="1373869" y="671670"/>
                      <a:pt x="1499024" y="721818"/>
                    </a:cubicBezTo>
                    <a:cubicBezTo>
                      <a:pt x="1588523" y="757187"/>
                      <a:pt x="1671049" y="808320"/>
                      <a:pt x="1742504" y="872780"/>
                    </a:cubicBezTo>
                    <a:cubicBezTo>
                      <a:pt x="1819783" y="941993"/>
                      <a:pt x="1882684" y="1025727"/>
                      <a:pt x="1927685" y="1119209"/>
                    </a:cubicBezTo>
                    <a:cubicBezTo>
                      <a:pt x="1964923" y="1197810"/>
                      <a:pt x="1990226" y="1281558"/>
                      <a:pt x="2002663" y="1367649"/>
                    </a:cubicBezTo>
                    <a:cubicBezTo>
                      <a:pt x="2012799" y="1435539"/>
                      <a:pt x="2015674" y="1504321"/>
                      <a:pt x="2011145" y="1572814"/>
                    </a:cubicBezTo>
                    <a:cubicBezTo>
                      <a:pt x="2006114" y="1653716"/>
                      <a:pt x="1986704" y="1733071"/>
                      <a:pt x="1953636" y="1807093"/>
                    </a:cubicBezTo>
                    <a:cubicBezTo>
                      <a:pt x="1908635" y="1911214"/>
                      <a:pt x="1843218" y="2005292"/>
                      <a:pt x="1761339" y="2083785"/>
                    </a:cubicBezTo>
                    <a:cubicBezTo>
                      <a:pt x="1749190" y="2095359"/>
                      <a:pt x="1736178" y="2106070"/>
                      <a:pt x="1723526" y="2117141"/>
                    </a:cubicBezTo>
                    <a:cubicBezTo>
                      <a:pt x="1716841" y="2126702"/>
                      <a:pt x="1700307" y="2126342"/>
                      <a:pt x="1696785" y="2147190"/>
                    </a:cubicBezTo>
                    <a:cubicBezTo>
                      <a:pt x="1707280" y="2133459"/>
                      <a:pt x="1721154" y="2132740"/>
                      <a:pt x="1727193" y="2121023"/>
                    </a:cubicBezTo>
                    <a:cubicBezTo>
                      <a:pt x="1773416" y="2097300"/>
                      <a:pt x="1811516" y="2062291"/>
                      <a:pt x="1847459" y="2026420"/>
                    </a:cubicBezTo>
                    <a:cubicBezTo>
                      <a:pt x="1899793" y="1975934"/>
                      <a:pt x="1946375" y="1919891"/>
                      <a:pt x="1986560" y="1859283"/>
                    </a:cubicBezTo>
                    <a:cubicBezTo>
                      <a:pt x="2060747" y="1745486"/>
                      <a:pt x="2110062" y="1617290"/>
                      <a:pt x="2131268" y="1483099"/>
                    </a:cubicBezTo>
                    <a:cubicBezTo>
                      <a:pt x="2142914" y="1409056"/>
                      <a:pt x="2145717" y="1333884"/>
                      <a:pt x="2139607" y="1259172"/>
                    </a:cubicBezTo>
                    <a:cubicBezTo>
                      <a:pt x="2126236" y="1078779"/>
                      <a:pt x="2059813" y="906380"/>
                      <a:pt x="1948676" y="763656"/>
                    </a:cubicBezTo>
                    <a:cubicBezTo>
                      <a:pt x="1854289" y="642024"/>
                      <a:pt x="1740204" y="544617"/>
                      <a:pt x="1599953" y="478841"/>
                    </a:cubicBezTo>
                    <a:cubicBezTo>
                      <a:pt x="1507219" y="434005"/>
                      <a:pt x="1407584" y="405128"/>
                      <a:pt x="1305217" y="393439"/>
                    </a:cubicBezTo>
                    <a:cubicBezTo>
                      <a:pt x="1261079" y="388767"/>
                      <a:pt x="1217084" y="381003"/>
                      <a:pt x="1172802" y="383375"/>
                    </a:cubicBezTo>
                    <a:cubicBezTo>
                      <a:pt x="1045346" y="390564"/>
                      <a:pt x="922060" y="414287"/>
                      <a:pt x="804454" y="467195"/>
                    </a:cubicBezTo>
                    <a:cubicBezTo>
                      <a:pt x="679874" y="523634"/>
                      <a:pt x="568162" y="604974"/>
                      <a:pt x="476146" y="706219"/>
                    </a:cubicBezTo>
                    <a:cubicBezTo>
                      <a:pt x="450411" y="733112"/>
                      <a:pt x="427192" y="762298"/>
                      <a:pt x="406776" y="793418"/>
                    </a:cubicBezTo>
                    <a:cubicBezTo>
                      <a:pt x="393190" y="816026"/>
                      <a:pt x="370545" y="831726"/>
                      <a:pt x="344594" y="836550"/>
                    </a:cubicBezTo>
                    <a:cubicBezTo>
                      <a:pt x="263578" y="853371"/>
                      <a:pt x="165380" y="825048"/>
                      <a:pt x="131593" y="748848"/>
                    </a:cubicBezTo>
                    <a:cubicBezTo>
                      <a:pt x="102839" y="683287"/>
                      <a:pt x="125699" y="627071"/>
                      <a:pt x="158335" y="571575"/>
                    </a:cubicBezTo>
                    <a:cubicBezTo>
                      <a:pt x="210238" y="482601"/>
                      <a:pt x="274864" y="401685"/>
                      <a:pt x="350129" y="331401"/>
                    </a:cubicBezTo>
                    <a:cubicBezTo>
                      <a:pt x="503176" y="189303"/>
                      <a:pt x="689507" y="87949"/>
                      <a:pt x="891940" y="36665"/>
                    </a:cubicBezTo>
                    <a:cubicBezTo>
                      <a:pt x="951678" y="21770"/>
                      <a:pt x="1012423" y="11246"/>
                      <a:pt x="1073669" y="5179"/>
                    </a:cubicBezTo>
                    <a:cubicBezTo>
                      <a:pt x="1112111" y="1584"/>
                      <a:pt x="1150540" y="-128"/>
                      <a:pt x="1188830" y="7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421" name="组合 420">
              <a:extLst>
                <a:ext uri="{FF2B5EF4-FFF2-40B4-BE49-F238E27FC236}">
                  <a16:creationId xmlns:a16="http://schemas.microsoft.com/office/drawing/2014/main" id="{C390801A-9A25-0460-F0E5-D566794D79DB}"/>
                </a:ext>
              </a:extLst>
            </p:cNvPr>
            <p:cNvGrpSpPr/>
            <p:nvPr/>
          </p:nvGrpSpPr>
          <p:grpSpPr>
            <a:xfrm>
              <a:off x="306983" y="365983"/>
              <a:ext cx="287044" cy="6108033"/>
              <a:chOff x="306983" y="365983"/>
              <a:chExt cx="287044" cy="6108033"/>
            </a:xfrm>
            <a:solidFill>
              <a:srgbClr val="98C8E8"/>
            </a:solidFill>
          </p:grpSpPr>
          <p:sp>
            <p:nvSpPr>
              <p:cNvPr id="422" name="任意多边形: 形状 421">
                <a:extLst>
                  <a:ext uri="{FF2B5EF4-FFF2-40B4-BE49-F238E27FC236}">
                    <a16:creationId xmlns:a16="http://schemas.microsoft.com/office/drawing/2014/main" id="{D3A60FEA-A9AD-132C-AF52-82F893C96E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983" y="365983"/>
                <a:ext cx="286019" cy="330033"/>
              </a:xfrm>
              <a:custGeom>
                <a:avLst/>
                <a:gdLst>
                  <a:gd name="connsiteX0" fmla="*/ 1098070 w 2193768"/>
                  <a:gd name="connsiteY0" fmla="*/ 1666697 h 2531351"/>
                  <a:gd name="connsiteX1" fmla="*/ 1071904 w 2193768"/>
                  <a:gd name="connsiteY1" fmla="*/ 1783225 h 2531351"/>
                  <a:gd name="connsiteX2" fmla="*/ 991678 w 2193768"/>
                  <a:gd name="connsiteY2" fmla="*/ 2008518 h 2531351"/>
                  <a:gd name="connsiteX3" fmla="*/ 997285 w 2193768"/>
                  <a:gd name="connsiteY3" fmla="*/ 2036626 h 2531351"/>
                  <a:gd name="connsiteX4" fmla="*/ 1082327 w 2193768"/>
                  <a:gd name="connsiteY4" fmla="*/ 2123752 h 2531351"/>
                  <a:gd name="connsiteX5" fmla="*/ 1111513 w 2193768"/>
                  <a:gd name="connsiteY5" fmla="*/ 2124256 h 2531351"/>
                  <a:gd name="connsiteX6" fmla="*/ 1194255 w 2193768"/>
                  <a:gd name="connsiteY6" fmla="*/ 2038639 h 2531351"/>
                  <a:gd name="connsiteX7" fmla="*/ 1202306 w 2193768"/>
                  <a:gd name="connsiteY7" fmla="*/ 2006936 h 2531351"/>
                  <a:gd name="connsiteX8" fmla="*/ 1112735 w 2193768"/>
                  <a:gd name="connsiteY8" fmla="*/ 1734701 h 2531351"/>
                  <a:gd name="connsiteX9" fmla="*/ 1098070 w 2193768"/>
                  <a:gd name="connsiteY9" fmla="*/ 1666697 h 2531351"/>
                  <a:gd name="connsiteX10" fmla="*/ 747765 w 2193768"/>
                  <a:gd name="connsiteY10" fmla="*/ 1464838 h 2531351"/>
                  <a:gd name="connsiteX11" fmla="*/ 702693 w 2193768"/>
                  <a:gd name="connsiteY11" fmla="*/ 1479934 h 2531351"/>
                  <a:gd name="connsiteX12" fmla="*/ 438724 w 2193768"/>
                  <a:gd name="connsiteY12" fmla="*/ 1540607 h 2531351"/>
                  <a:gd name="connsiteX13" fmla="*/ 386894 w 2193768"/>
                  <a:gd name="connsiteY13" fmla="*/ 1547795 h 2531351"/>
                  <a:gd name="connsiteX14" fmla="*/ 373307 w 2193768"/>
                  <a:gd name="connsiteY14" fmla="*/ 1600272 h 2531351"/>
                  <a:gd name="connsiteX15" fmla="*/ 338370 w 2193768"/>
                  <a:gd name="connsiteY15" fmla="*/ 1704796 h 2531351"/>
                  <a:gd name="connsiteX16" fmla="*/ 477471 w 2193768"/>
                  <a:gd name="connsiteY16" fmla="*/ 1737792 h 2531351"/>
                  <a:gd name="connsiteX17" fmla="*/ 507592 w 2193768"/>
                  <a:gd name="connsiteY17" fmla="*/ 1728231 h 2531351"/>
                  <a:gd name="connsiteX18" fmla="*/ 747837 w 2193768"/>
                  <a:gd name="connsiteY18" fmla="*/ 1465197 h 2531351"/>
                  <a:gd name="connsiteX19" fmla="*/ 1440108 w 2193768"/>
                  <a:gd name="connsiteY19" fmla="*/ 1463904 h 2531351"/>
                  <a:gd name="connsiteX20" fmla="*/ 1684523 w 2193768"/>
                  <a:gd name="connsiteY20" fmla="*/ 1725284 h 2531351"/>
                  <a:gd name="connsiteX21" fmla="*/ 1720466 w 2193768"/>
                  <a:gd name="connsiteY21" fmla="*/ 1736355 h 2531351"/>
                  <a:gd name="connsiteX22" fmla="*/ 1841092 w 2193768"/>
                  <a:gd name="connsiteY22" fmla="*/ 1706378 h 2531351"/>
                  <a:gd name="connsiteX23" fmla="*/ 1851228 w 2193768"/>
                  <a:gd name="connsiteY23" fmla="*/ 1692504 h 2531351"/>
                  <a:gd name="connsiteX24" fmla="*/ 1815284 w 2193768"/>
                  <a:gd name="connsiteY24" fmla="*/ 1565121 h 2531351"/>
                  <a:gd name="connsiteX25" fmla="*/ 1788687 w 2193768"/>
                  <a:gd name="connsiteY25" fmla="*/ 1544417 h 2531351"/>
                  <a:gd name="connsiteX26" fmla="*/ 1595095 w 2193768"/>
                  <a:gd name="connsiteY26" fmla="*/ 1512283 h 2531351"/>
                  <a:gd name="connsiteX27" fmla="*/ 1440108 w 2193768"/>
                  <a:gd name="connsiteY27" fmla="*/ 1463904 h 2531351"/>
                  <a:gd name="connsiteX28" fmla="*/ 1099508 w 2193768"/>
                  <a:gd name="connsiteY28" fmla="*/ 1380155 h 2531351"/>
                  <a:gd name="connsiteX29" fmla="*/ 1118702 w 2193768"/>
                  <a:gd name="connsiteY29" fmla="*/ 1481803 h 2531351"/>
                  <a:gd name="connsiteX30" fmla="*/ 1273905 w 2193768"/>
                  <a:gd name="connsiteY30" fmla="*/ 1881710 h 2531351"/>
                  <a:gd name="connsiteX31" fmla="*/ 1325951 w 2193768"/>
                  <a:gd name="connsiteY31" fmla="*/ 1949212 h 2531351"/>
                  <a:gd name="connsiteX32" fmla="*/ 1351543 w 2193768"/>
                  <a:gd name="connsiteY32" fmla="*/ 1953669 h 2531351"/>
                  <a:gd name="connsiteX33" fmla="*/ 1396688 w 2193768"/>
                  <a:gd name="connsiteY33" fmla="*/ 1937638 h 2531351"/>
                  <a:gd name="connsiteX34" fmla="*/ 1418901 w 2193768"/>
                  <a:gd name="connsiteY34" fmla="*/ 1936128 h 2531351"/>
                  <a:gd name="connsiteX35" fmla="*/ 1413581 w 2193768"/>
                  <a:gd name="connsiteY35" fmla="*/ 1960426 h 2531351"/>
                  <a:gd name="connsiteX36" fmla="*/ 1345145 w 2193768"/>
                  <a:gd name="connsiteY36" fmla="*/ 2068256 h 2531351"/>
                  <a:gd name="connsiteX37" fmla="*/ 1211651 w 2193768"/>
                  <a:gd name="connsiteY37" fmla="*/ 2299300 h 2531351"/>
                  <a:gd name="connsiteX38" fmla="*/ 1098142 w 2193768"/>
                  <a:gd name="connsiteY38" fmla="*/ 2531351 h 2531351"/>
                  <a:gd name="connsiteX39" fmla="*/ 1035816 w 2193768"/>
                  <a:gd name="connsiteY39" fmla="*/ 2405765 h 2531351"/>
                  <a:gd name="connsiteX40" fmla="*/ 914471 w 2193768"/>
                  <a:gd name="connsiteY40" fmla="*/ 2177093 h 2531351"/>
                  <a:gd name="connsiteX41" fmla="*/ 772495 w 2193768"/>
                  <a:gd name="connsiteY41" fmla="*/ 1948277 h 2531351"/>
                  <a:gd name="connsiteX42" fmla="*/ 767966 w 2193768"/>
                  <a:gd name="connsiteY42" fmla="*/ 1933181 h 2531351"/>
                  <a:gd name="connsiteX43" fmla="*/ 769188 w 2193768"/>
                  <a:gd name="connsiteY43" fmla="*/ 1931959 h 2531351"/>
                  <a:gd name="connsiteX44" fmla="*/ 840428 w 2193768"/>
                  <a:gd name="connsiteY44" fmla="*/ 1952806 h 2531351"/>
                  <a:gd name="connsiteX45" fmla="*/ 870261 w 2193768"/>
                  <a:gd name="connsiteY45" fmla="*/ 1946911 h 2531351"/>
                  <a:gd name="connsiteX46" fmla="*/ 952428 w 2193768"/>
                  <a:gd name="connsiteY46" fmla="*/ 1829089 h 2531351"/>
                  <a:gd name="connsiteX47" fmla="*/ 1073341 w 2193768"/>
                  <a:gd name="connsiteY47" fmla="*/ 1494528 h 2531351"/>
                  <a:gd name="connsiteX48" fmla="*/ 1099508 w 2193768"/>
                  <a:gd name="connsiteY48" fmla="*/ 1380155 h 2531351"/>
                  <a:gd name="connsiteX49" fmla="*/ 353466 w 2193768"/>
                  <a:gd name="connsiteY49" fmla="*/ 1306974 h 2531351"/>
                  <a:gd name="connsiteX50" fmla="*/ 371366 w 2193768"/>
                  <a:gd name="connsiteY50" fmla="*/ 1374045 h 2531351"/>
                  <a:gd name="connsiteX51" fmla="*/ 408244 w 2193768"/>
                  <a:gd name="connsiteY51" fmla="*/ 1412935 h 2531351"/>
                  <a:gd name="connsiteX52" fmla="*/ 683930 w 2193768"/>
                  <a:gd name="connsiteY52" fmla="*/ 1408335 h 2531351"/>
                  <a:gd name="connsiteX53" fmla="*/ 965727 w 2193768"/>
                  <a:gd name="connsiteY53" fmla="*/ 1331847 h 2531351"/>
                  <a:gd name="connsiteX54" fmla="*/ 978953 w 2193768"/>
                  <a:gd name="connsiteY54" fmla="*/ 1329978 h 2531351"/>
                  <a:gd name="connsiteX55" fmla="*/ 984489 w 2193768"/>
                  <a:gd name="connsiteY55" fmla="*/ 1335442 h 2531351"/>
                  <a:gd name="connsiteX56" fmla="*/ 825116 w 2193768"/>
                  <a:gd name="connsiteY56" fmla="*/ 1486404 h 2531351"/>
                  <a:gd name="connsiteX57" fmla="*/ 629009 w 2193768"/>
                  <a:gd name="connsiteY57" fmla="*/ 1776180 h 2531351"/>
                  <a:gd name="connsiteX58" fmla="*/ 643817 w 2193768"/>
                  <a:gd name="connsiteY58" fmla="*/ 1843034 h 2531351"/>
                  <a:gd name="connsiteX59" fmla="*/ 686949 w 2193768"/>
                  <a:gd name="connsiteY59" fmla="*/ 1890408 h 2531351"/>
                  <a:gd name="connsiteX60" fmla="*/ 11213 w 2193768"/>
                  <a:gd name="connsiteY60" fmla="*/ 1895296 h 2531351"/>
                  <a:gd name="connsiteX61" fmla="*/ 9920 w 2193768"/>
                  <a:gd name="connsiteY61" fmla="*/ 1893714 h 2531351"/>
                  <a:gd name="connsiteX62" fmla="*/ 64913 w 2193768"/>
                  <a:gd name="connsiteY62" fmla="*/ 1806660 h 2531351"/>
                  <a:gd name="connsiteX63" fmla="*/ 282874 w 2193768"/>
                  <a:gd name="connsiteY63" fmla="*/ 1443559 h 2531351"/>
                  <a:gd name="connsiteX64" fmla="*/ 353466 w 2193768"/>
                  <a:gd name="connsiteY64" fmla="*/ 1306974 h 2531351"/>
                  <a:gd name="connsiteX65" fmla="*/ 1840877 w 2193768"/>
                  <a:gd name="connsiteY65" fmla="*/ 1306615 h 2531351"/>
                  <a:gd name="connsiteX66" fmla="*/ 2193122 w 2193768"/>
                  <a:gd name="connsiteY66" fmla="*/ 1897166 h 2531351"/>
                  <a:gd name="connsiteX67" fmla="*/ 1502649 w 2193768"/>
                  <a:gd name="connsiteY67" fmla="*/ 1885592 h 2531351"/>
                  <a:gd name="connsiteX68" fmla="*/ 1562746 w 2193768"/>
                  <a:gd name="connsiteY68" fmla="*/ 1832036 h 2531351"/>
                  <a:gd name="connsiteX69" fmla="*/ 1572810 w 2193768"/>
                  <a:gd name="connsiteY69" fmla="*/ 1797818 h 2531351"/>
                  <a:gd name="connsiteX70" fmla="*/ 1445499 w 2193768"/>
                  <a:gd name="connsiteY70" fmla="*/ 1573747 h 2531351"/>
                  <a:gd name="connsiteX71" fmla="*/ 1278434 w 2193768"/>
                  <a:gd name="connsiteY71" fmla="*/ 1396187 h 2531351"/>
                  <a:gd name="connsiteX72" fmla="*/ 1223297 w 2193768"/>
                  <a:gd name="connsiteY72" fmla="*/ 1350035 h 2531351"/>
                  <a:gd name="connsiteX73" fmla="*/ 1203528 w 2193768"/>
                  <a:gd name="connsiteY73" fmla="*/ 1325738 h 2531351"/>
                  <a:gd name="connsiteX74" fmla="*/ 1204894 w 2193768"/>
                  <a:gd name="connsiteY74" fmla="*/ 1324156 h 2531351"/>
                  <a:gd name="connsiteX75" fmla="*/ 1504662 w 2193768"/>
                  <a:gd name="connsiteY75" fmla="*/ 1407473 h 2531351"/>
                  <a:gd name="connsiteX76" fmla="*/ 1799398 w 2193768"/>
                  <a:gd name="connsiteY76" fmla="*/ 1410133 h 2531351"/>
                  <a:gd name="connsiteX77" fmla="*/ 1818808 w 2193768"/>
                  <a:gd name="connsiteY77" fmla="*/ 1391586 h 2531351"/>
                  <a:gd name="connsiteX78" fmla="*/ 1840877 w 2193768"/>
                  <a:gd name="connsiteY78" fmla="*/ 1306615 h 2531351"/>
                  <a:gd name="connsiteX79" fmla="*/ 902825 w 2193768"/>
                  <a:gd name="connsiteY79" fmla="*/ 934097 h 2531351"/>
                  <a:gd name="connsiteX80" fmla="*/ 1028267 w 2193768"/>
                  <a:gd name="connsiteY80" fmla="*/ 988732 h 2531351"/>
                  <a:gd name="connsiteX81" fmla="*/ 1039050 w 2193768"/>
                  <a:gd name="connsiteY81" fmla="*/ 1005409 h 2531351"/>
                  <a:gd name="connsiteX82" fmla="*/ 1092103 w 2193768"/>
                  <a:gd name="connsiteY82" fmla="*/ 1227755 h 2531351"/>
                  <a:gd name="connsiteX83" fmla="*/ 1100873 w 2193768"/>
                  <a:gd name="connsiteY83" fmla="*/ 1239976 h 2531351"/>
                  <a:gd name="connsiteX84" fmla="*/ 1145587 w 2193768"/>
                  <a:gd name="connsiteY84" fmla="*/ 1022087 h 2531351"/>
                  <a:gd name="connsiteX85" fmla="*/ 1185412 w 2193768"/>
                  <a:gd name="connsiteY85" fmla="*/ 973707 h 2531351"/>
                  <a:gd name="connsiteX86" fmla="*/ 1273977 w 2193768"/>
                  <a:gd name="connsiteY86" fmla="*/ 936685 h 2531351"/>
                  <a:gd name="connsiteX87" fmla="*/ 1291733 w 2193768"/>
                  <a:gd name="connsiteY87" fmla="*/ 948043 h 2531351"/>
                  <a:gd name="connsiteX88" fmla="*/ 1301293 w 2193768"/>
                  <a:gd name="connsiteY88" fmla="*/ 1048685 h 2531351"/>
                  <a:gd name="connsiteX89" fmla="*/ 1285335 w 2193768"/>
                  <a:gd name="connsiteY89" fmla="*/ 1096418 h 2531351"/>
                  <a:gd name="connsiteX90" fmla="*/ 1173263 w 2193768"/>
                  <a:gd name="connsiteY90" fmla="*/ 1203242 h 2531351"/>
                  <a:gd name="connsiteX91" fmla="*/ 1128765 w 2193768"/>
                  <a:gd name="connsiteY91" fmla="*/ 1247812 h 2531351"/>
                  <a:gd name="connsiteX92" fmla="*/ 1122439 w 2193768"/>
                  <a:gd name="connsiteY92" fmla="*/ 1250543 h 2531351"/>
                  <a:gd name="connsiteX93" fmla="*/ 1124596 w 2193768"/>
                  <a:gd name="connsiteY93" fmla="*/ 1253203 h 2531351"/>
                  <a:gd name="connsiteX94" fmla="*/ 1129628 w 2193768"/>
                  <a:gd name="connsiteY94" fmla="*/ 1249537 h 2531351"/>
                  <a:gd name="connsiteX95" fmla="*/ 1263840 w 2193768"/>
                  <a:gd name="connsiteY95" fmla="*/ 1205758 h 2531351"/>
                  <a:gd name="connsiteX96" fmla="*/ 1353483 w 2193768"/>
                  <a:gd name="connsiteY96" fmla="*/ 1180526 h 2531351"/>
                  <a:gd name="connsiteX97" fmla="*/ 1378931 w 2193768"/>
                  <a:gd name="connsiteY97" fmla="*/ 1184192 h 2531351"/>
                  <a:gd name="connsiteX98" fmla="*/ 1483814 w 2193768"/>
                  <a:gd name="connsiteY98" fmla="*/ 1264130 h 2531351"/>
                  <a:gd name="connsiteX99" fmla="*/ 1379578 w 2193768"/>
                  <a:gd name="connsiteY99" fmla="*/ 1336735 h 2531351"/>
                  <a:gd name="connsiteX100" fmla="*/ 1342413 w 2193768"/>
                  <a:gd name="connsiteY100" fmla="*/ 1342846 h 2531351"/>
                  <a:gd name="connsiteX101" fmla="*/ 1116257 w 2193768"/>
                  <a:gd name="connsiteY101" fmla="*/ 1279513 h 2531351"/>
                  <a:gd name="connsiteX102" fmla="*/ 1168806 w 2193768"/>
                  <a:gd name="connsiteY102" fmla="*/ 1323724 h 2531351"/>
                  <a:gd name="connsiteX103" fmla="*/ 1283250 w 2193768"/>
                  <a:gd name="connsiteY103" fmla="*/ 1427097 h 2531351"/>
                  <a:gd name="connsiteX104" fmla="*/ 1304816 w 2193768"/>
                  <a:gd name="connsiteY104" fmla="*/ 1491364 h 2531351"/>
                  <a:gd name="connsiteX105" fmla="*/ 1296621 w 2193768"/>
                  <a:gd name="connsiteY105" fmla="*/ 1559944 h 2531351"/>
                  <a:gd name="connsiteX106" fmla="*/ 1288498 w 2193768"/>
                  <a:gd name="connsiteY106" fmla="*/ 1595887 h 2531351"/>
                  <a:gd name="connsiteX107" fmla="*/ 1169094 w 2193768"/>
                  <a:gd name="connsiteY107" fmla="*/ 1540247 h 2531351"/>
                  <a:gd name="connsiteX108" fmla="*/ 1150907 w 2193768"/>
                  <a:gd name="connsiteY108" fmla="*/ 1512571 h 2531351"/>
                  <a:gd name="connsiteX109" fmla="*/ 1101807 w 2193768"/>
                  <a:gd name="connsiteY109" fmla="*/ 1297342 h 2531351"/>
                  <a:gd name="connsiteX110" fmla="*/ 1094619 w 2193768"/>
                  <a:gd name="connsiteY110" fmla="*/ 1281742 h 2531351"/>
                  <a:gd name="connsiteX111" fmla="*/ 1049546 w 2193768"/>
                  <a:gd name="connsiteY111" fmla="*/ 1508042 h 2531351"/>
                  <a:gd name="connsiteX112" fmla="*/ 1009793 w 2193768"/>
                  <a:gd name="connsiteY112" fmla="*/ 1556493 h 2531351"/>
                  <a:gd name="connsiteX113" fmla="*/ 921228 w 2193768"/>
                  <a:gd name="connsiteY113" fmla="*/ 1593515 h 2531351"/>
                  <a:gd name="connsiteX114" fmla="*/ 903328 w 2193768"/>
                  <a:gd name="connsiteY114" fmla="*/ 1582373 h 2531351"/>
                  <a:gd name="connsiteX115" fmla="*/ 893767 w 2193768"/>
                  <a:gd name="connsiteY115" fmla="*/ 1481731 h 2531351"/>
                  <a:gd name="connsiteX116" fmla="*/ 909510 w 2193768"/>
                  <a:gd name="connsiteY116" fmla="*/ 1433783 h 2531351"/>
                  <a:gd name="connsiteX117" fmla="*/ 1052709 w 2193768"/>
                  <a:gd name="connsiteY117" fmla="*/ 1301727 h 2531351"/>
                  <a:gd name="connsiteX118" fmla="*/ 1066296 w 2193768"/>
                  <a:gd name="connsiteY118" fmla="*/ 1282533 h 2531351"/>
                  <a:gd name="connsiteX119" fmla="*/ 1072622 w 2193768"/>
                  <a:gd name="connsiteY119" fmla="*/ 1279801 h 2531351"/>
                  <a:gd name="connsiteX120" fmla="*/ 1070465 w 2193768"/>
                  <a:gd name="connsiteY120" fmla="*/ 1277141 h 2531351"/>
                  <a:gd name="connsiteX121" fmla="*/ 1065001 w 2193768"/>
                  <a:gd name="connsiteY121" fmla="*/ 1280951 h 2531351"/>
                  <a:gd name="connsiteX122" fmla="*/ 974065 w 2193768"/>
                  <a:gd name="connsiteY122" fmla="*/ 1310856 h 2531351"/>
                  <a:gd name="connsiteX123" fmla="*/ 843734 w 2193768"/>
                  <a:gd name="connsiteY123" fmla="*/ 1349028 h 2531351"/>
                  <a:gd name="connsiteX124" fmla="*/ 815842 w 2193768"/>
                  <a:gd name="connsiteY124" fmla="*/ 1346297 h 2531351"/>
                  <a:gd name="connsiteX125" fmla="*/ 710528 w 2193768"/>
                  <a:gd name="connsiteY125" fmla="*/ 1266071 h 2531351"/>
                  <a:gd name="connsiteX126" fmla="*/ 823534 w 2193768"/>
                  <a:gd name="connsiteY126" fmla="*/ 1187714 h 2531351"/>
                  <a:gd name="connsiteX127" fmla="*/ 849341 w 2193768"/>
                  <a:gd name="connsiteY127" fmla="*/ 1186708 h 2531351"/>
                  <a:gd name="connsiteX128" fmla="*/ 1068309 w 2193768"/>
                  <a:gd name="connsiteY128" fmla="*/ 1253131 h 2531351"/>
                  <a:gd name="connsiteX129" fmla="*/ 1083261 w 2193768"/>
                  <a:gd name="connsiteY129" fmla="*/ 1253131 h 2531351"/>
                  <a:gd name="connsiteX130" fmla="*/ 944735 w 2193768"/>
                  <a:gd name="connsiteY130" fmla="*/ 1133799 h 2531351"/>
                  <a:gd name="connsiteX131" fmla="*/ 902321 w 2193768"/>
                  <a:gd name="connsiteY131" fmla="*/ 1094118 h 2531351"/>
                  <a:gd name="connsiteX132" fmla="*/ 887944 w 2193768"/>
                  <a:gd name="connsiteY132" fmla="*/ 1063494 h 2531351"/>
                  <a:gd name="connsiteX133" fmla="*/ 902825 w 2193768"/>
                  <a:gd name="connsiteY133" fmla="*/ 934097 h 2531351"/>
                  <a:gd name="connsiteX134" fmla="*/ 493799 w 2193768"/>
                  <a:gd name="connsiteY134" fmla="*/ 790890 h 2531351"/>
                  <a:gd name="connsiteX135" fmla="*/ 473805 w 2193768"/>
                  <a:gd name="connsiteY135" fmla="*/ 794349 h 2531351"/>
                  <a:gd name="connsiteX136" fmla="*/ 353108 w 2193768"/>
                  <a:gd name="connsiteY136" fmla="*/ 824327 h 2531351"/>
                  <a:gd name="connsiteX137" fmla="*/ 342397 w 2193768"/>
                  <a:gd name="connsiteY137" fmla="*/ 835756 h 2531351"/>
                  <a:gd name="connsiteX138" fmla="*/ 381647 w 2193768"/>
                  <a:gd name="connsiteY138" fmla="*/ 973420 h 2531351"/>
                  <a:gd name="connsiteX139" fmla="*/ 401128 w 2193768"/>
                  <a:gd name="connsiteY139" fmla="*/ 985640 h 2531351"/>
                  <a:gd name="connsiteX140" fmla="*/ 592490 w 2193768"/>
                  <a:gd name="connsiteY140" fmla="*/ 1015689 h 2531351"/>
                  <a:gd name="connsiteX141" fmla="*/ 755314 w 2193768"/>
                  <a:gd name="connsiteY141" fmla="*/ 1067951 h 2531351"/>
                  <a:gd name="connsiteX142" fmla="*/ 509749 w 2193768"/>
                  <a:gd name="connsiteY142" fmla="*/ 805061 h 2531351"/>
                  <a:gd name="connsiteX143" fmla="*/ 493799 w 2193768"/>
                  <a:gd name="connsiteY143" fmla="*/ 790890 h 2531351"/>
                  <a:gd name="connsiteX144" fmla="*/ 1700212 w 2193768"/>
                  <a:gd name="connsiteY144" fmla="*/ 789524 h 2531351"/>
                  <a:gd name="connsiteX145" fmla="*/ 1688477 w 2193768"/>
                  <a:gd name="connsiteY145" fmla="*/ 799526 h 2531351"/>
                  <a:gd name="connsiteX146" fmla="*/ 1445427 w 2193768"/>
                  <a:gd name="connsiteY146" fmla="*/ 1064500 h 2531351"/>
                  <a:gd name="connsiteX147" fmla="*/ 1800044 w 2193768"/>
                  <a:gd name="connsiteY147" fmla="*/ 985425 h 2531351"/>
                  <a:gd name="connsiteX148" fmla="*/ 1813272 w 2193768"/>
                  <a:gd name="connsiteY148" fmla="*/ 969250 h 2531351"/>
                  <a:gd name="connsiteX149" fmla="*/ 1851587 w 2193768"/>
                  <a:gd name="connsiteY149" fmla="*/ 836835 h 2531351"/>
                  <a:gd name="connsiteX150" fmla="*/ 1842745 w 2193768"/>
                  <a:gd name="connsiteY150" fmla="*/ 824039 h 2531351"/>
                  <a:gd name="connsiteX151" fmla="*/ 1714428 w 2193768"/>
                  <a:gd name="connsiteY151" fmla="*/ 791978 h 2531351"/>
                  <a:gd name="connsiteX152" fmla="*/ 1700212 w 2193768"/>
                  <a:gd name="connsiteY152" fmla="*/ 789524 h 2531351"/>
                  <a:gd name="connsiteX153" fmla="*/ 2193768 w 2193768"/>
                  <a:gd name="connsiteY153" fmla="*/ 632029 h 2531351"/>
                  <a:gd name="connsiteX154" fmla="*/ 1839510 w 2193768"/>
                  <a:gd name="connsiteY154" fmla="*/ 1227539 h 2531351"/>
                  <a:gd name="connsiteX155" fmla="*/ 1823479 w 2193768"/>
                  <a:gd name="connsiteY155" fmla="*/ 1161188 h 2531351"/>
                  <a:gd name="connsiteX156" fmla="*/ 1774812 w 2193768"/>
                  <a:gd name="connsiteY156" fmla="*/ 1114821 h 2531351"/>
                  <a:gd name="connsiteX157" fmla="*/ 1345432 w 2193768"/>
                  <a:gd name="connsiteY157" fmla="*/ 1159966 h 2531351"/>
                  <a:gd name="connsiteX158" fmla="*/ 1199502 w 2193768"/>
                  <a:gd name="connsiteY158" fmla="*/ 1210718 h 2531351"/>
                  <a:gd name="connsiteX159" fmla="*/ 1187425 w 2193768"/>
                  <a:gd name="connsiteY159" fmla="*/ 1209280 h 2531351"/>
                  <a:gd name="connsiteX160" fmla="*/ 1367142 w 2193768"/>
                  <a:gd name="connsiteY160" fmla="*/ 1045810 h 2531351"/>
                  <a:gd name="connsiteX161" fmla="*/ 1571301 w 2193768"/>
                  <a:gd name="connsiteY161" fmla="*/ 736049 h 2531351"/>
                  <a:gd name="connsiteX162" fmla="*/ 1560015 w 2193768"/>
                  <a:gd name="connsiteY162" fmla="*/ 694786 h 2531351"/>
                  <a:gd name="connsiteX163" fmla="*/ 1499917 w 2193768"/>
                  <a:gd name="connsiteY163" fmla="*/ 640296 h 2531351"/>
                  <a:gd name="connsiteX164" fmla="*/ 2193768 w 2193768"/>
                  <a:gd name="connsiteY164" fmla="*/ 632029 h 2531351"/>
                  <a:gd name="connsiteX165" fmla="*/ 0 w 2193768"/>
                  <a:gd name="connsiteY165" fmla="*/ 631957 h 2531351"/>
                  <a:gd name="connsiteX166" fmla="*/ 693564 w 2193768"/>
                  <a:gd name="connsiteY166" fmla="*/ 640224 h 2531351"/>
                  <a:gd name="connsiteX167" fmla="*/ 634329 w 2193768"/>
                  <a:gd name="connsiteY167" fmla="*/ 694571 h 2531351"/>
                  <a:gd name="connsiteX168" fmla="*/ 621173 w 2193768"/>
                  <a:gd name="connsiteY168" fmla="*/ 733246 h 2531351"/>
                  <a:gd name="connsiteX169" fmla="*/ 676239 w 2193768"/>
                  <a:gd name="connsiteY169" fmla="*/ 851859 h 2531351"/>
                  <a:gd name="connsiteX170" fmla="*/ 919359 w 2193768"/>
                  <a:gd name="connsiteY170" fmla="*/ 1138400 h 2531351"/>
                  <a:gd name="connsiteX171" fmla="*/ 990600 w 2193768"/>
                  <a:gd name="connsiteY171" fmla="*/ 1204895 h 2531351"/>
                  <a:gd name="connsiteX172" fmla="*/ 989234 w 2193768"/>
                  <a:gd name="connsiteY172" fmla="*/ 1206477 h 2531351"/>
                  <a:gd name="connsiteX173" fmla="*/ 687310 w 2193768"/>
                  <a:gd name="connsiteY173" fmla="*/ 1122513 h 2531351"/>
                  <a:gd name="connsiteX174" fmla="*/ 398037 w 2193768"/>
                  <a:gd name="connsiteY174" fmla="*/ 1119781 h 2531351"/>
                  <a:gd name="connsiteX175" fmla="*/ 374530 w 2193768"/>
                  <a:gd name="connsiteY175" fmla="*/ 1143648 h 2531351"/>
                  <a:gd name="connsiteX176" fmla="*/ 352964 w 2193768"/>
                  <a:gd name="connsiteY176" fmla="*/ 1223154 h 2531351"/>
                  <a:gd name="connsiteX177" fmla="*/ 0 w 2193768"/>
                  <a:gd name="connsiteY177" fmla="*/ 631957 h 2531351"/>
                  <a:gd name="connsiteX178" fmla="*/ 1094260 w 2193768"/>
                  <a:gd name="connsiteY178" fmla="*/ 391137 h 2531351"/>
                  <a:gd name="connsiteX179" fmla="*/ 995127 w 2193768"/>
                  <a:gd name="connsiteY179" fmla="*/ 493575 h 2531351"/>
                  <a:gd name="connsiteX180" fmla="*/ 992037 w 2193768"/>
                  <a:gd name="connsiteY180" fmla="*/ 523193 h 2531351"/>
                  <a:gd name="connsiteX181" fmla="*/ 1093684 w 2193768"/>
                  <a:gd name="connsiteY181" fmla="*/ 865374 h 2531351"/>
                  <a:gd name="connsiteX182" fmla="*/ 1104036 w 2193768"/>
                  <a:gd name="connsiteY182" fmla="*/ 830796 h 2531351"/>
                  <a:gd name="connsiteX183" fmla="*/ 1204678 w 2193768"/>
                  <a:gd name="connsiteY183" fmla="*/ 517729 h 2531351"/>
                  <a:gd name="connsiteX184" fmla="*/ 1201874 w 2193768"/>
                  <a:gd name="connsiteY184" fmla="*/ 497098 h 2531351"/>
                  <a:gd name="connsiteX185" fmla="*/ 1124452 w 2193768"/>
                  <a:gd name="connsiteY185" fmla="*/ 424708 h 2531351"/>
                  <a:gd name="connsiteX186" fmla="*/ 1094260 w 2193768"/>
                  <a:gd name="connsiteY186" fmla="*/ 391137 h 2531351"/>
                  <a:gd name="connsiteX187" fmla="*/ 1095841 w 2193768"/>
                  <a:gd name="connsiteY187" fmla="*/ 0 h 2531351"/>
                  <a:gd name="connsiteX188" fmla="*/ 1144293 w 2193768"/>
                  <a:gd name="connsiteY188" fmla="*/ 98989 h 2531351"/>
                  <a:gd name="connsiteX189" fmla="*/ 1316821 w 2193768"/>
                  <a:gd name="connsiteY189" fmla="*/ 418382 h 2531351"/>
                  <a:gd name="connsiteX190" fmla="*/ 1419619 w 2193768"/>
                  <a:gd name="connsiteY190" fmla="*/ 580486 h 2531351"/>
                  <a:gd name="connsiteX191" fmla="*/ 1425514 w 2193768"/>
                  <a:gd name="connsiteY191" fmla="*/ 597883 h 2531351"/>
                  <a:gd name="connsiteX192" fmla="*/ 1424939 w 2193768"/>
                  <a:gd name="connsiteY192" fmla="*/ 598674 h 2531351"/>
                  <a:gd name="connsiteX193" fmla="*/ 1351183 w 2193768"/>
                  <a:gd name="connsiteY193" fmla="*/ 577108 h 2531351"/>
                  <a:gd name="connsiteX194" fmla="*/ 1325735 w 2193768"/>
                  <a:gd name="connsiteY194" fmla="*/ 582140 h 2531351"/>
                  <a:gd name="connsiteX195" fmla="*/ 1244215 w 2193768"/>
                  <a:gd name="connsiteY195" fmla="*/ 697159 h 2531351"/>
                  <a:gd name="connsiteX196" fmla="*/ 1107630 w 2193768"/>
                  <a:gd name="connsiteY196" fmla="*/ 1106914 h 2531351"/>
                  <a:gd name="connsiteX197" fmla="*/ 1095122 w 2193768"/>
                  <a:gd name="connsiteY197" fmla="*/ 1150620 h 2531351"/>
                  <a:gd name="connsiteX198" fmla="*/ 1075784 w 2193768"/>
                  <a:gd name="connsiteY198" fmla="*/ 1057168 h 2531351"/>
                  <a:gd name="connsiteX199" fmla="*/ 992252 w 2193768"/>
                  <a:gd name="connsiteY199" fmla="*/ 782704 h 2531351"/>
                  <a:gd name="connsiteX200" fmla="*/ 892617 w 2193768"/>
                  <a:gd name="connsiteY200" fmla="*/ 610176 h 2531351"/>
                  <a:gd name="connsiteX201" fmla="*/ 877233 w 2193768"/>
                  <a:gd name="connsiteY201" fmla="*/ 591773 h 2531351"/>
                  <a:gd name="connsiteX202" fmla="*/ 832304 w 2193768"/>
                  <a:gd name="connsiteY202" fmla="*/ 581637 h 2531351"/>
                  <a:gd name="connsiteX203" fmla="*/ 757973 w 2193768"/>
                  <a:gd name="connsiteY203" fmla="*/ 603203 h 2531351"/>
                  <a:gd name="connsiteX204" fmla="*/ 1095841 w 2193768"/>
                  <a:gd name="connsiteY204" fmla="*/ 0 h 2531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</a:cxnLst>
                <a:rect l="l" t="t" r="r" b="b"/>
                <a:pathLst>
                  <a:path w="2193768" h="2531351">
                    <a:moveTo>
                      <a:pt x="1098070" y="1666697"/>
                    </a:moveTo>
                    <a:cubicBezTo>
                      <a:pt x="1090090" y="1706594"/>
                      <a:pt x="1080817" y="1744909"/>
                      <a:pt x="1071904" y="1783225"/>
                    </a:cubicBezTo>
                    <a:cubicBezTo>
                      <a:pt x="1053141" y="1860927"/>
                      <a:pt x="1026256" y="1936444"/>
                      <a:pt x="991678" y="2008518"/>
                    </a:cubicBezTo>
                    <a:cubicBezTo>
                      <a:pt x="986286" y="2020020"/>
                      <a:pt x="983914" y="2026274"/>
                      <a:pt x="997285" y="2036626"/>
                    </a:cubicBezTo>
                    <a:cubicBezTo>
                      <a:pt x="1029418" y="2061499"/>
                      <a:pt x="1060545" y="2088600"/>
                      <a:pt x="1082327" y="2123752"/>
                    </a:cubicBezTo>
                    <a:cubicBezTo>
                      <a:pt x="1093182" y="2141221"/>
                      <a:pt x="1101593" y="2140430"/>
                      <a:pt x="1111513" y="2124256"/>
                    </a:cubicBezTo>
                    <a:cubicBezTo>
                      <a:pt x="1132720" y="2089535"/>
                      <a:pt x="1162409" y="2062577"/>
                      <a:pt x="1194255" y="2038639"/>
                    </a:cubicBezTo>
                    <a:cubicBezTo>
                      <a:pt x="1208632" y="2027999"/>
                      <a:pt x="1209063" y="2021817"/>
                      <a:pt x="1202306" y="2006936"/>
                    </a:cubicBezTo>
                    <a:cubicBezTo>
                      <a:pt x="1162625" y="1919522"/>
                      <a:pt x="1127544" y="1830454"/>
                      <a:pt x="1112735" y="1734701"/>
                    </a:cubicBezTo>
                    <a:cubicBezTo>
                      <a:pt x="1108925" y="1711841"/>
                      <a:pt x="1102958" y="1689341"/>
                      <a:pt x="1098070" y="1666697"/>
                    </a:cubicBezTo>
                    <a:close/>
                    <a:moveTo>
                      <a:pt x="747765" y="1464838"/>
                    </a:moveTo>
                    <a:lnTo>
                      <a:pt x="702693" y="1479934"/>
                    </a:lnTo>
                    <a:cubicBezTo>
                      <a:pt x="616429" y="1509120"/>
                      <a:pt x="530165" y="1532987"/>
                      <a:pt x="438724" y="1540607"/>
                    </a:cubicBezTo>
                    <a:cubicBezTo>
                      <a:pt x="421400" y="1542044"/>
                      <a:pt x="399977" y="1537659"/>
                      <a:pt x="386894" y="1547795"/>
                    </a:cubicBezTo>
                    <a:cubicBezTo>
                      <a:pt x="372157" y="1559081"/>
                      <a:pt x="376471" y="1582301"/>
                      <a:pt x="373307" y="1600272"/>
                    </a:cubicBezTo>
                    <a:cubicBezTo>
                      <a:pt x="366909" y="1636216"/>
                      <a:pt x="350232" y="1668709"/>
                      <a:pt x="338370" y="1704796"/>
                    </a:cubicBezTo>
                    <a:cubicBezTo>
                      <a:pt x="386463" y="1706284"/>
                      <a:pt x="433836" y="1717506"/>
                      <a:pt x="477471" y="1737792"/>
                    </a:cubicBezTo>
                    <a:cubicBezTo>
                      <a:pt x="490986" y="1744118"/>
                      <a:pt x="499037" y="1741315"/>
                      <a:pt x="507592" y="1728231"/>
                    </a:cubicBezTo>
                    <a:cubicBezTo>
                      <a:pt x="572290" y="1626799"/>
                      <a:pt x="658339" y="1544848"/>
                      <a:pt x="747837" y="1465197"/>
                    </a:cubicBezTo>
                    <a:close/>
                    <a:moveTo>
                      <a:pt x="1440108" y="1463904"/>
                    </a:moveTo>
                    <a:cubicBezTo>
                      <a:pt x="1534423" y="1545064"/>
                      <a:pt x="1619825" y="1625218"/>
                      <a:pt x="1684523" y="1725284"/>
                    </a:cubicBezTo>
                    <a:cubicBezTo>
                      <a:pt x="1694731" y="1741243"/>
                      <a:pt x="1704580" y="1743831"/>
                      <a:pt x="1720466" y="1736355"/>
                    </a:cubicBezTo>
                    <a:cubicBezTo>
                      <a:pt x="1758351" y="1718584"/>
                      <a:pt x="1799326" y="1708398"/>
                      <a:pt x="1841092" y="1706378"/>
                    </a:cubicBezTo>
                    <a:cubicBezTo>
                      <a:pt x="1850725" y="1705946"/>
                      <a:pt x="1857051" y="1705084"/>
                      <a:pt x="1851228" y="1692504"/>
                    </a:cubicBezTo>
                    <a:cubicBezTo>
                      <a:pt x="1832681" y="1652161"/>
                      <a:pt x="1820605" y="1609187"/>
                      <a:pt x="1815284" y="1565121"/>
                    </a:cubicBezTo>
                    <a:cubicBezTo>
                      <a:pt x="1812984" y="1547724"/>
                      <a:pt x="1804358" y="1545495"/>
                      <a:pt x="1788687" y="1544417"/>
                    </a:cubicBezTo>
                    <a:cubicBezTo>
                      <a:pt x="1723270" y="1540248"/>
                      <a:pt x="1658356" y="1529479"/>
                      <a:pt x="1595095" y="1512283"/>
                    </a:cubicBezTo>
                    <a:cubicBezTo>
                      <a:pt x="1544487" y="1498481"/>
                      <a:pt x="1494885" y="1481372"/>
                      <a:pt x="1440108" y="1463904"/>
                    </a:cubicBezTo>
                    <a:close/>
                    <a:moveTo>
                      <a:pt x="1099508" y="1380155"/>
                    </a:moveTo>
                    <a:cubicBezTo>
                      <a:pt x="1105834" y="1414014"/>
                      <a:pt x="1111225" y="1448160"/>
                      <a:pt x="1118702" y="1481803"/>
                    </a:cubicBezTo>
                    <a:cubicBezTo>
                      <a:pt x="1149829" y="1623061"/>
                      <a:pt x="1191882" y="1760221"/>
                      <a:pt x="1273905" y="1881710"/>
                    </a:cubicBezTo>
                    <a:cubicBezTo>
                      <a:pt x="1289792" y="1905217"/>
                      <a:pt x="1304817" y="1929443"/>
                      <a:pt x="1325951" y="1949212"/>
                    </a:cubicBezTo>
                    <a:cubicBezTo>
                      <a:pt x="1332133" y="1956911"/>
                      <a:pt x="1343132" y="1958816"/>
                      <a:pt x="1351543" y="1953669"/>
                    </a:cubicBezTo>
                    <a:cubicBezTo>
                      <a:pt x="1366208" y="1947299"/>
                      <a:pt x="1381304" y="1941944"/>
                      <a:pt x="1396688" y="1937638"/>
                    </a:cubicBezTo>
                    <a:cubicBezTo>
                      <a:pt x="1403876" y="1935409"/>
                      <a:pt x="1412143" y="1927933"/>
                      <a:pt x="1418901" y="1936128"/>
                    </a:cubicBezTo>
                    <a:cubicBezTo>
                      <a:pt x="1425658" y="1944323"/>
                      <a:pt x="1417895" y="1953381"/>
                      <a:pt x="1413581" y="1960426"/>
                    </a:cubicBezTo>
                    <a:cubicBezTo>
                      <a:pt x="1391224" y="1996707"/>
                      <a:pt x="1368365" y="2032651"/>
                      <a:pt x="1345145" y="2068256"/>
                    </a:cubicBezTo>
                    <a:cubicBezTo>
                      <a:pt x="1296478" y="2142875"/>
                      <a:pt x="1253633" y="2220800"/>
                      <a:pt x="1211651" y="2299300"/>
                    </a:cubicBezTo>
                    <a:cubicBezTo>
                      <a:pt x="1171826" y="2373919"/>
                      <a:pt x="1132576" y="2449040"/>
                      <a:pt x="1098142" y="2531351"/>
                    </a:cubicBezTo>
                    <a:cubicBezTo>
                      <a:pt x="1076576" y="2487356"/>
                      <a:pt x="1055010" y="2447100"/>
                      <a:pt x="1035816" y="2405765"/>
                    </a:cubicBezTo>
                    <a:cubicBezTo>
                      <a:pt x="999873" y="2327192"/>
                      <a:pt x="956741" y="2252214"/>
                      <a:pt x="914471" y="2177093"/>
                    </a:cubicBezTo>
                    <a:cubicBezTo>
                      <a:pt x="870261" y="2098880"/>
                      <a:pt x="821809" y="2023255"/>
                      <a:pt x="772495" y="1948277"/>
                    </a:cubicBezTo>
                    <a:cubicBezTo>
                      <a:pt x="770266" y="1943489"/>
                      <a:pt x="768757" y="1938407"/>
                      <a:pt x="767966" y="1933181"/>
                    </a:cubicBezTo>
                    <a:lnTo>
                      <a:pt x="769188" y="1931959"/>
                    </a:lnTo>
                    <a:cubicBezTo>
                      <a:pt x="794708" y="1932749"/>
                      <a:pt x="817568" y="1943461"/>
                      <a:pt x="840428" y="1952806"/>
                    </a:cubicBezTo>
                    <a:cubicBezTo>
                      <a:pt x="853368" y="1958125"/>
                      <a:pt x="861203" y="1957335"/>
                      <a:pt x="870261" y="1946911"/>
                    </a:cubicBezTo>
                    <a:cubicBezTo>
                      <a:pt x="901603" y="1910572"/>
                      <a:pt x="929137" y="1871085"/>
                      <a:pt x="952428" y="1829089"/>
                    </a:cubicBezTo>
                    <a:cubicBezTo>
                      <a:pt x="1011447" y="1724206"/>
                      <a:pt x="1044946" y="1610265"/>
                      <a:pt x="1073341" y="1494528"/>
                    </a:cubicBezTo>
                    <a:cubicBezTo>
                      <a:pt x="1082543" y="1457074"/>
                      <a:pt x="1087287" y="1418615"/>
                      <a:pt x="1099508" y="1380155"/>
                    </a:cubicBezTo>
                    <a:close/>
                    <a:moveTo>
                      <a:pt x="353466" y="1306974"/>
                    </a:moveTo>
                    <a:cubicBezTo>
                      <a:pt x="363962" y="1328540"/>
                      <a:pt x="367341" y="1351400"/>
                      <a:pt x="371366" y="1374045"/>
                    </a:cubicBezTo>
                    <a:cubicBezTo>
                      <a:pt x="375176" y="1395611"/>
                      <a:pt x="381359" y="1408263"/>
                      <a:pt x="408244" y="1412935"/>
                    </a:cubicBezTo>
                    <a:cubicBezTo>
                      <a:pt x="500834" y="1428967"/>
                      <a:pt x="592203" y="1422784"/>
                      <a:pt x="683930" y="1408335"/>
                    </a:cubicBezTo>
                    <a:cubicBezTo>
                      <a:pt x="780690" y="1393023"/>
                      <a:pt x="873783" y="1364556"/>
                      <a:pt x="965727" y="1331847"/>
                    </a:cubicBezTo>
                    <a:cubicBezTo>
                      <a:pt x="970040" y="1330790"/>
                      <a:pt x="974497" y="1330165"/>
                      <a:pt x="978953" y="1329978"/>
                    </a:cubicBezTo>
                    <a:lnTo>
                      <a:pt x="984489" y="1335442"/>
                    </a:lnTo>
                    <a:cubicBezTo>
                      <a:pt x="929136" y="1383318"/>
                      <a:pt x="875796" y="1433280"/>
                      <a:pt x="825116" y="1486404"/>
                    </a:cubicBezTo>
                    <a:cubicBezTo>
                      <a:pt x="743165" y="1571734"/>
                      <a:pt x="674153" y="1665762"/>
                      <a:pt x="629009" y="1776180"/>
                    </a:cubicBezTo>
                    <a:cubicBezTo>
                      <a:pt x="613121" y="1815286"/>
                      <a:pt x="613265" y="1814927"/>
                      <a:pt x="643817" y="1843034"/>
                    </a:cubicBezTo>
                    <a:cubicBezTo>
                      <a:pt x="658913" y="1856908"/>
                      <a:pt x="671565" y="1873442"/>
                      <a:pt x="686949" y="1890408"/>
                    </a:cubicBezTo>
                    <a:cubicBezTo>
                      <a:pt x="462591" y="1869489"/>
                      <a:pt x="236722" y="1880272"/>
                      <a:pt x="11213" y="1895296"/>
                    </a:cubicBezTo>
                    <a:lnTo>
                      <a:pt x="9920" y="1893714"/>
                    </a:lnTo>
                    <a:cubicBezTo>
                      <a:pt x="19768" y="1859353"/>
                      <a:pt x="45863" y="1835270"/>
                      <a:pt x="64913" y="1806660"/>
                    </a:cubicBezTo>
                    <a:cubicBezTo>
                      <a:pt x="142839" y="1688766"/>
                      <a:pt x="215875" y="1568211"/>
                      <a:pt x="282874" y="1443559"/>
                    </a:cubicBezTo>
                    <a:cubicBezTo>
                      <a:pt x="306884" y="1398846"/>
                      <a:pt x="329169" y="1353413"/>
                      <a:pt x="353466" y="1306974"/>
                    </a:cubicBezTo>
                    <a:close/>
                    <a:moveTo>
                      <a:pt x="1840877" y="1306615"/>
                    </a:moveTo>
                    <a:cubicBezTo>
                      <a:pt x="1942165" y="1512643"/>
                      <a:pt x="2059987" y="1710138"/>
                      <a:pt x="2193122" y="1897166"/>
                    </a:cubicBezTo>
                    <a:cubicBezTo>
                      <a:pt x="1959993" y="1878547"/>
                      <a:pt x="1733046" y="1869777"/>
                      <a:pt x="1502649" y="1885592"/>
                    </a:cubicBezTo>
                    <a:cubicBezTo>
                      <a:pt x="1521699" y="1866642"/>
                      <a:pt x="1541756" y="1848764"/>
                      <a:pt x="1562746" y="1832036"/>
                    </a:cubicBezTo>
                    <a:cubicBezTo>
                      <a:pt x="1577123" y="1821684"/>
                      <a:pt x="1577627" y="1811476"/>
                      <a:pt x="1572810" y="1797818"/>
                    </a:cubicBezTo>
                    <a:cubicBezTo>
                      <a:pt x="1544056" y="1715292"/>
                      <a:pt x="1497977" y="1642614"/>
                      <a:pt x="1445499" y="1573747"/>
                    </a:cubicBezTo>
                    <a:cubicBezTo>
                      <a:pt x="1395969" y="1509049"/>
                      <a:pt x="1336303" y="1453265"/>
                      <a:pt x="1278434" y="1396187"/>
                    </a:cubicBezTo>
                    <a:cubicBezTo>
                      <a:pt x="1261397" y="1379365"/>
                      <a:pt x="1241628" y="1365491"/>
                      <a:pt x="1223297" y="1350035"/>
                    </a:cubicBezTo>
                    <a:cubicBezTo>
                      <a:pt x="1215246" y="1343206"/>
                      <a:pt x="1205541" y="1337455"/>
                      <a:pt x="1203528" y="1325738"/>
                    </a:cubicBezTo>
                    <a:lnTo>
                      <a:pt x="1204894" y="1324156"/>
                    </a:lnTo>
                    <a:cubicBezTo>
                      <a:pt x="1303379" y="1357080"/>
                      <a:pt x="1401720" y="1390436"/>
                      <a:pt x="1504662" y="1407473"/>
                    </a:cubicBezTo>
                    <a:cubicBezTo>
                      <a:pt x="1602860" y="1423647"/>
                      <a:pt x="1700985" y="1429039"/>
                      <a:pt x="1799398" y="1410133"/>
                    </a:cubicBezTo>
                    <a:cubicBezTo>
                      <a:pt x="1809246" y="1408954"/>
                      <a:pt x="1817154" y="1401398"/>
                      <a:pt x="1818808" y="1391586"/>
                    </a:cubicBezTo>
                    <a:cubicBezTo>
                      <a:pt x="1825996" y="1365347"/>
                      <a:pt x="1825996" y="1337167"/>
                      <a:pt x="1840877" y="1306615"/>
                    </a:cubicBezTo>
                    <a:close/>
                    <a:moveTo>
                      <a:pt x="902825" y="934097"/>
                    </a:moveTo>
                    <a:cubicBezTo>
                      <a:pt x="949696" y="946678"/>
                      <a:pt x="985998" y="974498"/>
                      <a:pt x="1028267" y="988732"/>
                    </a:cubicBezTo>
                    <a:cubicBezTo>
                      <a:pt x="1036319" y="991463"/>
                      <a:pt x="1036894" y="998220"/>
                      <a:pt x="1039050" y="1005409"/>
                    </a:cubicBezTo>
                    <a:cubicBezTo>
                      <a:pt x="1060472" y="1078583"/>
                      <a:pt x="1078157" y="1152791"/>
                      <a:pt x="1092103" y="1227755"/>
                    </a:cubicBezTo>
                    <a:cubicBezTo>
                      <a:pt x="1093109" y="1233147"/>
                      <a:pt x="1093109" y="1238610"/>
                      <a:pt x="1100873" y="1239976"/>
                    </a:cubicBezTo>
                    <a:cubicBezTo>
                      <a:pt x="1112950" y="1166795"/>
                      <a:pt x="1127471" y="1094046"/>
                      <a:pt x="1145587" y="1022087"/>
                    </a:cubicBezTo>
                    <a:cubicBezTo>
                      <a:pt x="1151481" y="998580"/>
                      <a:pt x="1161618" y="982334"/>
                      <a:pt x="1185412" y="973707"/>
                    </a:cubicBezTo>
                    <a:cubicBezTo>
                      <a:pt x="1215461" y="962780"/>
                      <a:pt x="1244575" y="949409"/>
                      <a:pt x="1273977" y="936685"/>
                    </a:cubicBezTo>
                    <a:cubicBezTo>
                      <a:pt x="1286197" y="931438"/>
                      <a:pt x="1289576" y="933810"/>
                      <a:pt x="1291733" y="948043"/>
                    </a:cubicBezTo>
                    <a:cubicBezTo>
                      <a:pt x="1296836" y="981471"/>
                      <a:pt x="1293818" y="1015473"/>
                      <a:pt x="1301293" y="1048685"/>
                    </a:cubicBezTo>
                    <a:cubicBezTo>
                      <a:pt x="1306757" y="1066369"/>
                      <a:pt x="1300359" y="1085584"/>
                      <a:pt x="1285335" y="1096418"/>
                    </a:cubicBezTo>
                    <a:cubicBezTo>
                      <a:pt x="1244072" y="1127760"/>
                      <a:pt x="1209853" y="1166867"/>
                      <a:pt x="1173263" y="1203242"/>
                    </a:cubicBezTo>
                    <a:cubicBezTo>
                      <a:pt x="1158382" y="1217619"/>
                      <a:pt x="1135739" y="1224808"/>
                      <a:pt x="1128765" y="1247812"/>
                    </a:cubicBezTo>
                    <a:lnTo>
                      <a:pt x="1122439" y="1250543"/>
                    </a:lnTo>
                    <a:cubicBezTo>
                      <a:pt x="1123086" y="1251492"/>
                      <a:pt x="1123805" y="1252383"/>
                      <a:pt x="1124596" y="1253203"/>
                    </a:cubicBezTo>
                    <a:cubicBezTo>
                      <a:pt x="1126033" y="1252197"/>
                      <a:pt x="1127830" y="1250831"/>
                      <a:pt x="1129628" y="1249537"/>
                    </a:cubicBezTo>
                    <a:cubicBezTo>
                      <a:pt x="1174342" y="1235159"/>
                      <a:pt x="1218911" y="1219775"/>
                      <a:pt x="1263840" y="1205758"/>
                    </a:cubicBezTo>
                    <a:cubicBezTo>
                      <a:pt x="1293458" y="1196484"/>
                      <a:pt x="1323435" y="1188505"/>
                      <a:pt x="1353483" y="1180526"/>
                    </a:cubicBezTo>
                    <a:cubicBezTo>
                      <a:pt x="1362038" y="1177420"/>
                      <a:pt x="1371599" y="1178793"/>
                      <a:pt x="1378931" y="1184192"/>
                    </a:cubicBezTo>
                    <a:cubicBezTo>
                      <a:pt x="1413149" y="1210646"/>
                      <a:pt x="1447656" y="1236597"/>
                      <a:pt x="1483814" y="1264130"/>
                    </a:cubicBezTo>
                    <a:cubicBezTo>
                      <a:pt x="1447870" y="1289003"/>
                      <a:pt x="1413149" y="1312150"/>
                      <a:pt x="1379578" y="1336735"/>
                    </a:cubicBezTo>
                    <a:cubicBezTo>
                      <a:pt x="1369011" y="1344873"/>
                      <a:pt x="1355065" y="1347166"/>
                      <a:pt x="1342413" y="1342846"/>
                    </a:cubicBezTo>
                    <a:cubicBezTo>
                      <a:pt x="1266716" y="1324227"/>
                      <a:pt x="1192672" y="1299714"/>
                      <a:pt x="1116257" y="1279513"/>
                    </a:cubicBezTo>
                    <a:cubicBezTo>
                      <a:pt x="1133797" y="1293891"/>
                      <a:pt x="1151697" y="1308268"/>
                      <a:pt x="1168806" y="1323724"/>
                    </a:cubicBezTo>
                    <a:cubicBezTo>
                      <a:pt x="1207122" y="1358014"/>
                      <a:pt x="1244718" y="1393095"/>
                      <a:pt x="1283250" y="1427097"/>
                    </a:cubicBezTo>
                    <a:cubicBezTo>
                      <a:pt x="1303234" y="1444782"/>
                      <a:pt x="1310927" y="1464406"/>
                      <a:pt x="1304816" y="1491364"/>
                    </a:cubicBezTo>
                    <a:cubicBezTo>
                      <a:pt x="1300144" y="1513958"/>
                      <a:pt x="1297412" y="1536897"/>
                      <a:pt x="1296621" y="1559944"/>
                    </a:cubicBezTo>
                    <a:cubicBezTo>
                      <a:pt x="1296190" y="1572330"/>
                      <a:pt x="1293458" y="1584529"/>
                      <a:pt x="1288498" y="1595887"/>
                    </a:cubicBezTo>
                    <a:cubicBezTo>
                      <a:pt x="1246013" y="1581510"/>
                      <a:pt x="1208488" y="1558937"/>
                      <a:pt x="1169094" y="1540247"/>
                    </a:cubicBezTo>
                    <a:cubicBezTo>
                      <a:pt x="1156945" y="1534424"/>
                      <a:pt x="1153710" y="1524144"/>
                      <a:pt x="1150907" y="1512571"/>
                    </a:cubicBezTo>
                    <a:cubicBezTo>
                      <a:pt x="1133797" y="1440684"/>
                      <a:pt x="1113597" y="1370163"/>
                      <a:pt x="1101807" y="1297342"/>
                    </a:cubicBezTo>
                    <a:cubicBezTo>
                      <a:pt x="1100010" y="1291885"/>
                      <a:pt x="1097638" y="1286652"/>
                      <a:pt x="1094619" y="1281742"/>
                    </a:cubicBezTo>
                    <a:cubicBezTo>
                      <a:pt x="1082038" y="1360817"/>
                      <a:pt x="1068165" y="1434789"/>
                      <a:pt x="1049546" y="1508042"/>
                    </a:cubicBezTo>
                    <a:cubicBezTo>
                      <a:pt x="1043579" y="1531477"/>
                      <a:pt x="1033587" y="1547867"/>
                      <a:pt x="1009793" y="1556493"/>
                    </a:cubicBezTo>
                    <a:cubicBezTo>
                      <a:pt x="979816" y="1567420"/>
                      <a:pt x="950630" y="1580863"/>
                      <a:pt x="921228" y="1593515"/>
                    </a:cubicBezTo>
                    <a:cubicBezTo>
                      <a:pt x="909367" y="1598547"/>
                      <a:pt x="905413" y="1596894"/>
                      <a:pt x="903328" y="1582373"/>
                    </a:cubicBezTo>
                    <a:cubicBezTo>
                      <a:pt x="898440" y="1548873"/>
                      <a:pt x="901172" y="1514871"/>
                      <a:pt x="893767" y="1481731"/>
                    </a:cubicBezTo>
                    <a:cubicBezTo>
                      <a:pt x="889023" y="1464040"/>
                      <a:pt x="895205" y="1445241"/>
                      <a:pt x="909510" y="1433783"/>
                    </a:cubicBezTo>
                    <a:cubicBezTo>
                      <a:pt x="957963" y="1390651"/>
                      <a:pt x="1005192" y="1346009"/>
                      <a:pt x="1052709" y="1301727"/>
                    </a:cubicBezTo>
                    <a:cubicBezTo>
                      <a:pt x="1058460" y="1296407"/>
                      <a:pt x="1065649" y="1291662"/>
                      <a:pt x="1066296" y="1282533"/>
                    </a:cubicBezTo>
                    <a:lnTo>
                      <a:pt x="1072622" y="1279801"/>
                    </a:lnTo>
                    <a:cubicBezTo>
                      <a:pt x="1071975" y="1278852"/>
                      <a:pt x="1071255" y="1277961"/>
                      <a:pt x="1070465" y="1277141"/>
                    </a:cubicBezTo>
                    <a:cubicBezTo>
                      <a:pt x="1068596" y="1278291"/>
                      <a:pt x="1066799" y="1279657"/>
                      <a:pt x="1065001" y="1280951"/>
                    </a:cubicBezTo>
                    <a:cubicBezTo>
                      <a:pt x="1032868" y="1285265"/>
                      <a:pt x="1004832" y="1302158"/>
                      <a:pt x="974065" y="1310856"/>
                    </a:cubicBezTo>
                    <a:cubicBezTo>
                      <a:pt x="930933" y="1323221"/>
                      <a:pt x="887153" y="1336232"/>
                      <a:pt x="843734" y="1349028"/>
                    </a:cubicBezTo>
                    <a:cubicBezTo>
                      <a:pt x="834605" y="1353018"/>
                      <a:pt x="824038" y="1351983"/>
                      <a:pt x="815842" y="1346297"/>
                    </a:cubicBezTo>
                    <a:cubicBezTo>
                      <a:pt x="781480" y="1319986"/>
                      <a:pt x="747046" y="1293891"/>
                      <a:pt x="710528" y="1266071"/>
                    </a:cubicBezTo>
                    <a:cubicBezTo>
                      <a:pt x="749275" y="1239185"/>
                      <a:pt x="786297" y="1213234"/>
                      <a:pt x="823534" y="1187714"/>
                    </a:cubicBezTo>
                    <a:cubicBezTo>
                      <a:pt x="831513" y="1182251"/>
                      <a:pt x="840427" y="1184335"/>
                      <a:pt x="849341" y="1186708"/>
                    </a:cubicBezTo>
                    <a:cubicBezTo>
                      <a:pt x="923169" y="1206189"/>
                      <a:pt x="996637" y="1226605"/>
                      <a:pt x="1068309" y="1253131"/>
                    </a:cubicBezTo>
                    <a:cubicBezTo>
                      <a:pt x="1073269" y="1253692"/>
                      <a:pt x="1078301" y="1253692"/>
                      <a:pt x="1083261" y="1253131"/>
                    </a:cubicBezTo>
                    <a:cubicBezTo>
                      <a:pt x="1031143" y="1215319"/>
                      <a:pt x="988371" y="1174056"/>
                      <a:pt x="944735" y="1133799"/>
                    </a:cubicBezTo>
                    <a:cubicBezTo>
                      <a:pt x="930358" y="1120788"/>
                      <a:pt x="915980" y="1107992"/>
                      <a:pt x="902321" y="1094118"/>
                    </a:cubicBezTo>
                    <a:cubicBezTo>
                      <a:pt x="893983" y="1085491"/>
                      <a:pt x="886795" y="1075786"/>
                      <a:pt x="887944" y="1063494"/>
                    </a:cubicBezTo>
                    <a:cubicBezTo>
                      <a:pt x="892401" y="1020362"/>
                      <a:pt x="897793" y="977230"/>
                      <a:pt x="902825" y="934097"/>
                    </a:cubicBezTo>
                    <a:close/>
                    <a:moveTo>
                      <a:pt x="493799" y="790890"/>
                    </a:moveTo>
                    <a:cubicBezTo>
                      <a:pt x="488057" y="789299"/>
                      <a:pt x="481641" y="790647"/>
                      <a:pt x="473805" y="794349"/>
                    </a:cubicBezTo>
                    <a:cubicBezTo>
                      <a:pt x="435850" y="811955"/>
                      <a:pt x="394874" y="822134"/>
                      <a:pt x="353108" y="824327"/>
                    </a:cubicBezTo>
                    <a:cubicBezTo>
                      <a:pt x="345919" y="824686"/>
                      <a:pt x="336646" y="823823"/>
                      <a:pt x="342397" y="835756"/>
                    </a:cubicBezTo>
                    <a:cubicBezTo>
                      <a:pt x="363531" y="879392"/>
                      <a:pt x="373595" y="926190"/>
                      <a:pt x="381647" y="973420"/>
                    </a:cubicBezTo>
                    <a:cubicBezTo>
                      <a:pt x="383947" y="986863"/>
                      <a:pt x="392286" y="985209"/>
                      <a:pt x="401128" y="985640"/>
                    </a:cubicBezTo>
                    <a:cubicBezTo>
                      <a:pt x="465826" y="988372"/>
                      <a:pt x="529374" y="1001887"/>
                      <a:pt x="592490" y="1015689"/>
                    </a:cubicBezTo>
                    <a:cubicBezTo>
                      <a:pt x="645759" y="1027478"/>
                      <a:pt x="696510" y="1048613"/>
                      <a:pt x="755314" y="1067951"/>
                    </a:cubicBezTo>
                    <a:cubicBezTo>
                      <a:pt x="659704" y="985209"/>
                      <a:pt x="573728" y="905271"/>
                      <a:pt x="509749" y="805061"/>
                    </a:cubicBezTo>
                    <a:cubicBezTo>
                      <a:pt x="504609" y="797010"/>
                      <a:pt x="499541" y="792481"/>
                      <a:pt x="493799" y="790890"/>
                    </a:cubicBezTo>
                    <a:close/>
                    <a:moveTo>
                      <a:pt x="1700212" y="789524"/>
                    </a:moveTo>
                    <a:cubicBezTo>
                      <a:pt x="1696061" y="790522"/>
                      <a:pt x="1692323" y="793595"/>
                      <a:pt x="1688477" y="799526"/>
                    </a:cubicBezTo>
                    <a:cubicBezTo>
                      <a:pt x="1622700" y="901748"/>
                      <a:pt x="1536004" y="984706"/>
                      <a:pt x="1445427" y="1064500"/>
                    </a:cubicBezTo>
                    <a:cubicBezTo>
                      <a:pt x="1560446" y="1021368"/>
                      <a:pt x="1677765" y="992254"/>
                      <a:pt x="1800044" y="985425"/>
                    </a:cubicBezTo>
                    <a:cubicBezTo>
                      <a:pt x="1811690" y="984778"/>
                      <a:pt x="1811690" y="977373"/>
                      <a:pt x="1813272" y="969250"/>
                    </a:cubicBezTo>
                    <a:cubicBezTo>
                      <a:pt x="1821826" y="923890"/>
                      <a:pt x="1831244" y="878745"/>
                      <a:pt x="1851587" y="836835"/>
                    </a:cubicBezTo>
                    <a:cubicBezTo>
                      <a:pt x="1856619" y="826483"/>
                      <a:pt x="1851587" y="824327"/>
                      <a:pt x="1842745" y="824039"/>
                    </a:cubicBezTo>
                    <a:cubicBezTo>
                      <a:pt x="1797672" y="822745"/>
                      <a:pt x="1755403" y="809661"/>
                      <a:pt x="1714428" y="791978"/>
                    </a:cubicBezTo>
                    <a:cubicBezTo>
                      <a:pt x="1708929" y="789606"/>
                      <a:pt x="1704364" y="788527"/>
                      <a:pt x="1700212" y="789524"/>
                    </a:cubicBezTo>
                    <a:close/>
                    <a:moveTo>
                      <a:pt x="2193768" y="632029"/>
                    </a:moveTo>
                    <a:cubicBezTo>
                      <a:pt x="2059556" y="820487"/>
                      <a:pt x="1941086" y="1019657"/>
                      <a:pt x="1839510" y="1227539"/>
                    </a:cubicBezTo>
                    <a:cubicBezTo>
                      <a:pt x="1832825" y="1200151"/>
                      <a:pt x="1827074" y="1180813"/>
                      <a:pt x="1823479" y="1161188"/>
                    </a:cubicBezTo>
                    <a:cubicBezTo>
                      <a:pt x="1816722" y="1124454"/>
                      <a:pt x="1811906" y="1119422"/>
                      <a:pt x="1774812" y="1114821"/>
                    </a:cubicBezTo>
                    <a:cubicBezTo>
                      <a:pt x="1628163" y="1096562"/>
                      <a:pt x="1485899" y="1119709"/>
                      <a:pt x="1345432" y="1159966"/>
                    </a:cubicBezTo>
                    <a:cubicBezTo>
                      <a:pt x="1295974" y="1174422"/>
                      <a:pt x="1247235" y="1191366"/>
                      <a:pt x="1199502" y="1210718"/>
                    </a:cubicBezTo>
                    <a:cubicBezTo>
                      <a:pt x="1197417" y="1211509"/>
                      <a:pt x="1194470" y="1210215"/>
                      <a:pt x="1187425" y="1209280"/>
                    </a:cubicBezTo>
                    <a:cubicBezTo>
                      <a:pt x="1255502" y="1160325"/>
                      <a:pt x="1311861" y="1103463"/>
                      <a:pt x="1367142" y="1045810"/>
                    </a:cubicBezTo>
                    <a:cubicBezTo>
                      <a:pt x="1454269" y="955304"/>
                      <a:pt x="1527953" y="855669"/>
                      <a:pt x="1571301" y="736049"/>
                    </a:cubicBezTo>
                    <a:cubicBezTo>
                      <a:pt x="1577771" y="718222"/>
                      <a:pt x="1576045" y="706791"/>
                      <a:pt x="1560015" y="694786"/>
                    </a:cubicBezTo>
                    <a:cubicBezTo>
                      <a:pt x="1540246" y="679978"/>
                      <a:pt x="1523137" y="661647"/>
                      <a:pt x="1499917" y="640296"/>
                    </a:cubicBezTo>
                    <a:cubicBezTo>
                      <a:pt x="1733909" y="659202"/>
                      <a:pt x="1962149" y="653883"/>
                      <a:pt x="2193768" y="632029"/>
                    </a:cubicBezTo>
                    <a:close/>
                    <a:moveTo>
                      <a:pt x="0" y="631957"/>
                    </a:moveTo>
                    <a:cubicBezTo>
                      <a:pt x="231475" y="653523"/>
                      <a:pt x="459356" y="659058"/>
                      <a:pt x="693564" y="640224"/>
                    </a:cubicBezTo>
                    <a:cubicBezTo>
                      <a:pt x="671279" y="661000"/>
                      <a:pt x="654170" y="679618"/>
                      <a:pt x="634329" y="694571"/>
                    </a:cubicBezTo>
                    <a:cubicBezTo>
                      <a:pt x="619952" y="705641"/>
                      <a:pt x="615423" y="716137"/>
                      <a:pt x="621173" y="733246"/>
                    </a:cubicBezTo>
                    <a:cubicBezTo>
                      <a:pt x="635551" y="774523"/>
                      <a:pt x="653954" y="814262"/>
                      <a:pt x="676239" y="851859"/>
                    </a:cubicBezTo>
                    <a:cubicBezTo>
                      <a:pt x="740937" y="961343"/>
                      <a:pt x="828423" y="1051273"/>
                      <a:pt x="919359" y="1138400"/>
                    </a:cubicBezTo>
                    <a:cubicBezTo>
                      <a:pt x="942795" y="1160900"/>
                      <a:pt x="973347" y="1175709"/>
                      <a:pt x="990600" y="1204895"/>
                    </a:cubicBezTo>
                    <a:lnTo>
                      <a:pt x="989234" y="1206477"/>
                    </a:lnTo>
                    <a:cubicBezTo>
                      <a:pt x="890174" y="1172690"/>
                      <a:pt x="791042" y="1138975"/>
                      <a:pt x="687310" y="1122513"/>
                    </a:cubicBezTo>
                    <a:cubicBezTo>
                      <a:pt x="591125" y="1107201"/>
                      <a:pt x="494653" y="1100947"/>
                      <a:pt x="398037" y="1119781"/>
                    </a:cubicBezTo>
                    <a:cubicBezTo>
                      <a:pt x="383660" y="1122585"/>
                      <a:pt x="377837" y="1129054"/>
                      <a:pt x="374530" y="1143648"/>
                    </a:cubicBezTo>
                    <a:cubicBezTo>
                      <a:pt x="368779" y="1169023"/>
                      <a:pt x="366335" y="1195694"/>
                      <a:pt x="352964" y="1223154"/>
                    </a:cubicBezTo>
                    <a:cubicBezTo>
                      <a:pt x="251388" y="1016940"/>
                      <a:pt x="133349" y="819237"/>
                      <a:pt x="0" y="631957"/>
                    </a:cubicBezTo>
                    <a:close/>
                    <a:moveTo>
                      <a:pt x="1094260" y="391137"/>
                    </a:moveTo>
                    <a:cubicBezTo>
                      <a:pt x="1067014" y="430818"/>
                      <a:pt x="1035744" y="466761"/>
                      <a:pt x="995127" y="493575"/>
                    </a:cubicBezTo>
                    <a:cubicBezTo>
                      <a:pt x="981613" y="502417"/>
                      <a:pt x="986788" y="511906"/>
                      <a:pt x="992037" y="523193"/>
                    </a:cubicBezTo>
                    <a:cubicBezTo>
                      <a:pt x="1042501" y="631526"/>
                      <a:pt x="1078876" y="744173"/>
                      <a:pt x="1093684" y="865374"/>
                    </a:cubicBezTo>
                    <a:cubicBezTo>
                      <a:pt x="1108061" y="854519"/>
                      <a:pt x="1102167" y="841364"/>
                      <a:pt x="1104036" y="830796"/>
                    </a:cubicBezTo>
                    <a:cubicBezTo>
                      <a:pt x="1123086" y="722326"/>
                      <a:pt x="1156945" y="616990"/>
                      <a:pt x="1204678" y="517729"/>
                    </a:cubicBezTo>
                    <a:cubicBezTo>
                      <a:pt x="1208488" y="509822"/>
                      <a:pt x="1210932" y="503783"/>
                      <a:pt x="1201874" y="497098"/>
                    </a:cubicBezTo>
                    <a:cubicBezTo>
                      <a:pt x="1173263" y="476157"/>
                      <a:pt x="1147240" y="451852"/>
                      <a:pt x="1124452" y="424708"/>
                    </a:cubicBezTo>
                    <a:cubicBezTo>
                      <a:pt x="1114963" y="413350"/>
                      <a:pt x="1110074" y="397606"/>
                      <a:pt x="1094260" y="391137"/>
                    </a:cubicBezTo>
                    <a:close/>
                    <a:moveTo>
                      <a:pt x="1095841" y="0"/>
                    </a:moveTo>
                    <a:cubicBezTo>
                      <a:pt x="1112950" y="34866"/>
                      <a:pt x="1129268" y="66640"/>
                      <a:pt x="1144293" y="98989"/>
                    </a:cubicBezTo>
                    <a:cubicBezTo>
                      <a:pt x="1196123" y="208429"/>
                      <a:pt x="1253704" y="315044"/>
                      <a:pt x="1316821" y="418382"/>
                    </a:cubicBezTo>
                    <a:cubicBezTo>
                      <a:pt x="1349889" y="473159"/>
                      <a:pt x="1385041" y="526643"/>
                      <a:pt x="1419619" y="580486"/>
                    </a:cubicBezTo>
                    <a:cubicBezTo>
                      <a:pt x="1423142" y="585648"/>
                      <a:pt x="1425155" y="591658"/>
                      <a:pt x="1425514" y="597883"/>
                    </a:cubicBezTo>
                    <a:lnTo>
                      <a:pt x="1424939" y="598674"/>
                    </a:lnTo>
                    <a:cubicBezTo>
                      <a:pt x="1398556" y="597523"/>
                      <a:pt x="1374618" y="586525"/>
                      <a:pt x="1351183" y="577108"/>
                    </a:cubicBezTo>
                    <a:cubicBezTo>
                      <a:pt x="1342628" y="572241"/>
                      <a:pt x="1331774" y="574383"/>
                      <a:pt x="1325735" y="582140"/>
                    </a:cubicBezTo>
                    <a:cubicBezTo>
                      <a:pt x="1291589" y="615639"/>
                      <a:pt x="1267435" y="656183"/>
                      <a:pt x="1244215" y="697159"/>
                    </a:cubicBezTo>
                    <a:cubicBezTo>
                      <a:pt x="1171897" y="824758"/>
                      <a:pt x="1133438" y="963787"/>
                      <a:pt x="1107630" y="1106914"/>
                    </a:cubicBezTo>
                    <a:cubicBezTo>
                      <a:pt x="1105545" y="1122003"/>
                      <a:pt x="1101376" y="1136725"/>
                      <a:pt x="1095122" y="1150620"/>
                    </a:cubicBezTo>
                    <a:cubicBezTo>
                      <a:pt x="1088580" y="1119422"/>
                      <a:pt x="1081176" y="1088367"/>
                      <a:pt x="1075784" y="1057168"/>
                    </a:cubicBezTo>
                    <a:cubicBezTo>
                      <a:pt x="1058388" y="962816"/>
                      <a:pt x="1030352" y="870737"/>
                      <a:pt x="992252" y="782704"/>
                    </a:cubicBezTo>
                    <a:cubicBezTo>
                      <a:pt x="966373" y="721262"/>
                      <a:pt x="932873" y="663300"/>
                      <a:pt x="892617" y="610176"/>
                    </a:cubicBezTo>
                    <a:cubicBezTo>
                      <a:pt x="887801" y="603778"/>
                      <a:pt x="882050" y="598099"/>
                      <a:pt x="877233" y="591773"/>
                    </a:cubicBezTo>
                    <a:cubicBezTo>
                      <a:pt x="865013" y="575526"/>
                      <a:pt x="852863" y="571285"/>
                      <a:pt x="832304" y="581637"/>
                    </a:cubicBezTo>
                    <a:cubicBezTo>
                      <a:pt x="808940" y="592973"/>
                      <a:pt x="783780" y="600263"/>
                      <a:pt x="757973" y="603203"/>
                    </a:cubicBezTo>
                    <a:cubicBezTo>
                      <a:pt x="889094" y="411768"/>
                      <a:pt x="998578" y="211635"/>
                      <a:pt x="1095841" y="0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3" name="任意多边形: 形状 422">
                <a:extLst>
                  <a:ext uri="{FF2B5EF4-FFF2-40B4-BE49-F238E27FC236}">
                    <a16:creationId xmlns:a16="http://schemas.microsoft.com/office/drawing/2014/main" id="{592B9E42-CDCD-8E3E-2672-3D93B4F988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983" y="1445983"/>
                <a:ext cx="286019" cy="330033"/>
              </a:xfrm>
              <a:custGeom>
                <a:avLst/>
                <a:gdLst>
                  <a:gd name="connsiteX0" fmla="*/ 1098070 w 2193768"/>
                  <a:gd name="connsiteY0" fmla="*/ 1666697 h 2531351"/>
                  <a:gd name="connsiteX1" fmla="*/ 1071904 w 2193768"/>
                  <a:gd name="connsiteY1" fmla="*/ 1783225 h 2531351"/>
                  <a:gd name="connsiteX2" fmla="*/ 991678 w 2193768"/>
                  <a:gd name="connsiteY2" fmla="*/ 2008518 h 2531351"/>
                  <a:gd name="connsiteX3" fmla="*/ 997285 w 2193768"/>
                  <a:gd name="connsiteY3" fmla="*/ 2036626 h 2531351"/>
                  <a:gd name="connsiteX4" fmla="*/ 1082327 w 2193768"/>
                  <a:gd name="connsiteY4" fmla="*/ 2123752 h 2531351"/>
                  <a:gd name="connsiteX5" fmla="*/ 1111513 w 2193768"/>
                  <a:gd name="connsiteY5" fmla="*/ 2124256 h 2531351"/>
                  <a:gd name="connsiteX6" fmla="*/ 1194255 w 2193768"/>
                  <a:gd name="connsiteY6" fmla="*/ 2038639 h 2531351"/>
                  <a:gd name="connsiteX7" fmla="*/ 1202306 w 2193768"/>
                  <a:gd name="connsiteY7" fmla="*/ 2006936 h 2531351"/>
                  <a:gd name="connsiteX8" fmla="*/ 1112735 w 2193768"/>
                  <a:gd name="connsiteY8" fmla="*/ 1734701 h 2531351"/>
                  <a:gd name="connsiteX9" fmla="*/ 1098070 w 2193768"/>
                  <a:gd name="connsiteY9" fmla="*/ 1666697 h 2531351"/>
                  <a:gd name="connsiteX10" fmla="*/ 747765 w 2193768"/>
                  <a:gd name="connsiteY10" fmla="*/ 1464838 h 2531351"/>
                  <a:gd name="connsiteX11" fmla="*/ 702693 w 2193768"/>
                  <a:gd name="connsiteY11" fmla="*/ 1479934 h 2531351"/>
                  <a:gd name="connsiteX12" fmla="*/ 438724 w 2193768"/>
                  <a:gd name="connsiteY12" fmla="*/ 1540607 h 2531351"/>
                  <a:gd name="connsiteX13" fmla="*/ 386894 w 2193768"/>
                  <a:gd name="connsiteY13" fmla="*/ 1547795 h 2531351"/>
                  <a:gd name="connsiteX14" fmla="*/ 373307 w 2193768"/>
                  <a:gd name="connsiteY14" fmla="*/ 1600272 h 2531351"/>
                  <a:gd name="connsiteX15" fmla="*/ 338370 w 2193768"/>
                  <a:gd name="connsiteY15" fmla="*/ 1704796 h 2531351"/>
                  <a:gd name="connsiteX16" fmla="*/ 477471 w 2193768"/>
                  <a:gd name="connsiteY16" fmla="*/ 1737792 h 2531351"/>
                  <a:gd name="connsiteX17" fmla="*/ 507592 w 2193768"/>
                  <a:gd name="connsiteY17" fmla="*/ 1728231 h 2531351"/>
                  <a:gd name="connsiteX18" fmla="*/ 747837 w 2193768"/>
                  <a:gd name="connsiteY18" fmla="*/ 1465197 h 2531351"/>
                  <a:gd name="connsiteX19" fmla="*/ 1440108 w 2193768"/>
                  <a:gd name="connsiteY19" fmla="*/ 1463904 h 2531351"/>
                  <a:gd name="connsiteX20" fmla="*/ 1684523 w 2193768"/>
                  <a:gd name="connsiteY20" fmla="*/ 1725284 h 2531351"/>
                  <a:gd name="connsiteX21" fmla="*/ 1720466 w 2193768"/>
                  <a:gd name="connsiteY21" fmla="*/ 1736355 h 2531351"/>
                  <a:gd name="connsiteX22" fmla="*/ 1841092 w 2193768"/>
                  <a:gd name="connsiteY22" fmla="*/ 1706378 h 2531351"/>
                  <a:gd name="connsiteX23" fmla="*/ 1851228 w 2193768"/>
                  <a:gd name="connsiteY23" fmla="*/ 1692504 h 2531351"/>
                  <a:gd name="connsiteX24" fmla="*/ 1815284 w 2193768"/>
                  <a:gd name="connsiteY24" fmla="*/ 1565121 h 2531351"/>
                  <a:gd name="connsiteX25" fmla="*/ 1788687 w 2193768"/>
                  <a:gd name="connsiteY25" fmla="*/ 1544417 h 2531351"/>
                  <a:gd name="connsiteX26" fmla="*/ 1595095 w 2193768"/>
                  <a:gd name="connsiteY26" fmla="*/ 1512283 h 2531351"/>
                  <a:gd name="connsiteX27" fmla="*/ 1440108 w 2193768"/>
                  <a:gd name="connsiteY27" fmla="*/ 1463904 h 2531351"/>
                  <a:gd name="connsiteX28" fmla="*/ 1099508 w 2193768"/>
                  <a:gd name="connsiteY28" fmla="*/ 1380155 h 2531351"/>
                  <a:gd name="connsiteX29" fmla="*/ 1118702 w 2193768"/>
                  <a:gd name="connsiteY29" fmla="*/ 1481803 h 2531351"/>
                  <a:gd name="connsiteX30" fmla="*/ 1273905 w 2193768"/>
                  <a:gd name="connsiteY30" fmla="*/ 1881710 h 2531351"/>
                  <a:gd name="connsiteX31" fmla="*/ 1325951 w 2193768"/>
                  <a:gd name="connsiteY31" fmla="*/ 1949212 h 2531351"/>
                  <a:gd name="connsiteX32" fmla="*/ 1351543 w 2193768"/>
                  <a:gd name="connsiteY32" fmla="*/ 1953669 h 2531351"/>
                  <a:gd name="connsiteX33" fmla="*/ 1396688 w 2193768"/>
                  <a:gd name="connsiteY33" fmla="*/ 1937638 h 2531351"/>
                  <a:gd name="connsiteX34" fmla="*/ 1418901 w 2193768"/>
                  <a:gd name="connsiteY34" fmla="*/ 1936128 h 2531351"/>
                  <a:gd name="connsiteX35" fmla="*/ 1413581 w 2193768"/>
                  <a:gd name="connsiteY35" fmla="*/ 1960426 h 2531351"/>
                  <a:gd name="connsiteX36" fmla="*/ 1345145 w 2193768"/>
                  <a:gd name="connsiteY36" fmla="*/ 2068256 h 2531351"/>
                  <a:gd name="connsiteX37" fmla="*/ 1211651 w 2193768"/>
                  <a:gd name="connsiteY37" fmla="*/ 2299300 h 2531351"/>
                  <a:gd name="connsiteX38" fmla="*/ 1098142 w 2193768"/>
                  <a:gd name="connsiteY38" fmla="*/ 2531351 h 2531351"/>
                  <a:gd name="connsiteX39" fmla="*/ 1035816 w 2193768"/>
                  <a:gd name="connsiteY39" fmla="*/ 2405765 h 2531351"/>
                  <a:gd name="connsiteX40" fmla="*/ 914471 w 2193768"/>
                  <a:gd name="connsiteY40" fmla="*/ 2177093 h 2531351"/>
                  <a:gd name="connsiteX41" fmla="*/ 772495 w 2193768"/>
                  <a:gd name="connsiteY41" fmla="*/ 1948277 h 2531351"/>
                  <a:gd name="connsiteX42" fmla="*/ 767966 w 2193768"/>
                  <a:gd name="connsiteY42" fmla="*/ 1933181 h 2531351"/>
                  <a:gd name="connsiteX43" fmla="*/ 769188 w 2193768"/>
                  <a:gd name="connsiteY43" fmla="*/ 1931959 h 2531351"/>
                  <a:gd name="connsiteX44" fmla="*/ 840428 w 2193768"/>
                  <a:gd name="connsiteY44" fmla="*/ 1952806 h 2531351"/>
                  <a:gd name="connsiteX45" fmla="*/ 870261 w 2193768"/>
                  <a:gd name="connsiteY45" fmla="*/ 1946911 h 2531351"/>
                  <a:gd name="connsiteX46" fmla="*/ 952428 w 2193768"/>
                  <a:gd name="connsiteY46" fmla="*/ 1829089 h 2531351"/>
                  <a:gd name="connsiteX47" fmla="*/ 1073341 w 2193768"/>
                  <a:gd name="connsiteY47" fmla="*/ 1494528 h 2531351"/>
                  <a:gd name="connsiteX48" fmla="*/ 1099508 w 2193768"/>
                  <a:gd name="connsiteY48" fmla="*/ 1380155 h 2531351"/>
                  <a:gd name="connsiteX49" fmla="*/ 353466 w 2193768"/>
                  <a:gd name="connsiteY49" fmla="*/ 1306974 h 2531351"/>
                  <a:gd name="connsiteX50" fmla="*/ 371366 w 2193768"/>
                  <a:gd name="connsiteY50" fmla="*/ 1374045 h 2531351"/>
                  <a:gd name="connsiteX51" fmla="*/ 408244 w 2193768"/>
                  <a:gd name="connsiteY51" fmla="*/ 1412935 h 2531351"/>
                  <a:gd name="connsiteX52" fmla="*/ 683930 w 2193768"/>
                  <a:gd name="connsiteY52" fmla="*/ 1408335 h 2531351"/>
                  <a:gd name="connsiteX53" fmla="*/ 965727 w 2193768"/>
                  <a:gd name="connsiteY53" fmla="*/ 1331847 h 2531351"/>
                  <a:gd name="connsiteX54" fmla="*/ 978953 w 2193768"/>
                  <a:gd name="connsiteY54" fmla="*/ 1329978 h 2531351"/>
                  <a:gd name="connsiteX55" fmla="*/ 984489 w 2193768"/>
                  <a:gd name="connsiteY55" fmla="*/ 1335442 h 2531351"/>
                  <a:gd name="connsiteX56" fmla="*/ 825116 w 2193768"/>
                  <a:gd name="connsiteY56" fmla="*/ 1486404 h 2531351"/>
                  <a:gd name="connsiteX57" fmla="*/ 629009 w 2193768"/>
                  <a:gd name="connsiteY57" fmla="*/ 1776180 h 2531351"/>
                  <a:gd name="connsiteX58" fmla="*/ 643817 w 2193768"/>
                  <a:gd name="connsiteY58" fmla="*/ 1843034 h 2531351"/>
                  <a:gd name="connsiteX59" fmla="*/ 686949 w 2193768"/>
                  <a:gd name="connsiteY59" fmla="*/ 1890408 h 2531351"/>
                  <a:gd name="connsiteX60" fmla="*/ 11213 w 2193768"/>
                  <a:gd name="connsiteY60" fmla="*/ 1895296 h 2531351"/>
                  <a:gd name="connsiteX61" fmla="*/ 9920 w 2193768"/>
                  <a:gd name="connsiteY61" fmla="*/ 1893714 h 2531351"/>
                  <a:gd name="connsiteX62" fmla="*/ 64913 w 2193768"/>
                  <a:gd name="connsiteY62" fmla="*/ 1806660 h 2531351"/>
                  <a:gd name="connsiteX63" fmla="*/ 282874 w 2193768"/>
                  <a:gd name="connsiteY63" fmla="*/ 1443559 h 2531351"/>
                  <a:gd name="connsiteX64" fmla="*/ 353466 w 2193768"/>
                  <a:gd name="connsiteY64" fmla="*/ 1306974 h 2531351"/>
                  <a:gd name="connsiteX65" fmla="*/ 1840877 w 2193768"/>
                  <a:gd name="connsiteY65" fmla="*/ 1306615 h 2531351"/>
                  <a:gd name="connsiteX66" fmla="*/ 2193122 w 2193768"/>
                  <a:gd name="connsiteY66" fmla="*/ 1897166 h 2531351"/>
                  <a:gd name="connsiteX67" fmla="*/ 1502649 w 2193768"/>
                  <a:gd name="connsiteY67" fmla="*/ 1885592 h 2531351"/>
                  <a:gd name="connsiteX68" fmla="*/ 1562746 w 2193768"/>
                  <a:gd name="connsiteY68" fmla="*/ 1832036 h 2531351"/>
                  <a:gd name="connsiteX69" fmla="*/ 1572810 w 2193768"/>
                  <a:gd name="connsiteY69" fmla="*/ 1797818 h 2531351"/>
                  <a:gd name="connsiteX70" fmla="*/ 1445499 w 2193768"/>
                  <a:gd name="connsiteY70" fmla="*/ 1573747 h 2531351"/>
                  <a:gd name="connsiteX71" fmla="*/ 1278434 w 2193768"/>
                  <a:gd name="connsiteY71" fmla="*/ 1396187 h 2531351"/>
                  <a:gd name="connsiteX72" fmla="*/ 1223297 w 2193768"/>
                  <a:gd name="connsiteY72" fmla="*/ 1350035 h 2531351"/>
                  <a:gd name="connsiteX73" fmla="*/ 1203528 w 2193768"/>
                  <a:gd name="connsiteY73" fmla="*/ 1325738 h 2531351"/>
                  <a:gd name="connsiteX74" fmla="*/ 1204894 w 2193768"/>
                  <a:gd name="connsiteY74" fmla="*/ 1324156 h 2531351"/>
                  <a:gd name="connsiteX75" fmla="*/ 1504662 w 2193768"/>
                  <a:gd name="connsiteY75" fmla="*/ 1407473 h 2531351"/>
                  <a:gd name="connsiteX76" fmla="*/ 1799398 w 2193768"/>
                  <a:gd name="connsiteY76" fmla="*/ 1410133 h 2531351"/>
                  <a:gd name="connsiteX77" fmla="*/ 1818808 w 2193768"/>
                  <a:gd name="connsiteY77" fmla="*/ 1391586 h 2531351"/>
                  <a:gd name="connsiteX78" fmla="*/ 1840877 w 2193768"/>
                  <a:gd name="connsiteY78" fmla="*/ 1306615 h 2531351"/>
                  <a:gd name="connsiteX79" fmla="*/ 902825 w 2193768"/>
                  <a:gd name="connsiteY79" fmla="*/ 934097 h 2531351"/>
                  <a:gd name="connsiteX80" fmla="*/ 1028267 w 2193768"/>
                  <a:gd name="connsiteY80" fmla="*/ 988732 h 2531351"/>
                  <a:gd name="connsiteX81" fmla="*/ 1039050 w 2193768"/>
                  <a:gd name="connsiteY81" fmla="*/ 1005409 h 2531351"/>
                  <a:gd name="connsiteX82" fmla="*/ 1092103 w 2193768"/>
                  <a:gd name="connsiteY82" fmla="*/ 1227755 h 2531351"/>
                  <a:gd name="connsiteX83" fmla="*/ 1100873 w 2193768"/>
                  <a:gd name="connsiteY83" fmla="*/ 1239976 h 2531351"/>
                  <a:gd name="connsiteX84" fmla="*/ 1145587 w 2193768"/>
                  <a:gd name="connsiteY84" fmla="*/ 1022087 h 2531351"/>
                  <a:gd name="connsiteX85" fmla="*/ 1185412 w 2193768"/>
                  <a:gd name="connsiteY85" fmla="*/ 973707 h 2531351"/>
                  <a:gd name="connsiteX86" fmla="*/ 1273977 w 2193768"/>
                  <a:gd name="connsiteY86" fmla="*/ 936685 h 2531351"/>
                  <a:gd name="connsiteX87" fmla="*/ 1291733 w 2193768"/>
                  <a:gd name="connsiteY87" fmla="*/ 948043 h 2531351"/>
                  <a:gd name="connsiteX88" fmla="*/ 1301293 w 2193768"/>
                  <a:gd name="connsiteY88" fmla="*/ 1048685 h 2531351"/>
                  <a:gd name="connsiteX89" fmla="*/ 1285335 w 2193768"/>
                  <a:gd name="connsiteY89" fmla="*/ 1096418 h 2531351"/>
                  <a:gd name="connsiteX90" fmla="*/ 1173263 w 2193768"/>
                  <a:gd name="connsiteY90" fmla="*/ 1203242 h 2531351"/>
                  <a:gd name="connsiteX91" fmla="*/ 1128765 w 2193768"/>
                  <a:gd name="connsiteY91" fmla="*/ 1247812 h 2531351"/>
                  <a:gd name="connsiteX92" fmla="*/ 1122439 w 2193768"/>
                  <a:gd name="connsiteY92" fmla="*/ 1250543 h 2531351"/>
                  <a:gd name="connsiteX93" fmla="*/ 1124596 w 2193768"/>
                  <a:gd name="connsiteY93" fmla="*/ 1253203 h 2531351"/>
                  <a:gd name="connsiteX94" fmla="*/ 1129628 w 2193768"/>
                  <a:gd name="connsiteY94" fmla="*/ 1249537 h 2531351"/>
                  <a:gd name="connsiteX95" fmla="*/ 1263840 w 2193768"/>
                  <a:gd name="connsiteY95" fmla="*/ 1205758 h 2531351"/>
                  <a:gd name="connsiteX96" fmla="*/ 1353483 w 2193768"/>
                  <a:gd name="connsiteY96" fmla="*/ 1180526 h 2531351"/>
                  <a:gd name="connsiteX97" fmla="*/ 1378931 w 2193768"/>
                  <a:gd name="connsiteY97" fmla="*/ 1184192 h 2531351"/>
                  <a:gd name="connsiteX98" fmla="*/ 1483814 w 2193768"/>
                  <a:gd name="connsiteY98" fmla="*/ 1264130 h 2531351"/>
                  <a:gd name="connsiteX99" fmla="*/ 1379578 w 2193768"/>
                  <a:gd name="connsiteY99" fmla="*/ 1336735 h 2531351"/>
                  <a:gd name="connsiteX100" fmla="*/ 1342413 w 2193768"/>
                  <a:gd name="connsiteY100" fmla="*/ 1342846 h 2531351"/>
                  <a:gd name="connsiteX101" fmla="*/ 1116257 w 2193768"/>
                  <a:gd name="connsiteY101" fmla="*/ 1279513 h 2531351"/>
                  <a:gd name="connsiteX102" fmla="*/ 1168806 w 2193768"/>
                  <a:gd name="connsiteY102" fmla="*/ 1323724 h 2531351"/>
                  <a:gd name="connsiteX103" fmla="*/ 1283250 w 2193768"/>
                  <a:gd name="connsiteY103" fmla="*/ 1427097 h 2531351"/>
                  <a:gd name="connsiteX104" fmla="*/ 1304816 w 2193768"/>
                  <a:gd name="connsiteY104" fmla="*/ 1491364 h 2531351"/>
                  <a:gd name="connsiteX105" fmla="*/ 1296621 w 2193768"/>
                  <a:gd name="connsiteY105" fmla="*/ 1559944 h 2531351"/>
                  <a:gd name="connsiteX106" fmla="*/ 1288498 w 2193768"/>
                  <a:gd name="connsiteY106" fmla="*/ 1595887 h 2531351"/>
                  <a:gd name="connsiteX107" fmla="*/ 1169094 w 2193768"/>
                  <a:gd name="connsiteY107" fmla="*/ 1540247 h 2531351"/>
                  <a:gd name="connsiteX108" fmla="*/ 1150907 w 2193768"/>
                  <a:gd name="connsiteY108" fmla="*/ 1512571 h 2531351"/>
                  <a:gd name="connsiteX109" fmla="*/ 1101807 w 2193768"/>
                  <a:gd name="connsiteY109" fmla="*/ 1297342 h 2531351"/>
                  <a:gd name="connsiteX110" fmla="*/ 1094619 w 2193768"/>
                  <a:gd name="connsiteY110" fmla="*/ 1281742 h 2531351"/>
                  <a:gd name="connsiteX111" fmla="*/ 1049546 w 2193768"/>
                  <a:gd name="connsiteY111" fmla="*/ 1508042 h 2531351"/>
                  <a:gd name="connsiteX112" fmla="*/ 1009793 w 2193768"/>
                  <a:gd name="connsiteY112" fmla="*/ 1556493 h 2531351"/>
                  <a:gd name="connsiteX113" fmla="*/ 921228 w 2193768"/>
                  <a:gd name="connsiteY113" fmla="*/ 1593515 h 2531351"/>
                  <a:gd name="connsiteX114" fmla="*/ 903328 w 2193768"/>
                  <a:gd name="connsiteY114" fmla="*/ 1582373 h 2531351"/>
                  <a:gd name="connsiteX115" fmla="*/ 893767 w 2193768"/>
                  <a:gd name="connsiteY115" fmla="*/ 1481731 h 2531351"/>
                  <a:gd name="connsiteX116" fmla="*/ 909510 w 2193768"/>
                  <a:gd name="connsiteY116" fmla="*/ 1433783 h 2531351"/>
                  <a:gd name="connsiteX117" fmla="*/ 1052709 w 2193768"/>
                  <a:gd name="connsiteY117" fmla="*/ 1301727 h 2531351"/>
                  <a:gd name="connsiteX118" fmla="*/ 1066296 w 2193768"/>
                  <a:gd name="connsiteY118" fmla="*/ 1282533 h 2531351"/>
                  <a:gd name="connsiteX119" fmla="*/ 1072622 w 2193768"/>
                  <a:gd name="connsiteY119" fmla="*/ 1279801 h 2531351"/>
                  <a:gd name="connsiteX120" fmla="*/ 1070465 w 2193768"/>
                  <a:gd name="connsiteY120" fmla="*/ 1277141 h 2531351"/>
                  <a:gd name="connsiteX121" fmla="*/ 1065001 w 2193768"/>
                  <a:gd name="connsiteY121" fmla="*/ 1280951 h 2531351"/>
                  <a:gd name="connsiteX122" fmla="*/ 974065 w 2193768"/>
                  <a:gd name="connsiteY122" fmla="*/ 1310856 h 2531351"/>
                  <a:gd name="connsiteX123" fmla="*/ 843734 w 2193768"/>
                  <a:gd name="connsiteY123" fmla="*/ 1349028 h 2531351"/>
                  <a:gd name="connsiteX124" fmla="*/ 815842 w 2193768"/>
                  <a:gd name="connsiteY124" fmla="*/ 1346297 h 2531351"/>
                  <a:gd name="connsiteX125" fmla="*/ 710528 w 2193768"/>
                  <a:gd name="connsiteY125" fmla="*/ 1266071 h 2531351"/>
                  <a:gd name="connsiteX126" fmla="*/ 823534 w 2193768"/>
                  <a:gd name="connsiteY126" fmla="*/ 1187714 h 2531351"/>
                  <a:gd name="connsiteX127" fmla="*/ 849341 w 2193768"/>
                  <a:gd name="connsiteY127" fmla="*/ 1186708 h 2531351"/>
                  <a:gd name="connsiteX128" fmla="*/ 1068309 w 2193768"/>
                  <a:gd name="connsiteY128" fmla="*/ 1253131 h 2531351"/>
                  <a:gd name="connsiteX129" fmla="*/ 1083261 w 2193768"/>
                  <a:gd name="connsiteY129" fmla="*/ 1253131 h 2531351"/>
                  <a:gd name="connsiteX130" fmla="*/ 944735 w 2193768"/>
                  <a:gd name="connsiteY130" fmla="*/ 1133799 h 2531351"/>
                  <a:gd name="connsiteX131" fmla="*/ 902321 w 2193768"/>
                  <a:gd name="connsiteY131" fmla="*/ 1094118 h 2531351"/>
                  <a:gd name="connsiteX132" fmla="*/ 887944 w 2193768"/>
                  <a:gd name="connsiteY132" fmla="*/ 1063494 h 2531351"/>
                  <a:gd name="connsiteX133" fmla="*/ 902825 w 2193768"/>
                  <a:gd name="connsiteY133" fmla="*/ 934097 h 2531351"/>
                  <a:gd name="connsiteX134" fmla="*/ 493799 w 2193768"/>
                  <a:gd name="connsiteY134" fmla="*/ 790890 h 2531351"/>
                  <a:gd name="connsiteX135" fmla="*/ 473805 w 2193768"/>
                  <a:gd name="connsiteY135" fmla="*/ 794349 h 2531351"/>
                  <a:gd name="connsiteX136" fmla="*/ 353108 w 2193768"/>
                  <a:gd name="connsiteY136" fmla="*/ 824327 h 2531351"/>
                  <a:gd name="connsiteX137" fmla="*/ 342397 w 2193768"/>
                  <a:gd name="connsiteY137" fmla="*/ 835756 h 2531351"/>
                  <a:gd name="connsiteX138" fmla="*/ 381647 w 2193768"/>
                  <a:gd name="connsiteY138" fmla="*/ 973420 h 2531351"/>
                  <a:gd name="connsiteX139" fmla="*/ 401128 w 2193768"/>
                  <a:gd name="connsiteY139" fmla="*/ 985640 h 2531351"/>
                  <a:gd name="connsiteX140" fmla="*/ 592490 w 2193768"/>
                  <a:gd name="connsiteY140" fmla="*/ 1015689 h 2531351"/>
                  <a:gd name="connsiteX141" fmla="*/ 755314 w 2193768"/>
                  <a:gd name="connsiteY141" fmla="*/ 1067951 h 2531351"/>
                  <a:gd name="connsiteX142" fmla="*/ 509749 w 2193768"/>
                  <a:gd name="connsiteY142" fmla="*/ 805061 h 2531351"/>
                  <a:gd name="connsiteX143" fmla="*/ 493799 w 2193768"/>
                  <a:gd name="connsiteY143" fmla="*/ 790890 h 2531351"/>
                  <a:gd name="connsiteX144" fmla="*/ 1700212 w 2193768"/>
                  <a:gd name="connsiteY144" fmla="*/ 789524 h 2531351"/>
                  <a:gd name="connsiteX145" fmla="*/ 1688477 w 2193768"/>
                  <a:gd name="connsiteY145" fmla="*/ 799526 h 2531351"/>
                  <a:gd name="connsiteX146" fmla="*/ 1445427 w 2193768"/>
                  <a:gd name="connsiteY146" fmla="*/ 1064500 h 2531351"/>
                  <a:gd name="connsiteX147" fmla="*/ 1800044 w 2193768"/>
                  <a:gd name="connsiteY147" fmla="*/ 985425 h 2531351"/>
                  <a:gd name="connsiteX148" fmla="*/ 1813272 w 2193768"/>
                  <a:gd name="connsiteY148" fmla="*/ 969250 h 2531351"/>
                  <a:gd name="connsiteX149" fmla="*/ 1851587 w 2193768"/>
                  <a:gd name="connsiteY149" fmla="*/ 836835 h 2531351"/>
                  <a:gd name="connsiteX150" fmla="*/ 1842745 w 2193768"/>
                  <a:gd name="connsiteY150" fmla="*/ 824039 h 2531351"/>
                  <a:gd name="connsiteX151" fmla="*/ 1714428 w 2193768"/>
                  <a:gd name="connsiteY151" fmla="*/ 791978 h 2531351"/>
                  <a:gd name="connsiteX152" fmla="*/ 1700212 w 2193768"/>
                  <a:gd name="connsiteY152" fmla="*/ 789524 h 2531351"/>
                  <a:gd name="connsiteX153" fmla="*/ 2193768 w 2193768"/>
                  <a:gd name="connsiteY153" fmla="*/ 632029 h 2531351"/>
                  <a:gd name="connsiteX154" fmla="*/ 1839510 w 2193768"/>
                  <a:gd name="connsiteY154" fmla="*/ 1227539 h 2531351"/>
                  <a:gd name="connsiteX155" fmla="*/ 1823479 w 2193768"/>
                  <a:gd name="connsiteY155" fmla="*/ 1161188 h 2531351"/>
                  <a:gd name="connsiteX156" fmla="*/ 1774812 w 2193768"/>
                  <a:gd name="connsiteY156" fmla="*/ 1114821 h 2531351"/>
                  <a:gd name="connsiteX157" fmla="*/ 1345432 w 2193768"/>
                  <a:gd name="connsiteY157" fmla="*/ 1159966 h 2531351"/>
                  <a:gd name="connsiteX158" fmla="*/ 1199502 w 2193768"/>
                  <a:gd name="connsiteY158" fmla="*/ 1210718 h 2531351"/>
                  <a:gd name="connsiteX159" fmla="*/ 1187425 w 2193768"/>
                  <a:gd name="connsiteY159" fmla="*/ 1209280 h 2531351"/>
                  <a:gd name="connsiteX160" fmla="*/ 1367142 w 2193768"/>
                  <a:gd name="connsiteY160" fmla="*/ 1045810 h 2531351"/>
                  <a:gd name="connsiteX161" fmla="*/ 1571301 w 2193768"/>
                  <a:gd name="connsiteY161" fmla="*/ 736049 h 2531351"/>
                  <a:gd name="connsiteX162" fmla="*/ 1560015 w 2193768"/>
                  <a:gd name="connsiteY162" fmla="*/ 694786 h 2531351"/>
                  <a:gd name="connsiteX163" fmla="*/ 1499917 w 2193768"/>
                  <a:gd name="connsiteY163" fmla="*/ 640296 h 2531351"/>
                  <a:gd name="connsiteX164" fmla="*/ 2193768 w 2193768"/>
                  <a:gd name="connsiteY164" fmla="*/ 632029 h 2531351"/>
                  <a:gd name="connsiteX165" fmla="*/ 0 w 2193768"/>
                  <a:gd name="connsiteY165" fmla="*/ 631957 h 2531351"/>
                  <a:gd name="connsiteX166" fmla="*/ 693564 w 2193768"/>
                  <a:gd name="connsiteY166" fmla="*/ 640224 h 2531351"/>
                  <a:gd name="connsiteX167" fmla="*/ 634329 w 2193768"/>
                  <a:gd name="connsiteY167" fmla="*/ 694571 h 2531351"/>
                  <a:gd name="connsiteX168" fmla="*/ 621173 w 2193768"/>
                  <a:gd name="connsiteY168" fmla="*/ 733246 h 2531351"/>
                  <a:gd name="connsiteX169" fmla="*/ 676239 w 2193768"/>
                  <a:gd name="connsiteY169" fmla="*/ 851859 h 2531351"/>
                  <a:gd name="connsiteX170" fmla="*/ 919359 w 2193768"/>
                  <a:gd name="connsiteY170" fmla="*/ 1138400 h 2531351"/>
                  <a:gd name="connsiteX171" fmla="*/ 990600 w 2193768"/>
                  <a:gd name="connsiteY171" fmla="*/ 1204895 h 2531351"/>
                  <a:gd name="connsiteX172" fmla="*/ 989234 w 2193768"/>
                  <a:gd name="connsiteY172" fmla="*/ 1206477 h 2531351"/>
                  <a:gd name="connsiteX173" fmla="*/ 687310 w 2193768"/>
                  <a:gd name="connsiteY173" fmla="*/ 1122513 h 2531351"/>
                  <a:gd name="connsiteX174" fmla="*/ 398037 w 2193768"/>
                  <a:gd name="connsiteY174" fmla="*/ 1119781 h 2531351"/>
                  <a:gd name="connsiteX175" fmla="*/ 374530 w 2193768"/>
                  <a:gd name="connsiteY175" fmla="*/ 1143648 h 2531351"/>
                  <a:gd name="connsiteX176" fmla="*/ 352964 w 2193768"/>
                  <a:gd name="connsiteY176" fmla="*/ 1223154 h 2531351"/>
                  <a:gd name="connsiteX177" fmla="*/ 0 w 2193768"/>
                  <a:gd name="connsiteY177" fmla="*/ 631957 h 2531351"/>
                  <a:gd name="connsiteX178" fmla="*/ 1094260 w 2193768"/>
                  <a:gd name="connsiteY178" fmla="*/ 391137 h 2531351"/>
                  <a:gd name="connsiteX179" fmla="*/ 995127 w 2193768"/>
                  <a:gd name="connsiteY179" fmla="*/ 493575 h 2531351"/>
                  <a:gd name="connsiteX180" fmla="*/ 992037 w 2193768"/>
                  <a:gd name="connsiteY180" fmla="*/ 523193 h 2531351"/>
                  <a:gd name="connsiteX181" fmla="*/ 1093684 w 2193768"/>
                  <a:gd name="connsiteY181" fmla="*/ 865374 h 2531351"/>
                  <a:gd name="connsiteX182" fmla="*/ 1104036 w 2193768"/>
                  <a:gd name="connsiteY182" fmla="*/ 830796 h 2531351"/>
                  <a:gd name="connsiteX183" fmla="*/ 1204678 w 2193768"/>
                  <a:gd name="connsiteY183" fmla="*/ 517729 h 2531351"/>
                  <a:gd name="connsiteX184" fmla="*/ 1201874 w 2193768"/>
                  <a:gd name="connsiteY184" fmla="*/ 497098 h 2531351"/>
                  <a:gd name="connsiteX185" fmla="*/ 1124452 w 2193768"/>
                  <a:gd name="connsiteY185" fmla="*/ 424708 h 2531351"/>
                  <a:gd name="connsiteX186" fmla="*/ 1094260 w 2193768"/>
                  <a:gd name="connsiteY186" fmla="*/ 391137 h 2531351"/>
                  <a:gd name="connsiteX187" fmla="*/ 1095841 w 2193768"/>
                  <a:gd name="connsiteY187" fmla="*/ 0 h 2531351"/>
                  <a:gd name="connsiteX188" fmla="*/ 1144293 w 2193768"/>
                  <a:gd name="connsiteY188" fmla="*/ 98989 h 2531351"/>
                  <a:gd name="connsiteX189" fmla="*/ 1316821 w 2193768"/>
                  <a:gd name="connsiteY189" fmla="*/ 418382 h 2531351"/>
                  <a:gd name="connsiteX190" fmla="*/ 1419619 w 2193768"/>
                  <a:gd name="connsiteY190" fmla="*/ 580486 h 2531351"/>
                  <a:gd name="connsiteX191" fmla="*/ 1425514 w 2193768"/>
                  <a:gd name="connsiteY191" fmla="*/ 597883 h 2531351"/>
                  <a:gd name="connsiteX192" fmla="*/ 1424939 w 2193768"/>
                  <a:gd name="connsiteY192" fmla="*/ 598674 h 2531351"/>
                  <a:gd name="connsiteX193" fmla="*/ 1351183 w 2193768"/>
                  <a:gd name="connsiteY193" fmla="*/ 577108 h 2531351"/>
                  <a:gd name="connsiteX194" fmla="*/ 1325735 w 2193768"/>
                  <a:gd name="connsiteY194" fmla="*/ 582140 h 2531351"/>
                  <a:gd name="connsiteX195" fmla="*/ 1244215 w 2193768"/>
                  <a:gd name="connsiteY195" fmla="*/ 697159 h 2531351"/>
                  <a:gd name="connsiteX196" fmla="*/ 1107630 w 2193768"/>
                  <a:gd name="connsiteY196" fmla="*/ 1106914 h 2531351"/>
                  <a:gd name="connsiteX197" fmla="*/ 1095122 w 2193768"/>
                  <a:gd name="connsiteY197" fmla="*/ 1150620 h 2531351"/>
                  <a:gd name="connsiteX198" fmla="*/ 1075784 w 2193768"/>
                  <a:gd name="connsiteY198" fmla="*/ 1057168 h 2531351"/>
                  <a:gd name="connsiteX199" fmla="*/ 992252 w 2193768"/>
                  <a:gd name="connsiteY199" fmla="*/ 782704 h 2531351"/>
                  <a:gd name="connsiteX200" fmla="*/ 892617 w 2193768"/>
                  <a:gd name="connsiteY200" fmla="*/ 610176 h 2531351"/>
                  <a:gd name="connsiteX201" fmla="*/ 877233 w 2193768"/>
                  <a:gd name="connsiteY201" fmla="*/ 591773 h 2531351"/>
                  <a:gd name="connsiteX202" fmla="*/ 832304 w 2193768"/>
                  <a:gd name="connsiteY202" fmla="*/ 581637 h 2531351"/>
                  <a:gd name="connsiteX203" fmla="*/ 757973 w 2193768"/>
                  <a:gd name="connsiteY203" fmla="*/ 603203 h 2531351"/>
                  <a:gd name="connsiteX204" fmla="*/ 1095841 w 2193768"/>
                  <a:gd name="connsiteY204" fmla="*/ 0 h 2531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</a:cxnLst>
                <a:rect l="l" t="t" r="r" b="b"/>
                <a:pathLst>
                  <a:path w="2193768" h="2531351">
                    <a:moveTo>
                      <a:pt x="1098070" y="1666697"/>
                    </a:moveTo>
                    <a:cubicBezTo>
                      <a:pt x="1090090" y="1706594"/>
                      <a:pt x="1080817" y="1744909"/>
                      <a:pt x="1071904" y="1783225"/>
                    </a:cubicBezTo>
                    <a:cubicBezTo>
                      <a:pt x="1053141" y="1860927"/>
                      <a:pt x="1026256" y="1936444"/>
                      <a:pt x="991678" y="2008518"/>
                    </a:cubicBezTo>
                    <a:cubicBezTo>
                      <a:pt x="986286" y="2020020"/>
                      <a:pt x="983914" y="2026274"/>
                      <a:pt x="997285" y="2036626"/>
                    </a:cubicBezTo>
                    <a:cubicBezTo>
                      <a:pt x="1029418" y="2061499"/>
                      <a:pt x="1060545" y="2088600"/>
                      <a:pt x="1082327" y="2123752"/>
                    </a:cubicBezTo>
                    <a:cubicBezTo>
                      <a:pt x="1093182" y="2141221"/>
                      <a:pt x="1101593" y="2140430"/>
                      <a:pt x="1111513" y="2124256"/>
                    </a:cubicBezTo>
                    <a:cubicBezTo>
                      <a:pt x="1132720" y="2089535"/>
                      <a:pt x="1162409" y="2062577"/>
                      <a:pt x="1194255" y="2038639"/>
                    </a:cubicBezTo>
                    <a:cubicBezTo>
                      <a:pt x="1208632" y="2027999"/>
                      <a:pt x="1209063" y="2021817"/>
                      <a:pt x="1202306" y="2006936"/>
                    </a:cubicBezTo>
                    <a:cubicBezTo>
                      <a:pt x="1162625" y="1919522"/>
                      <a:pt x="1127544" y="1830454"/>
                      <a:pt x="1112735" y="1734701"/>
                    </a:cubicBezTo>
                    <a:cubicBezTo>
                      <a:pt x="1108925" y="1711841"/>
                      <a:pt x="1102958" y="1689341"/>
                      <a:pt x="1098070" y="1666697"/>
                    </a:cubicBezTo>
                    <a:close/>
                    <a:moveTo>
                      <a:pt x="747765" y="1464838"/>
                    </a:moveTo>
                    <a:lnTo>
                      <a:pt x="702693" y="1479934"/>
                    </a:lnTo>
                    <a:cubicBezTo>
                      <a:pt x="616429" y="1509120"/>
                      <a:pt x="530165" y="1532987"/>
                      <a:pt x="438724" y="1540607"/>
                    </a:cubicBezTo>
                    <a:cubicBezTo>
                      <a:pt x="421400" y="1542044"/>
                      <a:pt x="399977" y="1537659"/>
                      <a:pt x="386894" y="1547795"/>
                    </a:cubicBezTo>
                    <a:cubicBezTo>
                      <a:pt x="372157" y="1559081"/>
                      <a:pt x="376471" y="1582301"/>
                      <a:pt x="373307" y="1600272"/>
                    </a:cubicBezTo>
                    <a:cubicBezTo>
                      <a:pt x="366909" y="1636216"/>
                      <a:pt x="350232" y="1668709"/>
                      <a:pt x="338370" y="1704796"/>
                    </a:cubicBezTo>
                    <a:cubicBezTo>
                      <a:pt x="386463" y="1706284"/>
                      <a:pt x="433836" y="1717506"/>
                      <a:pt x="477471" y="1737792"/>
                    </a:cubicBezTo>
                    <a:cubicBezTo>
                      <a:pt x="490986" y="1744118"/>
                      <a:pt x="499037" y="1741315"/>
                      <a:pt x="507592" y="1728231"/>
                    </a:cubicBezTo>
                    <a:cubicBezTo>
                      <a:pt x="572290" y="1626799"/>
                      <a:pt x="658339" y="1544848"/>
                      <a:pt x="747837" y="1465197"/>
                    </a:cubicBezTo>
                    <a:close/>
                    <a:moveTo>
                      <a:pt x="1440108" y="1463904"/>
                    </a:moveTo>
                    <a:cubicBezTo>
                      <a:pt x="1534423" y="1545064"/>
                      <a:pt x="1619825" y="1625218"/>
                      <a:pt x="1684523" y="1725284"/>
                    </a:cubicBezTo>
                    <a:cubicBezTo>
                      <a:pt x="1694731" y="1741243"/>
                      <a:pt x="1704580" y="1743831"/>
                      <a:pt x="1720466" y="1736355"/>
                    </a:cubicBezTo>
                    <a:cubicBezTo>
                      <a:pt x="1758351" y="1718584"/>
                      <a:pt x="1799326" y="1708398"/>
                      <a:pt x="1841092" y="1706378"/>
                    </a:cubicBezTo>
                    <a:cubicBezTo>
                      <a:pt x="1850725" y="1705946"/>
                      <a:pt x="1857051" y="1705084"/>
                      <a:pt x="1851228" y="1692504"/>
                    </a:cubicBezTo>
                    <a:cubicBezTo>
                      <a:pt x="1832681" y="1652161"/>
                      <a:pt x="1820605" y="1609187"/>
                      <a:pt x="1815284" y="1565121"/>
                    </a:cubicBezTo>
                    <a:cubicBezTo>
                      <a:pt x="1812984" y="1547724"/>
                      <a:pt x="1804358" y="1545495"/>
                      <a:pt x="1788687" y="1544417"/>
                    </a:cubicBezTo>
                    <a:cubicBezTo>
                      <a:pt x="1723270" y="1540248"/>
                      <a:pt x="1658356" y="1529479"/>
                      <a:pt x="1595095" y="1512283"/>
                    </a:cubicBezTo>
                    <a:cubicBezTo>
                      <a:pt x="1544487" y="1498481"/>
                      <a:pt x="1494885" y="1481372"/>
                      <a:pt x="1440108" y="1463904"/>
                    </a:cubicBezTo>
                    <a:close/>
                    <a:moveTo>
                      <a:pt x="1099508" y="1380155"/>
                    </a:moveTo>
                    <a:cubicBezTo>
                      <a:pt x="1105834" y="1414014"/>
                      <a:pt x="1111225" y="1448160"/>
                      <a:pt x="1118702" y="1481803"/>
                    </a:cubicBezTo>
                    <a:cubicBezTo>
                      <a:pt x="1149829" y="1623061"/>
                      <a:pt x="1191882" y="1760221"/>
                      <a:pt x="1273905" y="1881710"/>
                    </a:cubicBezTo>
                    <a:cubicBezTo>
                      <a:pt x="1289792" y="1905217"/>
                      <a:pt x="1304817" y="1929443"/>
                      <a:pt x="1325951" y="1949212"/>
                    </a:cubicBezTo>
                    <a:cubicBezTo>
                      <a:pt x="1332133" y="1956911"/>
                      <a:pt x="1343132" y="1958816"/>
                      <a:pt x="1351543" y="1953669"/>
                    </a:cubicBezTo>
                    <a:cubicBezTo>
                      <a:pt x="1366208" y="1947299"/>
                      <a:pt x="1381304" y="1941944"/>
                      <a:pt x="1396688" y="1937638"/>
                    </a:cubicBezTo>
                    <a:cubicBezTo>
                      <a:pt x="1403876" y="1935409"/>
                      <a:pt x="1412143" y="1927933"/>
                      <a:pt x="1418901" y="1936128"/>
                    </a:cubicBezTo>
                    <a:cubicBezTo>
                      <a:pt x="1425658" y="1944323"/>
                      <a:pt x="1417895" y="1953381"/>
                      <a:pt x="1413581" y="1960426"/>
                    </a:cubicBezTo>
                    <a:cubicBezTo>
                      <a:pt x="1391224" y="1996707"/>
                      <a:pt x="1368365" y="2032651"/>
                      <a:pt x="1345145" y="2068256"/>
                    </a:cubicBezTo>
                    <a:cubicBezTo>
                      <a:pt x="1296478" y="2142875"/>
                      <a:pt x="1253633" y="2220800"/>
                      <a:pt x="1211651" y="2299300"/>
                    </a:cubicBezTo>
                    <a:cubicBezTo>
                      <a:pt x="1171826" y="2373919"/>
                      <a:pt x="1132576" y="2449040"/>
                      <a:pt x="1098142" y="2531351"/>
                    </a:cubicBezTo>
                    <a:cubicBezTo>
                      <a:pt x="1076576" y="2487356"/>
                      <a:pt x="1055010" y="2447100"/>
                      <a:pt x="1035816" y="2405765"/>
                    </a:cubicBezTo>
                    <a:cubicBezTo>
                      <a:pt x="999873" y="2327192"/>
                      <a:pt x="956741" y="2252214"/>
                      <a:pt x="914471" y="2177093"/>
                    </a:cubicBezTo>
                    <a:cubicBezTo>
                      <a:pt x="870261" y="2098880"/>
                      <a:pt x="821809" y="2023255"/>
                      <a:pt x="772495" y="1948277"/>
                    </a:cubicBezTo>
                    <a:cubicBezTo>
                      <a:pt x="770266" y="1943489"/>
                      <a:pt x="768757" y="1938407"/>
                      <a:pt x="767966" y="1933181"/>
                    </a:cubicBezTo>
                    <a:lnTo>
                      <a:pt x="769188" y="1931959"/>
                    </a:lnTo>
                    <a:cubicBezTo>
                      <a:pt x="794708" y="1932749"/>
                      <a:pt x="817568" y="1943461"/>
                      <a:pt x="840428" y="1952806"/>
                    </a:cubicBezTo>
                    <a:cubicBezTo>
                      <a:pt x="853368" y="1958125"/>
                      <a:pt x="861203" y="1957335"/>
                      <a:pt x="870261" y="1946911"/>
                    </a:cubicBezTo>
                    <a:cubicBezTo>
                      <a:pt x="901603" y="1910572"/>
                      <a:pt x="929137" y="1871085"/>
                      <a:pt x="952428" y="1829089"/>
                    </a:cubicBezTo>
                    <a:cubicBezTo>
                      <a:pt x="1011447" y="1724206"/>
                      <a:pt x="1044946" y="1610265"/>
                      <a:pt x="1073341" y="1494528"/>
                    </a:cubicBezTo>
                    <a:cubicBezTo>
                      <a:pt x="1082543" y="1457074"/>
                      <a:pt x="1087287" y="1418615"/>
                      <a:pt x="1099508" y="1380155"/>
                    </a:cubicBezTo>
                    <a:close/>
                    <a:moveTo>
                      <a:pt x="353466" y="1306974"/>
                    </a:moveTo>
                    <a:cubicBezTo>
                      <a:pt x="363962" y="1328540"/>
                      <a:pt x="367341" y="1351400"/>
                      <a:pt x="371366" y="1374045"/>
                    </a:cubicBezTo>
                    <a:cubicBezTo>
                      <a:pt x="375176" y="1395611"/>
                      <a:pt x="381359" y="1408263"/>
                      <a:pt x="408244" y="1412935"/>
                    </a:cubicBezTo>
                    <a:cubicBezTo>
                      <a:pt x="500834" y="1428967"/>
                      <a:pt x="592203" y="1422784"/>
                      <a:pt x="683930" y="1408335"/>
                    </a:cubicBezTo>
                    <a:cubicBezTo>
                      <a:pt x="780690" y="1393023"/>
                      <a:pt x="873783" y="1364556"/>
                      <a:pt x="965727" y="1331847"/>
                    </a:cubicBezTo>
                    <a:cubicBezTo>
                      <a:pt x="970040" y="1330790"/>
                      <a:pt x="974497" y="1330165"/>
                      <a:pt x="978953" y="1329978"/>
                    </a:cubicBezTo>
                    <a:lnTo>
                      <a:pt x="984489" y="1335442"/>
                    </a:lnTo>
                    <a:cubicBezTo>
                      <a:pt x="929136" y="1383318"/>
                      <a:pt x="875796" y="1433280"/>
                      <a:pt x="825116" y="1486404"/>
                    </a:cubicBezTo>
                    <a:cubicBezTo>
                      <a:pt x="743165" y="1571734"/>
                      <a:pt x="674153" y="1665762"/>
                      <a:pt x="629009" y="1776180"/>
                    </a:cubicBezTo>
                    <a:cubicBezTo>
                      <a:pt x="613121" y="1815286"/>
                      <a:pt x="613265" y="1814927"/>
                      <a:pt x="643817" y="1843034"/>
                    </a:cubicBezTo>
                    <a:cubicBezTo>
                      <a:pt x="658913" y="1856908"/>
                      <a:pt x="671565" y="1873442"/>
                      <a:pt x="686949" y="1890408"/>
                    </a:cubicBezTo>
                    <a:cubicBezTo>
                      <a:pt x="462591" y="1869489"/>
                      <a:pt x="236722" y="1880272"/>
                      <a:pt x="11213" y="1895296"/>
                    </a:cubicBezTo>
                    <a:lnTo>
                      <a:pt x="9920" y="1893714"/>
                    </a:lnTo>
                    <a:cubicBezTo>
                      <a:pt x="19768" y="1859353"/>
                      <a:pt x="45863" y="1835270"/>
                      <a:pt x="64913" y="1806660"/>
                    </a:cubicBezTo>
                    <a:cubicBezTo>
                      <a:pt x="142839" y="1688766"/>
                      <a:pt x="215875" y="1568211"/>
                      <a:pt x="282874" y="1443559"/>
                    </a:cubicBezTo>
                    <a:cubicBezTo>
                      <a:pt x="306884" y="1398846"/>
                      <a:pt x="329169" y="1353413"/>
                      <a:pt x="353466" y="1306974"/>
                    </a:cubicBezTo>
                    <a:close/>
                    <a:moveTo>
                      <a:pt x="1840877" y="1306615"/>
                    </a:moveTo>
                    <a:cubicBezTo>
                      <a:pt x="1942165" y="1512643"/>
                      <a:pt x="2059987" y="1710138"/>
                      <a:pt x="2193122" y="1897166"/>
                    </a:cubicBezTo>
                    <a:cubicBezTo>
                      <a:pt x="1959993" y="1878547"/>
                      <a:pt x="1733046" y="1869777"/>
                      <a:pt x="1502649" y="1885592"/>
                    </a:cubicBezTo>
                    <a:cubicBezTo>
                      <a:pt x="1521699" y="1866642"/>
                      <a:pt x="1541756" y="1848764"/>
                      <a:pt x="1562746" y="1832036"/>
                    </a:cubicBezTo>
                    <a:cubicBezTo>
                      <a:pt x="1577123" y="1821684"/>
                      <a:pt x="1577627" y="1811476"/>
                      <a:pt x="1572810" y="1797818"/>
                    </a:cubicBezTo>
                    <a:cubicBezTo>
                      <a:pt x="1544056" y="1715292"/>
                      <a:pt x="1497977" y="1642614"/>
                      <a:pt x="1445499" y="1573747"/>
                    </a:cubicBezTo>
                    <a:cubicBezTo>
                      <a:pt x="1395969" y="1509049"/>
                      <a:pt x="1336303" y="1453265"/>
                      <a:pt x="1278434" y="1396187"/>
                    </a:cubicBezTo>
                    <a:cubicBezTo>
                      <a:pt x="1261397" y="1379365"/>
                      <a:pt x="1241628" y="1365491"/>
                      <a:pt x="1223297" y="1350035"/>
                    </a:cubicBezTo>
                    <a:cubicBezTo>
                      <a:pt x="1215246" y="1343206"/>
                      <a:pt x="1205541" y="1337455"/>
                      <a:pt x="1203528" y="1325738"/>
                    </a:cubicBezTo>
                    <a:lnTo>
                      <a:pt x="1204894" y="1324156"/>
                    </a:lnTo>
                    <a:cubicBezTo>
                      <a:pt x="1303379" y="1357080"/>
                      <a:pt x="1401720" y="1390436"/>
                      <a:pt x="1504662" y="1407473"/>
                    </a:cubicBezTo>
                    <a:cubicBezTo>
                      <a:pt x="1602860" y="1423647"/>
                      <a:pt x="1700985" y="1429039"/>
                      <a:pt x="1799398" y="1410133"/>
                    </a:cubicBezTo>
                    <a:cubicBezTo>
                      <a:pt x="1809246" y="1408954"/>
                      <a:pt x="1817154" y="1401398"/>
                      <a:pt x="1818808" y="1391586"/>
                    </a:cubicBezTo>
                    <a:cubicBezTo>
                      <a:pt x="1825996" y="1365347"/>
                      <a:pt x="1825996" y="1337167"/>
                      <a:pt x="1840877" y="1306615"/>
                    </a:cubicBezTo>
                    <a:close/>
                    <a:moveTo>
                      <a:pt x="902825" y="934097"/>
                    </a:moveTo>
                    <a:cubicBezTo>
                      <a:pt x="949696" y="946678"/>
                      <a:pt x="985998" y="974498"/>
                      <a:pt x="1028267" y="988732"/>
                    </a:cubicBezTo>
                    <a:cubicBezTo>
                      <a:pt x="1036319" y="991463"/>
                      <a:pt x="1036894" y="998220"/>
                      <a:pt x="1039050" y="1005409"/>
                    </a:cubicBezTo>
                    <a:cubicBezTo>
                      <a:pt x="1060472" y="1078583"/>
                      <a:pt x="1078157" y="1152791"/>
                      <a:pt x="1092103" y="1227755"/>
                    </a:cubicBezTo>
                    <a:cubicBezTo>
                      <a:pt x="1093109" y="1233147"/>
                      <a:pt x="1093109" y="1238610"/>
                      <a:pt x="1100873" y="1239976"/>
                    </a:cubicBezTo>
                    <a:cubicBezTo>
                      <a:pt x="1112950" y="1166795"/>
                      <a:pt x="1127471" y="1094046"/>
                      <a:pt x="1145587" y="1022087"/>
                    </a:cubicBezTo>
                    <a:cubicBezTo>
                      <a:pt x="1151481" y="998580"/>
                      <a:pt x="1161618" y="982334"/>
                      <a:pt x="1185412" y="973707"/>
                    </a:cubicBezTo>
                    <a:cubicBezTo>
                      <a:pt x="1215461" y="962780"/>
                      <a:pt x="1244575" y="949409"/>
                      <a:pt x="1273977" y="936685"/>
                    </a:cubicBezTo>
                    <a:cubicBezTo>
                      <a:pt x="1286197" y="931438"/>
                      <a:pt x="1289576" y="933810"/>
                      <a:pt x="1291733" y="948043"/>
                    </a:cubicBezTo>
                    <a:cubicBezTo>
                      <a:pt x="1296836" y="981471"/>
                      <a:pt x="1293818" y="1015473"/>
                      <a:pt x="1301293" y="1048685"/>
                    </a:cubicBezTo>
                    <a:cubicBezTo>
                      <a:pt x="1306757" y="1066369"/>
                      <a:pt x="1300359" y="1085584"/>
                      <a:pt x="1285335" y="1096418"/>
                    </a:cubicBezTo>
                    <a:cubicBezTo>
                      <a:pt x="1244072" y="1127760"/>
                      <a:pt x="1209853" y="1166867"/>
                      <a:pt x="1173263" y="1203242"/>
                    </a:cubicBezTo>
                    <a:cubicBezTo>
                      <a:pt x="1158382" y="1217619"/>
                      <a:pt x="1135739" y="1224808"/>
                      <a:pt x="1128765" y="1247812"/>
                    </a:cubicBezTo>
                    <a:lnTo>
                      <a:pt x="1122439" y="1250543"/>
                    </a:lnTo>
                    <a:cubicBezTo>
                      <a:pt x="1123086" y="1251492"/>
                      <a:pt x="1123805" y="1252383"/>
                      <a:pt x="1124596" y="1253203"/>
                    </a:cubicBezTo>
                    <a:cubicBezTo>
                      <a:pt x="1126033" y="1252197"/>
                      <a:pt x="1127830" y="1250831"/>
                      <a:pt x="1129628" y="1249537"/>
                    </a:cubicBezTo>
                    <a:cubicBezTo>
                      <a:pt x="1174342" y="1235159"/>
                      <a:pt x="1218911" y="1219775"/>
                      <a:pt x="1263840" y="1205758"/>
                    </a:cubicBezTo>
                    <a:cubicBezTo>
                      <a:pt x="1293458" y="1196484"/>
                      <a:pt x="1323435" y="1188505"/>
                      <a:pt x="1353483" y="1180526"/>
                    </a:cubicBezTo>
                    <a:cubicBezTo>
                      <a:pt x="1362038" y="1177420"/>
                      <a:pt x="1371599" y="1178793"/>
                      <a:pt x="1378931" y="1184192"/>
                    </a:cubicBezTo>
                    <a:cubicBezTo>
                      <a:pt x="1413149" y="1210646"/>
                      <a:pt x="1447656" y="1236597"/>
                      <a:pt x="1483814" y="1264130"/>
                    </a:cubicBezTo>
                    <a:cubicBezTo>
                      <a:pt x="1447870" y="1289003"/>
                      <a:pt x="1413149" y="1312150"/>
                      <a:pt x="1379578" y="1336735"/>
                    </a:cubicBezTo>
                    <a:cubicBezTo>
                      <a:pt x="1369011" y="1344873"/>
                      <a:pt x="1355065" y="1347166"/>
                      <a:pt x="1342413" y="1342846"/>
                    </a:cubicBezTo>
                    <a:cubicBezTo>
                      <a:pt x="1266716" y="1324227"/>
                      <a:pt x="1192672" y="1299714"/>
                      <a:pt x="1116257" y="1279513"/>
                    </a:cubicBezTo>
                    <a:cubicBezTo>
                      <a:pt x="1133797" y="1293891"/>
                      <a:pt x="1151697" y="1308268"/>
                      <a:pt x="1168806" y="1323724"/>
                    </a:cubicBezTo>
                    <a:cubicBezTo>
                      <a:pt x="1207122" y="1358014"/>
                      <a:pt x="1244718" y="1393095"/>
                      <a:pt x="1283250" y="1427097"/>
                    </a:cubicBezTo>
                    <a:cubicBezTo>
                      <a:pt x="1303234" y="1444782"/>
                      <a:pt x="1310927" y="1464406"/>
                      <a:pt x="1304816" y="1491364"/>
                    </a:cubicBezTo>
                    <a:cubicBezTo>
                      <a:pt x="1300144" y="1513958"/>
                      <a:pt x="1297412" y="1536897"/>
                      <a:pt x="1296621" y="1559944"/>
                    </a:cubicBezTo>
                    <a:cubicBezTo>
                      <a:pt x="1296190" y="1572330"/>
                      <a:pt x="1293458" y="1584529"/>
                      <a:pt x="1288498" y="1595887"/>
                    </a:cubicBezTo>
                    <a:cubicBezTo>
                      <a:pt x="1246013" y="1581510"/>
                      <a:pt x="1208488" y="1558937"/>
                      <a:pt x="1169094" y="1540247"/>
                    </a:cubicBezTo>
                    <a:cubicBezTo>
                      <a:pt x="1156945" y="1534424"/>
                      <a:pt x="1153710" y="1524144"/>
                      <a:pt x="1150907" y="1512571"/>
                    </a:cubicBezTo>
                    <a:cubicBezTo>
                      <a:pt x="1133797" y="1440684"/>
                      <a:pt x="1113597" y="1370163"/>
                      <a:pt x="1101807" y="1297342"/>
                    </a:cubicBezTo>
                    <a:cubicBezTo>
                      <a:pt x="1100010" y="1291885"/>
                      <a:pt x="1097638" y="1286652"/>
                      <a:pt x="1094619" y="1281742"/>
                    </a:cubicBezTo>
                    <a:cubicBezTo>
                      <a:pt x="1082038" y="1360817"/>
                      <a:pt x="1068165" y="1434789"/>
                      <a:pt x="1049546" y="1508042"/>
                    </a:cubicBezTo>
                    <a:cubicBezTo>
                      <a:pt x="1043579" y="1531477"/>
                      <a:pt x="1033587" y="1547867"/>
                      <a:pt x="1009793" y="1556493"/>
                    </a:cubicBezTo>
                    <a:cubicBezTo>
                      <a:pt x="979816" y="1567420"/>
                      <a:pt x="950630" y="1580863"/>
                      <a:pt x="921228" y="1593515"/>
                    </a:cubicBezTo>
                    <a:cubicBezTo>
                      <a:pt x="909367" y="1598547"/>
                      <a:pt x="905413" y="1596894"/>
                      <a:pt x="903328" y="1582373"/>
                    </a:cubicBezTo>
                    <a:cubicBezTo>
                      <a:pt x="898440" y="1548873"/>
                      <a:pt x="901172" y="1514871"/>
                      <a:pt x="893767" y="1481731"/>
                    </a:cubicBezTo>
                    <a:cubicBezTo>
                      <a:pt x="889023" y="1464040"/>
                      <a:pt x="895205" y="1445241"/>
                      <a:pt x="909510" y="1433783"/>
                    </a:cubicBezTo>
                    <a:cubicBezTo>
                      <a:pt x="957963" y="1390651"/>
                      <a:pt x="1005192" y="1346009"/>
                      <a:pt x="1052709" y="1301727"/>
                    </a:cubicBezTo>
                    <a:cubicBezTo>
                      <a:pt x="1058460" y="1296407"/>
                      <a:pt x="1065649" y="1291662"/>
                      <a:pt x="1066296" y="1282533"/>
                    </a:cubicBezTo>
                    <a:lnTo>
                      <a:pt x="1072622" y="1279801"/>
                    </a:lnTo>
                    <a:cubicBezTo>
                      <a:pt x="1071975" y="1278852"/>
                      <a:pt x="1071255" y="1277961"/>
                      <a:pt x="1070465" y="1277141"/>
                    </a:cubicBezTo>
                    <a:cubicBezTo>
                      <a:pt x="1068596" y="1278291"/>
                      <a:pt x="1066799" y="1279657"/>
                      <a:pt x="1065001" y="1280951"/>
                    </a:cubicBezTo>
                    <a:cubicBezTo>
                      <a:pt x="1032868" y="1285265"/>
                      <a:pt x="1004832" y="1302158"/>
                      <a:pt x="974065" y="1310856"/>
                    </a:cubicBezTo>
                    <a:cubicBezTo>
                      <a:pt x="930933" y="1323221"/>
                      <a:pt x="887153" y="1336232"/>
                      <a:pt x="843734" y="1349028"/>
                    </a:cubicBezTo>
                    <a:cubicBezTo>
                      <a:pt x="834605" y="1353018"/>
                      <a:pt x="824038" y="1351983"/>
                      <a:pt x="815842" y="1346297"/>
                    </a:cubicBezTo>
                    <a:cubicBezTo>
                      <a:pt x="781480" y="1319986"/>
                      <a:pt x="747046" y="1293891"/>
                      <a:pt x="710528" y="1266071"/>
                    </a:cubicBezTo>
                    <a:cubicBezTo>
                      <a:pt x="749275" y="1239185"/>
                      <a:pt x="786297" y="1213234"/>
                      <a:pt x="823534" y="1187714"/>
                    </a:cubicBezTo>
                    <a:cubicBezTo>
                      <a:pt x="831513" y="1182251"/>
                      <a:pt x="840427" y="1184335"/>
                      <a:pt x="849341" y="1186708"/>
                    </a:cubicBezTo>
                    <a:cubicBezTo>
                      <a:pt x="923169" y="1206189"/>
                      <a:pt x="996637" y="1226605"/>
                      <a:pt x="1068309" y="1253131"/>
                    </a:cubicBezTo>
                    <a:cubicBezTo>
                      <a:pt x="1073269" y="1253692"/>
                      <a:pt x="1078301" y="1253692"/>
                      <a:pt x="1083261" y="1253131"/>
                    </a:cubicBezTo>
                    <a:cubicBezTo>
                      <a:pt x="1031143" y="1215319"/>
                      <a:pt x="988371" y="1174056"/>
                      <a:pt x="944735" y="1133799"/>
                    </a:cubicBezTo>
                    <a:cubicBezTo>
                      <a:pt x="930358" y="1120788"/>
                      <a:pt x="915980" y="1107992"/>
                      <a:pt x="902321" y="1094118"/>
                    </a:cubicBezTo>
                    <a:cubicBezTo>
                      <a:pt x="893983" y="1085491"/>
                      <a:pt x="886795" y="1075786"/>
                      <a:pt x="887944" y="1063494"/>
                    </a:cubicBezTo>
                    <a:cubicBezTo>
                      <a:pt x="892401" y="1020362"/>
                      <a:pt x="897793" y="977230"/>
                      <a:pt x="902825" y="934097"/>
                    </a:cubicBezTo>
                    <a:close/>
                    <a:moveTo>
                      <a:pt x="493799" y="790890"/>
                    </a:moveTo>
                    <a:cubicBezTo>
                      <a:pt x="488057" y="789299"/>
                      <a:pt x="481641" y="790647"/>
                      <a:pt x="473805" y="794349"/>
                    </a:cubicBezTo>
                    <a:cubicBezTo>
                      <a:pt x="435850" y="811955"/>
                      <a:pt x="394874" y="822134"/>
                      <a:pt x="353108" y="824327"/>
                    </a:cubicBezTo>
                    <a:cubicBezTo>
                      <a:pt x="345919" y="824686"/>
                      <a:pt x="336646" y="823823"/>
                      <a:pt x="342397" y="835756"/>
                    </a:cubicBezTo>
                    <a:cubicBezTo>
                      <a:pt x="363531" y="879392"/>
                      <a:pt x="373595" y="926190"/>
                      <a:pt x="381647" y="973420"/>
                    </a:cubicBezTo>
                    <a:cubicBezTo>
                      <a:pt x="383947" y="986863"/>
                      <a:pt x="392286" y="985209"/>
                      <a:pt x="401128" y="985640"/>
                    </a:cubicBezTo>
                    <a:cubicBezTo>
                      <a:pt x="465826" y="988372"/>
                      <a:pt x="529374" y="1001887"/>
                      <a:pt x="592490" y="1015689"/>
                    </a:cubicBezTo>
                    <a:cubicBezTo>
                      <a:pt x="645759" y="1027478"/>
                      <a:pt x="696510" y="1048613"/>
                      <a:pt x="755314" y="1067951"/>
                    </a:cubicBezTo>
                    <a:cubicBezTo>
                      <a:pt x="659704" y="985209"/>
                      <a:pt x="573728" y="905271"/>
                      <a:pt x="509749" y="805061"/>
                    </a:cubicBezTo>
                    <a:cubicBezTo>
                      <a:pt x="504609" y="797010"/>
                      <a:pt x="499541" y="792481"/>
                      <a:pt x="493799" y="790890"/>
                    </a:cubicBezTo>
                    <a:close/>
                    <a:moveTo>
                      <a:pt x="1700212" y="789524"/>
                    </a:moveTo>
                    <a:cubicBezTo>
                      <a:pt x="1696061" y="790522"/>
                      <a:pt x="1692323" y="793595"/>
                      <a:pt x="1688477" y="799526"/>
                    </a:cubicBezTo>
                    <a:cubicBezTo>
                      <a:pt x="1622700" y="901748"/>
                      <a:pt x="1536004" y="984706"/>
                      <a:pt x="1445427" y="1064500"/>
                    </a:cubicBezTo>
                    <a:cubicBezTo>
                      <a:pt x="1560446" y="1021368"/>
                      <a:pt x="1677765" y="992254"/>
                      <a:pt x="1800044" y="985425"/>
                    </a:cubicBezTo>
                    <a:cubicBezTo>
                      <a:pt x="1811690" y="984778"/>
                      <a:pt x="1811690" y="977373"/>
                      <a:pt x="1813272" y="969250"/>
                    </a:cubicBezTo>
                    <a:cubicBezTo>
                      <a:pt x="1821826" y="923890"/>
                      <a:pt x="1831244" y="878745"/>
                      <a:pt x="1851587" y="836835"/>
                    </a:cubicBezTo>
                    <a:cubicBezTo>
                      <a:pt x="1856619" y="826483"/>
                      <a:pt x="1851587" y="824327"/>
                      <a:pt x="1842745" y="824039"/>
                    </a:cubicBezTo>
                    <a:cubicBezTo>
                      <a:pt x="1797672" y="822745"/>
                      <a:pt x="1755403" y="809661"/>
                      <a:pt x="1714428" y="791978"/>
                    </a:cubicBezTo>
                    <a:cubicBezTo>
                      <a:pt x="1708929" y="789606"/>
                      <a:pt x="1704364" y="788527"/>
                      <a:pt x="1700212" y="789524"/>
                    </a:cubicBezTo>
                    <a:close/>
                    <a:moveTo>
                      <a:pt x="2193768" y="632029"/>
                    </a:moveTo>
                    <a:cubicBezTo>
                      <a:pt x="2059556" y="820487"/>
                      <a:pt x="1941086" y="1019657"/>
                      <a:pt x="1839510" y="1227539"/>
                    </a:cubicBezTo>
                    <a:cubicBezTo>
                      <a:pt x="1832825" y="1200151"/>
                      <a:pt x="1827074" y="1180813"/>
                      <a:pt x="1823479" y="1161188"/>
                    </a:cubicBezTo>
                    <a:cubicBezTo>
                      <a:pt x="1816722" y="1124454"/>
                      <a:pt x="1811906" y="1119422"/>
                      <a:pt x="1774812" y="1114821"/>
                    </a:cubicBezTo>
                    <a:cubicBezTo>
                      <a:pt x="1628163" y="1096562"/>
                      <a:pt x="1485899" y="1119709"/>
                      <a:pt x="1345432" y="1159966"/>
                    </a:cubicBezTo>
                    <a:cubicBezTo>
                      <a:pt x="1295974" y="1174422"/>
                      <a:pt x="1247235" y="1191366"/>
                      <a:pt x="1199502" y="1210718"/>
                    </a:cubicBezTo>
                    <a:cubicBezTo>
                      <a:pt x="1197417" y="1211509"/>
                      <a:pt x="1194470" y="1210215"/>
                      <a:pt x="1187425" y="1209280"/>
                    </a:cubicBezTo>
                    <a:cubicBezTo>
                      <a:pt x="1255502" y="1160325"/>
                      <a:pt x="1311861" y="1103463"/>
                      <a:pt x="1367142" y="1045810"/>
                    </a:cubicBezTo>
                    <a:cubicBezTo>
                      <a:pt x="1454269" y="955304"/>
                      <a:pt x="1527953" y="855669"/>
                      <a:pt x="1571301" y="736049"/>
                    </a:cubicBezTo>
                    <a:cubicBezTo>
                      <a:pt x="1577771" y="718222"/>
                      <a:pt x="1576045" y="706791"/>
                      <a:pt x="1560015" y="694786"/>
                    </a:cubicBezTo>
                    <a:cubicBezTo>
                      <a:pt x="1540246" y="679978"/>
                      <a:pt x="1523137" y="661647"/>
                      <a:pt x="1499917" y="640296"/>
                    </a:cubicBezTo>
                    <a:cubicBezTo>
                      <a:pt x="1733909" y="659202"/>
                      <a:pt x="1962149" y="653883"/>
                      <a:pt x="2193768" y="632029"/>
                    </a:cubicBezTo>
                    <a:close/>
                    <a:moveTo>
                      <a:pt x="0" y="631957"/>
                    </a:moveTo>
                    <a:cubicBezTo>
                      <a:pt x="231475" y="653523"/>
                      <a:pt x="459356" y="659058"/>
                      <a:pt x="693564" y="640224"/>
                    </a:cubicBezTo>
                    <a:cubicBezTo>
                      <a:pt x="671279" y="661000"/>
                      <a:pt x="654170" y="679618"/>
                      <a:pt x="634329" y="694571"/>
                    </a:cubicBezTo>
                    <a:cubicBezTo>
                      <a:pt x="619952" y="705641"/>
                      <a:pt x="615423" y="716137"/>
                      <a:pt x="621173" y="733246"/>
                    </a:cubicBezTo>
                    <a:cubicBezTo>
                      <a:pt x="635551" y="774523"/>
                      <a:pt x="653954" y="814262"/>
                      <a:pt x="676239" y="851859"/>
                    </a:cubicBezTo>
                    <a:cubicBezTo>
                      <a:pt x="740937" y="961343"/>
                      <a:pt x="828423" y="1051273"/>
                      <a:pt x="919359" y="1138400"/>
                    </a:cubicBezTo>
                    <a:cubicBezTo>
                      <a:pt x="942795" y="1160900"/>
                      <a:pt x="973347" y="1175709"/>
                      <a:pt x="990600" y="1204895"/>
                    </a:cubicBezTo>
                    <a:lnTo>
                      <a:pt x="989234" y="1206477"/>
                    </a:lnTo>
                    <a:cubicBezTo>
                      <a:pt x="890174" y="1172690"/>
                      <a:pt x="791042" y="1138975"/>
                      <a:pt x="687310" y="1122513"/>
                    </a:cubicBezTo>
                    <a:cubicBezTo>
                      <a:pt x="591125" y="1107201"/>
                      <a:pt x="494653" y="1100947"/>
                      <a:pt x="398037" y="1119781"/>
                    </a:cubicBezTo>
                    <a:cubicBezTo>
                      <a:pt x="383660" y="1122585"/>
                      <a:pt x="377837" y="1129054"/>
                      <a:pt x="374530" y="1143648"/>
                    </a:cubicBezTo>
                    <a:cubicBezTo>
                      <a:pt x="368779" y="1169023"/>
                      <a:pt x="366335" y="1195694"/>
                      <a:pt x="352964" y="1223154"/>
                    </a:cubicBezTo>
                    <a:cubicBezTo>
                      <a:pt x="251388" y="1016940"/>
                      <a:pt x="133349" y="819237"/>
                      <a:pt x="0" y="631957"/>
                    </a:cubicBezTo>
                    <a:close/>
                    <a:moveTo>
                      <a:pt x="1094260" y="391137"/>
                    </a:moveTo>
                    <a:cubicBezTo>
                      <a:pt x="1067014" y="430818"/>
                      <a:pt x="1035744" y="466761"/>
                      <a:pt x="995127" y="493575"/>
                    </a:cubicBezTo>
                    <a:cubicBezTo>
                      <a:pt x="981613" y="502417"/>
                      <a:pt x="986788" y="511906"/>
                      <a:pt x="992037" y="523193"/>
                    </a:cubicBezTo>
                    <a:cubicBezTo>
                      <a:pt x="1042501" y="631526"/>
                      <a:pt x="1078876" y="744173"/>
                      <a:pt x="1093684" y="865374"/>
                    </a:cubicBezTo>
                    <a:cubicBezTo>
                      <a:pt x="1108061" y="854519"/>
                      <a:pt x="1102167" y="841364"/>
                      <a:pt x="1104036" y="830796"/>
                    </a:cubicBezTo>
                    <a:cubicBezTo>
                      <a:pt x="1123086" y="722326"/>
                      <a:pt x="1156945" y="616990"/>
                      <a:pt x="1204678" y="517729"/>
                    </a:cubicBezTo>
                    <a:cubicBezTo>
                      <a:pt x="1208488" y="509822"/>
                      <a:pt x="1210932" y="503783"/>
                      <a:pt x="1201874" y="497098"/>
                    </a:cubicBezTo>
                    <a:cubicBezTo>
                      <a:pt x="1173263" y="476157"/>
                      <a:pt x="1147240" y="451852"/>
                      <a:pt x="1124452" y="424708"/>
                    </a:cubicBezTo>
                    <a:cubicBezTo>
                      <a:pt x="1114963" y="413350"/>
                      <a:pt x="1110074" y="397606"/>
                      <a:pt x="1094260" y="391137"/>
                    </a:cubicBezTo>
                    <a:close/>
                    <a:moveTo>
                      <a:pt x="1095841" y="0"/>
                    </a:moveTo>
                    <a:cubicBezTo>
                      <a:pt x="1112950" y="34866"/>
                      <a:pt x="1129268" y="66640"/>
                      <a:pt x="1144293" y="98989"/>
                    </a:cubicBezTo>
                    <a:cubicBezTo>
                      <a:pt x="1196123" y="208429"/>
                      <a:pt x="1253704" y="315044"/>
                      <a:pt x="1316821" y="418382"/>
                    </a:cubicBezTo>
                    <a:cubicBezTo>
                      <a:pt x="1349889" y="473159"/>
                      <a:pt x="1385041" y="526643"/>
                      <a:pt x="1419619" y="580486"/>
                    </a:cubicBezTo>
                    <a:cubicBezTo>
                      <a:pt x="1423142" y="585648"/>
                      <a:pt x="1425155" y="591658"/>
                      <a:pt x="1425514" y="597883"/>
                    </a:cubicBezTo>
                    <a:lnTo>
                      <a:pt x="1424939" y="598674"/>
                    </a:lnTo>
                    <a:cubicBezTo>
                      <a:pt x="1398556" y="597523"/>
                      <a:pt x="1374618" y="586525"/>
                      <a:pt x="1351183" y="577108"/>
                    </a:cubicBezTo>
                    <a:cubicBezTo>
                      <a:pt x="1342628" y="572241"/>
                      <a:pt x="1331774" y="574383"/>
                      <a:pt x="1325735" y="582140"/>
                    </a:cubicBezTo>
                    <a:cubicBezTo>
                      <a:pt x="1291589" y="615639"/>
                      <a:pt x="1267435" y="656183"/>
                      <a:pt x="1244215" y="697159"/>
                    </a:cubicBezTo>
                    <a:cubicBezTo>
                      <a:pt x="1171897" y="824758"/>
                      <a:pt x="1133438" y="963787"/>
                      <a:pt x="1107630" y="1106914"/>
                    </a:cubicBezTo>
                    <a:cubicBezTo>
                      <a:pt x="1105545" y="1122003"/>
                      <a:pt x="1101376" y="1136725"/>
                      <a:pt x="1095122" y="1150620"/>
                    </a:cubicBezTo>
                    <a:cubicBezTo>
                      <a:pt x="1088580" y="1119422"/>
                      <a:pt x="1081176" y="1088367"/>
                      <a:pt x="1075784" y="1057168"/>
                    </a:cubicBezTo>
                    <a:cubicBezTo>
                      <a:pt x="1058388" y="962816"/>
                      <a:pt x="1030352" y="870737"/>
                      <a:pt x="992252" y="782704"/>
                    </a:cubicBezTo>
                    <a:cubicBezTo>
                      <a:pt x="966373" y="721262"/>
                      <a:pt x="932873" y="663300"/>
                      <a:pt x="892617" y="610176"/>
                    </a:cubicBezTo>
                    <a:cubicBezTo>
                      <a:pt x="887801" y="603778"/>
                      <a:pt x="882050" y="598099"/>
                      <a:pt x="877233" y="591773"/>
                    </a:cubicBezTo>
                    <a:cubicBezTo>
                      <a:pt x="865013" y="575526"/>
                      <a:pt x="852863" y="571285"/>
                      <a:pt x="832304" y="581637"/>
                    </a:cubicBezTo>
                    <a:cubicBezTo>
                      <a:pt x="808940" y="592973"/>
                      <a:pt x="783780" y="600263"/>
                      <a:pt x="757973" y="603203"/>
                    </a:cubicBezTo>
                    <a:cubicBezTo>
                      <a:pt x="889094" y="411768"/>
                      <a:pt x="998578" y="211635"/>
                      <a:pt x="1095841" y="0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4" name="任意多边形: 形状 423">
                <a:extLst>
                  <a:ext uri="{FF2B5EF4-FFF2-40B4-BE49-F238E27FC236}">
                    <a16:creationId xmlns:a16="http://schemas.microsoft.com/office/drawing/2014/main" id="{DB4B6975-878A-491B-3588-9457D2F65F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983" y="2525983"/>
                <a:ext cx="286019" cy="330033"/>
              </a:xfrm>
              <a:custGeom>
                <a:avLst/>
                <a:gdLst>
                  <a:gd name="connsiteX0" fmla="*/ 1098070 w 2193768"/>
                  <a:gd name="connsiteY0" fmla="*/ 1666697 h 2531351"/>
                  <a:gd name="connsiteX1" fmla="*/ 1071904 w 2193768"/>
                  <a:gd name="connsiteY1" fmla="*/ 1783225 h 2531351"/>
                  <a:gd name="connsiteX2" fmla="*/ 991678 w 2193768"/>
                  <a:gd name="connsiteY2" fmla="*/ 2008518 h 2531351"/>
                  <a:gd name="connsiteX3" fmla="*/ 997285 w 2193768"/>
                  <a:gd name="connsiteY3" fmla="*/ 2036626 h 2531351"/>
                  <a:gd name="connsiteX4" fmla="*/ 1082327 w 2193768"/>
                  <a:gd name="connsiteY4" fmla="*/ 2123752 h 2531351"/>
                  <a:gd name="connsiteX5" fmla="*/ 1111513 w 2193768"/>
                  <a:gd name="connsiteY5" fmla="*/ 2124256 h 2531351"/>
                  <a:gd name="connsiteX6" fmla="*/ 1194255 w 2193768"/>
                  <a:gd name="connsiteY6" fmla="*/ 2038639 h 2531351"/>
                  <a:gd name="connsiteX7" fmla="*/ 1202306 w 2193768"/>
                  <a:gd name="connsiteY7" fmla="*/ 2006936 h 2531351"/>
                  <a:gd name="connsiteX8" fmla="*/ 1112735 w 2193768"/>
                  <a:gd name="connsiteY8" fmla="*/ 1734701 h 2531351"/>
                  <a:gd name="connsiteX9" fmla="*/ 1098070 w 2193768"/>
                  <a:gd name="connsiteY9" fmla="*/ 1666697 h 2531351"/>
                  <a:gd name="connsiteX10" fmla="*/ 747765 w 2193768"/>
                  <a:gd name="connsiteY10" fmla="*/ 1464838 h 2531351"/>
                  <a:gd name="connsiteX11" fmla="*/ 702693 w 2193768"/>
                  <a:gd name="connsiteY11" fmla="*/ 1479934 h 2531351"/>
                  <a:gd name="connsiteX12" fmla="*/ 438724 w 2193768"/>
                  <a:gd name="connsiteY12" fmla="*/ 1540607 h 2531351"/>
                  <a:gd name="connsiteX13" fmla="*/ 386894 w 2193768"/>
                  <a:gd name="connsiteY13" fmla="*/ 1547795 h 2531351"/>
                  <a:gd name="connsiteX14" fmla="*/ 373307 w 2193768"/>
                  <a:gd name="connsiteY14" fmla="*/ 1600272 h 2531351"/>
                  <a:gd name="connsiteX15" fmla="*/ 338370 w 2193768"/>
                  <a:gd name="connsiteY15" fmla="*/ 1704796 h 2531351"/>
                  <a:gd name="connsiteX16" fmla="*/ 477471 w 2193768"/>
                  <a:gd name="connsiteY16" fmla="*/ 1737792 h 2531351"/>
                  <a:gd name="connsiteX17" fmla="*/ 507592 w 2193768"/>
                  <a:gd name="connsiteY17" fmla="*/ 1728231 h 2531351"/>
                  <a:gd name="connsiteX18" fmla="*/ 747837 w 2193768"/>
                  <a:gd name="connsiteY18" fmla="*/ 1465197 h 2531351"/>
                  <a:gd name="connsiteX19" fmla="*/ 1440108 w 2193768"/>
                  <a:gd name="connsiteY19" fmla="*/ 1463904 h 2531351"/>
                  <a:gd name="connsiteX20" fmla="*/ 1684523 w 2193768"/>
                  <a:gd name="connsiteY20" fmla="*/ 1725284 h 2531351"/>
                  <a:gd name="connsiteX21" fmla="*/ 1720466 w 2193768"/>
                  <a:gd name="connsiteY21" fmla="*/ 1736355 h 2531351"/>
                  <a:gd name="connsiteX22" fmla="*/ 1841092 w 2193768"/>
                  <a:gd name="connsiteY22" fmla="*/ 1706378 h 2531351"/>
                  <a:gd name="connsiteX23" fmla="*/ 1851228 w 2193768"/>
                  <a:gd name="connsiteY23" fmla="*/ 1692504 h 2531351"/>
                  <a:gd name="connsiteX24" fmla="*/ 1815284 w 2193768"/>
                  <a:gd name="connsiteY24" fmla="*/ 1565121 h 2531351"/>
                  <a:gd name="connsiteX25" fmla="*/ 1788687 w 2193768"/>
                  <a:gd name="connsiteY25" fmla="*/ 1544417 h 2531351"/>
                  <a:gd name="connsiteX26" fmla="*/ 1595095 w 2193768"/>
                  <a:gd name="connsiteY26" fmla="*/ 1512283 h 2531351"/>
                  <a:gd name="connsiteX27" fmla="*/ 1440108 w 2193768"/>
                  <a:gd name="connsiteY27" fmla="*/ 1463904 h 2531351"/>
                  <a:gd name="connsiteX28" fmla="*/ 1099508 w 2193768"/>
                  <a:gd name="connsiteY28" fmla="*/ 1380155 h 2531351"/>
                  <a:gd name="connsiteX29" fmla="*/ 1118702 w 2193768"/>
                  <a:gd name="connsiteY29" fmla="*/ 1481803 h 2531351"/>
                  <a:gd name="connsiteX30" fmla="*/ 1273905 w 2193768"/>
                  <a:gd name="connsiteY30" fmla="*/ 1881710 h 2531351"/>
                  <a:gd name="connsiteX31" fmla="*/ 1325951 w 2193768"/>
                  <a:gd name="connsiteY31" fmla="*/ 1949212 h 2531351"/>
                  <a:gd name="connsiteX32" fmla="*/ 1351543 w 2193768"/>
                  <a:gd name="connsiteY32" fmla="*/ 1953669 h 2531351"/>
                  <a:gd name="connsiteX33" fmla="*/ 1396688 w 2193768"/>
                  <a:gd name="connsiteY33" fmla="*/ 1937638 h 2531351"/>
                  <a:gd name="connsiteX34" fmla="*/ 1418901 w 2193768"/>
                  <a:gd name="connsiteY34" fmla="*/ 1936128 h 2531351"/>
                  <a:gd name="connsiteX35" fmla="*/ 1413581 w 2193768"/>
                  <a:gd name="connsiteY35" fmla="*/ 1960426 h 2531351"/>
                  <a:gd name="connsiteX36" fmla="*/ 1345145 w 2193768"/>
                  <a:gd name="connsiteY36" fmla="*/ 2068256 h 2531351"/>
                  <a:gd name="connsiteX37" fmla="*/ 1211651 w 2193768"/>
                  <a:gd name="connsiteY37" fmla="*/ 2299300 h 2531351"/>
                  <a:gd name="connsiteX38" fmla="*/ 1098142 w 2193768"/>
                  <a:gd name="connsiteY38" fmla="*/ 2531351 h 2531351"/>
                  <a:gd name="connsiteX39" fmla="*/ 1035816 w 2193768"/>
                  <a:gd name="connsiteY39" fmla="*/ 2405765 h 2531351"/>
                  <a:gd name="connsiteX40" fmla="*/ 914471 w 2193768"/>
                  <a:gd name="connsiteY40" fmla="*/ 2177093 h 2531351"/>
                  <a:gd name="connsiteX41" fmla="*/ 772495 w 2193768"/>
                  <a:gd name="connsiteY41" fmla="*/ 1948277 h 2531351"/>
                  <a:gd name="connsiteX42" fmla="*/ 767966 w 2193768"/>
                  <a:gd name="connsiteY42" fmla="*/ 1933181 h 2531351"/>
                  <a:gd name="connsiteX43" fmla="*/ 769188 w 2193768"/>
                  <a:gd name="connsiteY43" fmla="*/ 1931959 h 2531351"/>
                  <a:gd name="connsiteX44" fmla="*/ 840428 w 2193768"/>
                  <a:gd name="connsiteY44" fmla="*/ 1952806 h 2531351"/>
                  <a:gd name="connsiteX45" fmla="*/ 870261 w 2193768"/>
                  <a:gd name="connsiteY45" fmla="*/ 1946911 h 2531351"/>
                  <a:gd name="connsiteX46" fmla="*/ 952428 w 2193768"/>
                  <a:gd name="connsiteY46" fmla="*/ 1829089 h 2531351"/>
                  <a:gd name="connsiteX47" fmla="*/ 1073341 w 2193768"/>
                  <a:gd name="connsiteY47" fmla="*/ 1494528 h 2531351"/>
                  <a:gd name="connsiteX48" fmla="*/ 1099508 w 2193768"/>
                  <a:gd name="connsiteY48" fmla="*/ 1380155 h 2531351"/>
                  <a:gd name="connsiteX49" fmla="*/ 353466 w 2193768"/>
                  <a:gd name="connsiteY49" fmla="*/ 1306974 h 2531351"/>
                  <a:gd name="connsiteX50" fmla="*/ 371366 w 2193768"/>
                  <a:gd name="connsiteY50" fmla="*/ 1374045 h 2531351"/>
                  <a:gd name="connsiteX51" fmla="*/ 408244 w 2193768"/>
                  <a:gd name="connsiteY51" fmla="*/ 1412935 h 2531351"/>
                  <a:gd name="connsiteX52" fmla="*/ 683930 w 2193768"/>
                  <a:gd name="connsiteY52" fmla="*/ 1408335 h 2531351"/>
                  <a:gd name="connsiteX53" fmla="*/ 965727 w 2193768"/>
                  <a:gd name="connsiteY53" fmla="*/ 1331847 h 2531351"/>
                  <a:gd name="connsiteX54" fmla="*/ 978953 w 2193768"/>
                  <a:gd name="connsiteY54" fmla="*/ 1329978 h 2531351"/>
                  <a:gd name="connsiteX55" fmla="*/ 984489 w 2193768"/>
                  <a:gd name="connsiteY55" fmla="*/ 1335442 h 2531351"/>
                  <a:gd name="connsiteX56" fmla="*/ 825116 w 2193768"/>
                  <a:gd name="connsiteY56" fmla="*/ 1486404 h 2531351"/>
                  <a:gd name="connsiteX57" fmla="*/ 629009 w 2193768"/>
                  <a:gd name="connsiteY57" fmla="*/ 1776180 h 2531351"/>
                  <a:gd name="connsiteX58" fmla="*/ 643817 w 2193768"/>
                  <a:gd name="connsiteY58" fmla="*/ 1843034 h 2531351"/>
                  <a:gd name="connsiteX59" fmla="*/ 686949 w 2193768"/>
                  <a:gd name="connsiteY59" fmla="*/ 1890408 h 2531351"/>
                  <a:gd name="connsiteX60" fmla="*/ 11213 w 2193768"/>
                  <a:gd name="connsiteY60" fmla="*/ 1895296 h 2531351"/>
                  <a:gd name="connsiteX61" fmla="*/ 9920 w 2193768"/>
                  <a:gd name="connsiteY61" fmla="*/ 1893714 h 2531351"/>
                  <a:gd name="connsiteX62" fmla="*/ 64913 w 2193768"/>
                  <a:gd name="connsiteY62" fmla="*/ 1806660 h 2531351"/>
                  <a:gd name="connsiteX63" fmla="*/ 282874 w 2193768"/>
                  <a:gd name="connsiteY63" fmla="*/ 1443559 h 2531351"/>
                  <a:gd name="connsiteX64" fmla="*/ 353466 w 2193768"/>
                  <a:gd name="connsiteY64" fmla="*/ 1306974 h 2531351"/>
                  <a:gd name="connsiteX65" fmla="*/ 1840877 w 2193768"/>
                  <a:gd name="connsiteY65" fmla="*/ 1306615 h 2531351"/>
                  <a:gd name="connsiteX66" fmla="*/ 2193122 w 2193768"/>
                  <a:gd name="connsiteY66" fmla="*/ 1897166 h 2531351"/>
                  <a:gd name="connsiteX67" fmla="*/ 1502649 w 2193768"/>
                  <a:gd name="connsiteY67" fmla="*/ 1885592 h 2531351"/>
                  <a:gd name="connsiteX68" fmla="*/ 1562746 w 2193768"/>
                  <a:gd name="connsiteY68" fmla="*/ 1832036 h 2531351"/>
                  <a:gd name="connsiteX69" fmla="*/ 1572810 w 2193768"/>
                  <a:gd name="connsiteY69" fmla="*/ 1797818 h 2531351"/>
                  <a:gd name="connsiteX70" fmla="*/ 1445499 w 2193768"/>
                  <a:gd name="connsiteY70" fmla="*/ 1573747 h 2531351"/>
                  <a:gd name="connsiteX71" fmla="*/ 1278434 w 2193768"/>
                  <a:gd name="connsiteY71" fmla="*/ 1396187 h 2531351"/>
                  <a:gd name="connsiteX72" fmla="*/ 1223297 w 2193768"/>
                  <a:gd name="connsiteY72" fmla="*/ 1350035 h 2531351"/>
                  <a:gd name="connsiteX73" fmla="*/ 1203528 w 2193768"/>
                  <a:gd name="connsiteY73" fmla="*/ 1325738 h 2531351"/>
                  <a:gd name="connsiteX74" fmla="*/ 1204894 w 2193768"/>
                  <a:gd name="connsiteY74" fmla="*/ 1324156 h 2531351"/>
                  <a:gd name="connsiteX75" fmla="*/ 1504662 w 2193768"/>
                  <a:gd name="connsiteY75" fmla="*/ 1407473 h 2531351"/>
                  <a:gd name="connsiteX76" fmla="*/ 1799398 w 2193768"/>
                  <a:gd name="connsiteY76" fmla="*/ 1410133 h 2531351"/>
                  <a:gd name="connsiteX77" fmla="*/ 1818808 w 2193768"/>
                  <a:gd name="connsiteY77" fmla="*/ 1391586 h 2531351"/>
                  <a:gd name="connsiteX78" fmla="*/ 1840877 w 2193768"/>
                  <a:gd name="connsiteY78" fmla="*/ 1306615 h 2531351"/>
                  <a:gd name="connsiteX79" fmla="*/ 902825 w 2193768"/>
                  <a:gd name="connsiteY79" fmla="*/ 934097 h 2531351"/>
                  <a:gd name="connsiteX80" fmla="*/ 1028267 w 2193768"/>
                  <a:gd name="connsiteY80" fmla="*/ 988732 h 2531351"/>
                  <a:gd name="connsiteX81" fmla="*/ 1039050 w 2193768"/>
                  <a:gd name="connsiteY81" fmla="*/ 1005409 h 2531351"/>
                  <a:gd name="connsiteX82" fmla="*/ 1092103 w 2193768"/>
                  <a:gd name="connsiteY82" fmla="*/ 1227755 h 2531351"/>
                  <a:gd name="connsiteX83" fmla="*/ 1100873 w 2193768"/>
                  <a:gd name="connsiteY83" fmla="*/ 1239976 h 2531351"/>
                  <a:gd name="connsiteX84" fmla="*/ 1145587 w 2193768"/>
                  <a:gd name="connsiteY84" fmla="*/ 1022087 h 2531351"/>
                  <a:gd name="connsiteX85" fmla="*/ 1185412 w 2193768"/>
                  <a:gd name="connsiteY85" fmla="*/ 973707 h 2531351"/>
                  <a:gd name="connsiteX86" fmla="*/ 1273977 w 2193768"/>
                  <a:gd name="connsiteY86" fmla="*/ 936685 h 2531351"/>
                  <a:gd name="connsiteX87" fmla="*/ 1291733 w 2193768"/>
                  <a:gd name="connsiteY87" fmla="*/ 948043 h 2531351"/>
                  <a:gd name="connsiteX88" fmla="*/ 1301293 w 2193768"/>
                  <a:gd name="connsiteY88" fmla="*/ 1048685 h 2531351"/>
                  <a:gd name="connsiteX89" fmla="*/ 1285335 w 2193768"/>
                  <a:gd name="connsiteY89" fmla="*/ 1096418 h 2531351"/>
                  <a:gd name="connsiteX90" fmla="*/ 1173263 w 2193768"/>
                  <a:gd name="connsiteY90" fmla="*/ 1203242 h 2531351"/>
                  <a:gd name="connsiteX91" fmla="*/ 1128765 w 2193768"/>
                  <a:gd name="connsiteY91" fmla="*/ 1247812 h 2531351"/>
                  <a:gd name="connsiteX92" fmla="*/ 1122439 w 2193768"/>
                  <a:gd name="connsiteY92" fmla="*/ 1250543 h 2531351"/>
                  <a:gd name="connsiteX93" fmla="*/ 1124596 w 2193768"/>
                  <a:gd name="connsiteY93" fmla="*/ 1253203 h 2531351"/>
                  <a:gd name="connsiteX94" fmla="*/ 1129628 w 2193768"/>
                  <a:gd name="connsiteY94" fmla="*/ 1249537 h 2531351"/>
                  <a:gd name="connsiteX95" fmla="*/ 1263840 w 2193768"/>
                  <a:gd name="connsiteY95" fmla="*/ 1205758 h 2531351"/>
                  <a:gd name="connsiteX96" fmla="*/ 1353483 w 2193768"/>
                  <a:gd name="connsiteY96" fmla="*/ 1180526 h 2531351"/>
                  <a:gd name="connsiteX97" fmla="*/ 1378931 w 2193768"/>
                  <a:gd name="connsiteY97" fmla="*/ 1184192 h 2531351"/>
                  <a:gd name="connsiteX98" fmla="*/ 1483814 w 2193768"/>
                  <a:gd name="connsiteY98" fmla="*/ 1264130 h 2531351"/>
                  <a:gd name="connsiteX99" fmla="*/ 1379578 w 2193768"/>
                  <a:gd name="connsiteY99" fmla="*/ 1336735 h 2531351"/>
                  <a:gd name="connsiteX100" fmla="*/ 1342413 w 2193768"/>
                  <a:gd name="connsiteY100" fmla="*/ 1342846 h 2531351"/>
                  <a:gd name="connsiteX101" fmla="*/ 1116257 w 2193768"/>
                  <a:gd name="connsiteY101" fmla="*/ 1279513 h 2531351"/>
                  <a:gd name="connsiteX102" fmla="*/ 1168806 w 2193768"/>
                  <a:gd name="connsiteY102" fmla="*/ 1323724 h 2531351"/>
                  <a:gd name="connsiteX103" fmla="*/ 1283250 w 2193768"/>
                  <a:gd name="connsiteY103" fmla="*/ 1427097 h 2531351"/>
                  <a:gd name="connsiteX104" fmla="*/ 1304816 w 2193768"/>
                  <a:gd name="connsiteY104" fmla="*/ 1491364 h 2531351"/>
                  <a:gd name="connsiteX105" fmla="*/ 1296621 w 2193768"/>
                  <a:gd name="connsiteY105" fmla="*/ 1559944 h 2531351"/>
                  <a:gd name="connsiteX106" fmla="*/ 1288498 w 2193768"/>
                  <a:gd name="connsiteY106" fmla="*/ 1595887 h 2531351"/>
                  <a:gd name="connsiteX107" fmla="*/ 1169094 w 2193768"/>
                  <a:gd name="connsiteY107" fmla="*/ 1540247 h 2531351"/>
                  <a:gd name="connsiteX108" fmla="*/ 1150907 w 2193768"/>
                  <a:gd name="connsiteY108" fmla="*/ 1512571 h 2531351"/>
                  <a:gd name="connsiteX109" fmla="*/ 1101807 w 2193768"/>
                  <a:gd name="connsiteY109" fmla="*/ 1297342 h 2531351"/>
                  <a:gd name="connsiteX110" fmla="*/ 1094619 w 2193768"/>
                  <a:gd name="connsiteY110" fmla="*/ 1281742 h 2531351"/>
                  <a:gd name="connsiteX111" fmla="*/ 1049546 w 2193768"/>
                  <a:gd name="connsiteY111" fmla="*/ 1508042 h 2531351"/>
                  <a:gd name="connsiteX112" fmla="*/ 1009793 w 2193768"/>
                  <a:gd name="connsiteY112" fmla="*/ 1556493 h 2531351"/>
                  <a:gd name="connsiteX113" fmla="*/ 921228 w 2193768"/>
                  <a:gd name="connsiteY113" fmla="*/ 1593515 h 2531351"/>
                  <a:gd name="connsiteX114" fmla="*/ 903328 w 2193768"/>
                  <a:gd name="connsiteY114" fmla="*/ 1582373 h 2531351"/>
                  <a:gd name="connsiteX115" fmla="*/ 893767 w 2193768"/>
                  <a:gd name="connsiteY115" fmla="*/ 1481731 h 2531351"/>
                  <a:gd name="connsiteX116" fmla="*/ 909510 w 2193768"/>
                  <a:gd name="connsiteY116" fmla="*/ 1433783 h 2531351"/>
                  <a:gd name="connsiteX117" fmla="*/ 1052709 w 2193768"/>
                  <a:gd name="connsiteY117" fmla="*/ 1301727 h 2531351"/>
                  <a:gd name="connsiteX118" fmla="*/ 1066296 w 2193768"/>
                  <a:gd name="connsiteY118" fmla="*/ 1282533 h 2531351"/>
                  <a:gd name="connsiteX119" fmla="*/ 1072622 w 2193768"/>
                  <a:gd name="connsiteY119" fmla="*/ 1279801 h 2531351"/>
                  <a:gd name="connsiteX120" fmla="*/ 1070465 w 2193768"/>
                  <a:gd name="connsiteY120" fmla="*/ 1277141 h 2531351"/>
                  <a:gd name="connsiteX121" fmla="*/ 1065001 w 2193768"/>
                  <a:gd name="connsiteY121" fmla="*/ 1280951 h 2531351"/>
                  <a:gd name="connsiteX122" fmla="*/ 974065 w 2193768"/>
                  <a:gd name="connsiteY122" fmla="*/ 1310856 h 2531351"/>
                  <a:gd name="connsiteX123" fmla="*/ 843734 w 2193768"/>
                  <a:gd name="connsiteY123" fmla="*/ 1349028 h 2531351"/>
                  <a:gd name="connsiteX124" fmla="*/ 815842 w 2193768"/>
                  <a:gd name="connsiteY124" fmla="*/ 1346297 h 2531351"/>
                  <a:gd name="connsiteX125" fmla="*/ 710528 w 2193768"/>
                  <a:gd name="connsiteY125" fmla="*/ 1266071 h 2531351"/>
                  <a:gd name="connsiteX126" fmla="*/ 823534 w 2193768"/>
                  <a:gd name="connsiteY126" fmla="*/ 1187714 h 2531351"/>
                  <a:gd name="connsiteX127" fmla="*/ 849341 w 2193768"/>
                  <a:gd name="connsiteY127" fmla="*/ 1186708 h 2531351"/>
                  <a:gd name="connsiteX128" fmla="*/ 1068309 w 2193768"/>
                  <a:gd name="connsiteY128" fmla="*/ 1253131 h 2531351"/>
                  <a:gd name="connsiteX129" fmla="*/ 1083261 w 2193768"/>
                  <a:gd name="connsiteY129" fmla="*/ 1253131 h 2531351"/>
                  <a:gd name="connsiteX130" fmla="*/ 944735 w 2193768"/>
                  <a:gd name="connsiteY130" fmla="*/ 1133799 h 2531351"/>
                  <a:gd name="connsiteX131" fmla="*/ 902321 w 2193768"/>
                  <a:gd name="connsiteY131" fmla="*/ 1094118 h 2531351"/>
                  <a:gd name="connsiteX132" fmla="*/ 887944 w 2193768"/>
                  <a:gd name="connsiteY132" fmla="*/ 1063494 h 2531351"/>
                  <a:gd name="connsiteX133" fmla="*/ 902825 w 2193768"/>
                  <a:gd name="connsiteY133" fmla="*/ 934097 h 2531351"/>
                  <a:gd name="connsiteX134" fmla="*/ 493799 w 2193768"/>
                  <a:gd name="connsiteY134" fmla="*/ 790890 h 2531351"/>
                  <a:gd name="connsiteX135" fmla="*/ 473805 w 2193768"/>
                  <a:gd name="connsiteY135" fmla="*/ 794349 h 2531351"/>
                  <a:gd name="connsiteX136" fmla="*/ 353108 w 2193768"/>
                  <a:gd name="connsiteY136" fmla="*/ 824327 h 2531351"/>
                  <a:gd name="connsiteX137" fmla="*/ 342397 w 2193768"/>
                  <a:gd name="connsiteY137" fmla="*/ 835756 h 2531351"/>
                  <a:gd name="connsiteX138" fmla="*/ 381647 w 2193768"/>
                  <a:gd name="connsiteY138" fmla="*/ 973420 h 2531351"/>
                  <a:gd name="connsiteX139" fmla="*/ 401128 w 2193768"/>
                  <a:gd name="connsiteY139" fmla="*/ 985640 h 2531351"/>
                  <a:gd name="connsiteX140" fmla="*/ 592490 w 2193768"/>
                  <a:gd name="connsiteY140" fmla="*/ 1015689 h 2531351"/>
                  <a:gd name="connsiteX141" fmla="*/ 755314 w 2193768"/>
                  <a:gd name="connsiteY141" fmla="*/ 1067951 h 2531351"/>
                  <a:gd name="connsiteX142" fmla="*/ 509749 w 2193768"/>
                  <a:gd name="connsiteY142" fmla="*/ 805061 h 2531351"/>
                  <a:gd name="connsiteX143" fmla="*/ 493799 w 2193768"/>
                  <a:gd name="connsiteY143" fmla="*/ 790890 h 2531351"/>
                  <a:gd name="connsiteX144" fmla="*/ 1700212 w 2193768"/>
                  <a:gd name="connsiteY144" fmla="*/ 789524 h 2531351"/>
                  <a:gd name="connsiteX145" fmla="*/ 1688477 w 2193768"/>
                  <a:gd name="connsiteY145" fmla="*/ 799526 h 2531351"/>
                  <a:gd name="connsiteX146" fmla="*/ 1445427 w 2193768"/>
                  <a:gd name="connsiteY146" fmla="*/ 1064500 h 2531351"/>
                  <a:gd name="connsiteX147" fmla="*/ 1800044 w 2193768"/>
                  <a:gd name="connsiteY147" fmla="*/ 985425 h 2531351"/>
                  <a:gd name="connsiteX148" fmla="*/ 1813272 w 2193768"/>
                  <a:gd name="connsiteY148" fmla="*/ 969250 h 2531351"/>
                  <a:gd name="connsiteX149" fmla="*/ 1851587 w 2193768"/>
                  <a:gd name="connsiteY149" fmla="*/ 836835 h 2531351"/>
                  <a:gd name="connsiteX150" fmla="*/ 1842745 w 2193768"/>
                  <a:gd name="connsiteY150" fmla="*/ 824039 h 2531351"/>
                  <a:gd name="connsiteX151" fmla="*/ 1714428 w 2193768"/>
                  <a:gd name="connsiteY151" fmla="*/ 791978 h 2531351"/>
                  <a:gd name="connsiteX152" fmla="*/ 1700212 w 2193768"/>
                  <a:gd name="connsiteY152" fmla="*/ 789524 h 2531351"/>
                  <a:gd name="connsiteX153" fmla="*/ 2193768 w 2193768"/>
                  <a:gd name="connsiteY153" fmla="*/ 632029 h 2531351"/>
                  <a:gd name="connsiteX154" fmla="*/ 1839510 w 2193768"/>
                  <a:gd name="connsiteY154" fmla="*/ 1227539 h 2531351"/>
                  <a:gd name="connsiteX155" fmla="*/ 1823479 w 2193768"/>
                  <a:gd name="connsiteY155" fmla="*/ 1161188 h 2531351"/>
                  <a:gd name="connsiteX156" fmla="*/ 1774812 w 2193768"/>
                  <a:gd name="connsiteY156" fmla="*/ 1114821 h 2531351"/>
                  <a:gd name="connsiteX157" fmla="*/ 1345432 w 2193768"/>
                  <a:gd name="connsiteY157" fmla="*/ 1159966 h 2531351"/>
                  <a:gd name="connsiteX158" fmla="*/ 1199502 w 2193768"/>
                  <a:gd name="connsiteY158" fmla="*/ 1210718 h 2531351"/>
                  <a:gd name="connsiteX159" fmla="*/ 1187425 w 2193768"/>
                  <a:gd name="connsiteY159" fmla="*/ 1209280 h 2531351"/>
                  <a:gd name="connsiteX160" fmla="*/ 1367142 w 2193768"/>
                  <a:gd name="connsiteY160" fmla="*/ 1045810 h 2531351"/>
                  <a:gd name="connsiteX161" fmla="*/ 1571301 w 2193768"/>
                  <a:gd name="connsiteY161" fmla="*/ 736049 h 2531351"/>
                  <a:gd name="connsiteX162" fmla="*/ 1560015 w 2193768"/>
                  <a:gd name="connsiteY162" fmla="*/ 694786 h 2531351"/>
                  <a:gd name="connsiteX163" fmla="*/ 1499917 w 2193768"/>
                  <a:gd name="connsiteY163" fmla="*/ 640296 h 2531351"/>
                  <a:gd name="connsiteX164" fmla="*/ 2193768 w 2193768"/>
                  <a:gd name="connsiteY164" fmla="*/ 632029 h 2531351"/>
                  <a:gd name="connsiteX165" fmla="*/ 0 w 2193768"/>
                  <a:gd name="connsiteY165" fmla="*/ 631957 h 2531351"/>
                  <a:gd name="connsiteX166" fmla="*/ 693564 w 2193768"/>
                  <a:gd name="connsiteY166" fmla="*/ 640224 h 2531351"/>
                  <a:gd name="connsiteX167" fmla="*/ 634329 w 2193768"/>
                  <a:gd name="connsiteY167" fmla="*/ 694571 h 2531351"/>
                  <a:gd name="connsiteX168" fmla="*/ 621173 w 2193768"/>
                  <a:gd name="connsiteY168" fmla="*/ 733246 h 2531351"/>
                  <a:gd name="connsiteX169" fmla="*/ 676239 w 2193768"/>
                  <a:gd name="connsiteY169" fmla="*/ 851859 h 2531351"/>
                  <a:gd name="connsiteX170" fmla="*/ 919359 w 2193768"/>
                  <a:gd name="connsiteY170" fmla="*/ 1138400 h 2531351"/>
                  <a:gd name="connsiteX171" fmla="*/ 990600 w 2193768"/>
                  <a:gd name="connsiteY171" fmla="*/ 1204895 h 2531351"/>
                  <a:gd name="connsiteX172" fmla="*/ 989234 w 2193768"/>
                  <a:gd name="connsiteY172" fmla="*/ 1206477 h 2531351"/>
                  <a:gd name="connsiteX173" fmla="*/ 687310 w 2193768"/>
                  <a:gd name="connsiteY173" fmla="*/ 1122513 h 2531351"/>
                  <a:gd name="connsiteX174" fmla="*/ 398037 w 2193768"/>
                  <a:gd name="connsiteY174" fmla="*/ 1119781 h 2531351"/>
                  <a:gd name="connsiteX175" fmla="*/ 374530 w 2193768"/>
                  <a:gd name="connsiteY175" fmla="*/ 1143648 h 2531351"/>
                  <a:gd name="connsiteX176" fmla="*/ 352964 w 2193768"/>
                  <a:gd name="connsiteY176" fmla="*/ 1223154 h 2531351"/>
                  <a:gd name="connsiteX177" fmla="*/ 0 w 2193768"/>
                  <a:gd name="connsiteY177" fmla="*/ 631957 h 2531351"/>
                  <a:gd name="connsiteX178" fmla="*/ 1094260 w 2193768"/>
                  <a:gd name="connsiteY178" fmla="*/ 391137 h 2531351"/>
                  <a:gd name="connsiteX179" fmla="*/ 995127 w 2193768"/>
                  <a:gd name="connsiteY179" fmla="*/ 493575 h 2531351"/>
                  <a:gd name="connsiteX180" fmla="*/ 992037 w 2193768"/>
                  <a:gd name="connsiteY180" fmla="*/ 523193 h 2531351"/>
                  <a:gd name="connsiteX181" fmla="*/ 1093684 w 2193768"/>
                  <a:gd name="connsiteY181" fmla="*/ 865374 h 2531351"/>
                  <a:gd name="connsiteX182" fmla="*/ 1104036 w 2193768"/>
                  <a:gd name="connsiteY182" fmla="*/ 830796 h 2531351"/>
                  <a:gd name="connsiteX183" fmla="*/ 1204678 w 2193768"/>
                  <a:gd name="connsiteY183" fmla="*/ 517729 h 2531351"/>
                  <a:gd name="connsiteX184" fmla="*/ 1201874 w 2193768"/>
                  <a:gd name="connsiteY184" fmla="*/ 497098 h 2531351"/>
                  <a:gd name="connsiteX185" fmla="*/ 1124452 w 2193768"/>
                  <a:gd name="connsiteY185" fmla="*/ 424708 h 2531351"/>
                  <a:gd name="connsiteX186" fmla="*/ 1094260 w 2193768"/>
                  <a:gd name="connsiteY186" fmla="*/ 391137 h 2531351"/>
                  <a:gd name="connsiteX187" fmla="*/ 1095841 w 2193768"/>
                  <a:gd name="connsiteY187" fmla="*/ 0 h 2531351"/>
                  <a:gd name="connsiteX188" fmla="*/ 1144293 w 2193768"/>
                  <a:gd name="connsiteY188" fmla="*/ 98989 h 2531351"/>
                  <a:gd name="connsiteX189" fmla="*/ 1316821 w 2193768"/>
                  <a:gd name="connsiteY189" fmla="*/ 418382 h 2531351"/>
                  <a:gd name="connsiteX190" fmla="*/ 1419619 w 2193768"/>
                  <a:gd name="connsiteY190" fmla="*/ 580486 h 2531351"/>
                  <a:gd name="connsiteX191" fmla="*/ 1425514 w 2193768"/>
                  <a:gd name="connsiteY191" fmla="*/ 597883 h 2531351"/>
                  <a:gd name="connsiteX192" fmla="*/ 1424939 w 2193768"/>
                  <a:gd name="connsiteY192" fmla="*/ 598674 h 2531351"/>
                  <a:gd name="connsiteX193" fmla="*/ 1351183 w 2193768"/>
                  <a:gd name="connsiteY193" fmla="*/ 577108 h 2531351"/>
                  <a:gd name="connsiteX194" fmla="*/ 1325735 w 2193768"/>
                  <a:gd name="connsiteY194" fmla="*/ 582140 h 2531351"/>
                  <a:gd name="connsiteX195" fmla="*/ 1244215 w 2193768"/>
                  <a:gd name="connsiteY195" fmla="*/ 697159 h 2531351"/>
                  <a:gd name="connsiteX196" fmla="*/ 1107630 w 2193768"/>
                  <a:gd name="connsiteY196" fmla="*/ 1106914 h 2531351"/>
                  <a:gd name="connsiteX197" fmla="*/ 1095122 w 2193768"/>
                  <a:gd name="connsiteY197" fmla="*/ 1150620 h 2531351"/>
                  <a:gd name="connsiteX198" fmla="*/ 1075784 w 2193768"/>
                  <a:gd name="connsiteY198" fmla="*/ 1057168 h 2531351"/>
                  <a:gd name="connsiteX199" fmla="*/ 992252 w 2193768"/>
                  <a:gd name="connsiteY199" fmla="*/ 782704 h 2531351"/>
                  <a:gd name="connsiteX200" fmla="*/ 892617 w 2193768"/>
                  <a:gd name="connsiteY200" fmla="*/ 610176 h 2531351"/>
                  <a:gd name="connsiteX201" fmla="*/ 877233 w 2193768"/>
                  <a:gd name="connsiteY201" fmla="*/ 591773 h 2531351"/>
                  <a:gd name="connsiteX202" fmla="*/ 832304 w 2193768"/>
                  <a:gd name="connsiteY202" fmla="*/ 581637 h 2531351"/>
                  <a:gd name="connsiteX203" fmla="*/ 757973 w 2193768"/>
                  <a:gd name="connsiteY203" fmla="*/ 603203 h 2531351"/>
                  <a:gd name="connsiteX204" fmla="*/ 1095841 w 2193768"/>
                  <a:gd name="connsiteY204" fmla="*/ 0 h 2531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</a:cxnLst>
                <a:rect l="l" t="t" r="r" b="b"/>
                <a:pathLst>
                  <a:path w="2193768" h="2531351">
                    <a:moveTo>
                      <a:pt x="1098070" y="1666697"/>
                    </a:moveTo>
                    <a:cubicBezTo>
                      <a:pt x="1090090" y="1706594"/>
                      <a:pt x="1080817" y="1744909"/>
                      <a:pt x="1071904" y="1783225"/>
                    </a:cubicBezTo>
                    <a:cubicBezTo>
                      <a:pt x="1053141" y="1860927"/>
                      <a:pt x="1026256" y="1936444"/>
                      <a:pt x="991678" y="2008518"/>
                    </a:cubicBezTo>
                    <a:cubicBezTo>
                      <a:pt x="986286" y="2020020"/>
                      <a:pt x="983914" y="2026274"/>
                      <a:pt x="997285" y="2036626"/>
                    </a:cubicBezTo>
                    <a:cubicBezTo>
                      <a:pt x="1029418" y="2061499"/>
                      <a:pt x="1060545" y="2088600"/>
                      <a:pt x="1082327" y="2123752"/>
                    </a:cubicBezTo>
                    <a:cubicBezTo>
                      <a:pt x="1093182" y="2141221"/>
                      <a:pt x="1101593" y="2140430"/>
                      <a:pt x="1111513" y="2124256"/>
                    </a:cubicBezTo>
                    <a:cubicBezTo>
                      <a:pt x="1132720" y="2089535"/>
                      <a:pt x="1162409" y="2062577"/>
                      <a:pt x="1194255" y="2038639"/>
                    </a:cubicBezTo>
                    <a:cubicBezTo>
                      <a:pt x="1208632" y="2027999"/>
                      <a:pt x="1209063" y="2021817"/>
                      <a:pt x="1202306" y="2006936"/>
                    </a:cubicBezTo>
                    <a:cubicBezTo>
                      <a:pt x="1162625" y="1919522"/>
                      <a:pt x="1127544" y="1830454"/>
                      <a:pt x="1112735" y="1734701"/>
                    </a:cubicBezTo>
                    <a:cubicBezTo>
                      <a:pt x="1108925" y="1711841"/>
                      <a:pt x="1102958" y="1689341"/>
                      <a:pt x="1098070" y="1666697"/>
                    </a:cubicBezTo>
                    <a:close/>
                    <a:moveTo>
                      <a:pt x="747765" y="1464838"/>
                    </a:moveTo>
                    <a:lnTo>
                      <a:pt x="702693" y="1479934"/>
                    </a:lnTo>
                    <a:cubicBezTo>
                      <a:pt x="616429" y="1509120"/>
                      <a:pt x="530165" y="1532987"/>
                      <a:pt x="438724" y="1540607"/>
                    </a:cubicBezTo>
                    <a:cubicBezTo>
                      <a:pt x="421400" y="1542044"/>
                      <a:pt x="399977" y="1537659"/>
                      <a:pt x="386894" y="1547795"/>
                    </a:cubicBezTo>
                    <a:cubicBezTo>
                      <a:pt x="372157" y="1559081"/>
                      <a:pt x="376471" y="1582301"/>
                      <a:pt x="373307" y="1600272"/>
                    </a:cubicBezTo>
                    <a:cubicBezTo>
                      <a:pt x="366909" y="1636216"/>
                      <a:pt x="350232" y="1668709"/>
                      <a:pt x="338370" y="1704796"/>
                    </a:cubicBezTo>
                    <a:cubicBezTo>
                      <a:pt x="386463" y="1706284"/>
                      <a:pt x="433836" y="1717506"/>
                      <a:pt x="477471" y="1737792"/>
                    </a:cubicBezTo>
                    <a:cubicBezTo>
                      <a:pt x="490986" y="1744118"/>
                      <a:pt x="499037" y="1741315"/>
                      <a:pt x="507592" y="1728231"/>
                    </a:cubicBezTo>
                    <a:cubicBezTo>
                      <a:pt x="572290" y="1626799"/>
                      <a:pt x="658339" y="1544848"/>
                      <a:pt x="747837" y="1465197"/>
                    </a:cubicBezTo>
                    <a:close/>
                    <a:moveTo>
                      <a:pt x="1440108" y="1463904"/>
                    </a:moveTo>
                    <a:cubicBezTo>
                      <a:pt x="1534423" y="1545064"/>
                      <a:pt x="1619825" y="1625218"/>
                      <a:pt x="1684523" y="1725284"/>
                    </a:cubicBezTo>
                    <a:cubicBezTo>
                      <a:pt x="1694731" y="1741243"/>
                      <a:pt x="1704580" y="1743831"/>
                      <a:pt x="1720466" y="1736355"/>
                    </a:cubicBezTo>
                    <a:cubicBezTo>
                      <a:pt x="1758351" y="1718584"/>
                      <a:pt x="1799326" y="1708398"/>
                      <a:pt x="1841092" y="1706378"/>
                    </a:cubicBezTo>
                    <a:cubicBezTo>
                      <a:pt x="1850725" y="1705946"/>
                      <a:pt x="1857051" y="1705084"/>
                      <a:pt x="1851228" y="1692504"/>
                    </a:cubicBezTo>
                    <a:cubicBezTo>
                      <a:pt x="1832681" y="1652161"/>
                      <a:pt x="1820605" y="1609187"/>
                      <a:pt x="1815284" y="1565121"/>
                    </a:cubicBezTo>
                    <a:cubicBezTo>
                      <a:pt x="1812984" y="1547724"/>
                      <a:pt x="1804358" y="1545495"/>
                      <a:pt x="1788687" y="1544417"/>
                    </a:cubicBezTo>
                    <a:cubicBezTo>
                      <a:pt x="1723270" y="1540248"/>
                      <a:pt x="1658356" y="1529479"/>
                      <a:pt x="1595095" y="1512283"/>
                    </a:cubicBezTo>
                    <a:cubicBezTo>
                      <a:pt x="1544487" y="1498481"/>
                      <a:pt x="1494885" y="1481372"/>
                      <a:pt x="1440108" y="1463904"/>
                    </a:cubicBezTo>
                    <a:close/>
                    <a:moveTo>
                      <a:pt x="1099508" y="1380155"/>
                    </a:moveTo>
                    <a:cubicBezTo>
                      <a:pt x="1105834" y="1414014"/>
                      <a:pt x="1111225" y="1448160"/>
                      <a:pt x="1118702" y="1481803"/>
                    </a:cubicBezTo>
                    <a:cubicBezTo>
                      <a:pt x="1149829" y="1623061"/>
                      <a:pt x="1191882" y="1760221"/>
                      <a:pt x="1273905" y="1881710"/>
                    </a:cubicBezTo>
                    <a:cubicBezTo>
                      <a:pt x="1289792" y="1905217"/>
                      <a:pt x="1304817" y="1929443"/>
                      <a:pt x="1325951" y="1949212"/>
                    </a:cubicBezTo>
                    <a:cubicBezTo>
                      <a:pt x="1332133" y="1956911"/>
                      <a:pt x="1343132" y="1958816"/>
                      <a:pt x="1351543" y="1953669"/>
                    </a:cubicBezTo>
                    <a:cubicBezTo>
                      <a:pt x="1366208" y="1947299"/>
                      <a:pt x="1381304" y="1941944"/>
                      <a:pt x="1396688" y="1937638"/>
                    </a:cubicBezTo>
                    <a:cubicBezTo>
                      <a:pt x="1403876" y="1935409"/>
                      <a:pt x="1412143" y="1927933"/>
                      <a:pt x="1418901" y="1936128"/>
                    </a:cubicBezTo>
                    <a:cubicBezTo>
                      <a:pt x="1425658" y="1944323"/>
                      <a:pt x="1417895" y="1953381"/>
                      <a:pt x="1413581" y="1960426"/>
                    </a:cubicBezTo>
                    <a:cubicBezTo>
                      <a:pt x="1391224" y="1996707"/>
                      <a:pt x="1368365" y="2032651"/>
                      <a:pt x="1345145" y="2068256"/>
                    </a:cubicBezTo>
                    <a:cubicBezTo>
                      <a:pt x="1296478" y="2142875"/>
                      <a:pt x="1253633" y="2220800"/>
                      <a:pt x="1211651" y="2299300"/>
                    </a:cubicBezTo>
                    <a:cubicBezTo>
                      <a:pt x="1171826" y="2373919"/>
                      <a:pt x="1132576" y="2449040"/>
                      <a:pt x="1098142" y="2531351"/>
                    </a:cubicBezTo>
                    <a:cubicBezTo>
                      <a:pt x="1076576" y="2487356"/>
                      <a:pt x="1055010" y="2447100"/>
                      <a:pt x="1035816" y="2405765"/>
                    </a:cubicBezTo>
                    <a:cubicBezTo>
                      <a:pt x="999873" y="2327192"/>
                      <a:pt x="956741" y="2252214"/>
                      <a:pt x="914471" y="2177093"/>
                    </a:cubicBezTo>
                    <a:cubicBezTo>
                      <a:pt x="870261" y="2098880"/>
                      <a:pt x="821809" y="2023255"/>
                      <a:pt x="772495" y="1948277"/>
                    </a:cubicBezTo>
                    <a:cubicBezTo>
                      <a:pt x="770266" y="1943489"/>
                      <a:pt x="768757" y="1938407"/>
                      <a:pt x="767966" y="1933181"/>
                    </a:cubicBezTo>
                    <a:lnTo>
                      <a:pt x="769188" y="1931959"/>
                    </a:lnTo>
                    <a:cubicBezTo>
                      <a:pt x="794708" y="1932749"/>
                      <a:pt x="817568" y="1943461"/>
                      <a:pt x="840428" y="1952806"/>
                    </a:cubicBezTo>
                    <a:cubicBezTo>
                      <a:pt x="853368" y="1958125"/>
                      <a:pt x="861203" y="1957335"/>
                      <a:pt x="870261" y="1946911"/>
                    </a:cubicBezTo>
                    <a:cubicBezTo>
                      <a:pt x="901603" y="1910572"/>
                      <a:pt x="929137" y="1871085"/>
                      <a:pt x="952428" y="1829089"/>
                    </a:cubicBezTo>
                    <a:cubicBezTo>
                      <a:pt x="1011447" y="1724206"/>
                      <a:pt x="1044946" y="1610265"/>
                      <a:pt x="1073341" y="1494528"/>
                    </a:cubicBezTo>
                    <a:cubicBezTo>
                      <a:pt x="1082543" y="1457074"/>
                      <a:pt x="1087287" y="1418615"/>
                      <a:pt x="1099508" y="1380155"/>
                    </a:cubicBezTo>
                    <a:close/>
                    <a:moveTo>
                      <a:pt x="353466" y="1306974"/>
                    </a:moveTo>
                    <a:cubicBezTo>
                      <a:pt x="363962" y="1328540"/>
                      <a:pt x="367341" y="1351400"/>
                      <a:pt x="371366" y="1374045"/>
                    </a:cubicBezTo>
                    <a:cubicBezTo>
                      <a:pt x="375176" y="1395611"/>
                      <a:pt x="381359" y="1408263"/>
                      <a:pt x="408244" y="1412935"/>
                    </a:cubicBezTo>
                    <a:cubicBezTo>
                      <a:pt x="500834" y="1428967"/>
                      <a:pt x="592203" y="1422784"/>
                      <a:pt x="683930" y="1408335"/>
                    </a:cubicBezTo>
                    <a:cubicBezTo>
                      <a:pt x="780690" y="1393023"/>
                      <a:pt x="873783" y="1364556"/>
                      <a:pt x="965727" y="1331847"/>
                    </a:cubicBezTo>
                    <a:cubicBezTo>
                      <a:pt x="970040" y="1330790"/>
                      <a:pt x="974497" y="1330165"/>
                      <a:pt x="978953" y="1329978"/>
                    </a:cubicBezTo>
                    <a:lnTo>
                      <a:pt x="984489" y="1335442"/>
                    </a:lnTo>
                    <a:cubicBezTo>
                      <a:pt x="929136" y="1383318"/>
                      <a:pt x="875796" y="1433280"/>
                      <a:pt x="825116" y="1486404"/>
                    </a:cubicBezTo>
                    <a:cubicBezTo>
                      <a:pt x="743165" y="1571734"/>
                      <a:pt x="674153" y="1665762"/>
                      <a:pt x="629009" y="1776180"/>
                    </a:cubicBezTo>
                    <a:cubicBezTo>
                      <a:pt x="613121" y="1815286"/>
                      <a:pt x="613265" y="1814927"/>
                      <a:pt x="643817" y="1843034"/>
                    </a:cubicBezTo>
                    <a:cubicBezTo>
                      <a:pt x="658913" y="1856908"/>
                      <a:pt x="671565" y="1873442"/>
                      <a:pt x="686949" y="1890408"/>
                    </a:cubicBezTo>
                    <a:cubicBezTo>
                      <a:pt x="462591" y="1869489"/>
                      <a:pt x="236722" y="1880272"/>
                      <a:pt x="11213" y="1895296"/>
                    </a:cubicBezTo>
                    <a:lnTo>
                      <a:pt x="9920" y="1893714"/>
                    </a:lnTo>
                    <a:cubicBezTo>
                      <a:pt x="19768" y="1859353"/>
                      <a:pt x="45863" y="1835270"/>
                      <a:pt x="64913" y="1806660"/>
                    </a:cubicBezTo>
                    <a:cubicBezTo>
                      <a:pt x="142839" y="1688766"/>
                      <a:pt x="215875" y="1568211"/>
                      <a:pt x="282874" y="1443559"/>
                    </a:cubicBezTo>
                    <a:cubicBezTo>
                      <a:pt x="306884" y="1398846"/>
                      <a:pt x="329169" y="1353413"/>
                      <a:pt x="353466" y="1306974"/>
                    </a:cubicBezTo>
                    <a:close/>
                    <a:moveTo>
                      <a:pt x="1840877" y="1306615"/>
                    </a:moveTo>
                    <a:cubicBezTo>
                      <a:pt x="1942165" y="1512643"/>
                      <a:pt x="2059987" y="1710138"/>
                      <a:pt x="2193122" y="1897166"/>
                    </a:cubicBezTo>
                    <a:cubicBezTo>
                      <a:pt x="1959993" y="1878547"/>
                      <a:pt x="1733046" y="1869777"/>
                      <a:pt x="1502649" y="1885592"/>
                    </a:cubicBezTo>
                    <a:cubicBezTo>
                      <a:pt x="1521699" y="1866642"/>
                      <a:pt x="1541756" y="1848764"/>
                      <a:pt x="1562746" y="1832036"/>
                    </a:cubicBezTo>
                    <a:cubicBezTo>
                      <a:pt x="1577123" y="1821684"/>
                      <a:pt x="1577627" y="1811476"/>
                      <a:pt x="1572810" y="1797818"/>
                    </a:cubicBezTo>
                    <a:cubicBezTo>
                      <a:pt x="1544056" y="1715292"/>
                      <a:pt x="1497977" y="1642614"/>
                      <a:pt x="1445499" y="1573747"/>
                    </a:cubicBezTo>
                    <a:cubicBezTo>
                      <a:pt x="1395969" y="1509049"/>
                      <a:pt x="1336303" y="1453265"/>
                      <a:pt x="1278434" y="1396187"/>
                    </a:cubicBezTo>
                    <a:cubicBezTo>
                      <a:pt x="1261397" y="1379365"/>
                      <a:pt x="1241628" y="1365491"/>
                      <a:pt x="1223297" y="1350035"/>
                    </a:cubicBezTo>
                    <a:cubicBezTo>
                      <a:pt x="1215246" y="1343206"/>
                      <a:pt x="1205541" y="1337455"/>
                      <a:pt x="1203528" y="1325738"/>
                    </a:cubicBezTo>
                    <a:lnTo>
                      <a:pt x="1204894" y="1324156"/>
                    </a:lnTo>
                    <a:cubicBezTo>
                      <a:pt x="1303379" y="1357080"/>
                      <a:pt x="1401720" y="1390436"/>
                      <a:pt x="1504662" y="1407473"/>
                    </a:cubicBezTo>
                    <a:cubicBezTo>
                      <a:pt x="1602860" y="1423647"/>
                      <a:pt x="1700985" y="1429039"/>
                      <a:pt x="1799398" y="1410133"/>
                    </a:cubicBezTo>
                    <a:cubicBezTo>
                      <a:pt x="1809246" y="1408954"/>
                      <a:pt x="1817154" y="1401398"/>
                      <a:pt x="1818808" y="1391586"/>
                    </a:cubicBezTo>
                    <a:cubicBezTo>
                      <a:pt x="1825996" y="1365347"/>
                      <a:pt x="1825996" y="1337167"/>
                      <a:pt x="1840877" y="1306615"/>
                    </a:cubicBezTo>
                    <a:close/>
                    <a:moveTo>
                      <a:pt x="902825" y="934097"/>
                    </a:moveTo>
                    <a:cubicBezTo>
                      <a:pt x="949696" y="946678"/>
                      <a:pt x="985998" y="974498"/>
                      <a:pt x="1028267" y="988732"/>
                    </a:cubicBezTo>
                    <a:cubicBezTo>
                      <a:pt x="1036319" y="991463"/>
                      <a:pt x="1036894" y="998220"/>
                      <a:pt x="1039050" y="1005409"/>
                    </a:cubicBezTo>
                    <a:cubicBezTo>
                      <a:pt x="1060472" y="1078583"/>
                      <a:pt x="1078157" y="1152791"/>
                      <a:pt x="1092103" y="1227755"/>
                    </a:cubicBezTo>
                    <a:cubicBezTo>
                      <a:pt x="1093109" y="1233147"/>
                      <a:pt x="1093109" y="1238610"/>
                      <a:pt x="1100873" y="1239976"/>
                    </a:cubicBezTo>
                    <a:cubicBezTo>
                      <a:pt x="1112950" y="1166795"/>
                      <a:pt x="1127471" y="1094046"/>
                      <a:pt x="1145587" y="1022087"/>
                    </a:cubicBezTo>
                    <a:cubicBezTo>
                      <a:pt x="1151481" y="998580"/>
                      <a:pt x="1161618" y="982334"/>
                      <a:pt x="1185412" y="973707"/>
                    </a:cubicBezTo>
                    <a:cubicBezTo>
                      <a:pt x="1215461" y="962780"/>
                      <a:pt x="1244575" y="949409"/>
                      <a:pt x="1273977" y="936685"/>
                    </a:cubicBezTo>
                    <a:cubicBezTo>
                      <a:pt x="1286197" y="931438"/>
                      <a:pt x="1289576" y="933810"/>
                      <a:pt x="1291733" y="948043"/>
                    </a:cubicBezTo>
                    <a:cubicBezTo>
                      <a:pt x="1296836" y="981471"/>
                      <a:pt x="1293818" y="1015473"/>
                      <a:pt x="1301293" y="1048685"/>
                    </a:cubicBezTo>
                    <a:cubicBezTo>
                      <a:pt x="1306757" y="1066369"/>
                      <a:pt x="1300359" y="1085584"/>
                      <a:pt x="1285335" y="1096418"/>
                    </a:cubicBezTo>
                    <a:cubicBezTo>
                      <a:pt x="1244072" y="1127760"/>
                      <a:pt x="1209853" y="1166867"/>
                      <a:pt x="1173263" y="1203242"/>
                    </a:cubicBezTo>
                    <a:cubicBezTo>
                      <a:pt x="1158382" y="1217619"/>
                      <a:pt x="1135739" y="1224808"/>
                      <a:pt x="1128765" y="1247812"/>
                    </a:cubicBezTo>
                    <a:lnTo>
                      <a:pt x="1122439" y="1250543"/>
                    </a:lnTo>
                    <a:cubicBezTo>
                      <a:pt x="1123086" y="1251492"/>
                      <a:pt x="1123805" y="1252383"/>
                      <a:pt x="1124596" y="1253203"/>
                    </a:cubicBezTo>
                    <a:cubicBezTo>
                      <a:pt x="1126033" y="1252197"/>
                      <a:pt x="1127830" y="1250831"/>
                      <a:pt x="1129628" y="1249537"/>
                    </a:cubicBezTo>
                    <a:cubicBezTo>
                      <a:pt x="1174342" y="1235159"/>
                      <a:pt x="1218911" y="1219775"/>
                      <a:pt x="1263840" y="1205758"/>
                    </a:cubicBezTo>
                    <a:cubicBezTo>
                      <a:pt x="1293458" y="1196484"/>
                      <a:pt x="1323435" y="1188505"/>
                      <a:pt x="1353483" y="1180526"/>
                    </a:cubicBezTo>
                    <a:cubicBezTo>
                      <a:pt x="1362038" y="1177420"/>
                      <a:pt x="1371599" y="1178793"/>
                      <a:pt x="1378931" y="1184192"/>
                    </a:cubicBezTo>
                    <a:cubicBezTo>
                      <a:pt x="1413149" y="1210646"/>
                      <a:pt x="1447656" y="1236597"/>
                      <a:pt x="1483814" y="1264130"/>
                    </a:cubicBezTo>
                    <a:cubicBezTo>
                      <a:pt x="1447870" y="1289003"/>
                      <a:pt x="1413149" y="1312150"/>
                      <a:pt x="1379578" y="1336735"/>
                    </a:cubicBezTo>
                    <a:cubicBezTo>
                      <a:pt x="1369011" y="1344873"/>
                      <a:pt x="1355065" y="1347166"/>
                      <a:pt x="1342413" y="1342846"/>
                    </a:cubicBezTo>
                    <a:cubicBezTo>
                      <a:pt x="1266716" y="1324227"/>
                      <a:pt x="1192672" y="1299714"/>
                      <a:pt x="1116257" y="1279513"/>
                    </a:cubicBezTo>
                    <a:cubicBezTo>
                      <a:pt x="1133797" y="1293891"/>
                      <a:pt x="1151697" y="1308268"/>
                      <a:pt x="1168806" y="1323724"/>
                    </a:cubicBezTo>
                    <a:cubicBezTo>
                      <a:pt x="1207122" y="1358014"/>
                      <a:pt x="1244718" y="1393095"/>
                      <a:pt x="1283250" y="1427097"/>
                    </a:cubicBezTo>
                    <a:cubicBezTo>
                      <a:pt x="1303234" y="1444782"/>
                      <a:pt x="1310927" y="1464406"/>
                      <a:pt x="1304816" y="1491364"/>
                    </a:cubicBezTo>
                    <a:cubicBezTo>
                      <a:pt x="1300144" y="1513958"/>
                      <a:pt x="1297412" y="1536897"/>
                      <a:pt x="1296621" y="1559944"/>
                    </a:cubicBezTo>
                    <a:cubicBezTo>
                      <a:pt x="1296190" y="1572330"/>
                      <a:pt x="1293458" y="1584529"/>
                      <a:pt x="1288498" y="1595887"/>
                    </a:cubicBezTo>
                    <a:cubicBezTo>
                      <a:pt x="1246013" y="1581510"/>
                      <a:pt x="1208488" y="1558937"/>
                      <a:pt x="1169094" y="1540247"/>
                    </a:cubicBezTo>
                    <a:cubicBezTo>
                      <a:pt x="1156945" y="1534424"/>
                      <a:pt x="1153710" y="1524144"/>
                      <a:pt x="1150907" y="1512571"/>
                    </a:cubicBezTo>
                    <a:cubicBezTo>
                      <a:pt x="1133797" y="1440684"/>
                      <a:pt x="1113597" y="1370163"/>
                      <a:pt x="1101807" y="1297342"/>
                    </a:cubicBezTo>
                    <a:cubicBezTo>
                      <a:pt x="1100010" y="1291885"/>
                      <a:pt x="1097638" y="1286652"/>
                      <a:pt x="1094619" y="1281742"/>
                    </a:cubicBezTo>
                    <a:cubicBezTo>
                      <a:pt x="1082038" y="1360817"/>
                      <a:pt x="1068165" y="1434789"/>
                      <a:pt x="1049546" y="1508042"/>
                    </a:cubicBezTo>
                    <a:cubicBezTo>
                      <a:pt x="1043579" y="1531477"/>
                      <a:pt x="1033587" y="1547867"/>
                      <a:pt x="1009793" y="1556493"/>
                    </a:cubicBezTo>
                    <a:cubicBezTo>
                      <a:pt x="979816" y="1567420"/>
                      <a:pt x="950630" y="1580863"/>
                      <a:pt x="921228" y="1593515"/>
                    </a:cubicBezTo>
                    <a:cubicBezTo>
                      <a:pt x="909367" y="1598547"/>
                      <a:pt x="905413" y="1596894"/>
                      <a:pt x="903328" y="1582373"/>
                    </a:cubicBezTo>
                    <a:cubicBezTo>
                      <a:pt x="898440" y="1548873"/>
                      <a:pt x="901172" y="1514871"/>
                      <a:pt x="893767" y="1481731"/>
                    </a:cubicBezTo>
                    <a:cubicBezTo>
                      <a:pt x="889023" y="1464040"/>
                      <a:pt x="895205" y="1445241"/>
                      <a:pt x="909510" y="1433783"/>
                    </a:cubicBezTo>
                    <a:cubicBezTo>
                      <a:pt x="957963" y="1390651"/>
                      <a:pt x="1005192" y="1346009"/>
                      <a:pt x="1052709" y="1301727"/>
                    </a:cubicBezTo>
                    <a:cubicBezTo>
                      <a:pt x="1058460" y="1296407"/>
                      <a:pt x="1065649" y="1291662"/>
                      <a:pt x="1066296" y="1282533"/>
                    </a:cubicBezTo>
                    <a:lnTo>
                      <a:pt x="1072622" y="1279801"/>
                    </a:lnTo>
                    <a:cubicBezTo>
                      <a:pt x="1071975" y="1278852"/>
                      <a:pt x="1071255" y="1277961"/>
                      <a:pt x="1070465" y="1277141"/>
                    </a:cubicBezTo>
                    <a:cubicBezTo>
                      <a:pt x="1068596" y="1278291"/>
                      <a:pt x="1066799" y="1279657"/>
                      <a:pt x="1065001" y="1280951"/>
                    </a:cubicBezTo>
                    <a:cubicBezTo>
                      <a:pt x="1032868" y="1285265"/>
                      <a:pt x="1004832" y="1302158"/>
                      <a:pt x="974065" y="1310856"/>
                    </a:cubicBezTo>
                    <a:cubicBezTo>
                      <a:pt x="930933" y="1323221"/>
                      <a:pt x="887153" y="1336232"/>
                      <a:pt x="843734" y="1349028"/>
                    </a:cubicBezTo>
                    <a:cubicBezTo>
                      <a:pt x="834605" y="1353018"/>
                      <a:pt x="824038" y="1351983"/>
                      <a:pt x="815842" y="1346297"/>
                    </a:cubicBezTo>
                    <a:cubicBezTo>
                      <a:pt x="781480" y="1319986"/>
                      <a:pt x="747046" y="1293891"/>
                      <a:pt x="710528" y="1266071"/>
                    </a:cubicBezTo>
                    <a:cubicBezTo>
                      <a:pt x="749275" y="1239185"/>
                      <a:pt x="786297" y="1213234"/>
                      <a:pt x="823534" y="1187714"/>
                    </a:cubicBezTo>
                    <a:cubicBezTo>
                      <a:pt x="831513" y="1182251"/>
                      <a:pt x="840427" y="1184335"/>
                      <a:pt x="849341" y="1186708"/>
                    </a:cubicBezTo>
                    <a:cubicBezTo>
                      <a:pt x="923169" y="1206189"/>
                      <a:pt x="996637" y="1226605"/>
                      <a:pt x="1068309" y="1253131"/>
                    </a:cubicBezTo>
                    <a:cubicBezTo>
                      <a:pt x="1073269" y="1253692"/>
                      <a:pt x="1078301" y="1253692"/>
                      <a:pt x="1083261" y="1253131"/>
                    </a:cubicBezTo>
                    <a:cubicBezTo>
                      <a:pt x="1031143" y="1215319"/>
                      <a:pt x="988371" y="1174056"/>
                      <a:pt x="944735" y="1133799"/>
                    </a:cubicBezTo>
                    <a:cubicBezTo>
                      <a:pt x="930358" y="1120788"/>
                      <a:pt x="915980" y="1107992"/>
                      <a:pt x="902321" y="1094118"/>
                    </a:cubicBezTo>
                    <a:cubicBezTo>
                      <a:pt x="893983" y="1085491"/>
                      <a:pt x="886795" y="1075786"/>
                      <a:pt x="887944" y="1063494"/>
                    </a:cubicBezTo>
                    <a:cubicBezTo>
                      <a:pt x="892401" y="1020362"/>
                      <a:pt x="897793" y="977230"/>
                      <a:pt x="902825" y="934097"/>
                    </a:cubicBezTo>
                    <a:close/>
                    <a:moveTo>
                      <a:pt x="493799" y="790890"/>
                    </a:moveTo>
                    <a:cubicBezTo>
                      <a:pt x="488057" y="789299"/>
                      <a:pt x="481641" y="790647"/>
                      <a:pt x="473805" y="794349"/>
                    </a:cubicBezTo>
                    <a:cubicBezTo>
                      <a:pt x="435850" y="811955"/>
                      <a:pt x="394874" y="822134"/>
                      <a:pt x="353108" y="824327"/>
                    </a:cubicBezTo>
                    <a:cubicBezTo>
                      <a:pt x="345919" y="824686"/>
                      <a:pt x="336646" y="823823"/>
                      <a:pt x="342397" y="835756"/>
                    </a:cubicBezTo>
                    <a:cubicBezTo>
                      <a:pt x="363531" y="879392"/>
                      <a:pt x="373595" y="926190"/>
                      <a:pt x="381647" y="973420"/>
                    </a:cubicBezTo>
                    <a:cubicBezTo>
                      <a:pt x="383947" y="986863"/>
                      <a:pt x="392286" y="985209"/>
                      <a:pt x="401128" y="985640"/>
                    </a:cubicBezTo>
                    <a:cubicBezTo>
                      <a:pt x="465826" y="988372"/>
                      <a:pt x="529374" y="1001887"/>
                      <a:pt x="592490" y="1015689"/>
                    </a:cubicBezTo>
                    <a:cubicBezTo>
                      <a:pt x="645759" y="1027478"/>
                      <a:pt x="696510" y="1048613"/>
                      <a:pt x="755314" y="1067951"/>
                    </a:cubicBezTo>
                    <a:cubicBezTo>
                      <a:pt x="659704" y="985209"/>
                      <a:pt x="573728" y="905271"/>
                      <a:pt x="509749" y="805061"/>
                    </a:cubicBezTo>
                    <a:cubicBezTo>
                      <a:pt x="504609" y="797010"/>
                      <a:pt x="499541" y="792481"/>
                      <a:pt x="493799" y="790890"/>
                    </a:cubicBezTo>
                    <a:close/>
                    <a:moveTo>
                      <a:pt x="1700212" y="789524"/>
                    </a:moveTo>
                    <a:cubicBezTo>
                      <a:pt x="1696061" y="790522"/>
                      <a:pt x="1692323" y="793595"/>
                      <a:pt x="1688477" y="799526"/>
                    </a:cubicBezTo>
                    <a:cubicBezTo>
                      <a:pt x="1622700" y="901748"/>
                      <a:pt x="1536004" y="984706"/>
                      <a:pt x="1445427" y="1064500"/>
                    </a:cubicBezTo>
                    <a:cubicBezTo>
                      <a:pt x="1560446" y="1021368"/>
                      <a:pt x="1677765" y="992254"/>
                      <a:pt x="1800044" y="985425"/>
                    </a:cubicBezTo>
                    <a:cubicBezTo>
                      <a:pt x="1811690" y="984778"/>
                      <a:pt x="1811690" y="977373"/>
                      <a:pt x="1813272" y="969250"/>
                    </a:cubicBezTo>
                    <a:cubicBezTo>
                      <a:pt x="1821826" y="923890"/>
                      <a:pt x="1831244" y="878745"/>
                      <a:pt x="1851587" y="836835"/>
                    </a:cubicBezTo>
                    <a:cubicBezTo>
                      <a:pt x="1856619" y="826483"/>
                      <a:pt x="1851587" y="824327"/>
                      <a:pt x="1842745" y="824039"/>
                    </a:cubicBezTo>
                    <a:cubicBezTo>
                      <a:pt x="1797672" y="822745"/>
                      <a:pt x="1755403" y="809661"/>
                      <a:pt x="1714428" y="791978"/>
                    </a:cubicBezTo>
                    <a:cubicBezTo>
                      <a:pt x="1708929" y="789606"/>
                      <a:pt x="1704364" y="788527"/>
                      <a:pt x="1700212" y="789524"/>
                    </a:cubicBezTo>
                    <a:close/>
                    <a:moveTo>
                      <a:pt x="2193768" y="632029"/>
                    </a:moveTo>
                    <a:cubicBezTo>
                      <a:pt x="2059556" y="820487"/>
                      <a:pt x="1941086" y="1019657"/>
                      <a:pt x="1839510" y="1227539"/>
                    </a:cubicBezTo>
                    <a:cubicBezTo>
                      <a:pt x="1832825" y="1200151"/>
                      <a:pt x="1827074" y="1180813"/>
                      <a:pt x="1823479" y="1161188"/>
                    </a:cubicBezTo>
                    <a:cubicBezTo>
                      <a:pt x="1816722" y="1124454"/>
                      <a:pt x="1811906" y="1119422"/>
                      <a:pt x="1774812" y="1114821"/>
                    </a:cubicBezTo>
                    <a:cubicBezTo>
                      <a:pt x="1628163" y="1096562"/>
                      <a:pt x="1485899" y="1119709"/>
                      <a:pt x="1345432" y="1159966"/>
                    </a:cubicBezTo>
                    <a:cubicBezTo>
                      <a:pt x="1295974" y="1174422"/>
                      <a:pt x="1247235" y="1191366"/>
                      <a:pt x="1199502" y="1210718"/>
                    </a:cubicBezTo>
                    <a:cubicBezTo>
                      <a:pt x="1197417" y="1211509"/>
                      <a:pt x="1194470" y="1210215"/>
                      <a:pt x="1187425" y="1209280"/>
                    </a:cubicBezTo>
                    <a:cubicBezTo>
                      <a:pt x="1255502" y="1160325"/>
                      <a:pt x="1311861" y="1103463"/>
                      <a:pt x="1367142" y="1045810"/>
                    </a:cubicBezTo>
                    <a:cubicBezTo>
                      <a:pt x="1454269" y="955304"/>
                      <a:pt x="1527953" y="855669"/>
                      <a:pt x="1571301" y="736049"/>
                    </a:cubicBezTo>
                    <a:cubicBezTo>
                      <a:pt x="1577771" y="718222"/>
                      <a:pt x="1576045" y="706791"/>
                      <a:pt x="1560015" y="694786"/>
                    </a:cubicBezTo>
                    <a:cubicBezTo>
                      <a:pt x="1540246" y="679978"/>
                      <a:pt x="1523137" y="661647"/>
                      <a:pt x="1499917" y="640296"/>
                    </a:cubicBezTo>
                    <a:cubicBezTo>
                      <a:pt x="1733909" y="659202"/>
                      <a:pt x="1962149" y="653883"/>
                      <a:pt x="2193768" y="632029"/>
                    </a:cubicBezTo>
                    <a:close/>
                    <a:moveTo>
                      <a:pt x="0" y="631957"/>
                    </a:moveTo>
                    <a:cubicBezTo>
                      <a:pt x="231475" y="653523"/>
                      <a:pt x="459356" y="659058"/>
                      <a:pt x="693564" y="640224"/>
                    </a:cubicBezTo>
                    <a:cubicBezTo>
                      <a:pt x="671279" y="661000"/>
                      <a:pt x="654170" y="679618"/>
                      <a:pt x="634329" y="694571"/>
                    </a:cubicBezTo>
                    <a:cubicBezTo>
                      <a:pt x="619952" y="705641"/>
                      <a:pt x="615423" y="716137"/>
                      <a:pt x="621173" y="733246"/>
                    </a:cubicBezTo>
                    <a:cubicBezTo>
                      <a:pt x="635551" y="774523"/>
                      <a:pt x="653954" y="814262"/>
                      <a:pt x="676239" y="851859"/>
                    </a:cubicBezTo>
                    <a:cubicBezTo>
                      <a:pt x="740937" y="961343"/>
                      <a:pt x="828423" y="1051273"/>
                      <a:pt x="919359" y="1138400"/>
                    </a:cubicBezTo>
                    <a:cubicBezTo>
                      <a:pt x="942795" y="1160900"/>
                      <a:pt x="973347" y="1175709"/>
                      <a:pt x="990600" y="1204895"/>
                    </a:cubicBezTo>
                    <a:lnTo>
                      <a:pt x="989234" y="1206477"/>
                    </a:lnTo>
                    <a:cubicBezTo>
                      <a:pt x="890174" y="1172690"/>
                      <a:pt x="791042" y="1138975"/>
                      <a:pt x="687310" y="1122513"/>
                    </a:cubicBezTo>
                    <a:cubicBezTo>
                      <a:pt x="591125" y="1107201"/>
                      <a:pt x="494653" y="1100947"/>
                      <a:pt x="398037" y="1119781"/>
                    </a:cubicBezTo>
                    <a:cubicBezTo>
                      <a:pt x="383660" y="1122585"/>
                      <a:pt x="377837" y="1129054"/>
                      <a:pt x="374530" y="1143648"/>
                    </a:cubicBezTo>
                    <a:cubicBezTo>
                      <a:pt x="368779" y="1169023"/>
                      <a:pt x="366335" y="1195694"/>
                      <a:pt x="352964" y="1223154"/>
                    </a:cubicBezTo>
                    <a:cubicBezTo>
                      <a:pt x="251388" y="1016940"/>
                      <a:pt x="133349" y="819237"/>
                      <a:pt x="0" y="631957"/>
                    </a:cubicBezTo>
                    <a:close/>
                    <a:moveTo>
                      <a:pt x="1094260" y="391137"/>
                    </a:moveTo>
                    <a:cubicBezTo>
                      <a:pt x="1067014" y="430818"/>
                      <a:pt x="1035744" y="466761"/>
                      <a:pt x="995127" y="493575"/>
                    </a:cubicBezTo>
                    <a:cubicBezTo>
                      <a:pt x="981613" y="502417"/>
                      <a:pt x="986788" y="511906"/>
                      <a:pt x="992037" y="523193"/>
                    </a:cubicBezTo>
                    <a:cubicBezTo>
                      <a:pt x="1042501" y="631526"/>
                      <a:pt x="1078876" y="744173"/>
                      <a:pt x="1093684" y="865374"/>
                    </a:cubicBezTo>
                    <a:cubicBezTo>
                      <a:pt x="1108061" y="854519"/>
                      <a:pt x="1102167" y="841364"/>
                      <a:pt x="1104036" y="830796"/>
                    </a:cubicBezTo>
                    <a:cubicBezTo>
                      <a:pt x="1123086" y="722326"/>
                      <a:pt x="1156945" y="616990"/>
                      <a:pt x="1204678" y="517729"/>
                    </a:cubicBezTo>
                    <a:cubicBezTo>
                      <a:pt x="1208488" y="509822"/>
                      <a:pt x="1210932" y="503783"/>
                      <a:pt x="1201874" y="497098"/>
                    </a:cubicBezTo>
                    <a:cubicBezTo>
                      <a:pt x="1173263" y="476157"/>
                      <a:pt x="1147240" y="451852"/>
                      <a:pt x="1124452" y="424708"/>
                    </a:cubicBezTo>
                    <a:cubicBezTo>
                      <a:pt x="1114963" y="413350"/>
                      <a:pt x="1110074" y="397606"/>
                      <a:pt x="1094260" y="391137"/>
                    </a:cubicBezTo>
                    <a:close/>
                    <a:moveTo>
                      <a:pt x="1095841" y="0"/>
                    </a:moveTo>
                    <a:cubicBezTo>
                      <a:pt x="1112950" y="34866"/>
                      <a:pt x="1129268" y="66640"/>
                      <a:pt x="1144293" y="98989"/>
                    </a:cubicBezTo>
                    <a:cubicBezTo>
                      <a:pt x="1196123" y="208429"/>
                      <a:pt x="1253704" y="315044"/>
                      <a:pt x="1316821" y="418382"/>
                    </a:cubicBezTo>
                    <a:cubicBezTo>
                      <a:pt x="1349889" y="473159"/>
                      <a:pt x="1385041" y="526643"/>
                      <a:pt x="1419619" y="580486"/>
                    </a:cubicBezTo>
                    <a:cubicBezTo>
                      <a:pt x="1423142" y="585648"/>
                      <a:pt x="1425155" y="591658"/>
                      <a:pt x="1425514" y="597883"/>
                    </a:cubicBezTo>
                    <a:lnTo>
                      <a:pt x="1424939" y="598674"/>
                    </a:lnTo>
                    <a:cubicBezTo>
                      <a:pt x="1398556" y="597523"/>
                      <a:pt x="1374618" y="586525"/>
                      <a:pt x="1351183" y="577108"/>
                    </a:cubicBezTo>
                    <a:cubicBezTo>
                      <a:pt x="1342628" y="572241"/>
                      <a:pt x="1331774" y="574383"/>
                      <a:pt x="1325735" y="582140"/>
                    </a:cubicBezTo>
                    <a:cubicBezTo>
                      <a:pt x="1291589" y="615639"/>
                      <a:pt x="1267435" y="656183"/>
                      <a:pt x="1244215" y="697159"/>
                    </a:cubicBezTo>
                    <a:cubicBezTo>
                      <a:pt x="1171897" y="824758"/>
                      <a:pt x="1133438" y="963787"/>
                      <a:pt x="1107630" y="1106914"/>
                    </a:cubicBezTo>
                    <a:cubicBezTo>
                      <a:pt x="1105545" y="1122003"/>
                      <a:pt x="1101376" y="1136725"/>
                      <a:pt x="1095122" y="1150620"/>
                    </a:cubicBezTo>
                    <a:cubicBezTo>
                      <a:pt x="1088580" y="1119422"/>
                      <a:pt x="1081176" y="1088367"/>
                      <a:pt x="1075784" y="1057168"/>
                    </a:cubicBezTo>
                    <a:cubicBezTo>
                      <a:pt x="1058388" y="962816"/>
                      <a:pt x="1030352" y="870737"/>
                      <a:pt x="992252" y="782704"/>
                    </a:cubicBezTo>
                    <a:cubicBezTo>
                      <a:pt x="966373" y="721262"/>
                      <a:pt x="932873" y="663300"/>
                      <a:pt x="892617" y="610176"/>
                    </a:cubicBezTo>
                    <a:cubicBezTo>
                      <a:pt x="887801" y="603778"/>
                      <a:pt x="882050" y="598099"/>
                      <a:pt x="877233" y="591773"/>
                    </a:cubicBezTo>
                    <a:cubicBezTo>
                      <a:pt x="865013" y="575526"/>
                      <a:pt x="852863" y="571285"/>
                      <a:pt x="832304" y="581637"/>
                    </a:cubicBezTo>
                    <a:cubicBezTo>
                      <a:pt x="808940" y="592973"/>
                      <a:pt x="783780" y="600263"/>
                      <a:pt x="757973" y="603203"/>
                    </a:cubicBezTo>
                    <a:cubicBezTo>
                      <a:pt x="889094" y="411768"/>
                      <a:pt x="998578" y="211635"/>
                      <a:pt x="1095841" y="0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5" name="任意多边形: 形状 424">
                <a:extLst>
                  <a:ext uri="{FF2B5EF4-FFF2-40B4-BE49-F238E27FC236}">
                    <a16:creationId xmlns:a16="http://schemas.microsoft.com/office/drawing/2014/main" id="{058CA809-B982-93BB-7FEC-697E1F9560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983" y="3605983"/>
                <a:ext cx="286019" cy="330033"/>
              </a:xfrm>
              <a:custGeom>
                <a:avLst/>
                <a:gdLst>
                  <a:gd name="connsiteX0" fmla="*/ 1098070 w 2193768"/>
                  <a:gd name="connsiteY0" fmla="*/ 1666697 h 2531351"/>
                  <a:gd name="connsiteX1" fmla="*/ 1071904 w 2193768"/>
                  <a:gd name="connsiteY1" fmla="*/ 1783225 h 2531351"/>
                  <a:gd name="connsiteX2" fmla="*/ 991678 w 2193768"/>
                  <a:gd name="connsiteY2" fmla="*/ 2008518 h 2531351"/>
                  <a:gd name="connsiteX3" fmla="*/ 997285 w 2193768"/>
                  <a:gd name="connsiteY3" fmla="*/ 2036626 h 2531351"/>
                  <a:gd name="connsiteX4" fmla="*/ 1082327 w 2193768"/>
                  <a:gd name="connsiteY4" fmla="*/ 2123752 h 2531351"/>
                  <a:gd name="connsiteX5" fmla="*/ 1111513 w 2193768"/>
                  <a:gd name="connsiteY5" fmla="*/ 2124256 h 2531351"/>
                  <a:gd name="connsiteX6" fmla="*/ 1194255 w 2193768"/>
                  <a:gd name="connsiteY6" fmla="*/ 2038639 h 2531351"/>
                  <a:gd name="connsiteX7" fmla="*/ 1202306 w 2193768"/>
                  <a:gd name="connsiteY7" fmla="*/ 2006936 h 2531351"/>
                  <a:gd name="connsiteX8" fmla="*/ 1112735 w 2193768"/>
                  <a:gd name="connsiteY8" fmla="*/ 1734701 h 2531351"/>
                  <a:gd name="connsiteX9" fmla="*/ 1098070 w 2193768"/>
                  <a:gd name="connsiteY9" fmla="*/ 1666697 h 2531351"/>
                  <a:gd name="connsiteX10" fmla="*/ 747765 w 2193768"/>
                  <a:gd name="connsiteY10" fmla="*/ 1464838 h 2531351"/>
                  <a:gd name="connsiteX11" fmla="*/ 702693 w 2193768"/>
                  <a:gd name="connsiteY11" fmla="*/ 1479934 h 2531351"/>
                  <a:gd name="connsiteX12" fmla="*/ 438724 w 2193768"/>
                  <a:gd name="connsiteY12" fmla="*/ 1540607 h 2531351"/>
                  <a:gd name="connsiteX13" fmla="*/ 386894 w 2193768"/>
                  <a:gd name="connsiteY13" fmla="*/ 1547795 h 2531351"/>
                  <a:gd name="connsiteX14" fmla="*/ 373307 w 2193768"/>
                  <a:gd name="connsiteY14" fmla="*/ 1600272 h 2531351"/>
                  <a:gd name="connsiteX15" fmla="*/ 338370 w 2193768"/>
                  <a:gd name="connsiteY15" fmla="*/ 1704796 h 2531351"/>
                  <a:gd name="connsiteX16" fmla="*/ 477471 w 2193768"/>
                  <a:gd name="connsiteY16" fmla="*/ 1737792 h 2531351"/>
                  <a:gd name="connsiteX17" fmla="*/ 507592 w 2193768"/>
                  <a:gd name="connsiteY17" fmla="*/ 1728231 h 2531351"/>
                  <a:gd name="connsiteX18" fmla="*/ 747837 w 2193768"/>
                  <a:gd name="connsiteY18" fmla="*/ 1465197 h 2531351"/>
                  <a:gd name="connsiteX19" fmla="*/ 1440108 w 2193768"/>
                  <a:gd name="connsiteY19" fmla="*/ 1463904 h 2531351"/>
                  <a:gd name="connsiteX20" fmla="*/ 1684523 w 2193768"/>
                  <a:gd name="connsiteY20" fmla="*/ 1725284 h 2531351"/>
                  <a:gd name="connsiteX21" fmla="*/ 1720466 w 2193768"/>
                  <a:gd name="connsiteY21" fmla="*/ 1736355 h 2531351"/>
                  <a:gd name="connsiteX22" fmla="*/ 1841092 w 2193768"/>
                  <a:gd name="connsiteY22" fmla="*/ 1706378 h 2531351"/>
                  <a:gd name="connsiteX23" fmla="*/ 1851228 w 2193768"/>
                  <a:gd name="connsiteY23" fmla="*/ 1692504 h 2531351"/>
                  <a:gd name="connsiteX24" fmla="*/ 1815284 w 2193768"/>
                  <a:gd name="connsiteY24" fmla="*/ 1565121 h 2531351"/>
                  <a:gd name="connsiteX25" fmla="*/ 1788687 w 2193768"/>
                  <a:gd name="connsiteY25" fmla="*/ 1544417 h 2531351"/>
                  <a:gd name="connsiteX26" fmla="*/ 1595095 w 2193768"/>
                  <a:gd name="connsiteY26" fmla="*/ 1512283 h 2531351"/>
                  <a:gd name="connsiteX27" fmla="*/ 1440108 w 2193768"/>
                  <a:gd name="connsiteY27" fmla="*/ 1463904 h 2531351"/>
                  <a:gd name="connsiteX28" fmla="*/ 1099508 w 2193768"/>
                  <a:gd name="connsiteY28" fmla="*/ 1380155 h 2531351"/>
                  <a:gd name="connsiteX29" fmla="*/ 1118702 w 2193768"/>
                  <a:gd name="connsiteY29" fmla="*/ 1481803 h 2531351"/>
                  <a:gd name="connsiteX30" fmla="*/ 1273905 w 2193768"/>
                  <a:gd name="connsiteY30" fmla="*/ 1881710 h 2531351"/>
                  <a:gd name="connsiteX31" fmla="*/ 1325951 w 2193768"/>
                  <a:gd name="connsiteY31" fmla="*/ 1949212 h 2531351"/>
                  <a:gd name="connsiteX32" fmla="*/ 1351543 w 2193768"/>
                  <a:gd name="connsiteY32" fmla="*/ 1953669 h 2531351"/>
                  <a:gd name="connsiteX33" fmla="*/ 1396688 w 2193768"/>
                  <a:gd name="connsiteY33" fmla="*/ 1937638 h 2531351"/>
                  <a:gd name="connsiteX34" fmla="*/ 1418901 w 2193768"/>
                  <a:gd name="connsiteY34" fmla="*/ 1936128 h 2531351"/>
                  <a:gd name="connsiteX35" fmla="*/ 1413581 w 2193768"/>
                  <a:gd name="connsiteY35" fmla="*/ 1960426 h 2531351"/>
                  <a:gd name="connsiteX36" fmla="*/ 1345145 w 2193768"/>
                  <a:gd name="connsiteY36" fmla="*/ 2068256 h 2531351"/>
                  <a:gd name="connsiteX37" fmla="*/ 1211651 w 2193768"/>
                  <a:gd name="connsiteY37" fmla="*/ 2299300 h 2531351"/>
                  <a:gd name="connsiteX38" fmla="*/ 1098142 w 2193768"/>
                  <a:gd name="connsiteY38" fmla="*/ 2531351 h 2531351"/>
                  <a:gd name="connsiteX39" fmla="*/ 1035816 w 2193768"/>
                  <a:gd name="connsiteY39" fmla="*/ 2405765 h 2531351"/>
                  <a:gd name="connsiteX40" fmla="*/ 914471 w 2193768"/>
                  <a:gd name="connsiteY40" fmla="*/ 2177093 h 2531351"/>
                  <a:gd name="connsiteX41" fmla="*/ 772495 w 2193768"/>
                  <a:gd name="connsiteY41" fmla="*/ 1948277 h 2531351"/>
                  <a:gd name="connsiteX42" fmla="*/ 767966 w 2193768"/>
                  <a:gd name="connsiteY42" fmla="*/ 1933181 h 2531351"/>
                  <a:gd name="connsiteX43" fmla="*/ 769188 w 2193768"/>
                  <a:gd name="connsiteY43" fmla="*/ 1931959 h 2531351"/>
                  <a:gd name="connsiteX44" fmla="*/ 840428 w 2193768"/>
                  <a:gd name="connsiteY44" fmla="*/ 1952806 h 2531351"/>
                  <a:gd name="connsiteX45" fmla="*/ 870261 w 2193768"/>
                  <a:gd name="connsiteY45" fmla="*/ 1946911 h 2531351"/>
                  <a:gd name="connsiteX46" fmla="*/ 952428 w 2193768"/>
                  <a:gd name="connsiteY46" fmla="*/ 1829089 h 2531351"/>
                  <a:gd name="connsiteX47" fmla="*/ 1073341 w 2193768"/>
                  <a:gd name="connsiteY47" fmla="*/ 1494528 h 2531351"/>
                  <a:gd name="connsiteX48" fmla="*/ 1099508 w 2193768"/>
                  <a:gd name="connsiteY48" fmla="*/ 1380155 h 2531351"/>
                  <a:gd name="connsiteX49" fmla="*/ 353466 w 2193768"/>
                  <a:gd name="connsiteY49" fmla="*/ 1306974 h 2531351"/>
                  <a:gd name="connsiteX50" fmla="*/ 371366 w 2193768"/>
                  <a:gd name="connsiteY50" fmla="*/ 1374045 h 2531351"/>
                  <a:gd name="connsiteX51" fmla="*/ 408244 w 2193768"/>
                  <a:gd name="connsiteY51" fmla="*/ 1412935 h 2531351"/>
                  <a:gd name="connsiteX52" fmla="*/ 683930 w 2193768"/>
                  <a:gd name="connsiteY52" fmla="*/ 1408335 h 2531351"/>
                  <a:gd name="connsiteX53" fmla="*/ 965727 w 2193768"/>
                  <a:gd name="connsiteY53" fmla="*/ 1331847 h 2531351"/>
                  <a:gd name="connsiteX54" fmla="*/ 978953 w 2193768"/>
                  <a:gd name="connsiteY54" fmla="*/ 1329978 h 2531351"/>
                  <a:gd name="connsiteX55" fmla="*/ 984489 w 2193768"/>
                  <a:gd name="connsiteY55" fmla="*/ 1335442 h 2531351"/>
                  <a:gd name="connsiteX56" fmla="*/ 825116 w 2193768"/>
                  <a:gd name="connsiteY56" fmla="*/ 1486404 h 2531351"/>
                  <a:gd name="connsiteX57" fmla="*/ 629009 w 2193768"/>
                  <a:gd name="connsiteY57" fmla="*/ 1776180 h 2531351"/>
                  <a:gd name="connsiteX58" fmla="*/ 643817 w 2193768"/>
                  <a:gd name="connsiteY58" fmla="*/ 1843034 h 2531351"/>
                  <a:gd name="connsiteX59" fmla="*/ 686949 w 2193768"/>
                  <a:gd name="connsiteY59" fmla="*/ 1890408 h 2531351"/>
                  <a:gd name="connsiteX60" fmla="*/ 11213 w 2193768"/>
                  <a:gd name="connsiteY60" fmla="*/ 1895296 h 2531351"/>
                  <a:gd name="connsiteX61" fmla="*/ 9920 w 2193768"/>
                  <a:gd name="connsiteY61" fmla="*/ 1893714 h 2531351"/>
                  <a:gd name="connsiteX62" fmla="*/ 64913 w 2193768"/>
                  <a:gd name="connsiteY62" fmla="*/ 1806660 h 2531351"/>
                  <a:gd name="connsiteX63" fmla="*/ 282874 w 2193768"/>
                  <a:gd name="connsiteY63" fmla="*/ 1443559 h 2531351"/>
                  <a:gd name="connsiteX64" fmla="*/ 353466 w 2193768"/>
                  <a:gd name="connsiteY64" fmla="*/ 1306974 h 2531351"/>
                  <a:gd name="connsiteX65" fmla="*/ 1840877 w 2193768"/>
                  <a:gd name="connsiteY65" fmla="*/ 1306615 h 2531351"/>
                  <a:gd name="connsiteX66" fmla="*/ 2193122 w 2193768"/>
                  <a:gd name="connsiteY66" fmla="*/ 1897166 h 2531351"/>
                  <a:gd name="connsiteX67" fmla="*/ 1502649 w 2193768"/>
                  <a:gd name="connsiteY67" fmla="*/ 1885592 h 2531351"/>
                  <a:gd name="connsiteX68" fmla="*/ 1562746 w 2193768"/>
                  <a:gd name="connsiteY68" fmla="*/ 1832036 h 2531351"/>
                  <a:gd name="connsiteX69" fmla="*/ 1572810 w 2193768"/>
                  <a:gd name="connsiteY69" fmla="*/ 1797818 h 2531351"/>
                  <a:gd name="connsiteX70" fmla="*/ 1445499 w 2193768"/>
                  <a:gd name="connsiteY70" fmla="*/ 1573747 h 2531351"/>
                  <a:gd name="connsiteX71" fmla="*/ 1278434 w 2193768"/>
                  <a:gd name="connsiteY71" fmla="*/ 1396187 h 2531351"/>
                  <a:gd name="connsiteX72" fmla="*/ 1223297 w 2193768"/>
                  <a:gd name="connsiteY72" fmla="*/ 1350035 h 2531351"/>
                  <a:gd name="connsiteX73" fmla="*/ 1203528 w 2193768"/>
                  <a:gd name="connsiteY73" fmla="*/ 1325738 h 2531351"/>
                  <a:gd name="connsiteX74" fmla="*/ 1204894 w 2193768"/>
                  <a:gd name="connsiteY74" fmla="*/ 1324156 h 2531351"/>
                  <a:gd name="connsiteX75" fmla="*/ 1504662 w 2193768"/>
                  <a:gd name="connsiteY75" fmla="*/ 1407473 h 2531351"/>
                  <a:gd name="connsiteX76" fmla="*/ 1799398 w 2193768"/>
                  <a:gd name="connsiteY76" fmla="*/ 1410133 h 2531351"/>
                  <a:gd name="connsiteX77" fmla="*/ 1818808 w 2193768"/>
                  <a:gd name="connsiteY77" fmla="*/ 1391586 h 2531351"/>
                  <a:gd name="connsiteX78" fmla="*/ 1840877 w 2193768"/>
                  <a:gd name="connsiteY78" fmla="*/ 1306615 h 2531351"/>
                  <a:gd name="connsiteX79" fmla="*/ 902825 w 2193768"/>
                  <a:gd name="connsiteY79" fmla="*/ 934097 h 2531351"/>
                  <a:gd name="connsiteX80" fmla="*/ 1028267 w 2193768"/>
                  <a:gd name="connsiteY80" fmla="*/ 988732 h 2531351"/>
                  <a:gd name="connsiteX81" fmla="*/ 1039050 w 2193768"/>
                  <a:gd name="connsiteY81" fmla="*/ 1005409 h 2531351"/>
                  <a:gd name="connsiteX82" fmla="*/ 1092103 w 2193768"/>
                  <a:gd name="connsiteY82" fmla="*/ 1227755 h 2531351"/>
                  <a:gd name="connsiteX83" fmla="*/ 1100873 w 2193768"/>
                  <a:gd name="connsiteY83" fmla="*/ 1239976 h 2531351"/>
                  <a:gd name="connsiteX84" fmla="*/ 1145587 w 2193768"/>
                  <a:gd name="connsiteY84" fmla="*/ 1022087 h 2531351"/>
                  <a:gd name="connsiteX85" fmla="*/ 1185412 w 2193768"/>
                  <a:gd name="connsiteY85" fmla="*/ 973707 h 2531351"/>
                  <a:gd name="connsiteX86" fmla="*/ 1273977 w 2193768"/>
                  <a:gd name="connsiteY86" fmla="*/ 936685 h 2531351"/>
                  <a:gd name="connsiteX87" fmla="*/ 1291733 w 2193768"/>
                  <a:gd name="connsiteY87" fmla="*/ 948043 h 2531351"/>
                  <a:gd name="connsiteX88" fmla="*/ 1301293 w 2193768"/>
                  <a:gd name="connsiteY88" fmla="*/ 1048685 h 2531351"/>
                  <a:gd name="connsiteX89" fmla="*/ 1285335 w 2193768"/>
                  <a:gd name="connsiteY89" fmla="*/ 1096418 h 2531351"/>
                  <a:gd name="connsiteX90" fmla="*/ 1173263 w 2193768"/>
                  <a:gd name="connsiteY90" fmla="*/ 1203242 h 2531351"/>
                  <a:gd name="connsiteX91" fmla="*/ 1128765 w 2193768"/>
                  <a:gd name="connsiteY91" fmla="*/ 1247812 h 2531351"/>
                  <a:gd name="connsiteX92" fmla="*/ 1122439 w 2193768"/>
                  <a:gd name="connsiteY92" fmla="*/ 1250543 h 2531351"/>
                  <a:gd name="connsiteX93" fmla="*/ 1124596 w 2193768"/>
                  <a:gd name="connsiteY93" fmla="*/ 1253203 h 2531351"/>
                  <a:gd name="connsiteX94" fmla="*/ 1129628 w 2193768"/>
                  <a:gd name="connsiteY94" fmla="*/ 1249537 h 2531351"/>
                  <a:gd name="connsiteX95" fmla="*/ 1263840 w 2193768"/>
                  <a:gd name="connsiteY95" fmla="*/ 1205758 h 2531351"/>
                  <a:gd name="connsiteX96" fmla="*/ 1353483 w 2193768"/>
                  <a:gd name="connsiteY96" fmla="*/ 1180526 h 2531351"/>
                  <a:gd name="connsiteX97" fmla="*/ 1378931 w 2193768"/>
                  <a:gd name="connsiteY97" fmla="*/ 1184192 h 2531351"/>
                  <a:gd name="connsiteX98" fmla="*/ 1483814 w 2193768"/>
                  <a:gd name="connsiteY98" fmla="*/ 1264130 h 2531351"/>
                  <a:gd name="connsiteX99" fmla="*/ 1379578 w 2193768"/>
                  <a:gd name="connsiteY99" fmla="*/ 1336735 h 2531351"/>
                  <a:gd name="connsiteX100" fmla="*/ 1342413 w 2193768"/>
                  <a:gd name="connsiteY100" fmla="*/ 1342846 h 2531351"/>
                  <a:gd name="connsiteX101" fmla="*/ 1116257 w 2193768"/>
                  <a:gd name="connsiteY101" fmla="*/ 1279513 h 2531351"/>
                  <a:gd name="connsiteX102" fmla="*/ 1168806 w 2193768"/>
                  <a:gd name="connsiteY102" fmla="*/ 1323724 h 2531351"/>
                  <a:gd name="connsiteX103" fmla="*/ 1283250 w 2193768"/>
                  <a:gd name="connsiteY103" fmla="*/ 1427097 h 2531351"/>
                  <a:gd name="connsiteX104" fmla="*/ 1304816 w 2193768"/>
                  <a:gd name="connsiteY104" fmla="*/ 1491364 h 2531351"/>
                  <a:gd name="connsiteX105" fmla="*/ 1296621 w 2193768"/>
                  <a:gd name="connsiteY105" fmla="*/ 1559944 h 2531351"/>
                  <a:gd name="connsiteX106" fmla="*/ 1288498 w 2193768"/>
                  <a:gd name="connsiteY106" fmla="*/ 1595887 h 2531351"/>
                  <a:gd name="connsiteX107" fmla="*/ 1169094 w 2193768"/>
                  <a:gd name="connsiteY107" fmla="*/ 1540247 h 2531351"/>
                  <a:gd name="connsiteX108" fmla="*/ 1150907 w 2193768"/>
                  <a:gd name="connsiteY108" fmla="*/ 1512571 h 2531351"/>
                  <a:gd name="connsiteX109" fmla="*/ 1101807 w 2193768"/>
                  <a:gd name="connsiteY109" fmla="*/ 1297342 h 2531351"/>
                  <a:gd name="connsiteX110" fmla="*/ 1094619 w 2193768"/>
                  <a:gd name="connsiteY110" fmla="*/ 1281742 h 2531351"/>
                  <a:gd name="connsiteX111" fmla="*/ 1049546 w 2193768"/>
                  <a:gd name="connsiteY111" fmla="*/ 1508042 h 2531351"/>
                  <a:gd name="connsiteX112" fmla="*/ 1009793 w 2193768"/>
                  <a:gd name="connsiteY112" fmla="*/ 1556493 h 2531351"/>
                  <a:gd name="connsiteX113" fmla="*/ 921228 w 2193768"/>
                  <a:gd name="connsiteY113" fmla="*/ 1593515 h 2531351"/>
                  <a:gd name="connsiteX114" fmla="*/ 903328 w 2193768"/>
                  <a:gd name="connsiteY114" fmla="*/ 1582373 h 2531351"/>
                  <a:gd name="connsiteX115" fmla="*/ 893767 w 2193768"/>
                  <a:gd name="connsiteY115" fmla="*/ 1481731 h 2531351"/>
                  <a:gd name="connsiteX116" fmla="*/ 909510 w 2193768"/>
                  <a:gd name="connsiteY116" fmla="*/ 1433783 h 2531351"/>
                  <a:gd name="connsiteX117" fmla="*/ 1052709 w 2193768"/>
                  <a:gd name="connsiteY117" fmla="*/ 1301727 h 2531351"/>
                  <a:gd name="connsiteX118" fmla="*/ 1066296 w 2193768"/>
                  <a:gd name="connsiteY118" fmla="*/ 1282533 h 2531351"/>
                  <a:gd name="connsiteX119" fmla="*/ 1072622 w 2193768"/>
                  <a:gd name="connsiteY119" fmla="*/ 1279801 h 2531351"/>
                  <a:gd name="connsiteX120" fmla="*/ 1070465 w 2193768"/>
                  <a:gd name="connsiteY120" fmla="*/ 1277141 h 2531351"/>
                  <a:gd name="connsiteX121" fmla="*/ 1065001 w 2193768"/>
                  <a:gd name="connsiteY121" fmla="*/ 1280951 h 2531351"/>
                  <a:gd name="connsiteX122" fmla="*/ 974065 w 2193768"/>
                  <a:gd name="connsiteY122" fmla="*/ 1310856 h 2531351"/>
                  <a:gd name="connsiteX123" fmla="*/ 843734 w 2193768"/>
                  <a:gd name="connsiteY123" fmla="*/ 1349028 h 2531351"/>
                  <a:gd name="connsiteX124" fmla="*/ 815842 w 2193768"/>
                  <a:gd name="connsiteY124" fmla="*/ 1346297 h 2531351"/>
                  <a:gd name="connsiteX125" fmla="*/ 710528 w 2193768"/>
                  <a:gd name="connsiteY125" fmla="*/ 1266071 h 2531351"/>
                  <a:gd name="connsiteX126" fmla="*/ 823534 w 2193768"/>
                  <a:gd name="connsiteY126" fmla="*/ 1187714 h 2531351"/>
                  <a:gd name="connsiteX127" fmla="*/ 849341 w 2193768"/>
                  <a:gd name="connsiteY127" fmla="*/ 1186708 h 2531351"/>
                  <a:gd name="connsiteX128" fmla="*/ 1068309 w 2193768"/>
                  <a:gd name="connsiteY128" fmla="*/ 1253131 h 2531351"/>
                  <a:gd name="connsiteX129" fmla="*/ 1083261 w 2193768"/>
                  <a:gd name="connsiteY129" fmla="*/ 1253131 h 2531351"/>
                  <a:gd name="connsiteX130" fmla="*/ 944735 w 2193768"/>
                  <a:gd name="connsiteY130" fmla="*/ 1133799 h 2531351"/>
                  <a:gd name="connsiteX131" fmla="*/ 902321 w 2193768"/>
                  <a:gd name="connsiteY131" fmla="*/ 1094118 h 2531351"/>
                  <a:gd name="connsiteX132" fmla="*/ 887944 w 2193768"/>
                  <a:gd name="connsiteY132" fmla="*/ 1063494 h 2531351"/>
                  <a:gd name="connsiteX133" fmla="*/ 902825 w 2193768"/>
                  <a:gd name="connsiteY133" fmla="*/ 934097 h 2531351"/>
                  <a:gd name="connsiteX134" fmla="*/ 493799 w 2193768"/>
                  <a:gd name="connsiteY134" fmla="*/ 790890 h 2531351"/>
                  <a:gd name="connsiteX135" fmla="*/ 473805 w 2193768"/>
                  <a:gd name="connsiteY135" fmla="*/ 794349 h 2531351"/>
                  <a:gd name="connsiteX136" fmla="*/ 353108 w 2193768"/>
                  <a:gd name="connsiteY136" fmla="*/ 824327 h 2531351"/>
                  <a:gd name="connsiteX137" fmla="*/ 342397 w 2193768"/>
                  <a:gd name="connsiteY137" fmla="*/ 835756 h 2531351"/>
                  <a:gd name="connsiteX138" fmla="*/ 381647 w 2193768"/>
                  <a:gd name="connsiteY138" fmla="*/ 973420 h 2531351"/>
                  <a:gd name="connsiteX139" fmla="*/ 401128 w 2193768"/>
                  <a:gd name="connsiteY139" fmla="*/ 985640 h 2531351"/>
                  <a:gd name="connsiteX140" fmla="*/ 592490 w 2193768"/>
                  <a:gd name="connsiteY140" fmla="*/ 1015689 h 2531351"/>
                  <a:gd name="connsiteX141" fmla="*/ 755314 w 2193768"/>
                  <a:gd name="connsiteY141" fmla="*/ 1067951 h 2531351"/>
                  <a:gd name="connsiteX142" fmla="*/ 509749 w 2193768"/>
                  <a:gd name="connsiteY142" fmla="*/ 805061 h 2531351"/>
                  <a:gd name="connsiteX143" fmla="*/ 493799 w 2193768"/>
                  <a:gd name="connsiteY143" fmla="*/ 790890 h 2531351"/>
                  <a:gd name="connsiteX144" fmla="*/ 1700212 w 2193768"/>
                  <a:gd name="connsiteY144" fmla="*/ 789524 h 2531351"/>
                  <a:gd name="connsiteX145" fmla="*/ 1688477 w 2193768"/>
                  <a:gd name="connsiteY145" fmla="*/ 799526 h 2531351"/>
                  <a:gd name="connsiteX146" fmla="*/ 1445427 w 2193768"/>
                  <a:gd name="connsiteY146" fmla="*/ 1064500 h 2531351"/>
                  <a:gd name="connsiteX147" fmla="*/ 1800044 w 2193768"/>
                  <a:gd name="connsiteY147" fmla="*/ 985425 h 2531351"/>
                  <a:gd name="connsiteX148" fmla="*/ 1813272 w 2193768"/>
                  <a:gd name="connsiteY148" fmla="*/ 969250 h 2531351"/>
                  <a:gd name="connsiteX149" fmla="*/ 1851587 w 2193768"/>
                  <a:gd name="connsiteY149" fmla="*/ 836835 h 2531351"/>
                  <a:gd name="connsiteX150" fmla="*/ 1842745 w 2193768"/>
                  <a:gd name="connsiteY150" fmla="*/ 824039 h 2531351"/>
                  <a:gd name="connsiteX151" fmla="*/ 1714428 w 2193768"/>
                  <a:gd name="connsiteY151" fmla="*/ 791978 h 2531351"/>
                  <a:gd name="connsiteX152" fmla="*/ 1700212 w 2193768"/>
                  <a:gd name="connsiteY152" fmla="*/ 789524 h 2531351"/>
                  <a:gd name="connsiteX153" fmla="*/ 2193768 w 2193768"/>
                  <a:gd name="connsiteY153" fmla="*/ 632029 h 2531351"/>
                  <a:gd name="connsiteX154" fmla="*/ 1839510 w 2193768"/>
                  <a:gd name="connsiteY154" fmla="*/ 1227539 h 2531351"/>
                  <a:gd name="connsiteX155" fmla="*/ 1823479 w 2193768"/>
                  <a:gd name="connsiteY155" fmla="*/ 1161188 h 2531351"/>
                  <a:gd name="connsiteX156" fmla="*/ 1774812 w 2193768"/>
                  <a:gd name="connsiteY156" fmla="*/ 1114821 h 2531351"/>
                  <a:gd name="connsiteX157" fmla="*/ 1345432 w 2193768"/>
                  <a:gd name="connsiteY157" fmla="*/ 1159966 h 2531351"/>
                  <a:gd name="connsiteX158" fmla="*/ 1199502 w 2193768"/>
                  <a:gd name="connsiteY158" fmla="*/ 1210718 h 2531351"/>
                  <a:gd name="connsiteX159" fmla="*/ 1187425 w 2193768"/>
                  <a:gd name="connsiteY159" fmla="*/ 1209280 h 2531351"/>
                  <a:gd name="connsiteX160" fmla="*/ 1367142 w 2193768"/>
                  <a:gd name="connsiteY160" fmla="*/ 1045810 h 2531351"/>
                  <a:gd name="connsiteX161" fmla="*/ 1571301 w 2193768"/>
                  <a:gd name="connsiteY161" fmla="*/ 736049 h 2531351"/>
                  <a:gd name="connsiteX162" fmla="*/ 1560015 w 2193768"/>
                  <a:gd name="connsiteY162" fmla="*/ 694786 h 2531351"/>
                  <a:gd name="connsiteX163" fmla="*/ 1499917 w 2193768"/>
                  <a:gd name="connsiteY163" fmla="*/ 640296 h 2531351"/>
                  <a:gd name="connsiteX164" fmla="*/ 2193768 w 2193768"/>
                  <a:gd name="connsiteY164" fmla="*/ 632029 h 2531351"/>
                  <a:gd name="connsiteX165" fmla="*/ 0 w 2193768"/>
                  <a:gd name="connsiteY165" fmla="*/ 631957 h 2531351"/>
                  <a:gd name="connsiteX166" fmla="*/ 693564 w 2193768"/>
                  <a:gd name="connsiteY166" fmla="*/ 640224 h 2531351"/>
                  <a:gd name="connsiteX167" fmla="*/ 634329 w 2193768"/>
                  <a:gd name="connsiteY167" fmla="*/ 694571 h 2531351"/>
                  <a:gd name="connsiteX168" fmla="*/ 621173 w 2193768"/>
                  <a:gd name="connsiteY168" fmla="*/ 733246 h 2531351"/>
                  <a:gd name="connsiteX169" fmla="*/ 676239 w 2193768"/>
                  <a:gd name="connsiteY169" fmla="*/ 851859 h 2531351"/>
                  <a:gd name="connsiteX170" fmla="*/ 919359 w 2193768"/>
                  <a:gd name="connsiteY170" fmla="*/ 1138400 h 2531351"/>
                  <a:gd name="connsiteX171" fmla="*/ 990600 w 2193768"/>
                  <a:gd name="connsiteY171" fmla="*/ 1204895 h 2531351"/>
                  <a:gd name="connsiteX172" fmla="*/ 989234 w 2193768"/>
                  <a:gd name="connsiteY172" fmla="*/ 1206477 h 2531351"/>
                  <a:gd name="connsiteX173" fmla="*/ 687310 w 2193768"/>
                  <a:gd name="connsiteY173" fmla="*/ 1122513 h 2531351"/>
                  <a:gd name="connsiteX174" fmla="*/ 398037 w 2193768"/>
                  <a:gd name="connsiteY174" fmla="*/ 1119781 h 2531351"/>
                  <a:gd name="connsiteX175" fmla="*/ 374530 w 2193768"/>
                  <a:gd name="connsiteY175" fmla="*/ 1143648 h 2531351"/>
                  <a:gd name="connsiteX176" fmla="*/ 352964 w 2193768"/>
                  <a:gd name="connsiteY176" fmla="*/ 1223154 h 2531351"/>
                  <a:gd name="connsiteX177" fmla="*/ 0 w 2193768"/>
                  <a:gd name="connsiteY177" fmla="*/ 631957 h 2531351"/>
                  <a:gd name="connsiteX178" fmla="*/ 1094260 w 2193768"/>
                  <a:gd name="connsiteY178" fmla="*/ 391137 h 2531351"/>
                  <a:gd name="connsiteX179" fmla="*/ 995127 w 2193768"/>
                  <a:gd name="connsiteY179" fmla="*/ 493575 h 2531351"/>
                  <a:gd name="connsiteX180" fmla="*/ 992037 w 2193768"/>
                  <a:gd name="connsiteY180" fmla="*/ 523193 h 2531351"/>
                  <a:gd name="connsiteX181" fmla="*/ 1093684 w 2193768"/>
                  <a:gd name="connsiteY181" fmla="*/ 865374 h 2531351"/>
                  <a:gd name="connsiteX182" fmla="*/ 1104036 w 2193768"/>
                  <a:gd name="connsiteY182" fmla="*/ 830796 h 2531351"/>
                  <a:gd name="connsiteX183" fmla="*/ 1204678 w 2193768"/>
                  <a:gd name="connsiteY183" fmla="*/ 517729 h 2531351"/>
                  <a:gd name="connsiteX184" fmla="*/ 1201874 w 2193768"/>
                  <a:gd name="connsiteY184" fmla="*/ 497098 h 2531351"/>
                  <a:gd name="connsiteX185" fmla="*/ 1124452 w 2193768"/>
                  <a:gd name="connsiteY185" fmla="*/ 424708 h 2531351"/>
                  <a:gd name="connsiteX186" fmla="*/ 1094260 w 2193768"/>
                  <a:gd name="connsiteY186" fmla="*/ 391137 h 2531351"/>
                  <a:gd name="connsiteX187" fmla="*/ 1095841 w 2193768"/>
                  <a:gd name="connsiteY187" fmla="*/ 0 h 2531351"/>
                  <a:gd name="connsiteX188" fmla="*/ 1144293 w 2193768"/>
                  <a:gd name="connsiteY188" fmla="*/ 98989 h 2531351"/>
                  <a:gd name="connsiteX189" fmla="*/ 1316821 w 2193768"/>
                  <a:gd name="connsiteY189" fmla="*/ 418382 h 2531351"/>
                  <a:gd name="connsiteX190" fmla="*/ 1419619 w 2193768"/>
                  <a:gd name="connsiteY190" fmla="*/ 580486 h 2531351"/>
                  <a:gd name="connsiteX191" fmla="*/ 1425514 w 2193768"/>
                  <a:gd name="connsiteY191" fmla="*/ 597883 h 2531351"/>
                  <a:gd name="connsiteX192" fmla="*/ 1424939 w 2193768"/>
                  <a:gd name="connsiteY192" fmla="*/ 598674 h 2531351"/>
                  <a:gd name="connsiteX193" fmla="*/ 1351183 w 2193768"/>
                  <a:gd name="connsiteY193" fmla="*/ 577108 h 2531351"/>
                  <a:gd name="connsiteX194" fmla="*/ 1325735 w 2193768"/>
                  <a:gd name="connsiteY194" fmla="*/ 582140 h 2531351"/>
                  <a:gd name="connsiteX195" fmla="*/ 1244215 w 2193768"/>
                  <a:gd name="connsiteY195" fmla="*/ 697159 h 2531351"/>
                  <a:gd name="connsiteX196" fmla="*/ 1107630 w 2193768"/>
                  <a:gd name="connsiteY196" fmla="*/ 1106914 h 2531351"/>
                  <a:gd name="connsiteX197" fmla="*/ 1095122 w 2193768"/>
                  <a:gd name="connsiteY197" fmla="*/ 1150620 h 2531351"/>
                  <a:gd name="connsiteX198" fmla="*/ 1075784 w 2193768"/>
                  <a:gd name="connsiteY198" fmla="*/ 1057168 h 2531351"/>
                  <a:gd name="connsiteX199" fmla="*/ 992252 w 2193768"/>
                  <a:gd name="connsiteY199" fmla="*/ 782704 h 2531351"/>
                  <a:gd name="connsiteX200" fmla="*/ 892617 w 2193768"/>
                  <a:gd name="connsiteY200" fmla="*/ 610176 h 2531351"/>
                  <a:gd name="connsiteX201" fmla="*/ 877233 w 2193768"/>
                  <a:gd name="connsiteY201" fmla="*/ 591773 h 2531351"/>
                  <a:gd name="connsiteX202" fmla="*/ 832304 w 2193768"/>
                  <a:gd name="connsiteY202" fmla="*/ 581637 h 2531351"/>
                  <a:gd name="connsiteX203" fmla="*/ 757973 w 2193768"/>
                  <a:gd name="connsiteY203" fmla="*/ 603203 h 2531351"/>
                  <a:gd name="connsiteX204" fmla="*/ 1095841 w 2193768"/>
                  <a:gd name="connsiteY204" fmla="*/ 0 h 2531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</a:cxnLst>
                <a:rect l="l" t="t" r="r" b="b"/>
                <a:pathLst>
                  <a:path w="2193768" h="2531351">
                    <a:moveTo>
                      <a:pt x="1098070" y="1666697"/>
                    </a:moveTo>
                    <a:cubicBezTo>
                      <a:pt x="1090090" y="1706594"/>
                      <a:pt x="1080817" y="1744909"/>
                      <a:pt x="1071904" y="1783225"/>
                    </a:cubicBezTo>
                    <a:cubicBezTo>
                      <a:pt x="1053141" y="1860927"/>
                      <a:pt x="1026256" y="1936444"/>
                      <a:pt x="991678" y="2008518"/>
                    </a:cubicBezTo>
                    <a:cubicBezTo>
                      <a:pt x="986286" y="2020020"/>
                      <a:pt x="983914" y="2026274"/>
                      <a:pt x="997285" y="2036626"/>
                    </a:cubicBezTo>
                    <a:cubicBezTo>
                      <a:pt x="1029418" y="2061499"/>
                      <a:pt x="1060545" y="2088600"/>
                      <a:pt x="1082327" y="2123752"/>
                    </a:cubicBezTo>
                    <a:cubicBezTo>
                      <a:pt x="1093182" y="2141221"/>
                      <a:pt x="1101593" y="2140430"/>
                      <a:pt x="1111513" y="2124256"/>
                    </a:cubicBezTo>
                    <a:cubicBezTo>
                      <a:pt x="1132720" y="2089535"/>
                      <a:pt x="1162409" y="2062577"/>
                      <a:pt x="1194255" y="2038639"/>
                    </a:cubicBezTo>
                    <a:cubicBezTo>
                      <a:pt x="1208632" y="2027999"/>
                      <a:pt x="1209063" y="2021817"/>
                      <a:pt x="1202306" y="2006936"/>
                    </a:cubicBezTo>
                    <a:cubicBezTo>
                      <a:pt x="1162625" y="1919522"/>
                      <a:pt x="1127544" y="1830454"/>
                      <a:pt x="1112735" y="1734701"/>
                    </a:cubicBezTo>
                    <a:cubicBezTo>
                      <a:pt x="1108925" y="1711841"/>
                      <a:pt x="1102958" y="1689341"/>
                      <a:pt x="1098070" y="1666697"/>
                    </a:cubicBezTo>
                    <a:close/>
                    <a:moveTo>
                      <a:pt x="747765" y="1464838"/>
                    </a:moveTo>
                    <a:lnTo>
                      <a:pt x="702693" y="1479934"/>
                    </a:lnTo>
                    <a:cubicBezTo>
                      <a:pt x="616429" y="1509120"/>
                      <a:pt x="530165" y="1532987"/>
                      <a:pt x="438724" y="1540607"/>
                    </a:cubicBezTo>
                    <a:cubicBezTo>
                      <a:pt x="421400" y="1542044"/>
                      <a:pt x="399977" y="1537659"/>
                      <a:pt x="386894" y="1547795"/>
                    </a:cubicBezTo>
                    <a:cubicBezTo>
                      <a:pt x="372157" y="1559081"/>
                      <a:pt x="376471" y="1582301"/>
                      <a:pt x="373307" y="1600272"/>
                    </a:cubicBezTo>
                    <a:cubicBezTo>
                      <a:pt x="366909" y="1636216"/>
                      <a:pt x="350232" y="1668709"/>
                      <a:pt x="338370" y="1704796"/>
                    </a:cubicBezTo>
                    <a:cubicBezTo>
                      <a:pt x="386463" y="1706284"/>
                      <a:pt x="433836" y="1717506"/>
                      <a:pt x="477471" y="1737792"/>
                    </a:cubicBezTo>
                    <a:cubicBezTo>
                      <a:pt x="490986" y="1744118"/>
                      <a:pt x="499037" y="1741315"/>
                      <a:pt x="507592" y="1728231"/>
                    </a:cubicBezTo>
                    <a:cubicBezTo>
                      <a:pt x="572290" y="1626799"/>
                      <a:pt x="658339" y="1544848"/>
                      <a:pt x="747837" y="1465197"/>
                    </a:cubicBezTo>
                    <a:close/>
                    <a:moveTo>
                      <a:pt x="1440108" y="1463904"/>
                    </a:moveTo>
                    <a:cubicBezTo>
                      <a:pt x="1534423" y="1545064"/>
                      <a:pt x="1619825" y="1625218"/>
                      <a:pt x="1684523" y="1725284"/>
                    </a:cubicBezTo>
                    <a:cubicBezTo>
                      <a:pt x="1694731" y="1741243"/>
                      <a:pt x="1704580" y="1743831"/>
                      <a:pt x="1720466" y="1736355"/>
                    </a:cubicBezTo>
                    <a:cubicBezTo>
                      <a:pt x="1758351" y="1718584"/>
                      <a:pt x="1799326" y="1708398"/>
                      <a:pt x="1841092" y="1706378"/>
                    </a:cubicBezTo>
                    <a:cubicBezTo>
                      <a:pt x="1850725" y="1705946"/>
                      <a:pt x="1857051" y="1705084"/>
                      <a:pt x="1851228" y="1692504"/>
                    </a:cubicBezTo>
                    <a:cubicBezTo>
                      <a:pt x="1832681" y="1652161"/>
                      <a:pt x="1820605" y="1609187"/>
                      <a:pt x="1815284" y="1565121"/>
                    </a:cubicBezTo>
                    <a:cubicBezTo>
                      <a:pt x="1812984" y="1547724"/>
                      <a:pt x="1804358" y="1545495"/>
                      <a:pt x="1788687" y="1544417"/>
                    </a:cubicBezTo>
                    <a:cubicBezTo>
                      <a:pt x="1723270" y="1540248"/>
                      <a:pt x="1658356" y="1529479"/>
                      <a:pt x="1595095" y="1512283"/>
                    </a:cubicBezTo>
                    <a:cubicBezTo>
                      <a:pt x="1544487" y="1498481"/>
                      <a:pt x="1494885" y="1481372"/>
                      <a:pt x="1440108" y="1463904"/>
                    </a:cubicBezTo>
                    <a:close/>
                    <a:moveTo>
                      <a:pt x="1099508" y="1380155"/>
                    </a:moveTo>
                    <a:cubicBezTo>
                      <a:pt x="1105834" y="1414014"/>
                      <a:pt x="1111225" y="1448160"/>
                      <a:pt x="1118702" y="1481803"/>
                    </a:cubicBezTo>
                    <a:cubicBezTo>
                      <a:pt x="1149829" y="1623061"/>
                      <a:pt x="1191882" y="1760221"/>
                      <a:pt x="1273905" y="1881710"/>
                    </a:cubicBezTo>
                    <a:cubicBezTo>
                      <a:pt x="1289792" y="1905217"/>
                      <a:pt x="1304817" y="1929443"/>
                      <a:pt x="1325951" y="1949212"/>
                    </a:cubicBezTo>
                    <a:cubicBezTo>
                      <a:pt x="1332133" y="1956911"/>
                      <a:pt x="1343132" y="1958816"/>
                      <a:pt x="1351543" y="1953669"/>
                    </a:cubicBezTo>
                    <a:cubicBezTo>
                      <a:pt x="1366208" y="1947299"/>
                      <a:pt x="1381304" y="1941944"/>
                      <a:pt x="1396688" y="1937638"/>
                    </a:cubicBezTo>
                    <a:cubicBezTo>
                      <a:pt x="1403876" y="1935409"/>
                      <a:pt x="1412143" y="1927933"/>
                      <a:pt x="1418901" y="1936128"/>
                    </a:cubicBezTo>
                    <a:cubicBezTo>
                      <a:pt x="1425658" y="1944323"/>
                      <a:pt x="1417895" y="1953381"/>
                      <a:pt x="1413581" y="1960426"/>
                    </a:cubicBezTo>
                    <a:cubicBezTo>
                      <a:pt x="1391224" y="1996707"/>
                      <a:pt x="1368365" y="2032651"/>
                      <a:pt x="1345145" y="2068256"/>
                    </a:cubicBezTo>
                    <a:cubicBezTo>
                      <a:pt x="1296478" y="2142875"/>
                      <a:pt x="1253633" y="2220800"/>
                      <a:pt x="1211651" y="2299300"/>
                    </a:cubicBezTo>
                    <a:cubicBezTo>
                      <a:pt x="1171826" y="2373919"/>
                      <a:pt x="1132576" y="2449040"/>
                      <a:pt x="1098142" y="2531351"/>
                    </a:cubicBezTo>
                    <a:cubicBezTo>
                      <a:pt x="1076576" y="2487356"/>
                      <a:pt x="1055010" y="2447100"/>
                      <a:pt x="1035816" y="2405765"/>
                    </a:cubicBezTo>
                    <a:cubicBezTo>
                      <a:pt x="999873" y="2327192"/>
                      <a:pt x="956741" y="2252214"/>
                      <a:pt x="914471" y="2177093"/>
                    </a:cubicBezTo>
                    <a:cubicBezTo>
                      <a:pt x="870261" y="2098880"/>
                      <a:pt x="821809" y="2023255"/>
                      <a:pt x="772495" y="1948277"/>
                    </a:cubicBezTo>
                    <a:cubicBezTo>
                      <a:pt x="770266" y="1943489"/>
                      <a:pt x="768757" y="1938407"/>
                      <a:pt x="767966" y="1933181"/>
                    </a:cubicBezTo>
                    <a:lnTo>
                      <a:pt x="769188" y="1931959"/>
                    </a:lnTo>
                    <a:cubicBezTo>
                      <a:pt x="794708" y="1932749"/>
                      <a:pt x="817568" y="1943461"/>
                      <a:pt x="840428" y="1952806"/>
                    </a:cubicBezTo>
                    <a:cubicBezTo>
                      <a:pt x="853368" y="1958125"/>
                      <a:pt x="861203" y="1957335"/>
                      <a:pt x="870261" y="1946911"/>
                    </a:cubicBezTo>
                    <a:cubicBezTo>
                      <a:pt x="901603" y="1910572"/>
                      <a:pt x="929137" y="1871085"/>
                      <a:pt x="952428" y="1829089"/>
                    </a:cubicBezTo>
                    <a:cubicBezTo>
                      <a:pt x="1011447" y="1724206"/>
                      <a:pt x="1044946" y="1610265"/>
                      <a:pt x="1073341" y="1494528"/>
                    </a:cubicBezTo>
                    <a:cubicBezTo>
                      <a:pt x="1082543" y="1457074"/>
                      <a:pt x="1087287" y="1418615"/>
                      <a:pt x="1099508" y="1380155"/>
                    </a:cubicBezTo>
                    <a:close/>
                    <a:moveTo>
                      <a:pt x="353466" y="1306974"/>
                    </a:moveTo>
                    <a:cubicBezTo>
                      <a:pt x="363962" y="1328540"/>
                      <a:pt x="367341" y="1351400"/>
                      <a:pt x="371366" y="1374045"/>
                    </a:cubicBezTo>
                    <a:cubicBezTo>
                      <a:pt x="375176" y="1395611"/>
                      <a:pt x="381359" y="1408263"/>
                      <a:pt x="408244" y="1412935"/>
                    </a:cubicBezTo>
                    <a:cubicBezTo>
                      <a:pt x="500834" y="1428967"/>
                      <a:pt x="592203" y="1422784"/>
                      <a:pt x="683930" y="1408335"/>
                    </a:cubicBezTo>
                    <a:cubicBezTo>
                      <a:pt x="780690" y="1393023"/>
                      <a:pt x="873783" y="1364556"/>
                      <a:pt x="965727" y="1331847"/>
                    </a:cubicBezTo>
                    <a:cubicBezTo>
                      <a:pt x="970040" y="1330790"/>
                      <a:pt x="974497" y="1330165"/>
                      <a:pt x="978953" y="1329978"/>
                    </a:cubicBezTo>
                    <a:lnTo>
                      <a:pt x="984489" y="1335442"/>
                    </a:lnTo>
                    <a:cubicBezTo>
                      <a:pt x="929136" y="1383318"/>
                      <a:pt x="875796" y="1433280"/>
                      <a:pt x="825116" y="1486404"/>
                    </a:cubicBezTo>
                    <a:cubicBezTo>
                      <a:pt x="743165" y="1571734"/>
                      <a:pt x="674153" y="1665762"/>
                      <a:pt x="629009" y="1776180"/>
                    </a:cubicBezTo>
                    <a:cubicBezTo>
                      <a:pt x="613121" y="1815286"/>
                      <a:pt x="613265" y="1814927"/>
                      <a:pt x="643817" y="1843034"/>
                    </a:cubicBezTo>
                    <a:cubicBezTo>
                      <a:pt x="658913" y="1856908"/>
                      <a:pt x="671565" y="1873442"/>
                      <a:pt x="686949" y="1890408"/>
                    </a:cubicBezTo>
                    <a:cubicBezTo>
                      <a:pt x="462591" y="1869489"/>
                      <a:pt x="236722" y="1880272"/>
                      <a:pt x="11213" y="1895296"/>
                    </a:cubicBezTo>
                    <a:lnTo>
                      <a:pt x="9920" y="1893714"/>
                    </a:lnTo>
                    <a:cubicBezTo>
                      <a:pt x="19768" y="1859353"/>
                      <a:pt x="45863" y="1835270"/>
                      <a:pt x="64913" y="1806660"/>
                    </a:cubicBezTo>
                    <a:cubicBezTo>
                      <a:pt x="142839" y="1688766"/>
                      <a:pt x="215875" y="1568211"/>
                      <a:pt x="282874" y="1443559"/>
                    </a:cubicBezTo>
                    <a:cubicBezTo>
                      <a:pt x="306884" y="1398846"/>
                      <a:pt x="329169" y="1353413"/>
                      <a:pt x="353466" y="1306974"/>
                    </a:cubicBezTo>
                    <a:close/>
                    <a:moveTo>
                      <a:pt x="1840877" y="1306615"/>
                    </a:moveTo>
                    <a:cubicBezTo>
                      <a:pt x="1942165" y="1512643"/>
                      <a:pt x="2059987" y="1710138"/>
                      <a:pt x="2193122" y="1897166"/>
                    </a:cubicBezTo>
                    <a:cubicBezTo>
                      <a:pt x="1959993" y="1878547"/>
                      <a:pt x="1733046" y="1869777"/>
                      <a:pt x="1502649" y="1885592"/>
                    </a:cubicBezTo>
                    <a:cubicBezTo>
                      <a:pt x="1521699" y="1866642"/>
                      <a:pt x="1541756" y="1848764"/>
                      <a:pt x="1562746" y="1832036"/>
                    </a:cubicBezTo>
                    <a:cubicBezTo>
                      <a:pt x="1577123" y="1821684"/>
                      <a:pt x="1577627" y="1811476"/>
                      <a:pt x="1572810" y="1797818"/>
                    </a:cubicBezTo>
                    <a:cubicBezTo>
                      <a:pt x="1544056" y="1715292"/>
                      <a:pt x="1497977" y="1642614"/>
                      <a:pt x="1445499" y="1573747"/>
                    </a:cubicBezTo>
                    <a:cubicBezTo>
                      <a:pt x="1395969" y="1509049"/>
                      <a:pt x="1336303" y="1453265"/>
                      <a:pt x="1278434" y="1396187"/>
                    </a:cubicBezTo>
                    <a:cubicBezTo>
                      <a:pt x="1261397" y="1379365"/>
                      <a:pt x="1241628" y="1365491"/>
                      <a:pt x="1223297" y="1350035"/>
                    </a:cubicBezTo>
                    <a:cubicBezTo>
                      <a:pt x="1215246" y="1343206"/>
                      <a:pt x="1205541" y="1337455"/>
                      <a:pt x="1203528" y="1325738"/>
                    </a:cubicBezTo>
                    <a:lnTo>
                      <a:pt x="1204894" y="1324156"/>
                    </a:lnTo>
                    <a:cubicBezTo>
                      <a:pt x="1303379" y="1357080"/>
                      <a:pt x="1401720" y="1390436"/>
                      <a:pt x="1504662" y="1407473"/>
                    </a:cubicBezTo>
                    <a:cubicBezTo>
                      <a:pt x="1602860" y="1423647"/>
                      <a:pt x="1700985" y="1429039"/>
                      <a:pt x="1799398" y="1410133"/>
                    </a:cubicBezTo>
                    <a:cubicBezTo>
                      <a:pt x="1809246" y="1408954"/>
                      <a:pt x="1817154" y="1401398"/>
                      <a:pt x="1818808" y="1391586"/>
                    </a:cubicBezTo>
                    <a:cubicBezTo>
                      <a:pt x="1825996" y="1365347"/>
                      <a:pt x="1825996" y="1337167"/>
                      <a:pt x="1840877" y="1306615"/>
                    </a:cubicBezTo>
                    <a:close/>
                    <a:moveTo>
                      <a:pt x="902825" y="934097"/>
                    </a:moveTo>
                    <a:cubicBezTo>
                      <a:pt x="949696" y="946678"/>
                      <a:pt x="985998" y="974498"/>
                      <a:pt x="1028267" y="988732"/>
                    </a:cubicBezTo>
                    <a:cubicBezTo>
                      <a:pt x="1036319" y="991463"/>
                      <a:pt x="1036894" y="998220"/>
                      <a:pt x="1039050" y="1005409"/>
                    </a:cubicBezTo>
                    <a:cubicBezTo>
                      <a:pt x="1060472" y="1078583"/>
                      <a:pt x="1078157" y="1152791"/>
                      <a:pt x="1092103" y="1227755"/>
                    </a:cubicBezTo>
                    <a:cubicBezTo>
                      <a:pt x="1093109" y="1233147"/>
                      <a:pt x="1093109" y="1238610"/>
                      <a:pt x="1100873" y="1239976"/>
                    </a:cubicBezTo>
                    <a:cubicBezTo>
                      <a:pt x="1112950" y="1166795"/>
                      <a:pt x="1127471" y="1094046"/>
                      <a:pt x="1145587" y="1022087"/>
                    </a:cubicBezTo>
                    <a:cubicBezTo>
                      <a:pt x="1151481" y="998580"/>
                      <a:pt x="1161618" y="982334"/>
                      <a:pt x="1185412" y="973707"/>
                    </a:cubicBezTo>
                    <a:cubicBezTo>
                      <a:pt x="1215461" y="962780"/>
                      <a:pt x="1244575" y="949409"/>
                      <a:pt x="1273977" y="936685"/>
                    </a:cubicBezTo>
                    <a:cubicBezTo>
                      <a:pt x="1286197" y="931438"/>
                      <a:pt x="1289576" y="933810"/>
                      <a:pt x="1291733" y="948043"/>
                    </a:cubicBezTo>
                    <a:cubicBezTo>
                      <a:pt x="1296836" y="981471"/>
                      <a:pt x="1293818" y="1015473"/>
                      <a:pt x="1301293" y="1048685"/>
                    </a:cubicBezTo>
                    <a:cubicBezTo>
                      <a:pt x="1306757" y="1066369"/>
                      <a:pt x="1300359" y="1085584"/>
                      <a:pt x="1285335" y="1096418"/>
                    </a:cubicBezTo>
                    <a:cubicBezTo>
                      <a:pt x="1244072" y="1127760"/>
                      <a:pt x="1209853" y="1166867"/>
                      <a:pt x="1173263" y="1203242"/>
                    </a:cubicBezTo>
                    <a:cubicBezTo>
                      <a:pt x="1158382" y="1217619"/>
                      <a:pt x="1135739" y="1224808"/>
                      <a:pt x="1128765" y="1247812"/>
                    </a:cubicBezTo>
                    <a:lnTo>
                      <a:pt x="1122439" y="1250543"/>
                    </a:lnTo>
                    <a:cubicBezTo>
                      <a:pt x="1123086" y="1251492"/>
                      <a:pt x="1123805" y="1252383"/>
                      <a:pt x="1124596" y="1253203"/>
                    </a:cubicBezTo>
                    <a:cubicBezTo>
                      <a:pt x="1126033" y="1252197"/>
                      <a:pt x="1127830" y="1250831"/>
                      <a:pt x="1129628" y="1249537"/>
                    </a:cubicBezTo>
                    <a:cubicBezTo>
                      <a:pt x="1174342" y="1235159"/>
                      <a:pt x="1218911" y="1219775"/>
                      <a:pt x="1263840" y="1205758"/>
                    </a:cubicBezTo>
                    <a:cubicBezTo>
                      <a:pt x="1293458" y="1196484"/>
                      <a:pt x="1323435" y="1188505"/>
                      <a:pt x="1353483" y="1180526"/>
                    </a:cubicBezTo>
                    <a:cubicBezTo>
                      <a:pt x="1362038" y="1177420"/>
                      <a:pt x="1371599" y="1178793"/>
                      <a:pt x="1378931" y="1184192"/>
                    </a:cubicBezTo>
                    <a:cubicBezTo>
                      <a:pt x="1413149" y="1210646"/>
                      <a:pt x="1447656" y="1236597"/>
                      <a:pt x="1483814" y="1264130"/>
                    </a:cubicBezTo>
                    <a:cubicBezTo>
                      <a:pt x="1447870" y="1289003"/>
                      <a:pt x="1413149" y="1312150"/>
                      <a:pt x="1379578" y="1336735"/>
                    </a:cubicBezTo>
                    <a:cubicBezTo>
                      <a:pt x="1369011" y="1344873"/>
                      <a:pt x="1355065" y="1347166"/>
                      <a:pt x="1342413" y="1342846"/>
                    </a:cubicBezTo>
                    <a:cubicBezTo>
                      <a:pt x="1266716" y="1324227"/>
                      <a:pt x="1192672" y="1299714"/>
                      <a:pt x="1116257" y="1279513"/>
                    </a:cubicBezTo>
                    <a:cubicBezTo>
                      <a:pt x="1133797" y="1293891"/>
                      <a:pt x="1151697" y="1308268"/>
                      <a:pt x="1168806" y="1323724"/>
                    </a:cubicBezTo>
                    <a:cubicBezTo>
                      <a:pt x="1207122" y="1358014"/>
                      <a:pt x="1244718" y="1393095"/>
                      <a:pt x="1283250" y="1427097"/>
                    </a:cubicBezTo>
                    <a:cubicBezTo>
                      <a:pt x="1303234" y="1444782"/>
                      <a:pt x="1310927" y="1464406"/>
                      <a:pt x="1304816" y="1491364"/>
                    </a:cubicBezTo>
                    <a:cubicBezTo>
                      <a:pt x="1300144" y="1513958"/>
                      <a:pt x="1297412" y="1536897"/>
                      <a:pt x="1296621" y="1559944"/>
                    </a:cubicBezTo>
                    <a:cubicBezTo>
                      <a:pt x="1296190" y="1572330"/>
                      <a:pt x="1293458" y="1584529"/>
                      <a:pt x="1288498" y="1595887"/>
                    </a:cubicBezTo>
                    <a:cubicBezTo>
                      <a:pt x="1246013" y="1581510"/>
                      <a:pt x="1208488" y="1558937"/>
                      <a:pt x="1169094" y="1540247"/>
                    </a:cubicBezTo>
                    <a:cubicBezTo>
                      <a:pt x="1156945" y="1534424"/>
                      <a:pt x="1153710" y="1524144"/>
                      <a:pt x="1150907" y="1512571"/>
                    </a:cubicBezTo>
                    <a:cubicBezTo>
                      <a:pt x="1133797" y="1440684"/>
                      <a:pt x="1113597" y="1370163"/>
                      <a:pt x="1101807" y="1297342"/>
                    </a:cubicBezTo>
                    <a:cubicBezTo>
                      <a:pt x="1100010" y="1291885"/>
                      <a:pt x="1097638" y="1286652"/>
                      <a:pt x="1094619" y="1281742"/>
                    </a:cubicBezTo>
                    <a:cubicBezTo>
                      <a:pt x="1082038" y="1360817"/>
                      <a:pt x="1068165" y="1434789"/>
                      <a:pt x="1049546" y="1508042"/>
                    </a:cubicBezTo>
                    <a:cubicBezTo>
                      <a:pt x="1043579" y="1531477"/>
                      <a:pt x="1033587" y="1547867"/>
                      <a:pt x="1009793" y="1556493"/>
                    </a:cubicBezTo>
                    <a:cubicBezTo>
                      <a:pt x="979816" y="1567420"/>
                      <a:pt x="950630" y="1580863"/>
                      <a:pt x="921228" y="1593515"/>
                    </a:cubicBezTo>
                    <a:cubicBezTo>
                      <a:pt x="909367" y="1598547"/>
                      <a:pt x="905413" y="1596894"/>
                      <a:pt x="903328" y="1582373"/>
                    </a:cubicBezTo>
                    <a:cubicBezTo>
                      <a:pt x="898440" y="1548873"/>
                      <a:pt x="901172" y="1514871"/>
                      <a:pt x="893767" y="1481731"/>
                    </a:cubicBezTo>
                    <a:cubicBezTo>
                      <a:pt x="889023" y="1464040"/>
                      <a:pt x="895205" y="1445241"/>
                      <a:pt x="909510" y="1433783"/>
                    </a:cubicBezTo>
                    <a:cubicBezTo>
                      <a:pt x="957963" y="1390651"/>
                      <a:pt x="1005192" y="1346009"/>
                      <a:pt x="1052709" y="1301727"/>
                    </a:cubicBezTo>
                    <a:cubicBezTo>
                      <a:pt x="1058460" y="1296407"/>
                      <a:pt x="1065649" y="1291662"/>
                      <a:pt x="1066296" y="1282533"/>
                    </a:cubicBezTo>
                    <a:lnTo>
                      <a:pt x="1072622" y="1279801"/>
                    </a:lnTo>
                    <a:cubicBezTo>
                      <a:pt x="1071975" y="1278852"/>
                      <a:pt x="1071255" y="1277961"/>
                      <a:pt x="1070465" y="1277141"/>
                    </a:cubicBezTo>
                    <a:cubicBezTo>
                      <a:pt x="1068596" y="1278291"/>
                      <a:pt x="1066799" y="1279657"/>
                      <a:pt x="1065001" y="1280951"/>
                    </a:cubicBezTo>
                    <a:cubicBezTo>
                      <a:pt x="1032868" y="1285265"/>
                      <a:pt x="1004832" y="1302158"/>
                      <a:pt x="974065" y="1310856"/>
                    </a:cubicBezTo>
                    <a:cubicBezTo>
                      <a:pt x="930933" y="1323221"/>
                      <a:pt x="887153" y="1336232"/>
                      <a:pt x="843734" y="1349028"/>
                    </a:cubicBezTo>
                    <a:cubicBezTo>
                      <a:pt x="834605" y="1353018"/>
                      <a:pt x="824038" y="1351983"/>
                      <a:pt x="815842" y="1346297"/>
                    </a:cubicBezTo>
                    <a:cubicBezTo>
                      <a:pt x="781480" y="1319986"/>
                      <a:pt x="747046" y="1293891"/>
                      <a:pt x="710528" y="1266071"/>
                    </a:cubicBezTo>
                    <a:cubicBezTo>
                      <a:pt x="749275" y="1239185"/>
                      <a:pt x="786297" y="1213234"/>
                      <a:pt x="823534" y="1187714"/>
                    </a:cubicBezTo>
                    <a:cubicBezTo>
                      <a:pt x="831513" y="1182251"/>
                      <a:pt x="840427" y="1184335"/>
                      <a:pt x="849341" y="1186708"/>
                    </a:cubicBezTo>
                    <a:cubicBezTo>
                      <a:pt x="923169" y="1206189"/>
                      <a:pt x="996637" y="1226605"/>
                      <a:pt x="1068309" y="1253131"/>
                    </a:cubicBezTo>
                    <a:cubicBezTo>
                      <a:pt x="1073269" y="1253692"/>
                      <a:pt x="1078301" y="1253692"/>
                      <a:pt x="1083261" y="1253131"/>
                    </a:cubicBezTo>
                    <a:cubicBezTo>
                      <a:pt x="1031143" y="1215319"/>
                      <a:pt x="988371" y="1174056"/>
                      <a:pt x="944735" y="1133799"/>
                    </a:cubicBezTo>
                    <a:cubicBezTo>
                      <a:pt x="930358" y="1120788"/>
                      <a:pt x="915980" y="1107992"/>
                      <a:pt x="902321" y="1094118"/>
                    </a:cubicBezTo>
                    <a:cubicBezTo>
                      <a:pt x="893983" y="1085491"/>
                      <a:pt x="886795" y="1075786"/>
                      <a:pt x="887944" y="1063494"/>
                    </a:cubicBezTo>
                    <a:cubicBezTo>
                      <a:pt x="892401" y="1020362"/>
                      <a:pt x="897793" y="977230"/>
                      <a:pt x="902825" y="934097"/>
                    </a:cubicBezTo>
                    <a:close/>
                    <a:moveTo>
                      <a:pt x="493799" y="790890"/>
                    </a:moveTo>
                    <a:cubicBezTo>
                      <a:pt x="488057" y="789299"/>
                      <a:pt x="481641" y="790647"/>
                      <a:pt x="473805" y="794349"/>
                    </a:cubicBezTo>
                    <a:cubicBezTo>
                      <a:pt x="435850" y="811955"/>
                      <a:pt x="394874" y="822134"/>
                      <a:pt x="353108" y="824327"/>
                    </a:cubicBezTo>
                    <a:cubicBezTo>
                      <a:pt x="345919" y="824686"/>
                      <a:pt x="336646" y="823823"/>
                      <a:pt x="342397" y="835756"/>
                    </a:cubicBezTo>
                    <a:cubicBezTo>
                      <a:pt x="363531" y="879392"/>
                      <a:pt x="373595" y="926190"/>
                      <a:pt x="381647" y="973420"/>
                    </a:cubicBezTo>
                    <a:cubicBezTo>
                      <a:pt x="383947" y="986863"/>
                      <a:pt x="392286" y="985209"/>
                      <a:pt x="401128" y="985640"/>
                    </a:cubicBezTo>
                    <a:cubicBezTo>
                      <a:pt x="465826" y="988372"/>
                      <a:pt x="529374" y="1001887"/>
                      <a:pt x="592490" y="1015689"/>
                    </a:cubicBezTo>
                    <a:cubicBezTo>
                      <a:pt x="645759" y="1027478"/>
                      <a:pt x="696510" y="1048613"/>
                      <a:pt x="755314" y="1067951"/>
                    </a:cubicBezTo>
                    <a:cubicBezTo>
                      <a:pt x="659704" y="985209"/>
                      <a:pt x="573728" y="905271"/>
                      <a:pt x="509749" y="805061"/>
                    </a:cubicBezTo>
                    <a:cubicBezTo>
                      <a:pt x="504609" y="797010"/>
                      <a:pt x="499541" y="792481"/>
                      <a:pt x="493799" y="790890"/>
                    </a:cubicBezTo>
                    <a:close/>
                    <a:moveTo>
                      <a:pt x="1700212" y="789524"/>
                    </a:moveTo>
                    <a:cubicBezTo>
                      <a:pt x="1696061" y="790522"/>
                      <a:pt x="1692323" y="793595"/>
                      <a:pt x="1688477" y="799526"/>
                    </a:cubicBezTo>
                    <a:cubicBezTo>
                      <a:pt x="1622700" y="901748"/>
                      <a:pt x="1536004" y="984706"/>
                      <a:pt x="1445427" y="1064500"/>
                    </a:cubicBezTo>
                    <a:cubicBezTo>
                      <a:pt x="1560446" y="1021368"/>
                      <a:pt x="1677765" y="992254"/>
                      <a:pt x="1800044" y="985425"/>
                    </a:cubicBezTo>
                    <a:cubicBezTo>
                      <a:pt x="1811690" y="984778"/>
                      <a:pt x="1811690" y="977373"/>
                      <a:pt x="1813272" y="969250"/>
                    </a:cubicBezTo>
                    <a:cubicBezTo>
                      <a:pt x="1821826" y="923890"/>
                      <a:pt x="1831244" y="878745"/>
                      <a:pt x="1851587" y="836835"/>
                    </a:cubicBezTo>
                    <a:cubicBezTo>
                      <a:pt x="1856619" y="826483"/>
                      <a:pt x="1851587" y="824327"/>
                      <a:pt x="1842745" y="824039"/>
                    </a:cubicBezTo>
                    <a:cubicBezTo>
                      <a:pt x="1797672" y="822745"/>
                      <a:pt x="1755403" y="809661"/>
                      <a:pt x="1714428" y="791978"/>
                    </a:cubicBezTo>
                    <a:cubicBezTo>
                      <a:pt x="1708929" y="789606"/>
                      <a:pt x="1704364" y="788527"/>
                      <a:pt x="1700212" y="789524"/>
                    </a:cubicBezTo>
                    <a:close/>
                    <a:moveTo>
                      <a:pt x="2193768" y="632029"/>
                    </a:moveTo>
                    <a:cubicBezTo>
                      <a:pt x="2059556" y="820487"/>
                      <a:pt x="1941086" y="1019657"/>
                      <a:pt x="1839510" y="1227539"/>
                    </a:cubicBezTo>
                    <a:cubicBezTo>
                      <a:pt x="1832825" y="1200151"/>
                      <a:pt x="1827074" y="1180813"/>
                      <a:pt x="1823479" y="1161188"/>
                    </a:cubicBezTo>
                    <a:cubicBezTo>
                      <a:pt x="1816722" y="1124454"/>
                      <a:pt x="1811906" y="1119422"/>
                      <a:pt x="1774812" y="1114821"/>
                    </a:cubicBezTo>
                    <a:cubicBezTo>
                      <a:pt x="1628163" y="1096562"/>
                      <a:pt x="1485899" y="1119709"/>
                      <a:pt x="1345432" y="1159966"/>
                    </a:cubicBezTo>
                    <a:cubicBezTo>
                      <a:pt x="1295974" y="1174422"/>
                      <a:pt x="1247235" y="1191366"/>
                      <a:pt x="1199502" y="1210718"/>
                    </a:cubicBezTo>
                    <a:cubicBezTo>
                      <a:pt x="1197417" y="1211509"/>
                      <a:pt x="1194470" y="1210215"/>
                      <a:pt x="1187425" y="1209280"/>
                    </a:cubicBezTo>
                    <a:cubicBezTo>
                      <a:pt x="1255502" y="1160325"/>
                      <a:pt x="1311861" y="1103463"/>
                      <a:pt x="1367142" y="1045810"/>
                    </a:cubicBezTo>
                    <a:cubicBezTo>
                      <a:pt x="1454269" y="955304"/>
                      <a:pt x="1527953" y="855669"/>
                      <a:pt x="1571301" y="736049"/>
                    </a:cubicBezTo>
                    <a:cubicBezTo>
                      <a:pt x="1577771" y="718222"/>
                      <a:pt x="1576045" y="706791"/>
                      <a:pt x="1560015" y="694786"/>
                    </a:cubicBezTo>
                    <a:cubicBezTo>
                      <a:pt x="1540246" y="679978"/>
                      <a:pt x="1523137" y="661647"/>
                      <a:pt x="1499917" y="640296"/>
                    </a:cubicBezTo>
                    <a:cubicBezTo>
                      <a:pt x="1733909" y="659202"/>
                      <a:pt x="1962149" y="653883"/>
                      <a:pt x="2193768" y="632029"/>
                    </a:cubicBezTo>
                    <a:close/>
                    <a:moveTo>
                      <a:pt x="0" y="631957"/>
                    </a:moveTo>
                    <a:cubicBezTo>
                      <a:pt x="231475" y="653523"/>
                      <a:pt x="459356" y="659058"/>
                      <a:pt x="693564" y="640224"/>
                    </a:cubicBezTo>
                    <a:cubicBezTo>
                      <a:pt x="671279" y="661000"/>
                      <a:pt x="654170" y="679618"/>
                      <a:pt x="634329" y="694571"/>
                    </a:cubicBezTo>
                    <a:cubicBezTo>
                      <a:pt x="619952" y="705641"/>
                      <a:pt x="615423" y="716137"/>
                      <a:pt x="621173" y="733246"/>
                    </a:cubicBezTo>
                    <a:cubicBezTo>
                      <a:pt x="635551" y="774523"/>
                      <a:pt x="653954" y="814262"/>
                      <a:pt x="676239" y="851859"/>
                    </a:cubicBezTo>
                    <a:cubicBezTo>
                      <a:pt x="740937" y="961343"/>
                      <a:pt x="828423" y="1051273"/>
                      <a:pt x="919359" y="1138400"/>
                    </a:cubicBezTo>
                    <a:cubicBezTo>
                      <a:pt x="942795" y="1160900"/>
                      <a:pt x="973347" y="1175709"/>
                      <a:pt x="990600" y="1204895"/>
                    </a:cubicBezTo>
                    <a:lnTo>
                      <a:pt x="989234" y="1206477"/>
                    </a:lnTo>
                    <a:cubicBezTo>
                      <a:pt x="890174" y="1172690"/>
                      <a:pt x="791042" y="1138975"/>
                      <a:pt x="687310" y="1122513"/>
                    </a:cubicBezTo>
                    <a:cubicBezTo>
                      <a:pt x="591125" y="1107201"/>
                      <a:pt x="494653" y="1100947"/>
                      <a:pt x="398037" y="1119781"/>
                    </a:cubicBezTo>
                    <a:cubicBezTo>
                      <a:pt x="383660" y="1122585"/>
                      <a:pt x="377837" y="1129054"/>
                      <a:pt x="374530" y="1143648"/>
                    </a:cubicBezTo>
                    <a:cubicBezTo>
                      <a:pt x="368779" y="1169023"/>
                      <a:pt x="366335" y="1195694"/>
                      <a:pt x="352964" y="1223154"/>
                    </a:cubicBezTo>
                    <a:cubicBezTo>
                      <a:pt x="251388" y="1016940"/>
                      <a:pt x="133349" y="819237"/>
                      <a:pt x="0" y="631957"/>
                    </a:cubicBezTo>
                    <a:close/>
                    <a:moveTo>
                      <a:pt x="1094260" y="391137"/>
                    </a:moveTo>
                    <a:cubicBezTo>
                      <a:pt x="1067014" y="430818"/>
                      <a:pt x="1035744" y="466761"/>
                      <a:pt x="995127" y="493575"/>
                    </a:cubicBezTo>
                    <a:cubicBezTo>
                      <a:pt x="981613" y="502417"/>
                      <a:pt x="986788" y="511906"/>
                      <a:pt x="992037" y="523193"/>
                    </a:cubicBezTo>
                    <a:cubicBezTo>
                      <a:pt x="1042501" y="631526"/>
                      <a:pt x="1078876" y="744173"/>
                      <a:pt x="1093684" y="865374"/>
                    </a:cubicBezTo>
                    <a:cubicBezTo>
                      <a:pt x="1108061" y="854519"/>
                      <a:pt x="1102167" y="841364"/>
                      <a:pt x="1104036" y="830796"/>
                    </a:cubicBezTo>
                    <a:cubicBezTo>
                      <a:pt x="1123086" y="722326"/>
                      <a:pt x="1156945" y="616990"/>
                      <a:pt x="1204678" y="517729"/>
                    </a:cubicBezTo>
                    <a:cubicBezTo>
                      <a:pt x="1208488" y="509822"/>
                      <a:pt x="1210932" y="503783"/>
                      <a:pt x="1201874" y="497098"/>
                    </a:cubicBezTo>
                    <a:cubicBezTo>
                      <a:pt x="1173263" y="476157"/>
                      <a:pt x="1147240" y="451852"/>
                      <a:pt x="1124452" y="424708"/>
                    </a:cubicBezTo>
                    <a:cubicBezTo>
                      <a:pt x="1114963" y="413350"/>
                      <a:pt x="1110074" y="397606"/>
                      <a:pt x="1094260" y="391137"/>
                    </a:cubicBezTo>
                    <a:close/>
                    <a:moveTo>
                      <a:pt x="1095841" y="0"/>
                    </a:moveTo>
                    <a:cubicBezTo>
                      <a:pt x="1112950" y="34866"/>
                      <a:pt x="1129268" y="66640"/>
                      <a:pt x="1144293" y="98989"/>
                    </a:cubicBezTo>
                    <a:cubicBezTo>
                      <a:pt x="1196123" y="208429"/>
                      <a:pt x="1253704" y="315044"/>
                      <a:pt x="1316821" y="418382"/>
                    </a:cubicBezTo>
                    <a:cubicBezTo>
                      <a:pt x="1349889" y="473159"/>
                      <a:pt x="1385041" y="526643"/>
                      <a:pt x="1419619" y="580486"/>
                    </a:cubicBezTo>
                    <a:cubicBezTo>
                      <a:pt x="1423142" y="585648"/>
                      <a:pt x="1425155" y="591658"/>
                      <a:pt x="1425514" y="597883"/>
                    </a:cubicBezTo>
                    <a:lnTo>
                      <a:pt x="1424939" y="598674"/>
                    </a:lnTo>
                    <a:cubicBezTo>
                      <a:pt x="1398556" y="597523"/>
                      <a:pt x="1374618" y="586525"/>
                      <a:pt x="1351183" y="577108"/>
                    </a:cubicBezTo>
                    <a:cubicBezTo>
                      <a:pt x="1342628" y="572241"/>
                      <a:pt x="1331774" y="574383"/>
                      <a:pt x="1325735" y="582140"/>
                    </a:cubicBezTo>
                    <a:cubicBezTo>
                      <a:pt x="1291589" y="615639"/>
                      <a:pt x="1267435" y="656183"/>
                      <a:pt x="1244215" y="697159"/>
                    </a:cubicBezTo>
                    <a:cubicBezTo>
                      <a:pt x="1171897" y="824758"/>
                      <a:pt x="1133438" y="963787"/>
                      <a:pt x="1107630" y="1106914"/>
                    </a:cubicBezTo>
                    <a:cubicBezTo>
                      <a:pt x="1105545" y="1122003"/>
                      <a:pt x="1101376" y="1136725"/>
                      <a:pt x="1095122" y="1150620"/>
                    </a:cubicBezTo>
                    <a:cubicBezTo>
                      <a:pt x="1088580" y="1119422"/>
                      <a:pt x="1081176" y="1088367"/>
                      <a:pt x="1075784" y="1057168"/>
                    </a:cubicBezTo>
                    <a:cubicBezTo>
                      <a:pt x="1058388" y="962816"/>
                      <a:pt x="1030352" y="870737"/>
                      <a:pt x="992252" y="782704"/>
                    </a:cubicBezTo>
                    <a:cubicBezTo>
                      <a:pt x="966373" y="721262"/>
                      <a:pt x="932873" y="663300"/>
                      <a:pt x="892617" y="610176"/>
                    </a:cubicBezTo>
                    <a:cubicBezTo>
                      <a:pt x="887801" y="603778"/>
                      <a:pt x="882050" y="598099"/>
                      <a:pt x="877233" y="591773"/>
                    </a:cubicBezTo>
                    <a:cubicBezTo>
                      <a:pt x="865013" y="575526"/>
                      <a:pt x="852863" y="571285"/>
                      <a:pt x="832304" y="581637"/>
                    </a:cubicBezTo>
                    <a:cubicBezTo>
                      <a:pt x="808940" y="592973"/>
                      <a:pt x="783780" y="600263"/>
                      <a:pt x="757973" y="603203"/>
                    </a:cubicBezTo>
                    <a:cubicBezTo>
                      <a:pt x="889094" y="411768"/>
                      <a:pt x="998578" y="211635"/>
                      <a:pt x="1095841" y="0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6" name="任意多边形: 形状 425">
                <a:extLst>
                  <a:ext uri="{FF2B5EF4-FFF2-40B4-BE49-F238E27FC236}">
                    <a16:creationId xmlns:a16="http://schemas.microsoft.com/office/drawing/2014/main" id="{6E8D1ECA-4801-3E82-11E1-6BE0F9EE35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008" y="6143983"/>
                <a:ext cx="286019" cy="330033"/>
              </a:xfrm>
              <a:custGeom>
                <a:avLst/>
                <a:gdLst>
                  <a:gd name="connsiteX0" fmla="*/ 1098070 w 2193768"/>
                  <a:gd name="connsiteY0" fmla="*/ 1666697 h 2531351"/>
                  <a:gd name="connsiteX1" fmla="*/ 1071904 w 2193768"/>
                  <a:gd name="connsiteY1" fmla="*/ 1783225 h 2531351"/>
                  <a:gd name="connsiteX2" fmla="*/ 991678 w 2193768"/>
                  <a:gd name="connsiteY2" fmla="*/ 2008518 h 2531351"/>
                  <a:gd name="connsiteX3" fmla="*/ 997285 w 2193768"/>
                  <a:gd name="connsiteY3" fmla="*/ 2036626 h 2531351"/>
                  <a:gd name="connsiteX4" fmla="*/ 1082327 w 2193768"/>
                  <a:gd name="connsiteY4" fmla="*/ 2123752 h 2531351"/>
                  <a:gd name="connsiteX5" fmla="*/ 1111513 w 2193768"/>
                  <a:gd name="connsiteY5" fmla="*/ 2124256 h 2531351"/>
                  <a:gd name="connsiteX6" fmla="*/ 1194255 w 2193768"/>
                  <a:gd name="connsiteY6" fmla="*/ 2038639 h 2531351"/>
                  <a:gd name="connsiteX7" fmla="*/ 1202306 w 2193768"/>
                  <a:gd name="connsiteY7" fmla="*/ 2006936 h 2531351"/>
                  <a:gd name="connsiteX8" fmla="*/ 1112735 w 2193768"/>
                  <a:gd name="connsiteY8" fmla="*/ 1734701 h 2531351"/>
                  <a:gd name="connsiteX9" fmla="*/ 1098070 w 2193768"/>
                  <a:gd name="connsiteY9" fmla="*/ 1666697 h 2531351"/>
                  <a:gd name="connsiteX10" fmla="*/ 747765 w 2193768"/>
                  <a:gd name="connsiteY10" fmla="*/ 1464838 h 2531351"/>
                  <a:gd name="connsiteX11" fmla="*/ 702693 w 2193768"/>
                  <a:gd name="connsiteY11" fmla="*/ 1479934 h 2531351"/>
                  <a:gd name="connsiteX12" fmla="*/ 438724 w 2193768"/>
                  <a:gd name="connsiteY12" fmla="*/ 1540607 h 2531351"/>
                  <a:gd name="connsiteX13" fmla="*/ 386894 w 2193768"/>
                  <a:gd name="connsiteY13" fmla="*/ 1547795 h 2531351"/>
                  <a:gd name="connsiteX14" fmla="*/ 373307 w 2193768"/>
                  <a:gd name="connsiteY14" fmla="*/ 1600272 h 2531351"/>
                  <a:gd name="connsiteX15" fmla="*/ 338370 w 2193768"/>
                  <a:gd name="connsiteY15" fmla="*/ 1704796 h 2531351"/>
                  <a:gd name="connsiteX16" fmla="*/ 477471 w 2193768"/>
                  <a:gd name="connsiteY16" fmla="*/ 1737792 h 2531351"/>
                  <a:gd name="connsiteX17" fmla="*/ 507592 w 2193768"/>
                  <a:gd name="connsiteY17" fmla="*/ 1728231 h 2531351"/>
                  <a:gd name="connsiteX18" fmla="*/ 747837 w 2193768"/>
                  <a:gd name="connsiteY18" fmla="*/ 1465197 h 2531351"/>
                  <a:gd name="connsiteX19" fmla="*/ 1440108 w 2193768"/>
                  <a:gd name="connsiteY19" fmla="*/ 1463904 h 2531351"/>
                  <a:gd name="connsiteX20" fmla="*/ 1684523 w 2193768"/>
                  <a:gd name="connsiteY20" fmla="*/ 1725284 h 2531351"/>
                  <a:gd name="connsiteX21" fmla="*/ 1720466 w 2193768"/>
                  <a:gd name="connsiteY21" fmla="*/ 1736355 h 2531351"/>
                  <a:gd name="connsiteX22" fmla="*/ 1841092 w 2193768"/>
                  <a:gd name="connsiteY22" fmla="*/ 1706378 h 2531351"/>
                  <a:gd name="connsiteX23" fmla="*/ 1851228 w 2193768"/>
                  <a:gd name="connsiteY23" fmla="*/ 1692504 h 2531351"/>
                  <a:gd name="connsiteX24" fmla="*/ 1815284 w 2193768"/>
                  <a:gd name="connsiteY24" fmla="*/ 1565121 h 2531351"/>
                  <a:gd name="connsiteX25" fmla="*/ 1788687 w 2193768"/>
                  <a:gd name="connsiteY25" fmla="*/ 1544417 h 2531351"/>
                  <a:gd name="connsiteX26" fmla="*/ 1595095 w 2193768"/>
                  <a:gd name="connsiteY26" fmla="*/ 1512283 h 2531351"/>
                  <a:gd name="connsiteX27" fmla="*/ 1440108 w 2193768"/>
                  <a:gd name="connsiteY27" fmla="*/ 1463904 h 2531351"/>
                  <a:gd name="connsiteX28" fmla="*/ 1099508 w 2193768"/>
                  <a:gd name="connsiteY28" fmla="*/ 1380155 h 2531351"/>
                  <a:gd name="connsiteX29" fmla="*/ 1118702 w 2193768"/>
                  <a:gd name="connsiteY29" fmla="*/ 1481803 h 2531351"/>
                  <a:gd name="connsiteX30" fmla="*/ 1273905 w 2193768"/>
                  <a:gd name="connsiteY30" fmla="*/ 1881710 h 2531351"/>
                  <a:gd name="connsiteX31" fmla="*/ 1325951 w 2193768"/>
                  <a:gd name="connsiteY31" fmla="*/ 1949212 h 2531351"/>
                  <a:gd name="connsiteX32" fmla="*/ 1351543 w 2193768"/>
                  <a:gd name="connsiteY32" fmla="*/ 1953669 h 2531351"/>
                  <a:gd name="connsiteX33" fmla="*/ 1396688 w 2193768"/>
                  <a:gd name="connsiteY33" fmla="*/ 1937638 h 2531351"/>
                  <a:gd name="connsiteX34" fmla="*/ 1418901 w 2193768"/>
                  <a:gd name="connsiteY34" fmla="*/ 1936128 h 2531351"/>
                  <a:gd name="connsiteX35" fmla="*/ 1413581 w 2193768"/>
                  <a:gd name="connsiteY35" fmla="*/ 1960426 h 2531351"/>
                  <a:gd name="connsiteX36" fmla="*/ 1345145 w 2193768"/>
                  <a:gd name="connsiteY36" fmla="*/ 2068256 h 2531351"/>
                  <a:gd name="connsiteX37" fmla="*/ 1211651 w 2193768"/>
                  <a:gd name="connsiteY37" fmla="*/ 2299300 h 2531351"/>
                  <a:gd name="connsiteX38" fmla="*/ 1098142 w 2193768"/>
                  <a:gd name="connsiteY38" fmla="*/ 2531351 h 2531351"/>
                  <a:gd name="connsiteX39" fmla="*/ 1035816 w 2193768"/>
                  <a:gd name="connsiteY39" fmla="*/ 2405765 h 2531351"/>
                  <a:gd name="connsiteX40" fmla="*/ 914471 w 2193768"/>
                  <a:gd name="connsiteY40" fmla="*/ 2177093 h 2531351"/>
                  <a:gd name="connsiteX41" fmla="*/ 772495 w 2193768"/>
                  <a:gd name="connsiteY41" fmla="*/ 1948277 h 2531351"/>
                  <a:gd name="connsiteX42" fmla="*/ 767966 w 2193768"/>
                  <a:gd name="connsiteY42" fmla="*/ 1933181 h 2531351"/>
                  <a:gd name="connsiteX43" fmla="*/ 769188 w 2193768"/>
                  <a:gd name="connsiteY43" fmla="*/ 1931959 h 2531351"/>
                  <a:gd name="connsiteX44" fmla="*/ 840428 w 2193768"/>
                  <a:gd name="connsiteY44" fmla="*/ 1952806 h 2531351"/>
                  <a:gd name="connsiteX45" fmla="*/ 870261 w 2193768"/>
                  <a:gd name="connsiteY45" fmla="*/ 1946911 h 2531351"/>
                  <a:gd name="connsiteX46" fmla="*/ 952428 w 2193768"/>
                  <a:gd name="connsiteY46" fmla="*/ 1829089 h 2531351"/>
                  <a:gd name="connsiteX47" fmla="*/ 1073341 w 2193768"/>
                  <a:gd name="connsiteY47" fmla="*/ 1494528 h 2531351"/>
                  <a:gd name="connsiteX48" fmla="*/ 1099508 w 2193768"/>
                  <a:gd name="connsiteY48" fmla="*/ 1380155 h 2531351"/>
                  <a:gd name="connsiteX49" fmla="*/ 353466 w 2193768"/>
                  <a:gd name="connsiteY49" fmla="*/ 1306974 h 2531351"/>
                  <a:gd name="connsiteX50" fmla="*/ 371366 w 2193768"/>
                  <a:gd name="connsiteY50" fmla="*/ 1374045 h 2531351"/>
                  <a:gd name="connsiteX51" fmla="*/ 408244 w 2193768"/>
                  <a:gd name="connsiteY51" fmla="*/ 1412935 h 2531351"/>
                  <a:gd name="connsiteX52" fmla="*/ 683930 w 2193768"/>
                  <a:gd name="connsiteY52" fmla="*/ 1408335 h 2531351"/>
                  <a:gd name="connsiteX53" fmla="*/ 965727 w 2193768"/>
                  <a:gd name="connsiteY53" fmla="*/ 1331847 h 2531351"/>
                  <a:gd name="connsiteX54" fmla="*/ 978953 w 2193768"/>
                  <a:gd name="connsiteY54" fmla="*/ 1329978 h 2531351"/>
                  <a:gd name="connsiteX55" fmla="*/ 984489 w 2193768"/>
                  <a:gd name="connsiteY55" fmla="*/ 1335442 h 2531351"/>
                  <a:gd name="connsiteX56" fmla="*/ 825116 w 2193768"/>
                  <a:gd name="connsiteY56" fmla="*/ 1486404 h 2531351"/>
                  <a:gd name="connsiteX57" fmla="*/ 629009 w 2193768"/>
                  <a:gd name="connsiteY57" fmla="*/ 1776180 h 2531351"/>
                  <a:gd name="connsiteX58" fmla="*/ 643817 w 2193768"/>
                  <a:gd name="connsiteY58" fmla="*/ 1843034 h 2531351"/>
                  <a:gd name="connsiteX59" fmla="*/ 686949 w 2193768"/>
                  <a:gd name="connsiteY59" fmla="*/ 1890408 h 2531351"/>
                  <a:gd name="connsiteX60" fmla="*/ 11213 w 2193768"/>
                  <a:gd name="connsiteY60" fmla="*/ 1895296 h 2531351"/>
                  <a:gd name="connsiteX61" fmla="*/ 9920 w 2193768"/>
                  <a:gd name="connsiteY61" fmla="*/ 1893714 h 2531351"/>
                  <a:gd name="connsiteX62" fmla="*/ 64913 w 2193768"/>
                  <a:gd name="connsiteY62" fmla="*/ 1806660 h 2531351"/>
                  <a:gd name="connsiteX63" fmla="*/ 282874 w 2193768"/>
                  <a:gd name="connsiteY63" fmla="*/ 1443559 h 2531351"/>
                  <a:gd name="connsiteX64" fmla="*/ 353466 w 2193768"/>
                  <a:gd name="connsiteY64" fmla="*/ 1306974 h 2531351"/>
                  <a:gd name="connsiteX65" fmla="*/ 1840877 w 2193768"/>
                  <a:gd name="connsiteY65" fmla="*/ 1306615 h 2531351"/>
                  <a:gd name="connsiteX66" fmla="*/ 2193122 w 2193768"/>
                  <a:gd name="connsiteY66" fmla="*/ 1897166 h 2531351"/>
                  <a:gd name="connsiteX67" fmla="*/ 1502649 w 2193768"/>
                  <a:gd name="connsiteY67" fmla="*/ 1885592 h 2531351"/>
                  <a:gd name="connsiteX68" fmla="*/ 1562746 w 2193768"/>
                  <a:gd name="connsiteY68" fmla="*/ 1832036 h 2531351"/>
                  <a:gd name="connsiteX69" fmla="*/ 1572810 w 2193768"/>
                  <a:gd name="connsiteY69" fmla="*/ 1797818 h 2531351"/>
                  <a:gd name="connsiteX70" fmla="*/ 1445499 w 2193768"/>
                  <a:gd name="connsiteY70" fmla="*/ 1573747 h 2531351"/>
                  <a:gd name="connsiteX71" fmla="*/ 1278434 w 2193768"/>
                  <a:gd name="connsiteY71" fmla="*/ 1396187 h 2531351"/>
                  <a:gd name="connsiteX72" fmla="*/ 1223297 w 2193768"/>
                  <a:gd name="connsiteY72" fmla="*/ 1350035 h 2531351"/>
                  <a:gd name="connsiteX73" fmla="*/ 1203528 w 2193768"/>
                  <a:gd name="connsiteY73" fmla="*/ 1325738 h 2531351"/>
                  <a:gd name="connsiteX74" fmla="*/ 1204894 w 2193768"/>
                  <a:gd name="connsiteY74" fmla="*/ 1324156 h 2531351"/>
                  <a:gd name="connsiteX75" fmla="*/ 1504662 w 2193768"/>
                  <a:gd name="connsiteY75" fmla="*/ 1407473 h 2531351"/>
                  <a:gd name="connsiteX76" fmla="*/ 1799398 w 2193768"/>
                  <a:gd name="connsiteY76" fmla="*/ 1410133 h 2531351"/>
                  <a:gd name="connsiteX77" fmla="*/ 1818808 w 2193768"/>
                  <a:gd name="connsiteY77" fmla="*/ 1391586 h 2531351"/>
                  <a:gd name="connsiteX78" fmla="*/ 1840877 w 2193768"/>
                  <a:gd name="connsiteY78" fmla="*/ 1306615 h 2531351"/>
                  <a:gd name="connsiteX79" fmla="*/ 902825 w 2193768"/>
                  <a:gd name="connsiteY79" fmla="*/ 934097 h 2531351"/>
                  <a:gd name="connsiteX80" fmla="*/ 1028267 w 2193768"/>
                  <a:gd name="connsiteY80" fmla="*/ 988732 h 2531351"/>
                  <a:gd name="connsiteX81" fmla="*/ 1039050 w 2193768"/>
                  <a:gd name="connsiteY81" fmla="*/ 1005409 h 2531351"/>
                  <a:gd name="connsiteX82" fmla="*/ 1092103 w 2193768"/>
                  <a:gd name="connsiteY82" fmla="*/ 1227755 h 2531351"/>
                  <a:gd name="connsiteX83" fmla="*/ 1100873 w 2193768"/>
                  <a:gd name="connsiteY83" fmla="*/ 1239976 h 2531351"/>
                  <a:gd name="connsiteX84" fmla="*/ 1145587 w 2193768"/>
                  <a:gd name="connsiteY84" fmla="*/ 1022087 h 2531351"/>
                  <a:gd name="connsiteX85" fmla="*/ 1185412 w 2193768"/>
                  <a:gd name="connsiteY85" fmla="*/ 973707 h 2531351"/>
                  <a:gd name="connsiteX86" fmla="*/ 1273977 w 2193768"/>
                  <a:gd name="connsiteY86" fmla="*/ 936685 h 2531351"/>
                  <a:gd name="connsiteX87" fmla="*/ 1291733 w 2193768"/>
                  <a:gd name="connsiteY87" fmla="*/ 948043 h 2531351"/>
                  <a:gd name="connsiteX88" fmla="*/ 1301293 w 2193768"/>
                  <a:gd name="connsiteY88" fmla="*/ 1048685 h 2531351"/>
                  <a:gd name="connsiteX89" fmla="*/ 1285335 w 2193768"/>
                  <a:gd name="connsiteY89" fmla="*/ 1096418 h 2531351"/>
                  <a:gd name="connsiteX90" fmla="*/ 1173263 w 2193768"/>
                  <a:gd name="connsiteY90" fmla="*/ 1203242 h 2531351"/>
                  <a:gd name="connsiteX91" fmla="*/ 1128765 w 2193768"/>
                  <a:gd name="connsiteY91" fmla="*/ 1247812 h 2531351"/>
                  <a:gd name="connsiteX92" fmla="*/ 1122439 w 2193768"/>
                  <a:gd name="connsiteY92" fmla="*/ 1250543 h 2531351"/>
                  <a:gd name="connsiteX93" fmla="*/ 1124596 w 2193768"/>
                  <a:gd name="connsiteY93" fmla="*/ 1253203 h 2531351"/>
                  <a:gd name="connsiteX94" fmla="*/ 1129628 w 2193768"/>
                  <a:gd name="connsiteY94" fmla="*/ 1249537 h 2531351"/>
                  <a:gd name="connsiteX95" fmla="*/ 1263840 w 2193768"/>
                  <a:gd name="connsiteY95" fmla="*/ 1205758 h 2531351"/>
                  <a:gd name="connsiteX96" fmla="*/ 1353483 w 2193768"/>
                  <a:gd name="connsiteY96" fmla="*/ 1180526 h 2531351"/>
                  <a:gd name="connsiteX97" fmla="*/ 1378931 w 2193768"/>
                  <a:gd name="connsiteY97" fmla="*/ 1184192 h 2531351"/>
                  <a:gd name="connsiteX98" fmla="*/ 1483814 w 2193768"/>
                  <a:gd name="connsiteY98" fmla="*/ 1264130 h 2531351"/>
                  <a:gd name="connsiteX99" fmla="*/ 1379578 w 2193768"/>
                  <a:gd name="connsiteY99" fmla="*/ 1336735 h 2531351"/>
                  <a:gd name="connsiteX100" fmla="*/ 1342413 w 2193768"/>
                  <a:gd name="connsiteY100" fmla="*/ 1342846 h 2531351"/>
                  <a:gd name="connsiteX101" fmla="*/ 1116257 w 2193768"/>
                  <a:gd name="connsiteY101" fmla="*/ 1279513 h 2531351"/>
                  <a:gd name="connsiteX102" fmla="*/ 1168806 w 2193768"/>
                  <a:gd name="connsiteY102" fmla="*/ 1323724 h 2531351"/>
                  <a:gd name="connsiteX103" fmla="*/ 1283250 w 2193768"/>
                  <a:gd name="connsiteY103" fmla="*/ 1427097 h 2531351"/>
                  <a:gd name="connsiteX104" fmla="*/ 1304816 w 2193768"/>
                  <a:gd name="connsiteY104" fmla="*/ 1491364 h 2531351"/>
                  <a:gd name="connsiteX105" fmla="*/ 1296621 w 2193768"/>
                  <a:gd name="connsiteY105" fmla="*/ 1559944 h 2531351"/>
                  <a:gd name="connsiteX106" fmla="*/ 1288498 w 2193768"/>
                  <a:gd name="connsiteY106" fmla="*/ 1595887 h 2531351"/>
                  <a:gd name="connsiteX107" fmla="*/ 1169094 w 2193768"/>
                  <a:gd name="connsiteY107" fmla="*/ 1540247 h 2531351"/>
                  <a:gd name="connsiteX108" fmla="*/ 1150907 w 2193768"/>
                  <a:gd name="connsiteY108" fmla="*/ 1512571 h 2531351"/>
                  <a:gd name="connsiteX109" fmla="*/ 1101807 w 2193768"/>
                  <a:gd name="connsiteY109" fmla="*/ 1297342 h 2531351"/>
                  <a:gd name="connsiteX110" fmla="*/ 1094619 w 2193768"/>
                  <a:gd name="connsiteY110" fmla="*/ 1281742 h 2531351"/>
                  <a:gd name="connsiteX111" fmla="*/ 1049546 w 2193768"/>
                  <a:gd name="connsiteY111" fmla="*/ 1508042 h 2531351"/>
                  <a:gd name="connsiteX112" fmla="*/ 1009793 w 2193768"/>
                  <a:gd name="connsiteY112" fmla="*/ 1556493 h 2531351"/>
                  <a:gd name="connsiteX113" fmla="*/ 921228 w 2193768"/>
                  <a:gd name="connsiteY113" fmla="*/ 1593515 h 2531351"/>
                  <a:gd name="connsiteX114" fmla="*/ 903328 w 2193768"/>
                  <a:gd name="connsiteY114" fmla="*/ 1582373 h 2531351"/>
                  <a:gd name="connsiteX115" fmla="*/ 893767 w 2193768"/>
                  <a:gd name="connsiteY115" fmla="*/ 1481731 h 2531351"/>
                  <a:gd name="connsiteX116" fmla="*/ 909510 w 2193768"/>
                  <a:gd name="connsiteY116" fmla="*/ 1433783 h 2531351"/>
                  <a:gd name="connsiteX117" fmla="*/ 1052709 w 2193768"/>
                  <a:gd name="connsiteY117" fmla="*/ 1301727 h 2531351"/>
                  <a:gd name="connsiteX118" fmla="*/ 1066296 w 2193768"/>
                  <a:gd name="connsiteY118" fmla="*/ 1282533 h 2531351"/>
                  <a:gd name="connsiteX119" fmla="*/ 1072622 w 2193768"/>
                  <a:gd name="connsiteY119" fmla="*/ 1279801 h 2531351"/>
                  <a:gd name="connsiteX120" fmla="*/ 1070465 w 2193768"/>
                  <a:gd name="connsiteY120" fmla="*/ 1277141 h 2531351"/>
                  <a:gd name="connsiteX121" fmla="*/ 1065001 w 2193768"/>
                  <a:gd name="connsiteY121" fmla="*/ 1280951 h 2531351"/>
                  <a:gd name="connsiteX122" fmla="*/ 974065 w 2193768"/>
                  <a:gd name="connsiteY122" fmla="*/ 1310856 h 2531351"/>
                  <a:gd name="connsiteX123" fmla="*/ 843734 w 2193768"/>
                  <a:gd name="connsiteY123" fmla="*/ 1349028 h 2531351"/>
                  <a:gd name="connsiteX124" fmla="*/ 815842 w 2193768"/>
                  <a:gd name="connsiteY124" fmla="*/ 1346297 h 2531351"/>
                  <a:gd name="connsiteX125" fmla="*/ 710528 w 2193768"/>
                  <a:gd name="connsiteY125" fmla="*/ 1266071 h 2531351"/>
                  <a:gd name="connsiteX126" fmla="*/ 823534 w 2193768"/>
                  <a:gd name="connsiteY126" fmla="*/ 1187714 h 2531351"/>
                  <a:gd name="connsiteX127" fmla="*/ 849341 w 2193768"/>
                  <a:gd name="connsiteY127" fmla="*/ 1186708 h 2531351"/>
                  <a:gd name="connsiteX128" fmla="*/ 1068309 w 2193768"/>
                  <a:gd name="connsiteY128" fmla="*/ 1253131 h 2531351"/>
                  <a:gd name="connsiteX129" fmla="*/ 1083261 w 2193768"/>
                  <a:gd name="connsiteY129" fmla="*/ 1253131 h 2531351"/>
                  <a:gd name="connsiteX130" fmla="*/ 944735 w 2193768"/>
                  <a:gd name="connsiteY130" fmla="*/ 1133799 h 2531351"/>
                  <a:gd name="connsiteX131" fmla="*/ 902321 w 2193768"/>
                  <a:gd name="connsiteY131" fmla="*/ 1094118 h 2531351"/>
                  <a:gd name="connsiteX132" fmla="*/ 887944 w 2193768"/>
                  <a:gd name="connsiteY132" fmla="*/ 1063494 h 2531351"/>
                  <a:gd name="connsiteX133" fmla="*/ 902825 w 2193768"/>
                  <a:gd name="connsiteY133" fmla="*/ 934097 h 2531351"/>
                  <a:gd name="connsiteX134" fmla="*/ 493799 w 2193768"/>
                  <a:gd name="connsiteY134" fmla="*/ 790890 h 2531351"/>
                  <a:gd name="connsiteX135" fmla="*/ 473805 w 2193768"/>
                  <a:gd name="connsiteY135" fmla="*/ 794349 h 2531351"/>
                  <a:gd name="connsiteX136" fmla="*/ 353108 w 2193768"/>
                  <a:gd name="connsiteY136" fmla="*/ 824327 h 2531351"/>
                  <a:gd name="connsiteX137" fmla="*/ 342397 w 2193768"/>
                  <a:gd name="connsiteY137" fmla="*/ 835756 h 2531351"/>
                  <a:gd name="connsiteX138" fmla="*/ 381647 w 2193768"/>
                  <a:gd name="connsiteY138" fmla="*/ 973420 h 2531351"/>
                  <a:gd name="connsiteX139" fmla="*/ 401128 w 2193768"/>
                  <a:gd name="connsiteY139" fmla="*/ 985640 h 2531351"/>
                  <a:gd name="connsiteX140" fmla="*/ 592490 w 2193768"/>
                  <a:gd name="connsiteY140" fmla="*/ 1015689 h 2531351"/>
                  <a:gd name="connsiteX141" fmla="*/ 755314 w 2193768"/>
                  <a:gd name="connsiteY141" fmla="*/ 1067951 h 2531351"/>
                  <a:gd name="connsiteX142" fmla="*/ 509749 w 2193768"/>
                  <a:gd name="connsiteY142" fmla="*/ 805061 h 2531351"/>
                  <a:gd name="connsiteX143" fmla="*/ 493799 w 2193768"/>
                  <a:gd name="connsiteY143" fmla="*/ 790890 h 2531351"/>
                  <a:gd name="connsiteX144" fmla="*/ 1700212 w 2193768"/>
                  <a:gd name="connsiteY144" fmla="*/ 789524 h 2531351"/>
                  <a:gd name="connsiteX145" fmla="*/ 1688477 w 2193768"/>
                  <a:gd name="connsiteY145" fmla="*/ 799526 h 2531351"/>
                  <a:gd name="connsiteX146" fmla="*/ 1445427 w 2193768"/>
                  <a:gd name="connsiteY146" fmla="*/ 1064500 h 2531351"/>
                  <a:gd name="connsiteX147" fmla="*/ 1800044 w 2193768"/>
                  <a:gd name="connsiteY147" fmla="*/ 985425 h 2531351"/>
                  <a:gd name="connsiteX148" fmla="*/ 1813272 w 2193768"/>
                  <a:gd name="connsiteY148" fmla="*/ 969250 h 2531351"/>
                  <a:gd name="connsiteX149" fmla="*/ 1851587 w 2193768"/>
                  <a:gd name="connsiteY149" fmla="*/ 836835 h 2531351"/>
                  <a:gd name="connsiteX150" fmla="*/ 1842745 w 2193768"/>
                  <a:gd name="connsiteY150" fmla="*/ 824039 h 2531351"/>
                  <a:gd name="connsiteX151" fmla="*/ 1714428 w 2193768"/>
                  <a:gd name="connsiteY151" fmla="*/ 791978 h 2531351"/>
                  <a:gd name="connsiteX152" fmla="*/ 1700212 w 2193768"/>
                  <a:gd name="connsiteY152" fmla="*/ 789524 h 2531351"/>
                  <a:gd name="connsiteX153" fmla="*/ 2193768 w 2193768"/>
                  <a:gd name="connsiteY153" fmla="*/ 632029 h 2531351"/>
                  <a:gd name="connsiteX154" fmla="*/ 1839510 w 2193768"/>
                  <a:gd name="connsiteY154" fmla="*/ 1227539 h 2531351"/>
                  <a:gd name="connsiteX155" fmla="*/ 1823479 w 2193768"/>
                  <a:gd name="connsiteY155" fmla="*/ 1161188 h 2531351"/>
                  <a:gd name="connsiteX156" fmla="*/ 1774812 w 2193768"/>
                  <a:gd name="connsiteY156" fmla="*/ 1114821 h 2531351"/>
                  <a:gd name="connsiteX157" fmla="*/ 1345432 w 2193768"/>
                  <a:gd name="connsiteY157" fmla="*/ 1159966 h 2531351"/>
                  <a:gd name="connsiteX158" fmla="*/ 1199502 w 2193768"/>
                  <a:gd name="connsiteY158" fmla="*/ 1210718 h 2531351"/>
                  <a:gd name="connsiteX159" fmla="*/ 1187425 w 2193768"/>
                  <a:gd name="connsiteY159" fmla="*/ 1209280 h 2531351"/>
                  <a:gd name="connsiteX160" fmla="*/ 1367142 w 2193768"/>
                  <a:gd name="connsiteY160" fmla="*/ 1045810 h 2531351"/>
                  <a:gd name="connsiteX161" fmla="*/ 1571301 w 2193768"/>
                  <a:gd name="connsiteY161" fmla="*/ 736049 h 2531351"/>
                  <a:gd name="connsiteX162" fmla="*/ 1560015 w 2193768"/>
                  <a:gd name="connsiteY162" fmla="*/ 694786 h 2531351"/>
                  <a:gd name="connsiteX163" fmla="*/ 1499917 w 2193768"/>
                  <a:gd name="connsiteY163" fmla="*/ 640296 h 2531351"/>
                  <a:gd name="connsiteX164" fmla="*/ 2193768 w 2193768"/>
                  <a:gd name="connsiteY164" fmla="*/ 632029 h 2531351"/>
                  <a:gd name="connsiteX165" fmla="*/ 0 w 2193768"/>
                  <a:gd name="connsiteY165" fmla="*/ 631957 h 2531351"/>
                  <a:gd name="connsiteX166" fmla="*/ 693564 w 2193768"/>
                  <a:gd name="connsiteY166" fmla="*/ 640224 h 2531351"/>
                  <a:gd name="connsiteX167" fmla="*/ 634329 w 2193768"/>
                  <a:gd name="connsiteY167" fmla="*/ 694571 h 2531351"/>
                  <a:gd name="connsiteX168" fmla="*/ 621173 w 2193768"/>
                  <a:gd name="connsiteY168" fmla="*/ 733246 h 2531351"/>
                  <a:gd name="connsiteX169" fmla="*/ 676239 w 2193768"/>
                  <a:gd name="connsiteY169" fmla="*/ 851859 h 2531351"/>
                  <a:gd name="connsiteX170" fmla="*/ 919359 w 2193768"/>
                  <a:gd name="connsiteY170" fmla="*/ 1138400 h 2531351"/>
                  <a:gd name="connsiteX171" fmla="*/ 990600 w 2193768"/>
                  <a:gd name="connsiteY171" fmla="*/ 1204895 h 2531351"/>
                  <a:gd name="connsiteX172" fmla="*/ 989234 w 2193768"/>
                  <a:gd name="connsiteY172" fmla="*/ 1206477 h 2531351"/>
                  <a:gd name="connsiteX173" fmla="*/ 687310 w 2193768"/>
                  <a:gd name="connsiteY173" fmla="*/ 1122513 h 2531351"/>
                  <a:gd name="connsiteX174" fmla="*/ 398037 w 2193768"/>
                  <a:gd name="connsiteY174" fmla="*/ 1119781 h 2531351"/>
                  <a:gd name="connsiteX175" fmla="*/ 374530 w 2193768"/>
                  <a:gd name="connsiteY175" fmla="*/ 1143648 h 2531351"/>
                  <a:gd name="connsiteX176" fmla="*/ 352964 w 2193768"/>
                  <a:gd name="connsiteY176" fmla="*/ 1223154 h 2531351"/>
                  <a:gd name="connsiteX177" fmla="*/ 0 w 2193768"/>
                  <a:gd name="connsiteY177" fmla="*/ 631957 h 2531351"/>
                  <a:gd name="connsiteX178" fmla="*/ 1094260 w 2193768"/>
                  <a:gd name="connsiteY178" fmla="*/ 391137 h 2531351"/>
                  <a:gd name="connsiteX179" fmla="*/ 995127 w 2193768"/>
                  <a:gd name="connsiteY179" fmla="*/ 493575 h 2531351"/>
                  <a:gd name="connsiteX180" fmla="*/ 992037 w 2193768"/>
                  <a:gd name="connsiteY180" fmla="*/ 523193 h 2531351"/>
                  <a:gd name="connsiteX181" fmla="*/ 1093684 w 2193768"/>
                  <a:gd name="connsiteY181" fmla="*/ 865374 h 2531351"/>
                  <a:gd name="connsiteX182" fmla="*/ 1104036 w 2193768"/>
                  <a:gd name="connsiteY182" fmla="*/ 830796 h 2531351"/>
                  <a:gd name="connsiteX183" fmla="*/ 1204678 w 2193768"/>
                  <a:gd name="connsiteY183" fmla="*/ 517729 h 2531351"/>
                  <a:gd name="connsiteX184" fmla="*/ 1201874 w 2193768"/>
                  <a:gd name="connsiteY184" fmla="*/ 497098 h 2531351"/>
                  <a:gd name="connsiteX185" fmla="*/ 1124452 w 2193768"/>
                  <a:gd name="connsiteY185" fmla="*/ 424708 h 2531351"/>
                  <a:gd name="connsiteX186" fmla="*/ 1094260 w 2193768"/>
                  <a:gd name="connsiteY186" fmla="*/ 391137 h 2531351"/>
                  <a:gd name="connsiteX187" fmla="*/ 1095841 w 2193768"/>
                  <a:gd name="connsiteY187" fmla="*/ 0 h 2531351"/>
                  <a:gd name="connsiteX188" fmla="*/ 1144293 w 2193768"/>
                  <a:gd name="connsiteY188" fmla="*/ 98989 h 2531351"/>
                  <a:gd name="connsiteX189" fmla="*/ 1316821 w 2193768"/>
                  <a:gd name="connsiteY189" fmla="*/ 418382 h 2531351"/>
                  <a:gd name="connsiteX190" fmla="*/ 1419619 w 2193768"/>
                  <a:gd name="connsiteY190" fmla="*/ 580486 h 2531351"/>
                  <a:gd name="connsiteX191" fmla="*/ 1425514 w 2193768"/>
                  <a:gd name="connsiteY191" fmla="*/ 597883 h 2531351"/>
                  <a:gd name="connsiteX192" fmla="*/ 1424939 w 2193768"/>
                  <a:gd name="connsiteY192" fmla="*/ 598674 h 2531351"/>
                  <a:gd name="connsiteX193" fmla="*/ 1351183 w 2193768"/>
                  <a:gd name="connsiteY193" fmla="*/ 577108 h 2531351"/>
                  <a:gd name="connsiteX194" fmla="*/ 1325735 w 2193768"/>
                  <a:gd name="connsiteY194" fmla="*/ 582140 h 2531351"/>
                  <a:gd name="connsiteX195" fmla="*/ 1244215 w 2193768"/>
                  <a:gd name="connsiteY195" fmla="*/ 697159 h 2531351"/>
                  <a:gd name="connsiteX196" fmla="*/ 1107630 w 2193768"/>
                  <a:gd name="connsiteY196" fmla="*/ 1106914 h 2531351"/>
                  <a:gd name="connsiteX197" fmla="*/ 1095122 w 2193768"/>
                  <a:gd name="connsiteY197" fmla="*/ 1150620 h 2531351"/>
                  <a:gd name="connsiteX198" fmla="*/ 1075784 w 2193768"/>
                  <a:gd name="connsiteY198" fmla="*/ 1057168 h 2531351"/>
                  <a:gd name="connsiteX199" fmla="*/ 992252 w 2193768"/>
                  <a:gd name="connsiteY199" fmla="*/ 782704 h 2531351"/>
                  <a:gd name="connsiteX200" fmla="*/ 892617 w 2193768"/>
                  <a:gd name="connsiteY200" fmla="*/ 610176 h 2531351"/>
                  <a:gd name="connsiteX201" fmla="*/ 877233 w 2193768"/>
                  <a:gd name="connsiteY201" fmla="*/ 591773 h 2531351"/>
                  <a:gd name="connsiteX202" fmla="*/ 832304 w 2193768"/>
                  <a:gd name="connsiteY202" fmla="*/ 581637 h 2531351"/>
                  <a:gd name="connsiteX203" fmla="*/ 757973 w 2193768"/>
                  <a:gd name="connsiteY203" fmla="*/ 603203 h 2531351"/>
                  <a:gd name="connsiteX204" fmla="*/ 1095841 w 2193768"/>
                  <a:gd name="connsiteY204" fmla="*/ 0 h 2531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</a:cxnLst>
                <a:rect l="l" t="t" r="r" b="b"/>
                <a:pathLst>
                  <a:path w="2193768" h="2531351">
                    <a:moveTo>
                      <a:pt x="1098070" y="1666697"/>
                    </a:moveTo>
                    <a:cubicBezTo>
                      <a:pt x="1090090" y="1706594"/>
                      <a:pt x="1080817" y="1744909"/>
                      <a:pt x="1071904" y="1783225"/>
                    </a:cubicBezTo>
                    <a:cubicBezTo>
                      <a:pt x="1053141" y="1860927"/>
                      <a:pt x="1026256" y="1936444"/>
                      <a:pt x="991678" y="2008518"/>
                    </a:cubicBezTo>
                    <a:cubicBezTo>
                      <a:pt x="986286" y="2020020"/>
                      <a:pt x="983914" y="2026274"/>
                      <a:pt x="997285" y="2036626"/>
                    </a:cubicBezTo>
                    <a:cubicBezTo>
                      <a:pt x="1029418" y="2061499"/>
                      <a:pt x="1060545" y="2088600"/>
                      <a:pt x="1082327" y="2123752"/>
                    </a:cubicBezTo>
                    <a:cubicBezTo>
                      <a:pt x="1093182" y="2141221"/>
                      <a:pt x="1101593" y="2140430"/>
                      <a:pt x="1111513" y="2124256"/>
                    </a:cubicBezTo>
                    <a:cubicBezTo>
                      <a:pt x="1132720" y="2089535"/>
                      <a:pt x="1162409" y="2062577"/>
                      <a:pt x="1194255" y="2038639"/>
                    </a:cubicBezTo>
                    <a:cubicBezTo>
                      <a:pt x="1208632" y="2027999"/>
                      <a:pt x="1209063" y="2021817"/>
                      <a:pt x="1202306" y="2006936"/>
                    </a:cubicBezTo>
                    <a:cubicBezTo>
                      <a:pt x="1162625" y="1919522"/>
                      <a:pt x="1127544" y="1830454"/>
                      <a:pt x="1112735" y="1734701"/>
                    </a:cubicBezTo>
                    <a:cubicBezTo>
                      <a:pt x="1108925" y="1711841"/>
                      <a:pt x="1102958" y="1689341"/>
                      <a:pt x="1098070" y="1666697"/>
                    </a:cubicBezTo>
                    <a:close/>
                    <a:moveTo>
                      <a:pt x="747765" y="1464838"/>
                    </a:moveTo>
                    <a:lnTo>
                      <a:pt x="702693" y="1479934"/>
                    </a:lnTo>
                    <a:cubicBezTo>
                      <a:pt x="616429" y="1509120"/>
                      <a:pt x="530165" y="1532987"/>
                      <a:pt x="438724" y="1540607"/>
                    </a:cubicBezTo>
                    <a:cubicBezTo>
                      <a:pt x="421400" y="1542044"/>
                      <a:pt x="399977" y="1537659"/>
                      <a:pt x="386894" y="1547795"/>
                    </a:cubicBezTo>
                    <a:cubicBezTo>
                      <a:pt x="372157" y="1559081"/>
                      <a:pt x="376471" y="1582301"/>
                      <a:pt x="373307" y="1600272"/>
                    </a:cubicBezTo>
                    <a:cubicBezTo>
                      <a:pt x="366909" y="1636216"/>
                      <a:pt x="350232" y="1668709"/>
                      <a:pt x="338370" y="1704796"/>
                    </a:cubicBezTo>
                    <a:cubicBezTo>
                      <a:pt x="386463" y="1706284"/>
                      <a:pt x="433836" y="1717506"/>
                      <a:pt x="477471" y="1737792"/>
                    </a:cubicBezTo>
                    <a:cubicBezTo>
                      <a:pt x="490986" y="1744118"/>
                      <a:pt x="499037" y="1741315"/>
                      <a:pt x="507592" y="1728231"/>
                    </a:cubicBezTo>
                    <a:cubicBezTo>
                      <a:pt x="572290" y="1626799"/>
                      <a:pt x="658339" y="1544848"/>
                      <a:pt x="747837" y="1465197"/>
                    </a:cubicBezTo>
                    <a:close/>
                    <a:moveTo>
                      <a:pt x="1440108" y="1463904"/>
                    </a:moveTo>
                    <a:cubicBezTo>
                      <a:pt x="1534423" y="1545064"/>
                      <a:pt x="1619825" y="1625218"/>
                      <a:pt x="1684523" y="1725284"/>
                    </a:cubicBezTo>
                    <a:cubicBezTo>
                      <a:pt x="1694731" y="1741243"/>
                      <a:pt x="1704580" y="1743831"/>
                      <a:pt x="1720466" y="1736355"/>
                    </a:cubicBezTo>
                    <a:cubicBezTo>
                      <a:pt x="1758351" y="1718584"/>
                      <a:pt x="1799326" y="1708398"/>
                      <a:pt x="1841092" y="1706378"/>
                    </a:cubicBezTo>
                    <a:cubicBezTo>
                      <a:pt x="1850725" y="1705946"/>
                      <a:pt x="1857051" y="1705084"/>
                      <a:pt x="1851228" y="1692504"/>
                    </a:cubicBezTo>
                    <a:cubicBezTo>
                      <a:pt x="1832681" y="1652161"/>
                      <a:pt x="1820605" y="1609187"/>
                      <a:pt x="1815284" y="1565121"/>
                    </a:cubicBezTo>
                    <a:cubicBezTo>
                      <a:pt x="1812984" y="1547724"/>
                      <a:pt x="1804358" y="1545495"/>
                      <a:pt x="1788687" y="1544417"/>
                    </a:cubicBezTo>
                    <a:cubicBezTo>
                      <a:pt x="1723270" y="1540248"/>
                      <a:pt x="1658356" y="1529479"/>
                      <a:pt x="1595095" y="1512283"/>
                    </a:cubicBezTo>
                    <a:cubicBezTo>
                      <a:pt x="1544487" y="1498481"/>
                      <a:pt x="1494885" y="1481372"/>
                      <a:pt x="1440108" y="1463904"/>
                    </a:cubicBezTo>
                    <a:close/>
                    <a:moveTo>
                      <a:pt x="1099508" y="1380155"/>
                    </a:moveTo>
                    <a:cubicBezTo>
                      <a:pt x="1105834" y="1414014"/>
                      <a:pt x="1111225" y="1448160"/>
                      <a:pt x="1118702" y="1481803"/>
                    </a:cubicBezTo>
                    <a:cubicBezTo>
                      <a:pt x="1149829" y="1623061"/>
                      <a:pt x="1191882" y="1760221"/>
                      <a:pt x="1273905" y="1881710"/>
                    </a:cubicBezTo>
                    <a:cubicBezTo>
                      <a:pt x="1289792" y="1905217"/>
                      <a:pt x="1304817" y="1929443"/>
                      <a:pt x="1325951" y="1949212"/>
                    </a:cubicBezTo>
                    <a:cubicBezTo>
                      <a:pt x="1332133" y="1956911"/>
                      <a:pt x="1343132" y="1958816"/>
                      <a:pt x="1351543" y="1953669"/>
                    </a:cubicBezTo>
                    <a:cubicBezTo>
                      <a:pt x="1366208" y="1947299"/>
                      <a:pt x="1381304" y="1941944"/>
                      <a:pt x="1396688" y="1937638"/>
                    </a:cubicBezTo>
                    <a:cubicBezTo>
                      <a:pt x="1403876" y="1935409"/>
                      <a:pt x="1412143" y="1927933"/>
                      <a:pt x="1418901" y="1936128"/>
                    </a:cubicBezTo>
                    <a:cubicBezTo>
                      <a:pt x="1425658" y="1944323"/>
                      <a:pt x="1417895" y="1953381"/>
                      <a:pt x="1413581" y="1960426"/>
                    </a:cubicBezTo>
                    <a:cubicBezTo>
                      <a:pt x="1391224" y="1996707"/>
                      <a:pt x="1368365" y="2032651"/>
                      <a:pt x="1345145" y="2068256"/>
                    </a:cubicBezTo>
                    <a:cubicBezTo>
                      <a:pt x="1296478" y="2142875"/>
                      <a:pt x="1253633" y="2220800"/>
                      <a:pt x="1211651" y="2299300"/>
                    </a:cubicBezTo>
                    <a:cubicBezTo>
                      <a:pt x="1171826" y="2373919"/>
                      <a:pt x="1132576" y="2449040"/>
                      <a:pt x="1098142" y="2531351"/>
                    </a:cubicBezTo>
                    <a:cubicBezTo>
                      <a:pt x="1076576" y="2487356"/>
                      <a:pt x="1055010" y="2447100"/>
                      <a:pt x="1035816" y="2405765"/>
                    </a:cubicBezTo>
                    <a:cubicBezTo>
                      <a:pt x="999873" y="2327192"/>
                      <a:pt x="956741" y="2252214"/>
                      <a:pt x="914471" y="2177093"/>
                    </a:cubicBezTo>
                    <a:cubicBezTo>
                      <a:pt x="870261" y="2098880"/>
                      <a:pt x="821809" y="2023255"/>
                      <a:pt x="772495" y="1948277"/>
                    </a:cubicBezTo>
                    <a:cubicBezTo>
                      <a:pt x="770266" y="1943489"/>
                      <a:pt x="768757" y="1938407"/>
                      <a:pt x="767966" y="1933181"/>
                    </a:cubicBezTo>
                    <a:lnTo>
                      <a:pt x="769188" y="1931959"/>
                    </a:lnTo>
                    <a:cubicBezTo>
                      <a:pt x="794708" y="1932749"/>
                      <a:pt x="817568" y="1943461"/>
                      <a:pt x="840428" y="1952806"/>
                    </a:cubicBezTo>
                    <a:cubicBezTo>
                      <a:pt x="853368" y="1958125"/>
                      <a:pt x="861203" y="1957335"/>
                      <a:pt x="870261" y="1946911"/>
                    </a:cubicBezTo>
                    <a:cubicBezTo>
                      <a:pt x="901603" y="1910572"/>
                      <a:pt x="929137" y="1871085"/>
                      <a:pt x="952428" y="1829089"/>
                    </a:cubicBezTo>
                    <a:cubicBezTo>
                      <a:pt x="1011447" y="1724206"/>
                      <a:pt x="1044946" y="1610265"/>
                      <a:pt x="1073341" y="1494528"/>
                    </a:cubicBezTo>
                    <a:cubicBezTo>
                      <a:pt x="1082543" y="1457074"/>
                      <a:pt x="1087287" y="1418615"/>
                      <a:pt x="1099508" y="1380155"/>
                    </a:cubicBezTo>
                    <a:close/>
                    <a:moveTo>
                      <a:pt x="353466" y="1306974"/>
                    </a:moveTo>
                    <a:cubicBezTo>
                      <a:pt x="363962" y="1328540"/>
                      <a:pt x="367341" y="1351400"/>
                      <a:pt x="371366" y="1374045"/>
                    </a:cubicBezTo>
                    <a:cubicBezTo>
                      <a:pt x="375176" y="1395611"/>
                      <a:pt x="381359" y="1408263"/>
                      <a:pt x="408244" y="1412935"/>
                    </a:cubicBezTo>
                    <a:cubicBezTo>
                      <a:pt x="500834" y="1428967"/>
                      <a:pt x="592203" y="1422784"/>
                      <a:pt x="683930" y="1408335"/>
                    </a:cubicBezTo>
                    <a:cubicBezTo>
                      <a:pt x="780690" y="1393023"/>
                      <a:pt x="873783" y="1364556"/>
                      <a:pt x="965727" y="1331847"/>
                    </a:cubicBezTo>
                    <a:cubicBezTo>
                      <a:pt x="970040" y="1330790"/>
                      <a:pt x="974497" y="1330165"/>
                      <a:pt x="978953" y="1329978"/>
                    </a:cubicBezTo>
                    <a:lnTo>
                      <a:pt x="984489" y="1335442"/>
                    </a:lnTo>
                    <a:cubicBezTo>
                      <a:pt x="929136" y="1383318"/>
                      <a:pt x="875796" y="1433280"/>
                      <a:pt x="825116" y="1486404"/>
                    </a:cubicBezTo>
                    <a:cubicBezTo>
                      <a:pt x="743165" y="1571734"/>
                      <a:pt x="674153" y="1665762"/>
                      <a:pt x="629009" y="1776180"/>
                    </a:cubicBezTo>
                    <a:cubicBezTo>
                      <a:pt x="613121" y="1815286"/>
                      <a:pt x="613265" y="1814927"/>
                      <a:pt x="643817" y="1843034"/>
                    </a:cubicBezTo>
                    <a:cubicBezTo>
                      <a:pt x="658913" y="1856908"/>
                      <a:pt x="671565" y="1873442"/>
                      <a:pt x="686949" y="1890408"/>
                    </a:cubicBezTo>
                    <a:cubicBezTo>
                      <a:pt x="462591" y="1869489"/>
                      <a:pt x="236722" y="1880272"/>
                      <a:pt x="11213" y="1895296"/>
                    </a:cubicBezTo>
                    <a:lnTo>
                      <a:pt x="9920" y="1893714"/>
                    </a:lnTo>
                    <a:cubicBezTo>
                      <a:pt x="19768" y="1859353"/>
                      <a:pt x="45863" y="1835270"/>
                      <a:pt x="64913" y="1806660"/>
                    </a:cubicBezTo>
                    <a:cubicBezTo>
                      <a:pt x="142839" y="1688766"/>
                      <a:pt x="215875" y="1568211"/>
                      <a:pt x="282874" y="1443559"/>
                    </a:cubicBezTo>
                    <a:cubicBezTo>
                      <a:pt x="306884" y="1398846"/>
                      <a:pt x="329169" y="1353413"/>
                      <a:pt x="353466" y="1306974"/>
                    </a:cubicBezTo>
                    <a:close/>
                    <a:moveTo>
                      <a:pt x="1840877" y="1306615"/>
                    </a:moveTo>
                    <a:cubicBezTo>
                      <a:pt x="1942165" y="1512643"/>
                      <a:pt x="2059987" y="1710138"/>
                      <a:pt x="2193122" y="1897166"/>
                    </a:cubicBezTo>
                    <a:cubicBezTo>
                      <a:pt x="1959993" y="1878547"/>
                      <a:pt x="1733046" y="1869777"/>
                      <a:pt x="1502649" y="1885592"/>
                    </a:cubicBezTo>
                    <a:cubicBezTo>
                      <a:pt x="1521699" y="1866642"/>
                      <a:pt x="1541756" y="1848764"/>
                      <a:pt x="1562746" y="1832036"/>
                    </a:cubicBezTo>
                    <a:cubicBezTo>
                      <a:pt x="1577123" y="1821684"/>
                      <a:pt x="1577627" y="1811476"/>
                      <a:pt x="1572810" y="1797818"/>
                    </a:cubicBezTo>
                    <a:cubicBezTo>
                      <a:pt x="1544056" y="1715292"/>
                      <a:pt x="1497977" y="1642614"/>
                      <a:pt x="1445499" y="1573747"/>
                    </a:cubicBezTo>
                    <a:cubicBezTo>
                      <a:pt x="1395969" y="1509049"/>
                      <a:pt x="1336303" y="1453265"/>
                      <a:pt x="1278434" y="1396187"/>
                    </a:cubicBezTo>
                    <a:cubicBezTo>
                      <a:pt x="1261397" y="1379365"/>
                      <a:pt x="1241628" y="1365491"/>
                      <a:pt x="1223297" y="1350035"/>
                    </a:cubicBezTo>
                    <a:cubicBezTo>
                      <a:pt x="1215246" y="1343206"/>
                      <a:pt x="1205541" y="1337455"/>
                      <a:pt x="1203528" y="1325738"/>
                    </a:cubicBezTo>
                    <a:lnTo>
                      <a:pt x="1204894" y="1324156"/>
                    </a:lnTo>
                    <a:cubicBezTo>
                      <a:pt x="1303379" y="1357080"/>
                      <a:pt x="1401720" y="1390436"/>
                      <a:pt x="1504662" y="1407473"/>
                    </a:cubicBezTo>
                    <a:cubicBezTo>
                      <a:pt x="1602860" y="1423647"/>
                      <a:pt x="1700985" y="1429039"/>
                      <a:pt x="1799398" y="1410133"/>
                    </a:cubicBezTo>
                    <a:cubicBezTo>
                      <a:pt x="1809246" y="1408954"/>
                      <a:pt x="1817154" y="1401398"/>
                      <a:pt x="1818808" y="1391586"/>
                    </a:cubicBezTo>
                    <a:cubicBezTo>
                      <a:pt x="1825996" y="1365347"/>
                      <a:pt x="1825996" y="1337167"/>
                      <a:pt x="1840877" y="1306615"/>
                    </a:cubicBezTo>
                    <a:close/>
                    <a:moveTo>
                      <a:pt x="902825" y="934097"/>
                    </a:moveTo>
                    <a:cubicBezTo>
                      <a:pt x="949696" y="946678"/>
                      <a:pt x="985998" y="974498"/>
                      <a:pt x="1028267" y="988732"/>
                    </a:cubicBezTo>
                    <a:cubicBezTo>
                      <a:pt x="1036319" y="991463"/>
                      <a:pt x="1036894" y="998220"/>
                      <a:pt x="1039050" y="1005409"/>
                    </a:cubicBezTo>
                    <a:cubicBezTo>
                      <a:pt x="1060472" y="1078583"/>
                      <a:pt x="1078157" y="1152791"/>
                      <a:pt x="1092103" y="1227755"/>
                    </a:cubicBezTo>
                    <a:cubicBezTo>
                      <a:pt x="1093109" y="1233147"/>
                      <a:pt x="1093109" y="1238610"/>
                      <a:pt x="1100873" y="1239976"/>
                    </a:cubicBezTo>
                    <a:cubicBezTo>
                      <a:pt x="1112950" y="1166795"/>
                      <a:pt x="1127471" y="1094046"/>
                      <a:pt x="1145587" y="1022087"/>
                    </a:cubicBezTo>
                    <a:cubicBezTo>
                      <a:pt x="1151481" y="998580"/>
                      <a:pt x="1161618" y="982334"/>
                      <a:pt x="1185412" y="973707"/>
                    </a:cubicBezTo>
                    <a:cubicBezTo>
                      <a:pt x="1215461" y="962780"/>
                      <a:pt x="1244575" y="949409"/>
                      <a:pt x="1273977" y="936685"/>
                    </a:cubicBezTo>
                    <a:cubicBezTo>
                      <a:pt x="1286197" y="931438"/>
                      <a:pt x="1289576" y="933810"/>
                      <a:pt x="1291733" y="948043"/>
                    </a:cubicBezTo>
                    <a:cubicBezTo>
                      <a:pt x="1296836" y="981471"/>
                      <a:pt x="1293818" y="1015473"/>
                      <a:pt x="1301293" y="1048685"/>
                    </a:cubicBezTo>
                    <a:cubicBezTo>
                      <a:pt x="1306757" y="1066369"/>
                      <a:pt x="1300359" y="1085584"/>
                      <a:pt x="1285335" y="1096418"/>
                    </a:cubicBezTo>
                    <a:cubicBezTo>
                      <a:pt x="1244072" y="1127760"/>
                      <a:pt x="1209853" y="1166867"/>
                      <a:pt x="1173263" y="1203242"/>
                    </a:cubicBezTo>
                    <a:cubicBezTo>
                      <a:pt x="1158382" y="1217619"/>
                      <a:pt x="1135739" y="1224808"/>
                      <a:pt x="1128765" y="1247812"/>
                    </a:cubicBezTo>
                    <a:lnTo>
                      <a:pt x="1122439" y="1250543"/>
                    </a:lnTo>
                    <a:cubicBezTo>
                      <a:pt x="1123086" y="1251492"/>
                      <a:pt x="1123805" y="1252383"/>
                      <a:pt x="1124596" y="1253203"/>
                    </a:cubicBezTo>
                    <a:cubicBezTo>
                      <a:pt x="1126033" y="1252197"/>
                      <a:pt x="1127830" y="1250831"/>
                      <a:pt x="1129628" y="1249537"/>
                    </a:cubicBezTo>
                    <a:cubicBezTo>
                      <a:pt x="1174342" y="1235159"/>
                      <a:pt x="1218911" y="1219775"/>
                      <a:pt x="1263840" y="1205758"/>
                    </a:cubicBezTo>
                    <a:cubicBezTo>
                      <a:pt x="1293458" y="1196484"/>
                      <a:pt x="1323435" y="1188505"/>
                      <a:pt x="1353483" y="1180526"/>
                    </a:cubicBezTo>
                    <a:cubicBezTo>
                      <a:pt x="1362038" y="1177420"/>
                      <a:pt x="1371599" y="1178793"/>
                      <a:pt x="1378931" y="1184192"/>
                    </a:cubicBezTo>
                    <a:cubicBezTo>
                      <a:pt x="1413149" y="1210646"/>
                      <a:pt x="1447656" y="1236597"/>
                      <a:pt x="1483814" y="1264130"/>
                    </a:cubicBezTo>
                    <a:cubicBezTo>
                      <a:pt x="1447870" y="1289003"/>
                      <a:pt x="1413149" y="1312150"/>
                      <a:pt x="1379578" y="1336735"/>
                    </a:cubicBezTo>
                    <a:cubicBezTo>
                      <a:pt x="1369011" y="1344873"/>
                      <a:pt x="1355065" y="1347166"/>
                      <a:pt x="1342413" y="1342846"/>
                    </a:cubicBezTo>
                    <a:cubicBezTo>
                      <a:pt x="1266716" y="1324227"/>
                      <a:pt x="1192672" y="1299714"/>
                      <a:pt x="1116257" y="1279513"/>
                    </a:cubicBezTo>
                    <a:cubicBezTo>
                      <a:pt x="1133797" y="1293891"/>
                      <a:pt x="1151697" y="1308268"/>
                      <a:pt x="1168806" y="1323724"/>
                    </a:cubicBezTo>
                    <a:cubicBezTo>
                      <a:pt x="1207122" y="1358014"/>
                      <a:pt x="1244718" y="1393095"/>
                      <a:pt x="1283250" y="1427097"/>
                    </a:cubicBezTo>
                    <a:cubicBezTo>
                      <a:pt x="1303234" y="1444782"/>
                      <a:pt x="1310927" y="1464406"/>
                      <a:pt x="1304816" y="1491364"/>
                    </a:cubicBezTo>
                    <a:cubicBezTo>
                      <a:pt x="1300144" y="1513958"/>
                      <a:pt x="1297412" y="1536897"/>
                      <a:pt x="1296621" y="1559944"/>
                    </a:cubicBezTo>
                    <a:cubicBezTo>
                      <a:pt x="1296190" y="1572330"/>
                      <a:pt x="1293458" y="1584529"/>
                      <a:pt x="1288498" y="1595887"/>
                    </a:cubicBezTo>
                    <a:cubicBezTo>
                      <a:pt x="1246013" y="1581510"/>
                      <a:pt x="1208488" y="1558937"/>
                      <a:pt x="1169094" y="1540247"/>
                    </a:cubicBezTo>
                    <a:cubicBezTo>
                      <a:pt x="1156945" y="1534424"/>
                      <a:pt x="1153710" y="1524144"/>
                      <a:pt x="1150907" y="1512571"/>
                    </a:cubicBezTo>
                    <a:cubicBezTo>
                      <a:pt x="1133797" y="1440684"/>
                      <a:pt x="1113597" y="1370163"/>
                      <a:pt x="1101807" y="1297342"/>
                    </a:cubicBezTo>
                    <a:cubicBezTo>
                      <a:pt x="1100010" y="1291885"/>
                      <a:pt x="1097638" y="1286652"/>
                      <a:pt x="1094619" y="1281742"/>
                    </a:cubicBezTo>
                    <a:cubicBezTo>
                      <a:pt x="1082038" y="1360817"/>
                      <a:pt x="1068165" y="1434789"/>
                      <a:pt x="1049546" y="1508042"/>
                    </a:cubicBezTo>
                    <a:cubicBezTo>
                      <a:pt x="1043579" y="1531477"/>
                      <a:pt x="1033587" y="1547867"/>
                      <a:pt x="1009793" y="1556493"/>
                    </a:cubicBezTo>
                    <a:cubicBezTo>
                      <a:pt x="979816" y="1567420"/>
                      <a:pt x="950630" y="1580863"/>
                      <a:pt x="921228" y="1593515"/>
                    </a:cubicBezTo>
                    <a:cubicBezTo>
                      <a:pt x="909367" y="1598547"/>
                      <a:pt x="905413" y="1596894"/>
                      <a:pt x="903328" y="1582373"/>
                    </a:cubicBezTo>
                    <a:cubicBezTo>
                      <a:pt x="898440" y="1548873"/>
                      <a:pt x="901172" y="1514871"/>
                      <a:pt x="893767" y="1481731"/>
                    </a:cubicBezTo>
                    <a:cubicBezTo>
                      <a:pt x="889023" y="1464040"/>
                      <a:pt x="895205" y="1445241"/>
                      <a:pt x="909510" y="1433783"/>
                    </a:cubicBezTo>
                    <a:cubicBezTo>
                      <a:pt x="957963" y="1390651"/>
                      <a:pt x="1005192" y="1346009"/>
                      <a:pt x="1052709" y="1301727"/>
                    </a:cubicBezTo>
                    <a:cubicBezTo>
                      <a:pt x="1058460" y="1296407"/>
                      <a:pt x="1065649" y="1291662"/>
                      <a:pt x="1066296" y="1282533"/>
                    </a:cubicBezTo>
                    <a:lnTo>
                      <a:pt x="1072622" y="1279801"/>
                    </a:lnTo>
                    <a:cubicBezTo>
                      <a:pt x="1071975" y="1278852"/>
                      <a:pt x="1071255" y="1277961"/>
                      <a:pt x="1070465" y="1277141"/>
                    </a:cubicBezTo>
                    <a:cubicBezTo>
                      <a:pt x="1068596" y="1278291"/>
                      <a:pt x="1066799" y="1279657"/>
                      <a:pt x="1065001" y="1280951"/>
                    </a:cubicBezTo>
                    <a:cubicBezTo>
                      <a:pt x="1032868" y="1285265"/>
                      <a:pt x="1004832" y="1302158"/>
                      <a:pt x="974065" y="1310856"/>
                    </a:cubicBezTo>
                    <a:cubicBezTo>
                      <a:pt x="930933" y="1323221"/>
                      <a:pt x="887153" y="1336232"/>
                      <a:pt x="843734" y="1349028"/>
                    </a:cubicBezTo>
                    <a:cubicBezTo>
                      <a:pt x="834605" y="1353018"/>
                      <a:pt x="824038" y="1351983"/>
                      <a:pt x="815842" y="1346297"/>
                    </a:cubicBezTo>
                    <a:cubicBezTo>
                      <a:pt x="781480" y="1319986"/>
                      <a:pt x="747046" y="1293891"/>
                      <a:pt x="710528" y="1266071"/>
                    </a:cubicBezTo>
                    <a:cubicBezTo>
                      <a:pt x="749275" y="1239185"/>
                      <a:pt x="786297" y="1213234"/>
                      <a:pt x="823534" y="1187714"/>
                    </a:cubicBezTo>
                    <a:cubicBezTo>
                      <a:pt x="831513" y="1182251"/>
                      <a:pt x="840427" y="1184335"/>
                      <a:pt x="849341" y="1186708"/>
                    </a:cubicBezTo>
                    <a:cubicBezTo>
                      <a:pt x="923169" y="1206189"/>
                      <a:pt x="996637" y="1226605"/>
                      <a:pt x="1068309" y="1253131"/>
                    </a:cubicBezTo>
                    <a:cubicBezTo>
                      <a:pt x="1073269" y="1253692"/>
                      <a:pt x="1078301" y="1253692"/>
                      <a:pt x="1083261" y="1253131"/>
                    </a:cubicBezTo>
                    <a:cubicBezTo>
                      <a:pt x="1031143" y="1215319"/>
                      <a:pt x="988371" y="1174056"/>
                      <a:pt x="944735" y="1133799"/>
                    </a:cubicBezTo>
                    <a:cubicBezTo>
                      <a:pt x="930358" y="1120788"/>
                      <a:pt x="915980" y="1107992"/>
                      <a:pt x="902321" y="1094118"/>
                    </a:cubicBezTo>
                    <a:cubicBezTo>
                      <a:pt x="893983" y="1085491"/>
                      <a:pt x="886795" y="1075786"/>
                      <a:pt x="887944" y="1063494"/>
                    </a:cubicBezTo>
                    <a:cubicBezTo>
                      <a:pt x="892401" y="1020362"/>
                      <a:pt x="897793" y="977230"/>
                      <a:pt x="902825" y="934097"/>
                    </a:cubicBezTo>
                    <a:close/>
                    <a:moveTo>
                      <a:pt x="493799" y="790890"/>
                    </a:moveTo>
                    <a:cubicBezTo>
                      <a:pt x="488057" y="789299"/>
                      <a:pt x="481641" y="790647"/>
                      <a:pt x="473805" y="794349"/>
                    </a:cubicBezTo>
                    <a:cubicBezTo>
                      <a:pt x="435850" y="811955"/>
                      <a:pt x="394874" y="822134"/>
                      <a:pt x="353108" y="824327"/>
                    </a:cubicBezTo>
                    <a:cubicBezTo>
                      <a:pt x="345919" y="824686"/>
                      <a:pt x="336646" y="823823"/>
                      <a:pt x="342397" y="835756"/>
                    </a:cubicBezTo>
                    <a:cubicBezTo>
                      <a:pt x="363531" y="879392"/>
                      <a:pt x="373595" y="926190"/>
                      <a:pt x="381647" y="973420"/>
                    </a:cubicBezTo>
                    <a:cubicBezTo>
                      <a:pt x="383947" y="986863"/>
                      <a:pt x="392286" y="985209"/>
                      <a:pt x="401128" y="985640"/>
                    </a:cubicBezTo>
                    <a:cubicBezTo>
                      <a:pt x="465826" y="988372"/>
                      <a:pt x="529374" y="1001887"/>
                      <a:pt x="592490" y="1015689"/>
                    </a:cubicBezTo>
                    <a:cubicBezTo>
                      <a:pt x="645759" y="1027478"/>
                      <a:pt x="696510" y="1048613"/>
                      <a:pt x="755314" y="1067951"/>
                    </a:cubicBezTo>
                    <a:cubicBezTo>
                      <a:pt x="659704" y="985209"/>
                      <a:pt x="573728" y="905271"/>
                      <a:pt x="509749" y="805061"/>
                    </a:cubicBezTo>
                    <a:cubicBezTo>
                      <a:pt x="504609" y="797010"/>
                      <a:pt x="499541" y="792481"/>
                      <a:pt x="493799" y="790890"/>
                    </a:cubicBezTo>
                    <a:close/>
                    <a:moveTo>
                      <a:pt x="1700212" y="789524"/>
                    </a:moveTo>
                    <a:cubicBezTo>
                      <a:pt x="1696061" y="790522"/>
                      <a:pt x="1692323" y="793595"/>
                      <a:pt x="1688477" y="799526"/>
                    </a:cubicBezTo>
                    <a:cubicBezTo>
                      <a:pt x="1622700" y="901748"/>
                      <a:pt x="1536004" y="984706"/>
                      <a:pt x="1445427" y="1064500"/>
                    </a:cubicBezTo>
                    <a:cubicBezTo>
                      <a:pt x="1560446" y="1021368"/>
                      <a:pt x="1677765" y="992254"/>
                      <a:pt x="1800044" y="985425"/>
                    </a:cubicBezTo>
                    <a:cubicBezTo>
                      <a:pt x="1811690" y="984778"/>
                      <a:pt x="1811690" y="977373"/>
                      <a:pt x="1813272" y="969250"/>
                    </a:cubicBezTo>
                    <a:cubicBezTo>
                      <a:pt x="1821826" y="923890"/>
                      <a:pt x="1831244" y="878745"/>
                      <a:pt x="1851587" y="836835"/>
                    </a:cubicBezTo>
                    <a:cubicBezTo>
                      <a:pt x="1856619" y="826483"/>
                      <a:pt x="1851587" y="824327"/>
                      <a:pt x="1842745" y="824039"/>
                    </a:cubicBezTo>
                    <a:cubicBezTo>
                      <a:pt x="1797672" y="822745"/>
                      <a:pt x="1755403" y="809661"/>
                      <a:pt x="1714428" y="791978"/>
                    </a:cubicBezTo>
                    <a:cubicBezTo>
                      <a:pt x="1708929" y="789606"/>
                      <a:pt x="1704364" y="788527"/>
                      <a:pt x="1700212" y="789524"/>
                    </a:cubicBezTo>
                    <a:close/>
                    <a:moveTo>
                      <a:pt x="2193768" y="632029"/>
                    </a:moveTo>
                    <a:cubicBezTo>
                      <a:pt x="2059556" y="820487"/>
                      <a:pt x="1941086" y="1019657"/>
                      <a:pt x="1839510" y="1227539"/>
                    </a:cubicBezTo>
                    <a:cubicBezTo>
                      <a:pt x="1832825" y="1200151"/>
                      <a:pt x="1827074" y="1180813"/>
                      <a:pt x="1823479" y="1161188"/>
                    </a:cubicBezTo>
                    <a:cubicBezTo>
                      <a:pt x="1816722" y="1124454"/>
                      <a:pt x="1811906" y="1119422"/>
                      <a:pt x="1774812" y="1114821"/>
                    </a:cubicBezTo>
                    <a:cubicBezTo>
                      <a:pt x="1628163" y="1096562"/>
                      <a:pt x="1485899" y="1119709"/>
                      <a:pt x="1345432" y="1159966"/>
                    </a:cubicBezTo>
                    <a:cubicBezTo>
                      <a:pt x="1295974" y="1174422"/>
                      <a:pt x="1247235" y="1191366"/>
                      <a:pt x="1199502" y="1210718"/>
                    </a:cubicBezTo>
                    <a:cubicBezTo>
                      <a:pt x="1197417" y="1211509"/>
                      <a:pt x="1194470" y="1210215"/>
                      <a:pt x="1187425" y="1209280"/>
                    </a:cubicBezTo>
                    <a:cubicBezTo>
                      <a:pt x="1255502" y="1160325"/>
                      <a:pt x="1311861" y="1103463"/>
                      <a:pt x="1367142" y="1045810"/>
                    </a:cubicBezTo>
                    <a:cubicBezTo>
                      <a:pt x="1454269" y="955304"/>
                      <a:pt x="1527953" y="855669"/>
                      <a:pt x="1571301" y="736049"/>
                    </a:cubicBezTo>
                    <a:cubicBezTo>
                      <a:pt x="1577771" y="718222"/>
                      <a:pt x="1576045" y="706791"/>
                      <a:pt x="1560015" y="694786"/>
                    </a:cubicBezTo>
                    <a:cubicBezTo>
                      <a:pt x="1540246" y="679978"/>
                      <a:pt x="1523137" y="661647"/>
                      <a:pt x="1499917" y="640296"/>
                    </a:cubicBezTo>
                    <a:cubicBezTo>
                      <a:pt x="1733909" y="659202"/>
                      <a:pt x="1962149" y="653883"/>
                      <a:pt x="2193768" y="632029"/>
                    </a:cubicBezTo>
                    <a:close/>
                    <a:moveTo>
                      <a:pt x="0" y="631957"/>
                    </a:moveTo>
                    <a:cubicBezTo>
                      <a:pt x="231475" y="653523"/>
                      <a:pt x="459356" y="659058"/>
                      <a:pt x="693564" y="640224"/>
                    </a:cubicBezTo>
                    <a:cubicBezTo>
                      <a:pt x="671279" y="661000"/>
                      <a:pt x="654170" y="679618"/>
                      <a:pt x="634329" y="694571"/>
                    </a:cubicBezTo>
                    <a:cubicBezTo>
                      <a:pt x="619952" y="705641"/>
                      <a:pt x="615423" y="716137"/>
                      <a:pt x="621173" y="733246"/>
                    </a:cubicBezTo>
                    <a:cubicBezTo>
                      <a:pt x="635551" y="774523"/>
                      <a:pt x="653954" y="814262"/>
                      <a:pt x="676239" y="851859"/>
                    </a:cubicBezTo>
                    <a:cubicBezTo>
                      <a:pt x="740937" y="961343"/>
                      <a:pt x="828423" y="1051273"/>
                      <a:pt x="919359" y="1138400"/>
                    </a:cubicBezTo>
                    <a:cubicBezTo>
                      <a:pt x="942795" y="1160900"/>
                      <a:pt x="973347" y="1175709"/>
                      <a:pt x="990600" y="1204895"/>
                    </a:cubicBezTo>
                    <a:lnTo>
                      <a:pt x="989234" y="1206477"/>
                    </a:lnTo>
                    <a:cubicBezTo>
                      <a:pt x="890174" y="1172690"/>
                      <a:pt x="791042" y="1138975"/>
                      <a:pt x="687310" y="1122513"/>
                    </a:cubicBezTo>
                    <a:cubicBezTo>
                      <a:pt x="591125" y="1107201"/>
                      <a:pt x="494653" y="1100947"/>
                      <a:pt x="398037" y="1119781"/>
                    </a:cubicBezTo>
                    <a:cubicBezTo>
                      <a:pt x="383660" y="1122585"/>
                      <a:pt x="377837" y="1129054"/>
                      <a:pt x="374530" y="1143648"/>
                    </a:cubicBezTo>
                    <a:cubicBezTo>
                      <a:pt x="368779" y="1169023"/>
                      <a:pt x="366335" y="1195694"/>
                      <a:pt x="352964" y="1223154"/>
                    </a:cubicBezTo>
                    <a:cubicBezTo>
                      <a:pt x="251388" y="1016940"/>
                      <a:pt x="133349" y="819237"/>
                      <a:pt x="0" y="631957"/>
                    </a:cubicBezTo>
                    <a:close/>
                    <a:moveTo>
                      <a:pt x="1094260" y="391137"/>
                    </a:moveTo>
                    <a:cubicBezTo>
                      <a:pt x="1067014" y="430818"/>
                      <a:pt x="1035744" y="466761"/>
                      <a:pt x="995127" y="493575"/>
                    </a:cubicBezTo>
                    <a:cubicBezTo>
                      <a:pt x="981613" y="502417"/>
                      <a:pt x="986788" y="511906"/>
                      <a:pt x="992037" y="523193"/>
                    </a:cubicBezTo>
                    <a:cubicBezTo>
                      <a:pt x="1042501" y="631526"/>
                      <a:pt x="1078876" y="744173"/>
                      <a:pt x="1093684" y="865374"/>
                    </a:cubicBezTo>
                    <a:cubicBezTo>
                      <a:pt x="1108061" y="854519"/>
                      <a:pt x="1102167" y="841364"/>
                      <a:pt x="1104036" y="830796"/>
                    </a:cubicBezTo>
                    <a:cubicBezTo>
                      <a:pt x="1123086" y="722326"/>
                      <a:pt x="1156945" y="616990"/>
                      <a:pt x="1204678" y="517729"/>
                    </a:cubicBezTo>
                    <a:cubicBezTo>
                      <a:pt x="1208488" y="509822"/>
                      <a:pt x="1210932" y="503783"/>
                      <a:pt x="1201874" y="497098"/>
                    </a:cubicBezTo>
                    <a:cubicBezTo>
                      <a:pt x="1173263" y="476157"/>
                      <a:pt x="1147240" y="451852"/>
                      <a:pt x="1124452" y="424708"/>
                    </a:cubicBezTo>
                    <a:cubicBezTo>
                      <a:pt x="1114963" y="413350"/>
                      <a:pt x="1110074" y="397606"/>
                      <a:pt x="1094260" y="391137"/>
                    </a:cubicBezTo>
                    <a:close/>
                    <a:moveTo>
                      <a:pt x="1095841" y="0"/>
                    </a:moveTo>
                    <a:cubicBezTo>
                      <a:pt x="1112950" y="34866"/>
                      <a:pt x="1129268" y="66640"/>
                      <a:pt x="1144293" y="98989"/>
                    </a:cubicBezTo>
                    <a:cubicBezTo>
                      <a:pt x="1196123" y="208429"/>
                      <a:pt x="1253704" y="315044"/>
                      <a:pt x="1316821" y="418382"/>
                    </a:cubicBezTo>
                    <a:cubicBezTo>
                      <a:pt x="1349889" y="473159"/>
                      <a:pt x="1385041" y="526643"/>
                      <a:pt x="1419619" y="580486"/>
                    </a:cubicBezTo>
                    <a:cubicBezTo>
                      <a:pt x="1423142" y="585648"/>
                      <a:pt x="1425155" y="591658"/>
                      <a:pt x="1425514" y="597883"/>
                    </a:cubicBezTo>
                    <a:lnTo>
                      <a:pt x="1424939" y="598674"/>
                    </a:lnTo>
                    <a:cubicBezTo>
                      <a:pt x="1398556" y="597523"/>
                      <a:pt x="1374618" y="586525"/>
                      <a:pt x="1351183" y="577108"/>
                    </a:cubicBezTo>
                    <a:cubicBezTo>
                      <a:pt x="1342628" y="572241"/>
                      <a:pt x="1331774" y="574383"/>
                      <a:pt x="1325735" y="582140"/>
                    </a:cubicBezTo>
                    <a:cubicBezTo>
                      <a:pt x="1291589" y="615639"/>
                      <a:pt x="1267435" y="656183"/>
                      <a:pt x="1244215" y="697159"/>
                    </a:cubicBezTo>
                    <a:cubicBezTo>
                      <a:pt x="1171897" y="824758"/>
                      <a:pt x="1133438" y="963787"/>
                      <a:pt x="1107630" y="1106914"/>
                    </a:cubicBezTo>
                    <a:cubicBezTo>
                      <a:pt x="1105545" y="1122003"/>
                      <a:pt x="1101376" y="1136725"/>
                      <a:pt x="1095122" y="1150620"/>
                    </a:cubicBezTo>
                    <a:cubicBezTo>
                      <a:pt x="1088580" y="1119422"/>
                      <a:pt x="1081176" y="1088367"/>
                      <a:pt x="1075784" y="1057168"/>
                    </a:cubicBezTo>
                    <a:cubicBezTo>
                      <a:pt x="1058388" y="962816"/>
                      <a:pt x="1030352" y="870737"/>
                      <a:pt x="992252" y="782704"/>
                    </a:cubicBezTo>
                    <a:cubicBezTo>
                      <a:pt x="966373" y="721262"/>
                      <a:pt x="932873" y="663300"/>
                      <a:pt x="892617" y="610176"/>
                    </a:cubicBezTo>
                    <a:cubicBezTo>
                      <a:pt x="887801" y="603778"/>
                      <a:pt x="882050" y="598099"/>
                      <a:pt x="877233" y="591773"/>
                    </a:cubicBezTo>
                    <a:cubicBezTo>
                      <a:pt x="865013" y="575526"/>
                      <a:pt x="852863" y="571285"/>
                      <a:pt x="832304" y="581637"/>
                    </a:cubicBezTo>
                    <a:cubicBezTo>
                      <a:pt x="808940" y="592973"/>
                      <a:pt x="783780" y="600263"/>
                      <a:pt x="757973" y="603203"/>
                    </a:cubicBezTo>
                    <a:cubicBezTo>
                      <a:pt x="889094" y="411768"/>
                      <a:pt x="998578" y="211635"/>
                      <a:pt x="1095841" y="0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427" name="组合 426">
              <a:extLst>
                <a:ext uri="{FF2B5EF4-FFF2-40B4-BE49-F238E27FC236}">
                  <a16:creationId xmlns:a16="http://schemas.microsoft.com/office/drawing/2014/main" id="{A608354A-C01E-60C0-8052-352D6C290A6B}"/>
                </a:ext>
              </a:extLst>
            </p:cNvPr>
            <p:cNvGrpSpPr/>
            <p:nvPr/>
          </p:nvGrpSpPr>
          <p:grpSpPr>
            <a:xfrm>
              <a:off x="4800727" y="371916"/>
              <a:ext cx="299558" cy="6096169"/>
              <a:chOff x="4800727" y="371916"/>
              <a:chExt cx="299558" cy="6096169"/>
            </a:xfrm>
            <a:solidFill>
              <a:srgbClr val="CFA726"/>
            </a:solidFill>
          </p:grpSpPr>
          <p:sp>
            <p:nvSpPr>
              <p:cNvPr id="428" name="任意多边形: 形状 427">
                <a:extLst>
                  <a:ext uri="{FF2B5EF4-FFF2-40B4-BE49-F238E27FC236}">
                    <a16:creationId xmlns:a16="http://schemas.microsoft.com/office/drawing/2014/main" id="{208A4A7D-742C-58C1-1AAC-F948F8E594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00727" y="371916"/>
                <a:ext cx="298533" cy="318169"/>
              </a:xfrm>
              <a:custGeom>
                <a:avLst/>
                <a:gdLst>
                  <a:gd name="connsiteX0" fmla="*/ 247277 w 2289745"/>
                  <a:gd name="connsiteY0" fmla="*/ 866572 h 2440355"/>
                  <a:gd name="connsiteX1" fmla="*/ 352016 w 2289745"/>
                  <a:gd name="connsiteY1" fmla="*/ 1129534 h 2440355"/>
                  <a:gd name="connsiteX2" fmla="*/ 485510 w 2289745"/>
                  <a:gd name="connsiteY2" fmla="*/ 1396594 h 2440355"/>
                  <a:gd name="connsiteX3" fmla="*/ 648334 w 2289745"/>
                  <a:gd name="connsiteY3" fmla="*/ 1667822 h 2440355"/>
                  <a:gd name="connsiteX4" fmla="*/ 823666 w 2289745"/>
                  <a:gd name="connsiteY4" fmla="*/ 1921439 h 2440355"/>
                  <a:gd name="connsiteX5" fmla="*/ 1019485 w 2289745"/>
                  <a:gd name="connsiteY5" fmla="*/ 2168226 h 2440355"/>
                  <a:gd name="connsiteX6" fmla="*/ 1129616 w 2289745"/>
                  <a:gd name="connsiteY6" fmla="*/ 2294459 h 2440355"/>
                  <a:gd name="connsiteX7" fmla="*/ 1162540 w 2289745"/>
                  <a:gd name="connsiteY7" fmla="*/ 2292950 h 2440355"/>
                  <a:gd name="connsiteX8" fmla="*/ 1246360 w 2289745"/>
                  <a:gd name="connsiteY8" fmla="*/ 2203020 h 2440355"/>
                  <a:gd name="connsiteX9" fmla="*/ 1413425 w 2289745"/>
                  <a:gd name="connsiteY9" fmla="*/ 2000515 h 2440355"/>
                  <a:gd name="connsiteX10" fmla="*/ 1574595 w 2289745"/>
                  <a:gd name="connsiteY10" fmla="*/ 1750205 h 2440355"/>
                  <a:gd name="connsiteX11" fmla="*/ 1668982 w 2289745"/>
                  <a:gd name="connsiteY11" fmla="*/ 1512403 h 2440355"/>
                  <a:gd name="connsiteX12" fmla="*/ 1580130 w 2289745"/>
                  <a:gd name="connsiteY12" fmla="*/ 1588531 h 2440355"/>
                  <a:gd name="connsiteX13" fmla="*/ 1404224 w 2289745"/>
                  <a:gd name="connsiteY13" fmla="*/ 1738056 h 2440355"/>
                  <a:gd name="connsiteX14" fmla="*/ 1254627 w 2289745"/>
                  <a:gd name="connsiteY14" fmla="*/ 1865511 h 2440355"/>
                  <a:gd name="connsiteX15" fmla="*/ 1160599 w 2289745"/>
                  <a:gd name="connsiteY15" fmla="*/ 1943149 h 2440355"/>
                  <a:gd name="connsiteX16" fmla="*/ 1131341 w 2289745"/>
                  <a:gd name="connsiteY16" fmla="*/ 1941208 h 2440355"/>
                  <a:gd name="connsiteX17" fmla="*/ 920713 w 2289745"/>
                  <a:gd name="connsiteY17" fmla="*/ 1704700 h 2440355"/>
                  <a:gd name="connsiteX18" fmla="*/ 743440 w 2289745"/>
                  <a:gd name="connsiteY18" fmla="*/ 1461436 h 2440355"/>
                  <a:gd name="connsiteX19" fmla="*/ 665443 w 2289745"/>
                  <a:gd name="connsiteY19" fmla="*/ 1320609 h 2440355"/>
                  <a:gd name="connsiteX20" fmla="*/ 673638 w 2289745"/>
                  <a:gd name="connsiteY20" fmla="*/ 1287829 h 2440355"/>
                  <a:gd name="connsiteX21" fmla="*/ 729782 w 2289745"/>
                  <a:gd name="connsiteY21" fmla="*/ 1234058 h 2440355"/>
                  <a:gd name="connsiteX22" fmla="*/ 964995 w 2289745"/>
                  <a:gd name="connsiteY22" fmla="*/ 1035650 h 2440355"/>
                  <a:gd name="connsiteX23" fmla="*/ 1083105 w 2289745"/>
                  <a:gd name="connsiteY23" fmla="*/ 946079 h 2440355"/>
                  <a:gd name="connsiteX24" fmla="*/ 1173970 w 2289745"/>
                  <a:gd name="connsiteY24" fmla="*/ 1051034 h 2440355"/>
                  <a:gd name="connsiteX25" fmla="*/ 1170088 w 2289745"/>
                  <a:gd name="connsiteY25" fmla="*/ 1084245 h 2440355"/>
                  <a:gd name="connsiteX26" fmla="*/ 912158 w 2289745"/>
                  <a:gd name="connsiteY26" fmla="*/ 1325066 h 2440355"/>
                  <a:gd name="connsiteX27" fmla="*/ 903316 w 2289745"/>
                  <a:gd name="connsiteY27" fmla="*/ 1361010 h 2440355"/>
                  <a:gd name="connsiteX28" fmla="*/ 1012800 w 2289745"/>
                  <a:gd name="connsiteY28" fmla="*/ 1531813 h 2440355"/>
                  <a:gd name="connsiteX29" fmla="*/ 1129544 w 2289745"/>
                  <a:gd name="connsiteY29" fmla="*/ 1648773 h 2440355"/>
                  <a:gd name="connsiteX30" fmla="*/ 1161821 w 2289745"/>
                  <a:gd name="connsiteY30" fmla="*/ 1655458 h 2440355"/>
                  <a:gd name="connsiteX31" fmla="*/ 1421045 w 2289745"/>
                  <a:gd name="connsiteY31" fmla="*/ 1489615 h 2440355"/>
                  <a:gd name="connsiteX32" fmla="*/ 1705142 w 2289745"/>
                  <a:gd name="connsiteY32" fmla="*/ 1226581 h 2440355"/>
                  <a:gd name="connsiteX33" fmla="*/ 1750143 w 2289745"/>
                  <a:gd name="connsiteY33" fmla="*/ 1178058 h 2440355"/>
                  <a:gd name="connsiteX34" fmla="*/ 1825624 w 2289745"/>
                  <a:gd name="connsiteY34" fmla="*/ 1323772 h 2440355"/>
                  <a:gd name="connsiteX35" fmla="*/ 1916848 w 2289745"/>
                  <a:gd name="connsiteY35" fmla="*/ 1564808 h 2440355"/>
                  <a:gd name="connsiteX36" fmla="*/ 1950132 w 2289745"/>
                  <a:gd name="connsiteY36" fmla="*/ 1683566 h 2440355"/>
                  <a:gd name="connsiteX37" fmla="*/ 1944668 w 2289745"/>
                  <a:gd name="connsiteY37" fmla="*/ 1702616 h 2440355"/>
                  <a:gd name="connsiteX38" fmla="*/ 1609820 w 2289745"/>
                  <a:gd name="connsiteY38" fmla="*/ 2058024 h 2440355"/>
                  <a:gd name="connsiteX39" fmla="*/ 1334565 w 2289745"/>
                  <a:gd name="connsiteY39" fmla="*/ 2301001 h 2440355"/>
                  <a:gd name="connsiteX40" fmla="*/ 1158011 w 2289745"/>
                  <a:gd name="connsiteY40" fmla="*/ 2435358 h 2440355"/>
                  <a:gd name="connsiteX41" fmla="*/ 1129257 w 2289745"/>
                  <a:gd name="connsiteY41" fmla="*/ 2433920 h 2440355"/>
                  <a:gd name="connsiteX42" fmla="*/ 933005 w 2289745"/>
                  <a:gd name="connsiteY42" fmla="*/ 2286265 h 2440355"/>
                  <a:gd name="connsiteX43" fmla="*/ 495143 w 2289745"/>
                  <a:gd name="connsiteY43" fmla="*/ 1878666 h 2440355"/>
                  <a:gd name="connsiteX44" fmla="*/ 327503 w 2289745"/>
                  <a:gd name="connsiteY44" fmla="*/ 1686585 h 2440355"/>
                  <a:gd name="connsiteX45" fmla="*/ 63678 w 2289745"/>
                  <a:gd name="connsiteY45" fmla="*/ 1329954 h 2440355"/>
                  <a:gd name="connsiteX46" fmla="*/ 5738 w 2289745"/>
                  <a:gd name="connsiteY46" fmla="*/ 1238730 h 2440355"/>
                  <a:gd name="connsiteX47" fmla="*/ 6313 w 2289745"/>
                  <a:gd name="connsiteY47" fmla="*/ 1202787 h 2440355"/>
                  <a:gd name="connsiteX48" fmla="*/ 235560 w 2289745"/>
                  <a:gd name="connsiteY48" fmla="*/ 883538 h 2440355"/>
                  <a:gd name="connsiteX49" fmla="*/ 247277 w 2289745"/>
                  <a:gd name="connsiteY49" fmla="*/ 866572 h 2440355"/>
                  <a:gd name="connsiteX50" fmla="*/ 1143913 w 2289745"/>
                  <a:gd name="connsiteY50" fmla="*/ 21 h 2440355"/>
                  <a:gd name="connsiteX51" fmla="*/ 1161821 w 2289745"/>
                  <a:gd name="connsiteY51" fmla="*/ 6518 h 2440355"/>
                  <a:gd name="connsiteX52" fmla="*/ 1380716 w 2289745"/>
                  <a:gd name="connsiteY52" fmla="*/ 172504 h 2440355"/>
                  <a:gd name="connsiteX53" fmla="*/ 1700037 w 2289745"/>
                  <a:gd name="connsiteY53" fmla="*/ 462783 h 2440355"/>
                  <a:gd name="connsiteX54" fmla="*/ 1909659 w 2289745"/>
                  <a:gd name="connsiteY54" fmla="*/ 690233 h 2440355"/>
                  <a:gd name="connsiteX55" fmla="*/ 2225961 w 2289745"/>
                  <a:gd name="connsiteY55" fmla="*/ 1110052 h 2440355"/>
                  <a:gd name="connsiteX56" fmla="*/ 2283471 w 2289745"/>
                  <a:gd name="connsiteY56" fmla="*/ 1201564 h 2440355"/>
                  <a:gd name="connsiteX57" fmla="*/ 2285052 w 2289745"/>
                  <a:gd name="connsiteY57" fmla="*/ 1233338 h 2440355"/>
                  <a:gd name="connsiteX58" fmla="*/ 2052355 w 2289745"/>
                  <a:gd name="connsiteY58" fmla="*/ 1556828 h 2440355"/>
                  <a:gd name="connsiteX59" fmla="*/ 2039199 w 2289745"/>
                  <a:gd name="connsiteY59" fmla="*/ 1569552 h 2440355"/>
                  <a:gd name="connsiteX60" fmla="*/ 1841798 w 2289745"/>
                  <a:gd name="connsiteY60" fmla="*/ 1114365 h 2440355"/>
                  <a:gd name="connsiteX61" fmla="*/ 1641593 w 2289745"/>
                  <a:gd name="connsiteY61" fmla="*/ 773190 h 2440355"/>
                  <a:gd name="connsiteX62" fmla="*/ 1465039 w 2289745"/>
                  <a:gd name="connsiteY62" fmla="*/ 517274 h 2440355"/>
                  <a:gd name="connsiteX63" fmla="*/ 1269076 w 2289745"/>
                  <a:gd name="connsiteY63" fmla="*/ 270558 h 2440355"/>
                  <a:gd name="connsiteX64" fmla="*/ 1157364 w 2289745"/>
                  <a:gd name="connsiteY64" fmla="*/ 142096 h 2440355"/>
                  <a:gd name="connsiteX65" fmla="*/ 1125805 w 2289745"/>
                  <a:gd name="connsiteY65" fmla="*/ 144612 h 2440355"/>
                  <a:gd name="connsiteX66" fmla="*/ 987064 w 2289745"/>
                  <a:gd name="connsiteY66" fmla="*/ 299313 h 2440355"/>
                  <a:gd name="connsiteX67" fmla="*/ 837540 w 2289745"/>
                  <a:gd name="connsiteY67" fmla="*/ 491179 h 2440355"/>
                  <a:gd name="connsiteX68" fmla="*/ 686074 w 2289745"/>
                  <a:gd name="connsiteY68" fmla="*/ 744508 h 2440355"/>
                  <a:gd name="connsiteX69" fmla="*/ 623676 w 2289745"/>
                  <a:gd name="connsiteY69" fmla="*/ 906469 h 2440355"/>
                  <a:gd name="connsiteX70" fmla="*/ 626120 w 2289745"/>
                  <a:gd name="connsiteY70" fmla="*/ 922212 h 2440355"/>
                  <a:gd name="connsiteX71" fmla="*/ 796851 w 2289745"/>
                  <a:gd name="connsiteY71" fmla="*/ 774485 h 2440355"/>
                  <a:gd name="connsiteX72" fmla="*/ 961185 w 2289745"/>
                  <a:gd name="connsiteY72" fmla="*/ 636103 h 2440355"/>
                  <a:gd name="connsiteX73" fmla="*/ 1124152 w 2289745"/>
                  <a:gd name="connsiteY73" fmla="*/ 500308 h 2440355"/>
                  <a:gd name="connsiteX74" fmla="*/ 1161390 w 2289745"/>
                  <a:gd name="connsiteY74" fmla="*/ 501818 h 2440355"/>
                  <a:gd name="connsiteX75" fmla="*/ 1371730 w 2289745"/>
                  <a:gd name="connsiteY75" fmla="*/ 738685 h 2440355"/>
                  <a:gd name="connsiteX76" fmla="*/ 1620531 w 2289745"/>
                  <a:gd name="connsiteY76" fmla="*/ 1111274 h 2440355"/>
                  <a:gd name="connsiteX77" fmla="*/ 1615714 w 2289745"/>
                  <a:gd name="connsiteY77" fmla="*/ 1150309 h 2440355"/>
                  <a:gd name="connsiteX78" fmla="*/ 1323207 w 2289745"/>
                  <a:gd name="connsiteY78" fmla="*/ 1405651 h 2440355"/>
                  <a:gd name="connsiteX79" fmla="*/ 1206175 w 2289745"/>
                  <a:gd name="connsiteY79" fmla="*/ 1493353 h 2440355"/>
                  <a:gd name="connsiteX80" fmla="*/ 1115813 w 2289745"/>
                  <a:gd name="connsiteY80" fmla="*/ 1389332 h 2440355"/>
                  <a:gd name="connsiteX81" fmla="*/ 1120630 w 2289745"/>
                  <a:gd name="connsiteY81" fmla="*/ 1354108 h 2440355"/>
                  <a:gd name="connsiteX82" fmla="*/ 1380500 w 2289745"/>
                  <a:gd name="connsiteY82" fmla="*/ 1111418 h 2440355"/>
                  <a:gd name="connsiteX83" fmla="*/ 1386108 w 2289745"/>
                  <a:gd name="connsiteY83" fmla="*/ 1079069 h 2440355"/>
                  <a:gd name="connsiteX84" fmla="*/ 1276912 w 2289745"/>
                  <a:gd name="connsiteY84" fmla="*/ 908194 h 2440355"/>
                  <a:gd name="connsiteX85" fmla="*/ 1158370 w 2289745"/>
                  <a:gd name="connsiteY85" fmla="*/ 789149 h 2440355"/>
                  <a:gd name="connsiteX86" fmla="*/ 1128250 w 2289745"/>
                  <a:gd name="connsiteY86" fmla="*/ 783758 h 2440355"/>
                  <a:gd name="connsiteX87" fmla="*/ 868810 w 2289745"/>
                  <a:gd name="connsiteY87" fmla="*/ 949098 h 2440355"/>
                  <a:gd name="connsiteX88" fmla="*/ 586439 w 2289745"/>
                  <a:gd name="connsiteY88" fmla="*/ 1210190 h 2440355"/>
                  <a:gd name="connsiteX89" fmla="*/ 538490 w 2289745"/>
                  <a:gd name="connsiteY89" fmla="*/ 1261302 h 2440355"/>
                  <a:gd name="connsiteX90" fmla="*/ 419086 w 2289745"/>
                  <a:gd name="connsiteY90" fmla="*/ 1009195 h 2440355"/>
                  <a:gd name="connsiteX91" fmla="*/ 341233 w 2289745"/>
                  <a:gd name="connsiteY91" fmla="*/ 761041 h 2440355"/>
                  <a:gd name="connsiteX92" fmla="*/ 366825 w 2289745"/>
                  <a:gd name="connsiteY92" fmla="*/ 711152 h 2440355"/>
                  <a:gd name="connsiteX93" fmla="*/ 691322 w 2289745"/>
                  <a:gd name="connsiteY93" fmla="*/ 369690 h 2440355"/>
                  <a:gd name="connsiteX94" fmla="*/ 968948 w 2289745"/>
                  <a:gd name="connsiteY94" fmla="*/ 127504 h 2440355"/>
                  <a:gd name="connsiteX95" fmla="*/ 1126812 w 2289745"/>
                  <a:gd name="connsiteY95" fmla="*/ 7596 h 2440355"/>
                  <a:gd name="connsiteX96" fmla="*/ 1143913 w 2289745"/>
                  <a:gd name="connsiteY96" fmla="*/ 21 h 2440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289745" h="2440355">
                    <a:moveTo>
                      <a:pt x="247277" y="866572"/>
                    </a:moveTo>
                    <a:cubicBezTo>
                      <a:pt x="281639" y="959306"/>
                      <a:pt x="314132" y="1045498"/>
                      <a:pt x="352016" y="1129534"/>
                    </a:cubicBezTo>
                    <a:cubicBezTo>
                      <a:pt x="392898" y="1220349"/>
                      <a:pt x="437396" y="1309373"/>
                      <a:pt x="485510" y="1396594"/>
                    </a:cubicBezTo>
                    <a:cubicBezTo>
                      <a:pt x="536334" y="1489040"/>
                      <a:pt x="591831" y="1578683"/>
                      <a:pt x="648334" y="1667822"/>
                    </a:cubicBezTo>
                    <a:cubicBezTo>
                      <a:pt x="703471" y="1754734"/>
                      <a:pt x="762274" y="1839129"/>
                      <a:pt x="823666" y="1921439"/>
                    </a:cubicBezTo>
                    <a:cubicBezTo>
                      <a:pt x="886423" y="2005618"/>
                      <a:pt x="950114" y="2089151"/>
                      <a:pt x="1019485" y="2168226"/>
                    </a:cubicBezTo>
                    <a:cubicBezTo>
                      <a:pt x="1056291" y="2210208"/>
                      <a:pt x="1089647" y="2255138"/>
                      <a:pt x="1129616" y="2294459"/>
                    </a:cubicBezTo>
                    <a:cubicBezTo>
                      <a:pt x="1142412" y="2307112"/>
                      <a:pt x="1149888" y="2308406"/>
                      <a:pt x="1162540" y="2292950"/>
                    </a:cubicBezTo>
                    <a:cubicBezTo>
                      <a:pt x="1188563" y="2261320"/>
                      <a:pt x="1218755" y="2233428"/>
                      <a:pt x="1246360" y="2203020"/>
                    </a:cubicBezTo>
                    <a:cubicBezTo>
                      <a:pt x="1305307" y="2138322"/>
                      <a:pt x="1360372" y="2070173"/>
                      <a:pt x="1413425" y="2000515"/>
                    </a:cubicBezTo>
                    <a:cubicBezTo>
                      <a:pt x="1473594" y="1921410"/>
                      <a:pt x="1527481" y="1837720"/>
                      <a:pt x="1574595" y="1750205"/>
                    </a:cubicBezTo>
                    <a:cubicBezTo>
                      <a:pt x="1615808" y="1675162"/>
                      <a:pt x="1647517" y="1595281"/>
                      <a:pt x="1668982" y="1512403"/>
                    </a:cubicBezTo>
                    <a:cubicBezTo>
                      <a:pt x="1635771" y="1541158"/>
                      <a:pt x="1608022" y="1564737"/>
                      <a:pt x="1580130" y="1588531"/>
                    </a:cubicBezTo>
                    <a:cubicBezTo>
                      <a:pt x="1521564" y="1638421"/>
                      <a:pt x="1462933" y="1688260"/>
                      <a:pt x="1404224" y="1738056"/>
                    </a:cubicBezTo>
                    <a:cubicBezTo>
                      <a:pt x="1354334" y="1780541"/>
                      <a:pt x="1304660" y="1823242"/>
                      <a:pt x="1254627" y="1865511"/>
                    </a:cubicBezTo>
                    <a:cubicBezTo>
                      <a:pt x="1223572" y="1891771"/>
                      <a:pt x="1192229" y="1917651"/>
                      <a:pt x="1160599" y="1943149"/>
                    </a:cubicBezTo>
                    <a:cubicBezTo>
                      <a:pt x="1150966" y="1950985"/>
                      <a:pt x="1141980" y="1952997"/>
                      <a:pt x="1131341" y="1941208"/>
                    </a:cubicBezTo>
                    <a:cubicBezTo>
                      <a:pt x="1060748" y="1862707"/>
                      <a:pt x="987568" y="1786508"/>
                      <a:pt x="920713" y="1704700"/>
                    </a:cubicBezTo>
                    <a:cubicBezTo>
                      <a:pt x="857179" y="1626940"/>
                      <a:pt x="798002" y="1545730"/>
                      <a:pt x="743440" y="1461436"/>
                    </a:cubicBezTo>
                    <a:cubicBezTo>
                      <a:pt x="714355" y="1416269"/>
                      <a:pt x="688303" y="1369226"/>
                      <a:pt x="665443" y="1320609"/>
                    </a:cubicBezTo>
                    <a:cubicBezTo>
                      <a:pt x="658757" y="1306232"/>
                      <a:pt x="658901" y="1298540"/>
                      <a:pt x="673638" y="1287829"/>
                    </a:cubicBezTo>
                    <a:cubicBezTo>
                      <a:pt x="694413" y="1272733"/>
                      <a:pt x="711163" y="1251885"/>
                      <a:pt x="729782" y="1234058"/>
                    </a:cubicBezTo>
                    <a:cubicBezTo>
                      <a:pt x="803933" y="1163034"/>
                      <a:pt x="882491" y="1096768"/>
                      <a:pt x="964995" y="1035650"/>
                    </a:cubicBezTo>
                    <a:cubicBezTo>
                      <a:pt x="1004317" y="1005961"/>
                      <a:pt x="1043424" y="976128"/>
                      <a:pt x="1083105" y="946079"/>
                    </a:cubicBezTo>
                    <a:cubicBezTo>
                      <a:pt x="1116913" y="977853"/>
                      <a:pt x="1147365" y="1013027"/>
                      <a:pt x="1173970" y="1051034"/>
                    </a:cubicBezTo>
                    <a:cubicBezTo>
                      <a:pt x="1184394" y="1066418"/>
                      <a:pt x="1182021" y="1074110"/>
                      <a:pt x="1170088" y="1084245"/>
                    </a:cubicBezTo>
                    <a:cubicBezTo>
                      <a:pt x="1080014" y="1160158"/>
                      <a:pt x="995331" y="1241750"/>
                      <a:pt x="912158" y="1325066"/>
                    </a:cubicBezTo>
                    <a:cubicBezTo>
                      <a:pt x="900225" y="1337071"/>
                      <a:pt x="896631" y="1347495"/>
                      <a:pt x="903316" y="1361010"/>
                    </a:cubicBezTo>
                    <a:cubicBezTo>
                      <a:pt x="932373" y="1422379"/>
                      <a:pt x="969165" y="1479781"/>
                      <a:pt x="1012800" y="1531813"/>
                    </a:cubicBezTo>
                    <a:cubicBezTo>
                      <a:pt x="1048520" y="1573859"/>
                      <a:pt x="1087562" y="1612973"/>
                      <a:pt x="1129544" y="1648773"/>
                    </a:cubicBezTo>
                    <a:cubicBezTo>
                      <a:pt x="1140183" y="1657902"/>
                      <a:pt x="1147300" y="1662287"/>
                      <a:pt x="1161821" y="1655458"/>
                    </a:cubicBezTo>
                    <a:cubicBezTo>
                      <a:pt x="1255274" y="1611391"/>
                      <a:pt x="1339813" y="1553307"/>
                      <a:pt x="1421045" y="1489615"/>
                    </a:cubicBezTo>
                    <a:cubicBezTo>
                      <a:pt x="1523052" y="1409677"/>
                      <a:pt x="1613989" y="1318093"/>
                      <a:pt x="1705142" y="1226581"/>
                    </a:cubicBezTo>
                    <a:cubicBezTo>
                      <a:pt x="1720238" y="1211485"/>
                      <a:pt x="1729727" y="1191500"/>
                      <a:pt x="1750143" y="1178058"/>
                    </a:cubicBezTo>
                    <a:cubicBezTo>
                      <a:pt x="1779976" y="1224137"/>
                      <a:pt x="1802620" y="1274242"/>
                      <a:pt x="1825624" y="1323772"/>
                    </a:cubicBezTo>
                    <a:cubicBezTo>
                      <a:pt x="1861402" y="1401978"/>
                      <a:pt x="1891882" y="1482505"/>
                      <a:pt x="1916848" y="1564808"/>
                    </a:cubicBezTo>
                    <a:cubicBezTo>
                      <a:pt x="1929069" y="1604059"/>
                      <a:pt x="1938846" y="1643884"/>
                      <a:pt x="1950132" y="1683566"/>
                    </a:cubicBezTo>
                    <a:cubicBezTo>
                      <a:pt x="1952159" y="1690438"/>
                      <a:pt x="1950031" y="1697864"/>
                      <a:pt x="1944668" y="1702616"/>
                    </a:cubicBezTo>
                    <a:cubicBezTo>
                      <a:pt x="1839290" y="1826807"/>
                      <a:pt x="1727520" y="1945442"/>
                      <a:pt x="1609820" y="2058024"/>
                    </a:cubicBezTo>
                    <a:cubicBezTo>
                      <a:pt x="1521327" y="2142563"/>
                      <a:pt x="1429671" y="2223867"/>
                      <a:pt x="1334565" y="2301001"/>
                    </a:cubicBezTo>
                    <a:cubicBezTo>
                      <a:pt x="1277056" y="2347584"/>
                      <a:pt x="1216815" y="2390501"/>
                      <a:pt x="1158011" y="2435358"/>
                    </a:cubicBezTo>
                    <a:cubicBezTo>
                      <a:pt x="1147516" y="2443265"/>
                      <a:pt x="1139608" y="2441037"/>
                      <a:pt x="1129257" y="2433920"/>
                    </a:cubicBezTo>
                    <a:cubicBezTo>
                      <a:pt x="1061970" y="2387122"/>
                      <a:pt x="997416" y="2336873"/>
                      <a:pt x="933005" y="2286265"/>
                    </a:cubicBezTo>
                    <a:cubicBezTo>
                      <a:pt x="775573" y="2162619"/>
                      <a:pt x="633453" y="2022512"/>
                      <a:pt x="495143" y="1878666"/>
                    </a:cubicBezTo>
                    <a:cubicBezTo>
                      <a:pt x="436412" y="1817491"/>
                      <a:pt x="381705" y="1752146"/>
                      <a:pt x="327503" y="1686585"/>
                    </a:cubicBezTo>
                    <a:cubicBezTo>
                      <a:pt x="233151" y="1572587"/>
                      <a:pt x="145083" y="1453535"/>
                      <a:pt x="63678" y="1329954"/>
                    </a:cubicBezTo>
                    <a:cubicBezTo>
                      <a:pt x="43837" y="1299834"/>
                      <a:pt x="24644" y="1269354"/>
                      <a:pt x="5738" y="1238730"/>
                    </a:cubicBezTo>
                    <a:cubicBezTo>
                      <a:pt x="-2120" y="1227969"/>
                      <a:pt x="-1889" y="1213297"/>
                      <a:pt x="6313" y="1202787"/>
                    </a:cubicBezTo>
                    <a:cubicBezTo>
                      <a:pt x="76690" y="1091937"/>
                      <a:pt x="156197" y="987845"/>
                      <a:pt x="235560" y="883538"/>
                    </a:cubicBezTo>
                    <a:cubicBezTo>
                      <a:pt x="239010" y="879296"/>
                      <a:pt x="241814" y="874624"/>
                      <a:pt x="247277" y="866572"/>
                    </a:cubicBezTo>
                    <a:close/>
                    <a:moveTo>
                      <a:pt x="1143913" y="21"/>
                    </a:moveTo>
                    <a:cubicBezTo>
                      <a:pt x="1149313" y="-239"/>
                      <a:pt x="1154848" y="1846"/>
                      <a:pt x="1161821" y="6518"/>
                    </a:cubicBezTo>
                    <a:cubicBezTo>
                      <a:pt x="1238021" y="57701"/>
                      <a:pt x="1308973" y="115570"/>
                      <a:pt x="1380716" y="172504"/>
                    </a:cubicBezTo>
                    <a:cubicBezTo>
                      <a:pt x="1493435" y="262075"/>
                      <a:pt x="1598174" y="360920"/>
                      <a:pt x="1700037" y="462783"/>
                    </a:cubicBezTo>
                    <a:cubicBezTo>
                      <a:pt x="1773003" y="535461"/>
                      <a:pt x="1842517" y="611733"/>
                      <a:pt x="1909659" y="690233"/>
                    </a:cubicBezTo>
                    <a:cubicBezTo>
                      <a:pt x="2023693" y="823483"/>
                      <a:pt x="2129331" y="963690"/>
                      <a:pt x="2225961" y="1110052"/>
                    </a:cubicBezTo>
                    <a:cubicBezTo>
                      <a:pt x="2245874" y="1140173"/>
                      <a:pt x="2264996" y="1170725"/>
                      <a:pt x="2283471" y="1201564"/>
                    </a:cubicBezTo>
                    <a:cubicBezTo>
                      <a:pt x="2289294" y="1211125"/>
                      <a:pt x="2293319" y="1220686"/>
                      <a:pt x="2285052" y="1233338"/>
                    </a:cubicBezTo>
                    <a:cubicBezTo>
                      <a:pt x="2212015" y="1344403"/>
                      <a:pt x="2134090" y="1451730"/>
                      <a:pt x="2052355" y="1556828"/>
                    </a:cubicBezTo>
                    <a:cubicBezTo>
                      <a:pt x="2048264" y="1561365"/>
                      <a:pt x="2043864" y="1565613"/>
                      <a:pt x="2039199" y="1569552"/>
                    </a:cubicBezTo>
                    <a:cubicBezTo>
                      <a:pt x="1985256" y="1412954"/>
                      <a:pt x="1919263" y="1260763"/>
                      <a:pt x="1841798" y="1114365"/>
                    </a:cubicBezTo>
                    <a:cubicBezTo>
                      <a:pt x="1780838" y="997334"/>
                      <a:pt x="1712402" y="884328"/>
                      <a:pt x="1641593" y="773190"/>
                    </a:cubicBezTo>
                    <a:cubicBezTo>
                      <a:pt x="1585953" y="685632"/>
                      <a:pt x="1527099" y="600324"/>
                      <a:pt x="1465039" y="517274"/>
                    </a:cubicBezTo>
                    <a:cubicBezTo>
                      <a:pt x="1402210" y="433166"/>
                      <a:pt x="1338519" y="349562"/>
                      <a:pt x="1269076" y="270558"/>
                    </a:cubicBezTo>
                    <a:cubicBezTo>
                      <a:pt x="1231623" y="228001"/>
                      <a:pt x="1197189" y="183000"/>
                      <a:pt x="1157364" y="142096"/>
                    </a:cubicBezTo>
                    <a:cubicBezTo>
                      <a:pt x="1142268" y="126569"/>
                      <a:pt x="1134576" y="134908"/>
                      <a:pt x="1125805" y="144612"/>
                    </a:cubicBezTo>
                    <a:cubicBezTo>
                      <a:pt x="1079151" y="195868"/>
                      <a:pt x="1032353" y="246835"/>
                      <a:pt x="987064" y="299313"/>
                    </a:cubicBezTo>
                    <a:cubicBezTo>
                      <a:pt x="933933" y="360632"/>
                      <a:pt x="884022" y="424676"/>
                      <a:pt x="837540" y="491179"/>
                    </a:cubicBezTo>
                    <a:cubicBezTo>
                      <a:pt x="780627" y="571605"/>
                      <a:pt x="729982" y="656303"/>
                      <a:pt x="686074" y="744508"/>
                    </a:cubicBezTo>
                    <a:cubicBezTo>
                      <a:pt x="660698" y="796697"/>
                      <a:pt x="642942" y="851763"/>
                      <a:pt x="623676" y="906469"/>
                    </a:cubicBezTo>
                    <a:cubicBezTo>
                      <a:pt x="621247" y="911731"/>
                      <a:pt x="622210" y="917934"/>
                      <a:pt x="626120" y="922212"/>
                    </a:cubicBezTo>
                    <a:cubicBezTo>
                      <a:pt x="683055" y="872897"/>
                      <a:pt x="739630" y="823296"/>
                      <a:pt x="796851" y="774485"/>
                    </a:cubicBezTo>
                    <a:cubicBezTo>
                      <a:pt x="851342" y="728046"/>
                      <a:pt x="907413" y="683404"/>
                      <a:pt x="961185" y="636103"/>
                    </a:cubicBezTo>
                    <a:cubicBezTo>
                      <a:pt x="1014956" y="588801"/>
                      <a:pt x="1069015" y="545022"/>
                      <a:pt x="1124152" y="500308"/>
                    </a:cubicBezTo>
                    <a:cubicBezTo>
                      <a:pt x="1138530" y="488878"/>
                      <a:pt x="1148019" y="486794"/>
                      <a:pt x="1161390" y="501818"/>
                    </a:cubicBezTo>
                    <a:cubicBezTo>
                      <a:pt x="1231839" y="580534"/>
                      <a:pt x="1305163" y="656374"/>
                      <a:pt x="1371730" y="738685"/>
                    </a:cubicBezTo>
                    <a:cubicBezTo>
                      <a:pt x="1466118" y="855429"/>
                      <a:pt x="1553676" y="976271"/>
                      <a:pt x="1620531" y="1111274"/>
                    </a:cubicBezTo>
                    <a:cubicBezTo>
                      <a:pt x="1628366" y="1127017"/>
                      <a:pt x="1629157" y="1136650"/>
                      <a:pt x="1615714" y="1150309"/>
                    </a:cubicBezTo>
                    <a:cubicBezTo>
                      <a:pt x="1524152" y="1242000"/>
                      <a:pt x="1426422" y="1327315"/>
                      <a:pt x="1323207" y="1405651"/>
                    </a:cubicBezTo>
                    <a:cubicBezTo>
                      <a:pt x="1284819" y="1435268"/>
                      <a:pt x="1244131" y="1461722"/>
                      <a:pt x="1206175" y="1493353"/>
                    </a:cubicBezTo>
                    <a:cubicBezTo>
                      <a:pt x="1172697" y="1461744"/>
                      <a:pt x="1142426" y="1426900"/>
                      <a:pt x="1115813" y="1389332"/>
                    </a:cubicBezTo>
                    <a:cubicBezTo>
                      <a:pt x="1104024" y="1372511"/>
                      <a:pt x="1108624" y="1364603"/>
                      <a:pt x="1120630" y="1354108"/>
                    </a:cubicBezTo>
                    <a:cubicBezTo>
                      <a:pt x="1210438" y="1276664"/>
                      <a:pt x="1297061" y="1195763"/>
                      <a:pt x="1380500" y="1111418"/>
                    </a:cubicBezTo>
                    <a:cubicBezTo>
                      <a:pt x="1390176" y="1103539"/>
                      <a:pt x="1392563" y="1089744"/>
                      <a:pt x="1386108" y="1079069"/>
                    </a:cubicBezTo>
                    <a:cubicBezTo>
                      <a:pt x="1357648" y="1017412"/>
                      <a:pt x="1320913" y="959924"/>
                      <a:pt x="1276912" y="908194"/>
                    </a:cubicBezTo>
                    <a:cubicBezTo>
                      <a:pt x="1240781" y="865285"/>
                      <a:pt x="1201129" y="825459"/>
                      <a:pt x="1158370" y="789149"/>
                    </a:cubicBezTo>
                    <a:cubicBezTo>
                      <a:pt x="1148162" y="780667"/>
                      <a:pt x="1141405" y="777935"/>
                      <a:pt x="1128250" y="783758"/>
                    </a:cubicBezTo>
                    <a:cubicBezTo>
                      <a:pt x="1033215" y="825596"/>
                      <a:pt x="950186" y="885837"/>
                      <a:pt x="868810" y="949098"/>
                    </a:cubicBezTo>
                    <a:cubicBezTo>
                      <a:pt x="767162" y="1028173"/>
                      <a:pt x="677304" y="1119613"/>
                      <a:pt x="586439" y="1210190"/>
                    </a:cubicBezTo>
                    <a:cubicBezTo>
                      <a:pt x="570121" y="1226437"/>
                      <a:pt x="560200" y="1248578"/>
                      <a:pt x="538490" y="1261302"/>
                    </a:cubicBezTo>
                    <a:cubicBezTo>
                      <a:pt x="492210" y="1180487"/>
                      <a:pt x="452291" y="1096200"/>
                      <a:pt x="419086" y="1009195"/>
                    </a:cubicBezTo>
                    <a:cubicBezTo>
                      <a:pt x="387744" y="928265"/>
                      <a:pt x="361735" y="845372"/>
                      <a:pt x="341233" y="761041"/>
                    </a:cubicBezTo>
                    <a:cubicBezTo>
                      <a:pt x="334547" y="732287"/>
                      <a:pt x="356114" y="723876"/>
                      <a:pt x="366825" y="711152"/>
                    </a:cubicBezTo>
                    <a:cubicBezTo>
                      <a:pt x="468473" y="591310"/>
                      <a:pt x="576814" y="477305"/>
                      <a:pt x="691322" y="369690"/>
                    </a:cubicBezTo>
                    <a:cubicBezTo>
                      <a:pt x="780533" y="285295"/>
                      <a:pt x="872333" y="203703"/>
                      <a:pt x="968948" y="127504"/>
                    </a:cubicBezTo>
                    <a:cubicBezTo>
                      <a:pt x="1020851" y="86621"/>
                      <a:pt x="1073472" y="46652"/>
                      <a:pt x="1126812" y="7596"/>
                    </a:cubicBezTo>
                    <a:cubicBezTo>
                      <a:pt x="1133246" y="2888"/>
                      <a:pt x="1138512" y="282"/>
                      <a:pt x="1143913" y="21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9" name="任意多边形: 形状 428">
                <a:extLst>
                  <a:ext uri="{FF2B5EF4-FFF2-40B4-BE49-F238E27FC236}">
                    <a16:creationId xmlns:a16="http://schemas.microsoft.com/office/drawing/2014/main" id="{9F402531-B3BB-58A1-0997-1DCA1811AB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00727" y="1451916"/>
                <a:ext cx="298533" cy="318169"/>
              </a:xfrm>
              <a:custGeom>
                <a:avLst/>
                <a:gdLst>
                  <a:gd name="connsiteX0" fmla="*/ 247277 w 2289745"/>
                  <a:gd name="connsiteY0" fmla="*/ 866572 h 2440355"/>
                  <a:gd name="connsiteX1" fmla="*/ 352016 w 2289745"/>
                  <a:gd name="connsiteY1" fmla="*/ 1129534 h 2440355"/>
                  <a:gd name="connsiteX2" fmla="*/ 485510 w 2289745"/>
                  <a:gd name="connsiteY2" fmla="*/ 1396594 h 2440355"/>
                  <a:gd name="connsiteX3" fmla="*/ 648334 w 2289745"/>
                  <a:gd name="connsiteY3" fmla="*/ 1667822 h 2440355"/>
                  <a:gd name="connsiteX4" fmla="*/ 823666 w 2289745"/>
                  <a:gd name="connsiteY4" fmla="*/ 1921439 h 2440355"/>
                  <a:gd name="connsiteX5" fmla="*/ 1019485 w 2289745"/>
                  <a:gd name="connsiteY5" fmla="*/ 2168226 h 2440355"/>
                  <a:gd name="connsiteX6" fmla="*/ 1129616 w 2289745"/>
                  <a:gd name="connsiteY6" fmla="*/ 2294459 h 2440355"/>
                  <a:gd name="connsiteX7" fmla="*/ 1162540 w 2289745"/>
                  <a:gd name="connsiteY7" fmla="*/ 2292950 h 2440355"/>
                  <a:gd name="connsiteX8" fmla="*/ 1246360 w 2289745"/>
                  <a:gd name="connsiteY8" fmla="*/ 2203020 h 2440355"/>
                  <a:gd name="connsiteX9" fmla="*/ 1413425 w 2289745"/>
                  <a:gd name="connsiteY9" fmla="*/ 2000515 h 2440355"/>
                  <a:gd name="connsiteX10" fmla="*/ 1574595 w 2289745"/>
                  <a:gd name="connsiteY10" fmla="*/ 1750205 h 2440355"/>
                  <a:gd name="connsiteX11" fmla="*/ 1668982 w 2289745"/>
                  <a:gd name="connsiteY11" fmla="*/ 1512403 h 2440355"/>
                  <a:gd name="connsiteX12" fmla="*/ 1580130 w 2289745"/>
                  <a:gd name="connsiteY12" fmla="*/ 1588531 h 2440355"/>
                  <a:gd name="connsiteX13" fmla="*/ 1404224 w 2289745"/>
                  <a:gd name="connsiteY13" fmla="*/ 1738056 h 2440355"/>
                  <a:gd name="connsiteX14" fmla="*/ 1254627 w 2289745"/>
                  <a:gd name="connsiteY14" fmla="*/ 1865511 h 2440355"/>
                  <a:gd name="connsiteX15" fmla="*/ 1160599 w 2289745"/>
                  <a:gd name="connsiteY15" fmla="*/ 1943149 h 2440355"/>
                  <a:gd name="connsiteX16" fmla="*/ 1131341 w 2289745"/>
                  <a:gd name="connsiteY16" fmla="*/ 1941208 h 2440355"/>
                  <a:gd name="connsiteX17" fmla="*/ 920713 w 2289745"/>
                  <a:gd name="connsiteY17" fmla="*/ 1704700 h 2440355"/>
                  <a:gd name="connsiteX18" fmla="*/ 743440 w 2289745"/>
                  <a:gd name="connsiteY18" fmla="*/ 1461436 h 2440355"/>
                  <a:gd name="connsiteX19" fmla="*/ 665443 w 2289745"/>
                  <a:gd name="connsiteY19" fmla="*/ 1320609 h 2440355"/>
                  <a:gd name="connsiteX20" fmla="*/ 673638 w 2289745"/>
                  <a:gd name="connsiteY20" fmla="*/ 1287829 h 2440355"/>
                  <a:gd name="connsiteX21" fmla="*/ 729782 w 2289745"/>
                  <a:gd name="connsiteY21" fmla="*/ 1234058 h 2440355"/>
                  <a:gd name="connsiteX22" fmla="*/ 964995 w 2289745"/>
                  <a:gd name="connsiteY22" fmla="*/ 1035650 h 2440355"/>
                  <a:gd name="connsiteX23" fmla="*/ 1083105 w 2289745"/>
                  <a:gd name="connsiteY23" fmla="*/ 946079 h 2440355"/>
                  <a:gd name="connsiteX24" fmla="*/ 1173970 w 2289745"/>
                  <a:gd name="connsiteY24" fmla="*/ 1051034 h 2440355"/>
                  <a:gd name="connsiteX25" fmla="*/ 1170088 w 2289745"/>
                  <a:gd name="connsiteY25" fmla="*/ 1084245 h 2440355"/>
                  <a:gd name="connsiteX26" fmla="*/ 912158 w 2289745"/>
                  <a:gd name="connsiteY26" fmla="*/ 1325066 h 2440355"/>
                  <a:gd name="connsiteX27" fmla="*/ 903316 w 2289745"/>
                  <a:gd name="connsiteY27" fmla="*/ 1361010 h 2440355"/>
                  <a:gd name="connsiteX28" fmla="*/ 1012800 w 2289745"/>
                  <a:gd name="connsiteY28" fmla="*/ 1531813 h 2440355"/>
                  <a:gd name="connsiteX29" fmla="*/ 1129544 w 2289745"/>
                  <a:gd name="connsiteY29" fmla="*/ 1648773 h 2440355"/>
                  <a:gd name="connsiteX30" fmla="*/ 1161821 w 2289745"/>
                  <a:gd name="connsiteY30" fmla="*/ 1655458 h 2440355"/>
                  <a:gd name="connsiteX31" fmla="*/ 1421045 w 2289745"/>
                  <a:gd name="connsiteY31" fmla="*/ 1489615 h 2440355"/>
                  <a:gd name="connsiteX32" fmla="*/ 1705142 w 2289745"/>
                  <a:gd name="connsiteY32" fmla="*/ 1226581 h 2440355"/>
                  <a:gd name="connsiteX33" fmla="*/ 1750143 w 2289745"/>
                  <a:gd name="connsiteY33" fmla="*/ 1178058 h 2440355"/>
                  <a:gd name="connsiteX34" fmla="*/ 1825624 w 2289745"/>
                  <a:gd name="connsiteY34" fmla="*/ 1323772 h 2440355"/>
                  <a:gd name="connsiteX35" fmla="*/ 1916848 w 2289745"/>
                  <a:gd name="connsiteY35" fmla="*/ 1564808 h 2440355"/>
                  <a:gd name="connsiteX36" fmla="*/ 1950132 w 2289745"/>
                  <a:gd name="connsiteY36" fmla="*/ 1683566 h 2440355"/>
                  <a:gd name="connsiteX37" fmla="*/ 1944668 w 2289745"/>
                  <a:gd name="connsiteY37" fmla="*/ 1702616 h 2440355"/>
                  <a:gd name="connsiteX38" fmla="*/ 1609820 w 2289745"/>
                  <a:gd name="connsiteY38" fmla="*/ 2058024 h 2440355"/>
                  <a:gd name="connsiteX39" fmla="*/ 1334565 w 2289745"/>
                  <a:gd name="connsiteY39" fmla="*/ 2301001 h 2440355"/>
                  <a:gd name="connsiteX40" fmla="*/ 1158011 w 2289745"/>
                  <a:gd name="connsiteY40" fmla="*/ 2435358 h 2440355"/>
                  <a:gd name="connsiteX41" fmla="*/ 1129257 w 2289745"/>
                  <a:gd name="connsiteY41" fmla="*/ 2433920 h 2440355"/>
                  <a:gd name="connsiteX42" fmla="*/ 933005 w 2289745"/>
                  <a:gd name="connsiteY42" fmla="*/ 2286265 h 2440355"/>
                  <a:gd name="connsiteX43" fmla="*/ 495143 w 2289745"/>
                  <a:gd name="connsiteY43" fmla="*/ 1878666 h 2440355"/>
                  <a:gd name="connsiteX44" fmla="*/ 327503 w 2289745"/>
                  <a:gd name="connsiteY44" fmla="*/ 1686585 h 2440355"/>
                  <a:gd name="connsiteX45" fmla="*/ 63678 w 2289745"/>
                  <a:gd name="connsiteY45" fmla="*/ 1329954 h 2440355"/>
                  <a:gd name="connsiteX46" fmla="*/ 5738 w 2289745"/>
                  <a:gd name="connsiteY46" fmla="*/ 1238730 h 2440355"/>
                  <a:gd name="connsiteX47" fmla="*/ 6313 w 2289745"/>
                  <a:gd name="connsiteY47" fmla="*/ 1202787 h 2440355"/>
                  <a:gd name="connsiteX48" fmla="*/ 235560 w 2289745"/>
                  <a:gd name="connsiteY48" fmla="*/ 883538 h 2440355"/>
                  <a:gd name="connsiteX49" fmla="*/ 247277 w 2289745"/>
                  <a:gd name="connsiteY49" fmla="*/ 866572 h 2440355"/>
                  <a:gd name="connsiteX50" fmla="*/ 1143913 w 2289745"/>
                  <a:gd name="connsiteY50" fmla="*/ 21 h 2440355"/>
                  <a:gd name="connsiteX51" fmla="*/ 1161821 w 2289745"/>
                  <a:gd name="connsiteY51" fmla="*/ 6518 h 2440355"/>
                  <a:gd name="connsiteX52" fmla="*/ 1380716 w 2289745"/>
                  <a:gd name="connsiteY52" fmla="*/ 172504 h 2440355"/>
                  <a:gd name="connsiteX53" fmla="*/ 1700037 w 2289745"/>
                  <a:gd name="connsiteY53" fmla="*/ 462783 h 2440355"/>
                  <a:gd name="connsiteX54" fmla="*/ 1909659 w 2289745"/>
                  <a:gd name="connsiteY54" fmla="*/ 690233 h 2440355"/>
                  <a:gd name="connsiteX55" fmla="*/ 2225961 w 2289745"/>
                  <a:gd name="connsiteY55" fmla="*/ 1110052 h 2440355"/>
                  <a:gd name="connsiteX56" fmla="*/ 2283471 w 2289745"/>
                  <a:gd name="connsiteY56" fmla="*/ 1201564 h 2440355"/>
                  <a:gd name="connsiteX57" fmla="*/ 2285052 w 2289745"/>
                  <a:gd name="connsiteY57" fmla="*/ 1233338 h 2440355"/>
                  <a:gd name="connsiteX58" fmla="*/ 2052355 w 2289745"/>
                  <a:gd name="connsiteY58" fmla="*/ 1556828 h 2440355"/>
                  <a:gd name="connsiteX59" fmla="*/ 2039199 w 2289745"/>
                  <a:gd name="connsiteY59" fmla="*/ 1569552 h 2440355"/>
                  <a:gd name="connsiteX60" fmla="*/ 1841798 w 2289745"/>
                  <a:gd name="connsiteY60" fmla="*/ 1114365 h 2440355"/>
                  <a:gd name="connsiteX61" fmla="*/ 1641593 w 2289745"/>
                  <a:gd name="connsiteY61" fmla="*/ 773190 h 2440355"/>
                  <a:gd name="connsiteX62" fmla="*/ 1465039 w 2289745"/>
                  <a:gd name="connsiteY62" fmla="*/ 517274 h 2440355"/>
                  <a:gd name="connsiteX63" fmla="*/ 1269076 w 2289745"/>
                  <a:gd name="connsiteY63" fmla="*/ 270558 h 2440355"/>
                  <a:gd name="connsiteX64" fmla="*/ 1157364 w 2289745"/>
                  <a:gd name="connsiteY64" fmla="*/ 142096 h 2440355"/>
                  <a:gd name="connsiteX65" fmla="*/ 1125805 w 2289745"/>
                  <a:gd name="connsiteY65" fmla="*/ 144612 h 2440355"/>
                  <a:gd name="connsiteX66" fmla="*/ 987064 w 2289745"/>
                  <a:gd name="connsiteY66" fmla="*/ 299313 h 2440355"/>
                  <a:gd name="connsiteX67" fmla="*/ 837540 w 2289745"/>
                  <a:gd name="connsiteY67" fmla="*/ 491179 h 2440355"/>
                  <a:gd name="connsiteX68" fmla="*/ 686074 w 2289745"/>
                  <a:gd name="connsiteY68" fmla="*/ 744508 h 2440355"/>
                  <a:gd name="connsiteX69" fmla="*/ 623676 w 2289745"/>
                  <a:gd name="connsiteY69" fmla="*/ 906469 h 2440355"/>
                  <a:gd name="connsiteX70" fmla="*/ 626120 w 2289745"/>
                  <a:gd name="connsiteY70" fmla="*/ 922212 h 2440355"/>
                  <a:gd name="connsiteX71" fmla="*/ 796851 w 2289745"/>
                  <a:gd name="connsiteY71" fmla="*/ 774485 h 2440355"/>
                  <a:gd name="connsiteX72" fmla="*/ 961185 w 2289745"/>
                  <a:gd name="connsiteY72" fmla="*/ 636103 h 2440355"/>
                  <a:gd name="connsiteX73" fmla="*/ 1124152 w 2289745"/>
                  <a:gd name="connsiteY73" fmla="*/ 500308 h 2440355"/>
                  <a:gd name="connsiteX74" fmla="*/ 1161390 w 2289745"/>
                  <a:gd name="connsiteY74" fmla="*/ 501818 h 2440355"/>
                  <a:gd name="connsiteX75" fmla="*/ 1371730 w 2289745"/>
                  <a:gd name="connsiteY75" fmla="*/ 738685 h 2440355"/>
                  <a:gd name="connsiteX76" fmla="*/ 1620531 w 2289745"/>
                  <a:gd name="connsiteY76" fmla="*/ 1111274 h 2440355"/>
                  <a:gd name="connsiteX77" fmla="*/ 1615714 w 2289745"/>
                  <a:gd name="connsiteY77" fmla="*/ 1150309 h 2440355"/>
                  <a:gd name="connsiteX78" fmla="*/ 1323207 w 2289745"/>
                  <a:gd name="connsiteY78" fmla="*/ 1405651 h 2440355"/>
                  <a:gd name="connsiteX79" fmla="*/ 1206175 w 2289745"/>
                  <a:gd name="connsiteY79" fmla="*/ 1493353 h 2440355"/>
                  <a:gd name="connsiteX80" fmla="*/ 1115813 w 2289745"/>
                  <a:gd name="connsiteY80" fmla="*/ 1389332 h 2440355"/>
                  <a:gd name="connsiteX81" fmla="*/ 1120630 w 2289745"/>
                  <a:gd name="connsiteY81" fmla="*/ 1354108 h 2440355"/>
                  <a:gd name="connsiteX82" fmla="*/ 1380500 w 2289745"/>
                  <a:gd name="connsiteY82" fmla="*/ 1111418 h 2440355"/>
                  <a:gd name="connsiteX83" fmla="*/ 1386108 w 2289745"/>
                  <a:gd name="connsiteY83" fmla="*/ 1079069 h 2440355"/>
                  <a:gd name="connsiteX84" fmla="*/ 1276912 w 2289745"/>
                  <a:gd name="connsiteY84" fmla="*/ 908194 h 2440355"/>
                  <a:gd name="connsiteX85" fmla="*/ 1158370 w 2289745"/>
                  <a:gd name="connsiteY85" fmla="*/ 789149 h 2440355"/>
                  <a:gd name="connsiteX86" fmla="*/ 1128250 w 2289745"/>
                  <a:gd name="connsiteY86" fmla="*/ 783758 h 2440355"/>
                  <a:gd name="connsiteX87" fmla="*/ 868810 w 2289745"/>
                  <a:gd name="connsiteY87" fmla="*/ 949098 h 2440355"/>
                  <a:gd name="connsiteX88" fmla="*/ 586439 w 2289745"/>
                  <a:gd name="connsiteY88" fmla="*/ 1210190 h 2440355"/>
                  <a:gd name="connsiteX89" fmla="*/ 538490 w 2289745"/>
                  <a:gd name="connsiteY89" fmla="*/ 1261302 h 2440355"/>
                  <a:gd name="connsiteX90" fmla="*/ 419086 w 2289745"/>
                  <a:gd name="connsiteY90" fmla="*/ 1009195 h 2440355"/>
                  <a:gd name="connsiteX91" fmla="*/ 341233 w 2289745"/>
                  <a:gd name="connsiteY91" fmla="*/ 761041 h 2440355"/>
                  <a:gd name="connsiteX92" fmla="*/ 366825 w 2289745"/>
                  <a:gd name="connsiteY92" fmla="*/ 711152 h 2440355"/>
                  <a:gd name="connsiteX93" fmla="*/ 691322 w 2289745"/>
                  <a:gd name="connsiteY93" fmla="*/ 369690 h 2440355"/>
                  <a:gd name="connsiteX94" fmla="*/ 968948 w 2289745"/>
                  <a:gd name="connsiteY94" fmla="*/ 127504 h 2440355"/>
                  <a:gd name="connsiteX95" fmla="*/ 1126812 w 2289745"/>
                  <a:gd name="connsiteY95" fmla="*/ 7596 h 2440355"/>
                  <a:gd name="connsiteX96" fmla="*/ 1143913 w 2289745"/>
                  <a:gd name="connsiteY96" fmla="*/ 21 h 2440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289745" h="2440355">
                    <a:moveTo>
                      <a:pt x="247277" y="866572"/>
                    </a:moveTo>
                    <a:cubicBezTo>
                      <a:pt x="281639" y="959306"/>
                      <a:pt x="314132" y="1045498"/>
                      <a:pt x="352016" y="1129534"/>
                    </a:cubicBezTo>
                    <a:cubicBezTo>
                      <a:pt x="392898" y="1220349"/>
                      <a:pt x="437396" y="1309373"/>
                      <a:pt x="485510" y="1396594"/>
                    </a:cubicBezTo>
                    <a:cubicBezTo>
                      <a:pt x="536334" y="1489040"/>
                      <a:pt x="591831" y="1578683"/>
                      <a:pt x="648334" y="1667822"/>
                    </a:cubicBezTo>
                    <a:cubicBezTo>
                      <a:pt x="703471" y="1754734"/>
                      <a:pt x="762274" y="1839129"/>
                      <a:pt x="823666" y="1921439"/>
                    </a:cubicBezTo>
                    <a:cubicBezTo>
                      <a:pt x="886423" y="2005618"/>
                      <a:pt x="950114" y="2089151"/>
                      <a:pt x="1019485" y="2168226"/>
                    </a:cubicBezTo>
                    <a:cubicBezTo>
                      <a:pt x="1056291" y="2210208"/>
                      <a:pt x="1089647" y="2255138"/>
                      <a:pt x="1129616" y="2294459"/>
                    </a:cubicBezTo>
                    <a:cubicBezTo>
                      <a:pt x="1142412" y="2307112"/>
                      <a:pt x="1149888" y="2308406"/>
                      <a:pt x="1162540" y="2292950"/>
                    </a:cubicBezTo>
                    <a:cubicBezTo>
                      <a:pt x="1188563" y="2261320"/>
                      <a:pt x="1218755" y="2233428"/>
                      <a:pt x="1246360" y="2203020"/>
                    </a:cubicBezTo>
                    <a:cubicBezTo>
                      <a:pt x="1305307" y="2138322"/>
                      <a:pt x="1360372" y="2070173"/>
                      <a:pt x="1413425" y="2000515"/>
                    </a:cubicBezTo>
                    <a:cubicBezTo>
                      <a:pt x="1473594" y="1921410"/>
                      <a:pt x="1527481" y="1837720"/>
                      <a:pt x="1574595" y="1750205"/>
                    </a:cubicBezTo>
                    <a:cubicBezTo>
                      <a:pt x="1615808" y="1675162"/>
                      <a:pt x="1647517" y="1595281"/>
                      <a:pt x="1668982" y="1512403"/>
                    </a:cubicBezTo>
                    <a:cubicBezTo>
                      <a:pt x="1635771" y="1541158"/>
                      <a:pt x="1608022" y="1564737"/>
                      <a:pt x="1580130" y="1588531"/>
                    </a:cubicBezTo>
                    <a:cubicBezTo>
                      <a:pt x="1521564" y="1638421"/>
                      <a:pt x="1462933" y="1688260"/>
                      <a:pt x="1404224" y="1738056"/>
                    </a:cubicBezTo>
                    <a:cubicBezTo>
                      <a:pt x="1354334" y="1780541"/>
                      <a:pt x="1304660" y="1823242"/>
                      <a:pt x="1254627" y="1865511"/>
                    </a:cubicBezTo>
                    <a:cubicBezTo>
                      <a:pt x="1223572" y="1891771"/>
                      <a:pt x="1192229" y="1917651"/>
                      <a:pt x="1160599" y="1943149"/>
                    </a:cubicBezTo>
                    <a:cubicBezTo>
                      <a:pt x="1150966" y="1950985"/>
                      <a:pt x="1141980" y="1952997"/>
                      <a:pt x="1131341" y="1941208"/>
                    </a:cubicBezTo>
                    <a:cubicBezTo>
                      <a:pt x="1060748" y="1862707"/>
                      <a:pt x="987568" y="1786508"/>
                      <a:pt x="920713" y="1704700"/>
                    </a:cubicBezTo>
                    <a:cubicBezTo>
                      <a:pt x="857179" y="1626940"/>
                      <a:pt x="798002" y="1545730"/>
                      <a:pt x="743440" y="1461436"/>
                    </a:cubicBezTo>
                    <a:cubicBezTo>
                      <a:pt x="714355" y="1416269"/>
                      <a:pt x="688303" y="1369226"/>
                      <a:pt x="665443" y="1320609"/>
                    </a:cubicBezTo>
                    <a:cubicBezTo>
                      <a:pt x="658757" y="1306232"/>
                      <a:pt x="658901" y="1298540"/>
                      <a:pt x="673638" y="1287829"/>
                    </a:cubicBezTo>
                    <a:cubicBezTo>
                      <a:pt x="694413" y="1272733"/>
                      <a:pt x="711163" y="1251885"/>
                      <a:pt x="729782" y="1234058"/>
                    </a:cubicBezTo>
                    <a:cubicBezTo>
                      <a:pt x="803933" y="1163034"/>
                      <a:pt x="882491" y="1096768"/>
                      <a:pt x="964995" y="1035650"/>
                    </a:cubicBezTo>
                    <a:cubicBezTo>
                      <a:pt x="1004317" y="1005961"/>
                      <a:pt x="1043424" y="976128"/>
                      <a:pt x="1083105" y="946079"/>
                    </a:cubicBezTo>
                    <a:cubicBezTo>
                      <a:pt x="1116913" y="977853"/>
                      <a:pt x="1147365" y="1013027"/>
                      <a:pt x="1173970" y="1051034"/>
                    </a:cubicBezTo>
                    <a:cubicBezTo>
                      <a:pt x="1184394" y="1066418"/>
                      <a:pt x="1182021" y="1074110"/>
                      <a:pt x="1170088" y="1084245"/>
                    </a:cubicBezTo>
                    <a:cubicBezTo>
                      <a:pt x="1080014" y="1160158"/>
                      <a:pt x="995331" y="1241750"/>
                      <a:pt x="912158" y="1325066"/>
                    </a:cubicBezTo>
                    <a:cubicBezTo>
                      <a:pt x="900225" y="1337071"/>
                      <a:pt x="896631" y="1347495"/>
                      <a:pt x="903316" y="1361010"/>
                    </a:cubicBezTo>
                    <a:cubicBezTo>
                      <a:pt x="932373" y="1422379"/>
                      <a:pt x="969165" y="1479781"/>
                      <a:pt x="1012800" y="1531813"/>
                    </a:cubicBezTo>
                    <a:cubicBezTo>
                      <a:pt x="1048520" y="1573859"/>
                      <a:pt x="1087562" y="1612973"/>
                      <a:pt x="1129544" y="1648773"/>
                    </a:cubicBezTo>
                    <a:cubicBezTo>
                      <a:pt x="1140183" y="1657902"/>
                      <a:pt x="1147300" y="1662287"/>
                      <a:pt x="1161821" y="1655458"/>
                    </a:cubicBezTo>
                    <a:cubicBezTo>
                      <a:pt x="1255274" y="1611391"/>
                      <a:pt x="1339813" y="1553307"/>
                      <a:pt x="1421045" y="1489615"/>
                    </a:cubicBezTo>
                    <a:cubicBezTo>
                      <a:pt x="1523052" y="1409677"/>
                      <a:pt x="1613989" y="1318093"/>
                      <a:pt x="1705142" y="1226581"/>
                    </a:cubicBezTo>
                    <a:cubicBezTo>
                      <a:pt x="1720238" y="1211485"/>
                      <a:pt x="1729727" y="1191500"/>
                      <a:pt x="1750143" y="1178058"/>
                    </a:cubicBezTo>
                    <a:cubicBezTo>
                      <a:pt x="1779976" y="1224137"/>
                      <a:pt x="1802620" y="1274242"/>
                      <a:pt x="1825624" y="1323772"/>
                    </a:cubicBezTo>
                    <a:cubicBezTo>
                      <a:pt x="1861402" y="1401978"/>
                      <a:pt x="1891882" y="1482505"/>
                      <a:pt x="1916848" y="1564808"/>
                    </a:cubicBezTo>
                    <a:cubicBezTo>
                      <a:pt x="1929069" y="1604059"/>
                      <a:pt x="1938846" y="1643884"/>
                      <a:pt x="1950132" y="1683566"/>
                    </a:cubicBezTo>
                    <a:cubicBezTo>
                      <a:pt x="1952159" y="1690438"/>
                      <a:pt x="1950031" y="1697864"/>
                      <a:pt x="1944668" y="1702616"/>
                    </a:cubicBezTo>
                    <a:cubicBezTo>
                      <a:pt x="1839290" y="1826807"/>
                      <a:pt x="1727520" y="1945442"/>
                      <a:pt x="1609820" y="2058024"/>
                    </a:cubicBezTo>
                    <a:cubicBezTo>
                      <a:pt x="1521327" y="2142563"/>
                      <a:pt x="1429671" y="2223867"/>
                      <a:pt x="1334565" y="2301001"/>
                    </a:cubicBezTo>
                    <a:cubicBezTo>
                      <a:pt x="1277056" y="2347584"/>
                      <a:pt x="1216815" y="2390501"/>
                      <a:pt x="1158011" y="2435358"/>
                    </a:cubicBezTo>
                    <a:cubicBezTo>
                      <a:pt x="1147516" y="2443265"/>
                      <a:pt x="1139608" y="2441037"/>
                      <a:pt x="1129257" y="2433920"/>
                    </a:cubicBezTo>
                    <a:cubicBezTo>
                      <a:pt x="1061970" y="2387122"/>
                      <a:pt x="997416" y="2336873"/>
                      <a:pt x="933005" y="2286265"/>
                    </a:cubicBezTo>
                    <a:cubicBezTo>
                      <a:pt x="775573" y="2162619"/>
                      <a:pt x="633453" y="2022512"/>
                      <a:pt x="495143" y="1878666"/>
                    </a:cubicBezTo>
                    <a:cubicBezTo>
                      <a:pt x="436412" y="1817491"/>
                      <a:pt x="381705" y="1752146"/>
                      <a:pt x="327503" y="1686585"/>
                    </a:cubicBezTo>
                    <a:cubicBezTo>
                      <a:pt x="233151" y="1572587"/>
                      <a:pt x="145083" y="1453535"/>
                      <a:pt x="63678" y="1329954"/>
                    </a:cubicBezTo>
                    <a:cubicBezTo>
                      <a:pt x="43837" y="1299834"/>
                      <a:pt x="24644" y="1269354"/>
                      <a:pt x="5738" y="1238730"/>
                    </a:cubicBezTo>
                    <a:cubicBezTo>
                      <a:pt x="-2120" y="1227969"/>
                      <a:pt x="-1889" y="1213297"/>
                      <a:pt x="6313" y="1202787"/>
                    </a:cubicBezTo>
                    <a:cubicBezTo>
                      <a:pt x="76690" y="1091937"/>
                      <a:pt x="156197" y="987845"/>
                      <a:pt x="235560" y="883538"/>
                    </a:cubicBezTo>
                    <a:cubicBezTo>
                      <a:pt x="239010" y="879296"/>
                      <a:pt x="241814" y="874624"/>
                      <a:pt x="247277" y="866572"/>
                    </a:cubicBezTo>
                    <a:close/>
                    <a:moveTo>
                      <a:pt x="1143913" y="21"/>
                    </a:moveTo>
                    <a:cubicBezTo>
                      <a:pt x="1149313" y="-239"/>
                      <a:pt x="1154848" y="1846"/>
                      <a:pt x="1161821" y="6518"/>
                    </a:cubicBezTo>
                    <a:cubicBezTo>
                      <a:pt x="1238021" y="57701"/>
                      <a:pt x="1308973" y="115570"/>
                      <a:pt x="1380716" y="172504"/>
                    </a:cubicBezTo>
                    <a:cubicBezTo>
                      <a:pt x="1493435" y="262075"/>
                      <a:pt x="1598174" y="360920"/>
                      <a:pt x="1700037" y="462783"/>
                    </a:cubicBezTo>
                    <a:cubicBezTo>
                      <a:pt x="1773003" y="535461"/>
                      <a:pt x="1842517" y="611733"/>
                      <a:pt x="1909659" y="690233"/>
                    </a:cubicBezTo>
                    <a:cubicBezTo>
                      <a:pt x="2023693" y="823483"/>
                      <a:pt x="2129331" y="963690"/>
                      <a:pt x="2225961" y="1110052"/>
                    </a:cubicBezTo>
                    <a:cubicBezTo>
                      <a:pt x="2245874" y="1140173"/>
                      <a:pt x="2264996" y="1170725"/>
                      <a:pt x="2283471" y="1201564"/>
                    </a:cubicBezTo>
                    <a:cubicBezTo>
                      <a:pt x="2289294" y="1211125"/>
                      <a:pt x="2293319" y="1220686"/>
                      <a:pt x="2285052" y="1233338"/>
                    </a:cubicBezTo>
                    <a:cubicBezTo>
                      <a:pt x="2212015" y="1344403"/>
                      <a:pt x="2134090" y="1451730"/>
                      <a:pt x="2052355" y="1556828"/>
                    </a:cubicBezTo>
                    <a:cubicBezTo>
                      <a:pt x="2048264" y="1561365"/>
                      <a:pt x="2043864" y="1565613"/>
                      <a:pt x="2039199" y="1569552"/>
                    </a:cubicBezTo>
                    <a:cubicBezTo>
                      <a:pt x="1985256" y="1412954"/>
                      <a:pt x="1919263" y="1260763"/>
                      <a:pt x="1841798" y="1114365"/>
                    </a:cubicBezTo>
                    <a:cubicBezTo>
                      <a:pt x="1780838" y="997334"/>
                      <a:pt x="1712402" y="884328"/>
                      <a:pt x="1641593" y="773190"/>
                    </a:cubicBezTo>
                    <a:cubicBezTo>
                      <a:pt x="1585953" y="685632"/>
                      <a:pt x="1527099" y="600324"/>
                      <a:pt x="1465039" y="517274"/>
                    </a:cubicBezTo>
                    <a:cubicBezTo>
                      <a:pt x="1402210" y="433166"/>
                      <a:pt x="1338519" y="349562"/>
                      <a:pt x="1269076" y="270558"/>
                    </a:cubicBezTo>
                    <a:cubicBezTo>
                      <a:pt x="1231623" y="228001"/>
                      <a:pt x="1197189" y="183000"/>
                      <a:pt x="1157364" y="142096"/>
                    </a:cubicBezTo>
                    <a:cubicBezTo>
                      <a:pt x="1142268" y="126569"/>
                      <a:pt x="1134576" y="134908"/>
                      <a:pt x="1125805" y="144612"/>
                    </a:cubicBezTo>
                    <a:cubicBezTo>
                      <a:pt x="1079151" y="195868"/>
                      <a:pt x="1032353" y="246835"/>
                      <a:pt x="987064" y="299313"/>
                    </a:cubicBezTo>
                    <a:cubicBezTo>
                      <a:pt x="933933" y="360632"/>
                      <a:pt x="884022" y="424676"/>
                      <a:pt x="837540" y="491179"/>
                    </a:cubicBezTo>
                    <a:cubicBezTo>
                      <a:pt x="780627" y="571605"/>
                      <a:pt x="729982" y="656303"/>
                      <a:pt x="686074" y="744508"/>
                    </a:cubicBezTo>
                    <a:cubicBezTo>
                      <a:pt x="660698" y="796697"/>
                      <a:pt x="642942" y="851763"/>
                      <a:pt x="623676" y="906469"/>
                    </a:cubicBezTo>
                    <a:cubicBezTo>
                      <a:pt x="621247" y="911731"/>
                      <a:pt x="622210" y="917934"/>
                      <a:pt x="626120" y="922212"/>
                    </a:cubicBezTo>
                    <a:cubicBezTo>
                      <a:pt x="683055" y="872897"/>
                      <a:pt x="739630" y="823296"/>
                      <a:pt x="796851" y="774485"/>
                    </a:cubicBezTo>
                    <a:cubicBezTo>
                      <a:pt x="851342" y="728046"/>
                      <a:pt x="907413" y="683404"/>
                      <a:pt x="961185" y="636103"/>
                    </a:cubicBezTo>
                    <a:cubicBezTo>
                      <a:pt x="1014956" y="588801"/>
                      <a:pt x="1069015" y="545022"/>
                      <a:pt x="1124152" y="500308"/>
                    </a:cubicBezTo>
                    <a:cubicBezTo>
                      <a:pt x="1138530" y="488878"/>
                      <a:pt x="1148019" y="486794"/>
                      <a:pt x="1161390" y="501818"/>
                    </a:cubicBezTo>
                    <a:cubicBezTo>
                      <a:pt x="1231839" y="580534"/>
                      <a:pt x="1305163" y="656374"/>
                      <a:pt x="1371730" y="738685"/>
                    </a:cubicBezTo>
                    <a:cubicBezTo>
                      <a:pt x="1466118" y="855429"/>
                      <a:pt x="1553676" y="976271"/>
                      <a:pt x="1620531" y="1111274"/>
                    </a:cubicBezTo>
                    <a:cubicBezTo>
                      <a:pt x="1628366" y="1127017"/>
                      <a:pt x="1629157" y="1136650"/>
                      <a:pt x="1615714" y="1150309"/>
                    </a:cubicBezTo>
                    <a:cubicBezTo>
                      <a:pt x="1524152" y="1242000"/>
                      <a:pt x="1426422" y="1327315"/>
                      <a:pt x="1323207" y="1405651"/>
                    </a:cubicBezTo>
                    <a:cubicBezTo>
                      <a:pt x="1284819" y="1435268"/>
                      <a:pt x="1244131" y="1461722"/>
                      <a:pt x="1206175" y="1493353"/>
                    </a:cubicBezTo>
                    <a:cubicBezTo>
                      <a:pt x="1172697" y="1461744"/>
                      <a:pt x="1142426" y="1426900"/>
                      <a:pt x="1115813" y="1389332"/>
                    </a:cubicBezTo>
                    <a:cubicBezTo>
                      <a:pt x="1104024" y="1372511"/>
                      <a:pt x="1108624" y="1364603"/>
                      <a:pt x="1120630" y="1354108"/>
                    </a:cubicBezTo>
                    <a:cubicBezTo>
                      <a:pt x="1210438" y="1276664"/>
                      <a:pt x="1297061" y="1195763"/>
                      <a:pt x="1380500" y="1111418"/>
                    </a:cubicBezTo>
                    <a:cubicBezTo>
                      <a:pt x="1390176" y="1103539"/>
                      <a:pt x="1392563" y="1089744"/>
                      <a:pt x="1386108" y="1079069"/>
                    </a:cubicBezTo>
                    <a:cubicBezTo>
                      <a:pt x="1357648" y="1017412"/>
                      <a:pt x="1320913" y="959924"/>
                      <a:pt x="1276912" y="908194"/>
                    </a:cubicBezTo>
                    <a:cubicBezTo>
                      <a:pt x="1240781" y="865285"/>
                      <a:pt x="1201129" y="825459"/>
                      <a:pt x="1158370" y="789149"/>
                    </a:cubicBezTo>
                    <a:cubicBezTo>
                      <a:pt x="1148162" y="780667"/>
                      <a:pt x="1141405" y="777935"/>
                      <a:pt x="1128250" y="783758"/>
                    </a:cubicBezTo>
                    <a:cubicBezTo>
                      <a:pt x="1033215" y="825596"/>
                      <a:pt x="950186" y="885837"/>
                      <a:pt x="868810" y="949098"/>
                    </a:cubicBezTo>
                    <a:cubicBezTo>
                      <a:pt x="767162" y="1028173"/>
                      <a:pt x="677304" y="1119613"/>
                      <a:pt x="586439" y="1210190"/>
                    </a:cubicBezTo>
                    <a:cubicBezTo>
                      <a:pt x="570121" y="1226437"/>
                      <a:pt x="560200" y="1248578"/>
                      <a:pt x="538490" y="1261302"/>
                    </a:cubicBezTo>
                    <a:cubicBezTo>
                      <a:pt x="492210" y="1180487"/>
                      <a:pt x="452291" y="1096200"/>
                      <a:pt x="419086" y="1009195"/>
                    </a:cubicBezTo>
                    <a:cubicBezTo>
                      <a:pt x="387744" y="928265"/>
                      <a:pt x="361735" y="845372"/>
                      <a:pt x="341233" y="761041"/>
                    </a:cubicBezTo>
                    <a:cubicBezTo>
                      <a:pt x="334547" y="732287"/>
                      <a:pt x="356114" y="723876"/>
                      <a:pt x="366825" y="711152"/>
                    </a:cubicBezTo>
                    <a:cubicBezTo>
                      <a:pt x="468473" y="591310"/>
                      <a:pt x="576814" y="477305"/>
                      <a:pt x="691322" y="369690"/>
                    </a:cubicBezTo>
                    <a:cubicBezTo>
                      <a:pt x="780533" y="285295"/>
                      <a:pt x="872333" y="203703"/>
                      <a:pt x="968948" y="127504"/>
                    </a:cubicBezTo>
                    <a:cubicBezTo>
                      <a:pt x="1020851" y="86621"/>
                      <a:pt x="1073472" y="46652"/>
                      <a:pt x="1126812" y="7596"/>
                    </a:cubicBezTo>
                    <a:cubicBezTo>
                      <a:pt x="1133246" y="2888"/>
                      <a:pt x="1138512" y="282"/>
                      <a:pt x="1143913" y="21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0" name="任意多边形: 形状 429">
                <a:extLst>
                  <a:ext uri="{FF2B5EF4-FFF2-40B4-BE49-F238E27FC236}">
                    <a16:creationId xmlns:a16="http://schemas.microsoft.com/office/drawing/2014/main" id="{2A64127D-3F46-9CF8-920C-203B65AD06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00727" y="2531916"/>
                <a:ext cx="298533" cy="318169"/>
              </a:xfrm>
              <a:custGeom>
                <a:avLst/>
                <a:gdLst>
                  <a:gd name="connsiteX0" fmla="*/ 247277 w 2289745"/>
                  <a:gd name="connsiteY0" fmla="*/ 866572 h 2440355"/>
                  <a:gd name="connsiteX1" fmla="*/ 352016 w 2289745"/>
                  <a:gd name="connsiteY1" fmla="*/ 1129534 h 2440355"/>
                  <a:gd name="connsiteX2" fmla="*/ 485510 w 2289745"/>
                  <a:gd name="connsiteY2" fmla="*/ 1396594 h 2440355"/>
                  <a:gd name="connsiteX3" fmla="*/ 648334 w 2289745"/>
                  <a:gd name="connsiteY3" fmla="*/ 1667822 h 2440355"/>
                  <a:gd name="connsiteX4" fmla="*/ 823666 w 2289745"/>
                  <a:gd name="connsiteY4" fmla="*/ 1921439 h 2440355"/>
                  <a:gd name="connsiteX5" fmla="*/ 1019485 w 2289745"/>
                  <a:gd name="connsiteY5" fmla="*/ 2168226 h 2440355"/>
                  <a:gd name="connsiteX6" fmla="*/ 1129616 w 2289745"/>
                  <a:gd name="connsiteY6" fmla="*/ 2294459 h 2440355"/>
                  <a:gd name="connsiteX7" fmla="*/ 1162540 w 2289745"/>
                  <a:gd name="connsiteY7" fmla="*/ 2292950 h 2440355"/>
                  <a:gd name="connsiteX8" fmla="*/ 1246360 w 2289745"/>
                  <a:gd name="connsiteY8" fmla="*/ 2203020 h 2440355"/>
                  <a:gd name="connsiteX9" fmla="*/ 1413425 w 2289745"/>
                  <a:gd name="connsiteY9" fmla="*/ 2000515 h 2440355"/>
                  <a:gd name="connsiteX10" fmla="*/ 1574595 w 2289745"/>
                  <a:gd name="connsiteY10" fmla="*/ 1750205 h 2440355"/>
                  <a:gd name="connsiteX11" fmla="*/ 1668982 w 2289745"/>
                  <a:gd name="connsiteY11" fmla="*/ 1512403 h 2440355"/>
                  <a:gd name="connsiteX12" fmla="*/ 1580130 w 2289745"/>
                  <a:gd name="connsiteY12" fmla="*/ 1588531 h 2440355"/>
                  <a:gd name="connsiteX13" fmla="*/ 1404224 w 2289745"/>
                  <a:gd name="connsiteY13" fmla="*/ 1738056 h 2440355"/>
                  <a:gd name="connsiteX14" fmla="*/ 1254627 w 2289745"/>
                  <a:gd name="connsiteY14" fmla="*/ 1865511 h 2440355"/>
                  <a:gd name="connsiteX15" fmla="*/ 1160599 w 2289745"/>
                  <a:gd name="connsiteY15" fmla="*/ 1943149 h 2440355"/>
                  <a:gd name="connsiteX16" fmla="*/ 1131341 w 2289745"/>
                  <a:gd name="connsiteY16" fmla="*/ 1941208 h 2440355"/>
                  <a:gd name="connsiteX17" fmla="*/ 920713 w 2289745"/>
                  <a:gd name="connsiteY17" fmla="*/ 1704700 h 2440355"/>
                  <a:gd name="connsiteX18" fmla="*/ 743440 w 2289745"/>
                  <a:gd name="connsiteY18" fmla="*/ 1461436 h 2440355"/>
                  <a:gd name="connsiteX19" fmla="*/ 665443 w 2289745"/>
                  <a:gd name="connsiteY19" fmla="*/ 1320609 h 2440355"/>
                  <a:gd name="connsiteX20" fmla="*/ 673638 w 2289745"/>
                  <a:gd name="connsiteY20" fmla="*/ 1287829 h 2440355"/>
                  <a:gd name="connsiteX21" fmla="*/ 729782 w 2289745"/>
                  <a:gd name="connsiteY21" fmla="*/ 1234058 h 2440355"/>
                  <a:gd name="connsiteX22" fmla="*/ 964995 w 2289745"/>
                  <a:gd name="connsiteY22" fmla="*/ 1035650 h 2440355"/>
                  <a:gd name="connsiteX23" fmla="*/ 1083105 w 2289745"/>
                  <a:gd name="connsiteY23" fmla="*/ 946079 h 2440355"/>
                  <a:gd name="connsiteX24" fmla="*/ 1173970 w 2289745"/>
                  <a:gd name="connsiteY24" fmla="*/ 1051034 h 2440355"/>
                  <a:gd name="connsiteX25" fmla="*/ 1170088 w 2289745"/>
                  <a:gd name="connsiteY25" fmla="*/ 1084245 h 2440355"/>
                  <a:gd name="connsiteX26" fmla="*/ 912158 w 2289745"/>
                  <a:gd name="connsiteY26" fmla="*/ 1325066 h 2440355"/>
                  <a:gd name="connsiteX27" fmla="*/ 903316 w 2289745"/>
                  <a:gd name="connsiteY27" fmla="*/ 1361010 h 2440355"/>
                  <a:gd name="connsiteX28" fmla="*/ 1012800 w 2289745"/>
                  <a:gd name="connsiteY28" fmla="*/ 1531813 h 2440355"/>
                  <a:gd name="connsiteX29" fmla="*/ 1129544 w 2289745"/>
                  <a:gd name="connsiteY29" fmla="*/ 1648773 h 2440355"/>
                  <a:gd name="connsiteX30" fmla="*/ 1161821 w 2289745"/>
                  <a:gd name="connsiteY30" fmla="*/ 1655458 h 2440355"/>
                  <a:gd name="connsiteX31" fmla="*/ 1421045 w 2289745"/>
                  <a:gd name="connsiteY31" fmla="*/ 1489615 h 2440355"/>
                  <a:gd name="connsiteX32" fmla="*/ 1705142 w 2289745"/>
                  <a:gd name="connsiteY32" fmla="*/ 1226581 h 2440355"/>
                  <a:gd name="connsiteX33" fmla="*/ 1750143 w 2289745"/>
                  <a:gd name="connsiteY33" fmla="*/ 1178058 h 2440355"/>
                  <a:gd name="connsiteX34" fmla="*/ 1825624 w 2289745"/>
                  <a:gd name="connsiteY34" fmla="*/ 1323772 h 2440355"/>
                  <a:gd name="connsiteX35" fmla="*/ 1916848 w 2289745"/>
                  <a:gd name="connsiteY35" fmla="*/ 1564808 h 2440355"/>
                  <a:gd name="connsiteX36" fmla="*/ 1950132 w 2289745"/>
                  <a:gd name="connsiteY36" fmla="*/ 1683566 h 2440355"/>
                  <a:gd name="connsiteX37" fmla="*/ 1944668 w 2289745"/>
                  <a:gd name="connsiteY37" fmla="*/ 1702616 h 2440355"/>
                  <a:gd name="connsiteX38" fmla="*/ 1609820 w 2289745"/>
                  <a:gd name="connsiteY38" fmla="*/ 2058024 h 2440355"/>
                  <a:gd name="connsiteX39" fmla="*/ 1334565 w 2289745"/>
                  <a:gd name="connsiteY39" fmla="*/ 2301001 h 2440355"/>
                  <a:gd name="connsiteX40" fmla="*/ 1158011 w 2289745"/>
                  <a:gd name="connsiteY40" fmla="*/ 2435358 h 2440355"/>
                  <a:gd name="connsiteX41" fmla="*/ 1129257 w 2289745"/>
                  <a:gd name="connsiteY41" fmla="*/ 2433920 h 2440355"/>
                  <a:gd name="connsiteX42" fmla="*/ 933005 w 2289745"/>
                  <a:gd name="connsiteY42" fmla="*/ 2286265 h 2440355"/>
                  <a:gd name="connsiteX43" fmla="*/ 495143 w 2289745"/>
                  <a:gd name="connsiteY43" fmla="*/ 1878666 h 2440355"/>
                  <a:gd name="connsiteX44" fmla="*/ 327503 w 2289745"/>
                  <a:gd name="connsiteY44" fmla="*/ 1686585 h 2440355"/>
                  <a:gd name="connsiteX45" fmla="*/ 63678 w 2289745"/>
                  <a:gd name="connsiteY45" fmla="*/ 1329954 h 2440355"/>
                  <a:gd name="connsiteX46" fmla="*/ 5738 w 2289745"/>
                  <a:gd name="connsiteY46" fmla="*/ 1238730 h 2440355"/>
                  <a:gd name="connsiteX47" fmla="*/ 6313 w 2289745"/>
                  <a:gd name="connsiteY47" fmla="*/ 1202787 h 2440355"/>
                  <a:gd name="connsiteX48" fmla="*/ 235560 w 2289745"/>
                  <a:gd name="connsiteY48" fmla="*/ 883538 h 2440355"/>
                  <a:gd name="connsiteX49" fmla="*/ 247277 w 2289745"/>
                  <a:gd name="connsiteY49" fmla="*/ 866572 h 2440355"/>
                  <a:gd name="connsiteX50" fmla="*/ 1143913 w 2289745"/>
                  <a:gd name="connsiteY50" fmla="*/ 21 h 2440355"/>
                  <a:gd name="connsiteX51" fmla="*/ 1161821 w 2289745"/>
                  <a:gd name="connsiteY51" fmla="*/ 6518 h 2440355"/>
                  <a:gd name="connsiteX52" fmla="*/ 1380716 w 2289745"/>
                  <a:gd name="connsiteY52" fmla="*/ 172504 h 2440355"/>
                  <a:gd name="connsiteX53" fmla="*/ 1700037 w 2289745"/>
                  <a:gd name="connsiteY53" fmla="*/ 462783 h 2440355"/>
                  <a:gd name="connsiteX54" fmla="*/ 1909659 w 2289745"/>
                  <a:gd name="connsiteY54" fmla="*/ 690233 h 2440355"/>
                  <a:gd name="connsiteX55" fmla="*/ 2225961 w 2289745"/>
                  <a:gd name="connsiteY55" fmla="*/ 1110052 h 2440355"/>
                  <a:gd name="connsiteX56" fmla="*/ 2283471 w 2289745"/>
                  <a:gd name="connsiteY56" fmla="*/ 1201564 h 2440355"/>
                  <a:gd name="connsiteX57" fmla="*/ 2285052 w 2289745"/>
                  <a:gd name="connsiteY57" fmla="*/ 1233338 h 2440355"/>
                  <a:gd name="connsiteX58" fmla="*/ 2052355 w 2289745"/>
                  <a:gd name="connsiteY58" fmla="*/ 1556828 h 2440355"/>
                  <a:gd name="connsiteX59" fmla="*/ 2039199 w 2289745"/>
                  <a:gd name="connsiteY59" fmla="*/ 1569552 h 2440355"/>
                  <a:gd name="connsiteX60" fmla="*/ 1841798 w 2289745"/>
                  <a:gd name="connsiteY60" fmla="*/ 1114365 h 2440355"/>
                  <a:gd name="connsiteX61" fmla="*/ 1641593 w 2289745"/>
                  <a:gd name="connsiteY61" fmla="*/ 773190 h 2440355"/>
                  <a:gd name="connsiteX62" fmla="*/ 1465039 w 2289745"/>
                  <a:gd name="connsiteY62" fmla="*/ 517274 h 2440355"/>
                  <a:gd name="connsiteX63" fmla="*/ 1269076 w 2289745"/>
                  <a:gd name="connsiteY63" fmla="*/ 270558 h 2440355"/>
                  <a:gd name="connsiteX64" fmla="*/ 1157364 w 2289745"/>
                  <a:gd name="connsiteY64" fmla="*/ 142096 h 2440355"/>
                  <a:gd name="connsiteX65" fmla="*/ 1125805 w 2289745"/>
                  <a:gd name="connsiteY65" fmla="*/ 144612 h 2440355"/>
                  <a:gd name="connsiteX66" fmla="*/ 987064 w 2289745"/>
                  <a:gd name="connsiteY66" fmla="*/ 299313 h 2440355"/>
                  <a:gd name="connsiteX67" fmla="*/ 837540 w 2289745"/>
                  <a:gd name="connsiteY67" fmla="*/ 491179 h 2440355"/>
                  <a:gd name="connsiteX68" fmla="*/ 686074 w 2289745"/>
                  <a:gd name="connsiteY68" fmla="*/ 744508 h 2440355"/>
                  <a:gd name="connsiteX69" fmla="*/ 623676 w 2289745"/>
                  <a:gd name="connsiteY69" fmla="*/ 906469 h 2440355"/>
                  <a:gd name="connsiteX70" fmla="*/ 626120 w 2289745"/>
                  <a:gd name="connsiteY70" fmla="*/ 922212 h 2440355"/>
                  <a:gd name="connsiteX71" fmla="*/ 796851 w 2289745"/>
                  <a:gd name="connsiteY71" fmla="*/ 774485 h 2440355"/>
                  <a:gd name="connsiteX72" fmla="*/ 961185 w 2289745"/>
                  <a:gd name="connsiteY72" fmla="*/ 636103 h 2440355"/>
                  <a:gd name="connsiteX73" fmla="*/ 1124152 w 2289745"/>
                  <a:gd name="connsiteY73" fmla="*/ 500308 h 2440355"/>
                  <a:gd name="connsiteX74" fmla="*/ 1161390 w 2289745"/>
                  <a:gd name="connsiteY74" fmla="*/ 501818 h 2440355"/>
                  <a:gd name="connsiteX75" fmla="*/ 1371730 w 2289745"/>
                  <a:gd name="connsiteY75" fmla="*/ 738685 h 2440355"/>
                  <a:gd name="connsiteX76" fmla="*/ 1620531 w 2289745"/>
                  <a:gd name="connsiteY76" fmla="*/ 1111274 h 2440355"/>
                  <a:gd name="connsiteX77" fmla="*/ 1615714 w 2289745"/>
                  <a:gd name="connsiteY77" fmla="*/ 1150309 h 2440355"/>
                  <a:gd name="connsiteX78" fmla="*/ 1323207 w 2289745"/>
                  <a:gd name="connsiteY78" fmla="*/ 1405651 h 2440355"/>
                  <a:gd name="connsiteX79" fmla="*/ 1206175 w 2289745"/>
                  <a:gd name="connsiteY79" fmla="*/ 1493353 h 2440355"/>
                  <a:gd name="connsiteX80" fmla="*/ 1115813 w 2289745"/>
                  <a:gd name="connsiteY80" fmla="*/ 1389332 h 2440355"/>
                  <a:gd name="connsiteX81" fmla="*/ 1120630 w 2289745"/>
                  <a:gd name="connsiteY81" fmla="*/ 1354108 h 2440355"/>
                  <a:gd name="connsiteX82" fmla="*/ 1380500 w 2289745"/>
                  <a:gd name="connsiteY82" fmla="*/ 1111418 h 2440355"/>
                  <a:gd name="connsiteX83" fmla="*/ 1386108 w 2289745"/>
                  <a:gd name="connsiteY83" fmla="*/ 1079069 h 2440355"/>
                  <a:gd name="connsiteX84" fmla="*/ 1276912 w 2289745"/>
                  <a:gd name="connsiteY84" fmla="*/ 908194 h 2440355"/>
                  <a:gd name="connsiteX85" fmla="*/ 1158370 w 2289745"/>
                  <a:gd name="connsiteY85" fmla="*/ 789149 h 2440355"/>
                  <a:gd name="connsiteX86" fmla="*/ 1128250 w 2289745"/>
                  <a:gd name="connsiteY86" fmla="*/ 783758 h 2440355"/>
                  <a:gd name="connsiteX87" fmla="*/ 868810 w 2289745"/>
                  <a:gd name="connsiteY87" fmla="*/ 949098 h 2440355"/>
                  <a:gd name="connsiteX88" fmla="*/ 586439 w 2289745"/>
                  <a:gd name="connsiteY88" fmla="*/ 1210190 h 2440355"/>
                  <a:gd name="connsiteX89" fmla="*/ 538490 w 2289745"/>
                  <a:gd name="connsiteY89" fmla="*/ 1261302 h 2440355"/>
                  <a:gd name="connsiteX90" fmla="*/ 419086 w 2289745"/>
                  <a:gd name="connsiteY90" fmla="*/ 1009195 h 2440355"/>
                  <a:gd name="connsiteX91" fmla="*/ 341233 w 2289745"/>
                  <a:gd name="connsiteY91" fmla="*/ 761041 h 2440355"/>
                  <a:gd name="connsiteX92" fmla="*/ 366825 w 2289745"/>
                  <a:gd name="connsiteY92" fmla="*/ 711152 h 2440355"/>
                  <a:gd name="connsiteX93" fmla="*/ 691322 w 2289745"/>
                  <a:gd name="connsiteY93" fmla="*/ 369690 h 2440355"/>
                  <a:gd name="connsiteX94" fmla="*/ 968948 w 2289745"/>
                  <a:gd name="connsiteY94" fmla="*/ 127504 h 2440355"/>
                  <a:gd name="connsiteX95" fmla="*/ 1126812 w 2289745"/>
                  <a:gd name="connsiteY95" fmla="*/ 7596 h 2440355"/>
                  <a:gd name="connsiteX96" fmla="*/ 1143913 w 2289745"/>
                  <a:gd name="connsiteY96" fmla="*/ 21 h 2440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289745" h="2440355">
                    <a:moveTo>
                      <a:pt x="247277" y="866572"/>
                    </a:moveTo>
                    <a:cubicBezTo>
                      <a:pt x="281639" y="959306"/>
                      <a:pt x="314132" y="1045498"/>
                      <a:pt x="352016" y="1129534"/>
                    </a:cubicBezTo>
                    <a:cubicBezTo>
                      <a:pt x="392898" y="1220349"/>
                      <a:pt x="437396" y="1309373"/>
                      <a:pt x="485510" y="1396594"/>
                    </a:cubicBezTo>
                    <a:cubicBezTo>
                      <a:pt x="536334" y="1489040"/>
                      <a:pt x="591831" y="1578683"/>
                      <a:pt x="648334" y="1667822"/>
                    </a:cubicBezTo>
                    <a:cubicBezTo>
                      <a:pt x="703471" y="1754734"/>
                      <a:pt x="762274" y="1839129"/>
                      <a:pt x="823666" y="1921439"/>
                    </a:cubicBezTo>
                    <a:cubicBezTo>
                      <a:pt x="886423" y="2005618"/>
                      <a:pt x="950114" y="2089151"/>
                      <a:pt x="1019485" y="2168226"/>
                    </a:cubicBezTo>
                    <a:cubicBezTo>
                      <a:pt x="1056291" y="2210208"/>
                      <a:pt x="1089647" y="2255138"/>
                      <a:pt x="1129616" y="2294459"/>
                    </a:cubicBezTo>
                    <a:cubicBezTo>
                      <a:pt x="1142412" y="2307112"/>
                      <a:pt x="1149888" y="2308406"/>
                      <a:pt x="1162540" y="2292950"/>
                    </a:cubicBezTo>
                    <a:cubicBezTo>
                      <a:pt x="1188563" y="2261320"/>
                      <a:pt x="1218755" y="2233428"/>
                      <a:pt x="1246360" y="2203020"/>
                    </a:cubicBezTo>
                    <a:cubicBezTo>
                      <a:pt x="1305307" y="2138322"/>
                      <a:pt x="1360372" y="2070173"/>
                      <a:pt x="1413425" y="2000515"/>
                    </a:cubicBezTo>
                    <a:cubicBezTo>
                      <a:pt x="1473594" y="1921410"/>
                      <a:pt x="1527481" y="1837720"/>
                      <a:pt x="1574595" y="1750205"/>
                    </a:cubicBezTo>
                    <a:cubicBezTo>
                      <a:pt x="1615808" y="1675162"/>
                      <a:pt x="1647517" y="1595281"/>
                      <a:pt x="1668982" y="1512403"/>
                    </a:cubicBezTo>
                    <a:cubicBezTo>
                      <a:pt x="1635771" y="1541158"/>
                      <a:pt x="1608022" y="1564737"/>
                      <a:pt x="1580130" y="1588531"/>
                    </a:cubicBezTo>
                    <a:cubicBezTo>
                      <a:pt x="1521564" y="1638421"/>
                      <a:pt x="1462933" y="1688260"/>
                      <a:pt x="1404224" y="1738056"/>
                    </a:cubicBezTo>
                    <a:cubicBezTo>
                      <a:pt x="1354334" y="1780541"/>
                      <a:pt x="1304660" y="1823242"/>
                      <a:pt x="1254627" y="1865511"/>
                    </a:cubicBezTo>
                    <a:cubicBezTo>
                      <a:pt x="1223572" y="1891771"/>
                      <a:pt x="1192229" y="1917651"/>
                      <a:pt x="1160599" y="1943149"/>
                    </a:cubicBezTo>
                    <a:cubicBezTo>
                      <a:pt x="1150966" y="1950985"/>
                      <a:pt x="1141980" y="1952997"/>
                      <a:pt x="1131341" y="1941208"/>
                    </a:cubicBezTo>
                    <a:cubicBezTo>
                      <a:pt x="1060748" y="1862707"/>
                      <a:pt x="987568" y="1786508"/>
                      <a:pt x="920713" y="1704700"/>
                    </a:cubicBezTo>
                    <a:cubicBezTo>
                      <a:pt x="857179" y="1626940"/>
                      <a:pt x="798002" y="1545730"/>
                      <a:pt x="743440" y="1461436"/>
                    </a:cubicBezTo>
                    <a:cubicBezTo>
                      <a:pt x="714355" y="1416269"/>
                      <a:pt x="688303" y="1369226"/>
                      <a:pt x="665443" y="1320609"/>
                    </a:cubicBezTo>
                    <a:cubicBezTo>
                      <a:pt x="658757" y="1306232"/>
                      <a:pt x="658901" y="1298540"/>
                      <a:pt x="673638" y="1287829"/>
                    </a:cubicBezTo>
                    <a:cubicBezTo>
                      <a:pt x="694413" y="1272733"/>
                      <a:pt x="711163" y="1251885"/>
                      <a:pt x="729782" y="1234058"/>
                    </a:cubicBezTo>
                    <a:cubicBezTo>
                      <a:pt x="803933" y="1163034"/>
                      <a:pt x="882491" y="1096768"/>
                      <a:pt x="964995" y="1035650"/>
                    </a:cubicBezTo>
                    <a:cubicBezTo>
                      <a:pt x="1004317" y="1005961"/>
                      <a:pt x="1043424" y="976128"/>
                      <a:pt x="1083105" y="946079"/>
                    </a:cubicBezTo>
                    <a:cubicBezTo>
                      <a:pt x="1116913" y="977853"/>
                      <a:pt x="1147365" y="1013027"/>
                      <a:pt x="1173970" y="1051034"/>
                    </a:cubicBezTo>
                    <a:cubicBezTo>
                      <a:pt x="1184394" y="1066418"/>
                      <a:pt x="1182021" y="1074110"/>
                      <a:pt x="1170088" y="1084245"/>
                    </a:cubicBezTo>
                    <a:cubicBezTo>
                      <a:pt x="1080014" y="1160158"/>
                      <a:pt x="995331" y="1241750"/>
                      <a:pt x="912158" y="1325066"/>
                    </a:cubicBezTo>
                    <a:cubicBezTo>
                      <a:pt x="900225" y="1337071"/>
                      <a:pt x="896631" y="1347495"/>
                      <a:pt x="903316" y="1361010"/>
                    </a:cubicBezTo>
                    <a:cubicBezTo>
                      <a:pt x="932373" y="1422379"/>
                      <a:pt x="969165" y="1479781"/>
                      <a:pt x="1012800" y="1531813"/>
                    </a:cubicBezTo>
                    <a:cubicBezTo>
                      <a:pt x="1048520" y="1573859"/>
                      <a:pt x="1087562" y="1612973"/>
                      <a:pt x="1129544" y="1648773"/>
                    </a:cubicBezTo>
                    <a:cubicBezTo>
                      <a:pt x="1140183" y="1657902"/>
                      <a:pt x="1147300" y="1662287"/>
                      <a:pt x="1161821" y="1655458"/>
                    </a:cubicBezTo>
                    <a:cubicBezTo>
                      <a:pt x="1255274" y="1611391"/>
                      <a:pt x="1339813" y="1553307"/>
                      <a:pt x="1421045" y="1489615"/>
                    </a:cubicBezTo>
                    <a:cubicBezTo>
                      <a:pt x="1523052" y="1409677"/>
                      <a:pt x="1613989" y="1318093"/>
                      <a:pt x="1705142" y="1226581"/>
                    </a:cubicBezTo>
                    <a:cubicBezTo>
                      <a:pt x="1720238" y="1211485"/>
                      <a:pt x="1729727" y="1191500"/>
                      <a:pt x="1750143" y="1178058"/>
                    </a:cubicBezTo>
                    <a:cubicBezTo>
                      <a:pt x="1779976" y="1224137"/>
                      <a:pt x="1802620" y="1274242"/>
                      <a:pt x="1825624" y="1323772"/>
                    </a:cubicBezTo>
                    <a:cubicBezTo>
                      <a:pt x="1861402" y="1401978"/>
                      <a:pt x="1891882" y="1482505"/>
                      <a:pt x="1916848" y="1564808"/>
                    </a:cubicBezTo>
                    <a:cubicBezTo>
                      <a:pt x="1929069" y="1604059"/>
                      <a:pt x="1938846" y="1643884"/>
                      <a:pt x="1950132" y="1683566"/>
                    </a:cubicBezTo>
                    <a:cubicBezTo>
                      <a:pt x="1952159" y="1690438"/>
                      <a:pt x="1950031" y="1697864"/>
                      <a:pt x="1944668" y="1702616"/>
                    </a:cubicBezTo>
                    <a:cubicBezTo>
                      <a:pt x="1839290" y="1826807"/>
                      <a:pt x="1727520" y="1945442"/>
                      <a:pt x="1609820" y="2058024"/>
                    </a:cubicBezTo>
                    <a:cubicBezTo>
                      <a:pt x="1521327" y="2142563"/>
                      <a:pt x="1429671" y="2223867"/>
                      <a:pt x="1334565" y="2301001"/>
                    </a:cubicBezTo>
                    <a:cubicBezTo>
                      <a:pt x="1277056" y="2347584"/>
                      <a:pt x="1216815" y="2390501"/>
                      <a:pt x="1158011" y="2435358"/>
                    </a:cubicBezTo>
                    <a:cubicBezTo>
                      <a:pt x="1147516" y="2443265"/>
                      <a:pt x="1139608" y="2441037"/>
                      <a:pt x="1129257" y="2433920"/>
                    </a:cubicBezTo>
                    <a:cubicBezTo>
                      <a:pt x="1061970" y="2387122"/>
                      <a:pt x="997416" y="2336873"/>
                      <a:pt x="933005" y="2286265"/>
                    </a:cubicBezTo>
                    <a:cubicBezTo>
                      <a:pt x="775573" y="2162619"/>
                      <a:pt x="633453" y="2022512"/>
                      <a:pt x="495143" y="1878666"/>
                    </a:cubicBezTo>
                    <a:cubicBezTo>
                      <a:pt x="436412" y="1817491"/>
                      <a:pt x="381705" y="1752146"/>
                      <a:pt x="327503" y="1686585"/>
                    </a:cubicBezTo>
                    <a:cubicBezTo>
                      <a:pt x="233151" y="1572587"/>
                      <a:pt x="145083" y="1453535"/>
                      <a:pt x="63678" y="1329954"/>
                    </a:cubicBezTo>
                    <a:cubicBezTo>
                      <a:pt x="43837" y="1299834"/>
                      <a:pt x="24644" y="1269354"/>
                      <a:pt x="5738" y="1238730"/>
                    </a:cubicBezTo>
                    <a:cubicBezTo>
                      <a:pt x="-2120" y="1227969"/>
                      <a:pt x="-1889" y="1213297"/>
                      <a:pt x="6313" y="1202787"/>
                    </a:cubicBezTo>
                    <a:cubicBezTo>
                      <a:pt x="76690" y="1091937"/>
                      <a:pt x="156197" y="987845"/>
                      <a:pt x="235560" y="883538"/>
                    </a:cubicBezTo>
                    <a:cubicBezTo>
                      <a:pt x="239010" y="879296"/>
                      <a:pt x="241814" y="874624"/>
                      <a:pt x="247277" y="866572"/>
                    </a:cubicBezTo>
                    <a:close/>
                    <a:moveTo>
                      <a:pt x="1143913" y="21"/>
                    </a:moveTo>
                    <a:cubicBezTo>
                      <a:pt x="1149313" y="-239"/>
                      <a:pt x="1154848" y="1846"/>
                      <a:pt x="1161821" y="6518"/>
                    </a:cubicBezTo>
                    <a:cubicBezTo>
                      <a:pt x="1238021" y="57701"/>
                      <a:pt x="1308973" y="115570"/>
                      <a:pt x="1380716" y="172504"/>
                    </a:cubicBezTo>
                    <a:cubicBezTo>
                      <a:pt x="1493435" y="262075"/>
                      <a:pt x="1598174" y="360920"/>
                      <a:pt x="1700037" y="462783"/>
                    </a:cubicBezTo>
                    <a:cubicBezTo>
                      <a:pt x="1773003" y="535461"/>
                      <a:pt x="1842517" y="611733"/>
                      <a:pt x="1909659" y="690233"/>
                    </a:cubicBezTo>
                    <a:cubicBezTo>
                      <a:pt x="2023693" y="823483"/>
                      <a:pt x="2129331" y="963690"/>
                      <a:pt x="2225961" y="1110052"/>
                    </a:cubicBezTo>
                    <a:cubicBezTo>
                      <a:pt x="2245874" y="1140173"/>
                      <a:pt x="2264996" y="1170725"/>
                      <a:pt x="2283471" y="1201564"/>
                    </a:cubicBezTo>
                    <a:cubicBezTo>
                      <a:pt x="2289294" y="1211125"/>
                      <a:pt x="2293319" y="1220686"/>
                      <a:pt x="2285052" y="1233338"/>
                    </a:cubicBezTo>
                    <a:cubicBezTo>
                      <a:pt x="2212015" y="1344403"/>
                      <a:pt x="2134090" y="1451730"/>
                      <a:pt x="2052355" y="1556828"/>
                    </a:cubicBezTo>
                    <a:cubicBezTo>
                      <a:pt x="2048264" y="1561365"/>
                      <a:pt x="2043864" y="1565613"/>
                      <a:pt x="2039199" y="1569552"/>
                    </a:cubicBezTo>
                    <a:cubicBezTo>
                      <a:pt x="1985256" y="1412954"/>
                      <a:pt x="1919263" y="1260763"/>
                      <a:pt x="1841798" y="1114365"/>
                    </a:cubicBezTo>
                    <a:cubicBezTo>
                      <a:pt x="1780838" y="997334"/>
                      <a:pt x="1712402" y="884328"/>
                      <a:pt x="1641593" y="773190"/>
                    </a:cubicBezTo>
                    <a:cubicBezTo>
                      <a:pt x="1585953" y="685632"/>
                      <a:pt x="1527099" y="600324"/>
                      <a:pt x="1465039" y="517274"/>
                    </a:cubicBezTo>
                    <a:cubicBezTo>
                      <a:pt x="1402210" y="433166"/>
                      <a:pt x="1338519" y="349562"/>
                      <a:pt x="1269076" y="270558"/>
                    </a:cubicBezTo>
                    <a:cubicBezTo>
                      <a:pt x="1231623" y="228001"/>
                      <a:pt x="1197189" y="183000"/>
                      <a:pt x="1157364" y="142096"/>
                    </a:cubicBezTo>
                    <a:cubicBezTo>
                      <a:pt x="1142268" y="126569"/>
                      <a:pt x="1134576" y="134908"/>
                      <a:pt x="1125805" y="144612"/>
                    </a:cubicBezTo>
                    <a:cubicBezTo>
                      <a:pt x="1079151" y="195868"/>
                      <a:pt x="1032353" y="246835"/>
                      <a:pt x="987064" y="299313"/>
                    </a:cubicBezTo>
                    <a:cubicBezTo>
                      <a:pt x="933933" y="360632"/>
                      <a:pt x="884022" y="424676"/>
                      <a:pt x="837540" y="491179"/>
                    </a:cubicBezTo>
                    <a:cubicBezTo>
                      <a:pt x="780627" y="571605"/>
                      <a:pt x="729982" y="656303"/>
                      <a:pt x="686074" y="744508"/>
                    </a:cubicBezTo>
                    <a:cubicBezTo>
                      <a:pt x="660698" y="796697"/>
                      <a:pt x="642942" y="851763"/>
                      <a:pt x="623676" y="906469"/>
                    </a:cubicBezTo>
                    <a:cubicBezTo>
                      <a:pt x="621247" y="911731"/>
                      <a:pt x="622210" y="917934"/>
                      <a:pt x="626120" y="922212"/>
                    </a:cubicBezTo>
                    <a:cubicBezTo>
                      <a:pt x="683055" y="872897"/>
                      <a:pt x="739630" y="823296"/>
                      <a:pt x="796851" y="774485"/>
                    </a:cubicBezTo>
                    <a:cubicBezTo>
                      <a:pt x="851342" y="728046"/>
                      <a:pt x="907413" y="683404"/>
                      <a:pt x="961185" y="636103"/>
                    </a:cubicBezTo>
                    <a:cubicBezTo>
                      <a:pt x="1014956" y="588801"/>
                      <a:pt x="1069015" y="545022"/>
                      <a:pt x="1124152" y="500308"/>
                    </a:cubicBezTo>
                    <a:cubicBezTo>
                      <a:pt x="1138530" y="488878"/>
                      <a:pt x="1148019" y="486794"/>
                      <a:pt x="1161390" y="501818"/>
                    </a:cubicBezTo>
                    <a:cubicBezTo>
                      <a:pt x="1231839" y="580534"/>
                      <a:pt x="1305163" y="656374"/>
                      <a:pt x="1371730" y="738685"/>
                    </a:cubicBezTo>
                    <a:cubicBezTo>
                      <a:pt x="1466118" y="855429"/>
                      <a:pt x="1553676" y="976271"/>
                      <a:pt x="1620531" y="1111274"/>
                    </a:cubicBezTo>
                    <a:cubicBezTo>
                      <a:pt x="1628366" y="1127017"/>
                      <a:pt x="1629157" y="1136650"/>
                      <a:pt x="1615714" y="1150309"/>
                    </a:cubicBezTo>
                    <a:cubicBezTo>
                      <a:pt x="1524152" y="1242000"/>
                      <a:pt x="1426422" y="1327315"/>
                      <a:pt x="1323207" y="1405651"/>
                    </a:cubicBezTo>
                    <a:cubicBezTo>
                      <a:pt x="1284819" y="1435268"/>
                      <a:pt x="1244131" y="1461722"/>
                      <a:pt x="1206175" y="1493353"/>
                    </a:cubicBezTo>
                    <a:cubicBezTo>
                      <a:pt x="1172697" y="1461744"/>
                      <a:pt x="1142426" y="1426900"/>
                      <a:pt x="1115813" y="1389332"/>
                    </a:cubicBezTo>
                    <a:cubicBezTo>
                      <a:pt x="1104024" y="1372511"/>
                      <a:pt x="1108624" y="1364603"/>
                      <a:pt x="1120630" y="1354108"/>
                    </a:cubicBezTo>
                    <a:cubicBezTo>
                      <a:pt x="1210438" y="1276664"/>
                      <a:pt x="1297061" y="1195763"/>
                      <a:pt x="1380500" y="1111418"/>
                    </a:cubicBezTo>
                    <a:cubicBezTo>
                      <a:pt x="1390176" y="1103539"/>
                      <a:pt x="1392563" y="1089744"/>
                      <a:pt x="1386108" y="1079069"/>
                    </a:cubicBezTo>
                    <a:cubicBezTo>
                      <a:pt x="1357648" y="1017412"/>
                      <a:pt x="1320913" y="959924"/>
                      <a:pt x="1276912" y="908194"/>
                    </a:cubicBezTo>
                    <a:cubicBezTo>
                      <a:pt x="1240781" y="865285"/>
                      <a:pt x="1201129" y="825459"/>
                      <a:pt x="1158370" y="789149"/>
                    </a:cubicBezTo>
                    <a:cubicBezTo>
                      <a:pt x="1148162" y="780667"/>
                      <a:pt x="1141405" y="777935"/>
                      <a:pt x="1128250" y="783758"/>
                    </a:cubicBezTo>
                    <a:cubicBezTo>
                      <a:pt x="1033215" y="825596"/>
                      <a:pt x="950186" y="885837"/>
                      <a:pt x="868810" y="949098"/>
                    </a:cubicBezTo>
                    <a:cubicBezTo>
                      <a:pt x="767162" y="1028173"/>
                      <a:pt x="677304" y="1119613"/>
                      <a:pt x="586439" y="1210190"/>
                    </a:cubicBezTo>
                    <a:cubicBezTo>
                      <a:pt x="570121" y="1226437"/>
                      <a:pt x="560200" y="1248578"/>
                      <a:pt x="538490" y="1261302"/>
                    </a:cubicBezTo>
                    <a:cubicBezTo>
                      <a:pt x="492210" y="1180487"/>
                      <a:pt x="452291" y="1096200"/>
                      <a:pt x="419086" y="1009195"/>
                    </a:cubicBezTo>
                    <a:cubicBezTo>
                      <a:pt x="387744" y="928265"/>
                      <a:pt x="361735" y="845372"/>
                      <a:pt x="341233" y="761041"/>
                    </a:cubicBezTo>
                    <a:cubicBezTo>
                      <a:pt x="334547" y="732287"/>
                      <a:pt x="356114" y="723876"/>
                      <a:pt x="366825" y="711152"/>
                    </a:cubicBezTo>
                    <a:cubicBezTo>
                      <a:pt x="468473" y="591310"/>
                      <a:pt x="576814" y="477305"/>
                      <a:pt x="691322" y="369690"/>
                    </a:cubicBezTo>
                    <a:cubicBezTo>
                      <a:pt x="780533" y="285295"/>
                      <a:pt x="872333" y="203703"/>
                      <a:pt x="968948" y="127504"/>
                    </a:cubicBezTo>
                    <a:cubicBezTo>
                      <a:pt x="1020851" y="86621"/>
                      <a:pt x="1073472" y="46652"/>
                      <a:pt x="1126812" y="7596"/>
                    </a:cubicBezTo>
                    <a:cubicBezTo>
                      <a:pt x="1133246" y="2888"/>
                      <a:pt x="1138512" y="282"/>
                      <a:pt x="1143913" y="21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1" name="任意多边形: 形状 430">
                <a:extLst>
                  <a:ext uri="{FF2B5EF4-FFF2-40B4-BE49-F238E27FC236}">
                    <a16:creationId xmlns:a16="http://schemas.microsoft.com/office/drawing/2014/main" id="{4737B5E3-5586-D219-5823-CC4FEA3254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00727" y="3611916"/>
                <a:ext cx="298533" cy="318169"/>
              </a:xfrm>
              <a:custGeom>
                <a:avLst/>
                <a:gdLst>
                  <a:gd name="connsiteX0" fmla="*/ 247277 w 2289745"/>
                  <a:gd name="connsiteY0" fmla="*/ 866572 h 2440355"/>
                  <a:gd name="connsiteX1" fmla="*/ 352016 w 2289745"/>
                  <a:gd name="connsiteY1" fmla="*/ 1129534 h 2440355"/>
                  <a:gd name="connsiteX2" fmla="*/ 485510 w 2289745"/>
                  <a:gd name="connsiteY2" fmla="*/ 1396594 h 2440355"/>
                  <a:gd name="connsiteX3" fmla="*/ 648334 w 2289745"/>
                  <a:gd name="connsiteY3" fmla="*/ 1667822 h 2440355"/>
                  <a:gd name="connsiteX4" fmla="*/ 823666 w 2289745"/>
                  <a:gd name="connsiteY4" fmla="*/ 1921439 h 2440355"/>
                  <a:gd name="connsiteX5" fmla="*/ 1019485 w 2289745"/>
                  <a:gd name="connsiteY5" fmla="*/ 2168226 h 2440355"/>
                  <a:gd name="connsiteX6" fmla="*/ 1129616 w 2289745"/>
                  <a:gd name="connsiteY6" fmla="*/ 2294459 h 2440355"/>
                  <a:gd name="connsiteX7" fmla="*/ 1162540 w 2289745"/>
                  <a:gd name="connsiteY7" fmla="*/ 2292950 h 2440355"/>
                  <a:gd name="connsiteX8" fmla="*/ 1246360 w 2289745"/>
                  <a:gd name="connsiteY8" fmla="*/ 2203020 h 2440355"/>
                  <a:gd name="connsiteX9" fmla="*/ 1413425 w 2289745"/>
                  <a:gd name="connsiteY9" fmla="*/ 2000515 h 2440355"/>
                  <a:gd name="connsiteX10" fmla="*/ 1574595 w 2289745"/>
                  <a:gd name="connsiteY10" fmla="*/ 1750205 h 2440355"/>
                  <a:gd name="connsiteX11" fmla="*/ 1668982 w 2289745"/>
                  <a:gd name="connsiteY11" fmla="*/ 1512403 h 2440355"/>
                  <a:gd name="connsiteX12" fmla="*/ 1580130 w 2289745"/>
                  <a:gd name="connsiteY12" fmla="*/ 1588531 h 2440355"/>
                  <a:gd name="connsiteX13" fmla="*/ 1404224 w 2289745"/>
                  <a:gd name="connsiteY13" fmla="*/ 1738056 h 2440355"/>
                  <a:gd name="connsiteX14" fmla="*/ 1254627 w 2289745"/>
                  <a:gd name="connsiteY14" fmla="*/ 1865511 h 2440355"/>
                  <a:gd name="connsiteX15" fmla="*/ 1160599 w 2289745"/>
                  <a:gd name="connsiteY15" fmla="*/ 1943149 h 2440355"/>
                  <a:gd name="connsiteX16" fmla="*/ 1131341 w 2289745"/>
                  <a:gd name="connsiteY16" fmla="*/ 1941208 h 2440355"/>
                  <a:gd name="connsiteX17" fmla="*/ 920713 w 2289745"/>
                  <a:gd name="connsiteY17" fmla="*/ 1704700 h 2440355"/>
                  <a:gd name="connsiteX18" fmla="*/ 743440 w 2289745"/>
                  <a:gd name="connsiteY18" fmla="*/ 1461436 h 2440355"/>
                  <a:gd name="connsiteX19" fmla="*/ 665443 w 2289745"/>
                  <a:gd name="connsiteY19" fmla="*/ 1320609 h 2440355"/>
                  <a:gd name="connsiteX20" fmla="*/ 673638 w 2289745"/>
                  <a:gd name="connsiteY20" fmla="*/ 1287829 h 2440355"/>
                  <a:gd name="connsiteX21" fmla="*/ 729782 w 2289745"/>
                  <a:gd name="connsiteY21" fmla="*/ 1234058 h 2440355"/>
                  <a:gd name="connsiteX22" fmla="*/ 964995 w 2289745"/>
                  <a:gd name="connsiteY22" fmla="*/ 1035650 h 2440355"/>
                  <a:gd name="connsiteX23" fmla="*/ 1083105 w 2289745"/>
                  <a:gd name="connsiteY23" fmla="*/ 946079 h 2440355"/>
                  <a:gd name="connsiteX24" fmla="*/ 1173970 w 2289745"/>
                  <a:gd name="connsiteY24" fmla="*/ 1051034 h 2440355"/>
                  <a:gd name="connsiteX25" fmla="*/ 1170088 w 2289745"/>
                  <a:gd name="connsiteY25" fmla="*/ 1084245 h 2440355"/>
                  <a:gd name="connsiteX26" fmla="*/ 912158 w 2289745"/>
                  <a:gd name="connsiteY26" fmla="*/ 1325066 h 2440355"/>
                  <a:gd name="connsiteX27" fmla="*/ 903316 w 2289745"/>
                  <a:gd name="connsiteY27" fmla="*/ 1361010 h 2440355"/>
                  <a:gd name="connsiteX28" fmla="*/ 1012800 w 2289745"/>
                  <a:gd name="connsiteY28" fmla="*/ 1531813 h 2440355"/>
                  <a:gd name="connsiteX29" fmla="*/ 1129544 w 2289745"/>
                  <a:gd name="connsiteY29" fmla="*/ 1648773 h 2440355"/>
                  <a:gd name="connsiteX30" fmla="*/ 1161821 w 2289745"/>
                  <a:gd name="connsiteY30" fmla="*/ 1655458 h 2440355"/>
                  <a:gd name="connsiteX31" fmla="*/ 1421045 w 2289745"/>
                  <a:gd name="connsiteY31" fmla="*/ 1489615 h 2440355"/>
                  <a:gd name="connsiteX32" fmla="*/ 1705142 w 2289745"/>
                  <a:gd name="connsiteY32" fmla="*/ 1226581 h 2440355"/>
                  <a:gd name="connsiteX33" fmla="*/ 1750143 w 2289745"/>
                  <a:gd name="connsiteY33" fmla="*/ 1178058 h 2440355"/>
                  <a:gd name="connsiteX34" fmla="*/ 1825624 w 2289745"/>
                  <a:gd name="connsiteY34" fmla="*/ 1323772 h 2440355"/>
                  <a:gd name="connsiteX35" fmla="*/ 1916848 w 2289745"/>
                  <a:gd name="connsiteY35" fmla="*/ 1564808 h 2440355"/>
                  <a:gd name="connsiteX36" fmla="*/ 1950132 w 2289745"/>
                  <a:gd name="connsiteY36" fmla="*/ 1683566 h 2440355"/>
                  <a:gd name="connsiteX37" fmla="*/ 1944668 w 2289745"/>
                  <a:gd name="connsiteY37" fmla="*/ 1702616 h 2440355"/>
                  <a:gd name="connsiteX38" fmla="*/ 1609820 w 2289745"/>
                  <a:gd name="connsiteY38" fmla="*/ 2058024 h 2440355"/>
                  <a:gd name="connsiteX39" fmla="*/ 1334565 w 2289745"/>
                  <a:gd name="connsiteY39" fmla="*/ 2301001 h 2440355"/>
                  <a:gd name="connsiteX40" fmla="*/ 1158011 w 2289745"/>
                  <a:gd name="connsiteY40" fmla="*/ 2435358 h 2440355"/>
                  <a:gd name="connsiteX41" fmla="*/ 1129257 w 2289745"/>
                  <a:gd name="connsiteY41" fmla="*/ 2433920 h 2440355"/>
                  <a:gd name="connsiteX42" fmla="*/ 933005 w 2289745"/>
                  <a:gd name="connsiteY42" fmla="*/ 2286265 h 2440355"/>
                  <a:gd name="connsiteX43" fmla="*/ 495143 w 2289745"/>
                  <a:gd name="connsiteY43" fmla="*/ 1878666 h 2440355"/>
                  <a:gd name="connsiteX44" fmla="*/ 327503 w 2289745"/>
                  <a:gd name="connsiteY44" fmla="*/ 1686585 h 2440355"/>
                  <a:gd name="connsiteX45" fmla="*/ 63678 w 2289745"/>
                  <a:gd name="connsiteY45" fmla="*/ 1329954 h 2440355"/>
                  <a:gd name="connsiteX46" fmla="*/ 5738 w 2289745"/>
                  <a:gd name="connsiteY46" fmla="*/ 1238730 h 2440355"/>
                  <a:gd name="connsiteX47" fmla="*/ 6313 w 2289745"/>
                  <a:gd name="connsiteY47" fmla="*/ 1202787 h 2440355"/>
                  <a:gd name="connsiteX48" fmla="*/ 235560 w 2289745"/>
                  <a:gd name="connsiteY48" fmla="*/ 883538 h 2440355"/>
                  <a:gd name="connsiteX49" fmla="*/ 247277 w 2289745"/>
                  <a:gd name="connsiteY49" fmla="*/ 866572 h 2440355"/>
                  <a:gd name="connsiteX50" fmla="*/ 1143913 w 2289745"/>
                  <a:gd name="connsiteY50" fmla="*/ 21 h 2440355"/>
                  <a:gd name="connsiteX51" fmla="*/ 1161821 w 2289745"/>
                  <a:gd name="connsiteY51" fmla="*/ 6518 h 2440355"/>
                  <a:gd name="connsiteX52" fmla="*/ 1380716 w 2289745"/>
                  <a:gd name="connsiteY52" fmla="*/ 172504 h 2440355"/>
                  <a:gd name="connsiteX53" fmla="*/ 1700037 w 2289745"/>
                  <a:gd name="connsiteY53" fmla="*/ 462783 h 2440355"/>
                  <a:gd name="connsiteX54" fmla="*/ 1909659 w 2289745"/>
                  <a:gd name="connsiteY54" fmla="*/ 690233 h 2440355"/>
                  <a:gd name="connsiteX55" fmla="*/ 2225961 w 2289745"/>
                  <a:gd name="connsiteY55" fmla="*/ 1110052 h 2440355"/>
                  <a:gd name="connsiteX56" fmla="*/ 2283471 w 2289745"/>
                  <a:gd name="connsiteY56" fmla="*/ 1201564 h 2440355"/>
                  <a:gd name="connsiteX57" fmla="*/ 2285052 w 2289745"/>
                  <a:gd name="connsiteY57" fmla="*/ 1233338 h 2440355"/>
                  <a:gd name="connsiteX58" fmla="*/ 2052355 w 2289745"/>
                  <a:gd name="connsiteY58" fmla="*/ 1556828 h 2440355"/>
                  <a:gd name="connsiteX59" fmla="*/ 2039199 w 2289745"/>
                  <a:gd name="connsiteY59" fmla="*/ 1569552 h 2440355"/>
                  <a:gd name="connsiteX60" fmla="*/ 1841798 w 2289745"/>
                  <a:gd name="connsiteY60" fmla="*/ 1114365 h 2440355"/>
                  <a:gd name="connsiteX61" fmla="*/ 1641593 w 2289745"/>
                  <a:gd name="connsiteY61" fmla="*/ 773190 h 2440355"/>
                  <a:gd name="connsiteX62" fmla="*/ 1465039 w 2289745"/>
                  <a:gd name="connsiteY62" fmla="*/ 517274 h 2440355"/>
                  <a:gd name="connsiteX63" fmla="*/ 1269076 w 2289745"/>
                  <a:gd name="connsiteY63" fmla="*/ 270558 h 2440355"/>
                  <a:gd name="connsiteX64" fmla="*/ 1157364 w 2289745"/>
                  <a:gd name="connsiteY64" fmla="*/ 142096 h 2440355"/>
                  <a:gd name="connsiteX65" fmla="*/ 1125805 w 2289745"/>
                  <a:gd name="connsiteY65" fmla="*/ 144612 h 2440355"/>
                  <a:gd name="connsiteX66" fmla="*/ 987064 w 2289745"/>
                  <a:gd name="connsiteY66" fmla="*/ 299313 h 2440355"/>
                  <a:gd name="connsiteX67" fmla="*/ 837540 w 2289745"/>
                  <a:gd name="connsiteY67" fmla="*/ 491179 h 2440355"/>
                  <a:gd name="connsiteX68" fmla="*/ 686074 w 2289745"/>
                  <a:gd name="connsiteY68" fmla="*/ 744508 h 2440355"/>
                  <a:gd name="connsiteX69" fmla="*/ 623676 w 2289745"/>
                  <a:gd name="connsiteY69" fmla="*/ 906469 h 2440355"/>
                  <a:gd name="connsiteX70" fmla="*/ 626120 w 2289745"/>
                  <a:gd name="connsiteY70" fmla="*/ 922212 h 2440355"/>
                  <a:gd name="connsiteX71" fmla="*/ 796851 w 2289745"/>
                  <a:gd name="connsiteY71" fmla="*/ 774485 h 2440355"/>
                  <a:gd name="connsiteX72" fmla="*/ 961185 w 2289745"/>
                  <a:gd name="connsiteY72" fmla="*/ 636103 h 2440355"/>
                  <a:gd name="connsiteX73" fmla="*/ 1124152 w 2289745"/>
                  <a:gd name="connsiteY73" fmla="*/ 500308 h 2440355"/>
                  <a:gd name="connsiteX74" fmla="*/ 1161390 w 2289745"/>
                  <a:gd name="connsiteY74" fmla="*/ 501818 h 2440355"/>
                  <a:gd name="connsiteX75" fmla="*/ 1371730 w 2289745"/>
                  <a:gd name="connsiteY75" fmla="*/ 738685 h 2440355"/>
                  <a:gd name="connsiteX76" fmla="*/ 1620531 w 2289745"/>
                  <a:gd name="connsiteY76" fmla="*/ 1111274 h 2440355"/>
                  <a:gd name="connsiteX77" fmla="*/ 1615714 w 2289745"/>
                  <a:gd name="connsiteY77" fmla="*/ 1150309 h 2440355"/>
                  <a:gd name="connsiteX78" fmla="*/ 1323207 w 2289745"/>
                  <a:gd name="connsiteY78" fmla="*/ 1405651 h 2440355"/>
                  <a:gd name="connsiteX79" fmla="*/ 1206175 w 2289745"/>
                  <a:gd name="connsiteY79" fmla="*/ 1493353 h 2440355"/>
                  <a:gd name="connsiteX80" fmla="*/ 1115813 w 2289745"/>
                  <a:gd name="connsiteY80" fmla="*/ 1389332 h 2440355"/>
                  <a:gd name="connsiteX81" fmla="*/ 1120630 w 2289745"/>
                  <a:gd name="connsiteY81" fmla="*/ 1354108 h 2440355"/>
                  <a:gd name="connsiteX82" fmla="*/ 1380500 w 2289745"/>
                  <a:gd name="connsiteY82" fmla="*/ 1111418 h 2440355"/>
                  <a:gd name="connsiteX83" fmla="*/ 1386108 w 2289745"/>
                  <a:gd name="connsiteY83" fmla="*/ 1079069 h 2440355"/>
                  <a:gd name="connsiteX84" fmla="*/ 1276912 w 2289745"/>
                  <a:gd name="connsiteY84" fmla="*/ 908194 h 2440355"/>
                  <a:gd name="connsiteX85" fmla="*/ 1158370 w 2289745"/>
                  <a:gd name="connsiteY85" fmla="*/ 789149 h 2440355"/>
                  <a:gd name="connsiteX86" fmla="*/ 1128250 w 2289745"/>
                  <a:gd name="connsiteY86" fmla="*/ 783758 h 2440355"/>
                  <a:gd name="connsiteX87" fmla="*/ 868810 w 2289745"/>
                  <a:gd name="connsiteY87" fmla="*/ 949098 h 2440355"/>
                  <a:gd name="connsiteX88" fmla="*/ 586439 w 2289745"/>
                  <a:gd name="connsiteY88" fmla="*/ 1210190 h 2440355"/>
                  <a:gd name="connsiteX89" fmla="*/ 538490 w 2289745"/>
                  <a:gd name="connsiteY89" fmla="*/ 1261302 h 2440355"/>
                  <a:gd name="connsiteX90" fmla="*/ 419086 w 2289745"/>
                  <a:gd name="connsiteY90" fmla="*/ 1009195 h 2440355"/>
                  <a:gd name="connsiteX91" fmla="*/ 341233 w 2289745"/>
                  <a:gd name="connsiteY91" fmla="*/ 761041 h 2440355"/>
                  <a:gd name="connsiteX92" fmla="*/ 366825 w 2289745"/>
                  <a:gd name="connsiteY92" fmla="*/ 711152 h 2440355"/>
                  <a:gd name="connsiteX93" fmla="*/ 691322 w 2289745"/>
                  <a:gd name="connsiteY93" fmla="*/ 369690 h 2440355"/>
                  <a:gd name="connsiteX94" fmla="*/ 968948 w 2289745"/>
                  <a:gd name="connsiteY94" fmla="*/ 127504 h 2440355"/>
                  <a:gd name="connsiteX95" fmla="*/ 1126812 w 2289745"/>
                  <a:gd name="connsiteY95" fmla="*/ 7596 h 2440355"/>
                  <a:gd name="connsiteX96" fmla="*/ 1143913 w 2289745"/>
                  <a:gd name="connsiteY96" fmla="*/ 21 h 2440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289745" h="2440355">
                    <a:moveTo>
                      <a:pt x="247277" y="866572"/>
                    </a:moveTo>
                    <a:cubicBezTo>
                      <a:pt x="281639" y="959306"/>
                      <a:pt x="314132" y="1045498"/>
                      <a:pt x="352016" y="1129534"/>
                    </a:cubicBezTo>
                    <a:cubicBezTo>
                      <a:pt x="392898" y="1220349"/>
                      <a:pt x="437396" y="1309373"/>
                      <a:pt x="485510" y="1396594"/>
                    </a:cubicBezTo>
                    <a:cubicBezTo>
                      <a:pt x="536334" y="1489040"/>
                      <a:pt x="591831" y="1578683"/>
                      <a:pt x="648334" y="1667822"/>
                    </a:cubicBezTo>
                    <a:cubicBezTo>
                      <a:pt x="703471" y="1754734"/>
                      <a:pt x="762274" y="1839129"/>
                      <a:pt x="823666" y="1921439"/>
                    </a:cubicBezTo>
                    <a:cubicBezTo>
                      <a:pt x="886423" y="2005618"/>
                      <a:pt x="950114" y="2089151"/>
                      <a:pt x="1019485" y="2168226"/>
                    </a:cubicBezTo>
                    <a:cubicBezTo>
                      <a:pt x="1056291" y="2210208"/>
                      <a:pt x="1089647" y="2255138"/>
                      <a:pt x="1129616" y="2294459"/>
                    </a:cubicBezTo>
                    <a:cubicBezTo>
                      <a:pt x="1142412" y="2307112"/>
                      <a:pt x="1149888" y="2308406"/>
                      <a:pt x="1162540" y="2292950"/>
                    </a:cubicBezTo>
                    <a:cubicBezTo>
                      <a:pt x="1188563" y="2261320"/>
                      <a:pt x="1218755" y="2233428"/>
                      <a:pt x="1246360" y="2203020"/>
                    </a:cubicBezTo>
                    <a:cubicBezTo>
                      <a:pt x="1305307" y="2138322"/>
                      <a:pt x="1360372" y="2070173"/>
                      <a:pt x="1413425" y="2000515"/>
                    </a:cubicBezTo>
                    <a:cubicBezTo>
                      <a:pt x="1473594" y="1921410"/>
                      <a:pt x="1527481" y="1837720"/>
                      <a:pt x="1574595" y="1750205"/>
                    </a:cubicBezTo>
                    <a:cubicBezTo>
                      <a:pt x="1615808" y="1675162"/>
                      <a:pt x="1647517" y="1595281"/>
                      <a:pt x="1668982" y="1512403"/>
                    </a:cubicBezTo>
                    <a:cubicBezTo>
                      <a:pt x="1635771" y="1541158"/>
                      <a:pt x="1608022" y="1564737"/>
                      <a:pt x="1580130" y="1588531"/>
                    </a:cubicBezTo>
                    <a:cubicBezTo>
                      <a:pt x="1521564" y="1638421"/>
                      <a:pt x="1462933" y="1688260"/>
                      <a:pt x="1404224" y="1738056"/>
                    </a:cubicBezTo>
                    <a:cubicBezTo>
                      <a:pt x="1354334" y="1780541"/>
                      <a:pt x="1304660" y="1823242"/>
                      <a:pt x="1254627" y="1865511"/>
                    </a:cubicBezTo>
                    <a:cubicBezTo>
                      <a:pt x="1223572" y="1891771"/>
                      <a:pt x="1192229" y="1917651"/>
                      <a:pt x="1160599" y="1943149"/>
                    </a:cubicBezTo>
                    <a:cubicBezTo>
                      <a:pt x="1150966" y="1950985"/>
                      <a:pt x="1141980" y="1952997"/>
                      <a:pt x="1131341" y="1941208"/>
                    </a:cubicBezTo>
                    <a:cubicBezTo>
                      <a:pt x="1060748" y="1862707"/>
                      <a:pt x="987568" y="1786508"/>
                      <a:pt x="920713" y="1704700"/>
                    </a:cubicBezTo>
                    <a:cubicBezTo>
                      <a:pt x="857179" y="1626940"/>
                      <a:pt x="798002" y="1545730"/>
                      <a:pt x="743440" y="1461436"/>
                    </a:cubicBezTo>
                    <a:cubicBezTo>
                      <a:pt x="714355" y="1416269"/>
                      <a:pt x="688303" y="1369226"/>
                      <a:pt x="665443" y="1320609"/>
                    </a:cubicBezTo>
                    <a:cubicBezTo>
                      <a:pt x="658757" y="1306232"/>
                      <a:pt x="658901" y="1298540"/>
                      <a:pt x="673638" y="1287829"/>
                    </a:cubicBezTo>
                    <a:cubicBezTo>
                      <a:pt x="694413" y="1272733"/>
                      <a:pt x="711163" y="1251885"/>
                      <a:pt x="729782" y="1234058"/>
                    </a:cubicBezTo>
                    <a:cubicBezTo>
                      <a:pt x="803933" y="1163034"/>
                      <a:pt x="882491" y="1096768"/>
                      <a:pt x="964995" y="1035650"/>
                    </a:cubicBezTo>
                    <a:cubicBezTo>
                      <a:pt x="1004317" y="1005961"/>
                      <a:pt x="1043424" y="976128"/>
                      <a:pt x="1083105" y="946079"/>
                    </a:cubicBezTo>
                    <a:cubicBezTo>
                      <a:pt x="1116913" y="977853"/>
                      <a:pt x="1147365" y="1013027"/>
                      <a:pt x="1173970" y="1051034"/>
                    </a:cubicBezTo>
                    <a:cubicBezTo>
                      <a:pt x="1184394" y="1066418"/>
                      <a:pt x="1182021" y="1074110"/>
                      <a:pt x="1170088" y="1084245"/>
                    </a:cubicBezTo>
                    <a:cubicBezTo>
                      <a:pt x="1080014" y="1160158"/>
                      <a:pt x="995331" y="1241750"/>
                      <a:pt x="912158" y="1325066"/>
                    </a:cubicBezTo>
                    <a:cubicBezTo>
                      <a:pt x="900225" y="1337071"/>
                      <a:pt x="896631" y="1347495"/>
                      <a:pt x="903316" y="1361010"/>
                    </a:cubicBezTo>
                    <a:cubicBezTo>
                      <a:pt x="932373" y="1422379"/>
                      <a:pt x="969165" y="1479781"/>
                      <a:pt x="1012800" y="1531813"/>
                    </a:cubicBezTo>
                    <a:cubicBezTo>
                      <a:pt x="1048520" y="1573859"/>
                      <a:pt x="1087562" y="1612973"/>
                      <a:pt x="1129544" y="1648773"/>
                    </a:cubicBezTo>
                    <a:cubicBezTo>
                      <a:pt x="1140183" y="1657902"/>
                      <a:pt x="1147300" y="1662287"/>
                      <a:pt x="1161821" y="1655458"/>
                    </a:cubicBezTo>
                    <a:cubicBezTo>
                      <a:pt x="1255274" y="1611391"/>
                      <a:pt x="1339813" y="1553307"/>
                      <a:pt x="1421045" y="1489615"/>
                    </a:cubicBezTo>
                    <a:cubicBezTo>
                      <a:pt x="1523052" y="1409677"/>
                      <a:pt x="1613989" y="1318093"/>
                      <a:pt x="1705142" y="1226581"/>
                    </a:cubicBezTo>
                    <a:cubicBezTo>
                      <a:pt x="1720238" y="1211485"/>
                      <a:pt x="1729727" y="1191500"/>
                      <a:pt x="1750143" y="1178058"/>
                    </a:cubicBezTo>
                    <a:cubicBezTo>
                      <a:pt x="1779976" y="1224137"/>
                      <a:pt x="1802620" y="1274242"/>
                      <a:pt x="1825624" y="1323772"/>
                    </a:cubicBezTo>
                    <a:cubicBezTo>
                      <a:pt x="1861402" y="1401978"/>
                      <a:pt x="1891882" y="1482505"/>
                      <a:pt x="1916848" y="1564808"/>
                    </a:cubicBezTo>
                    <a:cubicBezTo>
                      <a:pt x="1929069" y="1604059"/>
                      <a:pt x="1938846" y="1643884"/>
                      <a:pt x="1950132" y="1683566"/>
                    </a:cubicBezTo>
                    <a:cubicBezTo>
                      <a:pt x="1952159" y="1690438"/>
                      <a:pt x="1950031" y="1697864"/>
                      <a:pt x="1944668" y="1702616"/>
                    </a:cubicBezTo>
                    <a:cubicBezTo>
                      <a:pt x="1839290" y="1826807"/>
                      <a:pt x="1727520" y="1945442"/>
                      <a:pt x="1609820" y="2058024"/>
                    </a:cubicBezTo>
                    <a:cubicBezTo>
                      <a:pt x="1521327" y="2142563"/>
                      <a:pt x="1429671" y="2223867"/>
                      <a:pt x="1334565" y="2301001"/>
                    </a:cubicBezTo>
                    <a:cubicBezTo>
                      <a:pt x="1277056" y="2347584"/>
                      <a:pt x="1216815" y="2390501"/>
                      <a:pt x="1158011" y="2435358"/>
                    </a:cubicBezTo>
                    <a:cubicBezTo>
                      <a:pt x="1147516" y="2443265"/>
                      <a:pt x="1139608" y="2441037"/>
                      <a:pt x="1129257" y="2433920"/>
                    </a:cubicBezTo>
                    <a:cubicBezTo>
                      <a:pt x="1061970" y="2387122"/>
                      <a:pt x="997416" y="2336873"/>
                      <a:pt x="933005" y="2286265"/>
                    </a:cubicBezTo>
                    <a:cubicBezTo>
                      <a:pt x="775573" y="2162619"/>
                      <a:pt x="633453" y="2022512"/>
                      <a:pt x="495143" y="1878666"/>
                    </a:cubicBezTo>
                    <a:cubicBezTo>
                      <a:pt x="436412" y="1817491"/>
                      <a:pt x="381705" y="1752146"/>
                      <a:pt x="327503" y="1686585"/>
                    </a:cubicBezTo>
                    <a:cubicBezTo>
                      <a:pt x="233151" y="1572587"/>
                      <a:pt x="145083" y="1453535"/>
                      <a:pt x="63678" y="1329954"/>
                    </a:cubicBezTo>
                    <a:cubicBezTo>
                      <a:pt x="43837" y="1299834"/>
                      <a:pt x="24644" y="1269354"/>
                      <a:pt x="5738" y="1238730"/>
                    </a:cubicBezTo>
                    <a:cubicBezTo>
                      <a:pt x="-2120" y="1227969"/>
                      <a:pt x="-1889" y="1213297"/>
                      <a:pt x="6313" y="1202787"/>
                    </a:cubicBezTo>
                    <a:cubicBezTo>
                      <a:pt x="76690" y="1091937"/>
                      <a:pt x="156197" y="987845"/>
                      <a:pt x="235560" y="883538"/>
                    </a:cubicBezTo>
                    <a:cubicBezTo>
                      <a:pt x="239010" y="879296"/>
                      <a:pt x="241814" y="874624"/>
                      <a:pt x="247277" y="866572"/>
                    </a:cubicBezTo>
                    <a:close/>
                    <a:moveTo>
                      <a:pt x="1143913" y="21"/>
                    </a:moveTo>
                    <a:cubicBezTo>
                      <a:pt x="1149313" y="-239"/>
                      <a:pt x="1154848" y="1846"/>
                      <a:pt x="1161821" y="6518"/>
                    </a:cubicBezTo>
                    <a:cubicBezTo>
                      <a:pt x="1238021" y="57701"/>
                      <a:pt x="1308973" y="115570"/>
                      <a:pt x="1380716" y="172504"/>
                    </a:cubicBezTo>
                    <a:cubicBezTo>
                      <a:pt x="1493435" y="262075"/>
                      <a:pt x="1598174" y="360920"/>
                      <a:pt x="1700037" y="462783"/>
                    </a:cubicBezTo>
                    <a:cubicBezTo>
                      <a:pt x="1773003" y="535461"/>
                      <a:pt x="1842517" y="611733"/>
                      <a:pt x="1909659" y="690233"/>
                    </a:cubicBezTo>
                    <a:cubicBezTo>
                      <a:pt x="2023693" y="823483"/>
                      <a:pt x="2129331" y="963690"/>
                      <a:pt x="2225961" y="1110052"/>
                    </a:cubicBezTo>
                    <a:cubicBezTo>
                      <a:pt x="2245874" y="1140173"/>
                      <a:pt x="2264996" y="1170725"/>
                      <a:pt x="2283471" y="1201564"/>
                    </a:cubicBezTo>
                    <a:cubicBezTo>
                      <a:pt x="2289294" y="1211125"/>
                      <a:pt x="2293319" y="1220686"/>
                      <a:pt x="2285052" y="1233338"/>
                    </a:cubicBezTo>
                    <a:cubicBezTo>
                      <a:pt x="2212015" y="1344403"/>
                      <a:pt x="2134090" y="1451730"/>
                      <a:pt x="2052355" y="1556828"/>
                    </a:cubicBezTo>
                    <a:cubicBezTo>
                      <a:pt x="2048264" y="1561365"/>
                      <a:pt x="2043864" y="1565613"/>
                      <a:pt x="2039199" y="1569552"/>
                    </a:cubicBezTo>
                    <a:cubicBezTo>
                      <a:pt x="1985256" y="1412954"/>
                      <a:pt x="1919263" y="1260763"/>
                      <a:pt x="1841798" y="1114365"/>
                    </a:cubicBezTo>
                    <a:cubicBezTo>
                      <a:pt x="1780838" y="997334"/>
                      <a:pt x="1712402" y="884328"/>
                      <a:pt x="1641593" y="773190"/>
                    </a:cubicBezTo>
                    <a:cubicBezTo>
                      <a:pt x="1585953" y="685632"/>
                      <a:pt x="1527099" y="600324"/>
                      <a:pt x="1465039" y="517274"/>
                    </a:cubicBezTo>
                    <a:cubicBezTo>
                      <a:pt x="1402210" y="433166"/>
                      <a:pt x="1338519" y="349562"/>
                      <a:pt x="1269076" y="270558"/>
                    </a:cubicBezTo>
                    <a:cubicBezTo>
                      <a:pt x="1231623" y="228001"/>
                      <a:pt x="1197189" y="183000"/>
                      <a:pt x="1157364" y="142096"/>
                    </a:cubicBezTo>
                    <a:cubicBezTo>
                      <a:pt x="1142268" y="126569"/>
                      <a:pt x="1134576" y="134908"/>
                      <a:pt x="1125805" y="144612"/>
                    </a:cubicBezTo>
                    <a:cubicBezTo>
                      <a:pt x="1079151" y="195868"/>
                      <a:pt x="1032353" y="246835"/>
                      <a:pt x="987064" y="299313"/>
                    </a:cubicBezTo>
                    <a:cubicBezTo>
                      <a:pt x="933933" y="360632"/>
                      <a:pt x="884022" y="424676"/>
                      <a:pt x="837540" y="491179"/>
                    </a:cubicBezTo>
                    <a:cubicBezTo>
                      <a:pt x="780627" y="571605"/>
                      <a:pt x="729982" y="656303"/>
                      <a:pt x="686074" y="744508"/>
                    </a:cubicBezTo>
                    <a:cubicBezTo>
                      <a:pt x="660698" y="796697"/>
                      <a:pt x="642942" y="851763"/>
                      <a:pt x="623676" y="906469"/>
                    </a:cubicBezTo>
                    <a:cubicBezTo>
                      <a:pt x="621247" y="911731"/>
                      <a:pt x="622210" y="917934"/>
                      <a:pt x="626120" y="922212"/>
                    </a:cubicBezTo>
                    <a:cubicBezTo>
                      <a:pt x="683055" y="872897"/>
                      <a:pt x="739630" y="823296"/>
                      <a:pt x="796851" y="774485"/>
                    </a:cubicBezTo>
                    <a:cubicBezTo>
                      <a:pt x="851342" y="728046"/>
                      <a:pt x="907413" y="683404"/>
                      <a:pt x="961185" y="636103"/>
                    </a:cubicBezTo>
                    <a:cubicBezTo>
                      <a:pt x="1014956" y="588801"/>
                      <a:pt x="1069015" y="545022"/>
                      <a:pt x="1124152" y="500308"/>
                    </a:cubicBezTo>
                    <a:cubicBezTo>
                      <a:pt x="1138530" y="488878"/>
                      <a:pt x="1148019" y="486794"/>
                      <a:pt x="1161390" y="501818"/>
                    </a:cubicBezTo>
                    <a:cubicBezTo>
                      <a:pt x="1231839" y="580534"/>
                      <a:pt x="1305163" y="656374"/>
                      <a:pt x="1371730" y="738685"/>
                    </a:cubicBezTo>
                    <a:cubicBezTo>
                      <a:pt x="1466118" y="855429"/>
                      <a:pt x="1553676" y="976271"/>
                      <a:pt x="1620531" y="1111274"/>
                    </a:cubicBezTo>
                    <a:cubicBezTo>
                      <a:pt x="1628366" y="1127017"/>
                      <a:pt x="1629157" y="1136650"/>
                      <a:pt x="1615714" y="1150309"/>
                    </a:cubicBezTo>
                    <a:cubicBezTo>
                      <a:pt x="1524152" y="1242000"/>
                      <a:pt x="1426422" y="1327315"/>
                      <a:pt x="1323207" y="1405651"/>
                    </a:cubicBezTo>
                    <a:cubicBezTo>
                      <a:pt x="1284819" y="1435268"/>
                      <a:pt x="1244131" y="1461722"/>
                      <a:pt x="1206175" y="1493353"/>
                    </a:cubicBezTo>
                    <a:cubicBezTo>
                      <a:pt x="1172697" y="1461744"/>
                      <a:pt x="1142426" y="1426900"/>
                      <a:pt x="1115813" y="1389332"/>
                    </a:cubicBezTo>
                    <a:cubicBezTo>
                      <a:pt x="1104024" y="1372511"/>
                      <a:pt x="1108624" y="1364603"/>
                      <a:pt x="1120630" y="1354108"/>
                    </a:cubicBezTo>
                    <a:cubicBezTo>
                      <a:pt x="1210438" y="1276664"/>
                      <a:pt x="1297061" y="1195763"/>
                      <a:pt x="1380500" y="1111418"/>
                    </a:cubicBezTo>
                    <a:cubicBezTo>
                      <a:pt x="1390176" y="1103539"/>
                      <a:pt x="1392563" y="1089744"/>
                      <a:pt x="1386108" y="1079069"/>
                    </a:cubicBezTo>
                    <a:cubicBezTo>
                      <a:pt x="1357648" y="1017412"/>
                      <a:pt x="1320913" y="959924"/>
                      <a:pt x="1276912" y="908194"/>
                    </a:cubicBezTo>
                    <a:cubicBezTo>
                      <a:pt x="1240781" y="865285"/>
                      <a:pt x="1201129" y="825459"/>
                      <a:pt x="1158370" y="789149"/>
                    </a:cubicBezTo>
                    <a:cubicBezTo>
                      <a:pt x="1148162" y="780667"/>
                      <a:pt x="1141405" y="777935"/>
                      <a:pt x="1128250" y="783758"/>
                    </a:cubicBezTo>
                    <a:cubicBezTo>
                      <a:pt x="1033215" y="825596"/>
                      <a:pt x="950186" y="885837"/>
                      <a:pt x="868810" y="949098"/>
                    </a:cubicBezTo>
                    <a:cubicBezTo>
                      <a:pt x="767162" y="1028173"/>
                      <a:pt x="677304" y="1119613"/>
                      <a:pt x="586439" y="1210190"/>
                    </a:cubicBezTo>
                    <a:cubicBezTo>
                      <a:pt x="570121" y="1226437"/>
                      <a:pt x="560200" y="1248578"/>
                      <a:pt x="538490" y="1261302"/>
                    </a:cubicBezTo>
                    <a:cubicBezTo>
                      <a:pt x="492210" y="1180487"/>
                      <a:pt x="452291" y="1096200"/>
                      <a:pt x="419086" y="1009195"/>
                    </a:cubicBezTo>
                    <a:cubicBezTo>
                      <a:pt x="387744" y="928265"/>
                      <a:pt x="361735" y="845372"/>
                      <a:pt x="341233" y="761041"/>
                    </a:cubicBezTo>
                    <a:cubicBezTo>
                      <a:pt x="334547" y="732287"/>
                      <a:pt x="356114" y="723876"/>
                      <a:pt x="366825" y="711152"/>
                    </a:cubicBezTo>
                    <a:cubicBezTo>
                      <a:pt x="468473" y="591310"/>
                      <a:pt x="576814" y="477305"/>
                      <a:pt x="691322" y="369690"/>
                    </a:cubicBezTo>
                    <a:cubicBezTo>
                      <a:pt x="780533" y="285295"/>
                      <a:pt x="872333" y="203703"/>
                      <a:pt x="968948" y="127504"/>
                    </a:cubicBezTo>
                    <a:cubicBezTo>
                      <a:pt x="1020851" y="86621"/>
                      <a:pt x="1073472" y="46652"/>
                      <a:pt x="1126812" y="7596"/>
                    </a:cubicBezTo>
                    <a:cubicBezTo>
                      <a:pt x="1133246" y="2888"/>
                      <a:pt x="1138512" y="282"/>
                      <a:pt x="1143913" y="21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2" name="任意多边形: 形状 431">
                <a:extLst>
                  <a:ext uri="{FF2B5EF4-FFF2-40B4-BE49-F238E27FC236}">
                    <a16:creationId xmlns:a16="http://schemas.microsoft.com/office/drawing/2014/main" id="{6FC18236-0E8B-B95D-A270-19DDAB19D3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01752" y="6149916"/>
                <a:ext cx="298533" cy="318169"/>
              </a:xfrm>
              <a:custGeom>
                <a:avLst/>
                <a:gdLst>
                  <a:gd name="connsiteX0" fmla="*/ 247277 w 2289745"/>
                  <a:gd name="connsiteY0" fmla="*/ 866572 h 2440355"/>
                  <a:gd name="connsiteX1" fmla="*/ 352016 w 2289745"/>
                  <a:gd name="connsiteY1" fmla="*/ 1129534 h 2440355"/>
                  <a:gd name="connsiteX2" fmla="*/ 485510 w 2289745"/>
                  <a:gd name="connsiteY2" fmla="*/ 1396594 h 2440355"/>
                  <a:gd name="connsiteX3" fmla="*/ 648334 w 2289745"/>
                  <a:gd name="connsiteY3" fmla="*/ 1667822 h 2440355"/>
                  <a:gd name="connsiteX4" fmla="*/ 823666 w 2289745"/>
                  <a:gd name="connsiteY4" fmla="*/ 1921439 h 2440355"/>
                  <a:gd name="connsiteX5" fmla="*/ 1019485 w 2289745"/>
                  <a:gd name="connsiteY5" fmla="*/ 2168226 h 2440355"/>
                  <a:gd name="connsiteX6" fmla="*/ 1129616 w 2289745"/>
                  <a:gd name="connsiteY6" fmla="*/ 2294459 h 2440355"/>
                  <a:gd name="connsiteX7" fmla="*/ 1162540 w 2289745"/>
                  <a:gd name="connsiteY7" fmla="*/ 2292950 h 2440355"/>
                  <a:gd name="connsiteX8" fmla="*/ 1246360 w 2289745"/>
                  <a:gd name="connsiteY8" fmla="*/ 2203020 h 2440355"/>
                  <a:gd name="connsiteX9" fmla="*/ 1413425 w 2289745"/>
                  <a:gd name="connsiteY9" fmla="*/ 2000515 h 2440355"/>
                  <a:gd name="connsiteX10" fmla="*/ 1574595 w 2289745"/>
                  <a:gd name="connsiteY10" fmla="*/ 1750205 h 2440355"/>
                  <a:gd name="connsiteX11" fmla="*/ 1668982 w 2289745"/>
                  <a:gd name="connsiteY11" fmla="*/ 1512403 h 2440355"/>
                  <a:gd name="connsiteX12" fmla="*/ 1580130 w 2289745"/>
                  <a:gd name="connsiteY12" fmla="*/ 1588531 h 2440355"/>
                  <a:gd name="connsiteX13" fmla="*/ 1404224 w 2289745"/>
                  <a:gd name="connsiteY13" fmla="*/ 1738056 h 2440355"/>
                  <a:gd name="connsiteX14" fmla="*/ 1254627 w 2289745"/>
                  <a:gd name="connsiteY14" fmla="*/ 1865511 h 2440355"/>
                  <a:gd name="connsiteX15" fmla="*/ 1160599 w 2289745"/>
                  <a:gd name="connsiteY15" fmla="*/ 1943149 h 2440355"/>
                  <a:gd name="connsiteX16" fmla="*/ 1131341 w 2289745"/>
                  <a:gd name="connsiteY16" fmla="*/ 1941208 h 2440355"/>
                  <a:gd name="connsiteX17" fmla="*/ 920713 w 2289745"/>
                  <a:gd name="connsiteY17" fmla="*/ 1704700 h 2440355"/>
                  <a:gd name="connsiteX18" fmla="*/ 743440 w 2289745"/>
                  <a:gd name="connsiteY18" fmla="*/ 1461436 h 2440355"/>
                  <a:gd name="connsiteX19" fmla="*/ 665443 w 2289745"/>
                  <a:gd name="connsiteY19" fmla="*/ 1320609 h 2440355"/>
                  <a:gd name="connsiteX20" fmla="*/ 673638 w 2289745"/>
                  <a:gd name="connsiteY20" fmla="*/ 1287829 h 2440355"/>
                  <a:gd name="connsiteX21" fmla="*/ 729782 w 2289745"/>
                  <a:gd name="connsiteY21" fmla="*/ 1234058 h 2440355"/>
                  <a:gd name="connsiteX22" fmla="*/ 964995 w 2289745"/>
                  <a:gd name="connsiteY22" fmla="*/ 1035650 h 2440355"/>
                  <a:gd name="connsiteX23" fmla="*/ 1083105 w 2289745"/>
                  <a:gd name="connsiteY23" fmla="*/ 946079 h 2440355"/>
                  <a:gd name="connsiteX24" fmla="*/ 1173970 w 2289745"/>
                  <a:gd name="connsiteY24" fmla="*/ 1051034 h 2440355"/>
                  <a:gd name="connsiteX25" fmla="*/ 1170088 w 2289745"/>
                  <a:gd name="connsiteY25" fmla="*/ 1084245 h 2440355"/>
                  <a:gd name="connsiteX26" fmla="*/ 912158 w 2289745"/>
                  <a:gd name="connsiteY26" fmla="*/ 1325066 h 2440355"/>
                  <a:gd name="connsiteX27" fmla="*/ 903316 w 2289745"/>
                  <a:gd name="connsiteY27" fmla="*/ 1361010 h 2440355"/>
                  <a:gd name="connsiteX28" fmla="*/ 1012800 w 2289745"/>
                  <a:gd name="connsiteY28" fmla="*/ 1531813 h 2440355"/>
                  <a:gd name="connsiteX29" fmla="*/ 1129544 w 2289745"/>
                  <a:gd name="connsiteY29" fmla="*/ 1648773 h 2440355"/>
                  <a:gd name="connsiteX30" fmla="*/ 1161821 w 2289745"/>
                  <a:gd name="connsiteY30" fmla="*/ 1655458 h 2440355"/>
                  <a:gd name="connsiteX31" fmla="*/ 1421045 w 2289745"/>
                  <a:gd name="connsiteY31" fmla="*/ 1489615 h 2440355"/>
                  <a:gd name="connsiteX32" fmla="*/ 1705142 w 2289745"/>
                  <a:gd name="connsiteY32" fmla="*/ 1226581 h 2440355"/>
                  <a:gd name="connsiteX33" fmla="*/ 1750143 w 2289745"/>
                  <a:gd name="connsiteY33" fmla="*/ 1178058 h 2440355"/>
                  <a:gd name="connsiteX34" fmla="*/ 1825624 w 2289745"/>
                  <a:gd name="connsiteY34" fmla="*/ 1323772 h 2440355"/>
                  <a:gd name="connsiteX35" fmla="*/ 1916848 w 2289745"/>
                  <a:gd name="connsiteY35" fmla="*/ 1564808 h 2440355"/>
                  <a:gd name="connsiteX36" fmla="*/ 1950132 w 2289745"/>
                  <a:gd name="connsiteY36" fmla="*/ 1683566 h 2440355"/>
                  <a:gd name="connsiteX37" fmla="*/ 1944668 w 2289745"/>
                  <a:gd name="connsiteY37" fmla="*/ 1702616 h 2440355"/>
                  <a:gd name="connsiteX38" fmla="*/ 1609820 w 2289745"/>
                  <a:gd name="connsiteY38" fmla="*/ 2058024 h 2440355"/>
                  <a:gd name="connsiteX39" fmla="*/ 1334565 w 2289745"/>
                  <a:gd name="connsiteY39" fmla="*/ 2301001 h 2440355"/>
                  <a:gd name="connsiteX40" fmla="*/ 1158011 w 2289745"/>
                  <a:gd name="connsiteY40" fmla="*/ 2435358 h 2440355"/>
                  <a:gd name="connsiteX41" fmla="*/ 1129257 w 2289745"/>
                  <a:gd name="connsiteY41" fmla="*/ 2433920 h 2440355"/>
                  <a:gd name="connsiteX42" fmla="*/ 933005 w 2289745"/>
                  <a:gd name="connsiteY42" fmla="*/ 2286265 h 2440355"/>
                  <a:gd name="connsiteX43" fmla="*/ 495143 w 2289745"/>
                  <a:gd name="connsiteY43" fmla="*/ 1878666 h 2440355"/>
                  <a:gd name="connsiteX44" fmla="*/ 327503 w 2289745"/>
                  <a:gd name="connsiteY44" fmla="*/ 1686585 h 2440355"/>
                  <a:gd name="connsiteX45" fmla="*/ 63678 w 2289745"/>
                  <a:gd name="connsiteY45" fmla="*/ 1329954 h 2440355"/>
                  <a:gd name="connsiteX46" fmla="*/ 5738 w 2289745"/>
                  <a:gd name="connsiteY46" fmla="*/ 1238730 h 2440355"/>
                  <a:gd name="connsiteX47" fmla="*/ 6313 w 2289745"/>
                  <a:gd name="connsiteY47" fmla="*/ 1202787 h 2440355"/>
                  <a:gd name="connsiteX48" fmla="*/ 235560 w 2289745"/>
                  <a:gd name="connsiteY48" fmla="*/ 883538 h 2440355"/>
                  <a:gd name="connsiteX49" fmla="*/ 247277 w 2289745"/>
                  <a:gd name="connsiteY49" fmla="*/ 866572 h 2440355"/>
                  <a:gd name="connsiteX50" fmla="*/ 1143913 w 2289745"/>
                  <a:gd name="connsiteY50" fmla="*/ 21 h 2440355"/>
                  <a:gd name="connsiteX51" fmla="*/ 1161821 w 2289745"/>
                  <a:gd name="connsiteY51" fmla="*/ 6518 h 2440355"/>
                  <a:gd name="connsiteX52" fmla="*/ 1380716 w 2289745"/>
                  <a:gd name="connsiteY52" fmla="*/ 172504 h 2440355"/>
                  <a:gd name="connsiteX53" fmla="*/ 1700037 w 2289745"/>
                  <a:gd name="connsiteY53" fmla="*/ 462783 h 2440355"/>
                  <a:gd name="connsiteX54" fmla="*/ 1909659 w 2289745"/>
                  <a:gd name="connsiteY54" fmla="*/ 690233 h 2440355"/>
                  <a:gd name="connsiteX55" fmla="*/ 2225961 w 2289745"/>
                  <a:gd name="connsiteY55" fmla="*/ 1110052 h 2440355"/>
                  <a:gd name="connsiteX56" fmla="*/ 2283471 w 2289745"/>
                  <a:gd name="connsiteY56" fmla="*/ 1201564 h 2440355"/>
                  <a:gd name="connsiteX57" fmla="*/ 2285052 w 2289745"/>
                  <a:gd name="connsiteY57" fmla="*/ 1233338 h 2440355"/>
                  <a:gd name="connsiteX58" fmla="*/ 2052355 w 2289745"/>
                  <a:gd name="connsiteY58" fmla="*/ 1556828 h 2440355"/>
                  <a:gd name="connsiteX59" fmla="*/ 2039199 w 2289745"/>
                  <a:gd name="connsiteY59" fmla="*/ 1569552 h 2440355"/>
                  <a:gd name="connsiteX60" fmla="*/ 1841798 w 2289745"/>
                  <a:gd name="connsiteY60" fmla="*/ 1114365 h 2440355"/>
                  <a:gd name="connsiteX61" fmla="*/ 1641593 w 2289745"/>
                  <a:gd name="connsiteY61" fmla="*/ 773190 h 2440355"/>
                  <a:gd name="connsiteX62" fmla="*/ 1465039 w 2289745"/>
                  <a:gd name="connsiteY62" fmla="*/ 517274 h 2440355"/>
                  <a:gd name="connsiteX63" fmla="*/ 1269076 w 2289745"/>
                  <a:gd name="connsiteY63" fmla="*/ 270558 h 2440355"/>
                  <a:gd name="connsiteX64" fmla="*/ 1157364 w 2289745"/>
                  <a:gd name="connsiteY64" fmla="*/ 142096 h 2440355"/>
                  <a:gd name="connsiteX65" fmla="*/ 1125805 w 2289745"/>
                  <a:gd name="connsiteY65" fmla="*/ 144612 h 2440355"/>
                  <a:gd name="connsiteX66" fmla="*/ 987064 w 2289745"/>
                  <a:gd name="connsiteY66" fmla="*/ 299313 h 2440355"/>
                  <a:gd name="connsiteX67" fmla="*/ 837540 w 2289745"/>
                  <a:gd name="connsiteY67" fmla="*/ 491179 h 2440355"/>
                  <a:gd name="connsiteX68" fmla="*/ 686074 w 2289745"/>
                  <a:gd name="connsiteY68" fmla="*/ 744508 h 2440355"/>
                  <a:gd name="connsiteX69" fmla="*/ 623676 w 2289745"/>
                  <a:gd name="connsiteY69" fmla="*/ 906469 h 2440355"/>
                  <a:gd name="connsiteX70" fmla="*/ 626120 w 2289745"/>
                  <a:gd name="connsiteY70" fmla="*/ 922212 h 2440355"/>
                  <a:gd name="connsiteX71" fmla="*/ 796851 w 2289745"/>
                  <a:gd name="connsiteY71" fmla="*/ 774485 h 2440355"/>
                  <a:gd name="connsiteX72" fmla="*/ 961185 w 2289745"/>
                  <a:gd name="connsiteY72" fmla="*/ 636103 h 2440355"/>
                  <a:gd name="connsiteX73" fmla="*/ 1124152 w 2289745"/>
                  <a:gd name="connsiteY73" fmla="*/ 500308 h 2440355"/>
                  <a:gd name="connsiteX74" fmla="*/ 1161390 w 2289745"/>
                  <a:gd name="connsiteY74" fmla="*/ 501818 h 2440355"/>
                  <a:gd name="connsiteX75" fmla="*/ 1371730 w 2289745"/>
                  <a:gd name="connsiteY75" fmla="*/ 738685 h 2440355"/>
                  <a:gd name="connsiteX76" fmla="*/ 1620531 w 2289745"/>
                  <a:gd name="connsiteY76" fmla="*/ 1111274 h 2440355"/>
                  <a:gd name="connsiteX77" fmla="*/ 1615714 w 2289745"/>
                  <a:gd name="connsiteY77" fmla="*/ 1150309 h 2440355"/>
                  <a:gd name="connsiteX78" fmla="*/ 1323207 w 2289745"/>
                  <a:gd name="connsiteY78" fmla="*/ 1405651 h 2440355"/>
                  <a:gd name="connsiteX79" fmla="*/ 1206175 w 2289745"/>
                  <a:gd name="connsiteY79" fmla="*/ 1493353 h 2440355"/>
                  <a:gd name="connsiteX80" fmla="*/ 1115813 w 2289745"/>
                  <a:gd name="connsiteY80" fmla="*/ 1389332 h 2440355"/>
                  <a:gd name="connsiteX81" fmla="*/ 1120630 w 2289745"/>
                  <a:gd name="connsiteY81" fmla="*/ 1354108 h 2440355"/>
                  <a:gd name="connsiteX82" fmla="*/ 1380500 w 2289745"/>
                  <a:gd name="connsiteY82" fmla="*/ 1111418 h 2440355"/>
                  <a:gd name="connsiteX83" fmla="*/ 1386108 w 2289745"/>
                  <a:gd name="connsiteY83" fmla="*/ 1079069 h 2440355"/>
                  <a:gd name="connsiteX84" fmla="*/ 1276912 w 2289745"/>
                  <a:gd name="connsiteY84" fmla="*/ 908194 h 2440355"/>
                  <a:gd name="connsiteX85" fmla="*/ 1158370 w 2289745"/>
                  <a:gd name="connsiteY85" fmla="*/ 789149 h 2440355"/>
                  <a:gd name="connsiteX86" fmla="*/ 1128250 w 2289745"/>
                  <a:gd name="connsiteY86" fmla="*/ 783758 h 2440355"/>
                  <a:gd name="connsiteX87" fmla="*/ 868810 w 2289745"/>
                  <a:gd name="connsiteY87" fmla="*/ 949098 h 2440355"/>
                  <a:gd name="connsiteX88" fmla="*/ 586439 w 2289745"/>
                  <a:gd name="connsiteY88" fmla="*/ 1210190 h 2440355"/>
                  <a:gd name="connsiteX89" fmla="*/ 538490 w 2289745"/>
                  <a:gd name="connsiteY89" fmla="*/ 1261302 h 2440355"/>
                  <a:gd name="connsiteX90" fmla="*/ 419086 w 2289745"/>
                  <a:gd name="connsiteY90" fmla="*/ 1009195 h 2440355"/>
                  <a:gd name="connsiteX91" fmla="*/ 341233 w 2289745"/>
                  <a:gd name="connsiteY91" fmla="*/ 761041 h 2440355"/>
                  <a:gd name="connsiteX92" fmla="*/ 366825 w 2289745"/>
                  <a:gd name="connsiteY92" fmla="*/ 711152 h 2440355"/>
                  <a:gd name="connsiteX93" fmla="*/ 691322 w 2289745"/>
                  <a:gd name="connsiteY93" fmla="*/ 369690 h 2440355"/>
                  <a:gd name="connsiteX94" fmla="*/ 968948 w 2289745"/>
                  <a:gd name="connsiteY94" fmla="*/ 127504 h 2440355"/>
                  <a:gd name="connsiteX95" fmla="*/ 1126812 w 2289745"/>
                  <a:gd name="connsiteY95" fmla="*/ 7596 h 2440355"/>
                  <a:gd name="connsiteX96" fmla="*/ 1143913 w 2289745"/>
                  <a:gd name="connsiteY96" fmla="*/ 21 h 2440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289745" h="2440355">
                    <a:moveTo>
                      <a:pt x="247277" y="866572"/>
                    </a:moveTo>
                    <a:cubicBezTo>
                      <a:pt x="281639" y="959306"/>
                      <a:pt x="314132" y="1045498"/>
                      <a:pt x="352016" y="1129534"/>
                    </a:cubicBezTo>
                    <a:cubicBezTo>
                      <a:pt x="392898" y="1220349"/>
                      <a:pt x="437396" y="1309373"/>
                      <a:pt x="485510" y="1396594"/>
                    </a:cubicBezTo>
                    <a:cubicBezTo>
                      <a:pt x="536334" y="1489040"/>
                      <a:pt x="591831" y="1578683"/>
                      <a:pt x="648334" y="1667822"/>
                    </a:cubicBezTo>
                    <a:cubicBezTo>
                      <a:pt x="703471" y="1754734"/>
                      <a:pt x="762274" y="1839129"/>
                      <a:pt x="823666" y="1921439"/>
                    </a:cubicBezTo>
                    <a:cubicBezTo>
                      <a:pt x="886423" y="2005618"/>
                      <a:pt x="950114" y="2089151"/>
                      <a:pt x="1019485" y="2168226"/>
                    </a:cubicBezTo>
                    <a:cubicBezTo>
                      <a:pt x="1056291" y="2210208"/>
                      <a:pt x="1089647" y="2255138"/>
                      <a:pt x="1129616" y="2294459"/>
                    </a:cubicBezTo>
                    <a:cubicBezTo>
                      <a:pt x="1142412" y="2307112"/>
                      <a:pt x="1149888" y="2308406"/>
                      <a:pt x="1162540" y="2292950"/>
                    </a:cubicBezTo>
                    <a:cubicBezTo>
                      <a:pt x="1188563" y="2261320"/>
                      <a:pt x="1218755" y="2233428"/>
                      <a:pt x="1246360" y="2203020"/>
                    </a:cubicBezTo>
                    <a:cubicBezTo>
                      <a:pt x="1305307" y="2138322"/>
                      <a:pt x="1360372" y="2070173"/>
                      <a:pt x="1413425" y="2000515"/>
                    </a:cubicBezTo>
                    <a:cubicBezTo>
                      <a:pt x="1473594" y="1921410"/>
                      <a:pt x="1527481" y="1837720"/>
                      <a:pt x="1574595" y="1750205"/>
                    </a:cubicBezTo>
                    <a:cubicBezTo>
                      <a:pt x="1615808" y="1675162"/>
                      <a:pt x="1647517" y="1595281"/>
                      <a:pt x="1668982" y="1512403"/>
                    </a:cubicBezTo>
                    <a:cubicBezTo>
                      <a:pt x="1635771" y="1541158"/>
                      <a:pt x="1608022" y="1564737"/>
                      <a:pt x="1580130" y="1588531"/>
                    </a:cubicBezTo>
                    <a:cubicBezTo>
                      <a:pt x="1521564" y="1638421"/>
                      <a:pt x="1462933" y="1688260"/>
                      <a:pt x="1404224" y="1738056"/>
                    </a:cubicBezTo>
                    <a:cubicBezTo>
                      <a:pt x="1354334" y="1780541"/>
                      <a:pt x="1304660" y="1823242"/>
                      <a:pt x="1254627" y="1865511"/>
                    </a:cubicBezTo>
                    <a:cubicBezTo>
                      <a:pt x="1223572" y="1891771"/>
                      <a:pt x="1192229" y="1917651"/>
                      <a:pt x="1160599" y="1943149"/>
                    </a:cubicBezTo>
                    <a:cubicBezTo>
                      <a:pt x="1150966" y="1950985"/>
                      <a:pt x="1141980" y="1952997"/>
                      <a:pt x="1131341" y="1941208"/>
                    </a:cubicBezTo>
                    <a:cubicBezTo>
                      <a:pt x="1060748" y="1862707"/>
                      <a:pt x="987568" y="1786508"/>
                      <a:pt x="920713" y="1704700"/>
                    </a:cubicBezTo>
                    <a:cubicBezTo>
                      <a:pt x="857179" y="1626940"/>
                      <a:pt x="798002" y="1545730"/>
                      <a:pt x="743440" y="1461436"/>
                    </a:cubicBezTo>
                    <a:cubicBezTo>
                      <a:pt x="714355" y="1416269"/>
                      <a:pt x="688303" y="1369226"/>
                      <a:pt x="665443" y="1320609"/>
                    </a:cubicBezTo>
                    <a:cubicBezTo>
                      <a:pt x="658757" y="1306232"/>
                      <a:pt x="658901" y="1298540"/>
                      <a:pt x="673638" y="1287829"/>
                    </a:cubicBezTo>
                    <a:cubicBezTo>
                      <a:pt x="694413" y="1272733"/>
                      <a:pt x="711163" y="1251885"/>
                      <a:pt x="729782" y="1234058"/>
                    </a:cubicBezTo>
                    <a:cubicBezTo>
                      <a:pt x="803933" y="1163034"/>
                      <a:pt x="882491" y="1096768"/>
                      <a:pt x="964995" y="1035650"/>
                    </a:cubicBezTo>
                    <a:cubicBezTo>
                      <a:pt x="1004317" y="1005961"/>
                      <a:pt x="1043424" y="976128"/>
                      <a:pt x="1083105" y="946079"/>
                    </a:cubicBezTo>
                    <a:cubicBezTo>
                      <a:pt x="1116913" y="977853"/>
                      <a:pt x="1147365" y="1013027"/>
                      <a:pt x="1173970" y="1051034"/>
                    </a:cubicBezTo>
                    <a:cubicBezTo>
                      <a:pt x="1184394" y="1066418"/>
                      <a:pt x="1182021" y="1074110"/>
                      <a:pt x="1170088" y="1084245"/>
                    </a:cubicBezTo>
                    <a:cubicBezTo>
                      <a:pt x="1080014" y="1160158"/>
                      <a:pt x="995331" y="1241750"/>
                      <a:pt x="912158" y="1325066"/>
                    </a:cubicBezTo>
                    <a:cubicBezTo>
                      <a:pt x="900225" y="1337071"/>
                      <a:pt x="896631" y="1347495"/>
                      <a:pt x="903316" y="1361010"/>
                    </a:cubicBezTo>
                    <a:cubicBezTo>
                      <a:pt x="932373" y="1422379"/>
                      <a:pt x="969165" y="1479781"/>
                      <a:pt x="1012800" y="1531813"/>
                    </a:cubicBezTo>
                    <a:cubicBezTo>
                      <a:pt x="1048520" y="1573859"/>
                      <a:pt x="1087562" y="1612973"/>
                      <a:pt x="1129544" y="1648773"/>
                    </a:cubicBezTo>
                    <a:cubicBezTo>
                      <a:pt x="1140183" y="1657902"/>
                      <a:pt x="1147300" y="1662287"/>
                      <a:pt x="1161821" y="1655458"/>
                    </a:cubicBezTo>
                    <a:cubicBezTo>
                      <a:pt x="1255274" y="1611391"/>
                      <a:pt x="1339813" y="1553307"/>
                      <a:pt x="1421045" y="1489615"/>
                    </a:cubicBezTo>
                    <a:cubicBezTo>
                      <a:pt x="1523052" y="1409677"/>
                      <a:pt x="1613989" y="1318093"/>
                      <a:pt x="1705142" y="1226581"/>
                    </a:cubicBezTo>
                    <a:cubicBezTo>
                      <a:pt x="1720238" y="1211485"/>
                      <a:pt x="1729727" y="1191500"/>
                      <a:pt x="1750143" y="1178058"/>
                    </a:cubicBezTo>
                    <a:cubicBezTo>
                      <a:pt x="1779976" y="1224137"/>
                      <a:pt x="1802620" y="1274242"/>
                      <a:pt x="1825624" y="1323772"/>
                    </a:cubicBezTo>
                    <a:cubicBezTo>
                      <a:pt x="1861402" y="1401978"/>
                      <a:pt x="1891882" y="1482505"/>
                      <a:pt x="1916848" y="1564808"/>
                    </a:cubicBezTo>
                    <a:cubicBezTo>
                      <a:pt x="1929069" y="1604059"/>
                      <a:pt x="1938846" y="1643884"/>
                      <a:pt x="1950132" y="1683566"/>
                    </a:cubicBezTo>
                    <a:cubicBezTo>
                      <a:pt x="1952159" y="1690438"/>
                      <a:pt x="1950031" y="1697864"/>
                      <a:pt x="1944668" y="1702616"/>
                    </a:cubicBezTo>
                    <a:cubicBezTo>
                      <a:pt x="1839290" y="1826807"/>
                      <a:pt x="1727520" y="1945442"/>
                      <a:pt x="1609820" y="2058024"/>
                    </a:cubicBezTo>
                    <a:cubicBezTo>
                      <a:pt x="1521327" y="2142563"/>
                      <a:pt x="1429671" y="2223867"/>
                      <a:pt x="1334565" y="2301001"/>
                    </a:cubicBezTo>
                    <a:cubicBezTo>
                      <a:pt x="1277056" y="2347584"/>
                      <a:pt x="1216815" y="2390501"/>
                      <a:pt x="1158011" y="2435358"/>
                    </a:cubicBezTo>
                    <a:cubicBezTo>
                      <a:pt x="1147516" y="2443265"/>
                      <a:pt x="1139608" y="2441037"/>
                      <a:pt x="1129257" y="2433920"/>
                    </a:cubicBezTo>
                    <a:cubicBezTo>
                      <a:pt x="1061970" y="2387122"/>
                      <a:pt x="997416" y="2336873"/>
                      <a:pt x="933005" y="2286265"/>
                    </a:cubicBezTo>
                    <a:cubicBezTo>
                      <a:pt x="775573" y="2162619"/>
                      <a:pt x="633453" y="2022512"/>
                      <a:pt x="495143" y="1878666"/>
                    </a:cubicBezTo>
                    <a:cubicBezTo>
                      <a:pt x="436412" y="1817491"/>
                      <a:pt x="381705" y="1752146"/>
                      <a:pt x="327503" y="1686585"/>
                    </a:cubicBezTo>
                    <a:cubicBezTo>
                      <a:pt x="233151" y="1572587"/>
                      <a:pt x="145083" y="1453535"/>
                      <a:pt x="63678" y="1329954"/>
                    </a:cubicBezTo>
                    <a:cubicBezTo>
                      <a:pt x="43837" y="1299834"/>
                      <a:pt x="24644" y="1269354"/>
                      <a:pt x="5738" y="1238730"/>
                    </a:cubicBezTo>
                    <a:cubicBezTo>
                      <a:pt x="-2120" y="1227969"/>
                      <a:pt x="-1889" y="1213297"/>
                      <a:pt x="6313" y="1202787"/>
                    </a:cubicBezTo>
                    <a:cubicBezTo>
                      <a:pt x="76690" y="1091937"/>
                      <a:pt x="156197" y="987845"/>
                      <a:pt x="235560" y="883538"/>
                    </a:cubicBezTo>
                    <a:cubicBezTo>
                      <a:pt x="239010" y="879296"/>
                      <a:pt x="241814" y="874624"/>
                      <a:pt x="247277" y="866572"/>
                    </a:cubicBezTo>
                    <a:close/>
                    <a:moveTo>
                      <a:pt x="1143913" y="21"/>
                    </a:moveTo>
                    <a:cubicBezTo>
                      <a:pt x="1149313" y="-239"/>
                      <a:pt x="1154848" y="1846"/>
                      <a:pt x="1161821" y="6518"/>
                    </a:cubicBezTo>
                    <a:cubicBezTo>
                      <a:pt x="1238021" y="57701"/>
                      <a:pt x="1308973" y="115570"/>
                      <a:pt x="1380716" y="172504"/>
                    </a:cubicBezTo>
                    <a:cubicBezTo>
                      <a:pt x="1493435" y="262075"/>
                      <a:pt x="1598174" y="360920"/>
                      <a:pt x="1700037" y="462783"/>
                    </a:cubicBezTo>
                    <a:cubicBezTo>
                      <a:pt x="1773003" y="535461"/>
                      <a:pt x="1842517" y="611733"/>
                      <a:pt x="1909659" y="690233"/>
                    </a:cubicBezTo>
                    <a:cubicBezTo>
                      <a:pt x="2023693" y="823483"/>
                      <a:pt x="2129331" y="963690"/>
                      <a:pt x="2225961" y="1110052"/>
                    </a:cubicBezTo>
                    <a:cubicBezTo>
                      <a:pt x="2245874" y="1140173"/>
                      <a:pt x="2264996" y="1170725"/>
                      <a:pt x="2283471" y="1201564"/>
                    </a:cubicBezTo>
                    <a:cubicBezTo>
                      <a:pt x="2289294" y="1211125"/>
                      <a:pt x="2293319" y="1220686"/>
                      <a:pt x="2285052" y="1233338"/>
                    </a:cubicBezTo>
                    <a:cubicBezTo>
                      <a:pt x="2212015" y="1344403"/>
                      <a:pt x="2134090" y="1451730"/>
                      <a:pt x="2052355" y="1556828"/>
                    </a:cubicBezTo>
                    <a:cubicBezTo>
                      <a:pt x="2048264" y="1561365"/>
                      <a:pt x="2043864" y="1565613"/>
                      <a:pt x="2039199" y="1569552"/>
                    </a:cubicBezTo>
                    <a:cubicBezTo>
                      <a:pt x="1985256" y="1412954"/>
                      <a:pt x="1919263" y="1260763"/>
                      <a:pt x="1841798" y="1114365"/>
                    </a:cubicBezTo>
                    <a:cubicBezTo>
                      <a:pt x="1780838" y="997334"/>
                      <a:pt x="1712402" y="884328"/>
                      <a:pt x="1641593" y="773190"/>
                    </a:cubicBezTo>
                    <a:cubicBezTo>
                      <a:pt x="1585953" y="685632"/>
                      <a:pt x="1527099" y="600324"/>
                      <a:pt x="1465039" y="517274"/>
                    </a:cubicBezTo>
                    <a:cubicBezTo>
                      <a:pt x="1402210" y="433166"/>
                      <a:pt x="1338519" y="349562"/>
                      <a:pt x="1269076" y="270558"/>
                    </a:cubicBezTo>
                    <a:cubicBezTo>
                      <a:pt x="1231623" y="228001"/>
                      <a:pt x="1197189" y="183000"/>
                      <a:pt x="1157364" y="142096"/>
                    </a:cubicBezTo>
                    <a:cubicBezTo>
                      <a:pt x="1142268" y="126569"/>
                      <a:pt x="1134576" y="134908"/>
                      <a:pt x="1125805" y="144612"/>
                    </a:cubicBezTo>
                    <a:cubicBezTo>
                      <a:pt x="1079151" y="195868"/>
                      <a:pt x="1032353" y="246835"/>
                      <a:pt x="987064" y="299313"/>
                    </a:cubicBezTo>
                    <a:cubicBezTo>
                      <a:pt x="933933" y="360632"/>
                      <a:pt x="884022" y="424676"/>
                      <a:pt x="837540" y="491179"/>
                    </a:cubicBezTo>
                    <a:cubicBezTo>
                      <a:pt x="780627" y="571605"/>
                      <a:pt x="729982" y="656303"/>
                      <a:pt x="686074" y="744508"/>
                    </a:cubicBezTo>
                    <a:cubicBezTo>
                      <a:pt x="660698" y="796697"/>
                      <a:pt x="642942" y="851763"/>
                      <a:pt x="623676" y="906469"/>
                    </a:cubicBezTo>
                    <a:cubicBezTo>
                      <a:pt x="621247" y="911731"/>
                      <a:pt x="622210" y="917934"/>
                      <a:pt x="626120" y="922212"/>
                    </a:cubicBezTo>
                    <a:cubicBezTo>
                      <a:pt x="683055" y="872897"/>
                      <a:pt x="739630" y="823296"/>
                      <a:pt x="796851" y="774485"/>
                    </a:cubicBezTo>
                    <a:cubicBezTo>
                      <a:pt x="851342" y="728046"/>
                      <a:pt x="907413" y="683404"/>
                      <a:pt x="961185" y="636103"/>
                    </a:cubicBezTo>
                    <a:cubicBezTo>
                      <a:pt x="1014956" y="588801"/>
                      <a:pt x="1069015" y="545022"/>
                      <a:pt x="1124152" y="500308"/>
                    </a:cubicBezTo>
                    <a:cubicBezTo>
                      <a:pt x="1138530" y="488878"/>
                      <a:pt x="1148019" y="486794"/>
                      <a:pt x="1161390" y="501818"/>
                    </a:cubicBezTo>
                    <a:cubicBezTo>
                      <a:pt x="1231839" y="580534"/>
                      <a:pt x="1305163" y="656374"/>
                      <a:pt x="1371730" y="738685"/>
                    </a:cubicBezTo>
                    <a:cubicBezTo>
                      <a:pt x="1466118" y="855429"/>
                      <a:pt x="1553676" y="976271"/>
                      <a:pt x="1620531" y="1111274"/>
                    </a:cubicBezTo>
                    <a:cubicBezTo>
                      <a:pt x="1628366" y="1127017"/>
                      <a:pt x="1629157" y="1136650"/>
                      <a:pt x="1615714" y="1150309"/>
                    </a:cubicBezTo>
                    <a:cubicBezTo>
                      <a:pt x="1524152" y="1242000"/>
                      <a:pt x="1426422" y="1327315"/>
                      <a:pt x="1323207" y="1405651"/>
                    </a:cubicBezTo>
                    <a:cubicBezTo>
                      <a:pt x="1284819" y="1435268"/>
                      <a:pt x="1244131" y="1461722"/>
                      <a:pt x="1206175" y="1493353"/>
                    </a:cubicBezTo>
                    <a:cubicBezTo>
                      <a:pt x="1172697" y="1461744"/>
                      <a:pt x="1142426" y="1426900"/>
                      <a:pt x="1115813" y="1389332"/>
                    </a:cubicBezTo>
                    <a:cubicBezTo>
                      <a:pt x="1104024" y="1372511"/>
                      <a:pt x="1108624" y="1364603"/>
                      <a:pt x="1120630" y="1354108"/>
                    </a:cubicBezTo>
                    <a:cubicBezTo>
                      <a:pt x="1210438" y="1276664"/>
                      <a:pt x="1297061" y="1195763"/>
                      <a:pt x="1380500" y="1111418"/>
                    </a:cubicBezTo>
                    <a:cubicBezTo>
                      <a:pt x="1390176" y="1103539"/>
                      <a:pt x="1392563" y="1089744"/>
                      <a:pt x="1386108" y="1079069"/>
                    </a:cubicBezTo>
                    <a:cubicBezTo>
                      <a:pt x="1357648" y="1017412"/>
                      <a:pt x="1320913" y="959924"/>
                      <a:pt x="1276912" y="908194"/>
                    </a:cubicBezTo>
                    <a:cubicBezTo>
                      <a:pt x="1240781" y="865285"/>
                      <a:pt x="1201129" y="825459"/>
                      <a:pt x="1158370" y="789149"/>
                    </a:cubicBezTo>
                    <a:cubicBezTo>
                      <a:pt x="1148162" y="780667"/>
                      <a:pt x="1141405" y="777935"/>
                      <a:pt x="1128250" y="783758"/>
                    </a:cubicBezTo>
                    <a:cubicBezTo>
                      <a:pt x="1033215" y="825596"/>
                      <a:pt x="950186" y="885837"/>
                      <a:pt x="868810" y="949098"/>
                    </a:cubicBezTo>
                    <a:cubicBezTo>
                      <a:pt x="767162" y="1028173"/>
                      <a:pt x="677304" y="1119613"/>
                      <a:pt x="586439" y="1210190"/>
                    </a:cubicBezTo>
                    <a:cubicBezTo>
                      <a:pt x="570121" y="1226437"/>
                      <a:pt x="560200" y="1248578"/>
                      <a:pt x="538490" y="1261302"/>
                    </a:cubicBezTo>
                    <a:cubicBezTo>
                      <a:pt x="492210" y="1180487"/>
                      <a:pt x="452291" y="1096200"/>
                      <a:pt x="419086" y="1009195"/>
                    </a:cubicBezTo>
                    <a:cubicBezTo>
                      <a:pt x="387744" y="928265"/>
                      <a:pt x="361735" y="845372"/>
                      <a:pt x="341233" y="761041"/>
                    </a:cubicBezTo>
                    <a:cubicBezTo>
                      <a:pt x="334547" y="732287"/>
                      <a:pt x="356114" y="723876"/>
                      <a:pt x="366825" y="711152"/>
                    </a:cubicBezTo>
                    <a:cubicBezTo>
                      <a:pt x="468473" y="591310"/>
                      <a:pt x="576814" y="477305"/>
                      <a:pt x="691322" y="369690"/>
                    </a:cubicBezTo>
                    <a:cubicBezTo>
                      <a:pt x="780533" y="285295"/>
                      <a:pt x="872333" y="203703"/>
                      <a:pt x="968948" y="127504"/>
                    </a:cubicBezTo>
                    <a:cubicBezTo>
                      <a:pt x="1020851" y="86621"/>
                      <a:pt x="1073472" y="46652"/>
                      <a:pt x="1126812" y="7596"/>
                    </a:cubicBezTo>
                    <a:cubicBezTo>
                      <a:pt x="1133246" y="2888"/>
                      <a:pt x="1138512" y="282"/>
                      <a:pt x="1143913" y="21"/>
                    </a:cubicBezTo>
                    <a:close/>
                  </a:path>
                </a:pathLst>
              </a:custGeom>
              <a:grpFill/>
              <a:ln w="7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636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24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852F43F3-245A-744B-18A8-363FA5398804}"/>
              </a:ext>
            </a:extLst>
          </p:cNvPr>
          <p:cNvGrpSpPr/>
          <p:nvPr/>
        </p:nvGrpSpPr>
        <p:grpSpPr>
          <a:xfrm>
            <a:off x="0" y="0"/>
            <a:ext cx="2520000" cy="2520000"/>
            <a:chOff x="0" y="0"/>
            <a:chExt cx="2160000" cy="2520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95BA68A-B619-370D-4268-93BC004229D0}"/>
                </a:ext>
              </a:extLst>
            </p:cNvPr>
            <p:cNvSpPr/>
            <p:nvPr/>
          </p:nvSpPr>
          <p:spPr>
            <a:xfrm>
              <a:off x="0" y="1080000"/>
              <a:ext cx="2160000" cy="360000"/>
            </a:xfrm>
            <a:prstGeom prst="rect">
              <a:avLst/>
            </a:prstGeom>
            <a:solidFill>
              <a:srgbClr val="E2311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#E2311D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97B624C-E6E2-648E-F02D-ED47C0376CFC}"/>
                </a:ext>
              </a:extLst>
            </p:cNvPr>
            <p:cNvSpPr/>
            <p:nvPr/>
          </p:nvSpPr>
          <p:spPr>
            <a:xfrm>
              <a:off x="0" y="2160000"/>
              <a:ext cx="2160000" cy="360000"/>
            </a:xfrm>
            <a:prstGeom prst="rect">
              <a:avLst/>
            </a:prstGeom>
            <a:solidFill>
              <a:srgbClr val="1C72F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#1C72FD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736F492-55EF-A0FC-93AA-ADBD2149B194}"/>
                </a:ext>
              </a:extLst>
            </p:cNvPr>
            <p:cNvSpPr/>
            <p:nvPr/>
          </p:nvSpPr>
          <p:spPr>
            <a:xfrm>
              <a:off x="0" y="360000"/>
              <a:ext cx="2160000" cy="360000"/>
            </a:xfrm>
            <a:prstGeom prst="rect">
              <a:avLst/>
            </a:prstGeom>
            <a:solidFill>
              <a:srgbClr val="33CCB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#33CCB3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B8A98A1-AB16-5A6E-7313-A8C4B0582C98}"/>
                </a:ext>
              </a:extLst>
            </p:cNvPr>
            <p:cNvSpPr/>
            <p:nvPr/>
          </p:nvSpPr>
          <p:spPr>
            <a:xfrm>
              <a:off x="0" y="720000"/>
              <a:ext cx="2160000" cy="360000"/>
            </a:xfrm>
            <a:prstGeom prst="rect">
              <a:avLst/>
            </a:prstGeom>
            <a:solidFill>
              <a:srgbClr val="D376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#D376F0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01F4D33-6B4A-2839-7D7A-F0E5EE0E5689}"/>
                </a:ext>
              </a:extLst>
            </p:cNvPr>
            <p:cNvSpPr/>
            <p:nvPr/>
          </p:nvSpPr>
          <p:spPr>
            <a:xfrm>
              <a:off x="0" y="1440000"/>
              <a:ext cx="2160000" cy="360000"/>
            </a:xfrm>
            <a:prstGeom prst="rect">
              <a:avLst/>
            </a:prstGeom>
            <a:solidFill>
              <a:srgbClr val="7BB42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#7BB42D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2BD6897-EE09-B0CC-BFCD-5343B9618D23}"/>
                </a:ext>
              </a:extLst>
            </p:cNvPr>
            <p:cNvSpPr/>
            <p:nvPr/>
          </p:nvSpPr>
          <p:spPr>
            <a:xfrm>
              <a:off x="0" y="0"/>
              <a:ext cx="2160000" cy="360000"/>
            </a:xfrm>
            <a:prstGeom prst="rect">
              <a:avLst/>
            </a:prstGeom>
            <a:solidFill>
              <a:srgbClr val="98C8E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#98C8E8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A09E745-1763-4FBC-9592-67F5C7CD8BB7}"/>
                </a:ext>
              </a:extLst>
            </p:cNvPr>
            <p:cNvSpPr/>
            <p:nvPr/>
          </p:nvSpPr>
          <p:spPr>
            <a:xfrm>
              <a:off x="0" y="1800000"/>
              <a:ext cx="2160000" cy="360000"/>
            </a:xfrm>
            <a:prstGeom prst="rect">
              <a:avLst/>
            </a:prstGeom>
            <a:solidFill>
              <a:srgbClr val="CFA72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#CFA726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53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1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矩形 206">
            <a:extLst>
              <a:ext uri="{FF2B5EF4-FFF2-40B4-BE49-F238E27FC236}">
                <a16:creationId xmlns:a16="http://schemas.microsoft.com/office/drawing/2014/main" id="{012A0C43-823F-D254-ACF1-54445A54DE84}"/>
              </a:ext>
            </a:extLst>
          </p:cNvPr>
          <p:cNvSpPr/>
          <p:nvPr/>
        </p:nvSpPr>
        <p:spPr>
          <a:xfrm>
            <a:off x="3599999" y="1080000"/>
            <a:ext cx="90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525466E7-6CBF-CA79-0146-EF924602BE90}"/>
              </a:ext>
            </a:extLst>
          </p:cNvPr>
          <p:cNvSpPr/>
          <p:nvPr/>
        </p:nvSpPr>
        <p:spPr>
          <a:xfrm>
            <a:off x="3599999" y="3240000"/>
            <a:ext cx="90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D833CA03-E720-9891-3345-017B45053B17}"/>
              </a:ext>
            </a:extLst>
          </p:cNvPr>
          <p:cNvSpPr/>
          <p:nvPr/>
        </p:nvSpPr>
        <p:spPr>
          <a:xfrm>
            <a:off x="3599998" y="5778000"/>
            <a:ext cx="90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2" name="2级件：*稻妻神之眼底框">
            <a:extLst>
              <a:ext uri="{FF2B5EF4-FFF2-40B4-BE49-F238E27FC236}">
                <a16:creationId xmlns:a16="http://schemas.microsoft.com/office/drawing/2014/main" id="{32C2C912-AADA-E73E-F441-ABE6322FB754}"/>
              </a:ext>
            </a:extLst>
          </p:cNvPr>
          <p:cNvGrpSpPr>
            <a:grpSpLocks noChangeAspect="1"/>
          </p:cNvGrpSpPr>
          <p:nvPr/>
        </p:nvGrpSpPr>
        <p:grpSpPr>
          <a:xfrm>
            <a:off x="3720222" y="1191707"/>
            <a:ext cx="662726" cy="775057"/>
            <a:chOff x="41935" y="9852"/>
            <a:chExt cx="769557" cy="900000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glow rad="25400">
              <a:srgbClr val="D7D7D7">
                <a:alpha val="10000"/>
              </a:srgbClr>
            </a:glow>
            <a:outerShdw blurRad="12700" sx="80000" sy="80000" algn="ctr" rotWithShape="0">
              <a:prstClr val="black">
                <a:alpha val="20000"/>
              </a:prstClr>
            </a:outerShdw>
          </a:effectLst>
        </p:grpSpPr>
        <p:sp>
          <p:nvSpPr>
            <p:cNvPr id="227" name="任意多边形: 形状 226">
              <a:extLst>
                <a:ext uri="{FF2B5EF4-FFF2-40B4-BE49-F238E27FC236}">
                  <a16:creationId xmlns:a16="http://schemas.microsoft.com/office/drawing/2014/main" id="{CBDFD827-E3CC-6D81-CAEB-78686A4F6F25}"/>
                </a:ext>
              </a:extLst>
            </p:cNvPr>
            <p:cNvSpPr>
              <a:spLocks/>
            </p:cNvSpPr>
            <p:nvPr/>
          </p:nvSpPr>
          <p:spPr>
            <a:xfrm flipH="1">
              <a:off x="41935" y="95537"/>
              <a:ext cx="769557" cy="677610"/>
            </a:xfrm>
            <a:custGeom>
              <a:avLst/>
              <a:gdLst>
                <a:gd name="connsiteX0" fmla="*/ 1371080 w 2721080"/>
                <a:gd name="connsiteY0" fmla="*/ 0 h 2395960"/>
                <a:gd name="connsiteX1" fmla="*/ 1360540 w 2721080"/>
                <a:gd name="connsiteY1" fmla="*/ 497 h 2395960"/>
                <a:gd name="connsiteX2" fmla="*/ 1350000 w 2721080"/>
                <a:gd name="connsiteY2" fmla="*/ 0 h 2395960"/>
                <a:gd name="connsiteX3" fmla="*/ 0 w 2721080"/>
                <a:gd name="connsiteY3" fmla="*/ 1260000 h 2395960"/>
                <a:gd name="connsiteX4" fmla="*/ 706510 w 2721080"/>
                <a:gd name="connsiteY4" fmla="*/ 2367925 h 2395960"/>
                <a:gd name="connsiteX5" fmla="*/ 768864 w 2721080"/>
                <a:gd name="connsiteY5" fmla="*/ 2395960 h 2395960"/>
                <a:gd name="connsiteX6" fmla="*/ 696361 w 2721080"/>
                <a:gd name="connsiteY6" fmla="*/ 2306725 h 2395960"/>
                <a:gd name="connsiteX7" fmla="*/ 650660 w 2721080"/>
                <a:gd name="connsiteY7" fmla="*/ 2272551 h 2395960"/>
                <a:gd name="connsiteX8" fmla="*/ 379235 w 2721080"/>
                <a:gd name="connsiteY8" fmla="*/ 1943343 h 2395960"/>
                <a:gd name="connsiteX9" fmla="*/ 347374 w 2721080"/>
                <a:gd name="connsiteY9" fmla="*/ 1877202 h 2395960"/>
                <a:gd name="connsiteX10" fmla="*/ 180000 w 2721080"/>
                <a:gd name="connsiteY10" fmla="*/ 1671204 h 2395960"/>
                <a:gd name="connsiteX11" fmla="*/ 276187 w 2721080"/>
                <a:gd name="connsiteY11" fmla="*/ 1671204 h 2395960"/>
                <a:gd name="connsiteX12" fmla="*/ 267213 w 2721080"/>
                <a:gd name="connsiteY12" fmla="*/ 1636304 h 2395960"/>
                <a:gd name="connsiteX13" fmla="*/ 244540 w 2721080"/>
                <a:gd name="connsiteY13" fmla="*/ 1411391 h 2395960"/>
                <a:gd name="connsiteX14" fmla="*/ 1360540 w 2721080"/>
                <a:gd name="connsiteY14" fmla="*/ 295391 h 2395960"/>
                <a:gd name="connsiteX15" fmla="*/ 2476540 w 2721080"/>
                <a:gd name="connsiteY15" fmla="*/ 1411391 h 2395960"/>
                <a:gd name="connsiteX16" fmla="*/ 2453867 w 2721080"/>
                <a:gd name="connsiteY16" fmla="*/ 1636304 h 2395960"/>
                <a:gd name="connsiteX17" fmla="*/ 2444893 w 2721080"/>
                <a:gd name="connsiteY17" fmla="*/ 1671204 h 2395960"/>
                <a:gd name="connsiteX18" fmla="*/ 2541080 w 2721080"/>
                <a:gd name="connsiteY18" fmla="*/ 1671204 h 2395960"/>
                <a:gd name="connsiteX19" fmla="*/ 2373706 w 2721080"/>
                <a:gd name="connsiteY19" fmla="*/ 1877202 h 2395960"/>
                <a:gd name="connsiteX20" fmla="*/ 2341845 w 2721080"/>
                <a:gd name="connsiteY20" fmla="*/ 1943343 h 2395960"/>
                <a:gd name="connsiteX21" fmla="*/ 2070420 w 2721080"/>
                <a:gd name="connsiteY21" fmla="*/ 2272551 h 2395960"/>
                <a:gd name="connsiteX22" fmla="*/ 2024719 w 2721080"/>
                <a:gd name="connsiteY22" fmla="*/ 2306725 h 2395960"/>
                <a:gd name="connsiteX23" fmla="*/ 1952216 w 2721080"/>
                <a:gd name="connsiteY23" fmla="*/ 2395960 h 2395960"/>
                <a:gd name="connsiteX24" fmla="*/ 2014570 w 2721080"/>
                <a:gd name="connsiteY24" fmla="*/ 2367925 h 2395960"/>
                <a:gd name="connsiteX25" fmla="*/ 2721080 w 2721080"/>
                <a:gd name="connsiteY25" fmla="*/ 1260000 h 2395960"/>
                <a:gd name="connsiteX26" fmla="*/ 1371080 w 2721080"/>
                <a:gd name="connsiteY26" fmla="*/ 0 h 2395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21080" h="2395960">
                  <a:moveTo>
                    <a:pt x="1371080" y="0"/>
                  </a:moveTo>
                  <a:lnTo>
                    <a:pt x="1360540" y="497"/>
                  </a:lnTo>
                  <a:lnTo>
                    <a:pt x="1350000" y="0"/>
                  </a:lnTo>
                  <a:cubicBezTo>
                    <a:pt x="604416" y="0"/>
                    <a:pt x="0" y="564121"/>
                    <a:pt x="0" y="1260000"/>
                  </a:cubicBezTo>
                  <a:cubicBezTo>
                    <a:pt x="0" y="1738417"/>
                    <a:pt x="285681" y="2154557"/>
                    <a:pt x="706510" y="2367925"/>
                  </a:cubicBezTo>
                  <a:lnTo>
                    <a:pt x="768864" y="2395960"/>
                  </a:lnTo>
                  <a:lnTo>
                    <a:pt x="696361" y="2306725"/>
                  </a:lnTo>
                  <a:lnTo>
                    <a:pt x="650660" y="2272551"/>
                  </a:lnTo>
                  <a:cubicBezTo>
                    <a:pt x="540426" y="2181577"/>
                    <a:pt x="447956" y="2069847"/>
                    <a:pt x="379235" y="1943343"/>
                  </a:cubicBezTo>
                  <a:lnTo>
                    <a:pt x="347374" y="1877202"/>
                  </a:lnTo>
                  <a:lnTo>
                    <a:pt x="180000" y="1671204"/>
                  </a:lnTo>
                  <a:lnTo>
                    <a:pt x="276187" y="1671204"/>
                  </a:lnTo>
                  <a:lnTo>
                    <a:pt x="267213" y="1636304"/>
                  </a:lnTo>
                  <a:cubicBezTo>
                    <a:pt x="252347" y="1563655"/>
                    <a:pt x="244540" y="1488435"/>
                    <a:pt x="244540" y="1411391"/>
                  </a:cubicBezTo>
                  <a:cubicBezTo>
                    <a:pt x="244540" y="795041"/>
                    <a:pt x="744190" y="295391"/>
                    <a:pt x="1360540" y="295391"/>
                  </a:cubicBezTo>
                  <a:cubicBezTo>
                    <a:pt x="1976890" y="295391"/>
                    <a:pt x="2476540" y="795041"/>
                    <a:pt x="2476540" y="1411391"/>
                  </a:cubicBezTo>
                  <a:cubicBezTo>
                    <a:pt x="2476540" y="1488435"/>
                    <a:pt x="2468733" y="1563655"/>
                    <a:pt x="2453867" y="1636304"/>
                  </a:cubicBezTo>
                  <a:lnTo>
                    <a:pt x="2444893" y="1671204"/>
                  </a:lnTo>
                  <a:lnTo>
                    <a:pt x="2541080" y="1671204"/>
                  </a:lnTo>
                  <a:lnTo>
                    <a:pt x="2373706" y="1877202"/>
                  </a:lnTo>
                  <a:lnTo>
                    <a:pt x="2341845" y="1943343"/>
                  </a:lnTo>
                  <a:cubicBezTo>
                    <a:pt x="2273124" y="2069847"/>
                    <a:pt x="2180654" y="2181577"/>
                    <a:pt x="2070420" y="2272551"/>
                  </a:cubicBezTo>
                  <a:lnTo>
                    <a:pt x="2024719" y="2306725"/>
                  </a:lnTo>
                  <a:lnTo>
                    <a:pt x="1952216" y="2395960"/>
                  </a:lnTo>
                  <a:lnTo>
                    <a:pt x="2014570" y="2367925"/>
                  </a:lnTo>
                  <a:cubicBezTo>
                    <a:pt x="2435399" y="2154557"/>
                    <a:pt x="2721080" y="1738417"/>
                    <a:pt x="2721080" y="1260000"/>
                  </a:cubicBezTo>
                  <a:cubicBezTo>
                    <a:pt x="2721080" y="564121"/>
                    <a:pt x="2116664" y="0"/>
                    <a:pt x="1371080" y="0"/>
                  </a:cubicBez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8" name="任意多边形: 形状 227">
              <a:extLst>
                <a:ext uri="{FF2B5EF4-FFF2-40B4-BE49-F238E27FC236}">
                  <a16:creationId xmlns:a16="http://schemas.microsoft.com/office/drawing/2014/main" id="{BD3808DC-7278-420A-BD01-5303A08F8A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88" y="146443"/>
              <a:ext cx="712688" cy="421732"/>
            </a:xfrm>
            <a:custGeom>
              <a:avLst/>
              <a:gdLst>
                <a:gd name="connsiteX0" fmla="*/ 1260000 w 2520000"/>
                <a:gd name="connsiteY0" fmla="*/ 0 h 1491204"/>
                <a:gd name="connsiteX1" fmla="*/ 2520000 w 2520000"/>
                <a:gd name="connsiteY1" fmla="*/ 1170000 h 1491204"/>
                <a:gd name="connsiteX2" fmla="*/ 2494401 w 2520000"/>
                <a:gd name="connsiteY2" fmla="*/ 1405796 h 1491204"/>
                <a:gd name="connsiteX3" fmla="*/ 2470751 w 2520000"/>
                <a:gd name="connsiteY3" fmla="*/ 1491204 h 1491204"/>
                <a:gd name="connsiteX4" fmla="*/ 2351718 w 2520000"/>
                <a:gd name="connsiteY4" fmla="*/ 1491204 h 1491204"/>
                <a:gd name="connsiteX5" fmla="*/ 2360692 w 2520000"/>
                <a:gd name="connsiteY5" fmla="*/ 1456304 h 1491204"/>
                <a:gd name="connsiteX6" fmla="*/ 2383365 w 2520000"/>
                <a:gd name="connsiteY6" fmla="*/ 1231391 h 1491204"/>
                <a:gd name="connsiteX7" fmla="*/ 1267365 w 2520000"/>
                <a:gd name="connsiteY7" fmla="*/ 115391 h 1491204"/>
                <a:gd name="connsiteX8" fmla="*/ 151365 w 2520000"/>
                <a:gd name="connsiteY8" fmla="*/ 1231391 h 1491204"/>
                <a:gd name="connsiteX9" fmla="*/ 174038 w 2520000"/>
                <a:gd name="connsiteY9" fmla="*/ 1456304 h 1491204"/>
                <a:gd name="connsiteX10" fmla="*/ 183012 w 2520000"/>
                <a:gd name="connsiteY10" fmla="*/ 1491204 h 1491204"/>
                <a:gd name="connsiteX11" fmla="*/ 49249 w 2520000"/>
                <a:gd name="connsiteY11" fmla="*/ 1491204 h 1491204"/>
                <a:gd name="connsiteX12" fmla="*/ 25599 w 2520000"/>
                <a:gd name="connsiteY12" fmla="*/ 1405796 h 1491204"/>
                <a:gd name="connsiteX13" fmla="*/ 0 w 2520000"/>
                <a:gd name="connsiteY13" fmla="*/ 1170000 h 1491204"/>
                <a:gd name="connsiteX14" fmla="*/ 1260000 w 2520000"/>
                <a:gd name="connsiteY14" fmla="*/ 0 h 1491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20000" h="1491204">
                  <a:moveTo>
                    <a:pt x="1260000" y="0"/>
                  </a:moveTo>
                  <a:cubicBezTo>
                    <a:pt x="1955879" y="0"/>
                    <a:pt x="2520000" y="523827"/>
                    <a:pt x="2520000" y="1170000"/>
                  </a:cubicBezTo>
                  <a:cubicBezTo>
                    <a:pt x="2520000" y="1250772"/>
                    <a:pt x="2511186" y="1329632"/>
                    <a:pt x="2494401" y="1405796"/>
                  </a:cubicBezTo>
                  <a:lnTo>
                    <a:pt x="2470751" y="1491204"/>
                  </a:lnTo>
                  <a:lnTo>
                    <a:pt x="2351718" y="1491204"/>
                  </a:lnTo>
                  <a:lnTo>
                    <a:pt x="2360692" y="1456304"/>
                  </a:lnTo>
                  <a:cubicBezTo>
                    <a:pt x="2375558" y="1383655"/>
                    <a:pt x="2383365" y="1308435"/>
                    <a:pt x="2383365" y="1231391"/>
                  </a:cubicBezTo>
                  <a:cubicBezTo>
                    <a:pt x="2383365" y="615041"/>
                    <a:pt x="1883715" y="115391"/>
                    <a:pt x="1267365" y="115391"/>
                  </a:cubicBezTo>
                  <a:cubicBezTo>
                    <a:pt x="651015" y="115391"/>
                    <a:pt x="151365" y="615041"/>
                    <a:pt x="151365" y="1231391"/>
                  </a:cubicBezTo>
                  <a:cubicBezTo>
                    <a:pt x="151365" y="1308435"/>
                    <a:pt x="159172" y="1383655"/>
                    <a:pt x="174038" y="1456304"/>
                  </a:cubicBezTo>
                  <a:lnTo>
                    <a:pt x="183012" y="1491204"/>
                  </a:lnTo>
                  <a:lnTo>
                    <a:pt x="49249" y="1491204"/>
                  </a:lnTo>
                  <a:lnTo>
                    <a:pt x="25599" y="1405796"/>
                  </a:lnTo>
                  <a:cubicBezTo>
                    <a:pt x="8815" y="1329632"/>
                    <a:pt x="0" y="1250772"/>
                    <a:pt x="0" y="1170000"/>
                  </a:cubicBezTo>
                  <a:cubicBezTo>
                    <a:pt x="0" y="523827"/>
                    <a:pt x="564121" y="0"/>
                    <a:pt x="1260000" y="0"/>
                  </a:cubicBez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9" name="任意多边形: 形状 228">
              <a:extLst>
                <a:ext uri="{FF2B5EF4-FFF2-40B4-BE49-F238E27FC236}">
                  <a16:creationId xmlns:a16="http://schemas.microsoft.com/office/drawing/2014/main" id="{B5F7CD5D-6997-617F-2472-A538211484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20" y="9852"/>
              <a:ext cx="749223" cy="362237"/>
            </a:xfrm>
            <a:custGeom>
              <a:avLst/>
              <a:gdLst>
                <a:gd name="connsiteX0" fmla="*/ 2334180 w 2649180"/>
                <a:gd name="connsiteY0" fmla="*/ 650833 h 1280833"/>
                <a:gd name="connsiteX1" fmla="*/ 2649180 w 2649180"/>
                <a:gd name="connsiteY1" fmla="*/ 965833 h 1280833"/>
                <a:gd name="connsiteX2" fmla="*/ 2334180 w 2649180"/>
                <a:gd name="connsiteY2" fmla="*/ 1280833 h 1280833"/>
                <a:gd name="connsiteX3" fmla="*/ 2019180 w 2649180"/>
                <a:gd name="connsiteY3" fmla="*/ 965833 h 1280833"/>
                <a:gd name="connsiteX4" fmla="*/ 2334180 w 2649180"/>
                <a:gd name="connsiteY4" fmla="*/ 650833 h 1280833"/>
                <a:gd name="connsiteX5" fmla="*/ 315000 w 2649180"/>
                <a:gd name="connsiteY5" fmla="*/ 650833 h 1280833"/>
                <a:gd name="connsiteX6" fmla="*/ 630000 w 2649180"/>
                <a:gd name="connsiteY6" fmla="*/ 965833 h 1280833"/>
                <a:gd name="connsiteX7" fmla="*/ 315000 w 2649180"/>
                <a:gd name="connsiteY7" fmla="*/ 1280833 h 1280833"/>
                <a:gd name="connsiteX8" fmla="*/ 0 w 2649180"/>
                <a:gd name="connsiteY8" fmla="*/ 965833 h 1280833"/>
                <a:gd name="connsiteX9" fmla="*/ 315000 w 2649180"/>
                <a:gd name="connsiteY9" fmla="*/ 650833 h 1280833"/>
                <a:gd name="connsiteX10" fmla="*/ 1324592 w 2649180"/>
                <a:gd name="connsiteY10" fmla="*/ 0 h 1280833"/>
                <a:gd name="connsiteX11" fmla="*/ 1729592 w 2649180"/>
                <a:gd name="connsiteY11" fmla="*/ 405000 h 1280833"/>
                <a:gd name="connsiteX12" fmla="*/ 1324592 w 2649180"/>
                <a:gd name="connsiteY12" fmla="*/ 810000 h 1280833"/>
                <a:gd name="connsiteX13" fmla="*/ 919592 w 2649180"/>
                <a:gd name="connsiteY13" fmla="*/ 405000 h 1280833"/>
                <a:gd name="connsiteX14" fmla="*/ 1324592 w 2649180"/>
                <a:gd name="connsiteY14" fmla="*/ 0 h 128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49180" h="1280833">
                  <a:moveTo>
                    <a:pt x="2334180" y="650833"/>
                  </a:moveTo>
                  <a:cubicBezTo>
                    <a:pt x="2508150" y="650833"/>
                    <a:pt x="2649180" y="791863"/>
                    <a:pt x="2649180" y="965833"/>
                  </a:cubicBezTo>
                  <a:cubicBezTo>
                    <a:pt x="2649180" y="1139803"/>
                    <a:pt x="2508150" y="1280833"/>
                    <a:pt x="2334180" y="1280833"/>
                  </a:cubicBezTo>
                  <a:cubicBezTo>
                    <a:pt x="2160210" y="1280833"/>
                    <a:pt x="2019180" y="1139803"/>
                    <a:pt x="2019180" y="965833"/>
                  </a:cubicBezTo>
                  <a:cubicBezTo>
                    <a:pt x="2019180" y="791863"/>
                    <a:pt x="2160210" y="650833"/>
                    <a:pt x="2334180" y="650833"/>
                  </a:cubicBezTo>
                  <a:close/>
                  <a:moveTo>
                    <a:pt x="315000" y="650833"/>
                  </a:moveTo>
                  <a:cubicBezTo>
                    <a:pt x="488970" y="650833"/>
                    <a:pt x="630000" y="791863"/>
                    <a:pt x="630000" y="965833"/>
                  </a:cubicBezTo>
                  <a:cubicBezTo>
                    <a:pt x="630000" y="1139803"/>
                    <a:pt x="488970" y="1280833"/>
                    <a:pt x="315000" y="1280833"/>
                  </a:cubicBezTo>
                  <a:cubicBezTo>
                    <a:pt x="141030" y="1280833"/>
                    <a:pt x="0" y="1139803"/>
                    <a:pt x="0" y="965833"/>
                  </a:cubicBezTo>
                  <a:cubicBezTo>
                    <a:pt x="0" y="791863"/>
                    <a:pt x="141030" y="650833"/>
                    <a:pt x="315000" y="650833"/>
                  </a:cubicBezTo>
                  <a:close/>
                  <a:moveTo>
                    <a:pt x="1324592" y="0"/>
                  </a:moveTo>
                  <a:cubicBezTo>
                    <a:pt x="1548267" y="0"/>
                    <a:pt x="1729592" y="181325"/>
                    <a:pt x="1729592" y="405000"/>
                  </a:cubicBezTo>
                  <a:cubicBezTo>
                    <a:pt x="1729592" y="628675"/>
                    <a:pt x="1548267" y="810000"/>
                    <a:pt x="1324592" y="810000"/>
                  </a:cubicBezTo>
                  <a:cubicBezTo>
                    <a:pt x="1100917" y="810000"/>
                    <a:pt x="919592" y="628675"/>
                    <a:pt x="919592" y="405000"/>
                  </a:cubicBezTo>
                  <a:cubicBezTo>
                    <a:pt x="919592" y="181325"/>
                    <a:pt x="1100917" y="0"/>
                    <a:pt x="1324592" y="0"/>
                  </a:cubicBez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0" name="任意多边形: 形状 229">
              <a:extLst>
                <a:ext uri="{FF2B5EF4-FFF2-40B4-BE49-F238E27FC236}">
                  <a16:creationId xmlns:a16="http://schemas.microsoft.com/office/drawing/2014/main" id="{73B386FE-A0D7-388E-6BC7-E4C343B957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374" y="50344"/>
              <a:ext cx="152719" cy="152719"/>
            </a:xfrm>
            <a:custGeom>
              <a:avLst/>
              <a:gdLst>
                <a:gd name="connsiteX0" fmla="*/ 76360 w 152719"/>
                <a:gd name="connsiteY0" fmla="*/ 0 h 152719"/>
                <a:gd name="connsiteX1" fmla="*/ 152719 w 152719"/>
                <a:gd name="connsiteY1" fmla="*/ 76360 h 152719"/>
                <a:gd name="connsiteX2" fmla="*/ 76360 w 152719"/>
                <a:gd name="connsiteY2" fmla="*/ 152719 h 152719"/>
                <a:gd name="connsiteX3" fmla="*/ 0 w 152719"/>
                <a:gd name="connsiteY3" fmla="*/ 76360 h 152719"/>
                <a:gd name="connsiteX4" fmla="*/ 76360 w 152719"/>
                <a:gd name="connsiteY4" fmla="*/ 0 h 152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719" h="152719">
                  <a:moveTo>
                    <a:pt x="76360" y="0"/>
                  </a:moveTo>
                  <a:cubicBezTo>
                    <a:pt x="118532" y="0"/>
                    <a:pt x="152719" y="34187"/>
                    <a:pt x="152719" y="76360"/>
                  </a:cubicBezTo>
                  <a:cubicBezTo>
                    <a:pt x="152719" y="118532"/>
                    <a:pt x="118532" y="152719"/>
                    <a:pt x="76360" y="152719"/>
                  </a:cubicBezTo>
                  <a:cubicBezTo>
                    <a:pt x="34187" y="152719"/>
                    <a:pt x="0" y="118532"/>
                    <a:pt x="0" y="76360"/>
                  </a:cubicBezTo>
                  <a:cubicBezTo>
                    <a:pt x="0" y="34187"/>
                    <a:pt x="34187" y="0"/>
                    <a:pt x="76360" y="0"/>
                  </a:cubicBez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1" name="任意多边形: 形状 230">
              <a:extLst>
                <a:ext uri="{FF2B5EF4-FFF2-40B4-BE49-F238E27FC236}">
                  <a16:creationId xmlns:a16="http://schemas.microsoft.com/office/drawing/2014/main" id="{DEBB56A7-D4E7-0837-A574-8EDE8A7535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13" y="234408"/>
              <a:ext cx="101813" cy="101813"/>
            </a:xfrm>
            <a:custGeom>
              <a:avLst/>
              <a:gdLst>
                <a:gd name="connsiteX0" fmla="*/ 50906 w 101813"/>
                <a:gd name="connsiteY0" fmla="*/ 0 h 101813"/>
                <a:gd name="connsiteX1" fmla="*/ 101813 w 101813"/>
                <a:gd name="connsiteY1" fmla="*/ 50907 h 101813"/>
                <a:gd name="connsiteX2" fmla="*/ 50906 w 101813"/>
                <a:gd name="connsiteY2" fmla="*/ 101813 h 101813"/>
                <a:gd name="connsiteX3" fmla="*/ 0 w 101813"/>
                <a:gd name="connsiteY3" fmla="*/ 50907 h 101813"/>
                <a:gd name="connsiteX4" fmla="*/ 50906 w 101813"/>
                <a:gd name="connsiteY4" fmla="*/ 0 h 101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813" h="101813">
                  <a:moveTo>
                    <a:pt x="50906" y="0"/>
                  </a:moveTo>
                  <a:cubicBezTo>
                    <a:pt x="79021" y="0"/>
                    <a:pt x="101813" y="22792"/>
                    <a:pt x="101813" y="50907"/>
                  </a:cubicBezTo>
                  <a:cubicBezTo>
                    <a:pt x="101813" y="79021"/>
                    <a:pt x="79021" y="101813"/>
                    <a:pt x="50906" y="101813"/>
                  </a:cubicBezTo>
                  <a:cubicBezTo>
                    <a:pt x="22792" y="101813"/>
                    <a:pt x="0" y="79021"/>
                    <a:pt x="0" y="50907"/>
                  </a:cubicBezTo>
                  <a:cubicBezTo>
                    <a:pt x="0" y="22792"/>
                    <a:pt x="22792" y="0"/>
                    <a:pt x="50906" y="0"/>
                  </a:cubicBez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2" name="任意多边形: 形状 231">
              <a:extLst>
                <a:ext uri="{FF2B5EF4-FFF2-40B4-BE49-F238E27FC236}">
                  <a16:creationId xmlns:a16="http://schemas.microsoft.com/office/drawing/2014/main" id="{BCB22EB8-4E95-3BE6-9C2D-0236BDA1A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9940" y="234408"/>
              <a:ext cx="101813" cy="101813"/>
            </a:xfrm>
            <a:custGeom>
              <a:avLst/>
              <a:gdLst>
                <a:gd name="connsiteX0" fmla="*/ 50907 w 101813"/>
                <a:gd name="connsiteY0" fmla="*/ 0 h 101813"/>
                <a:gd name="connsiteX1" fmla="*/ 101813 w 101813"/>
                <a:gd name="connsiteY1" fmla="*/ 50907 h 101813"/>
                <a:gd name="connsiteX2" fmla="*/ 50907 w 101813"/>
                <a:gd name="connsiteY2" fmla="*/ 101813 h 101813"/>
                <a:gd name="connsiteX3" fmla="*/ 0 w 101813"/>
                <a:gd name="connsiteY3" fmla="*/ 50907 h 101813"/>
                <a:gd name="connsiteX4" fmla="*/ 50907 w 101813"/>
                <a:gd name="connsiteY4" fmla="*/ 0 h 101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813" h="101813">
                  <a:moveTo>
                    <a:pt x="50907" y="0"/>
                  </a:moveTo>
                  <a:cubicBezTo>
                    <a:pt x="79021" y="0"/>
                    <a:pt x="101813" y="22792"/>
                    <a:pt x="101813" y="50907"/>
                  </a:cubicBezTo>
                  <a:cubicBezTo>
                    <a:pt x="101813" y="79021"/>
                    <a:pt x="79021" y="101813"/>
                    <a:pt x="50907" y="101813"/>
                  </a:cubicBezTo>
                  <a:cubicBezTo>
                    <a:pt x="22792" y="101813"/>
                    <a:pt x="0" y="79021"/>
                    <a:pt x="0" y="50907"/>
                  </a:cubicBezTo>
                  <a:cubicBezTo>
                    <a:pt x="0" y="22792"/>
                    <a:pt x="22792" y="0"/>
                    <a:pt x="50907" y="0"/>
                  </a:cubicBez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C3645AE7-3A50-A49E-3AE3-1D97E8891571}"/>
                </a:ext>
              </a:extLst>
            </p:cNvPr>
            <p:cNvGrpSpPr/>
            <p:nvPr/>
          </p:nvGrpSpPr>
          <p:grpSpPr>
            <a:xfrm>
              <a:off x="130605" y="569685"/>
              <a:ext cx="592215" cy="340167"/>
              <a:chOff x="1411426" y="3479844"/>
              <a:chExt cx="2094016" cy="1202801"/>
            </a:xfrm>
            <a:grpFill/>
          </p:grpSpPr>
          <p:sp>
            <p:nvSpPr>
              <p:cNvPr id="235" name="任意多边形: 形状 234">
                <a:extLst>
                  <a:ext uri="{FF2B5EF4-FFF2-40B4-BE49-F238E27FC236}">
                    <a16:creationId xmlns:a16="http://schemas.microsoft.com/office/drawing/2014/main" id="{4F5E1185-98B8-2523-177A-B5F81C6584E7}"/>
                  </a:ext>
                </a:extLst>
              </p:cNvPr>
              <p:cNvSpPr/>
              <p:nvPr/>
            </p:nvSpPr>
            <p:spPr>
              <a:xfrm flipH="1">
                <a:off x="1767682" y="3479844"/>
                <a:ext cx="1737760" cy="1202801"/>
              </a:xfrm>
              <a:custGeom>
                <a:avLst/>
                <a:gdLst>
                  <a:gd name="connsiteX0" fmla="*/ 308517 w 1737761"/>
                  <a:gd name="connsiteY0" fmla="*/ 0 h 1202801"/>
                  <a:gd name="connsiteX1" fmla="*/ 1737761 w 1737761"/>
                  <a:gd name="connsiteY1" fmla="*/ 964038 h 1202801"/>
                  <a:gd name="connsiteX2" fmla="*/ 1576713 w 1737761"/>
                  <a:gd name="connsiteY2" fmla="*/ 1202801 h 1202801"/>
                  <a:gd name="connsiteX3" fmla="*/ 203827 w 1737761"/>
                  <a:gd name="connsiteY3" fmla="*/ 276776 h 1202801"/>
                  <a:gd name="connsiteX4" fmla="*/ 203826 w 1737761"/>
                  <a:gd name="connsiteY4" fmla="*/ 276777 h 1202801"/>
                  <a:gd name="connsiteX5" fmla="*/ 25913 w 1737761"/>
                  <a:gd name="connsiteY5" fmla="*/ 156773 h 1202801"/>
                  <a:gd name="connsiteX6" fmla="*/ 0 w 1737761"/>
                  <a:gd name="connsiteY6" fmla="*/ 93621 h 1202801"/>
                  <a:gd name="connsiteX7" fmla="*/ 254115 w 1737761"/>
                  <a:gd name="connsiteY7" fmla="*/ 80655 h 1202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37761" h="1202801">
                    <a:moveTo>
                      <a:pt x="308517" y="0"/>
                    </a:moveTo>
                    <a:lnTo>
                      <a:pt x="1737761" y="964038"/>
                    </a:lnTo>
                    <a:lnTo>
                      <a:pt x="1576713" y="1202801"/>
                    </a:lnTo>
                    <a:lnTo>
                      <a:pt x="203827" y="276776"/>
                    </a:lnTo>
                    <a:lnTo>
                      <a:pt x="203826" y="276777"/>
                    </a:lnTo>
                    <a:lnTo>
                      <a:pt x="25913" y="156773"/>
                    </a:lnTo>
                    <a:lnTo>
                      <a:pt x="0" y="93621"/>
                    </a:lnTo>
                    <a:lnTo>
                      <a:pt x="254115" y="80655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6" name="任意多边形: 形状 235">
                <a:extLst>
                  <a:ext uri="{FF2B5EF4-FFF2-40B4-BE49-F238E27FC236}">
                    <a16:creationId xmlns:a16="http://schemas.microsoft.com/office/drawing/2014/main" id="{5B1FD199-FDE1-DF18-88B8-2D76A73B0F0A}"/>
                  </a:ext>
                </a:extLst>
              </p:cNvPr>
              <p:cNvSpPr/>
              <p:nvPr/>
            </p:nvSpPr>
            <p:spPr>
              <a:xfrm>
                <a:off x="1411426" y="3479844"/>
                <a:ext cx="1737760" cy="1202801"/>
              </a:xfrm>
              <a:custGeom>
                <a:avLst/>
                <a:gdLst>
                  <a:gd name="connsiteX0" fmla="*/ 308517 w 1737761"/>
                  <a:gd name="connsiteY0" fmla="*/ 0 h 1202801"/>
                  <a:gd name="connsiteX1" fmla="*/ 1737761 w 1737761"/>
                  <a:gd name="connsiteY1" fmla="*/ 964038 h 1202801"/>
                  <a:gd name="connsiteX2" fmla="*/ 1576713 w 1737761"/>
                  <a:gd name="connsiteY2" fmla="*/ 1202801 h 1202801"/>
                  <a:gd name="connsiteX3" fmla="*/ 203827 w 1737761"/>
                  <a:gd name="connsiteY3" fmla="*/ 276776 h 1202801"/>
                  <a:gd name="connsiteX4" fmla="*/ 203826 w 1737761"/>
                  <a:gd name="connsiteY4" fmla="*/ 276777 h 1202801"/>
                  <a:gd name="connsiteX5" fmla="*/ 25913 w 1737761"/>
                  <a:gd name="connsiteY5" fmla="*/ 156773 h 1202801"/>
                  <a:gd name="connsiteX6" fmla="*/ 0 w 1737761"/>
                  <a:gd name="connsiteY6" fmla="*/ 93621 h 1202801"/>
                  <a:gd name="connsiteX7" fmla="*/ 254115 w 1737761"/>
                  <a:gd name="connsiteY7" fmla="*/ 80655 h 1202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37761" h="1202801">
                    <a:moveTo>
                      <a:pt x="308517" y="0"/>
                    </a:moveTo>
                    <a:lnTo>
                      <a:pt x="1737761" y="964038"/>
                    </a:lnTo>
                    <a:lnTo>
                      <a:pt x="1576713" y="1202801"/>
                    </a:lnTo>
                    <a:lnTo>
                      <a:pt x="203827" y="276776"/>
                    </a:lnTo>
                    <a:lnTo>
                      <a:pt x="203826" y="276777"/>
                    </a:lnTo>
                    <a:lnTo>
                      <a:pt x="25913" y="156773"/>
                    </a:lnTo>
                    <a:lnTo>
                      <a:pt x="0" y="93621"/>
                    </a:lnTo>
                    <a:lnTo>
                      <a:pt x="254115" y="80655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34" name="椭圆 233">
              <a:extLst>
                <a:ext uri="{FF2B5EF4-FFF2-40B4-BE49-F238E27FC236}">
                  <a16:creationId xmlns:a16="http://schemas.microsoft.com/office/drawing/2014/main" id="{C23ECE74-1AC3-F456-F51A-E134703ADE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9201" y="241286"/>
              <a:ext cx="509063" cy="509064"/>
            </a:xfrm>
            <a:prstGeom prst="ellipse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214" name="2级件：*蒙德神之眼底框">
            <a:extLst>
              <a:ext uri="{FF2B5EF4-FFF2-40B4-BE49-F238E27FC236}">
                <a16:creationId xmlns:a16="http://schemas.microsoft.com/office/drawing/2014/main" id="{747E95F9-C407-A5CB-8ACB-FF44B01841BB}"/>
              </a:ext>
            </a:extLst>
          </p:cNvPr>
          <p:cNvSpPr>
            <a:spLocks noChangeAspect="1"/>
          </p:cNvSpPr>
          <p:nvPr/>
        </p:nvSpPr>
        <p:spPr>
          <a:xfrm>
            <a:off x="3695049" y="3426309"/>
            <a:ext cx="709896" cy="725322"/>
          </a:xfrm>
          <a:custGeom>
            <a:avLst/>
            <a:gdLst>
              <a:gd name="connsiteX0" fmla="*/ 1406844 w 2813690"/>
              <a:gd name="connsiteY0" fmla="*/ 2605411 h 2874832"/>
              <a:gd name="connsiteX1" fmla="*/ 1462247 w 2813690"/>
              <a:gd name="connsiteY1" fmla="*/ 2608209 h 2874832"/>
              <a:gd name="connsiteX2" fmla="*/ 1487813 w 2813690"/>
              <a:gd name="connsiteY2" fmla="*/ 2629303 h 2874832"/>
              <a:gd name="connsiteX3" fmla="*/ 1548323 w 2813690"/>
              <a:gd name="connsiteY3" fmla="*/ 2702641 h 2874832"/>
              <a:gd name="connsiteX4" fmla="*/ 1529460 w 2813690"/>
              <a:gd name="connsiteY4" fmla="*/ 2718204 h 2874832"/>
              <a:gd name="connsiteX5" fmla="*/ 1419562 w 2813690"/>
              <a:gd name="connsiteY5" fmla="*/ 2851402 h 2874832"/>
              <a:gd name="connsiteX6" fmla="*/ 1406845 w 2813690"/>
              <a:gd name="connsiteY6" fmla="*/ 2874832 h 2874832"/>
              <a:gd name="connsiteX7" fmla="*/ 1394127 w 2813690"/>
              <a:gd name="connsiteY7" fmla="*/ 2851402 h 2874832"/>
              <a:gd name="connsiteX8" fmla="*/ 1284229 w 2813690"/>
              <a:gd name="connsiteY8" fmla="*/ 2718204 h 2874832"/>
              <a:gd name="connsiteX9" fmla="*/ 1265373 w 2813690"/>
              <a:gd name="connsiteY9" fmla="*/ 2702646 h 2874832"/>
              <a:gd name="connsiteX10" fmla="*/ 1325886 w 2813690"/>
              <a:gd name="connsiteY10" fmla="*/ 2629303 h 2874832"/>
              <a:gd name="connsiteX11" fmla="*/ 1351454 w 2813690"/>
              <a:gd name="connsiteY11" fmla="*/ 2608208 h 2874832"/>
              <a:gd name="connsiteX12" fmla="*/ 1588849 w 2813690"/>
              <a:gd name="connsiteY12" fmla="*/ 2380296 h 2874832"/>
              <a:gd name="connsiteX13" fmla="*/ 1678498 w 2813690"/>
              <a:gd name="connsiteY13" fmla="*/ 2488951 h 2874832"/>
              <a:gd name="connsiteX14" fmla="*/ 1794890 w 2813690"/>
              <a:gd name="connsiteY14" fmla="*/ 2584983 h 2874832"/>
              <a:gd name="connsiteX15" fmla="*/ 1743717 w 2813690"/>
              <a:gd name="connsiteY15" fmla="*/ 2592793 h 2874832"/>
              <a:gd name="connsiteX16" fmla="*/ 1615648 w 2813690"/>
              <a:gd name="connsiteY16" fmla="*/ 2629120 h 2874832"/>
              <a:gd name="connsiteX17" fmla="*/ 1569720 w 2813690"/>
              <a:gd name="connsiteY17" fmla="*/ 2649872 h 2874832"/>
              <a:gd name="connsiteX18" fmla="*/ 1444046 w 2813690"/>
              <a:gd name="connsiteY18" fmla="*/ 2546181 h 2874832"/>
              <a:gd name="connsiteX19" fmla="*/ 1429258 w 2813690"/>
              <a:gd name="connsiteY19" fmla="*/ 2537197 h 2874832"/>
              <a:gd name="connsiteX20" fmla="*/ 1435072 w 2813690"/>
              <a:gd name="connsiteY20" fmla="*/ 2528807 h 2874832"/>
              <a:gd name="connsiteX21" fmla="*/ 1506719 w 2813690"/>
              <a:gd name="connsiteY21" fmla="*/ 2448059 h 2874832"/>
              <a:gd name="connsiteX22" fmla="*/ 1224841 w 2813690"/>
              <a:gd name="connsiteY22" fmla="*/ 2380296 h 2874832"/>
              <a:gd name="connsiteX23" fmla="*/ 1306971 w 2813690"/>
              <a:gd name="connsiteY23" fmla="*/ 2448059 h 2874832"/>
              <a:gd name="connsiteX24" fmla="*/ 1378618 w 2813690"/>
              <a:gd name="connsiteY24" fmla="*/ 2528807 h 2874832"/>
              <a:gd name="connsiteX25" fmla="*/ 1384432 w 2813690"/>
              <a:gd name="connsiteY25" fmla="*/ 2537197 h 2874832"/>
              <a:gd name="connsiteX26" fmla="*/ 1369644 w 2813690"/>
              <a:gd name="connsiteY26" fmla="*/ 2546181 h 2874832"/>
              <a:gd name="connsiteX27" fmla="*/ 1243970 w 2813690"/>
              <a:gd name="connsiteY27" fmla="*/ 2649872 h 2874832"/>
              <a:gd name="connsiteX28" fmla="*/ 1198042 w 2813690"/>
              <a:gd name="connsiteY28" fmla="*/ 2629120 h 2874832"/>
              <a:gd name="connsiteX29" fmla="*/ 1069973 w 2813690"/>
              <a:gd name="connsiteY29" fmla="*/ 2592793 h 2874832"/>
              <a:gd name="connsiteX30" fmla="*/ 1018800 w 2813690"/>
              <a:gd name="connsiteY30" fmla="*/ 2584983 h 2874832"/>
              <a:gd name="connsiteX31" fmla="*/ 1135192 w 2813690"/>
              <a:gd name="connsiteY31" fmla="*/ 2488951 h 2874832"/>
              <a:gd name="connsiteX32" fmla="*/ 989420 w 2813690"/>
              <a:gd name="connsiteY32" fmla="*/ 2258412 h 2874832"/>
              <a:gd name="connsiteX33" fmla="*/ 1018182 w 2813690"/>
              <a:gd name="connsiteY33" fmla="*/ 2267914 h 2874832"/>
              <a:gd name="connsiteX34" fmla="*/ 1051986 w 2813690"/>
              <a:gd name="connsiteY34" fmla="*/ 2295467 h 2874832"/>
              <a:gd name="connsiteX35" fmla="*/ 1059859 w 2813690"/>
              <a:gd name="connsiteY35" fmla="*/ 2393332 h 2874832"/>
              <a:gd name="connsiteX36" fmla="*/ 1006236 w 2813690"/>
              <a:gd name="connsiteY36" fmla="*/ 2444639 h 2874832"/>
              <a:gd name="connsiteX37" fmla="*/ 923971 w 2813690"/>
              <a:gd name="connsiteY37" fmla="*/ 2447173 h 2874832"/>
              <a:gd name="connsiteX38" fmla="*/ 941890 w 2813690"/>
              <a:gd name="connsiteY38" fmla="*/ 2431337 h 2874832"/>
              <a:gd name="connsiteX39" fmla="*/ 964017 w 2813690"/>
              <a:gd name="connsiteY39" fmla="*/ 2378287 h 2874832"/>
              <a:gd name="connsiteX40" fmla="*/ 930215 w 2813690"/>
              <a:gd name="connsiteY40" fmla="*/ 2306235 h 2874832"/>
              <a:gd name="connsiteX41" fmla="*/ 949357 w 2813690"/>
              <a:gd name="connsiteY41" fmla="*/ 2268863 h 2874832"/>
              <a:gd name="connsiteX42" fmla="*/ 989420 w 2813690"/>
              <a:gd name="connsiteY42" fmla="*/ 2258412 h 2874832"/>
              <a:gd name="connsiteX43" fmla="*/ 1824271 w 2813690"/>
              <a:gd name="connsiteY43" fmla="*/ 2257340 h 2874832"/>
              <a:gd name="connsiteX44" fmla="*/ 1864334 w 2813690"/>
              <a:gd name="connsiteY44" fmla="*/ 2267791 h 2874832"/>
              <a:gd name="connsiteX45" fmla="*/ 1883476 w 2813690"/>
              <a:gd name="connsiteY45" fmla="*/ 2305163 h 2874832"/>
              <a:gd name="connsiteX46" fmla="*/ 1849674 w 2813690"/>
              <a:gd name="connsiteY46" fmla="*/ 2377215 h 2874832"/>
              <a:gd name="connsiteX47" fmla="*/ 1871801 w 2813690"/>
              <a:gd name="connsiteY47" fmla="*/ 2430265 h 2874832"/>
              <a:gd name="connsiteX48" fmla="*/ 1889720 w 2813690"/>
              <a:gd name="connsiteY48" fmla="*/ 2446101 h 2874832"/>
              <a:gd name="connsiteX49" fmla="*/ 1807455 w 2813690"/>
              <a:gd name="connsiteY49" fmla="*/ 2443567 h 2874832"/>
              <a:gd name="connsiteX50" fmla="*/ 1753833 w 2813690"/>
              <a:gd name="connsiteY50" fmla="*/ 2392260 h 2874832"/>
              <a:gd name="connsiteX51" fmla="*/ 1761706 w 2813690"/>
              <a:gd name="connsiteY51" fmla="*/ 2294395 h 2874832"/>
              <a:gd name="connsiteX52" fmla="*/ 1795509 w 2813690"/>
              <a:gd name="connsiteY52" fmla="*/ 2266842 h 2874832"/>
              <a:gd name="connsiteX53" fmla="*/ 1824271 w 2813690"/>
              <a:gd name="connsiteY53" fmla="*/ 2257340 h 2874832"/>
              <a:gd name="connsiteX54" fmla="*/ 1316845 w 2813690"/>
              <a:gd name="connsiteY54" fmla="*/ 2250000 h 2874832"/>
              <a:gd name="connsiteX55" fmla="*/ 1406845 w 2813690"/>
              <a:gd name="connsiteY55" fmla="*/ 2370000 h 2874832"/>
              <a:gd name="connsiteX56" fmla="*/ 1496845 w 2813690"/>
              <a:gd name="connsiteY56" fmla="*/ 2250000 h 2874832"/>
              <a:gd name="connsiteX57" fmla="*/ 2062233 w 2813690"/>
              <a:gd name="connsiteY57" fmla="*/ 2091088 h 2874832"/>
              <a:gd name="connsiteX58" fmla="*/ 2096440 w 2813690"/>
              <a:gd name="connsiteY58" fmla="*/ 2150603 h 2874832"/>
              <a:gd name="connsiteX59" fmla="*/ 2334024 w 2813690"/>
              <a:gd name="connsiteY59" fmla="*/ 2346247 h 2874832"/>
              <a:gd name="connsiteX60" fmla="*/ 2405108 w 2813690"/>
              <a:gd name="connsiteY60" fmla="*/ 2368313 h 2874832"/>
              <a:gd name="connsiteX61" fmla="*/ 2394476 w 2813690"/>
              <a:gd name="connsiteY61" fmla="*/ 2372204 h 2874832"/>
              <a:gd name="connsiteX62" fmla="*/ 2126844 w 2813690"/>
              <a:gd name="connsiteY62" fmla="*/ 2412666 h 2874832"/>
              <a:gd name="connsiteX63" fmla="*/ 1945463 w 2813690"/>
              <a:gd name="connsiteY63" fmla="*/ 2394381 h 2874832"/>
              <a:gd name="connsiteX64" fmla="*/ 1898203 w 2813690"/>
              <a:gd name="connsiteY64" fmla="*/ 2382230 h 2874832"/>
              <a:gd name="connsiteX65" fmla="*/ 1920004 w 2813690"/>
              <a:gd name="connsiteY65" fmla="*/ 2367531 h 2874832"/>
              <a:gd name="connsiteX66" fmla="*/ 1959545 w 2813690"/>
              <a:gd name="connsiteY66" fmla="*/ 2272071 h 2874832"/>
              <a:gd name="connsiteX67" fmla="*/ 1920004 w 2813690"/>
              <a:gd name="connsiteY67" fmla="*/ 2176612 h 2874832"/>
              <a:gd name="connsiteX68" fmla="*/ 1914256 w 2813690"/>
              <a:gd name="connsiteY68" fmla="*/ 2172737 h 2874832"/>
              <a:gd name="connsiteX69" fmla="*/ 1968704 w 2813690"/>
              <a:gd name="connsiteY69" fmla="*/ 2151284 h 2874832"/>
              <a:gd name="connsiteX70" fmla="*/ 2036511 w 2813690"/>
              <a:gd name="connsiteY70" fmla="*/ 2112310 h 2874832"/>
              <a:gd name="connsiteX71" fmla="*/ 751457 w 2813690"/>
              <a:gd name="connsiteY71" fmla="*/ 2091088 h 2874832"/>
              <a:gd name="connsiteX72" fmla="*/ 777179 w 2813690"/>
              <a:gd name="connsiteY72" fmla="*/ 2112310 h 2874832"/>
              <a:gd name="connsiteX73" fmla="*/ 844986 w 2813690"/>
              <a:gd name="connsiteY73" fmla="*/ 2151284 h 2874832"/>
              <a:gd name="connsiteX74" fmla="*/ 899434 w 2813690"/>
              <a:gd name="connsiteY74" fmla="*/ 2172737 h 2874832"/>
              <a:gd name="connsiteX75" fmla="*/ 893686 w 2813690"/>
              <a:gd name="connsiteY75" fmla="*/ 2176612 h 2874832"/>
              <a:gd name="connsiteX76" fmla="*/ 854145 w 2813690"/>
              <a:gd name="connsiteY76" fmla="*/ 2272071 h 2874832"/>
              <a:gd name="connsiteX77" fmla="*/ 893686 w 2813690"/>
              <a:gd name="connsiteY77" fmla="*/ 2367531 h 2874832"/>
              <a:gd name="connsiteX78" fmla="*/ 915487 w 2813690"/>
              <a:gd name="connsiteY78" fmla="*/ 2382230 h 2874832"/>
              <a:gd name="connsiteX79" fmla="*/ 868227 w 2813690"/>
              <a:gd name="connsiteY79" fmla="*/ 2394381 h 2874832"/>
              <a:gd name="connsiteX80" fmla="*/ 686846 w 2813690"/>
              <a:gd name="connsiteY80" fmla="*/ 2412666 h 2874832"/>
              <a:gd name="connsiteX81" fmla="*/ 419214 w 2813690"/>
              <a:gd name="connsiteY81" fmla="*/ 2372204 h 2874832"/>
              <a:gd name="connsiteX82" fmla="*/ 408582 w 2813690"/>
              <a:gd name="connsiteY82" fmla="*/ 2368313 h 2874832"/>
              <a:gd name="connsiteX83" fmla="*/ 479666 w 2813690"/>
              <a:gd name="connsiteY83" fmla="*/ 2346247 h 2874832"/>
              <a:gd name="connsiteX84" fmla="*/ 717250 w 2813690"/>
              <a:gd name="connsiteY84" fmla="*/ 2150603 h 2874832"/>
              <a:gd name="connsiteX85" fmla="*/ 2159258 w 2813690"/>
              <a:gd name="connsiteY85" fmla="*/ 869957 h 2874832"/>
              <a:gd name="connsiteX86" fmla="*/ 2213258 w 2813690"/>
              <a:gd name="connsiteY86" fmla="*/ 963487 h 2874832"/>
              <a:gd name="connsiteX87" fmla="*/ 2248612 w 2813690"/>
              <a:gd name="connsiteY87" fmla="*/ 880722 h 2874832"/>
              <a:gd name="connsiteX88" fmla="*/ 654432 w 2813690"/>
              <a:gd name="connsiteY88" fmla="*/ 869957 h 2874832"/>
              <a:gd name="connsiteX89" fmla="*/ 565078 w 2813690"/>
              <a:gd name="connsiteY89" fmla="*/ 880722 h 2874832"/>
              <a:gd name="connsiteX90" fmla="*/ 600432 w 2813690"/>
              <a:gd name="connsiteY90" fmla="*/ 963487 h 2874832"/>
              <a:gd name="connsiteX91" fmla="*/ 1406846 w 2813690"/>
              <a:gd name="connsiteY91" fmla="*/ 180000 h 2874832"/>
              <a:gd name="connsiteX92" fmla="*/ 1271846 w 2813690"/>
              <a:gd name="connsiteY92" fmla="*/ 450000 h 2874832"/>
              <a:gd name="connsiteX93" fmla="*/ 1541846 w 2813690"/>
              <a:gd name="connsiteY93" fmla="*/ 450000 h 2874832"/>
              <a:gd name="connsiteX94" fmla="*/ 1406847 w 2813690"/>
              <a:gd name="connsiteY94" fmla="*/ 0 h 2874832"/>
              <a:gd name="connsiteX95" fmla="*/ 1663746 w 2813690"/>
              <a:gd name="connsiteY95" fmla="*/ 513798 h 2874832"/>
              <a:gd name="connsiteX96" fmla="*/ 1725802 w 2813690"/>
              <a:gd name="connsiteY96" fmla="*/ 533062 h 2874832"/>
              <a:gd name="connsiteX97" fmla="*/ 1960521 w 2813690"/>
              <a:gd name="connsiteY97" fmla="*/ 378088 h 2874832"/>
              <a:gd name="connsiteX98" fmla="*/ 1943974 w 2813690"/>
              <a:gd name="connsiteY98" fmla="*/ 653771 h 2874832"/>
              <a:gd name="connsiteX99" fmla="*/ 2043242 w 2813690"/>
              <a:gd name="connsiteY99" fmla="*/ 735675 h 2874832"/>
              <a:gd name="connsiteX100" fmla="*/ 2064265 w 2813690"/>
              <a:gd name="connsiteY100" fmla="*/ 761155 h 2874832"/>
              <a:gd name="connsiteX101" fmla="*/ 2365527 w 2813690"/>
              <a:gd name="connsiteY101" fmla="*/ 813222 h 2874832"/>
              <a:gd name="connsiteX102" fmla="*/ 2262408 w 2813690"/>
              <a:gd name="connsiteY102" fmla="*/ 1093575 h 2874832"/>
              <a:gd name="connsiteX103" fmla="*/ 2266384 w 2813690"/>
              <a:gd name="connsiteY103" fmla="*/ 1104439 h 2874832"/>
              <a:gd name="connsiteX104" fmla="*/ 2306846 w 2813690"/>
              <a:gd name="connsiteY104" fmla="*/ 1372071 h 2874832"/>
              <a:gd name="connsiteX105" fmla="*/ 2259558 w 2813690"/>
              <a:gd name="connsiteY105" fmla="*/ 1660727 h 2874832"/>
              <a:gd name="connsiteX106" fmla="*/ 2258770 w 2813690"/>
              <a:gd name="connsiteY106" fmla="*/ 1662560 h 2874832"/>
              <a:gd name="connsiteX107" fmla="*/ 2276393 w 2813690"/>
              <a:gd name="connsiteY107" fmla="*/ 1703727 h 2874832"/>
              <a:gd name="connsiteX108" fmla="*/ 2770521 w 2813690"/>
              <a:gd name="connsiteY108" fmla="*/ 2077444 h 2874832"/>
              <a:gd name="connsiteX109" fmla="*/ 2813690 w 2813690"/>
              <a:gd name="connsiteY109" fmla="*/ 2084033 h 2874832"/>
              <a:gd name="connsiteX110" fmla="*/ 2786329 w 2813690"/>
              <a:gd name="connsiteY110" fmla="*/ 2106607 h 2874832"/>
              <a:gd name="connsiteX111" fmla="*/ 2383770 w 2813690"/>
              <a:gd name="connsiteY111" fmla="*/ 2229572 h 2874832"/>
              <a:gd name="connsiteX112" fmla="*/ 2238665 w 2813690"/>
              <a:gd name="connsiteY112" fmla="*/ 2214944 h 2874832"/>
              <a:gd name="connsiteX113" fmla="*/ 2157756 w 2813690"/>
              <a:gd name="connsiteY113" fmla="*/ 2189829 h 2874832"/>
              <a:gd name="connsiteX114" fmla="*/ 2222351 w 2813690"/>
              <a:gd name="connsiteY114" fmla="*/ 2077948 h 2874832"/>
              <a:gd name="connsiteX115" fmla="*/ 2200389 w 2813690"/>
              <a:gd name="connsiteY115" fmla="*/ 1995985 h 2874832"/>
              <a:gd name="connsiteX116" fmla="*/ 2102634 w 2813690"/>
              <a:gd name="connsiteY116" fmla="*/ 1939546 h 2874832"/>
              <a:gd name="connsiteX117" fmla="*/ 2035562 w 2813690"/>
              <a:gd name="connsiteY117" fmla="*/ 2016056 h 2874832"/>
              <a:gd name="connsiteX118" fmla="*/ 1674478 w 2813690"/>
              <a:gd name="connsiteY118" fmla="*/ 2231609 h 2874832"/>
              <a:gd name="connsiteX119" fmla="*/ 1610875 w 2813690"/>
              <a:gd name="connsiteY119" fmla="*/ 2247963 h 2874832"/>
              <a:gd name="connsiteX120" fmla="*/ 1406847 w 2813690"/>
              <a:gd name="connsiteY120" fmla="*/ 2520000 h 2874832"/>
              <a:gd name="connsiteX121" fmla="*/ 1202820 w 2813690"/>
              <a:gd name="connsiteY121" fmla="*/ 2247964 h 2874832"/>
              <a:gd name="connsiteX122" fmla="*/ 1139214 w 2813690"/>
              <a:gd name="connsiteY122" fmla="*/ 2231609 h 2874832"/>
              <a:gd name="connsiteX123" fmla="*/ 778130 w 2813690"/>
              <a:gd name="connsiteY123" fmla="*/ 2016056 h 2874832"/>
              <a:gd name="connsiteX124" fmla="*/ 711058 w 2813690"/>
              <a:gd name="connsiteY124" fmla="*/ 1939545 h 2874832"/>
              <a:gd name="connsiteX125" fmla="*/ 613301 w 2813690"/>
              <a:gd name="connsiteY125" fmla="*/ 1995985 h 2874832"/>
              <a:gd name="connsiteX126" fmla="*/ 591339 w 2813690"/>
              <a:gd name="connsiteY126" fmla="*/ 2077948 h 2874832"/>
              <a:gd name="connsiteX127" fmla="*/ 655934 w 2813690"/>
              <a:gd name="connsiteY127" fmla="*/ 2189829 h 2874832"/>
              <a:gd name="connsiteX128" fmla="*/ 575025 w 2813690"/>
              <a:gd name="connsiteY128" fmla="*/ 2214944 h 2874832"/>
              <a:gd name="connsiteX129" fmla="*/ 429920 w 2813690"/>
              <a:gd name="connsiteY129" fmla="*/ 2229572 h 2874832"/>
              <a:gd name="connsiteX130" fmla="*/ 27361 w 2813690"/>
              <a:gd name="connsiteY130" fmla="*/ 2106607 h 2874832"/>
              <a:gd name="connsiteX131" fmla="*/ 0 w 2813690"/>
              <a:gd name="connsiteY131" fmla="*/ 2084033 h 2874832"/>
              <a:gd name="connsiteX132" fmla="*/ 43169 w 2813690"/>
              <a:gd name="connsiteY132" fmla="*/ 2077444 h 2874832"/>
              <a:gd name="connsiteX133" fmla="*/ 537298 w 2813690"/>
              <a:gd name="connsiteY133" fmla="*/ 1703727 h 2874832"/>
              <a:gd name="connsiteX134" fmla="*/ 554921 w 2813690"/>
              <a:gd name="connsiteY134" fmla="*/ 1662558 h 2874832"/>
              <a:gd name="connsiteX135" fmla="*/ 554134 w 2813690"/>
              <a:gd name="connsiteY135" fmla="*/ 1660727 h 2874832"/>
              <a:gd name="connsiteX136" fmla="*/ 506846 w 2813690"/>
              <a:gd name="connsiteY136" fmla="*/ 1372071 h 2874832"/>
              <a:gd name="connsiteX137" fmla="*/ 547308 w 2813690"/>
              <a:gd name="connsiteY137" fmla="*/ 1104439 h 2874832"/>
              <a:gd name="connsiteX138" fmla="*/ 551284 w 2813690"/>
              <a:gd name="connsiteY138" fmla="*/ 1093575 h 2874832"/>
              <a:gd name="connsiteX139" fmla="*/ 448166 w 2813690"/>
              <a:gd name="connsiteY139" fmla="*/ 813222 h 2874832"/>
              <a:gd name="connsiteX140" fmla="*/ 749427 w 2813690"/>
              <a:gd name="connsiteY140" fmla="*/ 761155 h 2874832"/>
              <a:gd name="connsiteX141" fmla="*/ 770450 w 2813690"/>
              <a:gd name="connsiteY141" fmla="*/ 735675 h 2874832"/>
              <a:gd name="connsiteX142" fmla="*/ 869720 w 2813690"/>
              <a:gd name="connsiteY142" fmla="*/ 653770 h 2874832"/>
              <a:gd name="connsiteX143" fmla="*/ 853172 w 2813690"/>
              <a:gd name="connsiteY143" fmla="*/ 378086 h 2874832"/>
              <a:gd name="connsiteX144" fmla="*/ 1087891 w 2813690"/>
              <a:gd name="connsiteY144" fmla="*/ 533061 h 2874832"/>
              <a:gd name="connsiteX145" fmla="*/ 1149948 w 2813690"/>
              <a:gd name="connsiteY145" fmla="*/ 513798 h 287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813690" h="2874832">
                <a:moveTo>
                  <a:pt x="1406844" y="2605411"/>
                </a:moveTo>
                <a:lnTo>
                  <a:pt x="1462247" y="2608209"/>
                </a:lnTo>
                <a:lnTo>
                  <a:pt x="1487813" y="2629303"/>
                </a:lnTo>
                <a:lnTo>
                  <a:pt x="1548323" y="2702641"/>
                </a:lnTo>
                <a:lnTo>
                  <a:pt x="1529460" y="2718204"/>
                </a:lnTo>
                <a:cubicBezTo>
                  <a:pt x="1488743" y="2758921"/>
                  <a:pt x="1451909" y="2803522"/>
                  <a:pt x="1419562" y="2851402"/>
                </a:cubicBezTo>
                <a:lnTo>
                  <a:pt x="1406845" y="2874832"/>
                </a:lnTo>
                <a:lnTo>
                  <a:pt x="1394127" y="2851402"/>
                </a:lnTo>
                <a:cubicBezTo>
                  <a:pt x="1361780" y="2803522"/>
                  <a:pt x="1324946" y="2758921"/>
                  <a:pt x="1284229" y="2718204"/>
                </a:cubicBezTo>
                <a:lnTo>
                  <a:pt x="1265373" y="2702646"/>
                </a:lnTo>
                <a:lnTo>
                  <a:pt x="1325886" y="2629303"/>
                </a:lnTo>
                <a:lnTo>
                  <a:pt x="1351454" y="2608208"/>
                </a:lnTo>
                <a:close/>
                <a:moveTo>
                  <a:pt x="1588849" y="2380296"/>
                </a:moveTo>
                <a:lnTo>
                  <a:pt x="1678498" y="2488951"/>
                </a:lnTo>
                <a:lnTo>
                  <a:pt x="1794890" y="2584983"/>
                </a:lnTo>
                <a:lnTo>
                  <a:pt x="1743717" y="2592793"/>
                </a:lnTo>
                <a:cubicBezTo>
                  <a:pt x="1699776" y="2601785"/>
                  <a:pt x="1657001" y="2613979"/>
                  <a:pt x="1615648" y="2629120"/>
                </a:cubicBezTo>
                <a:lnTo>
                  <a:pt x="1569720" y="2649872"/>
                </a:lnTo>
                <a:lnTo>
                  <a:pt x="1444046" y="2546181"/>
                </a:lnTo>
                <a:lnTo>
                  <a:pt x="1429258" y="2537197"/>
                </a:lnTo>
                <a:lnTo>
                  <a:pt x="1435072" y="2528807"/>
                </a:lnTo>
                <a:cubicBezTo>
                  <a:pt x="1457339" y="2500473"/>
                  <a:pt x="1481271" y="2473508"/>
                  <a:pt x="1506719" y="2448059"/>
                </a:cubicBezTo>
                <a:close/>
                <a:moveTo>
                  <a:pt x="1224841" y="2380296"/>
                </a:moveTo>
                <a:lnTo>
                  <a:pt x="1306971" y="2448059"/>
                </a:lnTo>
                <a:cubicBezTo>
                  <a:pt x="1332419" y="2473508"/>
                  <a:pt x="1356351" y="2500473"/>
                  <a:pt x="1378618" y="2528807"/>
                </a:cubicBezTo>
                <a:lnTo>
                  <a:pt x="1384432" y="2537197"/>
                </a:lnTo>
                <a:lnTo>
                  <a:pt x="1369644" y="2546181"/>
                </a:lnTo>
                <a:lnTo>
                  <a:pt x="1243970" y="2649872"/>
                </a:lnTo>
                <a:lnTo>
                  <a:pt x="1198042" y="2629120"/>
                </a:lnTo>
                <a:cubicBezTo>
                  <a:pt x="1156689" y="2613979"/>
                  <a:pt x="1113914" y="2601785"/>
                  <a:pt x="1069973" y="2592793"/>
                </a:cubicBezTo>
                <a:lnTo>
                  <a:pt x="1018800" y="2584983"/>
                </a:lnTo>
                <a:lnTo>
                  <a:pt x="1135192" y="2488951"/>
                </a:lnTo>
                <a:close/>
                <a:moveTo>
                  <a:pt x="989420" y="2258412"/>
                </a:moveTo>
                <a:cubicBezTo>
                  <a:pt x="1002266" y="2260313"/>
                  <a:pt x="1013227" y="2265538"/>
                  <a:pt x="1018182" y="2267914"/>
                </a:cubicBezTo>
                <a:cubicBezTo>
                  <a:pt x="1031405" y="2273297"/>
                  <a:pt x="1043107" y="2282830"/>
                  <a:pt x="1051986" y="2295467"/>
                </a:cubicBezTo>
                <a:cubicBezTo>
                  <a:pt x="1069999" y="2323845"/>
                  <a:pt x="1073026" y="2361532"/>
                  <a:pt x="1059859" y="2393332"/>
                </a:cubicBezTo>
                <a:cubicBezTo>
                  <a:pt x="1048388" y="2417924"/>
                  <a:pt x="1029151" y="2436325"/>
                  <a:pt x="1006236" y="2444639"/>
                </a:cubicBezTo>
                <a:cubicBezTo>
                  <a:pt x="967682" y="2462215"/>
                  <a:pt x="925328" y="2455565"/>
                  <a:pt x="923971" y="2447173"/>
                </a:cubicBezTo>
                <a:cubicBezTo>
                  <a:pt x="923971" y="2443372"/>
                  <a:pt x="931573" y="2441946"/>
                  <a:pt x="941890" y="2431337"/>
                </a:cubicBezTo>
                <a:cubicBezTo>
                  <a:pt x="954949" y="2417735"/>
                  <a:pt x="962905" y="2398669"/>
                  <a:pt x="964017" y="2378287"/>
                </a:cubicBezTo>
                <a:cubicBezTo>
                  <a:pt x="963203" y="2344716"/>
                  <a:pt x="929129" y="2337590"/>
                  <a:pt x="930215" y="2306235"/>
                </a:cubicBezTo>
                <a:cubicBezTo>
                  <a:pt x="931804" y="2291191"/>
                  <a:pt x="938753" y="2277620"/>
                  <a:pt x="949357" y="2268863"/>
                </a:cubicBezTo>
                <a:cubicBezTo>
                  <a:pt x="961846" y="2257937"/>
                  <a:pt x="976575" y="2256512"/>
                  <a:pt x="989420" y="2258412"/>
                </a:cubicBezTo>
                <a:close/>
                <a:moveTo>
                  <a:pt x="1824271" y="2257340"/>
                </a:moveTo>
                <a:cubicBezTo>
                  <a:pt x="1837116" y="2255440"/>
                  <a:pt x="1851845" y="2256865"/>
                  <a:pt x="1864334" y="2267791"/>
                </a:cubicBezTo>
                <a:cubicBezTo>
                  <a:pt x="1874938" y="2276548"/>
                  <a:pt x="1881887" y="2290119"/>
                  <a:pt x="1883476" y="2305163"/>
                </a:cubicBezTo>
                <a:cubicBezTo>
                  <a:pt x="1884562" y="2336518"/>
                  <a:pt x="1850488" y="2343644"/>
                  <a:pt x="1849674" y="2377215"/>
                </a:cubicBezTo>
                <a:cubicBezTo>
                  <a:pt x="1850786" y="2397597"/>
                  <a:pt x="1858742" y="2416663"/>
                  <a:pt x="1871801" y="2430265"/>
                </a:cubicBezTo>
                <a:cubicBezTo>
                  <a:pt x="1882118" y="2440874"/>
                  <a:pt x="1889720" y="2442300"/>
                  <a:pt x="1889720" y="2446101"/>
                </a:cubicBezTo>
                <a:cubicBezTo>
                  <a:pt x="1888363" y="2454493"/>
                  <a:pt x="1846009" y="2461143"/>
                  <a:pt x="1807455" y="2443567"/>
                </a:cubicBezTo>
                <a:cubicBezTo>
                  <a:pt x="1784540" y="2435253"/>
                  <a:pt x="1765303" y="2416852"/>
                  <a:pt x="1753833" y="2392260"/>
                </a:cubicBezTo>
                <a:cubicBezTo>
                  <a:pt x="1740665" y="2360460"/>
                  <a:pt x="1743692" y="2322773"/>
                  <a:pt x="1761706" y="2294395"/>
                </a:cubicBezTo>
                <a:cubicBezTo>
                  <a:pt x="1770585" y="2281758"/>
                  <a:pt x="1782286" y="2272225"/>
                  <a:pt x="1795509" y="2266842"/>
                </a:cubicBezTo>
                <a:cubicBezTo>
                  <a:pt x="1800464" y="2264466"/>
                  <a:pt x="1811426" y="2259241"/>
                  <a:pt x="1824271" y="2257340"/>
                </a:cubicBezTo>
                <a:close/>
                <a:moveTo>
                  <a:pt x="1316845" y="2250000"/>
                </a:moveTo>
                <a:lnTo>
                  <a:pt x="1406845" y="2370000"/>
                </a:lnTo>
                <a:lnTo>
                  <a:pt x="1496845" y="2250000"/>
                </a:lnTo>
                <a:close/>
                <a:moveTo>
                  <a:pt x="2062233" y="2091088"/>
                </a:moveTo>
                <a:lnTo>
                  <a:pt x="2096440" y="2150603"/>
                </a:lnTo>
                <a:cubicBezTo>
                  <a:pt x="2154665" y="2236787"/>
                  <a:pt x="2237117" y="2305259"/>
                  <a:pt x="2334024" y="2346247"/>
                </a:cubicBezTo>
                <a:lnTo>
                  <a:pt x="2405108" y="2368313"/>
                </a:lnTo>
                <a:lnTo>
                  <a:pt x="2394476" y="2372204"/>
                </a:lnTo>
                <a:cubicBezTo>
                  <a:pt x="2309931" y="2398500"/>
                  <a:pt x="2220042" y="2412666"/>
                  <a:pt x="2126844" y="2412666"/>
                </a:cubicBezTo>
                <a:cubicBezTo>
                  <a:pt x="2064712" y="2412666"/>
                  <a:pt x="2004050" y="2406370"/>
                  <a:pt x="1945463" y="2394381"/>
                </a:cubicBezTo>
                <a:lnTo>
                  <a:pt x="1898203" y="2382230"/>
                </a:lnTo>
                <a:lnTo>
                  <a:pt x="1920004" y="2367531"/>
                </a:lnTo>
                <a:cubicBezTo>
                  <a:pt x="1944434" y="2343100"/>
                  <a:pt x="1959545" y="2309350"/>
                  <a:pt x="1959545" y="2272071"/>
                </a:cubicBezTo>
                <a:cubicBezTo>
                  <a:pt x="1959545" y="2234792"/>
                  <a:pt x="1944434" y="2201042"/>
                  <a:pt x="1920004" y="2176612"/>
                </a:cubicBezTo>
                <a:lnTo>
                  <a:pt x="1914256" y="2172737"/>
                </a:lnTo>
                <a:lnTo>
                  <a:pt x="1968704" y="2151284"/>
                </a:lnTo>
                <a:cubicBezTo>
                  <a:pt x="1992312" y="2139908"/>
                  <a:pt x="2014965" y="2126866"/>
                  <a:pt x="2036511" y="2112310"/>
                </a:cubicBezTo>
                <a:close/>
                <a:moveTo>
                  <a:pt x="751457" y="2091088"/>
                </a:moveTo>
                <a:lnTo>
                  <a:pt x="777179" y="2112310"/>
                </a:lnTo>
                <a:cubicBezTo>
                  <a:pt x="798725" y="2126866"/>
                  <a:pt x="821378" y="2139908"/>
                  <a:pt x="844986" y="2151284"/>
                </a:cubicBezTo>
                <a:lnTo>
                  <a:pt x="899434" y="2172737"/>
                </a:lnTo>
                <a:lnTo>
                  <a:pt x="893686" y="2176612"/>
                </a:lnTo>
                <a:cubicBezTo>
                  <a:pt x="869256" y="2201042"/>
                  <a:pt x="854145" y="2234792"/>
                  <a:pt x="854145" y="2272071"/>
                </a:cubicBezTo>
                <a:cubicBezTo>
                  <a:pt x="854145" y="2309350"/>
                  <a:pt x="869256" y="2343100"/>
                  <a:pt x="893686" y="2367531"/>
                </a:cubicBezTo>
                <a:lnTo>
                  <a:pt x="915487" y="2382230"/>
                </a:lnTo>
                <a:lnTo>
                  <a:pt x="868227" y="2394381"/>
                </a:lnTo>
                <a:cubicBezTo>
                  <a:pt x="809640" y="2406370"/>
                  <a:pt x="748978" y="2412666"/>
                  <a:pt x="686846" y="2412666"/>
                </a:cubicBezTo>
                <a:cubicBezTo>
                  <a:pt x="593648" y="2412666"/>
                  <a:pt x="503759" y="2398500"/>
                  <a:pt x="419214" y="2372204"/>
                </a:cubicBezTo>
                <a:lnTo>
                  <a:pt x="408582" y="2368313"/>
                </a:lnTo>
                <a:lnTo>
                  <a:pt x="479666" y="2346247"/>
                </a:lnTo>
                <a:cubicBezTo>
                  <a:pt x="576573" y="2305259"/>
                  <a:pt x="659025" y="2236787"/>
                  <a:pt x="717250" y="2150603"/>
                </a:cubicBezTo>
                <a:close/>
                <a:moveTo>
                  <a:pt x="2159258" y="869957"/>
                </a:moveTo>
                <a:lnTo>
                  <a:pt x="2213258" y="963487"/>
                </a:lnTo>
                <a:lnTo>
                  <a:pt x="2248612" y="880722"/>
                </a:lnTo>
                <a:close/>
                <a:moveTo>
                  <a:pt x="654432" y="869957"/>
                </a:moveTo>
                <a:lnTo>
                  <a:pt x="565078" y="880722"/>
                </a:lnTo>
                <a:lnTo>
                  <a:pt x="600432" y="963487"/>
                </a:lnTo>
                <a:close/>
                <a:moveTo>
                  <a:pt x="1406846" y="180000"/>
                </a:moveTo>
                <a:lnTo>
                  <a:pt x="1271846" y="450000"/>
                </a:lnTo>
                <a:lnTo>
                  <a:pt x="1541846" y="450000"/>
                </a:lnTo>
                <a:close/>
                <a:moveTo>
                  <a:pt x="1406847" y="0"/>
                </a:moveTo>
                <a:lnTo>
                  <a:pt x="1663746" y="513798"/>
                </a:lnTo>
                <a:lnTo>
                  <a:pt x="1725802" y="533062"/>
                </a:lnTo>
                <a:lnTo>
                  <a:pt x="1960521" y="378088"/>
                </a:lnTo>
                <a:lnTo>
                  <a:pt x="1943974" y="653771"/>
                </a:lnTo>
                <a:lnTo>
                  <a:pt x="2043242" y="735675"/>
                </a:lnTo>
                <a:lnTo>
                  <a:pt x="2064265" y="761155"/>
                </a:lnTo>
                <a:lnTo>
                  <a:pt x="2365527" y="813222"/>
                </a:lnTo>
                <a:lnTo>
                  <a:pt x="2262408" y="1093575"/>
                </a:lnTo>
                <a:lnTo>
                  <a:pt x="2266384" y="1104439"/>
                </a:lnTo>
                <a:cubicBezTo>
                  <a:pt x="2292680" y="1188984"/>
                  <a:pt x="2306846" y="1278873"/>
                  <a:pt x="2306846" y="1372071"/>
                </a:cubicBezTo>
                <a:cubicBezTo>
                  <a:pt x="2306846" y="1473036"/>
                  <a:pt x="2290221" y="1570117"/>
                  <a:pt x="2259558" y="1660727"/>
                </a:cubicBezTo>
                <a:lnTo>
                  <a:pt x="2258770" y="1662560"/>
                </a:lnTo>
                <a:lnTo>
                  <a:pt x="2276393" y="1703727"/>
                </a:lnTo>
                <a:cubicBezTo>
                  <a:pt x="2374909" y="1893220"/>
                  <a:pt x="2555211" y="2033385"/>
                  <a:pt x="2770521" y="2077444"/>
                </a:cubicBezTo>
                <a:lnTo>
                  <a:pt x="2813690" y="2084033"/>
                </a:lnTo>
                <a:lnTo>
                  <a:pt x="2786329" y="2106607"/>
                </a:lnTo>
                <a:cubicBezTo>
                  <a:pt x="2671416" y="2184241"/>
                  <a:pt x="2532887" y="2229572"/>
                  <a:pt x="2383770" y="2229572"/>
                </a:cubicBezTo>
                <a:cubicBezTo>
                  <a:pt x="2334064" y="2229572"/>
                  <a:pt x="2285535" y="2224535"/>
                  <a:pt x="2238665" y="2214944"/>
                </a:cubicBezTo>
                <a:lnTo>
                  <a:pt x="2157756" y="2189829"/>
                </a:lnTo>
                <a:lnTo>
                  <a:pt x="2222351" y="2077948"/>
                </a:lnTo>
                <a:cubicBezTo>
                  <a:pt x="2238920" y="2049249"/>
                  <a:pt x="2229087" y="2012554"/>
                  <a:pt x="2200389" y="1995985"/>
                </a:cubicBezTo>
                <a:lnTo>
                  <a:pt x="2102634" y="1939546"/>
                </a:lnTo>
                <a:lnTo>
                  <a:pt x="2035562" y="2016056"/>
                </a:lnTo>
                <a:cubicBezTo>
                  <a:pt x="1935137" y="2114115"/>
                  <a:pt x="1811864" y="2188878"/>
                  <a:pt x="1674478" y="2231609"/>
                </a:cubicBezTo>
                <a:lnTo>
                  <a:pt x="1610875" y="2247963"/>
                </a:lnTo>
                <a:lnTo>
                  <a:pt x="1406847" y="2520000"/>
                </a:lnTo>
                <a:lnTo>
                  <a:pt x="1202820" y="2247964"/>
                </a:lnTo>
                <a:lnTo>
                  <a:pt x="1139214" y="2231609"/>
                </a:lnTo>
                <a:cubicBezTo>
                  <a:pt x="1001828" y="2188877"/>
                  <a:pt x="878555" y="2114115"/>
                  <a:pt x="778130" y="2016056"/>
                </a:cubicBezTo>
                <a:lnTo>
                  <a:pt x="711058" y="1939545"/>
                </a:lnTo>
                <a:lnTo>
                  <a:pt x="613301" y="1995985"/>
                </a:lnTo>
                <a:cubicBezTo>
                  <a:pt x="584603" y="2012554"/>
                  <a:pt x="574770" y="2049249"/>
                  <a:pt x="591339" y="2077948"/>
                </a:cubicBezTo>
                <a:lnTo>
                  <a:pt x="655934" y="2189829"/>
                </a:lnTo>
                <a:lnTo>
                  <a:pt x="575025" y="2214944"/>
                </a:lnTo>
                <a:cubicBezTo>
                  <a:pt x="528155" y="2224535"/>
                  <a:pt x="479626" y="2229572"/>
                  <a:pt x="429920" y="2229572"/>
                </a:cubicBezTo>
                <a:cubicBezTo>
                  <a:pt x="280803" y="2229572"/>
                  <a:pt x="142274" y="2184241"/>
                  <a:pt x="27361" y="2106607"/>
                </a:cubicBezTo>
                <a:lnTo>
                  <a:pt x="0" y="2084033"/>
                </a:lnTo>
                <a:lnTo>
                  <a:pt x="43169" y="2077444"/>
                </a:lnTo>
                <a:cubicBezTo>
                  <a:pt x="258480" y="2033385"/>
                  <a:pt x="438782" y="1893220"/>
                  <a:pt x="537298" y="1703727"/>
                </a:cubicBezTo>
                <a:lnTo>
                  <a:pt x="554921" y="1662558"/>
                </a:lnTo>
                <a:lnTo>
                  <a:pt x="554134" y="1660727"/>
                </a:lnTo>
                <a:cubicBezTo>
                  <a:pt x="523471" y="1570117"/>
                  <a:pt x="506846" y="1473035"/>
                  <a:pt x="506846" y="1372071"/>
                </a:cubicBezTo>
                <a:cubicBezTo>
                  <a:pt x="506846" y="1278873"/>
                  <a:pt x="521012" y="1188984"/>
                  <a:pt x="547308" y="1104439"/>
                </a:cubicBezTo>
                <a:lnTo>
                  <a:pt x="551284" y="1093575"/>
                </a:lnTo>
                <a:lnTo>
                  <a:pt x="448166" y="813222"/>
                </a:lnTo>
                <a:lnTo>
                  <a:pt x="749427" y="761155"/>
                </a:lnTo>
                <a:lnTo>
                  <a:pt x="770450" y="735675"/>
                </a:lnTo>
                <a:lnTo>
                  <a:pt x="869720" y="653770"/>
                </a:lnTo>
                <a:lnTo>
                  <a:pt x="853172" y="378086"/>
                </a:lnTo>
                <a:lnTo>
                  <a:pt x="1087891" y="533061"/>
                </a:lnTo>
                <a:lnTo>
                  <a:pt x="1149948" y="513798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 w="1270">
            <a:noFill/>
          </a:ln>
          <a:effectLst>
            <a:glow rad="25400">
              <a:srgbClr val="D7D7D7">
                <a:alpha val="10000"/>
              </a:srgbClr>
            </a:glow>
            <a:outerShdw blurRad="12700" sx="80000" sy="80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  <a:sp3d contourW="6350" prstMaterial="softEdge">
            <a:bevelT w="2540" h="2540" prst="relaxedInset"/>
            <a:contourClr>
              <a:schemeClr val="bg1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15" name="2级件：*璃月神之眼底框">
            <a:extLst>
              <a:ext uri="{FF2B5EF4-FFF2-40B4-BE49-F238E27FC236}">
                <a16:creationId xmlns:a16="http://schemas.microsoft.com/office/drawing/2014/main" id="{AC7BE057-0C39-A2A9-699B-19D0DE3EB630}"/>
              </a:ext>
            </a:extLst>
          </p:cNvPr>
          <p:cNvGrpSpPr>
            <a:grpSpLocks noChangeAspect="1"/>
          </p:cNvGrpSpPr>
          <p:nvPr/>
        </p:nvGrpSpPr>
        <p:grpSpPr>
          <a:xfrm>
            <a:off x="3698088" y="5957091"/>
            <a:ext cx="703817" cy="703817"/>
            <a:chOff x="18005" y="126143"/>
            <a:chExt cx="828000" cy="828000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glow rad="25400">
              <a:srgbClr val="D7D7D7">
                <a:alpha val="10000"/>
              </a:srgbClr>
            </a:glow>
            <a:outerShdw blurRad="12700" sx="80000" sy="80000" algn="ctr" rotWithShape="0">
              <a:prstClr val="black">
                <a:alpha val="20000"/>
              </a:prstClr>
            </a:outerShdw>
          </a:effectLst>
        </p:grpSpPr>
        <p:sp>
          <p:nvSpPr>
            <p:cNvPr id="216" name="任意多边形: 形状 215">
              <a:extLst>
                <a:ext uri="{FF2B5EF4-FFF2-40B4-BE49-F238E27FC236}">
                  <a16:creationId xmlns:a16="http://schemas.microsoft.com/office/drawing/2014/main" id="{2B255224-AE9B-0AF4-ADCD-524582BAF099}"/>
                </a:ext>
              </a:extLst>
            </p:cNvPr>
            <p:cNvSpPr/>
            <p:nvPr/>
          </p:nvSpPr>
          <p:spPr>
            <a:xfrm>
              <a:off x="80654" y="187473"/>
              <a:ext cx="702703" cy="702703"/>
            </a:xfrm>
            <a:custGeom>
              <a:avLst/>
              <a:gdLst>
                <a:gd name="connsiteX0" fmla="*/ 411439 w 2160376"/>
                <a:gd name="connsiteY0" fmla="*/ 225188 h 2160376"/>
                <a:gd name="connsiteX1" fmla="*/ 225188 w 2160376"/>
                <a:gd name="connsiteY1" fmla="*/ 411439 h 2160376"/>
                <a:gd name="connsiteX2" fmla="*/ 225188 w 2160376"/>
                <a:gd name="connsiteY2" fmla="*/ 1703937 h 2160376"/>
                <a:gd name="connsiteX3" fmla="*/ 456439 w 2160376"/>
                <a:gd name="connsiteY3" fmla="*/ 1935188 h 2160376"/>
                <a:gd name="connsiteX4" fmla="*/ 1671439 w 2160376"/>
                <a:gd name="connsiteY4" fmla="*/ 1935188 h 2160376"/>
                <a:gd name="connsiteX5" fmla="*/ 1935188 w 2160376"/>
                <a:gd name="connsiteY5" fmla="*/ 1671439 h 2160376"/>
                <a:gd name="connsiteX6" fmla="*/ 1935188 w 2160376"/>
                <a:gd name="connsiteY6" fmla="*/ 443937 h 2160376"/>
                <a:gd name="connsiteX7" fmla="*/ 1716439 w 2160376"/>
                <a:gd name="connsiteY7" fmla="*/ 225188 h 2160376"/>
                <a:gd name="connsiteX8" fmla="*/ 540094 w 2160376"/>
                <a:gd name="connsiteY8" fmla="*/ 0 h 2160376"/>
                <a:gd name="connsiteX9" fmla="*/ 1620282 w 2160376"/>
                <a:gd name="connsiteY9" fmla="*/ 0 h 2160376"/>
                <a:gd name="connsiteX10" fmla="*/ 2160376 w 2160376"/>
                <a:gd name="connsiteY10" fmla="*/ 540094 h 2160376"/>
                <a:gd name="connsiteX11" fmla="*/ 2160376 w 2160376"/>
                <a:gd name="connsiteY11" fmla="*/ 1620282 h 2160376"/>
                <a:gd name="connsiteX12" fmla="*/ 1620282 w 2160376"/>
                <a:gd name="connsiteY12" fmla="*/ 2160376 h 2160376"/>
                <a:gd name="connsiteX13" fmla="*/ 540094 w 2160376"/>
                <a:gd name="connsiteY13" fmla="*/ 2160376 h 2160376"/>
                <a:gd name="connsiteX14" fmla="*/ 0 w 2160376"/>
                <a:gd name="connsiteY14" fmla="*/ 1620282 h 2160376"/>
                <a:gd name="connsiteX15" fmla="*/ 0 w 2160376"/>
                <a:gd name="connsiteY15" fmla="*/ 540094 h 21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60376" h="2160376">
                  <a:moveTo>
                    <a:pt x="411439" y="225188"/>
                  </a:moveTo>
                  <a:lnTo>
                    <a:pt x="225188" y="411439"/>
                  </a:lnTo>
                  <a:lnTo>
                    <a:pt x="225188" y="1703937"/>
                  </a:lnTo>
                  <a:lnTo>
                    <a:pt x="456439" y="1935188"/>
                  </a:lnTo>
                  <a:lnTo>
                    <a:pt x="1671439" y="1935188"/>
                  </a:lnTo>
                  <a:lnTo>
                    <a:pt x="1935188" y="1671439"/>
                  </a:lnTo>
                  <a:lnTo>
                    <a:pt x="1935188" y="443937"/>
                  </a:lnTo>
                  <a:lnTo>
                    <a:pt x="1716439" y="225188"/>
                  </a:lnTo>
                  <a:close/>
                  <a:moveTo>
                    <a:pt x="540094" y="0"/>
                  </a:moveTo>
                  <a:lnTo>
                    <a:pt x="1620282" y="0"/>
                  </a:lnTo>
                  <a:lnTo>
                    <a:pt x="2160376" y="540094"/>
                  </a:lnTo>
                  <a:lnTo>
                    <a:pt x="2160376" y="1620282"/>
                  </a:lnTo>
                  <a:lnTo>
                    <a:pt x="1620282" y="2160376"/>
                  </a:lnTo>
                  <a:lnTo>
                    <a:pt x="540094" y="2160376"/>
                  </a:lnTo>
                  <a:lnTo>
                    <a:pt x="0" y="1620282"/>
                  </a:lnTo>
                  <a:lnTo>
                    <a:pt x="0" y="540094"/>
                  </a:ln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54119950-69E2-45A5-7030-46465AEDC321}"/>
                </a:ext>
              </a:extLst>
            </p:cNvPr>
            <p:cNvSpPr/>
            <p:nvPr/>
          </p:nvSpPr>
          <p:spPr>
            <a:xfrm>
              <a:off x="18005" y="126143"/>
              <a:ext cx="828000" cy="828000"/>
            </a:xfrm>
            <a:custGeom>
              <a:avLst/>
              <a:gdLst>
                <a:gd name="connsiteX0" fmla="*/ 1272794 w 2545587"/>
                <a:gd name="connsiteY0" fmla="*/ 0 h 2545588"/>
                <a:gd name="connsiteX1" fmla="*/ 1654631 w 2545587"/>
                <a:gd name="connsiteY1" fmla="*/ 381838 h 2545588"/>
                <a:gd name="connsiteX2" fmla="*/ 1554834 w 2545587"/>
                <a:gd name="connsiteY2" fmla="*/ 481635 h 2545588"/>
                <a:gd name="connsiteX3" fmla="*/ 1625994 w 2545587"/>
                <a:gd name="connsiteY3" fmla="*/ 552794 h 2545588"/>
                <a:gd name="connsiteX4" fmla="*/ 1825586 w 2545587"/>
                <a:gd name="connsiteY4" fmla="*/ 552794 h 2545588"/>
                <a:gd name="connsiteX5" fmla="*/ 1992794 w 2545587"/>
                <a:gd name="connsiteY5" fmla="*/ 720003 h 2545588"/>
                <a:gd name="connsiteX6" fmla="*/ 1992794 w 2545587"/>
                <a:gd name="connsiteY6" fmla="*/ 919595 h 2545588"/>
                <a:gd name="connsiteX7" fmla="*/ 2061925 w 2545587"/>
                <a:gd name="connsiteY7" fmla="*/ 988726 h 2545588"/>
                <a:gd name="connsiteX8" fmla="*/ 2163750 w 2545587"/>
                <a:gd name="connsiteY8" fmla="*/ 886902 h 2545588"/>
                <a:gd name="connsiteX9" fmla="*/ 2545587 w 2545587"/>
                <a:gd name="connsiteY9" fmla="*/ 1268739 h 2545588"/>
                <a:gd name="connsiteX10" fmla="*/ 2163749 w 2545587"/>
                <a:gd name="connsiteY10" fmla="*/ 1650576 h 2545588"/>
                <a:gd name="connsiteX11" fmla="*/ 2061925 w 2545587"/>
                <a:gd name="connsiteY11" fmla="*/ 1548753 h 2545588"/>
                <a:gd name="connsiteX12" fmla="*/ 1992794 w 2545587"/>
                <a:gd name="connsiteY12" fmla="*/ 1617884 h 2545588"/>
                <a:gd name="connsiteX13" fmla="*/ 1992794 w 2545587"/>
                <a:gd name="connsiteY13" fmla="*/ 1825587 h 2545588"/>
                <a:gd name="connsiteX14" fmla="*/ 1825586 w 2545587"/>
                <a:gd name="connsiteY14" fmla="*/ 1992795 h 2545588"/>
                <a:gd name="connsiteX15" fmla="*/ 1617884 w 2545587"/>
                <a:gd name="connsiteY15" fmla="*/ 1992795 h 2545588"/>
                <a:gd name="connsiteX16" fmla="*/ 1550780 w 2545587"/>
                <a:gd name="connsiteY16" fmla="*/ 2059899 h 2545588"/>
                <a:gd name="connsiteX17" fmla="*/ 1654632 w 2545587"/>
                <a:gd name="connsiteY17" fmla="*/ 2163751 h 2545588"/>
                <a:gd name="connsiteX18" fmla="*/ 1272794 w 2545587"/>
                <a:gd name="connsiteY18" fmla="*/ 2545588 h 2545588"/>
                <a:gd name="connsiteX19" fmla="*/ 890957 w 2545587"/>
                <a:gd name="connsiteY19" fmla="*/ 2163751 h 2545588"/>
                <a:gd name="connsiteX20" fmla="*/ 994808 w 2545587"/>
                <a:gd name="connsiteY20" fmla="*/ 2059899 h 2545588"/>
                <a:gd name="connsiteX21" fmla="*/ 927704 w 2545587"/>
                <a:gd name="connsiteY21" fmla="*/ 1992795 h 2545588"/>
                <a:gd name="connsiteX22" fmla="*/ 720003 w 2545587"/>
                <a:gd name="connsiteY22" fmla="*/ 1992796 h 2545588"/>
                <a:gd name="connsiteX23" fmla="*/ 552794 w 2545587"/>
                <a:gd name="connsiteY23" fmla="*/ 1825587 h 2545588"/>
                <a:gd name="connsiteX24" fmla="*/ 552794 w 2545587"/>
                <a:gd name="connsiteY24" fmla="*/ 1617885 h 2545588"/>
                <a:gd name="connsiteX25" fmla="*/ 483662 w 2545587"/>
                <a:gd name="connsiteY25" fmla="*/ 1548753 h 2545588"/>
                <a:gd name="connsiteX26" fmla="*/ 381838 w 2545587"/>
                <a:gd name="connsiteY26" fmla="*/ 1650576 h 2545588"/>
                <a:gd name="connsiteX27" fmla="*/ 0 w 2545587"/>
                <a:gd name="connsiteY27" fmla="*/ 1268738 h 2545588"/>
                <a:gd name="connsiteX28" fmla="*/ 381838 w 2545587"/>
                <a:gd name="connsiteY28" fmla="*/ 886901 h 2545588"/>
                <a:gd name="connsiteX29" fmla="*/ 483663 w 2545587"/>
                <a:gd name="connsiteY29" fmla="*/ 988725 h 2545588"/>
                <a:gd name="connsiteX30" fmla="*/ 552794 w 2545587"/>
                <a:gd name="connsiteY30" fmla="*/ 919593 h 2545588"/>
                <a:gd name="connsiteX31" fmla="*/ 552794 w 2545587"/>
                <a:gd name="connsiteY31" fmla="*/ 720003 h 2545588"/>
                <a:gd name="connsiteX32" fmla="*/ 720002 w 2545587"/>
                <a:gd name="connsiteY32" fmla="*/ 552794 h 2545588"/>
                <a:gd name="connsiteX33" fmla="*/ 919594 w 2545587"/>
                <a:gd name="connsiteY33" fmla="*/ 552794 h 2545588"/>
                <a:gd name="connsiteX34" fmla="*/ 990753 w 2545587"/>
                <a:gd name="connsiteY34" fmla="*/ 481635 h 2545588"/>
                <a:gd name="connsiteX35" fmla="*/ 890956 w 2545587"/>
                <a:gd name="connsiteY35" fmla="*/ 381838 h 254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545587" h="2545588">
                  <a:moveTo>
                    <a:pt x="1272794" y="0"/>
                  </a:moveTo>
                  <a:lnTo>
                    <a:pt x="1654631" y="381838"/>
                  </a:lnTo>
                  <a:lnTo>
                    <a:pt x="1554834" y="481635"/>
                  </a:lnTo>
                  <a:lnTo>
                    <a:pt x="1625994" y="552794"/>
                  </a:lnTo>
                  <a:lnTo>
                    <a:pt x="1825586" y="552794"/>
                  </a:lnTo>
                  <a:lnTo>
                    <a:pt x="1992794" y="720003"/>
                  </a:lnTo>
                  <a:lnTo>
                    <a:pt x="1992794" y="919595"/>
                  </a:lnTo>
                  <a:lnTo>
                    <a:pt x="2061925" y="988726"/>
                  </a:lnTo>
                  <a:lnTo>
                    <a:pt x="2163750" y="886902"/>
                  </a:lnTo>
                  <a:lnTo>
                    <a:pt x="2545587" y="1268739"/>
                  </a:lnTo>
                  <a:lnTo>
                    <a:pt x="2163749" y="1650576"/>
                  </a:lnTo>
                  <a:lnTo>
                    <a:pt x="2061925" y="1548753"/>
                  </a:lnTo>
                  <a:lnTo>
                    <a:pt x="1992794" y="1617884"/>
                  </a:lnTo>
                  <a:lnTo>
                    <a:pt x="1992794" y="1825587"/>
                  </a:lnTo>
                  <a:lnTo>
                    <a:pt x="1825586" y="1992795"/>
                  </a:lnTo>
                  <a:lnTo>
                    <a:pt x="1617884" y="1992795"/>
                  </a:lnTo>
                  <a:lnTo>
                    <a:pt x="1550780" y="2059899"/>
                  </a:lnTo>
                  <a:lnTo>
                    <a:pt x="1654632" y="2163751"/>
                  </a:lnTo>
                  <a:lnTo>
                    <a:pt x="1272794" y="2545588"/>
                  </a:lnTo>
                  <a:lnTo>
                    <a:pt x="890957" y="2163751"/>
                  </a:lnTo>
                  <a:lnTo>
                    <a:pt x="994808" y="2059899"/>
                  </a:lnTo>
                  <a:lnTo>
                    <a:pt x="927704" y="1992795"/>
                  </a:lnTo>
                  <a:lnTo>
                    <a:pt x="720003" y="1992796"/>
                  </a:lnTo>
                  <a:lnTo>
                    <a:pt x="552794" y="1825587"/>
                  </a:lnTo>
                  <a:lnTo>
                    <a:pt x="552794" y="1617885"/>
                  </a:lnTo>
                  <a:lnTo>
                    <a:pt x="483662" y="1548753"/>
                  </a:lnTo>
                  <a:lnTo>
                    <a:pt x="381838" y="1650576"/>
                  </a:lnTo>
                  <a:lnTo>
                    <a:pt x="0" y="1268738"/>
                  </a:lnTo>
                  <a:lnTo>
                    <a:pt x="381838" y="886901"/>
                  </a:lnTo>
                  <a:lnTo>
                    <a:pt x="483663" y="988725"/>
                  </a:lnTo>
                  <a:lnTo>
                    <a:pt x="552794" y="919593"/>
                  </a:lnTo>
                  <a:lnTo>
                    <a:pt x="552794" y="720003"/>
                  </a:lnTo>
                  <a:lnTo>
                    <a:pt x="720002" y="552794"/>
                  </a:lnTo>
                  <a:lnTo>
                    <a:pt x="919594" y="552794"/>
                  </a:lnTo>
                  <a:lnTo>
                    <a:pt x="990753" y="481635"/>
                  </a:lnTo>
                  <a:lnTo>
                    <a:pt x="890956" y="381838"/>
                  </a:ln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id="{3BACFD6C-8184-F945-BFEC-23B43F09E930}"/>
              </a:ext>
            </a:extLst>
          </p:cNvPr>
          <p:cNvSpPr>
            <a:spLocks noChangeAspect="1"/>
          </p:cNvSpPr>
          <p:nvPr/>
        </p:nvSpPr>
        <p:spPr>
          <a:xfrm>
            <a:off x="3851999" y="1413000"/>
            <a:ext cx="395999" cy="396000"/>
          </a:xfrm>
          <a:prstGeom prst="ellipse">
            <a:avLst/>
          </a:prstGeom>
          <a:solidFill>
            <a:srgbClr val="7BB42D"/>
          </a:solidFill>
          <a:ln>
            <a:solidFill>
              <a:srgbClr val="7BB42D"/>
            </a:solidFill>
          </a:ln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0B534CA-9289-A048-9E97-2CA3B3DDCCC4}"/>
              </a:ext>
            </a:extLst>
          </p:cNvPr>
          <p:cNvSpPr>
            <a:spLocks noChangeAspect="1"/>
          </p:cNvSpPr>
          <p:nvPr/>
        </p:nvSpPr>
        <p:spPr>
          <a:xfrm>
            <a:off x="3851999" y="3573000"/>
            <a:ext cx="395999" cy="396000"/>
          </a:xfrm>
          <a:prstGeom prst="ellipse">
            <a:avLst/>
          </a:prstGeom>
          <a:solidFill>
            <a:srgbClr val="7BB42D"/>
          </a:solidFill>
          <a:ln>
            <a:solidFill>
              <a:srgbClr val="7BB42D"/>
            </a:solidFill>
          </a:ln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 dirty="0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567E7DBF-0BFB-F2A9-4089-E1356E8A7905}"/>
              </a:ext>
            </a:extLst>
          </p:cNvPr>
          <p:cNvSpPr>
            <a:spLocks noChangeAspect="1"/>
          </p:cNvSpPr>
          <p:nvPr/>
        </p:nvSpPr>
        <p:spPr>
          <a:xfrm>
            <a:off x="3795436" y="6052199"/>
            <a:ext cx="509116" cy="509117"/>
          </a:xfrm>
          <a:custGeom>
            <a:avLst/>
            <a:gdLst>
              <a:gd name="connsiteX0" fmla="*/ 254558 w 509116"/>
              <a:gd name="connsiteY0" fmla="*/ 0 h 509117"/>
              <a:gd name="connsiteX1" fmla="*/ 509116 w 509116"/>
              <a:gd name="connsiteY1" fmla="*/ 254558 h 509117"/>
              <a:gd name="connsiteX2" fmla="*/ 254558 w 509116"/>
              <a:gd name="connsiteY2" fmla="*/ 509117 h 509117"/>
              <a:gd name="connsiteX3" fmla="*/ 0 w 509116"/>
              <a:gd name="connsiteY3" fmla="*/ 254558 h 509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116" h="509117">
                <a:moveTo>
                  <a:pt x="254558" y="0"/>
                </a:moveTo>
                <a:lnTo>
                  <a:pt x="509116" y="254558"/>
                </a:lnTo>
                <a:lnTo>
                  <a:pt x="254558" y="509117"/>
                </a:lnTo>
                <a:lnTo>
                  <a:pt x="0" y="254558"/>
                </a:lnTo>
                <a:close/>
              </a:path>
            </a:pathLst>
          </a:custGeom>
          <a:solidFill>
            <a:srgbClr val="7BB42D"/>
          </a:solidFill>
          <a:ln>
            <a:solidFill>
              <a:srgbClr val="7BB42D"/>
            </a:solidFill>
          </a:ln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0BE20E13-EE68-C45F-4411-75C7040CF298}"/>
              </a:ext>
            </a:extLst>
          </p:cNvPr>
          <p:cNvSpPr>
            <a:spLocks noChangeAspect="1"/>
          </p:cNvSpPr>
          <p:nvPr/>
        </p:nvSpPr>
        <p:spPr>
          <a:xfrm>
            <a:off x="3851999" y="1413000"/>
            <a:ext cx="395999" cy="39600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F5F48184-EA58-310A-DBDA-35C4FC94035B}"/>
              </a:ext>
            </a:extLst>
          </p:cNvPr>
          <p:cNvSpPr>
            <a:spLocks noChangeAspect="1"/>
          </p:cNvSpPr>
          <p:nvPr/>
        </p:nvSpPr>
        <p:spPr>
          <a:xfrm>
            <a:off x="3851999" y="3573000"/>
            <a:ext cx="395999" cy="39600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 dirty="0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A4BF7BF3-6BE5-7477-A6AC-6981AD964133}"/>
              </a:ext>
            </a:extLst>
          </p:cNvPr>
          <p:cNvSpPr>
            <a:spLocks noChangeAspect="1"/>
          </p:cNvSpPr>
          <p:nvPr/>
        </p:nvSpPr>
        <p:spPr>
          <a:xfrm>
            <a:off x="3795436" y="6052199"/>
            <a:ext cx="509116" cy="509117"/>
          </a:xfrm>
          <a:custGeom>
            <a:avLst/>
            <a:gdLst>
              <a:gd name="connsiteX0" fmla="*/ 254558 w 509116"/>
              <a:gd name="connsiteY0" fmla="*/ 0 h 509117"/>
              <a:gd name="connsiteX1" fmla="*/ 509116 w 509116"/>
              <a:gd name="connsiteY1" fmla="*/ 254558 h 509117"/>
              <a:gd name="connsiteX2" fmla="*/ 254558 w 509116"/>
              <a:gd name="connsiteY2" fmla="*/ 509117 h 509117"/>
              <a:gd name="connsiteX3" fmla="*/ 0 w 509116"/>
              <a:gd name="connsiteY3" fmla="*/ 254558 h 509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116" h="509117">
                <a:moveTo>
                  <a:pt x="254558" y="0"/>
                </a:moveTo>
                <a:lnTo>
                  <a:pt x="509116" y="254558"/>
                </a:lnTo>
                <a:lnTo>
                  <a:pt x="254558" y="509117"/>
                </a:lnTo>
                <a:lnTo>
                  <a:pt x="0" y="254558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 dirty="0"/>
          </a:p>
        </p:txBody>
      </p:sp>
      <p:grpSp>
        <p:nvGrpSpPr>
          <p:cNvPr id="476" name="组合 475">
            <a:extLst>
              <a:ext uri="{FF2B5EF4-FFF2-40B4-BE49-F238E27FC236}">
                <a16:creationId xmlns:a16="http://schemas.microsoft.com/office/drawing/2014/main" id="{816B6C71-D691-D0FB-7BD6-E3C53F764600}"/>
              </a:ext>
            </a:extLst>
          </p:cNvPr>
          <p:cNvGrpSpPr/>
          <p:nvPr/>
        </p:nvGrpSpPr>
        <p:grpSpPr>
          <a:xfrm>
            <a:off x="899999" y="1080000"/>
            <a:ext cx="900000" cy="1080000"/>
            <a:chOff x="899999" y="1080000"/>
            <a:chExt cx="900000" cy="1080000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5B04B8C7-FE70-2E30-2CBF-9A0CEF1CA55E}"/>
                </a:ext>
              </a:extLst>
            </p:cNvPr>
            <p:cNvSpPr/>
            <p:nvPr/>
          </p:nvSpPr>
          <p:spPr>
            <a:xfrm>
              <a:off x="899999" y="108000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0" name="2级件：*稻妻神之眼底框">
              <a:extLst>
                <a:ext uri="{FF2B5EF4-FFF2-40B4-BE49-F238E27FC236}">
                  <a16:creationId xmlns:a16="http://schemas.microsoft.com/office/drawing/2014/main" id="{A87A58B6-EA02-15B4-ACFB-B713E70A46B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20222" y="1191707"/>
              <a:ext cx="662726" cy="775057"/>
              <a:chOff x="41935" y="9852"/>
              <a:chExt cx="769557" cy="900000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125" name="任意多边形: 形状 124">
                <a:extLst>
                  <a:ext uri="{FF2B5EF4-FFF2-40B4-BE49-F238E27FC236}">
                    <a16:creationId xmlns:a16="http://schemas.microsoft.com/office/drawing/2014/main" id="{410A40F0-107F-6BB7-A951-21F176DA0821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41935" y="95537"/>
                <a:ext cx="769557" cy="677610"/>
              </a:xfrm>
              <a:custGeom>
                <a:avLst/>
                <a:gdLst>
                  <a:gd name="connsiteX0" fmla="*/ 1371080 w 2721080"/>
                  <a:gd name="connsiteY0" fmla="*/ 0 h 2395960"/>
                  <a:gd name="connsiteX1" fmla="*/ 1360540 w 2721080"/>
                  <a:gd name="connsiteY1" fmla="*/ 497 h 2395960"/>
                  <a:gd name="connsiteX2" fmla="*/ 1350000 w 2721080"/>
                  <a:gd name="connsiteY2" fmla="*/ 0 h 2395960"/>
                  <a:gd name="connsiteX3" fmla="*/ 0 w 2721080"/>
                  <a:gd name="connsiteY3" fmla="*/ 1260000 h 2395960"/>
                  <a:gd name="connsiteX4" fmla="*/ 706510 w 2721080"/>
                  <a:gd name="connsiteY4" fmla="*/ 2367925 h 2395960"/>
                  <a:gd name="connsiteX5" fmla="*/ 768864 w 2721080"/>
                  <a:gd name="connsiteY5" fmla="*/ 2395960 h 2395960"/>
                  <a:gd name="connsiteX6" fmla="*/ 696361 w 2721080"/>
                  <a:gd name="connsiteY6" fmla="*/ 2306725 h 2395960"/>
                  <a:gd name="connsiteX7" fmla="*/ 650660 w 2721080"/>
                  <a:gd name="connsiteY7" fmla="*/ 2272551 h 2395960"/>
                  <a:gd name="connsiteX8" fmla="*/ 379235 w 2721080"/>
                  <a:gd name="connsiteY8" fmla="*/ 1943343 h 2395960"/>
                  <a:gd name="connsiteX9" fmla="*/ 347374 w 2721080"/>
                  <a:gd name="connsiteY9" fmla="*/ 1877202 h 2395960"/>
                  <a:gd name="connsiteX10" fmla="*/ 180000 w 2721080"/>
                  <a:gd name="connsiteY10" fmla="*/ 1671204 h 2395960"/>
                  <a:gd name="connsiteX11" fmla="*/ 276187 w 2721080"/>
                  <a:gd name="connsiteY11" fmla="*/ 1671204 h 2395960"/>
                  <a:gd name="connsiteX12" fmla="*/ 267213 w 2721080"/>
                  <a:gd name="connsiteY12" fmla="*/ 1636304 h 2395960"/>
                  <a:gd name="connsiteX13" fmla="*/ 244540 w 2721080"/>
                  <a:gd name="connsiteY13" fmla="*/ 1411391 h 2395960"/>
                  <a:gd name="connsiteX14" fmla="*/ 1360540 w 2721080"/>
                  <a:gd name="connsiteY14" fmla="*/ 295391 h 2395960"/>
                  <a:gd name="connsiteX15" fmla="*/ 2476540 w 2721080"/>
                  <a:gd name="connsiteY15" fmla="*/ 1411391 h 2395960"/>
                  <a:gd name="connsiteX16" fmla="*/ 2453867 w 2721080"/>
                  <a:gd name="connsiteY16" fmla="*/ 1636304 h 2395960"/>
                  <a:gd name="connsiteX17" fmla="*/ 2444893 w 2721080"/>
                  <a:gd name="connsiteY17" fmla="*/ 1671204 h 2395960"/>
                  <a:gd name="connsiteX18" fmla="*/ 2541080 w 2721080"/>
                  <a:gd name="connsiteY18" fmla="*/ 1671204 h 2395960"/>
                  <a:gd name="connsiteX19" fmla="*/ 2373706 w 2721080"/>
                  <a:gd name="connsiteY19" fmla="*/ 1877202 h 2395960"/>
                  <a:gd name="connsiteX20" fmla="*/ 2341845 w 2721080"/>
                  <a:gd name="connsiteY20" fmla="*/ 1943343 h 2395960"/>
                  <a:gd name="connsiteX21" fmla="*/ 2070420 w 2721080"/>
                  <a:gd name="connsiteY21" fmla="*/ 2272551 h 2395960"/>
                  <a:gd name="connsiteX22" fmla="*/ 2024719 w 2721080"/>
                  <a:gd name="connsiteY22" fmla="*/ 2306725 h 2395960"/>
                  <a:gd name="connsiteX23" fmla="*/ 1952216 w 2721080"/>
                  <a:gd name="connsiteY23" fmla="*/ 2395960 h 2395960"/>
                  <a:gd name="connsiteX24" fmla="*/ 2014570 w 2721080"/>
                  <a:gd name="connsiteY24" fmla="*/ 2367925 h 2395960"/>
                  <a:gd name="connsiteX25" fmla="*/ 2721080 w 2721080"/>
                  <a:gd name="connsiteY25" fmla="*/ 1260000 h 2395960"/>
                  <a:gd name="connsiteX26" fmla="*/ 1371080 w 2721080"/>
                  <a:gd name="connsiteY26" fmla="*/ 0 h 239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21080" h="2395960">
                    <a:moveTo>
                      <a:pt x="1371080" y="0"/>
                    </a:moveTo>
                    <a:lnTo>
                      <a:pt x="1360540" y="497"/>
                    </a:lnTo>
                    <a:lnTo>
                      <a:pt x="1350000" y="0"/>
                    </a:lnTo>
                    <a:cubicBezTo>
                      <a:pt x="604416" y="0"/>
                      <a:pt x="0" y="564121"/>
                      <a:pt x="0" y="1260000"/>
                    </a:cubicBezTo>
                    <a:cubicBezTo>
                      <a:pt x="0" y="1738417"/>
                      <a:pt x="285681" y="2154557"/>
                      <a:pt x="706510" y="2367925"/>
                    </a:cubicBezTo>
                    <a:lnTo>
                      <a:pt x="768864" y="2395960"/>
                    </a:lnTo>
                    <a:lnTo>
                      <a:pt x="696361" y="2306725"/>
                    </a:lnTo>
                    <a:lnTo>
                      <a:pt x="650660" y="2272551"/>
                    </a:lnTo>
                    <a:cubicBezTo>
                      <a:pt x="540426" y="2181577"/>
                      <a:pt x="447956" y="2069847"/>
                      <a:pt x="379235" y="1943343"/>
                    </a:cubicBezTo>
                    <a:lnTo>
                      <a:pt x="347374" y="1877202"/>
                    </a:lnTo>
                    <a:lnTo>
                      <a:pt x="180000" y="1671204"/>
                    </a:lnTo>
                    <a:lnTo>
                      <a:pt x="276187" y="1671204"/>
                    </a:lnTo>
                    <a:lnTo>
                      <a:pt x="267213" y="1636304"/>
                    </a:lnTo>
                    <a:cubicBezTo>
                      <a:pt x="252347" y="1563655"/>
                      <a:pt x="244540" y="1488435"/>
                      <a:pt x="244540" y="1411391"/>
                    </a:cubicBezTo>
                    <a:cubicBezTo>
                      <a:pt x="244540" y="795041"/>
                      <a:pt x="744190" y="295391"/>
                      <a:pt x="1360540" y="295391"/>
                    </a:cubicBezTo>
                    <a:cubicBezTo>
                      <a:pt x="1976890" y="295391"/>
                      <a:pt x="2476540" y="795041"/>
                      <a:pt x="2476540" y="1411391"/>
                    </a:cubicBezTo>
                    <a:cubicBezTo>
                      <a:pt x="2476540" y="1488435"/>
                      <a:pt x="2468733" y="1563655"/>
                      <a:pt x="2453867" y="1636304"/>
                    </a:cubicBezTo>
                    <a:lnTo>
                      <a:pt x="2444893" y="1671204"/>
                    </a:lnTo>
                    <a:lnTo>
                      <a:pt x="2541080" y="1671204"/>
                    </a:lnTo>
                    <a:lnTo>
                      <a:pt x="2373706" y="1877202"/>
                    </a:lnTo>
                    <a:lnTo>
                      <a:pt x="2341845" y="1943343"/>
                    </a:lnTo>
                    <a:cubicBezTo>
                      <a:pt x="2273124" y="2069847"/>
                      <a:pt x="2180654" y="2181577"/>
                      <a:pt x="2070420" y="2272551"/>
                    </a:cubicBezTo>
                    <a:lnTo>
                      <a:pt x="2024719" y="2306725"/>
                    </a:lnTo>
                    <a:lnTo>
                      <a:pt x="1952216" y="2395960"/>
                    </a:lnTo>
                    <a:lnTo>
                      <a:pt x="2014570" y="2367925"/>
                    </a:lnTo>
                    <a:cubicBezTo>
                      <a:pt x="2435399" y="2154557"/>
                      <a:pt x="2721080" y="1738417"/>
                      <a:pt x="2721080" y="1260000"/>
                    </a:cubicBezTo>
                    <a:cubicBezTo>
                      <a:pt x="2721080" y="564121"/>
                      <a:pt x="2116664" y="0"/>
                      <a:pt x="137108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任意多边形: 形状 125">
                <a:extLst>
                  <a:ext uri="{FF2B5EF4-FFF2-40B4-BE49-F238E27FC236}">
                    <a16:creationId xmlns:a16="http://schemas.microsoft.com/office/drawing/2014/main" id="{E9B5B867-F8F3-FC54-A191-3006E5CFCF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388" y="146443"/>
                <a:ext cx="712688" cy="421732"/>
              </a:xfrm>
              <a:custGeom>
                <a:avLst/>
                <a:gdLst>
                  <a:gd name="connsiteX0" fmla="*/ 1260000 w 2520000"/>
                  <a:gd name="connsiteY0" fmla="*/ 0 h 1491204"/>
                  <a:gd name="connsiteX1" fmla="*/ 2520000 w 2520000"/>
                  <a:gd name="connsiteY1" fmla="*/ 1170000 h 1491204"/>
                  <a:gd name="connsiteX2" fmla="*/ 2494401 w 2520000"/>
                  <a:gd name="connsiteY2" fmla="*/ 1405796 h 1491204"/>
                  <a:gd name="connsiteX3" fmla="*/ 2470751 w 2520000"/>
                  <a:gd name="connsiteY3" fmla="*/ 1491204 h 1491204"/>
                  <a:gd name="connsiteX4" fmla="*/ 2351718 w 2520000"/>
                  <a:gd name="connsiteY4" fmla="*/ 1491204 h 1491204"/>
                  <a:gd name="connsiteX5" fmla="*/ 2360692 w 2520000"/>
                  <a:gd name="connsiteY5" fmla="*/ 1456304 h 1491204"/>
                  <a:gd name="connsiteX6" fmla="*/ 2383365 w 2520000"/>
                  <a:gd name="connsiteY6" fmla="*/ 1231391 h 1491204"/>
                  <a:gd name="connsiteX7" fmla="*/ 1267365 w 2520000"/>
                  <a:gd name="connsiteY7" fmla="*/ 115391 h 1491204"/>
                  <a:gd name="connsiteX8" fmla="*/ 151365 w 2520000"/>
                  <a:gd name="connsiteY8" fmla="*/ 1231391 h 1491204"/>
                  <a:gd name="connsiteX9" fmla="*/ 174038 w 2520000"/>
                  <a:gd name="connsiteY9" fmla="*/ 1456304 h 1491204"/>
                  <a:gd name="connsiteX10" fmla="*/ 183012 w 2520000"/>
                  <a:gd name="connsiteY10" fmla="*/ 1491204 h 1491204"/>
                  <a:gd name="connsiteX11" fmla="*/ 49249 w 2520000"/>
                  <a:gd name="connsiteY11" fmla="*/ 1491204 h 1491204"/>
                  <a:gd name="connsiteX12" fmla="*/ 25599 w 2520000"/>
                  <a:gd name="connsiteY12" fmla="*/ 1405796 h 1491204"/>
                  <a:gd name="connsiteX13" fmla="*/ 0 w 2520000"/>
                  <a:gd name="connsiteY13" fmla="*/ 1170000 h 1491204"/>
                  <a:gd name="connsiteX14" fmla="*/ 1260000 w 2520000"/>
                  <a:gd name="connsiteY14" fmla="*/ 0 h 1491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00" h="1491204">
                    <a:moveTo>
                      <a:pt x="1260000" y="0"/>
                    </a:moveTo>
                    <a:cubicBezTo>
                      <a:pt x="1955879" y="0"/>
                      <a:pt x="2520000" y="523827"/>
                      <a:pt x="2520000" y="1170000"/>
                    </a:cubicBezTo>
                    <a:cubicBezTo>
                      <a:pt x="2520000" y="1250772"/>
                      <a:pt x="2511186" y="1329632"/>
                      <a:pt x="2494401" y="1405796"/>
                    </a:cubicBezTo>
                    <a:lnTo>
                      <a:pt x="2470751" y="1491204"/>
                    </a:lnTo>
                    <a:lnTo>
                      <a:pt x="2351718" y="1491204"/>
                    </a:lnTo>
                    <a:lnTo>
                      <a:pt x="2360692" y="1456304"/>
                    </a:lnTo>
                    <a:cubicBezTo>
                      <a:pt x="2375558" y="1383655"/>
                      <a:pt x="2383365" y="1308435"/>
                      <a:pt x="2383365" y="1231391"/>
                    </a:cubicBezTo>
                    <a:cubicBezTo>
                      <a:pt x="2383365" y="615041"/>
                      <a:pt x="1883715" y="115391"/>
                      <a:pt x="1267365" y="115391"/>
                    </a:cubicBezTo>
                    <a:cubicBezTo>
                      <a:pt x="651015" y="115391"/>
                      <a:pt x="151365" y="615041"/>
                      <a:pt x="151365" y="1231391"/>
                    </a:cubicBezTo>
                    <a:cubicBezTo>
                      <a:pt x="151365" y="1308435"/>
                      <a:pt x="159172" y="1383655"/>
                      <a:pt x="174038" y="1456304"/>
                    </a:cubicBezTo>
                    <a:lnTo>
                      <a:pt x="183012" y="1491204"/>
                    </a:lnTo>
                    <a:lnTo>
                      <a:pt x="49249" y="1491204"/>
                    </a:lnTo>
                    <a:lnTo>
                      <a:pt x="25599" y="1405796"/>
                    </a:lnTo>
                    <a:cubicBezTo>
                      <a:pt x="8815" y="1329632"/>
                      <a:pt x="0" y="1250772"/>
                      <a:pt x="0" y="1170000"/>
                    </a:cubicBezTo>
                    <a:cubicBezTo>
                      <a:pt x="0" y="523827"/>
                      <a:pt x="564121" y="0"/>
                      <a:pt x="126000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任意多边形: 形状 126">
                <a:extLst>
                  <a:ext uri="{FF2B5EF4-FFF2-40B4-BE49-F238E27FC236}">
                    <a16:creationId xmlns:a16="http://schemas.microsoft.com/office/drawing/2014/main" id="{C61376CE-92AE-6283-3E7E-29BB1FAEE2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120" y="9852"/>
                <a:ext cx="749223" cy="362237"/>
              </a:xfrm>
              <a:custGeom>
                <a:avLst/>
                <a:gdLst>
                  <a:gd name="connsiteX0" fmla="*/ 2334180 w 2649180"/>
                  <a:gd name="connsiteY0" fmla="*/ 650833 h 1280833"/>
                  <a:gd name="connsiteX1" fmla="*/ 2649180 w 2649180"/>
                  <a:gd name="connsiteY1" fmla="*/ 965833 h 1280833"/>
                  <a:gd name="connsiteX2" fmla="*/ 2334180 w 2649180"/>
                  <a:gd name="connsiteY2" fmla="*/ 1280833 h 1280833"/>
                  <a:gd name="connsiteX3" fmla="*/ 2019180 w 2649180"/>
                  <a:gd name="connsiteY3" fmla="*/ 965833 h 1280833"/>
                  <a:gd name="connsiteX4" fmla="*/ 2334180 w 2649180"/>
                  <a:gd name="connsiteY4" fmla="*/ 650833 h 1280833"/>
                  <a:gd name="connsiteX5" fmla="*/ 315000 w 2649180"/>
                  <a:gd name="connsiteY5" fmla="*/ 650833 h 1280833"/>
                  <a:gd name="connsiteX6" fmla="*/ 630000 w 2649180"/>
                  <a:gd name="connsiteY6" fmla="*/ 965833 h 1280833"/>
                  <a:gd name="connsiteX7" fmla="*/ 315000 w 2649180"/>
                  <a:gd name="connsiteY7" fmla="*/ 1280833 h 1280833"/>
                  <a:gd name="connsiteX8" fmla="*/ 0 w 2649180"/>
                  <a:gd name="connsiteY8" fmla="*/ 965833 h 1280833"/>
                  <a:gd name="connsiteX9" fmla="*/ 315000 w 2649180"/>
                  <a:gd name="connsiteY9" fmla="*/ 650833 h 1280833"/>
                  <a:gd name="connsiteX10" fmla="*/ 1324592 w 2649180"/>
                  <a:gd name="connsiteY10" fmla="*/ 0 h 1280833"/>
                  <a:gd name="connsiteX11" fmla="*/ 1729592 w 2649180"/>
                  <a:gd name="connsiteY11" fmla="*/ 405000 h 1280833"/>
                  <a:gd name="connsiteX12" fmla="*/ 1324592 w 2649180"/>
                  <a:gd name="connsiteY12" fmla="*/ 810000 h 1280833"/>
                  <a:gd name="connsiteX13" fmla="*/ 919592 w 2649180"/>
                  <a:gd name="connsiteY13" fmla="*/ 405000 h 1280833"/>
                  <a:gd name="connsiteX14" fmla="*/ 1324592 w 2649180"/>
                  <a:gd name="connsiteY14" fmla="*/ 0 h 1280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49180" h="1280833">
                    <a:moveTo>
                      <a:pt x="2334180" y="650833"/>
                    </a:moveTo>
                    <a:cubicBezTo>
                      <a:pt x="2508150" y="650833"/>
                      <a:pt x="2649180" y="791863"/>
                      <a:pt x="2649180" y="965833"/>
                    </a:cubicBezTo>
                    <a:cubicBezTo>
                      <a:pt x="2649180" y="1139803"/>
                      <a:pt x="2508150" y="1280833"/>
                      <a:pt x="2334180" y="1280833"/>
                    </a:cubicBezTo>
                    <a:cubicBezTo>
                      <a:pt x="2160210" y="1280833"/>
                      <a:pt x="2019180" y="1139803"/>
                      <a:pt x="2019180" y="965833"/>
                    </a:cubicBezTo>
                    <a:cubicBezTo>
                      <a:pt x="2019180" y="791863"/>
                      <a:pt x="2160210" y="650833"/>
                      <a:pt x="2334180" y="650833"/>
                    </a:cubicBezTo>
                    <a:close/>
                    <a:moveTo>
                      <a:pt x="315000" y="650833"/>
                    </a:moveTo>
                    <a:cubicBezTo>
                      <a:pt x="488970" y="650833"/>
                      <a:pt x="630000" y="791863"/>
                      <a:pt x="630000" y="965833"/>
                    </a:cubicBezTo>
                    <a:cubicBezTo>
                      <a:pt x="630000" y="1139803"/>
                      <a:pt x="488970" y="1280833"/>
                      <a:pt x="315000" y="1280833"/>
                    </a:cubicBezTo>
                    <a:cubicBezTo>
                      <a:pt x="141030" y="1280833"/>
                      <a:pt x="0" y="1139803"/>
                      <a:pt x="0" y="965833"/>
                    </a:cubicBezTo>
                    <a:cubicBezTo>
                      <a:pt x="0" y="791863"/>
                      <a:pt x="141030" y="650833"/>
                      <a:pt x="315000" y="650833"/>
                    </a:cubicBezTo>
                    <a:close/>
                    <a:moveTo>
                      <a:pt x="1324592" y="0"/>
                    </a:moveTo>
                    <a:cubicBezTo>
                      <a:pt x="1548267" y="0"/>
                      <a:pt x="1729592" y="181325"/>
                      <a:pt x="1729592" y="405000"/>
                    </a:cubicBezTo>
                    <a:cubicBezTo>
                      <a:pt x="1729592" y="628675"/>
                      <a:pt x="1548267" y="810000"/>
                      <a:pt x="1324592" y="810000"/>
                    </a:cubicBezTo>
                    <a:cubicBezTo>
                      <a:pt x="1100917" y="810000"/>
                      <a:pt x="919592" y="628675"/>
                      <a:pt x="919592" y="405000"/>
                    </a:cubicBezTo>
                    <a:cubicBezTo>
                      <a:pt x="919592" y="181325"/>
                      <a:pt x="1100917" y="0"/>
                      <a:pt x="1324592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任意多边形: 形状 127">
                <a:extLst>
                  <a:ext uri="{FF2B5EF4-FFF2-40B4-BE49-F238E27FC236}">
                    <a16:creationId xmlns:a16="http://schemas.microsoft.com/office/drawing/2014/main" id="{E4FFA02A-A0D9-0D92-0BD4-88E4FCF055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7374" y="50344"/>
                <a:ext cx="152719" cy="152719"/>
              </a:xfrm>
              <a:custGeom>
                <a:avLst/>
                <a:gdLst>
                  <a:gd name="connsiteX0" fmla="*/ 76360 w 152719"/>
                  <a:gd name="connsiteY0" fmla="*/ 0 h 152719"/>
                  <a:gd name="connsiteX1" fmla="*/ 152719 w 152719"/>
                  <a:gd name="connsiteY1" fmla="*/ 76360 h 152719"/>
                  <a:gd name="connsiteX2" fmla="*/ 76360 w 152719"/>
                  <a:gd name="connsiteY2" fmla="*/ 152719 h 152719"/>
                  <a:gd name="connsiteX3" fmla="*/ 0 w 152719"/>
                  <a:gd name="connsiteY3" fmla="*/ 76360 h 152719"/>
                  <a:gd name="connsiteX4" fmla="*/ 76360 w 152719"/>
                  <a:gd name="connsiteY4" fmla="*/ 0 h 152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719" h="152719">
                    <a:moveTo>
                      <a:pt x="76360" y="0"/>
                    </a:moveTo>
                    <a:cubicBezTo>
                      <a:pt x="118532" y="0"/>
                      <a:pt x="152719" y="34187"/>
                      <a:pt x="152719" y="76360"/>
                    </a:cubicBezTo>
                    <a:cubicBezTo>
                      <a:pt x="152719" y="118532"/>
                      <a:pt x="118532" y="152719"/>
                      <a:pt x="76360" y="152719"/>
                    </a:cubicBezTo>
                    <a:cubicBezTo>
                      <a:pt x="34187" y="152719"/>
                      <a:pt x="0" y="118532"/>
                      <a:pt x="0" y="76360"/>
                    </a:cubicBezTo>
                    <a:cubicBezTo>
                      <a:pt x="0" y="34187"/>
                      <a:pt x="34187" y="0"/>
                      <a:pt x="7636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任意多边形: 形状 128">
                <a:extLst>
                  <a:ext uri="{FF2B5EF4-FFF2-40B4-BE49-F238E27FC236}">
                    <a16:creationId xmlns:a16="http://schemas.microsoft.com/office/drawing/2014/main" id="{07B2D36B-7E04-ED8C-1FAC-EB1CA883DB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713" y="234408"/>
                <a:ext cx="101813" cy="101813"/>
              </a:xfrm>
              <a:custGeom>
                <a:avLst/>
                <a:gdLst>
                  <a:gd name="connsiteX0" fmla="*/ 50906 w 101813"/>
                  <a:gd name="connsiteY0" fmla="*/ 0 h 101813"/>
                  <a:gd name="connsiteX1" fmla="*/ 101813 w 101813"/>
                  <a:gd name="connsiteY1" fmla="*/ 50907 h 101813"/>
                  <a:gd name="connsiteX2" fmla="*/ 50906 w 101813"/>
                  <a:gd name="connsiteY2" fmla="*/ 101813 h 101813"/>
                  <a:gd name="connsiteX3" fmla="*/ 0 w 101813"/>
                  <a:gd name="connsiteY3" fmla="*/ 50907 h 101813"/>
                  <a:gd name="connsiteX4" fmla="*/ 50906 w 101813"/>
                  <a:gd name="connsiteY4" fmla="*/ 0 h 10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13" h="101813">
                    <a:moveTo>
                      <a:pt x="50906" y="0"/>
                    </a:moveTo>
                    <a:cubicBezTo>
                      <a:pt x="79021" y="0"/>
                      <a:pt x="101813" y="22792"/>
                      <a:pt x="101813" y="50907"/>
                    </a:cubicBezTo>
                    <a:cubicBezTo>
                      <a:pt x="101813" y="79021"/>
                      <a:pt x="79021" y="101813"/>
                      <a:pt x="50906" y="101813"/>
                    </a:cubicBezTo>
                    <a:cubicBezTo>
                      <a:pt x="22792" y="101813"/>
                      <a:pt x="0" y="79021"/>
                      <a:pt x="0" y="50907"/>
                    </a:cubicBezTo>
                    <a:cubicBezTo>
                      <a:pt x="0" y="22792"/>
                      <a:pt x="22792" y="0"/>
                      <a:pt x="50906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任意多边形: 形状 129">
                <a:extLst>
                  <a:ext uri="{FF2B5EF4-FFF2-40B4-BE49-F238E27FC236}">
                    <a16:creationId xmlns:a16="http://schemas.microsoft.com/office/drawing/2014/main" id="{30BB5E27-ED85-3986-209B-3E0DD5A684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9940" y="234408"/>
                <a:ext cx="101813" cy="101813"/>
              </a:xfrm>
              <a:custGeom>
                <a:avLst/>
                <a:gdLst>
                  <a:gd name="connsiteX0" fmla="*/ 50907 w 101813"/>
                  <a:gd name="connsiteY0" fmla="*/ 0 h 101813"/>
                  <a:gd name="connsiteX1" fmla="*/ 101813 w 101813"/>
                  <a:gd name="connsiteY1" fmla="*/ 50907 h 101813"/>
                  <a:gd name="connsiteX2" fmla="*/ 50907 w 101813"/>
                  <a:gd name="connsiteY2" fmla="*/ 101813 h 101813"/>
                  <a:gd name="connsiteX3" fmla="*/ 0 w 101813"/>
                  <a:gd name="connsiteY3" fmla="*/ 50907 h 101813"/>
                  <a:gd name="connsiteX4" fmla="*/ 50907 w 101813"/>
                  <a:gd name="connsiteY4" fmla="*/ 0 h 10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13" h="101813">
                    <a:moveTo>
                      <a:pt x="50907" y="0"/>
                    </a:moveTo>
                    <a:cubicBezTo>
                      <a:pt x="79021" y="0"/>
                      <a:pt x="101813" y="22792"/>
                      <a:pt x="101813" y="50907"/>
                    </a:cubicBezTo>
                    <a:cubicBezTo>
                      <a:pt x="101813" y="79021"/>
                      <a:pt x="79021" y="101813"/>
                      <a:pt x="50907" y="101813"/>
                    </a:cubicBezTo>
                    <a:cubicBezTo>
                      <a:pt x="22792" y="101813"/>
                      <a:pt x="0" y="79021"/>
                      <a:pt x="0" y="50907"/>
                    </a:cubicBezTo>
                    <a:cubicBezTo>
                      <a:pt x="0" y="22792"/>
                      <a:pt x="22792" y="0"/>
                      <a:pt x="50907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FE83C213-6E8A-C977-587F-F7C774DAD6AB}"/>
                  </a:ext>
                </a:extLst>
              </p:cNvPr>
              <p:cNvGrpSpPr/>
              <p:nvPr/>
            </p:nvGrpSpPr>
            <p:grpSpPr>
              <a:xfrm>
                <a:off x="130605" y="569685"/>
                <a:ext cx="592215" cy="340167"/>
                <a:chOff x="1411426" y="3479844"/>
                <a:chExt cx="2094016" cy="1202801"/>
              </a:xfrm>
              <a:grpFill/>
            </p:grpSpPr>
            <p:sp>
              <p:nvSpPr>
                <p:cNvPr id="133" name="任意多边形: 形状 132">
                  <a:extLst>
                    <a:ext uri="{FF2B5EF4-FFF2-40B4-BE49-F238E27FC236}">
                      <a16:creationId xmlns:a16="http://schemas.microsoft.com/office/drawing/2014/main" id="{036E5EBE-2FA6-8150-2845-58DBBD3E2386}"/>
                    </a:ext>
                  </a:extLst>
                </p:cNvPr>
                <p:cNvSpPr/>
                <p:nvPr/>
              </p:nvSpPr>
              <p:spPr>
                <a:xfrm flipH="1">
                  <a:off x="1767682" y="3479844"/>
                  <a:ext cx="1737760" cy="1202801"/>
                </a:xfrm>
                <a:custGeom>
                  <a:avLst/>
                  <a:gdLst>
                    <a:gd name="connsiteX0" fmla="*/ 308517 w 1737761"/>
                    <a:gd name="connsiteY0" fmla="*/ 0 h 1202801"/>
                    <a:gd name="connsiteX1" fmla="*/ 1737761 w 1737761"/>
                    <a:gd name="connsiteY1" fmla="*/ 964038 h 1202801"/>
                    <a:gd name="connsiteX2" fmla="*/ 1576713 w 1737761"/>
                    <a:gd name="connsiteY2" fmla="*/ 1202801 h 1202801"/>
                    <a:gd name="connsiteX3" fmla="*/ 203827 w 1737761"/>
                    <a:gd name="connsiteY3" fmla="*/ 276776 h 1202801"/>
                    <a:gd name="connsiteX4" fmla="*/ 203826 w 1737761"/>
                    <a:gd name="connsiteY4" fmla="*/ 276777 h 1202801"/>
                    <a:gd name="connsiteX5" fmla="*/ 25913 w 1737761"/>
                    <a:gd name="connsiteY5" fmla="*/ 156773 h 1202801"/>
                    <a:gd name="connsiteX6" fmla="*/ 0 w 1737761"/>
                    <a:gd name="connsiteY6" fmla="*/ 93621 h 1202801"/>
                    <a:gd name="connsiteX7" fmla="*/ 254115 w 1737761"/>
                    <a:gd name="connsiteY7" fmla="*/ 80655 h 1202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7761" h="1202801">
                      <a:moveTo>
                        <a:pt x="308517" y="0"/>
                      </a:moveTo>
                      <a:lnTo>
                        <a:pt x="1737761" y="964038"/>
                      </a:lnTo>
                      <a:lnTo>
                        <a:pt x="1576713" y="1202801"/>
                      </a:lnTo>
                      <a:lnTo>
                        <a:pt x="203827" y="276776"/>
                      </a:lnTo>
                      <a:lnTo>
                        <a:pt x="203826" y="276777"/>
                      </a:lnTo>
                      <a:lnTo>
                        <a:pt x="25913" y="156773"/>
                      </a:lnTo>
                      <a:lnTo>
                        <a:pt x="0" y="93621"/>
                      </a:lnTo>
                      <a:lnTo>
                        <a:pt x="254115" y="80655"/>
                      </a:lnTo>
                      <a:close/>
                    </a:path>
                  </a:pathLst>
                </a:custGeom>
                <a:grpFill/>
                <a:ln w="1270">
                  <a:noFill/>
                </a:ln>
                <a:effectLst>
                  <a:innerShdw blurRad="38100">
                    <a:prstClr val="black"/>
                  </a:innerShdw>
                </a:effectLst>
                <a:scene3d>
                  <a:camera prst="orthographicFront"/>
                  <a:lightRig rig="brightRoom" dir="t"/>
                </a:scene3d>
                <a:sp3d contourW="6350" prstMaterial="softEdge">
                  <a:bevelT w="2540" h="2540" prst="relaxedInset"/>
                  <a:contourClr>
                    <a:schemeClr val="bg1">
                      <a:lumMod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4" name="任意多边形: 形状 133">
                  <a:extLst>
                    <a:ext uri="{FF2B5EF4-FFF2-40B4-BE49-F238E27FC236}">
                      <a16:creationId xmlns:a16="http://schemas.microsoft.com/office/drawing/2014/main" id="{DFFD3166-368B-FBE5-3C62-781895C5AB04}"/>
                    </a:ext>
                  </a:extLst>
                </p:cNvPr>
                <p:cNvSpPr/>
                <p:nvPr/>
              </p:nvSpPr>
              <p:spPr>
                <a:xfrm>
                  <a:off x="1411426" y="3479844"/>
                  <a:ext cx="1737760" cy="1202801"/>
                </a:xfrm>
                <a:custGeom>
                  <a:avLst/>
                  <a:gdLst>
                    <a:gd name="connsiteX0" fmla="*/ 308517 w 1737761"/>
                    <a:gd name="connsiteY0" fmla="*/ 0 h 1202801"/>
                    <a:gd name="connsiteX1" fmla="*/ 1737761 w 1737761"/>
                    <a:gd name="connsiteY1" fmla="*/ 964038 h 1202801"/>
                    <a:gd name="connsiteX2" fmla="*/ 1576713 w 1737761"/>
                    <a:gd name="connsiteY2" fmla="*/ 1202801 h 1202801"/>
                    <a:gd name="connsiteX3" fmla="*/ 203827 w 1737761"/>
                    <a:gd name="connsiteY3" fmla="*/ 276776 h 1202801"/>
                    <a:gd name="connsiteX4" fmla="*/ 203826 w 1737761"/>
                    <a:gd name="connsiteY4" fmla="*/ 276777 h 1202801"/>
                    <a:gd name="connsiteX5" fmla="*/ 25913 w 1737761"/>
                    <a:gd name="connsiteY5" fmla="*/ 156773 h 1202801"/>
                    <a:gd name="connsiteX6" fmla="*/ 0 w 1737761"/>
                    <a:gd name="connsiteY6" fmla="*/ 93621 h 1202801"/>
                    <a:gd name="connsiteX7" fmla="*/ 254115 w 1737761"/>
                    <a:gd name="connsiteY7" fmla="*/ 80655 h 1202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7761" h="1202801">
                      <a:moveTo>
                        <a:pt x="308517" y="0"/>
                      </a:moveTo>
                      <a:lnTo>
                        <a:pt x="1737761" y="964038"/>
                      </a:lnTo>
                      <a:lnTo>
                        <a:pt x="1576713" y="1202801"/>
                      </a:lnTo>
                      <a:lnTo>
                        <a:pt x="203827" y="276776"/>
                      </a:lnTo>
                      <a:lnTo>
                        <a:pt x="203826" y="276777"/>
                      </a:lnTo>
                      <a:lnTo>
                        <a:pt x="25913" y="156773"/>
                      </a:lnTo>
                      <a:lnTo>
                        <a:pt x="0" y="93621"/>
                      </a:lnTo>
                      <a:lnTo>
                        <a:pt x="254115" y="80655"/>
                      </a:lnTo>
                      <a:close/>
                    </a:path>
                  </a:pathLst>
                </a:custGeom>
                <a:grpFill/>
                <a:ln w="1270">
                  <a:noFill/>
                </a:ln>
                <a:effectLst>
                  <a:innerShdw blurRad="38100">
                    <a:prstClr val="black"/>
                  </a:innerShdw>
                </a:effectLst>
                <a:scene3d>
                  <a:camera prst="orthographicFront"/>
                  <a:lightRig rig="brightRoom" dir="t"/>
                </a:scene3d>
                <a:sp3d contourW="6350" prstMaterial="softEdge">
                  <a:bevelT w="2540" h="2540" prst="relaxedInset"/>
                  <a:contourClr>
                    <a:schemeClr val="bg1">
                      <a:lumMod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47F4CFB5-D7D9-5C27-528F-C2B016D1CB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201" y="241286"/>
                <a:ext cx="509063" cy="509064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7F6C6D8-B376-2266-63B8-41E73E1F3C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1999" y="1413000"/>
              <a:ext cx="395999" cy="396000"/>
            </a:xfrm>
            <a:prstGeom prst="ellipse">
              <a:avLst/>
            </a:prstGeom>
            <a:solidFill>
              <a:srgbClr val="33CCB3"/>
            </a:solidFill>
            <a:ln>
              <a:solidFill>
                <a:srgbClr val="33CCB3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FA7CA6E-8B34-863A-04A4-A06775AC9C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1999" y="1413000"/>
              <a:ext cx="395999" cy="39600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205" name="任意多边形: 形状 204">
              <a:extLst>
                <a:ext uri="{FF2B5EF4-FFF2-40B4-BE49-F238E27FC236}">
                  <a16:creationId xmlns:a16="http://schemas.microsoft.com/office/drawing/2014/main" id="{2D318894-EC56-9AC2-A53B-C926CCFBFE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0608" y="1453065"/>
              <a:ext cx="318770" cy="315871"/>
            </a:xfrm>
            <a:custGeom>
              <a:avLst/>
              <a:gdLst>
                <a:gd name="connsiteX0" fmla="*/ 1223966 w 2444964"/>
                <a:gd name="connsiteY0" fmla="*/ 1954648 h 2422729"/>
                <a:gd name="connsiteX1" fmla="*/ 1212724 w 2444964"/>
                <a:gd name="connsiteY1" fmla="*/ 1960641 h 2422729"/>
                <a:gd name="connsiteX2" fmla="*/ 1116324 w 2444964"/>
                <a:gd name="connsiteY2" fmla="*/ 2025914 h 2422729"/>
                <a:gd name="connsiteX3" fmla="*/ 1223363 w 2444964"/>
                <a:gd name="connsiteY3" fmla="*/ 2199736 h 2422729"/>
                <a:gd name="connsiteX4" fmla="*/ 1329612 w 2444964"/>
                <a:gd name="connsiteY4" fmla="*/ 2025842 h 2422729"/>
                <a:gd name="connsiteX5" fmla="*/ 1234290 w 2444964"/>
                <a:gd name="connsiteY5" fmla="*/ 1961863 h 2422729"/>
                <a:gd name="connsiteX6" fmla="*/ 1223966 w 2444964"/>
                <a:gd name="connsiteY6" fmla="*/ 1954648 h 2422729"/>
                <a:gd name="connsiteX7" fmla="*/ 1223651 w 2444964"/>
                <a:gd name="connsiteY7" fmla="*/ 1754326 h 2422729"/>
                <a:gd name="connsiteX8" fmla="*/ 1035020 w 2444964"/>
                <a:gd name="connsiteY8" fmla="*/ 1918731 h 2422729"/>
                <a:gd name="connsiteX9" fmla="*/ 1034876 w 2444964"/>
                <a:gd name="connsiteY9" fmla="*/ 1918731 h 2422729"/>
                <a:gd name="connsiteX10" fmla="*/ 1212868 w 2444964"/>
                <a:gd name="connsiteY10" fmla="*/ 1879624 h 2422729"/>
                <a:gd name="connsiteX11" fmla="*/ 1232637 w 2444964"/>
                <a:gd name="connsiteY11" fmla="*/ 1879624 h 2422729"/>
                <a:gd name="connsiteX12" fmla="*/ 1411707 w 2444964"/>
                <a:gd name="connsiteY12" fmla="*/ 1918659 h 2422729"/>
                <a:gd name="connsiteX13" fmla="*/ 1296688 w 2444964"/>
                <a:gd name="connsiteY13" fmla="*/ 1860574 h 2422729"/>
                <a:gd name="connsiteX14" fmla="*/ 1223651 w 2444964"/>
                <a:gd name="connsiteY14" fmla="*/ 1754326 h 2422729"/>
                <a:gd name="connsiteX15" fmla="*/ 35146 w 2444964"/>
                <a:gd name="connsiteY15" fmla="*/ 853009 h 2422729"/>
                <a:gd name="connsiteX16" fmla="*/ 147937 w 2444964"/>
                <a:gd name="connsiteY16" fmla="*/ 1002103 h 2422729"/>
                <a:gd name="connsiteX17" fmla="*/ 384660 w 2444964"/>
                <a:gd name="connsiteY17" fmla="*/ 1208849 h 2422729"/>
                <a:gd name="connsiteX18" fmla="*/ 569337 w 2444964"/>
                <a:gd name="connsiteY18" fmla="*/ 1260176 h 2422729"/>
                <a:gd name="connsiteX19" fmla="*/ 700171 w 2444964"/>
                <a:gd name="connsiteY19" fmla="*/ 1265065 h 2422729"/>
                <a:gd name="connsiteX20" fmla="*/ 984987 w 2444964"/>
                <a:gd name="connsiteY20" fmla="*/ 1350179 h 2422729"/>
                <a:gd name="connsiteX21" fmla="*/ 1060252 w 2444964"/>
                <a:gd name="connsiteY21" fmla="*/ 1690347 h 2422729"/>
                <a:gd name="connsiteX22" fmla="*/ 855087 w 2444964"/>
                <a:gd name="connsiteY22" fmla="*/ 1737217 h 2422729"/>
                <a:gd name="connsiteX23" fmla="*/ 814184 w 2444964"/>
                <a:gd name="connsiteY23" fmla="*/ 1671872 h 2422729"/>
                <a:gd name="connsiteX24" fmla="*/ 835390 w 2444964"/>
                <a:gd name="connsiteY24" fmla="*/ 1646137 h 2422729"/>
                <a:gd name="connsiteX25" fmla="*/ 952925 w 2444964"/>
                <a:gd name="connsiteY25" fmla="*/ 1620185 h 2422729"/>
                <a:gd name="connsiteX26" fmla="*/ 1018055 w 2444964"/>
                <a:gd name="connsiteY26" fmla="*/ 1490142 h 2422729"/>
                <a:gd name="connsiteX27" fmla="*/ 942070 w 2444964"/>
                <a:gd name="connsiteY27" fmla="*/ 1393095 h 2422729"/>
                <a:gd name="connsiteX28" fmla="*/ 783200 w 2444964"/>
                <a:gd name="connsiteY28" fmla="*/ 1406466 h 2422729"/>
                <a:gd name="connsiteX29" fmla="*/ 463663 w 2444964"/>
                <a:gd name="connsiteY29" fmla="*/ 1517747 h 2422729"/>
                <a:gd name="connsiteX30" fmla="*/ 146499 w 2444964"/>
                <a:gd name="connsiteY30" fmla="*/ 1417608 h 2422729"/>
                <a:gd name="connsiteX31" fmla="*/ 928 w 2444964"/>
                <a:gd name="connsiteY31" fmla="*/ 1106554 h 2422729"/>
                <a:gd name="connsiteX32" fmla="*/ 29683 w 2444964"/>
                <a:gd name="connsiteY32" fmla="*/ 858976 h 2422729"/>
                <a:gd name="connsiteX33" fmla="*/ 35146 w 2444964"/>
                <a:gd name="connsiteY33" fmla="*/ 853009 h 2422729"/>
                <a:gd name="connsiteX34" fmla="*/ 2410933 w 2444964"/>
                <a:gd name="connsiteY34" fmla="*/ 848552 h 2422729"/>
                <a:gd name="connsiteX35" fmla="*/ 2438322 w 2444964"/>
                <a:gd name="connsiteY35" fmla="*/ 960983 h 2422729"/>
                <a:gd name="connsiteX36" fmla="*/ 2443570 w 2444964"/>
                <a:gd name="connsiteY36" fmla="*/ 1115899 h 2422729"/>
                <a:gd name="connsiteX37" fmla="*/ 2341131 w 2444964"/>
                <a:gd name="connsiteY37" fmla="*/ 1376201 h 2422729"/>
                <a:gd name="connsiteX38" fmla="*/ 2101820 w 2444964"/>
                <a:gd name="connsiteY38" fmla="*/ 1516381 h 2422729"/>
                <a:gd name="connsiteX39" fmla="*/ 1913189 w 2444964"/>
                <a:gd name="connsiteY39" fmla="*/ 1504735 h 2422729"/>
                <a:gd name="connsiteX40" fmla="*/ 1653749 w 2444964"/>
                <a:gd name="connsiteY40" fmla="*/ 1402728 h 2422729"/>
                <a:gd name="connsiteX41" fmla="*/ 1472954 w 2444964"/>
                <a:gd name="connsiteY41" fmla="*/ 1410779 h 2422729"/>
                <a:gd name="connsiteX42" fmla="*/ 1428384 w 2444964"/>
                <a:gd name="connsiteY42" fmla="*/ 1542548 h 2422729"/>
                <a:gd name="connsiteX43" fmla="*/ 1515799 w 2444964"/>
                <a:gd name="connsiteY43" fmla="*/ 1630249 h 2422729"/>
                <a:gd name="connsiteX44" fmla="*/ 1609251 w 2444964"/>
                <a:gd name="connsiteY44" fmla="*/ 1646208 h 2422729"/>
                <a:gd name="connsiteX45" fmla="*/ 1630817 w 2444964"/>
                <a:gd name="connsiteY45" fmla="*/ 1675969 h 2422729"/>
                <a:gd name="connsiteX46" fmla="*/ 1521909 w 2444964"/>
                <a:gd name="connsiteY46" fmla="*/ 1758927 h 2422729"/>
                <a:gd name="connsiteX47" fmla="*/ 1358438 w 2444964"/>
                <a:gd name="connsiteY47" fmla="*/ 1622342 h 2422729"/>
                <a:gd name="connsiteX48" fmla="*/ 1420405 w 2444964"/>
                <a:gd name="connsiteY48" fmla="*/ 1383750 h 2422729"/>
                <a:gd name="connsiteX49" fmla="*/ 1605226 w 2444964"/>
                <a:gd name="connsiteY49" fmla="*/ 1286415 h 2422729"/>
                <a:gd name="connsiteX50" fmla="*/ 1832100 w 2444964"/>
                <a:gd name="connsiteY50" fmla="*/ 1263771 h 2422729"/>
                <a:gd name="connsiteX51" fmla="*/ 2114687 w 2444964"/>
                <a:gd name="connsiteY51" fmla="*/ 1179016 h 2422729"/>
                <a:gd name="connsiteX52" fmla="*/ 2270035 w 2444964"/>
                <a:gd name="connsiteY52" fmla="*/ 1034164 h 2422729"/>
                <a:gd name="connsiteX53" fmla="*/ 2410933 w 2444964"/>
                <a:gd name="connsiteY53" fmla="*/ 848552 h 2422729"/>
                <a:gd name="connsiteX54" fmla="*/ 290488 w 2444964"/>
                <a:gd name="connsiteY54" fmla="*/ 349873 h 2422729"/>
                <a:gd name="connsiteX55" fmla="*/ 363310 w 2444964"/>
                <a:gd name="connsiteY55" fmla="*/ 643243 h 2422729"/>
                <a:gd name="connsiteX56" fmla="*/ 478904 w 2444964"/>
                <a:gd name="connsiteY56" fmla="*/ 847546 h 2422729"/>
                <a:gd name="connsiteX57" fmla="*/ 683494 w 2444964"/>
                <a:gd name="connsiteY57" fmla="*/ 1030354 h 2422729"/>
                <a:gd name="connsiteX58" fmla="*/ 954435 w 2444964"/>
                <a:gd name="connsiteY58" fmla="*/ 1174127 h 2422729"/>
                <a:gd name="connsiteX59" fmla="*/ 1129911 w 2444964"/>
                <a:gd name="connsiteY59" fmla="*/ 1299354 h 2422729"/>
                <a:gd name="connsiteX60" fmla="*/ 1221135 w 2444964"/>
                <a:gd name="connsiteY60" fmla="*/ 1442337 h 2422729"/>
                <a:gd name="connsiteX61" fmla="*/ 1255569 w 2444964"/>
                <a:gd name="connsiteY61" fmla="*/ 1375482 h 2422729"/>
                <a:gd name="connsiteX62" fmla="*/ 1481149 w 2444964"/>
                <a:gd name="connsiteY62" fmla="*/ 1179878 h 2422729"/>
                <a:gd name="connsiteX63" fmla="*/ 1790263 w 2444964"/>
                <a:gd name="connsiteY63" fmla="*/ 1013029 h 2422729"/>
                <a:gd name="connsiteX64" fmla="*/ 1942303 w 2444964"/>
                <a:gd name="connsiteY64" fmla="*/ 877235 h 2422729"/>
                <a:gd name="connsiteX65" fmla="*/ 2111597 w 2444964"/>
                <a:gd name="connsiteY65" fmla="*/ 562802 h 2422729"/>
                <a:gd name="connsiteX66" fmla="*/ 2159042 w 2444964"/>
                <a:gd name="connsiteY66" fmla="*/ 357278 h 2422729"/>
                <a:gd name="connsiteX67" fmla="*/ 2206847 w 2444964"/>
                <a:gd name="connsiteY67" fmla="*/ 455331 h 2422729"/>
                <a:gd name="connsiteX68" fmla="*/ 2269748 w 2444964"/>
                <a:gd name="connsiteY68" fmla="*/ 677605 h 2422729"/>
                <a:gd name="connsiteX69" fmla="*/ 2218780 w 2444964"/>
                <a:gd name="connsiteY69" fmla="*/ 955088 h 2422729"/>
                <a:gd name="connsiteX70" fmla="*/ 1869841 w 2444964"/>
                <a:gd name="connsiteY70" fmla="*/ 1184623 h 2422729"/>
                <a:gd name="connsiteX71" fmla="*/ 1636497 w 2444964"/>
                <a:gd name="connsiteY71" fmla="*/ 1227755 h 2422729"/>
                <a:gd name="connsiteX72" fmla="*/ 1353550 w 2444964"/>
                <a:gd name="connsiteY72" fmla="*/ 1380227 h 2422729"/>
                <a:gd name="connsiteX73" fmla="*/ 1266927 w 2444964"/>
                <a:gd name="connsiteY73" fmla="*/ 1637869 h 2422729"/>
                <a:gd name="connsiteX74" fmla="*/ 1385252 w 2444964"/>
                <a:gd name="connsiteY74" fmla="*/ 1790629 h 2422729"/>
                <a:gd name="connsiteX75" fmla="*/ 1423281 w 2444964"/>
                <a:gd name="connsiteY75" fmla="*/ 1809391 h 2422729"/>
                <a:gd name="connsiteX76" fmla="*/ 1555193 w 2444964"/>
                <a:gd name="connsiteY76" fmla="*/ 1803856 h 2422729"/>
                <a:gd name="connsiteX77" fmla="*/ 1657200 w 2444964"/>
                <a:gd name="connsiteY77" fmla="*/ 1800765 h 2422729"/>
                <a:gd name="connsiteX78" fmla="*/ 1658422 w 2444964"/>
                <a:gd name="connsiteY78" fmla="*/ 1822331 h 2422729"/>
                <a:gd name="connsiteX79" fmla="*/ 1401499 w 2444964"/>
                <a:gd name="connsiteY79" fmla="*/ 2107362 h 2422729"/>
                <a:gd name="connsiteX80" fmla="*/ 1252549 w 2444964"/>
                <a:gd name="connsiteY80" fmla="*/ 2362272 h 2422729"/>
                <a:gd name="connsiteX81" fmla="*/ 1223795 w 2444964"/>
                <a:gd name="connsiteY81" fmla="*/ 2422729 h 2422729"/>
                <a:gd name="connsiteX82" fmla="*/ 1196262 w 2444964"/>
                <a:gd name="connsiteY82" fmla="*/ 2369030 h 2422729"/>
                <a:gd name="connsiteX83" fmla="*/ 964571 w 2444964"/>
                <a:gd name="connsiteY83" fmla="*/ 2000682 h 2422729"/>
                <a:gd name="connsiteX84" fmla="*/ 786867 w 2444964"/>
                <a:gd name="connsiteY84" fmla="*/ 1821324 h 2422729"/>
                <a:gd name="connsiteX85" fmla="*/ 794415 w 2444964"/>
                <a:gd name="connsiteY85" fmla="*/ 1798536 h 2422729"/>
                <a:gd name="connsiteX86" fmla="*/ 918923 w 2444964"/>
                <a:gd name="connsiteY86" fmla="*/ 1820102 h 2422729"/>
                <a:gd name="connsiteX87" fmla="*/ 972047 w 2444964"/>
                <a:gd name="connsiteY87" fmla="*/ 1829951 h 2422729"/>
                <a:gd name="connsiteX88" fmla="*/ 1122506 w 2444964"/>
                <a:gd name="connsiteY88" fmla="*/ 1744118 h 2422729"/>
                <a:gd name="connsiteX89" fmla="*/ 1180016 w 2444964"/>
                <a:gd name="connsiteY89" fmla="*/ 1622701 h 2422729"/>
                <a:gd name="connsiteX90" fmla="*/ 1125957 w 2444964"/>
                <a:gd name="connsiteY90" fmla="*/ 1421849 h 2422729"/>
                <a:gd name="connsiteX91" fmla="*/ 957023 w 2444964"/>
                <a:gd name="connsiteY91" fmla="*/ 1285696 h 2422729"/>
                <a:gd name="connsiteX92" fmla="*/ 735468 w 2444964"/>
                <a:gd name="connsiteY92" fmla="*/ 1209927 h 2422729"/>
                <a:gd name="connsiteX93" fmla="*/ 599602 w 2444964"/>
                <a:gd name="connsiteY93" fmla="*/ 1190086 h 2422729"/>
                <a:gd name="connsiteX94" fmla="*/ 328517 w 2444964"/>
                <a:gd name="connsiteY94" fmla="*/ 1073989 h 2422729"/>
                <a:gd name="connsiteX95" fmla="*/ 188625 w 2444964"/>
                <a:gd name="connsiteY95" fmla="*/ 862930 h 2422729"/>
                <a:gd name="connsiteX96" fmla="*/ 178848 w 2444964"/>
                <a:gd name="connsiteY96" fmla="*/ 662581 h 2422729"/>
                <a:gd name="connsiteX97" fmla="*/ 290488 w 2444964"/>
                <a:gd name="connsiteY97" fmla="*/ 349873 h 2422729"/>
                <a:gd name="connsiteX98" fmla="*/ 819072 w 2444964"/>
                <a:gd name="connsiteY98" fmla="*/ 6254 h 2422729"/>
                <a:gd name="connsiteX99" fmla="*/ 822810 w 2444964"/>
                <a:gd name="connsiteY99" fmla="*/ 10064 h 2422729"/>
                <a:gd name="connsiteX100" fmla="*/ 742009 w 2444964"/>
                <a:gd name="connsiteY100" fmla="*/ 232123 h 2422729"/>
                <a:gd name="connsiteX101" fmla="*/ 727632 w 2444964"/>
                <a:gd name="connsiteY101" fmla="*/ 350233 h 2422729"/>
                <a:gd name="connsiteX102" fmla="*/ 773208 w 2444964"/>
                <a:gd name="connsiteY102" fmla="*/ 666535 h 2422729"/>
                <a:gd name="connsiteX103" fmla="*/ 928556 w 2444964"/>
                <a:gd name="connsiteY103" fmla="*/ 941214 h 2422729"/>
                <a:gd name="connsiteX104" fmla="*/ 1084047 w 2444964"/>
                <a:gd name="connsiteY104" fmla="*/ 1108135 h 2422729"/>
                <a:gd name="connsiteX105" fmla="*/ 1108201 w 2444964"/>
                <a:gd name="connsiteY105" fmla="*/ 1133224 h 2422729"/>
                <a:gd name="connsiteX106" fmla="*/ 1104175 w 2444964"/>
                <a:gd name="connsiteY106" fmla="*/ 1136099 h 2422729"/>
                <a:gd name="connsiteX107" fmla="*/ 944586 w 2444964"/>
                <a:gd name="connsiteY107" fmla="*/ 1092033 h 2422729"/>
                <a:gd name="connsiteX108" fmla="*/ 565959 w 2444964"/>
                <a:gd name="connsiteY108" fmla="*/ 862642 h 2422729"/>
                <a:gd name="connsiteX109" fmla="*/ 431602 w 2444964"/>
                <a:gd name="connsiteY109" fmla="*/ 539151 h 2422729"/>
                <a:gd name="connsiteX110" fmla="*/ 533969 w 2444964"/>
                <a:gd name="connsiteY110" fmla="*/ 201283 h 2422729"/>
                <a:gd name="connsiteX111" fmla="*/ 700243 w 2444964"/>
                <a:gd name="connsiteY111" fmla="*/ 55928 h 2422729"/>
                <a:gd name="connsiteX112" fmla="*/ 819072 w 2444964"/>
                <a:gd name="connsiteY112" fmla="*/ 6254 h 2422729"/>
                <a:gd name="connsiteX113" fmla="*/ 1615793 w 2444964"/>
                <a:gd name="connsiteY113" fmla="*/ 0 h 2422729"/>
                <a:gd name="connsiteX114" fmla="*/ 1820455 w 2444964"/>
                <a:gd name="connsiteY114" fmla="*/ 105962 h 2422729"/>
                <a:gd name="connsiteX115" fmla="*/ 2006929 w 2444964"/>
                <a:gd name="connsiteY115" fmla="*/ 431034 h 2422729"/>
                <a:gd name="connsiteX116" fmla="*/ 1897446 w 2444964"/>
                <a:gd name="connsiteY116" fmla="*/ 841723 h 2422729"/>
                <a:gd name="connsiteX117" fmla="*/ 1577118 w 2444964"/>
                <a:gd name="connsiteY117" fmla="*/ 1061265 h 2422729"/>
                <a:gd name="connsiteX118" fmla="*/ 1362464 w 2444964"/>
                <a:gd name="connsiteY118" fmla="*/ 1133152 h 2422729"/>
                <a:gd name="connsiteX119" fmla="*/ 1341617 w 2444964"/>
                <a:gd name="connsiteY119" fmla="*/ 1136315 h 2422729"/>
                <a:gd name="connsiteX120" fmla="*/ 1337879 w 2444964"/>
                <a:gd name="connsiteY120" fmla="*/ 1132433 h 2422729"/>
                <a:gd name="connsiteX121" fmla="*/ 1386834 w 2444964"/>
                <a:gd name="connsiteY121" fmla="*/ 1087576 h 2422729"/>
                <a:gd name="connsiteX122" fmla="*/ 1594155 w 2444964"/>
                <a:gd name="connsiteY122" fmla="*/ 829430 h 2422729"/>
                <a:gd name="connsiteX123" fmla="*/ 1705508 w 2444964"/>
                <a:gd name="connsiteY123" fmla="*/ 548640 h 2422729"/>
                <a:gd name="connsiteX124" fmla="*/ 1637359 w 2444964"/>
                <a:gd name="connsiteY124" fmla="*/ 39898 h 2422729"/>
                <a:gd name="connsiteX125" fmla="*/ 1615793 w 2444964"/>
                <a:gd name="connsiteY125" fmla="*/ 0 h 2422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444964" h="2422729">
                  <a:moveTo>
                    <a:pt x="1223966" y="1954648"/>
                  </a:moveTo>
                  <a:cubicBezTo>
                    <a:pt x="1220524" y="1954135"/>
                    <a:pt x="1216930" y="1955825"/>
                    <a:pt x="1212724" y="1960641"/>
                  </a:cubicBezTo>
                  <a:cubicBezTo>
                    <a:pt x="1186557" y="1990402"/>
                    <a:pt x="1151764" y="2007870"/>
                    <a:pt x="1116324" y="2025914"/>
                  </a:cubicBezTo>
                  <a:cubicBezTo>
                    <a:pt x="1161972" y="2076235"/>
                    <a:pt x="1190367" y="2136764"/>
                    <a:pt x="1223363" y="2199736"/>
                  </a:cubicBezTo>
                  <a:cubicBezTo>
                    <a:pt x="1254347" y="2135326"/>
                    <a:pt x="1284395" y="2076091"/>
                    <a:pt x="1329612" y="2025842"/>
                  </a:cubicBezTo>
                  <a:cubicBezTo>
                    <a:pt x="1294244" y="2007870"/>
                    <a:pt x="1260241" y="1990762"/>
                    <a:pt x="1234290" y="1961863"/>
                  </a:cubicBezTo>
                  <a:cubicBezTo>
                    <a:pt x="1230696" y="1957874"/>
                    <a:pt x="1227407" y="1955160"/>
                    <a:pt x="1223966" y="1954648"/>
                  </a:cubicBezTo>
                  <a:close/>
                  <a:moveTo>
                    <a:pt x="1223651" y="1754326"/>
                  </a:moveTo>
                  <a:cubicBezTo>
                    <a:pt x="1183466" y="1839512"/>
                    <a:pt x="1124447" y="1895152"/>
                    <a:pt x="1035020" y="1918731"/>
                  </a:cubicBezTo>
                  <a:lnTo>
                    <a:pt x="1034876" y="1918731"/>
                  </a:lnTo>
                  <a:cubicBezTo>
                    <a:pt x="1102953" y="1936056"/>
                    <a:pt x="1163050" y="1930305"/>
                    <a:pt x="1212868" y="1879624"/>
                  </a:cubicBezTo>
                  <a:cubicBezTo>
                    <a:pt x="1220057" y="1872076"/>
                    <a:pt x="1225448" y="1872004"/>
                    <a:pt x="1232637" y="1879624"/>
                  </a:cubicBezTo>
                  <a:cubicBezTo>
                    <a:pt x="1282023" y="1932605"/>
                    <a:pt x="1343055" y="1934115"/>
                    <a:pt x="1411707" y="1918659"/>
                  </a:cubicBezTo>
                  <a:cubicBezTo>
                    <a:pt x="1368913" y="1909781"/>
                    <a:pt x="1329231" y="1889746"/>
                    <a:pt x="1296688" y="1860574"/>
                  </a:cubicBezTo>
                  <a:cubicBezTo>
                    <a:pt x="1264073" y="1831619"/>
                    <a:pt x="1239006" y="1795150"/>
                    <a:pt x="1223651" y="1754326"/>
                  </a:cubicBezTo>
                  <a:close/>
                  <a:moveTo>
                    <a:pt x="35146" y="853009"/>
                  </a:moveTo>
                  <a:cubicBezTo>
                    <a:pt x="72671" y="902971"/>
                    <a:pt x="107680" y="954729"/>
                    <a:pt x="147937" y="1002103"/>
                  </a:cubicBezTo>
                  <a:cubicBezTo>
                    <a:pt x="216301" y="1082544"/>
                    <a:pt x="285384" y="1163417"/>
                    <a:pt x="384660" y="1208849"/>
                  </a:cubicBezTo>
                  <a:cubicBezTo>
                    <a:pt x="443391" y="1235807"/>
                    <a:pt x="505502" y="1250256"/>
                    <a:pt x="569337" y="1260176"/>
                  </a:cubicBezTo>
                  <a:cubicBezTo>
                    <a:pt x="613116" y="1267365"/>
                    <a:pt x="656680" y="1261973"/>
                    <a:pt x="700171" y="1265065"/>
                  </a:cubicBezTo>
                  <a:cubicBezTo>
                    <a:pt x="801316" y="1272253"/>
                    <a:pt x="898219" y="1292382"/>
                    <a:pt x="984987" y="1350179"/>
                  </a:cubicBezTo>
                  <a:cubicBezTo>
                    <a:pt x="1101874" y="1428104"/>
                    <a:pt x="1124950" y="1581223"/>
                    <a:pt x="1060252" y="1690347"/>
                  </a:cubicBezTo>
                  <a:cubicBezTo>
                    <a:pt x="1013382" y="1769422"/>
                    <a:pt x="920073" y="1777546"/>
                    <a:pt x="855087" y="1737217"/>
                  </a:cubicBezTo>
                  <a:cubicBezTo>
                    <a:pt x="832551" y="1722466"/>
                    <a:pt x="817605" y="1698585"/>
                    <a:pt x="814184" y="1671872"/>
                  </a:cubicBezTo>
                  <a:cubicBezTo>
                    <a:pt x="811380" y="1655625"/>
                    <a:pt x="813680" y="1645849"/>
                    <a:pt x="835390" y="1646137"/>
                  </a:cubicBezTo>
                  <a:cubicBezTo>
                    <a:pt x="876085" y="1647035"/>
                    <a:pt x="916392" y="1638136"/>
                    <a:pt x="952925" y="1620185"/>
                  </a:cubicBezTo>
                  <a:cubicBezTo>
                    <a:pt x="1007631" y="1593084"/>
                    <a:pt x="1025746" y="1547652"/>
                    <a:pt x="1018055" y="1490142"/>
                  </a:cubicBezTo>
                  <a:cubicBezTo>
                    <a:pt x="1011728" y="1443559"/>
                    <a:pt x="984627" y="1412864"/>
                    <a:pt x="942070" y="1393095"/>
                  </a:cubicBezTo>
                  <a:cubicBezTo>
                    <a:pt x="885927" y="1367072"/>
                    <a:pt x="834240" y="1380155"/>
                    <a:pt x="783200" y="1406466"/>
                  </a:cubicBezTo>
                  <a:cubicBezTo>
                    <a:pt x="681912" y="1458512"/>
                    <a:pt x="577101" y="1500494"/>
                    <a:pt x="463663" y="1517747"/>
                  </a:cubicBezTo>
                  <a:cubicBezTo>
                    <a:pt x="341456" y="1536365"/>
                    <a:pt x="238083" y="1495174"/>
                    <a:pt x="146499" y="1417608"/>
                  </a:cubicBezTo>
                  <a:cubicBezTo>
                    <a:pt x="50602" y="1336376"/>
                    <a:pt x="7614" y="1230703"/>
                    <a:pt x="928" y="1106554"/>
                  </a:cubicBezTo>
                  <a:cubicBezTo>
                    <a:pt x="-3601" y="1021872"/>
                    <a:pt x="8836" y="940136"/>
                    <a:pt x="29683" y="858976"/>
                  </a:cubicBezTo>
                  <a:cubicBezTo>
                    <a:pt x="30474" y="856676"/>
                    <a:pt x="33277" y="855022"/>
                    <a:pt x="35146" y="853009"/>
                  </a:cubicBezTo>
                  <a:close/>
                  <a:moveTo>
                    <a:pt x="2410933" y="848552"/>
                  </a:moveTo>
                  <a:cubicBezTo>
                    <a:pt x="2423032" y="885243"/>
                    <a:pt x="2432190" y="922840"/>
                    <a:pt x="2438322" y="960983"/>
                  </a:cubicBezTo>
                  <a:cubicBezTo>
                    <a:pt x="2446661" y="1012311"/>
                    <a:pt x="2445511" y="1064285"/>
                    <a:pt x="2443570" y="1115899"/>
                  </a:cubicBezTo>
                  <a:cubicBezTo>
                    <a:pt x="2440917" y="1211976"/>
                    <a:pt x="2404672" y="1304085"/>
                    <a:pt x="2341131" y="1376201"/>
                  </a:cubicBezTo>
                  <a:cubicBezTo>
                    <a:pt x="2277008" y="1450461"/>
                    <a:pt x="2195991" y="1494599"/>
                    <a:pt x="2101820" y="1516381"/>
                  </a:cubicBezTo>
                  <a:cubicBezTo>
                    <a:pt x="2038056" y="1531118"/>
                    <a:pt x="1974868" y="1522132"/>
                    <a:pt x="1913189" y="1504735"/>
                  </a:cubicBezTo>
                  <a:cubicBezTo>
                    <a:pt x="1823230" y="1480351"/>
                    <a:pt x="1736225" y="1446147"/>
                    <a:pt x="1653749" y="1402728"/>
                  </a:cubicBezTo>
                  <a:cubicBezTo>
                    <a:pt x="1581863" y="1364340"/>
                    <a:pt x="1524784" y="1372391"/>
                    <a:pt x="1472954" y="1410779"/>
                  </a:cubicBezTo>
                  <a:cubicBezTo>
                    <a:pt x="1428672" y="1443703"/>
                    <a:pt x="1419614" y="1492299"/>
                    <a:pt x="1428384" y="1542548"/>
                  </a:cubicBezTo>
                  <a:cubicBezTo>
                    <a:pt x="1436651" y="1589705"/>
                    <a:pt x="1473026" y="1615153"/>
                    <a:pt x="1515799" y="1630249"/>
                  </a:cubicBezTo>
                  <a:cubicBezTo>
                    <a:pt x="1545567" y="1641773"/>
                    <a:pt x="1577348" y="1647200"/>
                    <a:pt x="1609251" y="1646208"/>
                  </a:cubicBezTo>
                  <a:cubicBezTo>
                    <a:pt x="1635634" y="1644627"/>
                    <a:pt x="1635059" y="1659292"/>
                    <a:pt x="1630817" y="1675969"/>
                  </a:cubicBezTo>
                  <a:cubicBezTo>
                    <a:pt x="1616081" y="1729669"/>
                    <a:pt x="1584091" y="1755045"/>
                    <a:pt x="1521909" y="1758927"/>
                  </a:cubicBezTo>
                  <a:cubicBezTo>
                    <a:pt x="1435645" y="1764246"/>
                    <a:pt x="1378710" y="1715795"/>
                    <a:pt x="1358438" y="1622342"/>
                  </a:cubicBezTo>
                  <a:cubicBezTo>
                    <a:pt x="1338957" y="1532987"/>
                    <a:pt x="1355922" y="1450389"/>
                    <a:pt x="1420405" y="1383750"/>
                  </a:cubicBezTo>
                  <a:cubicBezTo>
                    <a:pt x="1470726" y="1331919"/>
                    <a:pt x="1536143" y="1304674"/>
                    <a:pt x="1605226" y="1286415"/>
                  </a:cubicBezTo>
                  <a:cubicBezTo>
                    <a:pt x="1679629" y="1266718"/>
                    <a:pt x="1755757" y="1266862"/>
                    <a:pt x="1832100" y="1263771"/>
                  </a:cubicBezTo>
                  <a:cubicBezTo>
                    <a:pt x="1932742" y="1259673"/>
                    <a:pt x="2028999" y="1235016"/>
                    <a:pt x="2114687" y="1179016"/>
                  </a:cubicBezTo>
                  <a:cubicBezTo>
                    <a:pt x="2174785" y="1139838"/>
                    <a:pt x="2222518" y="1087648"/>
                    <a:pt x="2270035" y="1034164"/>
                  </a:cubicBezTo>
                  <a:cubicBezTo>
                    <a:pt x="2320650" y="975152"/>
                    <a:pt x="2367700" y="913171"/>
                    <a:pt x="2410933" y="848552"/>
                  </a:cubicBezTo>
                  <a:close/>
                  <a:moveTo>
                    <a:pt x="290488" y="349873"/>
                  </a:moveTo>
                  <a:cubicBezTo>
                    <a:pt x="298870" y="450939"/>
                    <a:pt x="323456" y="549992"/>
                    <a:pt x="363310" y="643243"/>
                  </a:cubicBezTo>
                  <a:cubicBezTo>
                    <a:pt x="393323" y="715820"/>
                    <a:pt x="432149" y="784436"/>
                    <a:pt x="478904" y="847546"/>
                  </a:cubicBezTo>
                  <a:cubicBezTo>
                    <a:pt x="534372" y="921381"/>
                    <a:pt x="603908" y="983512"/>
                    <a:pt x="683494" y="1030354"/>
                  </a:cubicBezTo>
                  <a:cubicBezTo>
                    <a:pt x="771483" y="1082687"/>
                    <a:pt x="863211" y="1127185"/>
                    <a:pt x="954435" y="1174127"/>
                  </a:cubicBezTo>
                  <a:cubicBezTo>
                    <a:pt x="1019140" y="1206397"/>
                    <a:pt x="1078361" y="1248652"/>
                    <a:pt x="1129911" y="1299354"/>
                  </a:cubicBezTo>
                  <a:cubicBezTo>
                    <a:pt x="1169161" y="1338676"/>
                    <a:pt x="1202444" y="1383102"/>
                    <a:pt x="1221135" y="1442337"/>
                  </a:cubicBezTo>
                  <a:cubicBezTo>
                    <a:pt x="1234290" y="1416602"/>
                    <a:pt x="1243492" y="1395179"/>
                    <a:pt x="1255569" y="1375482"/>
                  </a:cubicBezTo>
                  <a:cubicBezTo>
                    <a:pt x="1310131" y="1286702"/>
                    <a:pt x="1391650" y="1227539"/>
                    <a:pt x="1481149" y="1179878"/>
                  </a:cubicBezTo>
                  <a:cubicBezTo>
                    <a:pt x="1584595" y="1124741"/>
                    <a:pt x="1691562" y="1076289"/>
                    <a:pt x="1790263" y="1013029"/>
                  </a:cubicBezTo>
                  <a:cubicBezTo>
                    <a:pt x="1847823" y="976108"/>
                    <a:pt x="1899143" y="930273"/>
                    <a:pt x="1942303" y="877235"/>
                  </a:cubicBezTo>
                  <a:cubicBezTo>
                    <a:pt x="2018273" y="784178"/>
                    <a:pt x="2075740" y="677454"/>
                    <a:pt x="2111597" y="562802"/>
                  </a:cubicBezTo>
                  <a:cubicBezTo>
                    <a:pt x="2132659" y="495617"/>
                    <a:pt x="2148525" y="426900"/>
                    <a:pt x="2159042" y="357278"/>
                  </a:cubicBezTo>
                  <a:cubicBezTo>
                    <a:pt x="2175001" y="389986"/>
                    <a:pt x="2191607" y="421976"/>
                    <a:pt x="2206847" y="455331"/>
                  </a:cubicBezTo>
                  <a:cubicBezTo>
                    <a:pt x="2240109" y="525378"/>
                    <a:pt x="2261373" y="600514"/>
                    <a:pt x="2269748" y="677605"/>
                  </a:cubicBezTo>
                  <a:cubicBezTo>
                    <a:pt x="2279165" y="774006"/>
                    <a:pt x="2269748" y="868752"/>
                    <a:pt x="2218780" y="955088"/>
                  </a:cubicBezTo>
                  <a:cubicBezTo>
                    <a:pt x="2139704" y="1088510"/>
                    <a:pt x="2016850" y="1155149"/>
                    <a:pt x="1869841" y="1184623"/>
                  </a:cubicBezTo>
                  <a:cubicBezTo>
                    <a:pt x="1792347" y="1200150"/>
                    <a:pt x="1712841" y="1204320"/>
                    <a:pt x="1636497" y="1227755"/>
                  </a:cubicBezTo>
                  <a:cubicBezTo>
                    <a:pt x="1531686" y="1259385"/>
                    <a:pt x="1431835" y="1300936"/>
                    <a:pt x="1353550" y="1380227"/>
                  </a:cubicBezTo>
                  <a:cubicBezTo>
                    <a:pt x="1283461" y="1451251"/>
                    <a:pt x="1253484" y="1539528"/>
                    <a:pt x="1266927" y="1637869"/>
                  </a:cubicBezTo>
                  <a:cubicBezTo>
                    <a:pt x="1276632" y="1708606"/>
                    <a:pt x="1324436" y="1756411"/>
                    <a:pt x="1385252" y="1790629"/>
                  </a:cubicBezTo>
                  <a:cubicBezTo>
                    <a:pt x="1397545" y="1797817"/>
                    <a:pt x="1411132" y="1802202"/>
                    <a:pt x="1423281" y="1809391"/>
                  </a:cubicBezTo>
                  <a:cubicBezTo>
                    <a:pt x="1468569" y="1836061"/>
                    <a:pt x="1510192" y="1840231"/>
                    <a:pt x="1555193" y="1803856"/>
                  </a:cubicBezTo>
                  <a:cubicBezTo>
                    <a:pt x="1584595" y="1780061"/>
                    <a:pt x="1623054" y="1790125"/>
                    <a:pt x="1657200" y="1800765"/>
                  </a:cubicBezTo>
                  <a:cubicBezTo>
                    <a:pt x="1668199" y="1804143"/>
                    <a:pt x="1669781" y="1813560"/>
                    <a:pt x="1658422" y="1822331"/>
                  </a:cubicBezTo>
                  <a:cubicBezTo>
                    <a:pt x="1555552" y="1901766"/>
                    <a:pt x="1475327" y="2002048"/>
                    <a:pt x="1401499" y="2107362"/>
                  </a:cubicBezTo>
                  <a:cubicBezTo>
                    <a:pt x="1345096" y="2188199"/>
                    <a:pt x="1295286" y="2273449"/>
                    <a:pt x="1252549" y="2362272"/>
                  </a:cubicBezTo>
                  <a:cubicBezTo>
                    <a:pt x="1243060" y="2381897"/>
                    <a:pt x="1237669" y="2403463"/>
                    <a:pt x="1223795" y="2422729"/>
                  </a:cubicBezTo>
                  <a:cubicBezTo>
                    <a:pt x="1208914" y="2406770"/>
                    <a:pt x="1204888" y="2386786"/>
                    <a:pt x="1196262" y="2369030"/>
                  </a:cubicBezTo>
                  <a:cubicBezTo>
                    <a:pt x="1132211" y="2237908"/>
                    <a:pt x="1057161" y="2113472"/>
                    <a:pt x="964571" y="2000682"/>
                  </a:cubicBezTo>
                  <a:cubicBezTo>
                    <a:pt x="911159" y="1935552"/>
                    <a:pt x="855591" y="1871717"/>
                    <a:pt x="786867" y="1821324"/>
                  </a:cubicBezTo>
                  <a:cubicBezTo>
                    <a:pt x="769542" y="1808600"/>
                    <a:pt x="783991" y="1801483"/>
                    <a:pt x="794415" y="1798536"/>
                  </a:cubicBezTo>
                  <a:cubicBezTo>
                    <a:pt x="839129" y="1785884"/>
                    <a:pt x="882548" y="1787753"/>
                    <a:pt x="918923" y="1820102"/>
                  </a:cubicBezTo>
                  <a:cubicBezTo>
                    <a:pt x="935960" y="1835270"/>
                    <a:pt x="951559" y="1837068"/>
                    <a:pt x="972047" y="1829951"/>
                  </a:cubicBezTo>
                  <a:cubicBezTo>
                    <a:pt x="1027616" y="1810541"/>
                    <a:pt x="1080452" y="1785597"/>
                    <a:pt x="1122506" y="1744118"/>
                  </a:cubicBezTo>
                  <a:cubicBezTo>
                    <a:pt x="1156128" y="1712222"/>
                    <a:pt x="1176637" y="1668924"/>
                    <a:pt x="1180016" y="1622701"/>
                  </a:cubicBezTo>
                  <a:cubicBezTo>
                    <a:pt x="1186421" y="1551454"/>
                    <a:pt x="1167263" y="1480257"/>
                    <a:pt x="1125957" y="1421849"/>
                  </a:cubicBezTo>
                  <a:cubicBezTo>
                    <a:pt x="1082825" y="1360530"/>
                    <a:pt x="1023087" y="1319554"/>
                    <a:pt x="957023" y="1285696"/>
                  </a:cubicBezTo>
                  <a:cubicBezTo>
                    <a:pt x="886646" y="1249752"/>
                    <a:pt x="812099" y="1227324"/>
                    <a:pt x="735468" y="1209927"/>
                  </a:cubicBezTo>
                  <a:cubicBezTo>
                    <a:pt x="690610" y="1199791"/>
                    <a:pt x="644675" y="1197994"/>
                    <a:pt x="599602" y="1190086"/>
                  </a:cubicBezTo>
                  <a:cubicBezTo>
                    <a:pt x="500110" y="1172833"/>
                    <a:pt x="408311" y="1138687"/>
                    <a:pt x="328517" y="1073989"/>
                  </a:cubicBezTo>
                  <a:cubicBezTo>
                    <a:pt x="260591" y="1020340"/>
                    <a:pt x="211578" y="946390"/>
                    <a:pt x="188625" y="862930"/>
                  </a:cubicBezTo>
                  <a:cubicBezTo>
                    <a:pt x="170078" y="797009"/>
                    <a:pt x="170869" y="730298"/>
                    <a:pt x="178848" y="662581"/>
                  </a:cubicBezTo>
                  <a:cubicBezTo>
                    <a:pt x="192004" y="551372"/>
                    <a:pt x="236789" y="451881"/>
                    <a:pt x="290488" y="349873"/>
                  </a:cubicBezTo>
                  <a:close/>
                  <a:moveTo>
                    <a:pt x="819072" y="6254"/>
                  </a:moveTo>
                  <a:cubicBezTo>
                    <a:pt x="820129" y="7696"/>
                    <a:pt x="821387" y="8979"/>
                    <a:pt x="822810" y="10064"/>
                  </a:cubicBezTo>
                  <a:cubicBezTo>
                    <a:pt x="784940" y="79634"/>
                    <a:pt x="757702" y="154484"/>
                    <a:pt x="742009" y="232123"/>
                  </a:cubicBezTo>
                  <a:cubicBezTo>
                    <a:pt x="734397" y="271100"/>
                    <a:pt x="729595" y="310573"/>
                    <a:pt x="727632" y="350233"/>
                  </a:cubicBezTo>
                  <a:cubicBezTo>
                    <a:pt x="722600" y="458710"/>
                    <a:pt x="735540" y="564455"/>
                    <a:pt x="773208" y="666535"/>
                  </a:cubicBezTo>
                  <a:cubicBezTo>
                    <a:pt x="809446" y="766055"/>
                    <a:pt x="861945" y="858875"/>
                    <a:pt x="928556" y="941214"/>
                  </a:cubicBezTo>
                  <a:cubicBezTo>
                    <a:pt x="976648" y="1000233"/>
                    <a:pt x="1023590" y="1060474"/>
                    <a:pt x="1084047" y="1108135"/>
                  </a:cubicBezTo>
                  <a:cubicBezTo>
                    <a:pt x="1092652" y="1115942"/>
                    <a:pt x="1100724" y="1124324"/>
                    <a:pt x="1108201" y="1133224"/>
                  </a:cubicBezTo>
                  <a:cubicBezTo>
                    <a:pt x="1106734" y="1134000"/>
                    <a:pt x="1105383" y="1134971"/>
                    <a:pt x="1104175" y="1136099"/>
                  </a:cubicBezTo>
                  <a:cubicBezTo>
                    <a:pt x="1048750" y="1129557"/>
                    <a:pt x="996345" y="1110939"/>
                    <a:pt x="944586" y="1092033"/>
                  </a:cubicBezTo>
                  <a:cubicBezTo>
                    <a:pt x="803544" y="1040490"/>
                    <a:pt x="670554" y="973994"/>
                    <a:pt x="565959" y="862642"/>
                  </a:cubicBezTo>
                  <a:cubicBezTo>
                    <a:pt x="480988" y="772136"/>
                    <a:pt x="432321" y="665888"/>
                    <a:pt x="431602" y="539151"/>
                  </a:cubicBezTo>
                  <a:cubicBezTo>
                    <a:pt x="430955" y="415218"/>
                    <a:pt x="461148" y="301925"/>
                    <a:pt x="533969" y="201283"/>
                  </a:cubicBezTo>
                  <a:cubicBezTo>
                    <a:pt x="577604" y="140808"/>
                    <a:pt x="634474" y="91093"/>
                    <a:pt x="700243" y="55928"/>
                  </a:cubicBezTo>
                  <a:cubicBezTo>
                    <a:pt x="737912" y="35440"/>
                    <a:pt x="775365" y="12796"/>
                    <a:pt x="819072" y="6254"/>
                  </a:cubicBezTo>
                  <a:close/>
                  <a:moveTo>
                    <a:pt x="1615793" y="0"/>
                  </a:moveTo>
                  <a:cubicBezTo>
                    <a:pt x="1689988" y="22338"/>
                    <a:pt x="1759387" y="58268"/>
                    <a:pt x="1820455" y="105962"/>
                  </a:cubicBezTo>
                  <a:cubicBezTo>
                    <a:pt x="1926560" y="189422"/>
                    <a:pt x="1985795" y="300775"/>
                    <a:pt x="2006929" y="431034"/>
                  </a:cubicBezTo>
                  <a:cubicBezTo>
                    <a:pt x="2031731" y="582930"/>
                    <a:pt x="2001610" y="721456"/>
                    <a:pt x="1897446" y="841723"/>
                  </a:cubicBezTo>
                  <a:cubicBezTo>
                    <a:pt x="1809241" y="943587"/>
                    <a:pt x="1697601" y="1007710"/>
                    <a:pt x="1577118" y="1061265"/>
                  </a:cubicBezTo>
                  <a:cubicBezTo>
                    <a:pt x="1507805" y="1091458"/>
                    <a:pt x="1435976" y="1115511"/>
                    <a:pt x="1362464" y="1133152"/>
                  </a:cubicBezTo>
                  <a:cubicBezTo>
                    <a:pt x="1355578" y="1134575"/>
                    <a:pt x="1348619" y="1135632"/>
                    <a:pt x="1341617" y="1136315"/>
                  </a:cubicBezTo>
                  <a:cubicBezTo>
                    <a:pt x="1340568" y="1134849"/>
                    <a:pt x="1339302" y="1133540"/>
                    <a:pt x="1337879" y="1132433"/>
                  </a:cubicBezTo>
                  <a:cubicBezTo>
                    <a:pt x="1350531" y="1113527"/>
                    <a:pt x="1371378" y="1103678"/>
                    <a:pt x="1386834" y="1087576"/>
                  </a:cubicBezTo>
                  <a:cubicBezTo>
                    <a:pt x="1464256" y="1008141"/>
                    <a:pt x="1536574" y="924824"/>
                    <a:pt x="1594155" y="829430"/>
                  </a:cubicBezTo>
                  <a:cubicBezTo>
                    <a:pt x="1646992" y="741944"/>
                    <a:pt x="1688183" y="648779"/>
                    <a:pt x="1705508" y="548640"/>
                  </a:cubicBezTo>
                  <a:cubicBezTo>
                    <a:pt x="1735916" y="373021"/>
                    <a:pt x="1719886" y="201427"/>
                    <a:pt x="1637359" y="39898"/>
                  </a:cubicBezTo>
                  <a:cubicBezTo>
                    <a:pt x="1631033" y="27533"/>
                    <a:pt x="1623989" y="15600"/>
                    <a:pt x="1615793" y="0"/>
                  </a:cubicBezTo>
                  <a:close/>
                </a:path>
              </a:pathLst>
            </a:custGeom>
            <a:solidFill>
              <a:srgbClr val="33CCB3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60" name="组合 459">
            <a:extLst>
              <a:ext uri="{FF2B5EF4-FFF2-40B4-BE49-F238E27FC236}">
                <a16:creationId xmlns:a16="http://schemas.microsoft.com/office/drawing/2014/main" id="{9FD2C312-08A7-B045-3D0A-35BE52EA1EF8}"/>
              </a:ext>
            </a:extLst>
          </p:cNvPr>
          <p:cNvGrpSpPr/>
          <p:nvPr/>
        </p:nvGrpSpPr>
        <p:grpSpPr>
          <a:xfrm>
            <a:off x="899999" y="3240000"/>
            <a:ext cx="900000" cy="1080000"/>
            <a:chOff x="899999" y="3240000"/>
            <a:chExt cx="900000" cy="1080000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B86E53E2-7ECD-B659-68B1-82BE48035461}"/>
                </a:ext>
              </a:extLst>
            </p:cNvPr>
            <p:cNvSpPr/>
            <p:nvPr/>
          </p:nvSpPr>
          <p:spPr>
            <a:xfrm>
              <a:off x="899999" y="324000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2级件：*蒙德神之眼底框">
              <a:extLst>
                <a:ext uri="{FF2B5EF4-FFF2-40B4-BE49-F238E27FC236}">
                  <a16:creationId xmlns:a16="http://schemas.microsoft.com/office/drawing/2014/main" id="{5330ED24-A087-41B8-1A35-AA56F0A412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5049" y="3426309"/>
              <a:ext cx="709896" cy="725322"/>
            </a:xfrm>
            <a:custGeom>
              <a:avLst/>
              <a:gdLst>
                <a:gd name="connsiteX0" fmla="*/ 1406844 w 2813690"/>
                <a:gd name="connsiteY0" fmla="*/ 2605411 h 2874832"/>
                <a:gd name="connsiteX1" fmla="*/ 1462247 w 2813690"/>
                <a:gd name="connsiteY1" fmla="*/ 2608209 h 2874832"/>
                <a:gd name="connsiteX2" fmla="*/ 1487813 w 2813690"/>
                <a:gd name="connsiteY2" fmla="*/ 2629303 h 2874832"/>
                <a:gd name="connsiteX3" fmla="*/ 1548323 w 2813690"/>
                <a:gd name="connsiteY3" fmla="*/ 2702641 h 2874832"/>
                <a:gd name="connsiteX4" fmla="*/ 1529460 w 2813690"/>
                <a:gd name="connsiteY4" fmla="*/ 2718204 h 2874832"/>
                <a:gd name="connsiteX5" fmla="*/ 1419562 w 2813690"/>
                <a:gd name="connsiteY5" fmla="*/ 2851402 h 2874832"/>
                <a:gd name="connsiteX6" fmla="*/ 1406845 w 2813690"/>
                <a:gd name="connsiteY6" fmla="*/ 2874832 h 2874832"/>
                <a:gd name="connsiteX7" fmla="*/ 1394127 w 2813690"/>
                <a:gd name="connsiteY7" fmla="*/ 2851402 h 2874832"/>
                <a:gd name="connsiteX8" fmla="*/ 1284229 w 2813690"/>
                <a:gd name="connsiteY8" fmla="*/ 2718204 h 2874832"/>
                <a:gd name="connsiteX9" fmla="*/ 1265373 w 2813690"/>
                <a:gd name="connsiteY9" fmla="*/ 2702646 h 2874832"/>
                <a:gd name="connsiteX10" fmla="*/ 1325886 w 2813690"/>
                <a:gd name="connsiteY10" fmla="*/ 2629303 h 2874832"/>
                <a:gd name="connsiteX11" fmla="*/ 1351454 w 2813690"/>
                <a:gd name="connsiteY11" fmla="*/ 2608208 h 2874832"/>
                <a:gd name="connsiteX12" fmla="*/ 1588849 w 2813690"/>
                <a:gd name="connsiteY12" fmla="*/ 2380296 h 2874832"/>
                <a:gd name="connsiteX13" fmla="*/ 1678498 w 2813690"/>
                <a:gd name="connsiteY13" fmla="*/ 2488951 h 2874832"/>
                <a:gd name="connsiteX14" fmla="*/ 1794890 w 2813690"/>
                <a:gd name="connsiteY14" fmla="*/ 2584983 h 2874832"/>
                <a:gd name="connsiteX15" fmla="*/ 1743717 w 2813690"/>
                <a:gd name="connsiteY15" fmla="*/ 2592793 h 2874832"/>
                <a:gd name="connsiteX16" fmla="*/ 1615648 w 2813690"/>
                <a:gd name="connsiteY16" fmla="*/ 2629120 h 2874832"/>
                <a:gd name="connsiteX17" fmla="*/ 1569720 w 2813690"/>
                <a:gd name="connsiteY17" fmla="*/ 2649872 h 2874832"/>
                <a:gd name="connsiteX18" fmla="*/ 1444046 w 2813690"/>
                <a:gd name="connsiteY18" fmla="*/ 2546181 h 2874832"/>
                <a:gd name="connsiteX19" fmla="*/ 1429258 w 2813690"/>
                <a:gd name="connsiteY19" fmla="*/ 2537197 h 2874832"/>
                <a:gd name="connsiteX20" fmla="*/ 1435072 w 2813690"/>
                <a:gd name="connsiteY20" fmla="*/ 2528807 h 2874832"/>
                <a:gd name="connsiteX21" fmla="*/ 1506719 w 2813690"/>
                <a:gd name="connsiteY21" fmla="*/ 2448059 h 2874832"/>
                <a:gd name="connsiteX22" fmla="*/ 1224841 w 2813690"/>
                <a:gd name="connsiteY22" fmla="*/ 2380296 h 2874832"/>
                <a:gd name="connsiteX23" fmla="*/ 1306971 w 2813690"/>
                <a:gd name="connsiteY23" fmla="*/ 2448059 h 2874832"/>
                <a:gd name="connsiteX24" fmla="*/ 1378618 w 2813690"/>
                <a:gd name="connsiteY24" fmla="*/ 2528807 h 2874832"/>
                <a:gd name="connsiteX25" fmla="*/ 1384432 w 2813690"/>
                <a:gd name="connsiteY25" fmla="*/ 2537197 h 2874832"/>
                <a:gd name="connsiteX26" fmla="*/ 1369644 w 2813690"/>
                <a:gd name="connsiteY26" fmla="*/ 2546181 h 2874832"/>
                <a:gd name="connsiteX27" fmla="*/ 1243970 w 2813690"/>
                <a:gd name="connsiteY27" fmla="*/ 2649872 h 2874832"/>
                <a:gd name="connsiteX28" fmla="*/ 1198042 w 2813690"/>
                <a:gd name="connsiteY28" fmla="*/ 2629120 h 2874832"/>
                <a:gd name="connsiteX29" fmla="*/ 1069973 w 2813690"/>
                <a:gd name="connsiteY29" fmla="*/ 2592793 h 2874832"/>
                <a:gd name="connsiteX30" fmla="*/ 1018800 w 2813690"/>
                <a:gd name="connsiteY30" fmla="*/ 2584983 h 2874832"/>
                <a:gd name="connsiteX31" fmla="*/ 1135192 w 2813690"/>
                <a:gd name="connsiteY31" fmla="*/ 2488951 h 2874832"/>
                <a:gd name="connsiteX32" fmla="*/ 989420 w 2813690"/>
                <a:gd name="connsiteY32" fmla="*/ 2258412 h 2874832"/>
                <a:gd name="connsiteX33" fmla="*/ 1018182 w 2813690"/>
                <a:gd name="connsiteY33" fmla="*/ 2267914 h 2874832"/>
                <a:gd name="connsiteX34" fmla="*/ 1051986 w 2813690"/>
                <a:gd name="connsiteY34" fmla="*/ 2295467 h 2874832"/>
                <a:gd name="connsiteX35" fmla="*/ 1059859 w 2813690"/>
                <a:gd name="connsiteY35" fmla="*/ 2393332 h 2874832"/>
                <a:gd name="connsiteX36" fmla="*/ 1006236 w 2813690"/>
                <a:gd name="connsiteY36" fmla="*/ 2444639 h 2874832"/>
                <a:gd name="connsiteX37" fmla="*/ 923971 w 2813690"/>
                <a:gd name="connsiteY37" fmla="*/ 2447173 h 2874832"/>
                <a:gd name="connsiteX38" fmla="*/ 941890 w 2813690"/>
                <a:gd name="connsiteY38" fmla="*/ 2431337 h 2874832"/>
                <a:gd name="connsiteX39" fmla="*/ 964017 w 2813690"/>
                <a:gd name="connsiteY39" fmla="*/ 2378287 h 2874832"/>
                <a:gd name="connsiteX40" fmla="*/ 930215 w 2813690"/>
                <a:gd name="connsiteY40" fmla="*/ 2306235 h 2874832"/>
                <a:gd name="connsiteX41" fmla="*/ 949357 w 2813690"/>
                <a:gd name="connsiteY41" fmla="*/ 2268863 h 2874832"/>
                <a:gd name="connsiteX42" fmla="*/ 989420 w 2813690"/>
                <a:gd name="connsiteY42" fmla="*/ 2258412 h 2874832"/>
                <a:gd name="connsiteX43" fmla="*/ 1824271 w 2813690"/>
                <a:gd name="connsiteY43" fmla="*/ 2257340 h 2874832"/>
                <a:gd name="connsiteX44" fmla="*/ 1864334 w 2813690"/>
                <a:gd name="connsiteY44" fmla="*/ 2267791 h 2874832"/>
                <a:gd name="connsiteX45" fmla="*/ 1883476 w 2813690"/>
                <a:gd name="connsiteY45" fmla="*/ 2305163 h 2874832"/>
                <a:gd name="connsiteX46" fmla="*/ 1849674 w 2813690"/>
                <a:gd name="connsiteY46" fmla="*/ 2377215 h 2874832"/>
                <a:gd name="connsiteX47" fmla="*/ 1871801 w 2813690"/>
                <a:gd name="connsiteY47" fmla="*/ 2430265 h 2874832"/>
                <a:gd name="connsiteX48" fmla="*/ 1889720 w 2813690"/>
                <a:gd name="connsiteY48" fmla="*/ 2446101 h 2874832"/>
                <a:gd name="connsiteX49" fmla="*/ 1807455 w 2813690"/>
                <a:gd name="connsiteY49" fmla="*/ 2443567 h 2874832"/>
                <a:gd name="connsiteX50" fmla="*/ 1753833 w 2813690"/>
                <a:gd name="connsiteY50" fmla="*/ 2392260 h 2874832"/>
                <a:gd name="connsiteX51" fmla="*/ 1761706 w 2813690"/>
                <a:gd name="connsiteY51" fmla="*/ 2294395 h 2874832"/>
                <a:gd name="connsiteX52" fmla="*/ 1795509 w 2813690"/>
                <a:gd name="connsiteY52" fmla="*/ 2266842 h 2874832"/>
                <a:gd name="connsiteX53" fmla="*/ 1824271 w 2813690"/>
                <a:gd name="connsiteY53" fmla="*/ 2257340 h 2874832"/>
                <a:gd name="connsiteX54" fmla="*/ 1316845 w 2813690"/>
                <a:gd name="connsiteY54" fmla="*/ 2250000 h 2874832"/>
                <a:gd name="connsiteX55" fmla="*/ 1406845 w 2813690"/>
                <a:gd name="connsiteY55" fmla="*/ 2370000 h 2874832"/>
                <a:gd name="connsiteX56" fmla="*/ 1496845 w 2813690"/>
                <a:gd name="connsiteY56" fmla="*/ 2250000 h 2874832"/>
                <a:gd name="connsiteX57" fmla="*/ 2062233 w 2813690"/>
                <a:gd name="connsiteY57" fmla="*/ 2091088 h 2874832"/>
                <a:gd name="connsiteX58" fmla="*/ 2096440 w 2813690"/>
                <a:gd name="connsiteY58" fmla="*/ 2150603 h 2874832"/>
                <a:gd name="connsiteX59" fmla="*/ 2334024 w 2813690"/>
                <a:gd name="connsiteY59" fmla="*/ 2346247 h 2874832"/>
                <a:gd name="connsiteX60" fmla="*/ 2405108 w 2813690"/>
                <a:gd name="connsiteY60" fmla="*/ 2368313 h 2874832"/>
                <a:gd name="connsiteX61" fmla="*/ 2394476 w 2813690"/>
                <a:gd name="connsiteY61" fmla="*/ 2372204 h 2874832"/>
                <a:gd name="connsiteX62" fmla="*/ 2126844 w 2813690"/>
                <a:gd name="connsiteY62" fmla="*/ 2412666 h 2874832"/>
                <a:gd name="connsiteX63" fmla="*/ 1945463 w 2813690"/>
                <a:gd name="connsiteY63" fmla="*/ 2394381 h 2874832"/>
                <a:gd name="connsiteX64" fmla="*/ 1898203 w 2813690"/>
                <a:gd name="connsiteY64" fmla="*/ 2382230 h 2874832"/>
                <a:gd name="connsiteX65" fmla="*/ 1920004 w 2813690"/>
                <a:gd name="connsiteY65" fmla="*/ 2367531 h 2874832"/>
                <a:gd name="connsiteX66" fmla="*/ 1959545 w 2813690"/>
                <a:gd name="connsiteY66" fmla="*/ 2272071 h 2874832"/>
                <a:gd name="connsiteX67" fmla="*/ 1920004 w 2813690"/>
                <a:gd name="connsiteY67" fmla="*/ 2176612 h 2874832"/>
                <a:gd name="connsiteX68" fmla="*/ 1914256 w 2813690"/>
                <a:gd name="connsiteY68" fmla="*/ 2172737 h 2874832"/>
                <a:gd name="connsiteX69" fmla="*/ 1968704 w 2813690"/>
                <a:gd name="connsiteY69" fmla="*/ 2151284 h 2874832"/>
                <a:gd name="connsiteX70" fmla="*/ 2036511 w 2813690"/>
                <a:gd name="connsiteY70" fmla="*/ 2112310 h 2874832"/>
                <a:gd name="connsiteX71" fmla="*/ 751457 w 2813690"/>
                <a:gd name="connsiteY71" fmla="*/ 2091088 h 2874832"/>
                <a:gd name="connsiteX72" fmla="*/ 777179 w 2813690"/>
                <a:gd name="connsiteY72" fmla="*/ 2112310 h 2874832"/>
                <a:gd name="connsiteX73" fmla="*/ 844986 w 2813690"/>
                <a:gd name="connsiteY73" fmla="*/ 2151284 h 2874832"/>
                <a:gd name="connsiteX74" fmla="*/ 899434 w 2813690"/>
                <a:gd name="connsiteY74" fmla="*/ 2172737 h 2874832"/>
                <a:gd name="connsiteX75" fmla="*/ 893686 w 2813690"/>
                <a:gd name="connsiteY75" fmla="*/ 2176612 h 2874832"/>
                <a:gd name="connsiteX76" fmla="*/ 854145 w 2813690"/>
                <a:gd name="connsiteY76" fmla="*/ 2272071 h 2874832"/>
                <a:gd name="connsiteX77" fmla="*/ 893686 w 2813690"/>
                <a:gd name="connsiteY77" fmla="*/ 2367531 h 2874832"/>
                <a:gd name="connsiteX78" fmla="*/ 915487 w 2813690"/>
                <a:gd name="connsiteY78" fmla="*/ 2382230 h 2874832"/>
                <a:gd name="connsiteX79" fmla="*/ 868227 w 2813690"/>
                <a:gd name="connsiteY79" fmla="*/ 2394381 h 2874832"/>
                <a:gd name="connsiteX80" fmla="*/ 686846 w 2813690"/>
                <a:gd name="connsiteY80" fmla="*/ 2412666 h 2874832"/>
                <a:gd name="connsiteX81" fmla="*/ 419214 w 2813690"/>
                <a:gd name="connsiteY81" fmla="*/ 2372204 h 2874832"/>
                <a:gd name="connsiteX82" fmla="*/ 408582 w 2813690"/>
                <a:gd name="connsiteY82" fmla="*/ 2368313 h 2874832"/>
                <a:gd name="connsiteX83" fmla="*/ 479666 w 2813690"/>
                <a:gd name="connsiteY83" fmla="*/ 2346247 h 2874832"/>
                <a:gd name="connsiteX84" fmla="*/ 717250 w 2813690"/>
                <a:gd name="connsiteY84" fmla="*/ 2150603 h 2874832"/>
                <a:gd name="connsiteX85" fmla="*/ 2159258 w 2813690"/>
                <a:gd name="connsiteY85" fmla="*/ 869957 h 2874832"/>
                <a:gd name="connsiteX86" fmla="*/ 2213258 w 2813690"/>
                <a:gd name="connsiteY86" fmla="*/ 963487 h 2874832"/>
                <a:gd name="connsiteX87" fmla="*/ 2248612 w 2813690"/>
                <a:gd name="connsiteY87" fmla="*/ 880722 h 2874832"/>
                <a:gd name="connsiteX88" fmla="*/ 654432 w 2813690"/>
                <a:gd name="connsiteY88" fmla="*/ 869957 h 2874832"/>
                <a:gd name="connsiteX89" fmla="*/ 565078 w 2813690"/>
                <a:gd name="connsiteY89" fmla="*/ 880722 h 2874832"/>
                <a:gd name="connsiteX90" fmla="*/ 600432 w 2813690"/>
                <a:gd name="connsiteY90" fmla="*/ 963487 h 2874832"/>
                <a:gd name="connsiteX91" fmla="*/ 1406846 w 2813690"/>
                <a:gd name="connsiteY91" fmla="*/ 180000 h 2874832"/>
                <a:gd name="connsiteX92" fmla="*/ 1271846 w 2813690"/>
                <a:gd name="connsiteY92" fmla="*/ 450000 h 2874832"/>
                <a:gd name="connsiteX93" fmla="*/ 1541846 w 2813690"/>
                <a:gd name="connsiteY93" fmla="*/ 450000 h 2874832"/>
                <a:gd name="connsiteX94" fmla="*/ 1406847 w 2813690"/>
                <a:gd name="connsiteY94" fmla="*/ 0 h 2874832"/>
                <a:gd name="connsiteX95" fmla="*/ 1663746 w 2813690"/>
                <a:gd name="connsiteY95" fmla="*/ 513798 h 2874832"/>
                <a:gd name="connsiteX96" fmla="*/ 1725802 w 2813690"/>
                <a:gd name="connsiteY96" fmla="*/ 533062 h 2874832"/>
                <a:gd name="connsiteX97" fmla="*/ 1960521 w 2813690"/>
                <a:gd name="connsiteY97" fmla="*/ 378088 h 2874832"/>
                <a:gd name="connsiteX98" fmla="*/ 1943974 w 2813690"/>
                <a:gd name="connsiteY98" fmla="*/ 653771 h 2874832"/>
                <a:gd name="connsiteX99" fmla="*/ 2043242 w 2813690"/>
                <a:gd name="connsiteY99" fmla="*/ 735675 h 2874832"/>
                <a:gd name="connsiteX100" fmla="*/ 2064265 w 2813690"/>
                <a:gd name="connsiteY100" fmla="*/ 761155 h 2874832"/>
                <a:gd name="connsiteX101" fmla="*/ 2365527 w 2813690"/>
                <a:gd name="connsiteY101" fmla="*/ 813222 h 2874832"/>
                <a:gd name="connsiteX102" fmla="*/ 2262408 w 2813690"/>
                <a:gd name="connsiteY102" fmla="*/ 1093575 h 2874832"/>
                <a:gd name="connsiteX103" fmla="*/ 2266384 w 2813690"/>
                <a:gd name="connsiteY103" fmla="*/ 1104439 h 2874832"/>
                <a:gd name="connsiteX104" fmla="*/ 2306846 w 2813690"/>
                <a:gd name="connsiteY104" fmla="*/ 1372071 h 2874832"/>
                <a:gd name="connsiteX105" fmla="*/ 2259558 w 2813690"/>
                <a:gd name="connsiteY105" fmla="*/ 1660727 h 2874832"/>
                <a:gd name="connsiteX106" fmla="*/ 2258770 w 2813690"/>
                <a:gd name="connsiteY106" fmla="*/ 1662560 h 2874832"/>
                <a:gd name="connsiteX107" fmla="*/ 2276393 w 2813690"/>
                <a:gd name="connsiteY107" fmla="*/ 1703727 h 2874832"/>
                <a:gd name="connsiteX108" fmla="*/ 2770521 w 2813690"/>
                <a:gd name="connsiteY108" fmla="*/ 2077444 h 2874832"/>
                <a:gd name="connsiteX109" fmla="*/ 2813690 w 2813690"/>
                <a:gd name="connsiteY109" fmla="*/ 2084033 h 2874832"/>
                <a:gd name="connsiteX110" fmla="*/ 2786329 w 2813690"/>
                <a:gd name="connsiteY110" fmla="*/ 2106607 h 2874832"/>
                <a:gd name="connsiteX111" fmla="*/ 2383770 w 2813690"/>
                <a:gd name="connsiteY111" fmla="*/ 2229572 h 2874832"/>
                <a:gd name="connsiteX112" fmla="*/ 2238665 w 2813690"/>
                <a:gd name="connsiteY112" fmla="*/ 2214944 h 2874832"/>
                <a:gd name="connsiteX113" fmla="*/ 2157756 w 2813690"/>
                <a:gd name="connsiteY113" fmla="*/ 2189829 h 2874832"/>
                <a:gd name="connsiteX114" fmla="*/ 2222351 w 2813690"/>
                <a:gd name="connsiteY114" fmla="*/ 2077948 h 2874832"/>
                <a:gd name="connsiteX115" fmla="*/ 2200389 w 2813690"/>
                <a:gd name="connsiteY115" fmla="*/ 1995985 h 2874832"/>
                <a:gd name="connsiteX116" fmla="*/ 2102634 w 2813690"/>
                <a:gd name="connsiteY116" fmla="*/ 1939546 h 2874832"/>
                <a:gd name="connsiteX117" fmla="*/ 2035562 w 2813690"/>
                <a:gd name="connsiteY117" fmla="*/ 2016056 h 2874832"/>
                <a:gd name="connsiteX118" fmla="*/ 1674478 w 2813690"/>
                <a:gd name="connsiteY118" fmla="*/ 2231609 h 2874832"/>
                <a:gd name="connsiteX119" fmla="*/ 1610875 w 2813690"/>
                <a:gd name="connsiteY119" fmla="*/ 2247963 h 2874832"/>
                <a:gd name="connsiteX120" fmla="*/ 1406847 w 2813690"/>
                <a:gd name="connsiteY120" fmla="*/ 2520000 h 2874832"/>
                <a:gd name="connsiteX121" fmla="*/ 1202820 w 2813690"/>
                <a:gd name="connsiteY121" fmla="*/ 2247964 h 2874832"/>
                <a:gd name="connsiteX122" fmla="*/ 1139214 w 2813690"/>
                <a:gd name="connsiteY122" fmla="*/ 2231609 h 2874832"/>
                <a:gd name="connsiteX123" fmla="*/ 778130 w 2813690"/>
                <a:gd name="connsiteY123" fmla="*/ 2016056 h 2874832"/>
                <a:gd name="connsiteX124" fmla="*/ 711058 w 2813690"/>
                <a:gd name="connsiteY124" fmla="*/ 1939545 h 2874832"/>
                <a:gd name="connsiteX125" fmla="*/ 613301 w 2813690"/>
                <a:gd name="connsiteY125" fmla="*/ 1995985 h 2874832"/>
                <a:gd name="connsiteX126" fmla="*/ 591339 w 2813690"/>
                <a:gd name="connsiteY126" fmla="*/ 2077948 h 2874832"/>
                <a:gd name="connsiteX127" fmla="*/ 655934 w 2813690"/>
                <a:gd name="connsiteY127" fmla="*/ 2189829 h 2874832"/>
                <a:gd name="connsiteX128" fmla="*/ 575025 w 2813690"/>
                <a:gd name="connsiteY128" fmla="*/ 2214944 h 2874832"/>
                <a:gd name="connsiteX129" fmla="*/ 429920 w 2813690"/>
                <a:gd name="connsiteY129" fmla="*/ 2229572 h 2874832"/>
                <a:gd name="connsiteX130" fmla="*/ 27361 w 2813690"/>
                <a:gd name="connsiteY130" fmla="*/ 2106607 h 2874832"/>
                <a:gd name="connsiteX131" fmla="*/ 0 w 2813690"/>
                <a:gd name="connsiteY131" fmla="*/ 2084033 h 2874832"/>
                <a:gd name="connsiteX132" fmla="*/ 43169 w 2813690"/>
                <a:gd name="connsiteY132" fmla="*/ 2077444 h 2874832"/>
                <a:gd name="connsiteX133" fmla="*/ 537298 w 2813690"/>
                <a:gd name="connsiteY133" fmla="*/ 1703727 h 2874832"/>
                <a:gd name="connsiteX134" fmla="*/ 554921 w 2813690"/>
                <a:gd name="connsiteY134" fmla="*/ 1662558 h 2874832"/>
                <a:gd name="connsiteX135" fmla="*/ 554134 w 2813690"/>
                <a:gd name="connsiteY135" fmla="*/ 1660727 h 2874832"/>
                <a:gd name="connsiteX136" fmla="*/ 506846 w 2813690"/>
                <a:gd name="connsiteY136" fmla="*/ 1372071 h 2874832"/>
                <a:gd name="connsiteX137" fmla="*/ 547308 w 2813690"/>
                <a:gd name="connsiteY137" fmla="*/ 1104439 h 2874832"/>
                <a:gd name="connsiteX138" fmla="*/ 551284 w 2813690"/>
                <a:gd name="connsiteY138" fmla="*/ 1093575 h 2874832"/>
                <a:gd name="connsiteX139" fmla="*/ 448166 w 2813690"/>
                <a:gd name="connsiteY139" fmla="*/ 813222 h 2874832"/>
                <a:gd name="connsiteX140" fmla="*/ 749427 w 2813690"/>
                <a:gd name="connsiteY140" fmla="*/ 761155 h 2874832"/>
                <a:gd name="connsiteX141" fmla="*/ 770450 w 2813690"/>
                <a:gd name="connsiteY141" fmla="*/ 735675 h 2874832"/>
                <a:gd name="connsiteX142" fmla="*/ 869720 w 2813690"/>
                <a:gd name="connsiteY142" fmla="*/ 653770 h 2874832"/>
                <a:gd name="connsiteX143" fmla="*/ 853172 w 2813690"/>
                <a:gd name="connsiteY143" fmla="*/ 378086 h 2874832"/>
                <a:gd name="connsiteX144" fmla="*/ 1087891 w 2813690"/>
                <a:gd name="connsiteY144" fmla="*/ 533061 h 2874832"/>
                <a:gd name="connsiteX145" fmla="*/ 1149948 w 2813690"/>
                <a:gd name="connsiteY145" fmla="*/ 513798 h 287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2813690" h="2874832">
                  <a:moveTo>
                    <a:pt x="1406844" y="2605411"/>
                  </a:moveTo>
                  <a:lnTo>
                    <a:pt x="1462247" y="2608209"/>
                  </a:lnTo>
                  <a:lnTo>
                    <a:pt x="1487813" y="2629303"/>
                  </a:lnTo>
                  <a:lnTo>
                    <a:pt x="1548323" y="2702641"/>
                  </a:lnTo>
                  <a:lnTo>
                    <a:pt x="1529460" y="2718204"/>
                  </a:lnTo>
                  <a:cubicBezTo>
                    <a:pt x="1488743" y="2758921"/>
                    <a:pt x="1451909" y="2803522"/>
                    <a:pt x="1419562" y="2851402"/>
                  </a:cubicBezTo>
                  <a:lnTo>
                    <a:pt x="1406845" y="2874832"/>
                  </a:lnTo>
                  <a:lnTo>
                    <a:pt x="1394127" y="2851402"/>
                  </a:lnTo>
                  <a:cubicBezTo>
                    <a:pt x="1361780" y="2803522"/>
                    <a:pt x="1324946" y="2758921"/>
                    <a:pt x="1284229" y="2718204"/>
                  </a:cubicBezTo>
                  <a:lnTo>
                    <a:pt x="1265373" y="2702646"/>
                  </a:lnTo>
                  <a:lnTo>
                    <a:pt x="1325886" y="2629303"/>
                  </a:lnTo>
                  <a:lnTo>
                    <a:pt x="1351454" y="2608208"/>
                  </a:lnTo>
                  <a:close/>
                  <a:moveTo>
                    <a:pt x="1588849" y="2380296"/>
                  </a:moveTo>
                  <a:lnTo>
                    <a:pt x="1678498" y="2488951"/>
                  </a:lnTo>
                  <a:lnTo>
                    <a:pt x="1794890" y="2584983"/>
                  </a:lnTo>
                  <a:lnTo>
                    <a:pt x="1743717" y="2592793"/>
                  </a:lnTo>
                  <a:cubicBezTo>
                    <a:pt x="1699776" y="2601785"/>
                    <a:pt x="1657001" y="2613979"/>
                    <a:pt x="1615648" y="2629120"/>
                  </a:cubicBezTo>
                  <a:lnTo>
                    <a:pt x="1569720" y="2649872"/>
                  </a:lnTo>
                  <a:lnTo>
                    <a:pt x="1444046" y="2546181"/>
                  </a:lnTo>
                  <a:lnTo>
                    <a:pt x="1429258" y="2537197"/>
                  </a:lnTo>
                  <a:lnTo>
                    <a:pt x="1435072" y="2528807"/>
                  </a:lnTo>
                  <a:cubicBezTo>
                    <a:pt x="1457339" y="2500473"/>
                    <a:pt x="1481271" y="2473508"/>
                    <a:pt x="1506719" y="2448059"/>
                  </a:cubicBezTo>
                  <a:close/>
                  <a:moveTo>
                    <a:pt x="1224841" y="2380296"/>
                  </a:moveTo>
                  <a:lnTo>
                    <a:pt x="1306971" y="2448059"/>
                  </a:lnTo>
                  <a:cubicBezTo>
                    <a:pt x="1332419" y="2473508"/>
                    <a:pt x="1356351" y="2500473"/>
                    <a:pt x="1378618" y="2528807"/>
                  </a:cubicBezTo>
                  <a:lnTo>
                    <a:pt x="1384432" y="2537197"/>
                  </a:lnTo>
                  <a:lnTo>
                    <a:pt x="1369644" y="2546181"/>
                  </a:lnTo>
                  <a:lnTo>
                    <a:pt x="1243970" y="2649872"/>
                  </a:lnTo>
                  <a:lnTo>
                    <a:pt x="1198042" y="2629120"/>
                  </a:lnTo>
                  <a:cubicBezTo>
                    <a:pt x="1156689" y="2613979"/>
                    <a:pt x="1113914" y="2601785"/>
                    <a:pt x="1069973" y="2592793"/>
                  </a:cubicBezTo>
                  <a:lnTo>
                    <a:pt x="1018800" y="2584983"/>
                  </a:lnTo>
                  <a:lnTo>
                    <a:pt x="1135192" y="2488951"/>
                  </a:lnTo>
                  <a:close/>
                  <a:moveTo>
                    <a:pt x="989420" y="2258412"/>
                  </a:moveTo>
                  <a:cubicBezTo>
                    <a:pt x="1002266" y="2260313"/>
                    <a:pt x="1013227" y="2265538"/>
                    <a:pt x="1018182" y="2267914"/>
                  </a:cubicBezTo>
                  <a:cubicBezTo>
                    <a:pt x="1031405" y="2273297"/>
                    <a:pt x="1043107" y="2282830"/>
                    <a:pt x="1051986" y="2295467"/>
                  </a:cubicBezTo>
                  <a:cubicBezTo>
                    <a:pt x="1069999" y="2323845"/>
                    <a:pt x="1073026" y="2361532"/>
                    <a:pt x="1059859" y="2393332"/>
                  </a:cubicBezTo>
                  <a:cubicBezTo>
                    <a:pt x="1048388" y="2417924"/>
                    <a:pt x="1029151" y="2436325"/>
                    <a:pt x="1006236" y="2444639"/>
                  </a:cubicBezTo>
                  <a:cubicBezTo>
                    <a:pt x="967682" y="2462215"/>
                    <a:pt x="925328" y="2455565"/>
                    <a:pt x="923971" y="2447173"/>
                  </a:cubicBezTo>
                  <a:cubicBezTo>
                    <a:pt x="923971" y="2443372"/>
                    <a:pt x="931573" y="2441946"/>
                    <a:pt x="941890" y="2431337"/>
                  </a:cubicBezTo>
                  <a:cubicBezTo>
                    <a:pt x="954949" y="2417735"/>
                    <a:pt x="962905" y="2398669"/>
                    <a:pt x="964017" y="2378287"/>
                  </a:cubicBezTo>
                  <a:cubicBezTo>
                    <a:pt x="963203" y="2344716"/>
                    <a:pt x="929129" y="2337590"/>
                    <a:pt x="930215" y="2306235"/>
                  </a:cubicBezTo>
                  <a:cubicBezTo>
                    <a:pt x="931804" y="2291191"/>
                    <a:pt x="938753" y="2277620"/>
                    <a:pt x="949357" y="2268863"/>
                  </a:cubicBezTo>
                  <a:cubicBezTo>
                    <a:pt x="961846" y="2257937"/>
                    <a:pt x="976575" y="2256512"/>
                    <a:pt x="989420" y="2258412"/>
                  </a:cubicBezTo>
                  <a:close/>
                  <a:moveTo>
                    <a:pt x="1824271" y="2257340"/>
                  </a:moveTo>
                  <a:cubicBezTo>
                    <a:pt x="1837116" y="2255440"/>
                    <a:pt x="1851845" y="2256865"/>
                    <a:pt x="1864334" y="2267791"/>
                  </a:cubicBezTo>
                  <a:cubicBezTo>
                    <a:pt x="1874938" y="2276548"/>
                    <a:pt x="1881887" y="2290119"/>
                    <a:pt x="1883476" y="2305163"/>
                  </a:cubicBezTo>
                  <a:cubicBezTo>
                    <a:pt x="1884562" y="2336518"/>
                    <a:pt x="1850488" y="2343644"/>
                    <a:pt x="1849674" y="2377215"/>
                  </a:cubicBezTo>
                  <a:cubicBezTo>
                    <a:pt x="1850786" y="2397597"/>
                    <a:pt x="1858742" y="2416663"/>
                    <a:pt x="1871801" y="2430265"/>
                  </a:cubicBezTo>
                  <a:cubicBezTo>
                    <a:pt x="1882118" y="2440874"/>
                    <a:pt x="1889720" y="2442300"/>
                    <a:pt x="1889720" y="2446101"/>
                  </a:cubicBezTo>
                  <a:cubicBezTo>
                    <a:pt x="1888363" y="2454493"/>
                    <a:pt x="1846009" y="2461143"/>
                    <a:pt x="1807455" y="2443567"/>
                  </a:cubicBezTo>
                  <a:cubicBezTo>
                    <a:pt x="1784540" y="2435253"/>
                    <a:pt x="1765303" y="2416852"/>
                    <a:pt x="1753833" y="2392260"/>
                  </a:cubicBezTo>
                  <a:cubicBezTo>
                    <a:pt x="1740665" y="2360460"/>
                    <a:pt x="1743692" y="2322773"/>
                    <a:pt x="1761706" y="2294395"/>
                  </a:cubicBezTo>
                  <a:cubicBezTo>
                    <a:pt x="1770585" y="2281758"/>
                    <a:pt x="1782286" y="2272225"/>
                    <a:pt x="1795509" y="2266842"/>
                  </a:cubicBezTo>
                  <a:cubicBezTo>
                    <a:pt x="1800464" y="2264466"/>
                    <a:pt x="1811426" y="2259241"/>
                    <a:pt x="1824271" y="2257340"/>
                  </a:cubicBezTo>
                  <a:close/>
                  <a:moveTo>
                    <a:pt x="1316845" y="2250000"/>
                  </a:moveTo>
                  <a:lnTo>
                    <a:pt x="1406845" y="2370000"/>
                  </a:lnTo>
                  <a:lnTo>
                    <a:pt x="1496845" y="2250000"/>
                  </a:lnTo>
                  <a:close/>
                  <a:moveTo>
                    <a:pt x="2062233" y="2091088"/>
                  </a:moveTo>
                  <a:lnTo>
                    <a:pt x="2096440" y="2150603"/>
                  </a:lnTo>
                  <a:cubicBezTo>
                    <a:pt x="2154665" y="2236787"/>
                    <a:pt x="2237117" y="2305259"/>
                    <a:pt x="2334024" y="2346247"/>
                  </a:cubicBezTo>
                  <a:lnTo>
                    <a:pt x="2405108" y="2368313"/>
                  </a:lnTo>
                  <a:lnTo>
                    <a:pt x="2394476" y="2372204"/>
                  </a:lnTo>
                  <a:cubicBezTo>
                    <a:pt x="2309931" y="2398500"/>
                    <a:pt x="2220042" y="2412666"/>
                    <a:pt x="2126844" y="2412666"/>
                  </a:cubicBezTo>
                  <a:cubicBezTo>
                    <a:pt x="2064712" y="2412666"/>
                    <a:pt x="2004050" y="2406370"/>
                    <a:pt x="1945463" y="2394381"/>
                  </a:cubicBezTo>
                  <a:lnTo>
                    <a:pt x="1898203" y="2382230"/>
                  </a:lnTo>
                  <a:lnTo>
                    <a:pt x="1920004" y="2367531"/>
                  </a:lnTo>
                  <a:cubicBezTo>
                    <a:pt x="1944434" y="2343100"/>
                    <a:pt x="1959545" y="2309350"/>
                    <a:pt x="1959545" y="2272071"/>
                  </a:cubicBezTo>
                  <a:cubicBezTo>
                    <a:pt x="1959545" y="2234792"/>
                    <a:pt x="1944434" y="2201042"/>
                    <a:pt x="1920004" y="2176612"/>
                  </a:cubicBezTo>
                  <a:lnTo>
                    <a:pt x="1914256" y="2172737"/>
                  </a:lnTo>
                  <a:lnTo>
                    <a:pt x="1968704" y="2151284"/>
                  </a:lnTo>
                  <a:cubicBezTo>
                    <a:pt x="1992312" y="2139908"/>
                    <a:pt x="2014965" y="2126866"/>
                    <a:pt x="2036511" y="2112310"/>
                  </a:cubicBezTo>
                  <a:close/>
                  <a:moveTo>
                    <a:pt x="751457" y="2091088"/>
                  </a:moveTo>
                  <a:lnTo>
                    <a:pt x="777179" y="2112310"/>
                  </a:lnTo>
                  <a:cubicBezTo>
                    <a:pt x="798725" y="2126866"/>
                    <a:pt x="821378" y="2139908"/>
                    <a:pt x="844986" y="2151284"/>
                  </a:cubicBezTo>
                  <a:lnTo>
                    <a:pt x="899434" y="2172737"/>
                  </a:lnTo>
                  <a:lnTo>
                    <a:pt x="893686" y="2176612"/>
                  </a:lnTo>
                  <a:cubicBezTo>
                    <a:pt x="869256" y="2201042"/>
                    <a:pt x="854145" y="2234792"/>
                    <a:pt x="854145" y="2272071"/>
                  </a:cubicBezTo>
                  <a:cubicBezTo>
                    <a:pt x="854145" y="2309350"/>
                    <a:pt x="869256" y="2343100"/>
                    <a:pt x="893686" y="2367531"/>
                  </a:cubicBezTo>
                  <a:lnTo>
                    <a:pt x="915487" y="2382230"/>
                  </a:lnTo>
                  <a:lnTo>
                    <a:pt x="868227" y="2394381"/>
                  </a:lnTo>
                  <a:cubicBezTo>
                    <a:pt x="809640" y="2406370"/>
                    <a:pt x="748978" y="2412666"/>
                    <a:pt x="686846" y="2412666"/>
                  </a:cubicBezTo>
                  <a:cubicBezTo>
                    <a:pt x="593648" y="2412666"/>
                    <a:pt x="503759" y="2398500"/>
                    <a:pt x="419214" y="2372204"/>
                  </a:cubicBezTo>
                  <a:lnTo>
                    <a:pt x="408582" y="2368313"/>
                  </a:lnTo>
                  <a:lnTo>
                    <a:pt x="479666" y="2346247"/>
                  </a:lnTo>
                  <a:cubicBezTo>
                    <a:pt x="576573" y="2305259"/>
                    <a:pt x="659025" y="2236787"/>
                    <a:pt x="717250" y="2150603"/>
                  </a:cubicBezTo>
                  <a:close/>
                  <a:moveTo>
                    <a:pt x="2159258" y="869957"/>
                  </a:moveTo>
                  <a:lnTo>
                    <a:pt x="2213258" y="963487"/>
                  </a:lnTo>
                  <a:lnTo>
                    <a:pt x="2248612" y="880722"/>
                  </a:lnTo>
                  <a:close/>
                  <a:moveTo>
                    <a:pt x="654432" y="869957"/>
                  </a:moveTo>
                  <a:lnTo>
                    <a:pt x="565078" y="880722"/>
                  </a:lnTo>
                  <a:lnTo>
                    <a:pt x="600432" y="963487"/>
                  </a:lnTo>
                  <a:close/>
                  <a:moveTo>
                    <a:pt x="1406846" y="180000"/>
                  </a:moveTo>
                  <a:lnTo>
                    <a:pt x="1271846" y="450000"/>
                  </a:lnTo>
                  <a:lnTo>
                    <a:pt x="1541846" y="450000"/>
                  </a:lnTo>
                  <a:close/>
                  <a:moveTo>
                    <a:pt x="1406847" y="0"/>
                  </a:moveTo>
                  <a:lnTo>
                    <a:pt x="1663746" y="513798"/>
                  </a:lnTo>
                  <a:lnTo>
                    <a:pt x="1725802" y="533062"/>
                  </a:lnTo>
                  <a:lnTo>
                    <a:pt x="1960521" y="378088"/>
                  </a:lnTo>
                  <a:lnTo>
                    <a:pt x="1943974" y="653771"/>
                  </a:lnTo>
                  <a:lnTo>
                    <a:pt x="2043242" y="735675"/>
                  </a:lnTo>
                  <a:lnTo>
                    <a:pt x="2064265" y="761155"/>
                  </a:lnTo>
                  <a:lnTo>
                    <a:pt x="2365527" y="813222"/>
                  </a:lnTo>
                  <a:lnTo>
                    <a:pt x="2262408" y="1093575"/>
                  </a:lnTo>
                  <a:lnTo>
                    <a:pt x="2266384" y="1104439"/>
                  </a:lnTo>
                  <a:cubicBezTo>
                    <a:pt x="2292680" y="1188984"/>
                    <a:pt x="2306846" y="1278873"/>
                    <a:pt x="2306846" y="1372071"/>
                  </a:cubicBezTo>
                  <a:cubicBezTo>
                    <a:pt x="2306846" y="1473036"/>
                    <a:pt x="2290221" y="1570117"/>
                    <a:pt x="2259558" y="1660727"/>
                  </a:cubicBezTo>
                  <a:lnTo>
                    <a:pt x="2258770" y="1662560"/>
                  </a:lnTo>
                  <a:lnTo>
                    <a:pt x="2276393" y="1703727"/>
                  </a:lnTo>
                  <a:cubicBezTo>
                    <a:pt x="2374909" y="1893220"/>
                    <a:pt x="2555211" y="2033385"/>
                    <a:pt x="2770521" y="2077444"/>
                  </a:cubicBezTo>
                  <a:lnTo>
                    <a:pt x="2813690" y="2084033"/>
                  </a:lnTo>
                  <a:lnTo>
                    <a:pt x="2786329" y="2106607"/>
                  </a:lnTo>
                  <a:cubicBezTo>
                    <a:pt x="2671416" y="2184241"/>
                    <a:pt x="2532887" y="2229572"/>
                    <a:pt x="2383770" y="2229572"/>
                  </a:cubicBezTo>
                  <a:cubicBezTo>
                    <a:pt x="2334064" y="2229572"/>
                    <a:pt x="2285535" y="2224535"/>
                    <a:pt x="2238665" y="2214944"/>
                  </a:cubicBezTo>
                  <a:lnTo>
                    <a:pt x="2157756" y="2189829"/>
                  </a:lnTo>
                  <a:lnTo>
                    <a:pt x="2222351" y="2077948"/>
                  </a:lnTo>
                  <a:cubicBezTo>
                    <a:pt x="2238920" y="2049249"/>
                    <a:pt x="2229087" y="2012554"/>
                    <a:pt x="2200389" y="1995985"/>
                  </a:cubicBezTo>
                  <a:lnTo>
                    <a:pt x="2102634" y="1939546"/>
                  </a:lnTo>
                  <a:lnTo>
                    <a:pt x="2035562" y="2016056"/>
                  </a:lnTo>
                  <a:cubicBezTo>
                    <a:pt x="1935137" y="2114115"/>
                    <a:pt x="1811864" y="2188878"/>
                    <a:pt x="1674478" y="2231609"/>
                  </a:cubicBezTo>
                  <a:lnTo>
                    <a:pt x="1610875" y="2247963"/>
                  </a:lnTo>
                  <a:lnTo>
                    <a:pt x="1406847" y="2520000"/>
                  </a:lnTo>
                  <a:lnTo>
                    <a:pt x="1202820" y="2247964"/>
                  </a:lnTo>
                  <a:lnTo>
                    <a:pt x="1139214" y="2231609"/>
                  </a:lnTo>
                  <a:cubicBezTo>
                    <a:pt x="1001828" y="2188877"/>
                    <a:pt x="878555" y="2114115"/>
                    <a:pt x="778130" y="2016056"/>
                  </a:cubicBezTo>
                  <a:lnTo>
                    <a:pt x="711058" y="1939545"/>
                  </a:lnTo>
                  <a:lnTo>
                    <a:pt x="613301" y="1995985"/>
                  </a:lnTo>
                  <a:cubicBezTo>
                    <a:pt x="584603" y="2012554"/>
                    <a:pt x="574770" y="2049249"/>
                    <a:pt x="591339" y="2077948"/>
                  </a:cubicBezTo>
                  <a:lnTo>
                    <a:pt x="655934" y="2189829"/>
                  </a:lnTo>
                  <a:lnTo>
                    <a:pt x="575025" y="2214944"/>
                  </a:lnTo>
                  <a:cubicBezTo>
                    <a:pt x="528155" y="2224535"/>
                    <a:pt x="479626" y="2229572"/>
                    <a:pt x="429920" y="2229572"/>
                  </a:cubicBezTo>
                  <a:cubicBezTo>
                    <a:pt x="280803" y="2229572"/>
                    <a:pt x="142274" y="2184241"/>
                    <a:pt x="27361" y="2106607"/>
                  </a:cubicBezTo>
                  <a:lnTo>
                    <a:pt x="0" y="2084033"/>
                  </a:lnTo>
                  <a:lnTo>
                    <a:pt x="43169" y="2077444"/>
                  </a:lnTo>
                  <a:cubicBezTo>
                    <a:pt x="258480" y="2033385"/>
                    <a:pt x="438782" y="1893220"/>
                    <a:pt x="537298" y="1703727"/>
                  </a:cubicBezTo>
                  <a:lnTo>
                    <a:pt x="554921" y="1662558"/>
                  </a:lnTo>
                  <a:lnTo>
                    <a:pt x="554134" y="1660727"/>
                  </a:lnTo>
                  <a:cubicBezTo>
                    <a:pt x="523471" y="1570117"/>
                    <a:pt x="506846" y="1473035"/>
                    <a:pt x="506846" y="1372071"/>
                  </a:cubicBezTo>
                  <a:cubicBezTo>
                    <a:pt x="506846" y="1278873"/>
                    <a:pt x="521012" y="1188984"/>
                    <a:pt x="547308" y="1104439"/>
                  </a:cubicBezTo>
                  <a:lnTo>
                    <a:pt x="551284" y="1093575"/>
                  </a:lnTo>
                  <a:lnTo>
                    <a:pt x="448166" y="813222"/>
                  </a:lnTo>
                  <a:lnTo>
                    <a:pt x="749427" y="761155"/>
                  </a:lnTo>
                  <a:lnTo>
                    <a:pt x="770450" y="735675"/>
                  </a:lnTo>
                  <a:lnTo>
                    <a:pt x="869720" y="653770"/>
                  </a:lnTo>
                  <a:lnTo>
                    <a:pt x="853172" y="378086"/>
                  </a:lnTo>
                  <a:lnTo>
                    <a:pt x="1087891" y="533061"/>
                  </a:lnTo>
                  <a:lnTo>
                    <a:pt x="1149948" y="5137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">
              <a:noFill/>
            </a:ln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DDB36A5-04C0-56B8-18D3-670C55155B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1999" y="3573000"/>
              <a:ext cx="395999" cy="396000"/>
            </a:xfrm>
            <a:prstGeom prst="ellipse">
              <a:avLst/>
            </a:prstGeom>
            <a:solidFill>
              <a:srgbClr val="33CCB3"/>
            </a:solidFill>
            <a:ln>
              <a:solidFill>
                <a:srgbClr val="33CCB3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8DDC2B56-F6F1-B941-30E0-F1696F5BA4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1999" y="3573000"/>
              <a:ext cx="395999" cy="39600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273" name="任意多边形: 形状 272">
              <a:extLst>
                <a:ext uri="{FF2B5EF4-FFF2-40B4-BE49-F238E27FC236}">
                  <a16:creationId xmlns:a16="http://schemas.microsoft.com/office/drawing/2014/main" id="{5CE47602-45A3-8A6B-79E3-0A4B55BC4E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0608" y="3613065"/>
              <a:ext cx="318770" cy="315871"/>
            </a:xfrm>
            <a:custGeom>
              <a:avLst/>
              <a:gdLst>
                <a:gd name="connsiteX0" fmla="*/ 1223966 w 2444964"/>
                <a:gd name="connsiteY0" fmla="*/ 1954648 h 2422729"/>
                <a:gd name="connsiteX1" fmla="*/ 1212724 w 2444964"/>
                <a:gd name="connsiteY1" fmla="*/ 1960641 h 2422729"/>
                <a:gd name="connsiteX2" fmla="*/ 1116324 w 2444964"/>
                <a:gd name="connsiteY2" fmla="*/ 2025914 h 2422729"/>
                <a:gd name="connsiteX3" fmla="*/ 1223363 w 2444964"/>
                <a:gd name="connsiteY3" fmla="*/ 2199736 h 2422729"/>
                <a:gd name="connsiteX4" fmla="*/ 1329612 w 2444964"/>
                <a:gd name="connsiteY4" fmla="*/ 2025842 h 2422729"/>
                <a:gd name="connsiteX5" fmla="*/ 1234290 w 2444964"/>
                <a:gd name="connsiteY5" fmla="*/ 1961863 h 2422729"/>
                <a:gd name="connsiteX6" fmla="*/ 1223966 w 2444964"/>
                <a:gd name="connsiteY6" fmla="*/ 1954648 h 2422729"/>
                <a:gd name="connsiteX7" fmla="*/ 1223651 w 2444964"/>
                <a:gd name="connsiteY7" fmla="*/ 1754326 h 2422729"/>
                <a:gd name="connsiteX8" fmla="*/ 1035020 w 2444964"/>
                <a:gd name="connsiteY8" fmla="*/ 1918731 h 2422729"/>
                <a:gd name="connsiteX9" fmla="*/ 1034876 w 2444964"/>
                <a:gd name="connsiteY9" fmla="*/ 1918731 h 2422729"/>
                <a:gd name="connsiteX10" fmla="*/ 1212868 w 2444964"/>
                <a:gd name="connsiteY10" fmla="*/ 1879624 h 2422729"/>
                <a:gd name="connsiteX11" fmla="*/ 1232637 w 2444964"/>
                <a:gd name="connsiteY11" fmla="*/ 1879624 h 2422729"/>
                <a:gd name="connsiteX12" fmla="*/ 1411707 w 2444964"/>
                <a:gd name="connsiteY12" fmla="*/ 1918659 h 2422729"/>
                <a:gd name="connsiteX13" fmla="*/ 1296688 w 2444964"/>
                <a:gd name="connsiteY13" fmla="*/ 1860574 h 2422729"/>
                <a:gd name="connsiteX14" fmla="*/ 1223651 w 2444964"/>
                <a:gd name="connsiteY14" fmla="*/ 1754326 h 2422729"/>
                <a:gd name="connsiteX15" fmla="*/ 35146 w 2444964"/>
                <a:gd name="connsiteY15" fmla="*/ 853009 h 2422729"/>
                <a:gd name="connsiteX16" fmla="*/ 147937 w 2444964"/>
                <a:gd name="connsiteY16" fmla="*/ 1002103 h 2422729"/>
                <a:gd name="connsiteX17" fmla="*/ 384660 w 2444964"/>
                <a:gd name="connsiteY17" fmla="*/ 1208849 h 2422729"/>
                <a:gd name="connsiteX18" fmla="*/ 569337 w 2444964"/>
                <a:gd name="connsiteY18" fmla="*/ 1260176 h 2422729"/>
                <a:gd name="connsiteX19" fmla="*/ 700171 w 2444964"/>
                <a:gd name="connsiteY19" fmla="*/ 1265065 h 2422729"/>
                <a:gd name="connsiteX20" fmla="*/ 984987 w 2444964"/>
                <a:gd name="connsiteY20" fmla="*/ 1350179 h 2422729"/>
                <a:gd name="connsiteX21" fmla="*/ 1060252 w 2444964"/>
                <a:gd name="connsiteY21" fmla="*/ 1690347 h 2422729"/>
                <a:gd name="connsiteX22" fmla="*/ 855087 w 2444964"/>
                <a:gd name="connsiteY22" fmla="*/ 1737217 h 2422729"/>
                <a:gd name="connsiteX23" fmla="*/ 814184 w 2444964"/>
                <a:gd name="connsiteY23" fmla="*/ 1671872 h 2422729"/>
                <a:gd name="connsiteX24" fmla="*/ 835390 w 2444964"/>
                <a:gd name="connsiteY24" fmla="*/ 1646137 h 2422729"/>
                <a:gd name="connsiteX25" fmla="*/ 952925 w 2444964"/>
                <a:gd name="connsiteY25" fmla="*/ 1620185 h 2422729"/>
                <a:gd name="connsiteX26" fmla="*/ 1018055 w 2444964"/>
                <a:gd name="connsiteY26" fmla="*/ 1490142 h 2422729"/>
                <a:gd name="connsiteX27" fmla="*/ 942070 w 2444964"/>
                <a:gd name="connsiteY27" fmla="*/ 1393095 h 2422729"/>
                <a:gd name="connsiteX28" fmla="*/ 783200 w 2444964"/>
                <a:gd name="connsiteY28" fmla="*/ 1406466 h 2422729"/>
                <a:gd name="connsiteX29" fmla="*/ 463663 w 2444964"/>
                <a:gd name="connsiteY29" fmla="*/ 1517747 h 2422729"/>
                <a:gd name="connsiteX30" fmla="*/ 146499 w 2444964"/>
                <a:gd name="connsiteY30" fmla="*/ 1417608 h 2422729"/>
                <a:gd name="connsiteX31" fmla="*/ 928 w 2444964"/>
                <a:gd name="connsiteY31" fmla="*/ 1106554 h 2422729"/>
                <a:gd name="connsiteX32" fmla="*/ 29683 w 2444964"/>
                <a:gd name="connsiteY32" fmla="*/ 858976 h 2422729"/>
                <a:gd name="connsiteX33" fmla="*/ 35146 w 2444964"/>
                <a:gd name="connsiteY33" fmla="*/ 853009 h 2422729"/>
                <a:gd name="connsiteX34" fmla="*/ 2410933 w 2444964"/>
                <a:gd name="connsiteY34" fmla="*/ 848552 h 2422729"/>
                <a:gd name="connsiteX35" fmla="*/ 2438322 w 2444964"/>
                <a:gd name="connsiteY35" fmla="*/ 960983 h 2422729"/>
                <a:gd name="connsiteX36" fmla="*/ 2443570 w 2444964"/>
                <a:gd name="connsiteY36" fmla="*/ 1115899 h 2422729"/>
                <a:gd name="connsiteX37" fmla="*/ 2341131 w 2444964"/>
                <a:gd name="connsiteY37" fmla="*/ 1376201 h 2422729"/>
                <a:gd name="connsiteX38" fmla="*/ 2101820 w 2444964"/>
                <a:gd name="connsiteY38" fmla="*/ 1516381 h 2422729"/>
                <a:gd name="connsiteX39" fmla="*/ 1913189 w 2444964"/>
                <a:gd name="connsiteY39" fmla="*/ 1504735 h 2422729"/>
                <a:gd name="connsiteX40" fmla="*/ 1653749 w 2444964"/>
                <a:gd name="connsiteY40" fmla="*/ 1402728 h 2422729"/>
                <a:gd name="connsiteX41" fmla="*/ 1472954 w 2444964"/>
                <a:gd name="connsiteY41" fmla="*/ 1410779 h 2422729"/>
                <a:gd name="connsiteX42" fmla="*/ 1428384 w 2444964"/>
                <a:gd name="connsiteY42" fmla="*/ 1542548 h 2422729"/>
                <a:gd name="connsiteX43" fmla="*/ 1515799 w 2444964"/>
                <a:gd name="connsiteY43" fmla="*/ 1630249 h 2422729"/>
                <a:gd name="connsiteX44" fmla="*/ 1609251 w 2444964"/>
                <a:gd name="connsiteY44" fmla="*/ 1646208 h 2422729"/>
                <a:gd name="connsiteX45" fmla="*/ 1630817 w 2444964"/>
                <a:gd name="connsiteY45" fmla="*/ 1675969 h 2422729"/>
                <a:gd name="connsiteX46" fmla="*/ 1521909 w 2444964"/>
                <a:gd name="connsiteY46" fmla="*/ 1758927 h 2422729"/>
                <a:gd name="connsiteX47" fmla="*/ 1358438 w 2444964"/>
                <a:gd name="connsiteY47" fmla="*/ 1622342 h 2422729"/>
                <a:gd name="connsiteX48" fmla="*/ 1420405 w 2444964"/>
                <a:gd name="connsiteY48" fmla="*/ 1383750 h 2422729"/>
                <a:gd name="connsiteX49" fmla="*/ 1605226 w 2444964"/>
                <a:gd name="connsiteY49" fmla="*/ 1286415 h 2422729"/>
                <a:gd name="connsiteX50" fmla="*/ 1832100 w 2444964"/>
                <a:gd name="connsiteY50" fmla="*/ 1263771 h 2422729"/>
                <a:gd name="connsiteX51" fmla="*/ 2114687 w 2444964"/>
                <a:gd name="connsiteY51" fmla="*/ 1179016 h 2422729"/>
                <a:gd name="connsiteX52" fmla="*/ 2270035 w 2444964"/>
                <a:gd name="connsiteY52" fmla="*/ 1034164 h 2422729"/>
                <a:gd name="connsiteX53" fmla="*/ 2410933 w 2444964"/>
                <a:gd name="connsiteY53" fmla="*/ 848552 h 2422729"/>
                <a:gd name="connsiteX54" fmla="*/ 290488 w 2444964"/>
                <a:gd name="connsiteY54" fmla="*/ 349873 h 2422729"/>
                <a:gd name="connsiteX55" fmla="*/ 363310 w 2444964"/>
                <a:gd name="connsiteY55" fmla="*/ 643243 h 2422729"/>
                <a:gd name="connsiteX56" fmla="*/ 478904 w 2444964"/>
                <a:gd name="connsiteY56" fmla="*/ 847546 h 2422729"/>
                <a:gd name="connsiteX57" fmla="*/ 683494 w 2444964"/>
                <a:gd name="connsiteY57" fmla="*/ 1030354 h 2422729"/>
                <a:gd name="connsiteX58" fmla="*/ 954435 w 2444964"/>
                <a:gd name="connsiteY58" fmla="*/ 1174127 h 2422729"/>
                <a:gd name="connsiteX59" fmla="*/ 1129911 w 2444964"/>
                <a:gd name="connsiteY59" fmla="*/ 1299354 h 2422729"/>
                <a:gd name="connsiteX60" fmla="*/ 1221135 w 2444964"/>
                <a:gd name="connsiteY60" fmla="*/ 1442337 h 2422729"/>
                <a:gd name="connsiteX61" fmla="*/ 1255569 w 2444964"/>
                <a:gd name="connsiteY61" fmla="*/ 1375482 h 2422729"/>
                <a:gd name="connsiteX62" fmla="*/ 1481149 w 2444964"/>
                <a:gd name="connsiteY62" fmla="*/ 1179878 h 2422729"/>
                <a:gd name="connsiteX63" fmla="*/ 1790263 w 2444964"/>
                <a:gd name="connsiteY63" fmla="*/ 1013029 h 2422729"/>
                <a:gd name="connsiteX64" fmla="*/ 1942303 w 2444964"/>
                <a:gd name="connsiteY64" fmla="*/ 877235 h 2422729"/>
                <a:gd name="connsiteX65" fmla="*/ 2111597 w 2444964"/>
                <a:gd name="connsiteY65" fmla="*/ 562802 h 2422729"/>
                <a:gd name="connsiteX66" fmla="*/ 2159042 w 2444964"/>
                <a:gd name="connsiteY66" fmla="*/ 357278 h 2422729"/>
                <a:gd name="connsiteX67" fmla="*/ 2206847 w 2444964"/>
                <a:gd name="connsiteY67" fmla="*/ 455331 h 2422729"/>
                <a:gd name="connsiteX68" fmla="*/ 2269748 w 2444964"/>
                <a:gd name="connsiteY68" fmla="*/ 677605 h 2422729"/>
                <a:gd name="connsiteX69" fmla="*/ 2218780 w 2444964"/>
                <a:gd name="connsiteY69" fmla="*/ 955088 h 2422729"/>
                <a:gd name="connsiteX70" fmla="*/ 1869841 w 2444964"/>
                <a:gd name="connsiteY70" fmla="*/ 1184623 h 2422729"/>
                <a:gd name="connsiteX71" fmla="*/ 1636497 w 2444964"/>
                <a:gd name="connsiteY71" fmla="*/ 1227755 h 2422729"/>
                <a:gd name="connsiteX72" fmla="*/ 1353550 w 2444964"/>
                <a:gd name="connsiteY72" fmla="*/ 1380227 h 2422729"/>
                <a:gd name="connsiteX73" fmla="*/ 1266927 w 2444964"/>
                <a:gd name="connsiteY73" fmla="*/ 1637869 h 2422729"/>
                <a:gd name="connsiteX74" fmla="*/ 1385252 w 2444964"/>
                <a:gd name="connsiteY74" fmla="*/ 1790629 h 2422729"/>
                <a:gd name="connsiteX75" fmla="*/ 1423281 w 2444964"/>
                <a:gd name="connsiteY75" fmla="*/ 1809391 h 2422729"/>
                <a:gd name="connsiteX76" fmla="*/ 1555193 w 2444964"/>
                <a:gd name="connsiteY76" fmla="*/ 1803856 h 2422729"/>
                <a:gd name="connsiteX77" fmla="*/ 1657200 w 2444964"/>
                <a:gd name="connsiteY77" fmla="*/ 1800765 h 2422729"/>
                <a:gd name="connsiteX78" fmla="*/ 1658422 w 2444964"/>
                <a:gd name="connsiteY78" fmla="*/ 1822331 h 2422729"/>
                <a:gd name="connsiteX79" fmla="*/ 1401499 w 2444964"/>
                <a:gd name="connsiteY79" fmla="*/ 2107362 h 2422729"/>
                <a:gd name="connsiteX80" fmla="*/ 1252549 w 2444964"/>
                <a:gd name="connsiteY80" fmla="*/ 2362272 h 2422729"/>
                <a:gd name="connsiteX81" fmla="*/ 1223795 w 2444964"/>
                <a:gd name="connsiteY81" fmla="*/ 2422729 h 2422729"/>
                <a:gd name="connsiteX82" fmla="*/ 1196262 w 2444964"/>
                <a:gd name="connsiteY82" fmla="*/ 2369030 h 2422729"/>
                <a:gd name="connsiteX83" fmla="*/ 964571 w 2444964"/>
                <a:gd name="connsiteY83" fmla="*/ 2000682 h 2422729"/>
                <a:gd name="connsiteX84" fmla="*/ 786867 w 2444964"/>
                <a:gd name="connsiteY84" fmla="*/ 1821324 h 2422729"/>
                <a:gd name="connsiteX85" fmla="*/ 794415 w 2444964"/>
                <a:gd name="connsiteY85" fmla="*/ 1798536 h 2422729"/>
                <a:gd name="connsiteX86" fmla="*/ 918923 w 2444964"/>
                <a:gd name="connsiteY86" fmla="*/ 1820102 h 2422729"/>
                <a:gd name="connsiteX87" fmla="*/ 972047 w 2444964"/>
                <a:gd name="connsiteY87" fmla="*/ 1829951 h 2422729"/>
                <a:gd name="connsiteX88" fmla="*/ 1122506 w 2444964"/>
                <a:gd name="connsiteY88" fmla="*/ 1744118 h 2422729"/>
                <a:gd name="connsiteX89" fmla="*/ 1180016 w 2444964"/>
                <a:gd name="connsiteY89" fmla="*/ 1622701 h 2422729"/>
                <a:gd name="connsiteX90" fmla="*/ 1125957 w 2444964"/>
                <a:gd name="connsiteY90" fmla="*/ 1421849 h 2422729"/>
                <a:gd name="connsiteX91" fmla="*/ 957023 w 2444964"/>
                <a:gd name="connsiteY91" fmla="*/ 1285696 h 2422729"/>
                <a:gd name="connsiteX92" fmla="*/ 735468 w 2444964"/>
                <a:gd name="connsiteY92" fmla="*/ 1209927 h 2422729"/>
                <a:gd name="connsiteX93" fmla="*/ 599602 w 2444964"/>
                <a:gd name="connsiteY93" fmla="*/ 1190086 h 2422729"/>
                <a:gd name="connsiteX94" fmla="*/ 328517 w 2444964"/>
                <a:gd name="connsiteY94" fmla="*/ 1073989 h 2422729"/>
                <a:gd name="connsiteX95" fmla="*/ 188625 w 2444964"/>
                <a:gd name="connsiteY95" fmla="*/ 862930 h 2422729"/>
                <a:gd name="connsiteX96" fmla="*/ 178848 w 2444964"/>
                <a:gd name="connsiteY96" fmla="*/ 662581 h 2422729"/>
                <a:gd name="connsiteX97" fmla="*/ 290488 w 2444964"/>
                <a:gd name="connsiteY97" fmla="*/ 349873 h 2422729"/>
                <a:gd name="connsiteX98" fmla="*/ 819072 w 2444964"/>
                <a:gd name="connsiteY98" fmla="*/ 6254 h 2422729"/>
                <a:gd name="connsiteX99" fmla="*/ 822810 w 2444964"/>
                <a:gd name="connsiteY99" fmla="*/ 10064 h 2422729"/>
                <a:gd name="connsiteX100" fmla="*/ 742009 w 2444964"/>
                <a:gd name="connsiteY100" fmla="*/ 232123 h 2422729"/>
                <a:gd name="connsiteX101" fmla="*/ 727632 w 2444964"/>
                <a:gd name="connsiteY101" fmla="*/ 350233 h 2422729"/>
                <a:gd name="connsiteX102" fmla="*/ 773208 w 2444964"/>
                <a:gd name="connsiteY102" fmla="*/ 666535 h 2422729"/>
                <a:gd name="connsiteX103" fmla="*/ 928556 w 2444964"/>
                <a:gd name="connsiteY103" fmla="*/ 941214 h 2422729"/>
                <a:gd name="connsiteX104" fmla="*/ 1084047 w 2444964"/>
                <a:gd name="connsiteY104" fmla="*/ 1108135 h 2422729"/>
                <a:gd name="connsiteX105" fmla="*/ 1108201 w 2444964"/>
                <a:gd name="connsiteY105" fmla="*/ 1133224 h 2422729"/>
                <a:gd name="connsiteX106" fmla="*/ 1104175 w 2444964"/>
                <a:gd name="connsiteY106" fmla="*/ 1136099 h 2422729"/>
                <a:gd name="connsiteX107" fmla="*/ 944586 w 2444964"/>
                <a:gd name="connsiteY107" fmla="*/ 1092033 h 2422729"/>
                <a:gd name="connsiteX108" fmla="*/ 565959 w 2444964"/>
                <a:gd name="connsiteY108" fmla="*/ 862642 h 2422729"/>
                <a:gd name="connsiteX109" fmla="*/ 431602 w 2444964"/>
                <a:gd name="connsiteY109" fmla="*/ 539151 h 2422729"/>
                <a:gd name="connsiteX110" fmla="*/ 533969 w 2444964"/>
                <a:gd name="connsiteY110" fmla="*/ 201283 h 2422729"/>
                <a:gd name="connsiteX111" fmla="*/ 700243 w 2444964"/>
                <a:gd name="connsiteY111" fmla="*/ 55928 h 2422729"/>
                <a:gd name="connsiteX112" fmla="*/ 819072 w 2444964"/>
                <a:gd name="connsiteY112" fmla="*/ 6254 h 2422729"/>
                <a:gd name="connsiteX113" fmla="*/ 1615793 w 2444964"/>
                <a:gd name="connsiteY113" fmla="*/ 0 h 2422729"/>
                <a:gd name="connsiteX114" fmla="*/ 1820455 w 2444964"/>
                <a:gd name="connsiteY114" fmla="*/ 105962 h 2422729"/>
                <a:gd name="connsiteX115" fmla="*/ 2006929 w 2444964"/>
                <a:gd name="connsiteY115" fmla="*/ 431034 h 2422729"/>
                <a:gd name="connsiteX116" fmla="*/ 1897446 w 2444964"/>
                <a:gd name="connsiteY116" fmla="*/ 841723 h 2422729"/>
                <a:gd name="connsiteX117" fmla="*/ 1577118 w 2444964"/>
                <a:gd name="connsiteY117" fmla="*/ 1061265 h 2422729"/>
                <a:gd name="connsiteX118" fmla="*/ 1362464 w 2444964"/>
                <a:gd name="connsiteY118" fmla="*/ 1133152 h 2422729"/>
                <a:gd name="connsiteX119" fmla="*/ 1341617 w 2444964"/>
                <a:gd name="connsiteY119" fmla="*/ 1136315 h 2422729"/>
                <a:gd name="connsiteX120" fmla="*/ 1337879 w 2444964"/>
                <a:gd name="connsiteY120" fmla="*/ 1132433 h 2422729"/>
                <a:gd name="connsiteX121" fmla="*/ 1386834 w 2444964"/>
                <a:gd name="connsiteY121" fmla="*/ 1087576 h 2422729"/>
                <a:gd name="connsiteX122" fmla="*/ 1594155 w 2444964"/>
                <a:gd name="connsiteY122" fmla="*/ 829430 h 2422729"/>
                <a:gd name="connsiteX123" fmla="*/ 1705508 w 2444964"/>
                <a:gd name="connsiteY123" fmla="*/ 548640 h 2422729"/>
                <a:gd name="connsiteX124" fmla="*/ 1637359 w 2444964"/>
                <a:gd name="connsiteY124" fmla="*/ 39898 h 2422729"/>
                <a:gd name="connsiteX125" fmla="*/ 1615793 w 2444964"/>
                <a:gd name="connsiteY125" fmla="*/ 0 h 2422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444964" h="2422729">
                  <a:moveTo>
                    <a:pt x="1223966" y="1954648"/>
                  </a:moveTo>
                  <a:cubicBezTo>
                    <a:pt x="1220524" y="1954135"/>
                    <a:pt x="1216930" y="1955825"/>
                    <a:pt x="1212724" y="1960641"/>
                  </a:cubicBezTo>
                  <a:cubicBezTo>
                    <a:pt x="1186557" y="1990402"/>
                    <a:pt x="1151764" y="2007870"/>
                    <a:pt x="1116324" y="2025914"/>
                  </a:cubicBezTo>
                  <a:cubicBezTo>
                    <a:pt x="1161972" y="2076235"/>
                    <a:pt x="1190367" y="2136764"/>
                    <a:pt x="1223363" y="2199736"/>
                  </a:cubicBezTo>
                  <a:cubicBezTo>
                    <a:pt x="1254347" y="2135326"/>
                    <a:pt x="1284395" y="2076091"/>
                    <a:pt x="1329612" y="2025842"/>
                  </a:cubicBezTo>
                  <a:cubicBezTo>
                    <a:pt x="1294244" y="2007870"/>
                    <a:pt x="1260241" y="1990762"/>
                    <a:pt x="1234290" y="1961863"/>
                  </a:cubicBezTo>
                  <a:cubicBezTo>
                    <a:pt x="1230696" y="1957874"/>
                    <a:pt x="1227407" y="1955160"/>
                    <a:pt x="1223966" y="1954648"/>
                  </a:cubicBezTo>
                  <a:close/>
                  <a:moveTo>
                    <a:pt x="1223651" y="1754326"/>
                  </a:moveTo>
                  <a:cubicBezTo>
                    <a:pt x="1183466" y="1839512"/>
                    <a:pt x="1124447" y="1895152"/>
                    <a:pt x="1035020" y="1918731"/>
                  </a:cubicBezTo>
                  <a:lnTo>
                    <a:pt x="1034876" y="1918731"/>
                  </a:lnTo>
                  <a:cubicBezTo>
                    <a:pt x="1102953" y="1936056"/>
                    <a:pt x="1163050" y="1930305"/>
                    <a:pt x="1212868" y="1879624"/>
                  </a:cubicBezTo>
                  <a:cubicBezTo>
                    <a:pt x="1220057" y="1872076"/>
                    <a:pt x="1225448" y="1872004"/>
                    <a:pt x="1232637" y="1879624"/>
                  </a:cubicBezTo>
                  <a:cubicBezTo>
                    <a:pt x="1282023" y="1932605"/>
                    <a:pt x="1343055" y="1934115"/>
                    <a:pt x="1411707" y="1918659"/>
                  </a:cubicBezTo>
                  <a:cubicBezTo>
                    <a:pt x="1368913" y="1909781"/>
                    <a:pt x="1329231" y="1889746"/>
                    <a:pt x="1296688" y="1860574"/>
                  </a:cubicBezTo>
                  <a:cubicBezTo>
                    <a:pt x="1264073" y="1831619"/>
                    <a:pt x="1239006" y="1795150"/>
                    <a:pt x="1223651" y="1754326"/>
                  </a:cubicBezTo>
                  <a:close/>
                  <a:moveTo>
                    <a:pt x="35146" y="853009"/>
                  </a:moveTo>
                  <a:cubicBezTo>
                    <a:pt x="72671" y="902971"/>
                    <a:pt x="107680" y="954729"/>
                    <a:pt x="147937" y="1002103"/>
                  </a:cubicBezTo>
                  <a:cubicBezTo>
                    <a:pt x="216301" y="1082544"/>
                    <a:pt x="285384" y="1163417"/>
                    <a:pt x="384660" y="1208849"/>
                  </a:cubicBezTo>
                  <a:cubicBezTo>
                    <a:pt x="443391" y="1235807"/>
                    <a:pt x="505502" y="1250256"/>
                    <a:pt x="569337" y="1260176"/>
                  </a:cubicBezTo>
                  <a:cubicBezTo>
                    <a:pt x="613116" y="1267365"/>
                    <a:pt x="656680" y="1261973"/>
                    <a:pt x="700171" y="1265065"/>
                  </a:cubicBezTo>
                  <a:cubicBezTo>
                    <a:pt x="801316" y="1272253"/>
                    <a:pt x="898219" y="1292382"/>
                    <a:pt x="984987" y="1350179"/>
                  </a:cubicBezTo>
                  <a:cubicBezTo>
                    <a:pt x="1101874" y="1428104"/>
                    <a:pt x="1124950" y="1581223"/>
                    <a:pt x="1060252" y="1690347"/>
                  </a:cubicBezTo>
                  <a:cubicBezTo>
                    <a:pt x="1013382" y="1769422"/>
                    <a:pt x="920073" y="1777546"/>
                    <a:pt x="855087" y="1737217"/>
                  </a:cubicBezTo>
                  <a:cubicBezTo>
                    <a:pt x="832551" y="1722466"/>
                    <a:pt x="817605" y="1698585"/>
                    <a:pt x="814184" y="1671872"/>
                  </a:cubicBezTo>
                  <a:cubicBezTo>
                    <a:pt x="811380" y="1655625"/>
                    <a:pt x="813680" y="1645849"/>
                    <a:pt x="835390" y="1646137"/>
                  </a:cubicBezTo>
                  <a:cubicBezTo>
                    <a:pt x="876085" y="1647035"/>
                    <a:pt x="916392" y="1638136"/>
                    <a:pt x="952925" y="1620185"/>
                  </a:cubicBezTo>
                  <a:cubicBezTo>
                    <a:pt x="1007631" y="1593084"/>
                    <a:pt x="1025746" y="1547652"/>
                    <a:pt x="1018055" y="1490142"/>
                  </a:cubicBezTo>
                  <a:cubicBezTo>
                    <a:pt x="1011728" y="1443559"/>
                    <a:pt x="984627" y="1412864"/>
                    <a:pt x="942070" y="1393095"/>
                  </a:cubicBezTo>
                  <a:cubicBezTo>
                    <a:pt x="885927" y="1367072"/>
                    <a:pt x="834240" y="1380155"/>
                    <a:pt x="783200" y="1406466"/>
                  </a:cubicBezTo>
                  <a:cubicBezTo>
                    <a:pt x="681912" y="1458512"/>
                    <a:pt x="577101" y="1500494"/>
                    <a:pt x="463663" y="1517747"/>
                  </a:cubicBezTo>
                  <a:cubicBezTo>
                    <a:pt x="341456" y="1536365"/>
                    <a:pt x="238083" y="1495174"/>
                    <a:pt x="146499" y="1417608"/>
                  </a:cubicBezTo>
                  <a:cubicBezTo>
                    <a:pt x="50602" y="1336376"/>
                    <a:pt x="7614" y="1230703"/>
                    <a:pt x="928" y="1106554"/>
                  </a:cubicBezTo>
                  <a:cubicBezTo>
                    <a:pt x="-3601" y="1021872"/>
                    <a:pt x="8836" y="940136"/>
                    <a:pt x="29683" y="858976"/>
                  </a:cubicBezTo>
                  <a:cubicBezTo>
                    <a:pt x="30474" y="856676"/>
                    <a:pt x="33277" y="855022"/>
                    <a:pt x="35146" y="853009"/>
                  </a:cubicBezTo>
                  <a:close/>
                  <a:moveTo>
                    <a:pt x="2410933" y="848552"/>
                  </a:moveTo>
                  <a:cubicBezTo>
                    <a:pt x="2423032" y="885243"/>
                    <a:pt x="2432190" y="922840"/>
                    <a:pt x="2438322" y="960983"/>
                  </a:cubicBezTo>
                  <a:cubicBezTo>
                    <a:pt x="2446661" y="1012311"/>
                    <a:pt x="2445511" y="1064285"/>
                    <a:pt x="2443570" y="1115899"/>
                  </a:cubicBezTo>
                  <a:cubicBezTo>
                    <a:pt x="2440917" y="1211976"/>
                    <a:pt x="2404672" y="1304085"/>
                    <a:pt x="2341131" y="1376201"/>
                  </a:cubicBezTo>
                  <a:cubicBezTo>
                    <a:pt x="2277008" y="1450461"/>
                    <a:pt x="2195991" y="1494599"/>
                    <a:pt x="2101820" y="1516381"/>
                  </a:cubicBezTo>
                  <a:cubicBezTo>
                    <a:pt x="2038056" y="1531118"/>
                    <a:pt x="1974868" y="1522132"/>
                    <a:pt x="1913189" y="1504735"/>
                  </a:cubicBezTo>
                  <a:cubicBezTo>
                    <a:pt x="1823230" y="1480351"/>
                    <a:pt x="1736225" y="1446147"/>
                    <a:pt x="1653749" y="1402728"/>
                  </a:cubicBezTo>
                  <a:cubicBezTo>
                    <a:pt x="1581863" y="1364340"/>
                    <a:pt x="1524784" y="1372391"/>
                    <a:pt x="1472954" y="1410779"/>
                  </a:cubicBezTo>
                  <a:cubicBezTo>
                    <a:pt x="1428672" y="1443703"/>
                    <a:pt x="1419614" y="1492299"/>
                    <a:pt x="1428384" y="1542548"/>
                  </a:cubicBezTo>
                  <a:cubicBezTo>
                    <a:pt x="1436651" y="1589705"/>
                    <a:pt x="1473026" y="1615153"/>
                    <a:pt x="1515799" y="1630249"/>
                  </a:cubicBezTo>
                  <a:cubicBezTo>
                    <a:pt x="1545567" y="1641773"/>
                    <a:pt x="1577348" y="1647200"/>
                    <a:pt x="1609251" y="1646208"/>
                  </a:cubicBezTo>
                  <a:cubicBezTo>
                    <a:pt x="1635634" y="1644627"/>
                    <a:pt x="1635059" y="1659292"/>
                    <a:pt x="1630817" y="1675969"/>
                  </a:cubicBezTo>
                  <a:cubicBezTo>
                    <a:pt x="1616081" y="1729669"/>
                    <a:pt x="1584091" y="1755045"/>
                    <a:pt x="1521909" y="1758927"/>
                  </a:cubicBezTo>
                  <a:cubicBezTo>
                    <a:pt x="1435645" y="1764246"/>
                    <a:pt x="1378710" y="1715795"/>
                    <a:pt x="1358438" y="1622342"/>
                  </a:cubicBezTo>
                  <a:cubicBezTo>
                    <a:pt x="1338957" y="1532987"/>
                    <a:pt x="1355922" y="1450389"/>
                    <a:pt x="1420405" y="1383750"/>
                  </a:cubicBezTo>
                  <a:cubicBezTo>
                    <a:pt x="1470726" y="1331919"/>
                    <a:pt x="1536143" y="1304674"/>
                    <a:pt x="1605226" y="1286415"/>
                  </a:cubicBezTo>
                  <a:cubicBezTo>
                    <a:pt x="1679629" y="1266718"/>
                    <a:pt x="1755757" y="1266862"/>
                    <a:pt x="1832100" y="1263771"/>
                  </a:cubicBezTo>
                  <a:cubicBezTo>
                    <a:pt x="1932742" y="1259673"/>
                    <a:pt x="2028999" y="1235016"/>
                    <a:pt x="2114687" y="1179016"/>
                  </a:cubicBezTo>
                  <a:cubicBezTo>
                    <a:pt x="2174785" y="1139838"/>
                    <a:pt x="2222518" y="1087648"/>
                    <a:pt x="2270035" y="1034164"/>
                  </a:cubicBezTo>
                  <a:cubicBezTo>
                    <a:pt x="2320650" y="975152"/>
                    <a:pt x="2367700" y="913171"/>
                    <a:pt x="2410933" y="848552"/>
                  </a:cubicBezTo>
                  <a:close/>
                  <a:moveTo>
                    <a:pt x="290488" y="349873"/>
                  </a:moveTo>
                  <a:cubicBezTo>
                    <a:pt x="298870" y="450939"/>
                    <a:pt x="323456" y="549992"/>
                    <a:pt x="363310" y="643243"/>
                  </a:cubicBezTo>
                  <a:cubicBezTo>
                    <a:pt x="393323" y="715820"/>
                    <a:pt x="432149" y="784436"/>
                    <a:pt x="478904" y="847546"/>
                  </a:cubicBezTo>
                  <a:cubicBezTo>
                    <a:pt x="534372" y="921381"/>
                    <a:pt x="603908" y="983512"/>
                    <a:pt x="683494" y="1030354"/>
                  </a:cubicBezTo>
                  <a:cubicBezTo>
                    <a:pt x="771483" y="1082687"/>
                    <a:pt x="863211" y="1127185"/>
                    <a:pt x="954435" y="1174127"/>
                  </a:cubicBezTo>
                  <a:cubicBezTo>
                    <a:pt x="1019140" y="1206397"/>
                    <a:pt x="1078361" y="1248652"/>
                    <a:pt x="1129911" y="1299354"/>
                  </a:cubicBezTo>
                  <a:cubicBezTo>
                    <a:pt x="1169161" y="1338676"/>
                    <a:pt x="1202444" y="1383102"/>
                    <a:pt x="1221135" y="1442337"/>
                  </a:cubicBezTo>
                  <a:cubicBezTo>
                    <a:pt x="1234290" y="1416602"/>
                    <a:pt x="1243492" y="1395179"/>
                    <a:pt x="1255569" y="1375482"/>
                  </a:cubicBezTo>
                  <a:cubicBezTo>
                    <a:pt x="1310131" y="1286702"/>
                    <a:pt x="1391650" y="1227539"/>
                    <a:pt x="1481149" y="1179878"/>
                  </a:cubicBezTo>
                  <a:cubicBezTo>
                    <a:pt x="1584595" y="1124741"/>
                    <a:pt x="1691562" y="1076289"/>
                    <a:pt x="1790263" y="1013029"/>
                  </a:cubicBezTo>
                  <a:cubicBezTo>
                    <a:pt x="1847823" y="976108"/>
                    <a:pt x="1899143" y="930273"/>
                    <a:pt x="1942303" y="877235"/>
                  </a:cubicBezTo>
                  <a:cubicBezTo>
                    <a:pt x="2018273" y="784178"/>
                    <a:pt x="2075740" y="677454"/>
                    <a:pt x="2111597" y="562802"/>
                  </a:cubicBezTo>
                  <a:cubicBezTo>
                    <a:pt x="2132659" y="495617"/>
                    <a:pt x="2148525" y="426900"/>
                    <a:pt x="2159042" y="357278"/>
                  </a:cubicBezTo>
                  <a:cubicBezTo>
                    <a:pt x="2175001" y="389986"/>
                    <a:pt x="2191607" y="421976"/>
                    <a:pt x="2206847" y="455331"/>
                  </a:cubicBezTo>
                  <a:cubicBezTo>
                    <a:pt x="2240109" y="525378"/>
                    <a:pt x="2261373" y="600514"/>
                    <a:pt x="2269748" y="677605"/>
                  </a:cubicBezTo>
                  <a:cubicBezTo>
                    <a:pt x="2279165" y="774006"/>
                    <a:pt x="2269748" y="868752"/>
                    <a:pt x="2218780" y="955088"/>
                  </a:cubicBezTo>
                  <a:cubicBezTo>
                    <a:pt x="2139704" y="1088510"/>
                    <a:pt x="2016850" y="1155149"/>
                    <a:pt x="1869841" y="1184623"/>
                  </a:cubicBezTo>
                  <a:cubicBezTo>
                    <a:pt x="1792347" y="1200150"/>
                    <a:pt x="1712841" y="1204320"/>
                    <a:pt x="1636497" y="1227755"/>
                  </a:cubicBezTo>
                  <a:cubicBezTo>
                    <a:pt x="1531686" y="1259385"/>
                    <a:pt x="1431835" y="1300936"/>
                    <a:pt x="1353550" y="1380227"/>
                  </a:cubicBezTo>
                  <a:cubicBezTo>
                    <a:pt x="1283461" y="1451251"/>
                    <a:pt x="1253484" y="1539528"/>
                    <a:pt x="1266927" y="1637869"/>
                  </a:cubicBezTo>
                  <a:cubicBezTo>
                    <a:pt x="1276632" y="1708606"/>
                    <a:pt x="1324436" y="1756411"/>
                    <a:pt x="1385252" y="1790629"/>
                  </a:cubicBezTo>
                  <a:cubicBezTo>
                    <a:pt x="1397545" y="1797817"/>
                    <a:pt x="1411132" y="1802202"/>
                    <a:pt x="1423281" y="1809391"/>
                  </a:cubicBezTo>
                  <a:cubicBezTo>
                    <a:pt x="1468569" y="1836061"/>
                    <a:pt x="1510192" y="1840231"/>
                    <a:pt x="1555193" y="1803856"/>
                  </a:cubicBezTo>
                  <a:cubicBezTo>
                    <a:pt x="1584595" y="1780061"/>
                    <a:pt x="1623054" y="1790125"/>
                    <a:pt x="1657200" y="1800765"/>
                  </a:cubicBezTo>
                  <a:cubicBezTo>
                    <a:pt x="1668199" y="1804143"/>
                    <a:pt x="1669781" y="1813560"/>
                    <a:pt x="1658422" y="1822331"/>
                  </a:cubicBezTo>
                  <a:cubicBezTo>
                    <a:pt x="1555552" y="1901766"/>
                    <a:pt x="1475327" y="2002048"/>
                    <a:pt x="1401499" y="2107362"/>
                  </a:cubicBezTo>
                  <a:cubicBezTo>
                    <a:pt x="1345096" y="2188199"/>
                    <a:pt x="1295286" y="2273449"/>
                    <a:pt x="1252549" y="2362272"/>
                  </a:cubicBezTo>
                  <a:cubicBezTo>
                    <a:pt x="1243060" y="2381897"/>
                    <a:pt x="1237669" y="2403463"/>
                    <a:pt x="1223795" y="2422729"/>
                  </a:cubicBezTo>
                  <a:cubicBezTo>
                    <a:pt x="1208914" y="2406770"/>
                    <a:pt x="1204888" y="2386786"/>
                    <a:pt x="1196262" y="2369030"/>
                  </a:cubicBezTo>
                  <a:cubicBezTo>
                    <a:pt x="1132211" y="2237908"/>
                    <a:pt x="1057161" y="2113472"/>
                    <a:pt x="964571" y="2000682"/>
                  </a:cubicBezTo>
                  <a:cubicBezTo>
                    <a:pt x="911159" y="1935552"/>
                    <a:pt x="855591" y="1871717"/>
                    <a:pt x="786867" y="1821324"/>
                  </a:cubicBezTo>
                  <a:cubicBezTo>
                    <a:pt x="769542" y="1808600"/>
                    <a:pt x="783991" y="1801483"/>
                    <a:pt x="794415" y="1798536"/>
                  </a:cubicBezTo>
                  <a:cubicBezTo>
                    <a:pt x="839129" y="1785884"/>
                    <a:pt x="882548" y="1787753"/>
                    <a:pt x="918923" y="1820102"/>
                  </a:cubicBezTo>
                  <a:cubicBezTo>
                    <a:pt x="935960" y="1835270"/>
                    <a:pt x="951559" y="1837068"/>
                    <a:pt x="972047" y="1829951"/>
                  </a:cubicBezTo>
                  <a:cubicBezTo>
                    <a:pt x="1027616" y="1810541"/>
                    <a:pt x="1080452" y="1785597"/>
                    <a:pt x="1122506" y="1744118"/>
                  </a:cubicBezTo>
                  <a:cubicBezTo>
                    <a:pt x="1156128" y="1712222"/>
                    <a:pt x="1176637" y="1668924"/>
                    <a:pt x="1180016" y="1622701"/>
                  </a:cubicBezTo>
                  <a:cubicBezTo>
                    <a:pt x="1186421" y="1551454"/>
                    <a:pt x="1167263" y="1480257"/>
                    <a:pt x="1125957" y="1421849"/>
                  </a:cubicBezTo>
                  <a:cubicBezTo>
                    <a:pt x="1082825" y="1360530"/>
                    <a:pt x="1023087" y="1319554"/>
                    <a:pt x="957023" y="1285696"/>
                  </a:cubicBezTo>
                  <a:cubicBezTo>
                    <a:pt x="886646" y="1249752"/>
                    <a:pt x="812099" y="1227324"/>
                    <a:pt x="735468" y="1209927"/>
                  </a:cubicBezTo>
                  <a:cubicBezTo>
                    <a:pt x="690610" y="1199791"/>
                    <a:pt x="644675" y="1197994"/>
                    <a:pt x="599602" y="1190086"/>
                  </a:cubicBezTo>
                  <a:cubicBezTo>
                    <a:pt x="500110" y="1172833"/>
                    <a:pt x="408311" y="1138687"/>
                    <a:pt x="328517" y="1073989"/>
                  </a:cubicBezTo>
                  <a:cubicBezTo>
                    <a:pt x="260591" y="1020340"/>
                    <a:pt x="211578" y="946390"/>
                    <a:pt x="188625" y="862930"/>
                  </a:cubicBezTo>
                  <a:cubicBezTo>
                    <a:pt x="170078" y="797009"/>
                    <a:pt x="170869" y="730298"/>
                    <a:pt x="178848" y="662581"/>
                  </a:cubicBezTo>
                  <a:cubicBezTo>
                    <a:pt x="192004" y="551372"/>
                    <a:pt x="236789" y="451881"/>
                    <a:pt x="290488" y="349873"/>
                  </a:cubicBezTo>
                  <a:close/>
                  <a:moveTo>
                    <a:pt x="819072" y="6254"/>
                  </a:moveTo>
                  <a:cubicBezTo>
                    <a:pt x="820129" y="7696"/>
                    <a:pt x="821387" y="8979"/>
                    <a:pt x="822810" y="10064"/>
                  </a:cubicBezTo>
                  <a:cubicBezTo>
                    <a:pt x="784940" y="79634"/>
                    <a:pt x="757702" y="154484"/>
                    <a:pt x="742009" y="232123"/>
                  </a:cubicBezTo>
                  <a:cubicBezTo>
                    <a:pt x="734397" y="271100"/>
                    <a:pt x="729595" y="310573"/>
                    <a:pt x="727632" y="350233"/>
                  </a:cubicBezTo>
                  <a:cubicBezTo>
                    <a:pt x="722600" y="458710"/>
                    <a:pt x="735540" y="564455"/>
                    <a:pt x="773208" y="666535"/>
                  </a:cubicBezTo>
                  <a:cubicBezTo>
                    <a:pt x="809446" y="766055"/>
                    <a:pt x="861945" y="858875"/>
                    <a:pt x="928556" y="941214"/>
                  </a:cubicBezTo>
                  <a:cubicBezTo>
                    <a:pt x="976648" y="1000233"/>
                    <a:pt x="1023590" y="1060474"/>
                    <a:pt x="1084047" y="1108135"/>
                  </a:cubicBezTo>
                  <a:cubicBezTo>
                    <a:pt x="1092652" y="1115942"/>
                    <a:pt x="1100724" y="1124324"/>
                    <a:pt x="1108201" y="1133224"/>
                  </a:cubicBezTo>
                  <a:cubicBezTo>
                    <a:pt x="1106734" y="1134000"/>
                    <a:pt x="1105383" y="1134971"/>
                    <a:pt x="1104175" y="1136099"/>
                  </a:cubicBezTo>
                  <a:cubicBezTo>
                    <a:pt x="1048750" y="1129557"/>
                    <a:pt x="996345" y="1110939"/>
                    <a:pt x="944586" y="1092033"/>
                  </a:cubicBezTo>
                  <a:cubicBezTo>
                    <a:pt x="803544" y="1040490"/>
                    <a:pt x="670554" y="973994"/>
                    <a:pt x="565959" y="862642"/>
                  </a:cubicBezTo>
                  <a:cubicBezTo>
                    <a:pt x="480988" y="772136"/>
                    <a:pt x="432321" y="665888"/>
                    <a:pt x="431602" y="539151"/>
                  </a:cubicBezTo>
                  <a:cubicBezTo>
                    <a:pt x="430955" y="415218"/>
                    <a:pt x="461148" y="301925"/>
                    <a:pt x="533969" y="201283"/>
                  </a:cubicBezTo>
                  <a:cubicBezTo>
                    <a:pt x="577604" y="140808"/>
                    <a:pt x="634474" y="91093"/>
                    <a:pt x="700243" y="55928"/>
                  </a:cubicBezTo>
                  <a:cubicBezTo>
                    <a:pt x="737912" y="35440"/>
                    <a:pt x="775365" y="12796"/>
                    <a:pt x="819072" y="6254"/>
                  </a:cubicBezTo>
                  <a:close/>
                  <a:moveTo>
                    <a:pt x="1615793" y="0"/>
                  </a:moveTo>
                  <a:cubicBezTo>
                    <a:pt x="1689988" y="22338"/>
                    <a:pt x="1759387" y="58268"/>
                    <a:pt x="1820455" y="105962"/>
                  </a:cubicBezTo>
                  <a:cubicBezTo>
                    <a:pt x="1926560" y="189422"/>
                    <a:pt x="1985795" y="300775"/>
                    <a:pt x="2006929" y="431034"/>
                  </a:cubicBezTo>
                  <a:cubicBezTo>
                    <a:pt x="2031731" y="582930"/>
                    <a:pt x="2001610" y="721456"/>
                    <a:pt x="1897446" y="841723"/>
                  </a:cubicBezTo>
                  <a:cubicBezTo>
                    <a:pt x="1809241" y="943587"/>
                    <a:pt x="1697601" y="1007710"/>
                    <a:pt x="1577118" y="1061265"/>
                  </a:cubicBezTo>
                  <a:cubicBezTo>
                    <a:pt x="1507805" y="1091458"/>
                    <a:pt x="1435976" y="1115511"/>
                    <a:pt x="1362464" y="1133152"/>
                  </a:cubicBezTo>
                  <a:cubicBezTo>
                    <a:pt x="1355578" y="1134575"/>
                    <a:pt x="1348619" y="1135632"/>
                    <a:pt x="1341617" y="1136315"/>
                  </a:cubicBezTo>
                  <a:cubicBezTo>
                    <a:pt x="1340568" y="1134849"/>
                    <a:pt x="1339302" y="1133540"/>
                    <a:pt x="1337879" y="1132433"/>
                  </a:cubicBezTo>
                  <a:cubicBezTo>
                    <a:pt x="1350531" y="1113527"/>
                    <a:pt x="1371378" y="1103678"/>
                    <a:pt x="1386834" y="1087576"/>
                  </a:cubicBezTo>
                  <a:cubicBezTo>
                    <a:pt x="1464256" y="1008141"/>
                    <a:pt x="1536574" y="924824"/>
                    <a:pt x="1594155" y="829430"/>
                  </a:cubicBezTo>
                  <a:cubicBezTo>
                    <a:pt x="1646992" y="741944"/>
                    <a:pt x="1688183" y="648779"/>
                    <a:pt x="1705508" y="548640"/>
                  </a:cubicBezTo>
                  <a:cubicBezTo>
                    <a:pt x="1735916" y="373021"/>
                    <a:pt x="1719886" y="201427"/>
                    <a:pt x="1637359" y="39898"/>
                  </a:cubicBezTo>
                  <a:cubicBezTo>
                    <a:pt x="1631033" y="27533"/>
                    <a:pt x="1623989" y="15600"/>
                    <a:pt x="1615793" y="0"/>
                  </a:cubicBezTo>
                  <a:close/>
                </a:path>
              </a:pathLst>
            </a:custGeom>
            <a:solidFill>
              <a:srgbClr val="33CCB3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77" name="组合 476">
            <a:extLst>
              <a:ext uri="{FF2B5EF4-FFF2-40B4-BE49-F238E27FC236}">
                <a16:creationId xmlns:a16="http://schemas.microsoft.com/office/drawing/2014/main" id="{1392A340-D627-B245-B731-765CBB030AE1}"/>
              </a:ext>
            </a:extLst>
          </p:cNvPr>
          <p:cNvGrpSpPr/>
          <p:nvPr/>
        </p:nvGrpSpPr>
        <p:grpSpPr>
          <a:xfrm>
            <a:off x="899998" y="5778000"/>
            <a:ext cx="900000" cy="1080000"/>
            <a:chOff x="899998" y="5778000"/>
            <a:chExt cx="900000" cy="1080000"/>
          </a:xfrm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50FACD38-5A0F-9CE1-0766-6C68CE63FD52}"/>
                </a:ext>
              </a:extLst>
            </p:cNvPr>
            <p:cNvSpPr/>
            <p:nvPr/>
          </p:nvSpPr>
          <p:spPr>
            <a:xfrm>
              <a:off x="899998" y="577800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3" name="2级件：*璃月神之眼底框">
              <a:extLst>
                <a:ext uri="{FF2B5EF4-FFF2-40B4-BE49-F238E27FC236}">
                  <a16:creationId xmlns:a16="http://schemas.microsoft.com/office/drawing/2014/main" id="{AB994281-1EA9-1C9D-8F82-B702E656068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98088" y="5957091"/>
              <a:ext cx="703817" cy="703817"/>
              <a:chOff x="18005" y="126143"/>
              <a:chExt cx="828000" cy="828000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114" name="任意多边形: 形状 113">
                <a:extLst>
                  <a:ext uri="{FF2B5EF4-FFF2-40B4-BE49-F238E27FC236}">
                    <a16:creationId xmlns:a16="http://schemas.microsoft.com/office/drawing/2014/main" id="{0C10791A-CE08-AC60-852F-9DF35BB1D454}"/>
                  </a:ext>
                </a:extLst>
              </p:cNvPr>
              <p:cNvSpPr/>
              <p:nvPr/>
            </p:nvSpPr>
            <p:spPr>
              <a:xfrm>
                <a:off x="80654" y="187473"/>
                <a:ext cx="702703" cy="702703"/>
              </a:xfrm>
              <a:custGeom>
                <a:avLst/>
                <a:gdLst>
                  <a:gd name="connsiteX0" fmla="*/ 411439 w 2160376"/>
                  <a:gd name="connsiteY0" fmla="*/ 225188 h 2160376"/>
                  <a:gd name="connsiteX1" fmla="*/ 225188 w 2160376"/>
                  <a:gd name="connsiteY1" fmla="*/ 411439 h 2160376"/>
                  <a:gd name="connsiteX2" fmla="*/ 225188 w 2160376"/>
                  <a:gd name="connsiteY2" fmla="*/ 1703937 h 2160376"/>
                  <a:gd name="connsiteX3" fmla="*/ 456439 w 2160376"/>
                  <a:gd name="connsiteY3" fmla="*/ 1935188 h 2160376"/>
                  <a:gd name="connsiteX4" fmla="*/ 1671439 w 2160376"/>
                  <a:gd name="connsiteY4" fmla="*/ 1935188 h 2160376"/>
                  <a:gd name="connsiteX5" fmla="*/ 1935188 w 2160376"/>
                  <a:gd name="connsiteY5" fmla="*/ 1671439 h 2160376"/>
                  <a:gd name="connsiteX6" fmla="*/ 1935188 w 2160376"/>
                  <a:gd name="connsiteY6" fmla="*/ 443937 h 2160376"/>
                  <a:gd name="connsiteX7" fmla="*/ 1716439 w 2160376"/>
                  <a:gd name="connsiteY7" fmla="*/ 225188 h 2160376"/>
                  <a:gd name="connsiteX8" fmla="*/ 540094 w 2160376"/>
                  <a:gd name="connsiteY8" fmla="*/ 0 h 2160376"/>
                  <a:gd name="connsiteX9" fmla="*/ 1620282 w 2160376"/>
                  <a:gd name="connsiteY9" fmla="*/ 0 h 2160376"/>
                  <a:gd name="connsiteX10" fmla="*/ 2160376 w 2160376"/>
                  <a:gd name="connsiteY10" fmla="*/ 540094 h 2160376"/>
                  <a:gd name="connsiteX11" fmla="*/ 2160376 w 2160376"/>
                  <a:gd name="connsiteY11" fmla="*/ 1620282 h 2160376"/>
                  <a:gd name="connsiteX12" fmla="*/ 1620282 w 2160376"/>
                  <a:gd name="connsiteY12" fmla="*/ 2160376 h 2160376"/>
                  <a:gd name="connsiteX13" fmla="*/ 540094 w 2160376"/>
                  <a:gd name="connsiteY13" fmla="*/ 2160376 h 2160376"/>
                  <a:gd name="connsiteX14" fmla="*/ 0 w 2160376"/>
                  <a:gd name="connsiteY14" fmla="*/ 1620282 h 2160376"/>
                  <a:gd name="connsiteX15" fmla="*/ 0 w 2160376"/>
                  <a:gd name="connsiteY15" fmla="*/ 540094 h 216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60376" h="2160376">
                    <a:moveTo>
                      <a:pt x="411439" y="225188"/>
                    </a:moveTo>
                    <a:lnTo>
                      <a:pt x="225188" y="411439"/>
                    </a:lnTo>
                    <a:lnTo>
                      <a:pt x="225188" y="1703937"/>
                    </a:lnTo>
                    <a:lnTo>
                      <a:pt x="456439" y="1935188"/>
                    </a:lnTo>
                    <a:lnTo>
                      <a:pt x="1671439" y="1935188"/>
                    </a:lnTo>
                    <a:lnTo>
                      <a:pt x="1935188" y="1671439"/>
                    </a:lnTo>
                    <a:lnTo>
                      <a:pt x="1935188" y="443937"/>
                    </a:lnTo>
                    <a:lnTo>
                      <a:pt x="1716439" y="225188"/>
                    </a:lnTo>
                    <a:close/>
                    <a:moveTo>
                      <a:pt x="540094" y="0"/>
                    </a:moveTo>
                    <a:lnTo>
                      <a:pt x="1620282" y="0"/>
                    </a:lnTo>
                    <a:lnTo>
                      <a:pt x="2160376" y="540094"/>
                    </a:lnTo>
                    <a:lnTo>
                      <a:pt x="2160376" y="1620282"/>
                    </a:lnTo>
                    <a:lnTo>
                      <a:pt x="1620282" y="2160376"/>
                    </a:lnTo>
                    <a:lnTo>
                      <a:pt x="540094" y="2160376"/>
                    </a:lnTo>
                    <a:lnTo>
                      <a:pt x="0" y="1620282"/>
                    </a:lnTo>
                    <a:lnTo>
                      <a:pt x="0" y="540094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30606B8A-67CA-414A-B442-96CA5EDDE8E1}"/>
                  </a:ext>
                </a:extLst>
              </p:cNvPr>
              <p:cNvSpPr/>
              <p:nvPr/>
            </p:nvSpPr>
            <p:spPr>
              <a:xfrm>
                <a:off x="18005" y="126143"/>
                <a:ext cx="828000" cy="828000"/>
              </a:xfrm>
              <a:custGeom>
                <a:avLst/>
                <a:gdLst>
                  <a:gd name="connsiteX0" fmla="*/ 1272794 w 2545587"/>
                  <a:gd name="connsiteY0" fmla="*/ 0 h 2545588"/>
                  <a:gd name="connsiteX1" fmla="*/ 1654631 w 2545587"/>
                  <a:gd name="connsiteY1" fmla="*/ 381838 h 2545588"/>
                  <a:gd name="connsiteX2" fmla="*/ 1554834 w 2545587"/>
                  <a:gd name="connsiteY2" fmla="*/ 481635 h 2545588"/>
                  <a:gd name="connsiteX3" fmla="*/ 1625994 w 2545587"/>
                  <a:gd name="connsiteY3" fmla="*/ 552794 h 2545588"/>
                  <a:gd name="connsiteX4" fmla="*/ 1825586 w 2545587"/>
                  <a:gd name="connsiteY4" fmla="*/ 552794 h 2545588"/>
                  <a:gd name="connsiteX5" fmla="*/ 1992794 w 2545587"/>
                  <a:gd name="connsiteY5" fmla="*/ 720003 h 2545588"/>
                  <a:gd name="connsiteX6" fmla="*/ 1992794 w 2545587"/>
                  <a:gd name="connsiteY6" fmla="*/ 919595 h 2545588"/>
                  <a:gd name="connsiteX7" fmla="*/ 2061925 w 2545587"/>
                  <a:gd name="connsiteY7" fmla="*/ 988726 h 2545588"/>
                  <a:gd name="connsiteX8" fmla="*/ 2163750 w 2545587"/>
                  <a:gd name="connsiteY8" fmla="*/ 886902 h 2545588"/>
                  <a:gd name="connsiteX9" fmla="*/ 2545587 w 2545587"/>
                  <a:gd name="connsiteY9" fmla="*/ 1268739 h 2545588"/>
                  <a:gd name="connsiteX10" fmla="*/ 2163749 w 2545587"/>
                  <a:gd name="connsiteY10" fmla="*/ 1650576 h 2545588"/>
                  <a:gd name="connsiteX11" fmla="*/ 2061925 w 2545587"/>
                  <a:gd name="connsiteY11" fmla="*/ 1548753 h 2545588"/>
                  <a:gd name="connsiteX12" fmla="*/ 1992794 w 2545587"/>
                  <a:gd name="connsiteY12" fmla="*/ 1617884 h 2545588"/>
                  <a:gd name="connsiteX13" fmla="*/ 1992794 w 2545587"/>
                  <a:gd name="connsiteY13" fmla="*/ 1825587 h 2545588"/>
                  <a:gd name="connsiteX14" fmla="*/ 1825586 w 2545587"/>
                  <a:gd name="connsiteY14" fmla="*/ 1992795 h 2545588"/>
                  <a:gd name="connsiteX15" fmla="*/ 1617884 w 2545587"/>
                  <a:gd name="connsiteY15" fmla="*/ 1992795 h 2545588"/>
                  <a:gd name="connsiteX16" fmla="*/ 1550780 w 2545587"/>
                  <a:gd name="connsiteY16" fmla="*/ 2059899 h 2545588"/>
                  <a:gd name="connsiteX17" fmla="*/ 1654632 w 2545587"/>
                  <a:gd name="connsiteY17" fmla="*/ 2163751 h 2545588"/>
                  <a:gd name="connsiteX18" fmla="*/ 1272794 w 2545587"/>
                  <a:gd name="connsiteY18" fmla="*/ 2545588 h 2545588"/>
                  <a:gd name="connsiteX19" fmla="*/ 890957 w 2545587"/>
                  <a:gd name="connsiteY19" fmla="*/ 2163751 h 2545588"/>
                  <a:gd name="connsiteX20" fmla="*/ 994808 w 2545587"/>
                  <a:gd name="connsiteY20" fmla="*/ 2059899 h 2545588"/>
                  <a:gd name="connsiteX21" fmla="*/ 927704 w 2545587"/>
                  <a:gd name="connsiteY21" fmla="*/ 1992795 h 2545588"/>
                  <a:gd name="connsiteX22" fmla="*/ 720003 w 2545587"/>
                  <a:gd name="connsiteY22" fmla="*/ 1992796 h 2545588"/>
                  <a:gd name="connsiteX23" fmla="*/ 552794 w 2545587"/>
                  <a:gd name="connsiteY23" fmla="*/ 1825587 h 2545588"/>
                  <a:gd name="connsiteX24" fmla="*/ 552794 w 2545587"/>
                  <a:gd name="connsiteY24" fmla="*/ 1617885 h 2545588"/>
                  <a:gd name="connsiteX25" fmla="*/ 483662 w 2545587"/>
                  <a:gd name="connsiteY25" fmla="*/ 1548753 h 2545588"/>
                  <a:gd name="connsiteX26" fmla="*/ 381838 w 2545587"/>
                  <a:gd name="connsiteY26" fmla="*/ 1650576 h 2545588"/>
                  <a:gd name="connsiteX27" fmla="*/ 0 w 2545587"/>
                  <a:gd name="connsiteY27" fmla="*/ 1268738 h 2545588"/>
                  <a:gd name="connsiteX28" fmla="*/ 381838 w 2545587"/>
                  <a:gd name="connsiteY28" fmla="*/ 886901 h 2545588"/>
                  <a:gd name="connsiteX29" fmla="*/ 483663 w 2545587"/>
                  <a:gd name="connsiteY29" fmla="*/ 988725 h 2545588"/>
                  <a:gd name="connsiteX30" fmla="*/ 552794 w 2545587"/>
                  <a:gd name="connsiteY30" fmla="*/ 919593 h 2545588"/>
                  <a:gd name="connsiteX31" fmla="*/ 552794 w 2545587"/>
                  <a:gd name="connsiteY31" fmla="*/ 720003 h 2545588"/>
                  <a:gd name="connsiteX32" fmla="*/ 720002 w 2545587"/>
                  <a:gd name="connsiteY32" fmla="*/ 552794 h 2545588"/>
                  <a:gd name="connsiteX33" fmla="*/ 919594 w 2545587"/>
                  <a:gd name="connsiteY33" fmla="*/ 552794 h 2545588"/>
                  <a:gd name="connsiteX34" fmla="*/ 990753 w 2545587"/>
                  <a:gd name="connsiteY34" fmla="*/ 481635 h 2545588"/>
                  <a:gd name="connsiteX35" fmla="*/ 890956 w 2545587"/>
                  <a:gd name="connsiteY35" fmla="*/ 381838 h 254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545587" h="2545588">
                    <a:moveTo>
                      <a:pt x="1272794" y="0"/>
                    </a:moveTo>
                    <a:lnTo>
                      <a:pt x="1654631" y="381838"/>
                    </a:lnTo>
                    <a:lnTo>
                      <a:pt x="1554834" y="481635"/>
                    </a:lnTo>
                    <a:lnTo>
                      <a:pt x="1625994" y="552794"/>
                    </a:lnTo>
                    <a:lnTo>
                      <a:pt x="1825586" y="552794"/>
                    </a:lnTo>
                    <a:lnTo>
                      <a:pt x="1992794" y="720003"/>
                    </a:lnTo>
                    <a:lnTo>
                      <a:pt x="1992794" y="919595"/>
                    </a:lnTo>
                    <a:lnTo>
                      <a:pt x="2061925" y="988726"/>
                    </a:lnTo>
                    <a:lnTo>
                      <a:pt x="2163750" y="886902"/>
                    </a:lnTo>
                    <a:lnTo>
                      <a:pt x="2545587" y="1268739"/>
                    </a:lnTo>
                    <a:lnTo>
                      <a:pt x="2163749" y="1650576"/>
                    </a:lnTo>
                    <a:lnTo>
                      <a:pt x="2061925" y="1548753"/>
                    </a:lnTo>
                    <a:lnTo>
                      <a:pt x="1992794" y="1617884"/>
                    </a:lnTo>
                    <a:lnTo>
                      <a:pt x="1992794" y="1825587"/>
                    </a:lnTo>
                    <a:lnTo>
                      <a:pt x="1825586" y="1992795"/>
                    </a:lnTo>
                    <a:lnTo>
                      <a:pt x="1617884" y="1992795"/>
                    </a:lnTo>
                    <a:lnTo>
                      <a:pt x="1550780" y="2059899"/>
                    </a:lnTo>
                    <a:lnTo>
                      <a:pt x="1654632" y="2163751"/>
                    </a:lnTo>
                    <a:lnTo>
                      <a:pt x="1272794" y="2545588"/>
                    </a:lnTo>
                    <a:lnTo>
                      <a:pt x="890957" y="2163751"/>
                    </a:lnTo>
                    <a:lnTo>
                      <a:pt x="994808" y="2059899"/>
                    </a:lnTo>
                    <a:lnTo>
                      <a:pt x="927704" y="1992795"/>
                    </a:lnTo>
                    <a:lnTo>
                      <a:pt x="720003" y="1992796"/>
                    </a:lnTo>
                    <a:lnTo>
                      <a:pt x="552794" y="1825587"/>
                    </a:lnTo>
                    <a:lnTo>
                      <a:pt x="552794" y="1617885"/>
                    </a:lnTo>
                    <a:lnTo>
                      <a:pt x="483662" y="1548753"/>
                    </a:lnTo>
                    <a:lnTo>
                      <a:pt x="381838" y="1650576"/>
                    </a:lnTo>
                    <a:lnTo>
                      <a:pt x="0" y="1268738"/>
                    </a:lnTo>
                    <a:lnTo>
                      <a:pt x="381838" y="886901"/>
                    </a:lnTo>
                    <a:lnTo>
                      <a:pt x="483663" y="988725"/>
                    </a:lnTo>
                    <a:lnTo>
                      <a:pt x="552794" y="919593"/>
                    </a:lnTo>
                    <a:lnTo>
                      <a:pt x="552794" y="720003"/>
                    </a:lnTo>
                    <a:lnTo>
                      <a:pt x="720002" y="552794"/>
                    </a:lnTo>
                    <a:lnTo>
                      <a:pt x="919594" y="552794"/>
                    </a:lnTo>
                    <a:lnTo>
                      <a:pt x="990753" y="481635"/>
                    </a:lnTo>
                    <a:lnTo>
                      <a:pt x="890956" y="381838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0B767F46-60D7-16FD-F635-96E3DF68B2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5436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solidFill>
              <a:srgbClr val="33CCB3"/>
            </a:solidFill>
            <a:ln>
              <a:solidFill>
                <a:srgbClr val="33CCB3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AC95E94D-D486-09CB-30E0-9DC00D4EF5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5436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07" name="任意多边形: 形状 306">
              <a:extLst>
                <a:ext uri="{FF2B5EF4-FFF2-40B4-BE49-F238E27FC236}">
                  <a16:creationId xmlns:a16="http://schemas.microsoft.com/office/drawing/2014/main" id="{D0F9C00F-A8BD-7EF2-A1E2-A00626CB5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1633" y="6172005"/>
              <a:ext cx="318770" cy="315871"/>
            </a:xfrm>
            <a:custGeom>
              <a:avLst/>
              <a:gdLst>
                <a:gd name="connsiteX0" fmla="*/ 1223966 w 2444964"/>
                <a:gd name="connsiteY0" fmla="*/ 1954648 h 2422729"/>
                <a:gd name="connsiteX1" fmla="*/ 1212724 w 2444964"/>
                <a:gd name="connsiteY1" fmla="*/ 1960641 h 2422729"/>
                <a:gd name="connsiteX2" fmla="*/ 1116324 w 2444964"/>
                <a:gd name="connsiteY2" fmla="*/ 2025914 h 2422729"/>
                <a:gd name="connsiteX3" fmla="*/ 1223363 w 2444964"/>
                <a:gd name="connsiteY3" fmla="*/ 2199736 h 2422729"/>
                <a:gd name="connsiteX4" fmla="*/ 1329612 w 2444964"/>
                <a:gd name="connsiteY4" fmla="*/ 2025842 h 2422729"/>
                <a:gd name="connsiteX5" fmla="*/ 1234290 w 2444964"/>
                <a:gd name="connsiteY5" fmla="*/ 1961863 h 2422729"/>
                <a:gd name="connsiteX6" fmla="*/ 1223966 w 2444964"/>
                <a:gd name="connsiteY6" fmla="*/ 1954648 h 2422729"/>
                <a:gd name="connsiteX7" fmla="*/ 1223651 w 2444964"/>
                <a:gd name="connsiteY7" fmla="*/ 1754326 h 2422729"/>
                <a:gd name="connsiteX8" fmla="*/ 1035020 w 2444964"/>
                <a:gd name="connsiteY8" fmla="*/ 1918731 h 2422729"/>
                <a:gd name="connsiteX9" fmla="*/ 1034876 w 2444964"/>
                <a:gd name="connsiteY9" fmla="*/ 1918731 h 2422729"/>
                <a:gd name="connsiteX10" fmla="*/ 1212868 w 2444964"/>
                <a:gd name="connsiteY10" fmla="*/ 1879624 h 2422729"/>
                <a:gd name="connsiteX11" fmla="*/ 1232637 w 2444964"/>
                <a:gd name="connsiteY11" fmla="*/ 1879624 h 2422729"/>
                <a:gd name="connsiteX12" fmla="*/ 1411707 w 2444964"/>
                <a:gd name="connsiteY12" fmla="*/ 1918659 h 2422729"/>
                <a:gd name="connsiteX13" fmla="*/ 1296688 w 2444964"/>
                <a:gd name="connsiteY13" fmla="*/ 1860574 h 2422729"/>
                <a:gd name="connsiteX14" fmla="*/ 1223651 w 2444964"/>
                <a:gd name="connsiteY14" fmla="*/ 1754326 h 2422729"/>
                <a:gd name="connsiteX15" fmla="*/ 35146 w 2444964"/>
                <a:gd name="connsiteY15" fmla="*/ 853009 h 2422729"/>
                <a:gd name="connsiteX16" fmla="*/ 147937 w 2444964"/>
                <a:gd name="connsiteY16" fmla="*/ 1002103 h 2422729"/>
                <a:gd name="connsiteX17" fmla="*/ 384660 w 2444964"/>
                <a:gd name="connsiteY17" fmla="*/ 1208849 h 2422729"/>
                <a:gd name="connsiteX18" fmla="*/ 569337 w 2444964"/>
                <a:gd name="connsiteY18" fmla="*/ 1260176 h 2422729"/>
                <a:gd name="connsiteX19" fmla="*/ 700171 w 2444964"/>
                <a:gd name="connsiteY19" fmla="*/ 1265065 h 2422729"/>
                <a:gd name="connsiteX20" fmla="*/ 984987 w 2444964"/>
                <a:gd name="connsiteY20" fmla="*/ 1350179 h 2422729"/>
                <a:gd name="connsiteX21" fmla="*/ 1060252 w 2444964"/>
                <a:gd name="connsiteY21" fmla="*/ 1690347 h 2422729"/>
                <a:gd name="connsiteX22" fmla="*/ 855087 w 2444964"/>
                <a:gd name="connsiteY22" fmla="*/ 1737217 h 2422729"/>
                <a:gd name="connsiteX23" fmla="*/ 814184 w 2444964"/>
                <a:gd name="connsiteY23" fmla="*/ 1671872 h 2422729"/>
                <a:gd name="connsiteX24" fmla="*/ 835390 w 2444964"/>
                <a:gd name="connsiteY24" fmla="*/ 1646137 h 2422729"/>
                <a:gd name="connsiteX25" fmla="*/ 952925 w 2444964"/>
                <a:gd name="connsiteY25" fmla="*/ 1620185 h 2422729"/>
                <a:gd name="connsiteX26" fmla="*/ 1018055 w 2444964"/>
                <a:gd name="connsiteY26" fmla="*/ 1490142 h 2422729"/>
                <a:gd name="connsiteX27" fmla="*/ 942070 w 2444964"/>
                <a:gd name="connsiteY27" fmla="*/ 1393095 h 2422729"/>
                <a:gd name="connsiteX28" fmla="*/ 783200 w 2444964"/>
                <a:gd name="connsiteY28" fmla="*/ 1406466 h 2422729"/>
                <a:gd name="connsiteX29" fmla="*/ 463663 w 2444964"/>
                <a:gd name="connsiteY29" fmla="*/ 1517747 h 2422729"/>
                <a:gd name="connsiteX30" fmla="*/ 146499 w 2444964"/>
                <a:gd name="connsiteY30" fmla="*/ 1417608 h 2422729"/>
                <a:gd name="connsiteX31" fmla="*/ 928 w 2444964"/>
                <a:gd name="connsiteY31" fmla="*/ 1106554 h 2422729"/>
                <a:gd name="connsiteX32" fmla="*/ 29683 w 2444964"/>
                <a:gd name="connsiteY32" fmla="*/ 858976 h 2422729"/>
                <a:gd name="connsiteX33" fmla="*/ 35146 w 2444964"/>
                <a:gd name="connsiteY33" fmla="*/ 853009 h 2422729"/>
                <a:gd name="connsiteX34" fmla="*/ 2410933 w 2444964"/>
                <a:gd name="connsiteY34" fmla="*/ 848552 h 2422729"/>
                <a:gd name="connsiteX35" fmla="*/ 2438322 w 2444964"/>
                <a:gd name="connsiteY35" fmla="*/ 960983 h 2422729"/>
                <a:gd name="connsiteX36" fmla="*/ 2443570 w 2444964"/>
                <a:gd name="connsiteY36" fmla="*/ 1115899 h 2422729"/>
                <a:gd name="connsiteX37" fmla="*/ 2341131 w 2444964"/>
                <a:gd name="connsiteY37" fmla="*/ 1376201 h 2422729"/>
                <a:gd name="connsiteX38" fmla="*/ 2101820 w 2444964"/>
                <a:gd name="connsiteY38" fmla="*/ 1516381 h 2422729"/>
                <a:gd name="connsiteX39" fmla="*/ 1913189 w 2444964"/>
                <a:gd name="connsiteY39" fmla="*/ 1504735 h 2422729"/>
                <a:gd name="connsiteX40" fmla="*/ 1653749 w 2444964"/>
                <a:gd name="connsiteY40" fmla="*/ 1402728 h 2422729"/>
                <a:gd name="connsiteX41" fmla="*/ 1472954 w 2444964"/>
                <a:gd name="connsiteY41" fmla="*/ 1410779 h 2422729"/>
                <a:gd name="connsiteX42" fmla="*/ 1428384 w 2444964"/>
                <a:gd name="connsiteY42" fmla="*/ 1542548 h 2422729"/>
                <a:gd name="connsiteX43" fmla="*/ 1515799 w 2444964"/>
                <a:gd name="connsiteY43" fmla="*/ 1630249 h 2422729"/>
                <a:gd name="connsiteX44" fmla="*/ 1609251 w 2444964"/>
                <a:gd name="connsiteY44" fmla="*/ 1646208 h 2422729"/>
                <a:gd name="connsiteX45" fmla="*/ 1630817 w 2444964"/>
                <a:gd name="connsiteY45" fmla="*/ 1675969 h 2422729"/>
                <a:gd name="connsiteX46" fmla="*/ 1521909 w 2444964"/>
                <a:gd name="connsiteY46" fmla="*/ 1758927 h 2422729"/>
                <a:gd name="connsiteX47" fmla="*/ 1358438 w 2444964"/>
                <a:gd name="connsiteY47" fmla="*/ 1622342 h 2422729"/>
                <a:gd name="connsiteX48" fmla="*/ 1420405 w 2444964"/>
                <a:gd name="connsiteY48" fmla="*/ 1383750 h 2422729"/>
                <a:gd name="connsiteX49" fmla="*/ 1605226 w 2444964"/>
                <a:gd name="connsiteY49" fmla="*/ 1286415 h 2422729"/>
                <a:gd name="connsiteX50" fmla="*/ 1832100 w 2444964"/>
                <a:gd name="connsiteY50" fmla="*/ 1263771 h 2422729"/>
                <a:gd name="connsiteX51" fmla="*/ 2114687 w 2444964"/>
                <a:gd name="connsiteY51" fmla="*/ 1179016 h 2422729"/>
                <a:gd name="connsiteX52" fmla="*/ 2270035 w 2444964"/>
                <a:gd name="connsiteY52" fmla="*/ 1034164 h 2422729"/>
                <a:gd name="connsiteX53" fmla="*/ 2410933 w 2444964"/>
                <a:gd name="connsiteY53" fmla="*/ 848552 h 2422729"/>
                <a:gd name="connsiteX54" fmla="*/ 290488 w 2444964"/>
                <a:gd name="connsiteY54" fmla="*/ 349873 h 2422729"/>
                <a:gd name="connsiteX55" fmla="*/ 363310 w 2444964"/>
                <a:gd name="connsiteY55" fmla="*/ 643243 h 2422729"/>
                <a:gd name="connsiteX56" fmla="*/ 478904 w 2444964"/>
                <a:gd name="connsiteY56" fmla="*/ 847546 h 2422729"/>
                <a:gd name="connsiteX57" fmla="*/ 683494 w 2444964"/>
                <a:gd name="connsiteY57" fmla="*/ 1030354 h 2422729"/>
                <a:gd name="connsiteX58" fmla="*/ 954435 w 2444964"/>
                <a:gd name="connsiteY58" fmla="*/ 1174127 h 2422729"/>
                <a:gd name="connsiteX59" fmla="*/ 1129911 w 2444964"/>
                <a:gd name="connsiteY59" fmla="*/ 1299354 h 2422729"/>
                <a:gd name="connsiteX60" fmla="*/ 1221135 w 2444964"/>
                <a:gd name="connsiteY60" fmla="*/ 1442337 h 2422729"/>
                <a:gd name="connsiteX61" fmla="*/ 1255569 w 2444964"/>
                <a:gd name="connsiteY61" fmla="*/ 1375482 h 2422729"/>
                <a:gd name="connsiteX62" fmla="*/ 1481149 w 2444964"/>
                <a:gd name="connsiteY62" fmla="*/ 1179878 h 2422729"/>
                <a:gd name="connsiteX63" fmla="*/ 1790263 w 2444964"/>
                <a:gd name="connsiteY63" fmla="*/ 1013029 h 2422729"/>
                <a:gd name="connsiteX64" fmla="*/ 1942303 w 2444964"/>
                <a:gd name="connsiteY64" fmla="*/ 877235 h 2422729"/>
                <a:gd name="connsiteX65" fmla="*/ 2111597 w 2444964"/>
                <a:gd name="connsiteY65" fmla="*/ 562802 h 2422729"/>
                <a:gd name="connsiteX66" fmla="*/ 2159042 w 2444964"/>
                <a:gd name="connsiteY66" fmla="*/ 357278 h 2422729"/>
                <a:gd name="connsiteX67" fmla="*/ 2206847 w 2444964"/>
                <a:gd name="connsiteY67" fmla="*/ 455331 h 2422729"/>
                <a:gd name="connsiteX68" fmla="*/ 2269748 w 2444964"/>
                <a:gd name="connsiteY68" fmla="*/ 677605 h 2422729"/>
                <a:gd name="connsiteX69" fmla="*/ 2218780 w 2444964"/>
                <a:gd name="connsiteY69" fmla="*/ 955088 h 2422729"/>
                <a:gd name="connsiteX70" fmla="*/ 1869841 w 2444964"/>
                <a:gd name="connsiteY70" fmla="*/ 1184623 h 2422729"/>
                <a:gd name="connsiteX71" fmla="*/ 1636497 w 2444964"/>
                <a:gd name="connsiteY71" fmla="*/ 1227755 h 2422729"/>
                <a:gd name="connsiteX72" fmla="*/ 1353550 w 2444964"/>
                <a:gd name="connsiteY72" fmla="*/ 1380227 h 2422729"/>
                <a:gd name="connsiteX73" fmla="*/ 1266927 w 2444964"/>
                <a:gd name="connsiteY73" fmla="*/ 1637869 h 2422729"/>
                <a:gd name="connsiteX74" fmla="*/ 1385252 w 2444964"/>
                <a:gd name="connsiteY74" fmla="*/ 1790629 h 2422729"/>
                <a:gd name="connsiteX75" fmla="*/ 1423281 w 2444964"/>
                <a:gd name="connsiteY75" fmla="*/ 1809391 h 2422729"/>
                <a:gd name="connsiteX76" fmla="*/ 1555193 w 2444964"/>
                <a:gd name="connsiteY76" fmla="*/ 1803856 h 2422729"/>
                <a:gd name="connsiteX77" fmla="*/ 1657200 w 2444964"/>
                <a:gd name="connsiteY77" fmla="*/ 1800765 h 2422729"/>
                <a:gd name="connsiteX78" fmla="*/ 1658422 w 2444964"/>
                <a:gd name="connsiteY78" fmla="*/ 1822331 h 2422729"/>
                <a:gd name="connsiteX79" fmla="*/ 1401499 w 2444964"/>
                <a:gd name="connsiteY79" fmla="*/ 2107362 h 2422729"/>
                <a:gd name="connsiteX80" fmla="*/ 1252549 w 2444964"/>
                <a:gd name="connsiteY80" fmla="*/ 2362272 h 2422729"/>
                <a:gd name="connsiteX81" fmla="*/ 1223795 w 2444964"/>
                <a:gd name="connsiteY81" fmla="*/ 2422729 h 2422729"/>
                <a:gd name="connsiteX82" fmla="*/ 1196262 w 2444964"/>
                <a:gd name="connsiteY82" fmla="*/ 2369030 h 2422729"/>
                <a:gd name="connsiteX83" fmla="*/ 964571 w 2444964"/>
                <a:gd name="connsiteY83" fmla="*/ 2000682 h 2422729"/>
                <a:gd name="connsiteX84" fmla="*/ 786867 w 2444964"/>
                <a:gd name="connsiteY84" fmla="*/ 1821324 h 2422729"/>
                <a:gd name="connsiteX85" fmla="*/ 794415 w 2444964"/>
                <a:gd name="connsiteY85" fmla="*/ 1798536 h 2422729"/>
                <a:gd name="connsiteX86" fmla="*/ 918923 w 2444964"/>
                <a:gd name="connsiteY86" fmla="*/ 1820102 h 2422729"/>
                <a:gd name="connsiteX87" fmla="*/ 972047 w 2444964"/>
                <a:gd name="connsiteY87" fmla="*/ 1829951 h 2422729"/>
                <a:gd name="connsiteX88" fmla="*/ 1122506 w 2444964"/>
                <a:gd name="connsiteY88" fmla="*/ 1744118 h 2422729"/>
                <a:gd name="connsiteX89" fmla="*/ 1180016 w 2444964"/>
                <a:gd name="connsiteY89" fmla="*/ 1622701 h 2422729"/>
                <a:gd name="connsiteX90" fmla="*/ 1125957 w 2444964"/>
                <a:gd name="connsiteY90" fmla="*/ 1421849 h 2422729"/>
                <a:gd name="connsiteX91" fmla="*/ 957023 w 2444964"/>
                <a:gd name="connsiteY91" fmla="*/ 1285696 h 2422729"/>
                <a:gd name="connsiteX92" fmla="*/ 735468 w 2444964"/>
                <a:gd name="connsiteY92" fmla="*/ 1209927 h 2422729"/>
                <a:gd name="connsiteX93" fmla="*/ 599602 w 2444964"/>
                <a:gd name="connsiteY93" fmla="*/ 1190086 h 2422729"/>
                <a:gd name="connsiteX94" fmla="*/ 328517 w 2444964"/>
                <a:gd name="connsiteY94" fmla="*/ 1073989 h 2422729"/>
                <a:gd name="connsiteX95" fmla="*/ 188625 w 2444964"/>
                <a:gd name="connsiteY95" fmla="*/ 862930 h 2422729"/>
                <a:gd name="connsiteX96" fmla="*/ 178848 w 2444964"/>
                <a:gd name="connsiteY96" fmla="*/ 662581 h 2422729"/>
                <a:gd name="connsiteX97" fmla="*/ 290488 w 2444964"/>
                <a:gd name="connsiteY97" fmla="*/ 349873 h 2422729"/>
                <a:gd name="connsiteX98" fmla="*/ 819072 w 2444964"/>
                <a:gd name="connsiteY98" fmla="*/ 6254 h 2422729"/>
                <a:gd name="connsiteX99" fmla="*/ 822810 w 2444964"/>
                <a:gd name="connsiteY99" fmla="*/ 10064 h 2422729"/>
                <a:gd name="connsiteX100" fmla="*/ 742009 w 2444964"/>
                <a:gd name="connsiteY100" fmla="*/ 232123 h 2422729"/>
                <a:gd name="connsiteX101" fmla="*/ 727632 w 2444964"/>
                <a:gd name="connsiteY101" fmla="*/ 350233 h 2422729"/>
                <a:gd name="connsiteX102" fmla="*/ 773208 w 2444964"/>
                <a:gd name="connsiteY102" fmla="*/ 666535 h 2422729"/>
                <a:gd name="connsiteX103" fmla="*/ 928556 w 2444964"/>
                <a:gd name="connsiteY103" fmla="*/ 941214 h 2422729"/>
                <a:gd name="connsiteX104" fmla="*/ 1084047 w 2444964"/>
                <a:gd name="connsiteY104" fmla="*/ 1108135 h 2422729"/>
                <a:gd name="connsiteX105" fmla="*/ 1108201 w 2444964"/>
                <a:gd name="connsiteY105" fmla="*/ 1133224 h 2422729"/>
                <a:gd name="connsiteX106" fmla="*/ 1104175 w 2444964"/>
                <a:gd name="connsiteY106" fmla="*/ 1136099 h 2422729"/>
                <a:gd name="connsiteX107" fmla="*/ 944586 w 2444964"/>
                <a:gd name="connsiteY107" fmla="*/ 1092033 h 2422729"/>
                <a:gd name="connsiteX108" fmla="*/ 565959 w 2444964"/>
                <a:gd name="connsiteY108" fmla="*/ 862642 h 2422729"/>
                <a:gd name="connsiteX109" fmla="*/ 431602 w 2444964"/>
                <a:gd name="connsiteY109" fmla="*/ 539151 h 2422729"/>
                <a:gd name="connsiteX110" fmla="*/ 533969 w 2444964"/>
                <a:gd name="connsiteY110" fmla="*/ 201283 h 2422729"/>
                <a:gd name="connsiteX111" fmla="*/ 700243 w 2444964"/>
                <a:gd name="connsiteY111" fmla="*/ 55928 h 2422729"/>
                <a:gd name="connsiteX112" fmla="*/ 819072 w 2444964"/>
                <a:gd name="connsiteY112" fmla="*/ 6254 h 2422729"/>
                <a:gd name="connsiteX113" fmla="*/ 1615793 w 2444964"/>
                <a:gd name="connsiteY113" fmla="*/ 0 h 2422729"/>
                <a:gd name="connsiteX114" fmla="*/ 1820455 w 2444964"/>
                <a:gd name="connsiteY114" fmla="*/ 105962 h 2422729"/>
                <a:gd name="connsiteX115" fmla="*/ 2006929 w 2444964"/>
                <a:gd name="connsiteY115" fmla="*/ 431034 h 2422729"/>
                <a:gd name="connsiteX116" fmla="*/ 1897446 w 2444964"/>
                <a:gd name="connsiteY116" fmla="*/ 841723 h 2422729"/>
                <a:gd name="connsiteX117" fmla="*/ 1577118 w 2444964"/>
                <a:gd name="connsiteY117" fmla="*/ 1061265 h 2422729"/>
                <a:gd name="connsiteX118" fmla="*/ 1362464 w 2444964"/>
                <a:gd name="connsiteY118" fmla="*/ 1133152 h 2422729"/>
                <a:gd name="connsiteX119" fmla="*/ 1341617 w 2444964"/>
                <a:gd name="connsiteY119" fmla="*/ 1136315 h 2422729"/>
                <a:gd name="connsiteX120" fmla="*/ 1337879 w 2444964"/>
                <a:gd name="connsiteY120" fmla="*/ 1132433 h 2422729"/>
                <a:gd name="connsiteX121" fmla="*/ 1386834 w 2444964"/>
                <a:gd name="connsiteY121" fmla="*/ 1087576 h 2422729"/>
                <a:gd name="connsiteX122" fmla="*/ 1594155 w 2444964"/>
                <a:gd name="connsiteY122" fmla="*/ 829430 h 2422729"/>
                <a:gd name="connsiteX123" fmla="*/ 1705508 w 2444964"/>
                <a:gd name="connsiteY123" fmla="*/ 548640 h 2422729"/>
                <a:gd name="connsiteX124" fmla="*/ 1637359 w 2444964"/>
                <a:gd name="connsiteY124" fmla="*/ 39898 h 2422729"/>
                <a:gd name="connsiteX125" fmla="*/ 1615793 w 2444964"/>
                <a:gd name="connsiteY125" fmla="*/ 0 h 2422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444964" h="2422729">
                  <a:moveTo>
                    <a:pt x="1223966" y="1954648"/>
                  </a:moveTo>
                  <a:cubicBezTo>
                    <a:pt x="1220524" y="1954135"/>
                    <a:pt x="1216930" y="1955825"/>
                    <a:pt x="1212724" y="1960641"/>
                  </a:cubicBezTo>
                  <a:cubicBezTo>
                    <a:pt x="1186557" y="1990402"/>
                    <a:pt x="1151764" y="2007870"/>
                    <a:pt x="1116324" y="2025914"/>
                  </a:cubicBezTo>
                  <a:cubicBezTo>
                    <a:pt x="1161972" y="2076235"/>
                    <a:pt x="1190367" y="2136764"/>
                    <a:pt x="1223363" y="2199736"/>
                  </a:cubicBezTo>
                  <a:cubicBezTo>
                    <a:pt x="1254347" y="2135326"/>
                    <a:pt x="1284395" y="2076091"/>
                    <a:pt x="1329612" y="2025842"/>
                  </a:cubicBezTo>
                  <a:cubicBezTo>
                    <a:pt x="1294244" y="2007870"/>
                    <a:pt x="1260241" y="1990762"/>
                    <a:pt x="1234290" y="1961863"/>
                  </a:cubicBezTo>
                  <a:cubicBezTo>
                    <a:pt x="1230696" y="1957874"/>
                    <a:pt x="1227407" y="1955160"/>
                    <a:pt x="1223966" y="1954648"/>
                  </a:cubicBezTo>
                  <a:close/>
                  <a:moveTo>
                    <a:pt x="1223651" y="1754326"/>
                  </a:moveTo>
                  <a:cubicBezTo>
                    <a:pt x="1183466" y="1839512"/>
                    <a:pt x="1124447" y="1895152"/>
                    <a:pt x="1035020" y="1918731"/>
                  </a:cubicBezTo>
                  <a:lnTo>
                    <a:pt x="1034876" y="1918731"/>
                  </a:lnTo>
                  <a:cubicBezTo>
                    <a:pt x="1102953" y="1936056"/>
                    <a:pt x="1163050" y="1930305"/>
                    <a:pt x="1212868" y="1879624"/>
                  </a:cubicBezTo>
                  <a:cubicBezTo>
                    <a:pt x="1220057" y="1872076"/>
                    <a:pt x="1225448" y="1872004"/>
                    <a:pt x="1232637" y="1879624"/>
                  </a:cubicBezTo>
                  <a:cubicBezTo>
                    <a:pt x="1282023" y="1932605"/>
                    <a:pt x="1343055" y="1934115"/>
                    <a:pt x="1411707" y="1918659"/>
                  </a:cubicBezTo>
                  <a:cubicBezTo>
                    <a:pt x="1368913" y="1909781"/>
                    <a:pt x="1329231" y="1889746"/>
                    <a:pt x="1296688" y="1860574"/>
                  </a:cubicBezTo>
                  <a:cubicBezTo>
                    <a:pt x="1264073" y="1831619"/>
                    <a:pt x="1239006" y="1795150"/>
                    <a:pt x="1223651" y="1754326"/>
                  </a:cubicBezTo>
                  <a:close/>
                  <a:moveTo>
                    <a:pt x="35146" y="853009"/>
                  </a:moveTo>
                  <a:cubicBezTo>
                    <a:pt x="72671" y="902971"/>
                    <a:pt x="107680" y="954729"/>
                    <a:pt x="147937" y="1002103"/>
                  </a:cubicBezTo>
                  <a:cubicBezTo>
                    <a:pt x="216301" y="1082544"/>
                    <a:pt x="285384" y="1163417"/>
                    <a:pt x="384660" y="1208849"/>
                  </a:cubicBezTo>
                  <a:cubicBezTo>
                    <a:pt x="443391" y="1235807"/>
                    <a:pt x="505502" y="1250256"/>
                    <a:pt x="569337" y="1260176"/>
                  </a:cubicBezTo>
                  <a:cubicBezTo>
                    <a:pt x="613116" y="1267365"/>
                    <a:pt x="656680" y="1261973"/>
                    <a:pt x="700171" y="1265065"/>
                  </a:cubicBezTo>
                  <a:cubicBezTo>
                    <a:pt x="801316" y="1272253"/>
                    <a:pt x="898219" y="1292382"/>
                    <a:pt x="984987" y="1350179"/>
                  </a:cubicBezTo>
                  <a:cubicBezTo>
                    <a:pt x="1101874" y="1428104"/>
                    <a:pt x="1124950" y="1581223"/>
                    <a:pt x="1060252" y="1690347"/>
                  </a:cubicBezTo>
                  <a:cubicBezTo>
                    <a:pt x="1013382" y="1769422"/>
                    <a:pt x="920073" y="1777546"/>
                    <a:pt x="855087" y="1737217"/>
                  </a:cubicBezTo>
                  <a:cubicBezTo>
                    <a:pt x="832551" y="1722466"/>
                    <a:pt x="817605" y="1698585"/>
                    <a:pt x="814184" y="1671872"/>
                  </a:cubicBezTo>
                  <a:cubicBezTo>
                    <a:pt x="811380" y="1655625"/>
                    <a:pt x="813680" y="1645849"/>
                    <a:pt x="835390" y="1646137"/>
                  </a:cubicBezTo>
                  <a:cubicBezTo>
                    <a:pt x="876085" y="1647035"/>
                    <a:pt x="916392" y="1638136"/>
                    <a:pt x="952925" y="1620185"/>
                  </a:cubicBezTo>
                  <a:cubicBezTo>
                    <a:pt x="1007631" y="1593084"/>
                    <a:pt x="1025746" y="1547652"/>
                    <a:pt x="1018055" y="1490142"/>
                  </a:cubicBezTo>
                  <a:cubicBezTo>
                    <a:pt x="1011728" y="1443559"/>
                    <a:pt x="984627" y="1412864"/>
                    <a:pt x="942070" y="1393095"/>
                  </a:cubicBezTo>
                  <a:cubicBezTo>
                    <a:pt x="885927" y="1367072"/>
                    <a:pt x="834240" y="1380155"/>
                    <a:pt x="783200" y="1406466"/>
                  </a:cubicBezTo>
                  <a:cubicBezTo>
                    <a:pt x="681912" y="1458512"/>
                    <a:pt x="577101" y="1500494"/>
                    <a:pt x="463663" y="1517747"/>
                  </a:cubicBezTo>
                  <a:cubicBezTo>
                    <a:pt x="341456" y="1536365"/>
                    <a:pt x="238083" y="1495174"/>
                    <a:pt x="146499" y="1417608"/>
                  </a:cubicBezTo>
                  <a:cubicBezTo>
                    <a:pt x="50602" y="1336376"/>
                    <a:pt x="7614" y="1230703"/>
                    <a:pt x="928" y="1106554"/>
                  </a:cubicBezTo>
                  <a:cubicBezTo>
                    <a:pt x="-3601" y="1021872"/>
                    <a:pt x="8836" y="940136"/>
                    <a:pt x="29683" y="858976"/>
                  </a:cubicBezTo>
                  <a:cubicBezTo>
                    <a:pt x="30474" y="856676"/>
                    <a:pt x="33277" y="855022"/>
                    <a:pt x="35146" y="853009"/>
                  </a:cubicBezTo>
                  <a:close/>
                  <a:moveTo>
                    <a:pt x="2410933" y="848552"/>
                  </a:moveTo>
                  <a:cubicBezTo>
                    <a:pt x="2423032" y="885243"/>
                    <a:pt x="2432190" y="922840"/>
                    <a:pt x="2438322" y="960983"/>
                  </a:cubicBezTo>
                  <a:cubicBezTo>
                    <a:pt x="2446661" y="1012311"/>
                    <a:pt x="2445511" y="1064285"/>
                    <a:pt x="2443570" y="1115899"/>
                  </a:cubicBezTo>
                  <a:cubicBezTo>
                    <a:pt x="2440917" y="1211976"/>
                    <a:pt x="2404672" y="1304085"/>
                    <a:pt x="2341131" y="1376201"/>
                  </a:cubicBezTo>
                  <a:cubicBezTo>
                    <a:pt x="2277008" y="1450461"/>
                    <a:pt x="2195991" y="1494599"/>
                    <a:pt x="2101820" y="1516381"/>
                  </a:cubicBezTo>
                  <a:cubicBezTo>
                    <a:pt x="2038056" y="1531118"/>
                    <a:pt x="1974868" y="1522132"/>
                    <a:pt x="1913189" y="1504735"/>
                  </a:cubicBezTo>
                  <a:cubicBezTo>
                    <a:pt x="1823230" y="1480351"/>
                    <a:pt x="1736225" y="1446147"/>
                    <a:pt x="1653749" y="1402728"/>
                  </a:cubicBezTo>
                  <a:cubicBezTo>
                    <a:pt x="1581863" y="1364340"/>
                    <a:pt x="1524784" y="1372391"/>
                    <a:pt x="1472954" y="1410779"/>
                  </a:cubicBezTo>
                  <a:cubicBezTo>
                    <a:pt x="1428672" y="1443703"/>
                    <a:pt x="1419614" y="1492299"/>
                    <a:pt x="1428384" y="1542548"/>
                  </a:cubicBezTo>
                  <a:cubicBezTo>
                    <a:pt x="1436651" y="1589705"/>
                    <a:pt x="1473026" y="1615153"/>
                    <a:pt x="1515799" y="1630249"/>
                  </a:cubicBezTo>
                  <a:cubicBezTo>
                    <a:pt x="1545567" y="1641773"/>
                    <a:pt x="1577348" y="1647200"/>
                    <a:pt x="1609251" y="1646208"/>
                  </a:cubicBezTo>
                  <a:cubicBezTo>
                    <a:pt x="1635634" y="1644627"/>
                    <a:pt x="1635059" y="1659292"/>
                    <a:pt x="1630817" y="1675969"/>
                  </a:cubicBezTo>
                  <a:cubicBezTo>
                    <a:pt x="1616081" y="1729669"/>
                    <a:pt x="1584091" y="1755045"/>
                    <a:pt x="1521909" y="1758927"/>
                  </a:cubicBezTo>
                  <a:cubicBezTo>
                    <a:pt x="1435645" y="1764246"/>
                    <a:pt x="1378710" y="1715795"/>
                    <a:pt x="1358438" y="1622342"/>
                  </a:cubicBezTo>
                  <a:cubicBezTo>
                    <a:pt x="1338957" y="1532987"/>
                    <a:pt x="1355922" y="1450389"/>
                    <a:pt x="1420405" y="1383750"/>
                  </a:cubicBezTo>
                  <a:cubicBezTo>
                    <a:pt x="1470726" y="1331919"/>
                    <a:pt x="1536143" y="1304674"/>
                    <a:pt x="1605226" y="1286415"/>
                  </a:cubicBezTo>
                  <a:cubicBezTo>
                    <a:pt x="1679629" y="1266718"/>
                    <a:pt x="1755757" y="1266862"/>
                    <a:pt x="1832100" y="1263771"/>
                  </a:cubicBezTo>
                  <a:cubicBezTo>
                    <a:pt x="1932742" y="1259673"/>
                    <a:pt x="2028999" y="1235016"/>
                    <a:pt x="2114687" y="1179016"/>
                  </a:cubicBezTo>
                  <a:cubicBezTo>
                    <a:pt x="2174785" y="1139838"/>
                    <a:pt x="2222518" y="1087648"/>
                    <a:pt x="2270035" y="1034164"/>
                  </a:cubicBezTo>
                  <a:cubicBezTo>
                    <a:pt x="2320650" y="975152"/>
                    <a:pt x="2367700" y="913171"/>
                    <a:pt x="2410933" y="848552"/>
                  </a:cubicBezTo>
                  <a:close/>
                  <a:moveTo>
                    <a:pt x="290488" y="349873"/>
                  </a:moveTo>
                  <a:cubicBezTo>
                    <a:pt x="298870" y="450939"/>
                    <a:pt x="323456" y="549992"/>
                    <a:pt x="363310" y="643243"/>
                  </a:cubicBezTo>
                  <a:cubicBezTo>
                    <a:pt x="393323" y="715820"/>
                    <a:pt x="432149" y="784436"/>
                    <a:pt x="478904" y="847546"/>
                  </a:cubicBezTo>
                  <a:cubicBezTo>
                    <a:pt x="534372" y="921381"/>
                    <a:pt x="603908" y="983512"/>
                    <a:pt x="683494" y="1030354"/>
                  </a:cubicBezTo>
                  <a:cubicBezTo>
                    <a:pt x="771483" y="1082687"/>
                    <a:pt x="863211" y="1127185"/>
                    <a:pt x="954435" y="1174127"/>
                  </a:cubicBezTo>
                  <a:cubicBezTo>
                    <a:pt x="1019140" y="1206397"/>
                    <a:pt x="1078361" y="1248652"/>
                    <a:pt x="1129911" y="1299354"/>
                  </a:cubicBezTo>
                  <a:cubicBezTo>
                    <a:pt x="1169161" y="1338676"/>
                    <a:pt x="1202444" y="1383102"/>
                    <a:pt x="1221135" y="1442337"/>
                  </a:cubicBezTo>
                  <a:cubicBezTo>
                    <a:pt x="1234290" y="1416602"/>
                    <a:pt x="1243492" y="1395179"/>
                    <a:pt x="1255569" y="1375482"/>
                  </a:cubicBezTo>
                  <a:cubicBezTo>
                    <a:pt x="1310131" y="1286702"/>
                    <a:pt x="1391650" y="1227539"/>
                    <a:pt x="1481149" y="1179878"/>
                  </a:cubicBezTo>
                  <a:cubicBezTo>
                    <a:pt x="1584595" y="1124741"/>
                    <a:pt x="1691562" y="1076289"/>
                    <a:pt x="1790263" y="1013029"/>
                  </a:cubicBezTo>
                  <a:cubicBezTo>
                    <a:pt x="1847823" y="976108"/>
                    <a:pt x="1899143" y="930273"/>
                    <a:pt x="1942303" y="877235"/>
                  </a:cubicBezTo>
                  <a:cubicBezTo>
                    <a:pt x="2018273" y="784178"/>
                    <a:pt x="2075740" y="677454"/>
                    <a:pt x="2111597" y="562802"/>
                  </a:cubicBezTo>
                  <a:cubicBezTo>
                    <a:pt x="2132659" y="495617"/>
                    <a:pt x="2148525" y="426900"/>
                    <a:pt x="2159042" y="357278"/>
                  </a:cubicBezTo>
                  <a:cubicBezTo>
                    <a:pt x="2175001" y="389986"/>
                    <a:pt x="2191607" y="421976"/>
                    <a:pt x="2206847" y="455331"/>
                  </a:cubicBezTo>
                  <a:cubicBezTo>
                    <a:pt x="2240109" y="525378"/>
                    <a:pt x="2261373" y="600514"/>
                    <a:pt x="2269748" y="677605"/>
                  </a:cubicBezTo>
                  <a:cubicBezTo>
                    <a:pt x="2279165" y="774006"/>
                    <a:pt x="2269748" y="868752"/>
                    <a:pt x="2218780" y="955088"/>
                  </a:cubicBezTo>
                  <a:cubicBezTo>
                    <a:pt x="2139704" y="1088510"/>
                    <a:pt x="2016850" y="1155149"/>
                    <a:pt x="1869841" y="1184623"/>
                  </a:cubicBezTo>
                  <a:cubicBezTo>
                    <a:pt x="1792347" y="1200150"/>
                    <a:pt x="1712841" y="1204320"/>
                    <a:pt x="1636497" y="1227755"/>
                  </a:cubicBezTo>
                  <a:cubicBezTo>
                    <a:pt x="1531686" y="1259385"/>
                    <a:pt x="1431835" y="1300936"/>
                    <a:pt x="1353550" y="1380227"/>
                  </a:cubicBezTo>
                  <a:cubicBezTo>
                    <a:pt x="1283461" y="1451251"/>
                    <a:pt x="1253484" y="1539528"/>
                    <a:pt x="1266927" y="1637869"/>
                  </a:cubicBezTo>
                  <a:cubicBezTo>
                    <a:pt x="1276632" y="1708606"/>
                    <a:pt x="1324436" y="1756411"/>
                    <a:pt x="1385252" y="1790629"/>
                  </a:cubicBezTo>
                  <a:cubicBezTo>
                    <a:pt x="1397545" y="1797817"/>
                    <a:pt x="1411132" y="1802202"/>
                    <a:pt x="1423281" y="1809391"/>
                  </a:cubicBezTo>
                  <a:cubicBezTo>
                    <a:pt x="1468569" y="1836061"/>
                    <a:pt x="1510192" y="1840231"/>
                    <a:pt x="1555193" y="1803856"/>
                  </a:cubicBezTo>
                  <a:cubicBezTo>
                    <a:pt x="1584595" y="1780061"/>
                    <a:pt x="1623054" y="1790125"/>
                    <a:pt x="1657200" y="1800765"/>
                  </a:cubicBezTo>
                  <a:cubicBezTo>
                    <a:pt x="1668199" y="1804143"/>
                    <a:pt x="1669781" y="1813560"/>
                    <a:pt x="1658422" y="1822331"/>
                  </a:cubicBezTo>
                  <a:cubicBezTo>
                    <a:pt x="1555552" y="1901766"/>
                    <a:pt x="1475327" y="2002048"/>
                    <a:pt x="1401499" y="2107362"/>
                  </a:cubicBezTo>
                  <a:cubicBezTo>
                    <a:pt x="1345096" y="2188199"/>
                    <a:pt x="1295286" y="2273449"/>
                    <a:pt x="1252549" y="2362272"/>
                  </a:cubicBezTo>
                  <a:cubicBezTo>
                    <a:pt x="1243060" y="2381897"/>
                    <a:pt x="1237669" y="2403463"/>
                    <a:pt x="1223795" y="2422729"/>
                  </a:cubicBezTo>
                  <a:cubicBezTo>
                    <a:pt x="1208914" y="2406770"/>
                    <a:pt x="1204888" y="2386786"/>
                    <a:pt x="1196262" y="2369030"/>
                  </a:cubicBezTo>
                  <a:cubicBezTo>
                    <a:pt x="1132211" y="2237908"/>
                    <a:pt x="1057161" y="2113472"/>
                    <a:pt x="964571" y="2000682"/>
                  </a:cubicBezTo>
                  <a:cubicBezTo>
                    <a:pt x="911159" y="1935552"/>
                    <a:pt x="855591" y="1871717"/>
                    <a:pt x="786867" y="1821324"/>
                  </a:cubicBezTo>
                  <a:cubicBezTo>
                    <a:pt x="769542" y="1808600"/>
                    <a:pt x="783991" y="1801483"/>
                    <a:pt x="794415" y="1798536"/>
                  </a:cubicBezTo>
                  <a:cubicBezTo>
                    <a:pt x="839129" y="1785884"/>
                    <a:pt x="882548" y="1787753"/>
                    <a:pt x="918923" y="1820102"/>
                  </a:cubicBezTo>
                  <a:cubicBezTo>
                    <a:pt x="935960" y="1835270"/>
                    <a:pt x="951559" y="1837068"/>
                    <a:pt x="972047" y="1829951"/>
                  </a:cubicBezTo>
                  <a:cubicBezTo>
                    <a:pt x="1027616" y="1810541"/>
                    <a:pt x="1080452" y="1785597"/>
                    <a:pt x="1122506" y="1744118"/>
                  </a:cubicBezTo>
                  <a:cubicBezTo>
                    <a:pt x="1156128" y="1712222"/>
                    <a:pt x="1176637" y="1668924"/>
                    <a:pt x="1180016" y="1622701"/>
                  </a:cubicBezTo>
                  <a:cubicBezTo>
                    <a:pt x="1186421" y="1551454"/>
                    <a:pt x="1167263" y="1480257"/>
                    <a:pt x="1125957" y="1421849"/>
                  </a:cubicBezTo>
                  <a:cubicBezTo>
                    <a:pt x="1082825" y="1360530"/>
                    <a:pt x="1023087" y="1319554"/>
                    <a:pt x="957023" y="1285696"/>
                  </a:cubicBezTo>
                  <a:cubicBezTo>
                    <a:pt x="886646" y="1249752"/>
                    <a:pt x="812099" y="1227324"/>
                    <a:pt x="735468" y="1209927"/>
                  </a:cubicBezTo>
                  <a:cubicBezTo>
                    <a:pt x="690610" y="1199791"/>
                    <a:pt x="644675" y="1197994"/>
                    <a:pt x="599602" y="1190086"/>
                  </a:cubicBezTo>
                  <a:cubicBezTo>
                    <a:pt x="500110" y="1172833"/>
                    <a:pt x="408311" y="1138687"/>
                    <a:pt x="328517" y="1073989"/>
                  </a:cubicBezTo>
                  <a:cubicBezTo>
                    <a:pt x="260591" y="1020340"/>
                    <a:pt x="211578" y="946390"/>
                    <a:pt x="188625" y="862930"/>
                  </a:cubicBezTo>
                  <a:cubicBezTo>
                    <a:pt x="170078" y="797009"/>
                    <a:pt x="170869" y="730298"/>
                    <a:pt x="178848" y="662581"/>
                  </a:cubicBezTo>
                  <a:cubicBezTo>
                    <a:pt x="192004" y="551372"/>
                    <a:pt x="236789" y="451881"/>
                    <a:pt x="290488" y="349873"/>
                  </a:cubicBezTo>
                  <a:close/>
                  <a:moveTo>
                    <a:pt x="819072" y="6254"/>
                  </a:moveTo>
                  <a:cubicBezTo>
                    <a:pt x="820129" y="7696"/>
                    <a:pt x="821387" y="8979"/>
                    <a:pt x="822810" y="10064"/>
                  </a:cubicBezTo>
                  <a:cubicBezTo>
                    <a:pt x="784940" y="79634"/>
                    <a:pt x="757702" y="154484"/>
                    <a:pt x="742009" y="232123"/>
                  </a:cubicBezTo>
                  <a:cubicBezTo>
                    <a:pt x="734397" y="271100"/>
                    <a:pt x="729595" y="310573"/>
                    <a:pt x="727632" y="350233"/>
                  </a:cubicBezTo>
                  <a:cubicBezTo>
                    <a:pt x="722600" y="458710"/>
                    <a:pt x="735540" y="564455"/>
                    <a:pt x="773208" y="666535"/>
                  </a:cubicBezTo>
                  <a:cubicBezTo>
                    <a:pt x="809446" y="766055"/>
                    <a:pt x="861945" y="858875"/>
                    <a:pt x="928556" y="941214"/>
                  </a:cubicBezTo>
                  <a:cubicBezTo>
                    <a:pt x="976648" y="1000233"/>
                    <a:pt x="1023590" y="1060474"/>
                    <a:pt x="1084047" y="1108135"/>
                  </a:cubicBezTo>
                  <a:cubicBezTo>
                    <a:pt x="1092652" y="1115942"/>
                    <a:pt x="1100724" y="1124324"/>
                    <a:pt x="1108201" y="1133224"/>
                  </a:cubicBezTo>
                  <a:cubicBezTo>
                    <a:pt x="1106734" y="1134000"/>
                    <a:pt x="1105383" y="1134971"/>
                    <a:pt x="1104175" y="1136099"/>
                  </a:cubicBezTo>
                  <a:cubicBezTo>
                    <a:pt x="1048750" y="1129557"/>
                    <a:pt x="996345" y="1110939"/>
                    <a:pt x="944586" y="1092033"/>
                  </a:cubicBezTo>
                  <a:cubicBezTo>
                    <a:pt x="803544" y="1040490"/>
                    <a:pt x="670554" y="973994"/>
                    <a:pt x="565959" y="862642"/>
                  </a:cubicBezTo>
                  <a:cubicBezTo>
                    <a:pt x="480988" y="772136"/>
                    <a:pt x="432321" y="665888"/>
                    <a:pt x="431602" y="539151"/>
                  </a:cubicBezTo>
                  <a:cubicBezTo>
                    <a:pt x="430955" y="415218"/>
                    <a:pt x="461148" y="301925"/>
                    <a:pt x="533969" y="201283"/>
                  </a:cubicBezTo>
                  <a:cubicBezTo>
                    <a:pt x="577604" y="140808"/>
                    <a:pt x="634474" y="91093"/>
                    <a:pt x="700243" y="55928"/>
                  </a:cubicBezTo>
                  <a:cubicBezTo>
                    <a:pt x="737912" y="35440"/>
                    <a:pt x="775365" y="12796"/>
                    <a:pt x="819072" y="6254"/>
                  </a:cubicBezTo>
                  <a:close/>
                  <a:moveTo>
                    <a:pt x="1615793" y="0"/>
                  </a:moveTo>
                  <a:cubicBezTo>
                    <a:pt x="1689988" y="22338"/>
                    <a:pt x="1759387" y="58268"/>
                    <a:pt x="1820455" y="105962"/>
                  </a:cubicBezTo>
                  <a:cubicBezTo>
                    <a:pt x="1926560" y="189422"/>
                    <a:pt x="1985795" y="300775"/>
                    <a:pt x="2006929" y="431034"/>
                  </a:cubicBezTo>
                  <a:cubicBezTo>
                    <a:pt x="2031731" y="582930"/>
                    <a:pt x="2001610" y="721456"/>
                    <a:pt x="1897446" y="841723"/>
                  </a:cubicBezTo>
                  <a:cubicBezTo>
                    <a:pt x="1809241" y="943587"/>
                    <a:pt x="1697601" y="1007710"/>
                    <a:pt x="1577118" y="1061265"/>
                  </a:cubicBezTo>
                  <a:cubicBezTo>
                    <a:pt x="1507805" y="1091458"/>
                    <a:pt x="1435976" y="1115511"/>
                    <a:pt x="1362464" y="1133152"/>
                  </a:cubicBezTo>
                  <a:cubicBezTo>
                    <a:pt x="1355578" y="1134575"/>
                    <a:pt x="1348619" y="1135632"/>
                    <a:pt x="1341617" y="1136315"/>
                  </a:cubicBezTo>
                  <a:cubicBezTo>
                    <a:pt x="1340568" y="1134849"/>
                    <a:pt x="1339302" y="1133540"/>
                    <a:pt x="1337879" y="1132433"/>
                  </a:cubicBezTo>
                  <a:cubicBezTo>
                    <a:pt x="1350531" y="1113527"/>
                    <a:pt x="1371378" y="1103678"/>
                    <a:pt x="1386834" y="1087576"/>
                  </a:cubicBezTo>
                  <a:cubicBezTo>
                    <a:pt x="1464256" y="1008141"/>
                    <a:pt x="1536574" y="924824"/>
                    <a:pt x="1594155" y="829430"/>
                  </a:cubicBezTo>
                  <a:cubicBezTo>
                    <a:pt x="1646992" y="741944"/>
                    <a:pt x="1688183" y="648779"/>
                    <a:pt x="1705508" y="548640"/>
                  </a:cubicBezTo>
                  <a:cubicBezTo>
                    <a:pt x="1735916" y="373021"/>
                    <a:pt x="1719886" y="201427"/>
                    <a:pt x="1637359" y="39898"/>
                  </a:cubicBezTo>
                  <a:cubicBezTo>
                    <a:pt x="1631033" y="27533"/>
                    <a:pt x="1623989" y="15600"/>
                    <a:pt x="1615793" y="0"/>
                  </a:cubicBezTo>
                  <a:close/>
                </a:path>
              </a:pathLst>
            </a:custGeom>
            <a:solidFill>
              <a:srgbClr val="33CCB3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73" name="组合 472">
            <a:extLst>
              <a:ext uri="{FF2B5EF4-FFF2-40B4-BE49-F238E27FC236}">
                <a16:creationId xmlns:a16="http://schemas.microsoft.com/office/drawing/2014/main" id="{C7A39E13-635F-077E-48B6-9CF755AE71A2}"/>
              </a:ext>
            </a:extLst>
          </p:cNvPr>
          <p:cNvGrpSpPr/>
          <p:nvPr/>
        </p:nvGrpSpPr>
        <p:grpSpPr>
          <a:xfrm>
            <a:off x="1799999" y="1080000"/>
            <a:ext cx="900000" cy="1080000"/>
            <a:chOff x="1799999" y="1080000"/>
            <a:chExt cx="900000" cy="1080000"/>
          </a:xfrm>
        </p:grpSpPr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B5294B53-17E1-EAEF-C0D1-143EC11C6788}"/>
                </a:ext>
              </a:extLst>
            </p:cNvPr>
            <p:cNvSpPr/>
            <p:nvPr/>
          </p:nvSpPr>
          <p:spPr>
            <a:xfrm>
              <a:off x="1799999" y="108000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4" name="2级件：*稻妻神之眼底框">
              <a:extLst>
                <a:ext uri="{FF2B5EF4-FFF2-40B4-BE49-F238E27FC236}">
                  <a16:creationId xmlns:a16="http://schemas.microsoft.com/office/drawing/2014/main" id="{59976272-988A-27CE-CD69-D2475B9E8D6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20222" y="1191707"/>
              <a:ext cx="662726" cy="775057"/>
              <a:chOff x="41935" y="9852"/>
              <a:chExt cx="769557" cy="900000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159" name="任意多边形: 形状 158">
                <a:extLst>
                  <a:ext uri="{FF2B5EF4-FFF2-40B4-BE49-F238E27FC236}">
                    <a16:creationId xmlns:a16="http://schemas.microsoft.com/office/drawing/2014/main" id="{27BEAECE-5013-A4B4-341D-4FCDED726585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41935" y="95537"/>
                <a:ext cx="769557" cy="677610"/>
              </a:xfrm>
              <a:custGeom>
                <a:avLst/>
                <a:gdLst>
                  <a:gd name="connsiteX0" fmla="*/ 1371080 w 2721080"/>
                  <a:gd name="connsiteY0" fmla="*/ 0 h 2395960"/>
                  <a:gd name="connsiteX1" fmla="*/ 1360540 w 2721080"/>
                  <a:gd name="connsiteY1" fmla="*/ 497 h 2395960"/>
                  <a:gd name="connsiteX2" fmla="*/ 1350000 w 2721080"/>
                  <a:gd name="connsiteY2" fmla="*/ 0 h 2395960"/>
                  <a:gd name="connsiteX3" fmla="*/ 0 w 2721080"/>
                  <a:gd name="connsiteY3" fmla="*/ 1260000 h 2395960"/>
                  <a:gd name="connsiteX4" fmla="*/ 706510 w 2721080"/>
                  <a:gd name="connsiteY4" fmla="*/ 2367925 h 2395960"/>
                  <a:gd name="connsiteX5" fmla="*/ 768864 w 2721080"/>
                  <a:gd name="connsiteY5" fmla="*/ 2395960 h 2395960"/>
                  <a:gd name="connsiteX6" fmla="*/ 696361 w 2721080"/>
                  <a:gd name="connsiteY6" fmla="*/ 2306725 h 2395960"/>
                  <a:gd name="connsiteX7" fmla="*/ 650660 w 2721080"/>
                  <a:gd name="connsiteY7" fmla="*/ 2272551 h 2395960"/>
                  <a:gd name="connsiteX8" fmla="*/ 379235 w 2721080"/>
                  <a:gd name="connsiteY8" fmla="*/ 1943343 h 2395960"/>
                  <a:gd name="connsiteX9" fmla="*/ 347374 w 2721080"/>
                  <a:gd name="connsiteY9" fmla="*/ 1877202 h 2395960"/>
                  <a:gd name="connsiteX10" fmla="*/ 180000 w 2721080"/>
                  <a:gd name="connsiteY10" fmla="*/ 1671204 h 2395960"/>
                  <a:gd name="connsiteX11" fmla="*/ 276187 w 2721080"/>
                  <a:gd name="connsiteY11" fmla="*/ 1671204 h 2395960"/>
                  <a:gd name="connsiteX12" fmla="*/ 267213 w 2721080"/>
                  <a:gd name="connsiteY12" fmla="*/ 1636304 h 2395960"/>
                  <a:gd name="connsiteX13" fmla="*/ 244540 w 2721080"/>
                  <a:gd name="connsiteY13" fmla="*/ 1411391 h 2395960"/>
                  <a:gd name="connsiteX14" fmla="*/ 1360540 w 2721080"/>
                  <a:gd name="connsiteY14" fmla="*/ 295391 h 2395960"/>
                  <a:gd name="connsiteX15" fmla="*/ 2476540 w 2721080"/>
                  <a:gd name="connsiteY15" fmla="*/ 1411391 h 2395960"/>
                  <a:gd name="connsiteX16" fmla="*/ 2453867 w 2721080"/>
                  <a:gd name="connsiteY16" fmla="*/ 1636304 h 2395960"/>
                  <a:gd name="connsiteX17" fmla="*/ 2444893 w 2721080"/>
                  <a:gd name="connsiteY17" fmla="*/ 1671204 h 2395960"/>
                  <a:gd name="connsiteX18" fmla="*/ 2541080 w 2721080"/>
                  <a:gd name="connsiteY18" fmla="*/ 1671204 h 2395960"/>
                  <a:gd name="connsiteX19" fmla="*/ 2373706 w 2721080"/>
                  <a:gd name="connsiteY19" fmla="*/ 1877202 h 2395960"/>
                  <a:gd name="connsiteX20" fmla="*/ 2341845 w 2721080"/>
                  <a:gd name="connsiteY20" fmla="*/ 1943343 h 2395960"/>
                  <a:gd name="connsiteX21" fmla="*/ 2070420 w 2721080"/>
                  <a:gd name="connsiteY21" fmla="*/ 2272551 h 2395960"/>
                  <a:gd name="connsiteX22" fmla="*/ 2024719 w 2721080"/>
                  <a:gd name="connsiteY22" fmla="*/ 2306725 h 2395960"/>
                  <a:gd name="connsiteX23" fmla="*/ 1952216 w 2721080"/>
                  <a:gd name="connsiteY23" fmla="*/ 2395960 h 2395960"/>
                  <a:gd name="connsiteX24" fmla="*/ 2014570 w 2721080"/>
                  <a:gd name="connsiteY24" fmla="*/ 2367925 h 2395960"/>
                  <a:gd name="connsiteX25" fmla="*/ 2721080 w 2721080"/>
                  <a:gd name="connsiteY25" fmla="*/ 1260000 h 2395960"/>
                  <a:gd name="connsiteX26" fmla="*/ 1371080 w 2721080"/>
                  <a:gd name="connsiteY26" fmla="*/ 0 h 239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21080" h="2395960">
                    <a:moveTo>
                      <a:pt x="1371080" y="0"/>
                    </a:moveTo>
                    <a:lnTo>
                      <a:pt x="1360540" y="497"/>
                    </a:lnTo>
                    <a:lnTo>
                      <a:pt x="1350000" y="0"/>
                    </a:lnTo>
                    <a:cubicBezTo>
                      <a:pt x="604416" y="0"/>
                      <a:pt x="0" y="564121"/>
                      <a:pt x="0" y="1260000"/>
                    </a:cubicBezTo>
                    <a:cubicBezTo>
                      <a:pt x="0" y="1738417"/>
                      <a:pt x="285681" y="2154557"/>
                      <a:pt x="706510" y="2367925"/>
                    </a:cubicBezTo>
                    <a:lnTo>
                      <a:pt x="768864" y="2395960"/>
                    </a:lnTo>
                    <a:lnTo>
                      <a:pt x="696361" y="2306725"/>
                    </a:lnTo>
                    <a:lnTo>
                      <a:pt x="650660" y="2272551"/>
                    </a:lnTo>
                    <a:cubicBezTo>
                      <a:pt x="540426" y="2181577"/>
                      <a:pt x="447956" y="2069847"/>
                      <a:pt x="379235" y="1943343"/>
                    </a:cubicBezTo>
                    <a:lnTo>
                      <a:pt x="347374" y="1877202"/>
                    </a:lnTo>
                    <a:lnTo>
                      <a:pt x="180000" y="1671204"/>
                    </a:lnTo>
                    <a:lnTo>
                      <a:pt x="276187" y="1671204"/>
                    </a:lnTo>
                    <a:lnTo>
                      <a:pt x="267213" y="1636304"/>
                    </a:lnTo>
                    <a:cubicBezTo>
                      <a:pt x="252347" y="1563655"/>
                      <a:pt x="244540" y="1488435"/>
                      <a:pt x="244540" y="1411391"/>
                    </a:cubicBezTo>
                    <a:cubicBezTo>
                      <a:pt x="244540" y="795041"/>
                      <a:pt x="744190" y="295391"/>
                      <a:pt x="1360540" y="295391"/>
                    </a:cubicBezTo>
                    <a:cubicBezTo>
                      <a:pt x="1976890" y="295391"/>
                      <a:pt x="2476540" y="795041"/>
                      <a:pt x="2476540" y="1411391"/>
                    </a:cubicBezTo>
                    <a:cubicBezTo>
                      <a:pt x="2476540" y="1488435"/>
                      <a:pt x="2468733" y="1563655"/>
                      <a:pt x="2453867" y="1636304"/>
                    </a:cubicBezTo>
                    <a:lnTo>
                      <a:pt x="2444893" y="1671204"/>
                    </a:lnTo>
                    <a:lnTo>
                      <a:pt x="2541080" y="1671204"/>
                    </a:lnTo>
                    <a:lnTo>
                      <a:pt x="2373706" y="1877202"/>
                    </a:lnTo>
                    <a:lnTo>
                      <a:pt x="2341845" y="1943343"/>
                    </a:lnTo>
                    <a:cubicBezTo>
                      <a:pt x="2273124" y="2069847"/>
                      <a:pt x="2180654" y="2181577"/>
                      <a:pt x="2070420" y="2272551"/>
                    </a:cubicBezTo>
                    <a:lnTo>
                      <a:pt x="2024719" y="2306725"/>
                    </a:lnTo>
                    <a:lnTo>
                      <a:pt x="1952216" y="2395960"/>
                    </a:lnTo>
                    <a:lnTo>
                      <a:pt x="2014570" y="2367925"/>
                    </a:lnTo>
                    <a:cubicBezTo>
                      <a:pt x="2435399" y="2154557"/>
                      <a:pt x="2721080" y="1738417"/>
                      <a:pt x="2721080" y="1260000"/>
                    </a:cubicBezTo>
                    <a:cubicBezTo>
                      <a:pt x="2721080" y="564121"/>
                      <a:pt x="2116664" y="0"/>
                      <a:pt x="137108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任意多边形: 形状 159">
                <a:extLst>
                  <a:ext uri="{FF2B5EF4-FFF2-40B4-BE49-F238E27FC236}">
                    <a16:creationId xmlns:a16="http://schemas.microsoft.com/office/drawing/2014/main" id="{AD9F2146-853C-52F1-34D7-46996F868B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388" y="146443"/>
                <a:ext cx="712688" cy="421732"/>
              </a:xfrm>
              <a:custGeom>
                <a:avLst/>
                <a:gdLst>
                  <a:gd name="connsiteX0" fmla="*/ 1260000 w 2520000"/>
                  <a:gd name="connsiteY0" fmla="*/ 0 h 1491204"/>
                  <a:gd name="connsiteX1" fmla="*/ 2520000 w 2520000"/>
                  <a:gd name="connsiteY1" fmla="*/ 1170000 h 1491204"/>
                  <a:gd name="connsiteX2" fmla="*/ 2494401 w 2520000"/>
                  <a:gd name="connsiteY2" fmla="*/ 1405796 h 1491204"/>
                  <a:gd name="connsiteX3" fmla="*/ 2470751 w 2520000"/>
                  <a:gd name="connsiteY3" fmla="*/ 1491204 h 1491204"/>
                  <a:gd name="connsiteX4" fmla="*/ 2351718 w 2520000"/>
                  <a:gd name="connsiteY4" fmla="*/ 1491204 h 1491204"/>
                  <a:gd name="connsiteX5" fmla="*/ 2360692 w 2520000"/>
                  <a:gd name="connsiteY5" fmla="*/ 1456304 h 1491204"/>
                  <a:gd name="connsiteX6" fmla="*/ 2383365 w 2520000"/>
                  <a:gd name="connsiteY6" fmla="*/ 1231391 h 1491204"/>
                  <a:gd name="connsiteX7" fmla="*/ 1267365 w 2520000"/>
                  <a:gd name="connsiteY7" fmla="*/ 115391 h 1491204"/>
                  <a:gd name="connsiteX8" fmla="*/ 151365 w 2520000"/>
                  <a:gd name="connsiteY8" fmla="*/ 1231391 h 1491204"/>
                  <a:gd name="connsiteX9" fmla="*/ 174038 w 2520000"/>
                  <a:gd name="connsiteY9" fmla="*/ 1456304 h 1491204"/>
                  <a:gd name="connsiteX10" fmla="*/ 183012 w 2520000"/>
                  <a:gd name="connsiteY10" fmla="*/ 1491204 h 1491204"/>
                  <a:gd name="connsiteX11" fmla="*/ 49249 w 2520000"/>
                  <a:gd name="connsiteY11" fmla="*/ 1491204 h 1491204"/>
                  <a:gd name="connsiteX12" fmla="*/ 25599 w 2520000"/>
                  <a:gd name="connsiteY12" fmla="*/ 1405796 h 1491204"/>
                  <a:gd name="connsiteX13" fmla="*/ 0 w 2520000"/>
                  <a:gd name="connsiteY13" fmla="*/ 1170000 h 1491204"/>
                  <a:gd name="connsiteX14" fmla="*/ 1260000 w 2520000"/>
                  <a:gd name="connsiteY14" fmla="*/ 0 h 1491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00" h="1491204">
                    <a:moveTo>
                      <a:pt x="1260000" y="0"/>
                    </a:moveTo>
                    <a:cubicBezTo>
                      <a:pt x="1955879" y="0"/>
                      <a:pt x="2520000" y="523827"/>
                      <a:pt x="2520000" y="1170000"/>
                    </a:cubicBezTo>
                    <a:cubicBezTo>
                      <a:pt x="2520000" y="1250772"/>
                      <a:pt x="2511186" y="1329632"/>
                      <a:pt x="2494401" y="1405796"/>
                    </a:cubicBezTo>
                    <a:lnTo>
                      <a:pt x="2470751" y="1491204"/>
                    </a:lnTo>
                    <a:lnTo>
                      <a:pt x="2351718" y="1491204"/>
                    </a:lnTo>
                    <a:lnTo>
                      <a:pt x="2360692" y="1456304"/>
                    </a:lnTo>
                    <a:cubicBezTo>
                      <a:pt x="2375558" y="1383655"/>
                      <a:pt x="2383365" y="1308435"/>
                      <a:pt x="2383365" y="1231391"/>
                    </a:cubicBezTo>
                    <a:cubicBezTo>
                      <a:pt x="2383365" y="615041"/>
                      <a:pt x="1883715" y="115391"/>
                      <a:pt x="1267365" y="115391"/>
                    </a:cubicBezTo>
                    <a:cubicBezTo>
                      <a:pt x="651015" y="115391"/>
                      <a:pt x="151365" y="615041"/>
                      <a:pt x="151365" y="1231391"/>
                    </a:cubicBezTo>
                    <a:cubicBezTo>
                      <a:pt x="151365" y="1308435"/>
                      <a:pt x="159172" y="1383655"/>
                      <a:pt x="174038" y="1456304"/>
                    </a:cubicBezTo>
                    <a:lnTo>
                      <a:pt x="183012" y="1491204"/>
                    </a:lnTo>
                    <a:lnTo>
                      <a:pt x="49249" y="1491204"/>
                    </a:lnTo>
                    <a:lnTo>
                      <a:pt x="25599" y="1405796"/>
                    </a:lnTo>
                    <a:cubicBezTo>
                      <a:pt x="8815" y="1329632"/>
                      <a:pt x="0" y="1250772"/>
                      <a:pt x="0" y="1170000"/>
                    </a:cubicBezTo>
                    <a:cubicBezTo>
                      <a:pt x="0" y="523827"/>
                      <a:pt x="564121" y="0"/>
                      <a:pt x="126000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任意多边形: 形状 160">
                <a:extLst>
                  <a:ext uri="{FF2B5EF4-FFF2-40B4-BE49-F238E27FC236}">
                    <a16:creationId xmlns:a16="http://schemas.microsoft.com/office/drawing/2014/main" id="{AA70139E-67E4-8C69-9BBB-A9D5D8871E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120" y="9852"/>
                <a:ext cx="749223" cy="362237"/>
              </a:xfrm>
              <a:custGeom>
                <a:avLst/>
                <a:gdLst>
                  <a:gd name="connsiteX0" fmla="*/ 2334180 w 2649180"/>
                  <a:gd name="connsiteY0" fmla="*/ 650833 h 1280833"/>
                  <a:gd name="connsiteX1" fmla="*/ 2649180 w 2649180"/>
                  <a:gd name="connsiteY1" fmla="*/ 965833 h 1280833"/>
                  <a:gd name="connsiteX2" fmla="*/ 2334180 w 2649180"/>
                  <a:gd name="connsiteY2" fmla="*/ 1280833 h 1280833"/>
                  <a:gd name="connsiteX3" fmla="*/ 2019180 w 2649180"/>
                  <a:gd name="connsiteY3" fmla="*/ 965833 h 1280833"/>
                  <a:gd name="connsiteX4" fmla="*/ 2334180 w 2649180"/>
                  <a:gd name="connsiteY4" fmla="*/ 650833 h 1280833"/>
                  <a:gd name="connsiteX5" fmla="*/ 315000 w 2649180"/>
                  <a:gd name="connsiteY5" fmla="*/ 650833 h 1280833"/>
                  <a:gd name="connsiteX6" fmla="*/ 630000 w 2649180"/>
                  <a:gd name="connsiteY6" fmla="*/ 965833 h 1280833"/>
                  <a:gd name="connsiteX7" fmla="*/ 315000 w 2649180"/>
                  <a:gd name="connsiteY7" fmla="*/ 1280833 h 1280833"/>
                  <a:gd name="connsiteX8" fmla="*/ 0 w 2649180"/>
                  <a:gd name="connsiteY8" fmla="*/ 965833 h 1280833"/>
                  <a:gd name="connsiteX9" fmla="*/ 315000 w 2649180"/>
                  <a:gd name="connsiteY9" fmla="*/ 650833 h 1280833"/>
                  <a:gd name="connsiteX10" fmla="*/ 1324592 w 2649180"/>
                  <a:gd name="connsiteY10" fmla="*/ 0 h 1280833"/>
                  <a:gd name="connsiteX11" fmla="*/ 1729592 w 2649180"/>
                  <a:gd name="connsiteY11" fmla="*/ 405000 h 1280833"/>
                  <a:gd name="connsiteX12" fmla="*/ 1324592 w 2649180"/>
                  <a:gd name="connsiteY12" fmla="*/ 810000 h 1280833"/>
                  <a:gd name="connsiteX13" fmla="*/ 919592 w 2649180"/>
                  <a:gd name="connsiteY13" fmla="*/ 405000 h 1280833"/>
                  <a:gd name="connsiteX14" fmla="*/ 1324592 w 2649180"/>
                  <a:gd name="connsiteY14" fmla="*/ 0 h 1280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49180" h="1280833">
                    <a:moveTo>
                      <a:pt x="2334180" y="650833"/>
                    </a:moveTo>
                    <a:cubicBezTo>
                      <a:pt x="2508150" y="650833"/>
                      <a:pt x="2649180" y="791863"/>
                      <a:pt x="2649180" y="965833"/>
                    </a:cubicBezTo>
                    <a:cubicBezTo>
                      <a:pt x="2649180" y="1139803"/>
                      <a:pt x="2508150" y="1280833"/>
                      <a:pt x="2334180" y="1280833"/>
                    </a:cubicBezTo>
                    <a:cubicBezTo>
                      <a:pt x="2160210" y="1280833"/>
                      <a:pt x="2019180" y="1139803"/>
                      <a:pt x="2019180" y="965833"/>
                    </a:cubicBezTo>
                    <a:cubicBezTo>
                      <a:pt x="2019180" y="791863"/>
                      <a:pt x="2160210" y="650833"/>
                      <a:pt x="2334180" y="650833"/>
                    </a:cubicBezTo>
                    <a:close/>
                    <a:moveTo>
                      <a:pt x="315000" y="650833"/>
                    </a:moveTo>
                    <a:cubicBezTo>
                      <a:pt x="488970" y="650833"/>
                      <a:pt x="630000" y="791863"/>
                      <a:pt x="630000" y="965833"/>
                    </a:cubicBezTo>
                    <a:cubicBezTo>
                      <a:pt x="630000" y="1139803"/>
                      <a:pt x="488970" y="1280833"/>
                      <a:pt x="315000" y="1280833"/>
                    </a:cubicBezTo>
                    <a:cubicBezTo>
                      <a:pt x="141030" y="1280833"/>
                      <a:pt x="0" y="1139803"/>
                      <a:pt x="0" y="965833"/>
                    </a:cubicBezTo>
                    <a:cubicBezTo>
                      <a:pt x="0" y="791863"/>
                      <a:pt x="141030" y="650833"/>
                      <a:pt x="315000" y="650833"/>
                    </a:cubicBezTo>
                    <a:close/>
                    <a:moveTo>
                      <a:pt x="1324592" y="0"/>
                    </a:moveTo>
                    <a:cubicBezTo>
                      <a:pt x="1548267" y="0"/>
                      <a:pt x="1729592" y="181325"/>
                      <a:pt x="1729592" y="405000"/>
                    </a:cubicBezTo>
                    <a:cubicBezTo>
                      <a:pt x="1729592" y="628675"/>
                      <a:pt x="1548267" y="810000"/>
                      <a:pt x="1324592" y="810000"/>
                    </a:cubicBezTo>
                    <a:cubicBezTo>
                      <a:pt x="1100917" y="810000"/>
                      <a:pt x="919592" y="628675"/>
                      <a:pt x="919592" y="405000"/>
                    </a:cubicBezTo>
                    <a:cubicBezTo>
                      <a:pt x="919592" y="181325"/>
                      <a:pt x="1100917" y="0"/>
                      <a:pt x="1324592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任意多边形: 形状 161">
                <a:extLst>
                  <a:ext uri="{FF2B5EF4-FFF2-40B4-BE49-F238E27FC236}">
                    <a16:creationId xmlns:a16="http://schemas.microsoft.com/office/drawing/2014/main" id="{C0F609CF-666C-C6BF-8C5E-B910733273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7374" y="50344"/>
                <a:ext cx="152719" cy="152719"/>
              </a:xfrm>
              <a:custGeom>
                <a:avLst/>
                <a:gdLst>
                  <a:gd name="connsiteX0" fmla="*/ 76360 w 152719"/>
                  <a:gd name="connsiteY0" fmla="*/ 0 h 152719"/>
                  <a:gd name="connsiteX1" fmla="*/ 152719 w 152719"/>
                  <a:gd name="connsiteY1" fmla="*/ 76360 h 152719"/>
                  <a:gd name="connsiteX2" fmla="*/ 76360 w 152719"/>
                  <a:gd name="connsiteY2" fmla="*/ 152719 h 152719"/>
                  <a:gd name="connsiteX3" fmla="*/ 0 w 152719"/>
                  <a:gd name="connsiteY3" fmla="*/ 76360 h 152719"/>
                  <a:gd name="connsiteX4" fmla="*/ 76360 w 152719"/>
                  <a:gd name="connsiteY4" fmla="*/ 0 h 152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719" h="152719">
                    <a:moveTo>
                      <a:pt x="76360" y="0"/>
                    </a:moveTo>
                    <a:cubicBezTo>
                      <a:pt x="118532" y="0"/>
                      <a:pt x="152719" y="34187"/>
                      <a:pt x="152719" y="76360"/>
                    </a:cubicBezTo>
                    <a:cubicBezTo>
                      <a:pt x="152719" y="118532"/>
                      <a:pt x="118532" y="152719"/>
                      <a:pt x="76360" y="152719"/>
                    </a:cubicBezTo>
                    <a:cubicBezTo>
                      <a:pt x="34187" y="152719"/>
                      <a:pt x="0" y="118532"/>
                      <a:pt x="0" y="76360"/>
                    </a:cubicBezTo>
                    <a:cubicBezTo>
                      <a:pt x="0" y="34187"/>
                      <a:pt x="34187" y="0"/>
                      <a:pt x="7636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任意多边形: 形状 162">
                <a:extLst>
                  <a:ext uri="{FF2B5EF4-FFF2-40B4-BE49-F238E27FC236}">
                    <a16:creationId xmlns:a16="http://schemas.microsoft.com/office/drawing/2014/main" id="{A91C5AC5-9701-9388-FBC9-CEC441989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713" y="234408"/>
                <a:ext cx="101813" cy="101813"/>
              </a:xfrm>
              <a:custGeom>
                <a:avLst/>
                <a:gdLst>
                  <a:gd name="connsiteX0" fmla="*/ 50906 w 101813"/>
                  <a:gd name="connsiteY0" fmla="*/ 0 h 101813"/>
                  <a:gd name="connsiteX1" fmla="*/ 101813 w 101813"/>
                  <a:gd name="connsiteY1" fmla="*/ 50907 h 101813"/>
                  <a:gd name="connsiteX2" fmla="*/ 50906 w 101813"/>
                  <a:gd name="connsiteY2" fmla="*/ 101813 h 101813"/>
                  <a:gd name="connsiteX3" fmla="*/ 0 w 101813"/>
                  <a:gd name="connsiteY3" fmla="*/ 50907 h 101813"/>
                  <a:gd name="connsiteX4" fmla="*/ 50906 w 101813"/>
                  <a:gd name="connsiteY4" fmla="*/ 0 h 10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13" h="101813">
                    <a:moveTo>
                      <a:pt x="50906" y="0"/>
                    </a:moveTo>
                    <a:cubicBezTo>
                      <a:pt x="79021" y="0"/>
                      <a:pt x="101813" y="22792"/>
                      <a:pt x="101813" y="50907"/>
                    </a:cubicBezTo>
                    <a:cubicBezTo>
                      <a:pt x="101813" y="79021"/>
                      <a:pt x="79021" y="101813"/>
                      <a:pt x="50906" y="101813"/>
                    </a:cubicBezTo>
                    <a:cubicBezTo>
                      <a:pt x="22792" y="101813"/>
                      <a:pt x="0" y="79021"/>
                      <a:pt x="0" y="50907"/>
                    </a:cubicBezTo>
                    <a:cubicBezTo>
                      <a:pt x="0" y="22792"/>
                      <a:pt x="22792" y="0"/>
                      <a:pt x="50906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任意多边形: 形状 163">
                <a:extLst>
                  <a:ext uri="{FF2B5EF4-FFF2-40B4-BE49-F238E27FC236}">
                    <a16:creationId xmlns:a16="http://schemas.microsoft.com/office/drawing/2014/main" id="{05D11347-0187-ED61-AF23-057E83AE2E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9940" y="234408"/>
                <a:ext cx="101813" cy="101813"/>
              </a:xfrm>
              <a:custGeom>
                <a:avLst/>
                <a:gdLst>
                  <a:gd name="connsiteX0" fmla="*/ 50907 w 101813"/>
                  <a:gd name="connsiteY0" fmla="*/ 0 h 101813"/>
                  <a:gd name="connsiteX1" fmla="*/ 101813 w 101813"/>
                  <a:gd name="connsiteY1" fmla="*/ 50907 h 101813"/>
                  <a:gd name="connsiteX2" fmla="*/ 50907 w 101813"/>
                  <a:gd name="connsiteY2" fmla="*/ 101813 h 101813"/>
                  <a:gd name="connsiteX3" fmla="*/ 0 w 101813"/>
                  <a:gd name="connsiteY3" fmla="*/ 50907 h 101813"/>
                  <a:gd name="connsiteX4" fmla="*/ 50907 w 101813"/>
                  <a:gd name="connsiteY4" fmla="*/ 0 h 10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13" h="101813">
                    <a:moveTo>
                      <a:pt x="50907" y="0"/>
                    </a:moveTo>
                    <a:cubicBezTo>
                      <a:pt x="79021" y="0"/>
                      <a:pt x="101813" y="22792"/>
                      <a:pt x="101813" y="50907"/>
                    </a:cubicBezTo>
                    <a:cubicBezTo>
                      <a:pt x="101813" y="79021"/>
                      <a:pt x="79021" y="101813"/>
                      <a:pt x="50907" y="101813"/>
                    </a:cubicBezTo>
                    <a:cubicBezTo>
                      <a:pt x="22792" y="101813"/>
                      <a:pt x="0" y="79021"/>
                      <a:pt x="0" y="50907"/>
                    </a:cubicBezTo>
                    <a:cubicBezTo>
                      <a:pt x="0" y="22792"/>
                      <a:pt x="22792" y="0"/>
                      <a:pt x="50907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65" name="组合 164">
                <a:extLst>
                  <a:ext uri="{FF2B5EF4-FFF2-40B4-BE49-F238E27FC236}">
                    <a16:creationId xmlns:a16="http://schemas.microsoft.com/office/drawing/2014/main" id="{0475D30D-7843-46E0-B9CB-3700A62C0A0F}"/>
                  </a:ext>
                </a:extLst>
              </p:cNvPr>
              <p:cNvGrpSpPr/>
              <p:nvPr/>
            </p:nvGrpSpPr>
            <p:grpSpPr>
              <a:xfrm>
                <a:off x="130605" y="569685"/>
                <a:ext cx="592215" cy="340167"/>
                <a:chOff x="1411426" y="3479844"/>
                <a:chExt cx="2094016" cy="1202801"/>
              </a:xfrm>
              <a:grpFill/>
            </p:grpSpPr>
            <p:sp>
              <p:nvSpPr>
                <p:cNvPr id="167" name="任意多边形: 形状 166">
                  <a:extLst>
                    <a:ext uri="{FF2B5EF4-FFF2-40B4-BE49-F238E27FC236}">
                      <a16:creationId xmlns:a16="http://schemas.microsoft.com/office/drawing/2014/main" id="{D35FAB32-6840-6BD2-B9E7-C8E01C3E13F3}"/>
                    </a:ext>
                  </a:extLst>
                </p:cNvPr>
                <p:cNvSpPr/>
                <p:nvPr/>
              </p:nvSpPr>
              <p:spPr>
                <a:xfrm flipH="1">
                  <a:off x="1767682" y="3479844"/>
                  <a:ext cx="1737760" cy="1202801"/>
                </a:xfrm>
                <a:custGeom>
                  <a:avLst/>
                  <a:gdLst>
                    <a:gd name="connsiteX0" fmla="*/ 308517 w 1737761"/>
                    <a:gd name="connsiteY0" fmla="*/ 0 h 1202801"/>
                    <a:gd name="connsiteX1" fmla="*/ 1737761 w 1737761"/>
                    <a:gd name="connsiteY1" fmla="*/ 964038 h 1202801"/>
                    <a:gd name="connsiteX2" fmla="*/ 1576713 w 1737761"/>
                    <a:gd name="connsiteY2" fmla="*/ 1202801 h 1202801"/>
                    <a:gd name="connsiteX3" fmla="*/ 203827 w 1737761"/>
                    <a:gd name="connsiteY3" fmla="*/ 276776 h 1202801"/>
                    <a:gd name="connsiteX4" fmla="*/ 203826 w 1737761"/>
                    <a:gd name="connsiteY4" fmla="*/ 276777 h 1202801"/>
                    <a:gd name="connsiteX5" fmla="*/ 25913 w 1737761"/>
                    <a:gd name="connsiteY5" fmla="*/ 156773 h 1202801"/>
                    <a:gd name="connsiteX6" fmla="*/ 0 w 1737761"/>
                    <a:gd name="connsiteY6" fmla="*/ 93621 h 1202801"/>
                    <a:gd name="connsiteX7" fmla="*/ 254115 w 1737761"/>
                    <a:gd name="connsiteY7" fmla="*/ 80655 h 1202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7761" h="1202801">
                      <a:moveTo>
                        <a:pt x="308517" y="0"/>
                      </a:moveTo>
                      <a:lnTo>
                        <a:pt x="1737761" y="964038"/>
                      </a:lnTo>
                      <a:lnTo>
                        <a:pt x="1576713" y="1202801"/>
                      </a:lnTo>
                      <a:lnTo>
                        <a:pt x="203827" y="276776"/>
                      </a:lnTo>
                      <a:lnTo>
                        <a:pt x="203826" y="276777"/>
                      </a:lnTo>
                      <a:lnTo>
                        <a:pt x="25913" y="156773"/>
                      </a:lnTo>
                      <a:lnTo>
                        <a:pt x="0" y="93621"/>
                      </a:lnTo>
                      <a:lnTo>
                        <a:pt x="254115" y="80655"/>
                      </a:lnTo>
                      <a:close/>
                    </a:path>
                  </a:pathLst>
                </a:custGeom>
                <a:grpFill/>
                <a:ln w="1270">
                  <a:noFill/>
                </a:ln>
                <a:effectLst>
                  <a:innerShdw blurRad="38100">
                    <a:prstClr val="black"/>
                  </a:innerShdw>
                </a:effectLst>
                <a:scene3d>
                  <a:camera prst="orthographicFront"/>
                  <a:lightRig rig="brightRoom" dir="t"/>
                </a:scene3d>
                <a:sp3d contourW="6350" prstMaterial="softEdge">
                  <a:bevelT w="2540" h="2540" prst="relaxedInset"/>
                  <a:contourClr>
                    <a:schemeClr val="bg1">
                      <a:lumMod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8" name="任意多边形: 形状 167">
                  <a:extLst>
                    <a:ext uri="{FF2B5EF4-FFF2-40B4-BE49-F238E27FC236}">
                      <a16:creationId xmlns:a16="http://schemas.microsoft.com/office/drawing/2014/main" id="{42D1EB74-C8F3-3ABA-4FAD-6CBDF32AAF39}"/>
                    </a:ext>
                  </a:extLst>
                </p:cNvPr>
                <p:cNvSpPr/>
                <p:nvPr/>
              </p:nvSpPr>
              <p:spPr>
                <a:xfrm>
                  <a:off x="1411426" y="3479844"/>
                  <a:ext cx="1737760" cy="1202801"/>
                </a:xfrm>
                <a:custGeom>
                  <a:avLst/>
                  <a:gdLst>
                    <a:gd name="connsiteX0" fmla="*/ 308517 w 1737761"/>
                    <a:gd name="connsiteY0" fmla="*/ 0 h 1202801"/>
                    <a:gd name="connsiteX1" fmla="*/ 1737761 w 1737761"/>
                    <a:gd name="connsiteY1" fmla="*/ 964038 h 1202801"/>
                    <a:gd name="connsiteX2" fmla="*/ 1576713 w 1737761"/>
                    <a:gd name="connsiteY2" fmla="*/ 1202801 h 1202801"/>
                    <a:gd name="connsiteX3" fmla="*/ 203827 w 1737761"/>
                    <a:gd name="connsiteY3" fmla="*/ 276776 h 1202801"/>
                    <a:gd name="connsiteX4" fmla="*/ 203826 w 1737761"/>
                    <a:gd name="connsiteY4" fmla="*/ 276777 h 1202801"/>
                    <a:gd name="connsiteX5" fmla="*/ 25913 w 1737761"/>
                    <a:gd name="connsiteY5" fmla="*/ 156773 h 1202801"/>
                    <a:gd name="connsiteX6" fmla="*/ 0 w 1737761"/>
                    <a:gd name="connsiteY6" fmla="*/ 93621 h 1202801"/>
                    <a:gd name="connsiteX7" fmla="*/ 254115 w 1737761"/>
                    <a:gd name="connsiteY7" fmla="*/ 80655 h 1202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7761" h="1202801">
                      <a:moveTo>
                        <a:pt x="308517" y="0"/>
                      </a:moveTo>
                      <a:lnTo>
                        <a:pt x="1737761" y="964038"/>
                      </a:lnTo>
                      <a:lnTo>
                        <a:pt x="1576713" y="1202801"/>
                      </a:lnTo>
                      <a:lnTo>
                        <a:pt x="203827" y="276776"/>
                      </a:lnTo>
                      <a:lnTo>
                        <a:pt x="203826" y="276777"/>
                      </a:lnTo>
                      <a:lnTo>
                        <a:pt x="25913" y="156773"/>
                      </a:lnTo>
                      <a:lnTo>
                        <a:pt x="0" y="93621"/>
                      </a:lnTo>
                      <a:lnTo>
                        <a:pt x="254115" y="80655"/>
                      </a:lnTo>
                      <a:close/>
                    </a:path>
                  </a:pathLst>
                </a:custGeom>
                <a:grpFill/>
                <a:ln w="1270">
                  <a:noFill/>
                </a:ln>
                <a:effectLst>
                  <a:innerShdw blurRad="38100">
                    <a:prstClr val="black"/>
                  </a:innerShdw>
                </a:effectLst>
                <a:scene3d>
                  <a:camera prst="orthographicFront"/>
                  <a:lightRig rig="brightRoom" dir="t"/>
                </a:scene3d>
                <a:sp3d contourW="6350" prstMaterial="softEdge">
                  <a:bevelT w="2540" h="2540" prst="relaxedInset"/>
                  <a:contourClr>
                    <a:schemeClr val="bg1">
                      <a:lumMod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6017C2B6-6D8C-8CA2-173F-3828A7ACAA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201" y="241286"/>
                <a:ext cx="509063" cy="509064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5E224B4-8D81-B8B7-6EA6-1771E6B6CB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1999" y="1413000"/>
              <a:ext cx="395999" cy="396000"/>
            </a:xfrm>
            <a:prstGeom prst="ellipse">
              <a:avLst/>
            </a:prstGeom>
            <a:solidFill>
              <a:srgbClr val="D376F0"/>
            </a:solidFill>
            <a:ln>
              <a:solidFill>
                <a:srgbClr val="D376F0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093E28F7-7811-AA0D-829C-5B71A15D7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1999" y="1413000"/>
              <a:ext cx="395999" cy="39600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09" name="任意多边形: 形状 308">
              <a:extLst>
                <a:ext uri="{FF2B5EF4-FFF2-40B4-BE49-F238E27FC236}">
                  <a16:creationId xmlns:a16="http://schemas.microsoft.com/office/drawing/2014/main" id="{ED0FDF58-E6AD-96C2-1803-434CB4AA54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4492" y="1454496"/>
              <a:ext cx="311001" cy="313009"/>
            </a:xfrm>
            <a:custGeom>
              <a:avLst/>
              <a:gdLst>
                <a:gd name="connsiteX0" fmla="*/ 2232120 w 2385381"/>
                <a:gd name="connsiteY0" fmla="*/ 1805456 h 2400777"/>
                <a:gd name="connsiteX1" fmla="*/ 747370 w 2385381"/>
                <a:gd name="connsiteY1" fmla="*/ 2308664 h 2400777"/>
                <a:gd name="connsiteX2" fmla="*/ 1278685 w 2385381"/>
                <a:gd name="connsiteY2" fmla="*/ 2240156 h 2400777"/>
                <a:gd name="connsiteX3" fmla="*/ 1179050 w 2385381"/>
                <a:gd name="connsiteY3" fmla="*/ 2212264 h 2400777"/>
                <a:gd name="connsiteX4" fmla="*/ 864977 w 2385381"/>
                <a:gd name="connsiteY4" fmla="*/ 2047427 h 2400777"/>
                <a:gd name="connsiteX5" fmla="*/ 654348 w 2385381"/>
                <a:gd name="connsiteY5" fmla="*/ 1681236 h 2400777"/>
                <a:gd name="connsiteX6" fmla="*/ 654348 w 2385381"/>
                <a:gd name="connsiteY6" fmla="*/ 1473196 h 2400777"/>
                <a:gd name="connsiteX7" fmla="*/ 658302 w 2385381"/>
                <a:gd name="connsiteY7" fmla="*/ 1461622 h 2400777"/>
                <a:gd name="connsiteX8" fmla="*/ 671386 w 2385381"/>
                <a:gd name="connsiteY8" fmla="*/ 1471902 h 2400777"/>
                <a:gd name="connsiteX9" fmla="*/ 827955 w 2385381"/>
                <a:gd name="connsiteY9" fmla="*/ 1584404 h 2400777"/>
                <a:gd name="connsiteX10" fmla="*/ 961161 w 2385381"/>
                <a:gd name="connsiteY10" fmla="*/ 1561113 h 2400777"/>
                <a:gd name="connsiteX11" fmla="*/ 1107523 w 2385381"/>
                <a:gd name="connsiteY11" fmla="*/ 1234172 h 2400777"/>
                <a:gd name="connsiteX12" fmla="*/ 1047713 w 2385381"/>
                <a:gd name="connsiteY12" fmla="*/ 1065238 h 2400777"/>
                <a:gd name="connsiteX13" fmla="*/ 799200 w 2385381"/>
                <a:gd name="connsiteY13" fmla="*/ 895226 h 2400777"/>
                <a:gd name="connsiteX14" fmla="*/ 388655 w 2385381"/>
                <a:gd name="connsiteY14" fmla="*/ 990476 h 2400777"/>
                <a:gd name="connsiteX15" fmla="*/ 202540 w 2385381"/>
                <a:gd name="connsiteY15" fmla="*/ 1291825 h 2400777"/>
                <a:gd name="connsiteX16" fmla="*/ 159408 w 2385381"/>
                <a:gd name="connsiteY16" fmla="*/ 1760527 h 2400777"/>
                <a:gd name="connsiteX17" fmla="*/ 163290 w 2385381"/>
                <a:gd name="connsiteY17" fmla="*/ 1798987 h 2400777"/>
                <a:gd name="connsiteX18" fmla="*/ 459535 w 2385381"/>
                <a:gd name="connsiteY18" fmla="*/ 262406 h 2400777"/>
                <a:gd name="connsiteX19" fmla="*/ 259618 w 2385381"/>
                <a:gd name="connsiteY19" fmla="*/ 749296 h 2400777"/>
                <a:gd name="connsiteX20" fmla="*/ 494040 w 2385381"/>
                <a:gd name="connsiteY20" fmla="*/ 557430 h 2400777"/>
                <a:gd name="connsiteX21" fmla="*/ 787411 w 2385381"/>
                <a:gd name="connsiteY21" fmla="*/ 452547 h 2400777"/>
                <a:gd name="connsiteX22" fmla="*/ 1235840 w 2385381"/>
                <a:gd name="connsiteY22" fmla="*/ 591432 h 2400777"/>
                <a:gd name="connsiteX23" fmla="*/ 1244251 w 2385381"/>
                <a:gd name="connsiteY23" fmla="*/ 604084 h 2400777"/>
                <a:gd name="connsiteX24" fmla="*/ 1228220 w 2385381"/>
                <a:gd name="connsiteY24" fmla="*/ 609260 h 2400777"/>
                <a:gd name="connsiteX25" fmla="*/ 1067698 w 2385381"/>
                <a:gd name="connsiteY25" fmla="*/ 672736 h 2400777"/>
                <a:gd name="connsiteX26" fmla="*/ 1008247 w 2385381"/>
                <a:gd name="connsiteY26" fmla="*/ 799401 h 2400777"/>
                <a:gd name="connsiteX27" fmla="*/ 1056195 w 2385381"/>
                <a:gd name="connsiteY27" fmla="*/ 985084 h 2400777"/>
                <a:gd name="connsiteX28" fmla="*/ 1238285 w 2385381"/>
                <a:gd name="connsiteY28" fmla="*/ 1114480 h 2400777"/>
                <a:gd name="connsiteX29" fmla="*/ 1466741 w 2385381"/>
                <a:gd name="connsiteY29" fmla="*/ 1127564 h 2400777"/>
                <a:gd name="connsiteX30" fmla="*/ 1701595 w 2385381"/>
                <a:gd name="connsiteY30" fmla="*/ 962224 h 2400777"/>
                <a:gd name="connsiteX31" fmla="*/ 1794042 w 2385381"/>
                <a:gd name="connsiteY31" fmla="*/ 676187 h 2400777"/>
                <a:gd name="connsiteX32" fmla="*/ 1690812 w 2385381"/>
                <a:gd name="connsiteY32" fmla="*/ 379079 h 2400777"/>
                <a:gd name="connsiteX33" fmla="*/ 1310459 w 2385381"/>
                <a:gd name="connsiteY33" fmla="*/ 63352 h 2400777"/>
                <a:gd name="connsiteX34" fmla="*/ 1202629 w 2385381"/>
                <a:gd name="connsiteY34" fmla="*/ 5195 h 2400777"/>
                <a:gd name="connsiteX35" fmla="*/ 1918765 w 2385381"/>
                <a:gd name="connsiteY35" fmla="*/ 238899 h 2400777"/>
                <a:gd name="connsiteX36" fmla="*/ 2385382 w 2385381"/>
                <a:gd name="connsiteY36" fmla="*/ 1035046 h 2400777"/>
                <a:gd name="connsiteX37" fmla="*/ 2059735 w 2385381"/>
                <a:gd name="connsiteY37" fmla="*/ 612639 h 2400777"/>
                <a:gd name="connsiteX38" fmla="*/ 2086117 w 2385381"/>
                <a:gd name="connsiteY38" fmla="*/ 718887 h 2400777"/>
                <a:gd name="connsiteX39" fmla="*/ 2107683 w 2385381"/>
                <a:gd name="connsiteY39" fmla="*/ 879339 h 2400777"/>
                <a:gd name="connsiteX40" fmla="*/ 2090862 w 2385381"/>
                <a:gd name="connsiteY40" fmla="*/ 1106285 h 2400777"/>
                <a:gd name="connsiteX41" fmla="*/ 1979509 w 2385381"/>
                <a:gd name="connsiteY41" fmla="*/ 1342505 h 2400777"/>
                <a:gd name="connsiteX42" fmla="*/ 1773123 w 2385381"/>
                <a:gd name="connsiteY42" fmla="*/ 1507845 h 2400777"/>
                <a:gd name="connsiteX43" fmla="*/ 1710222 w 2385381"/>
                <a:gd name="connsiteY43" fmla="*/ 1536600 h 2400777"/>
                <a:gd name="connsiteX44" fmla="*/ 1695844 w 2385381"/>
                <a:gd name="connsiteY44" fmla="*/ 1537031 h 2400777"/>
                <a:gd name="connsiteX45" fmla="*/ 1699151 w 2385381"/>
                <a:gd name="connsiteY45" fmla="*/ 1522654 h 2400777"/>
                <a:gd name="connsiteX46" fmla="*/ 1726396 w 2385381"/>
                <a:gd name="connsiteY46" fmla="*/ 1398649 h 2400777"/>
                <a:gd name="connsiteX47" fmla="*/ 1620651 w 2385381"/>
                <a:gd name="connsiteY47" fmla="*/ 1221664 h 2400777"/>
                <a:gd name="connsiteX48" fmla="*/ 1317432 w 2385381"/>
                <a:gd name="connsiteY48" fmla="*/ 1234891 h 2400777"/>
                <a:gd name="connsiteX49" fmla="*/ 1135702 w 2385381"/>
                <a:gd name="connsiteY49" fmla="*/ 1450551 h 2400777"/>
                <a:gd name="connsiteX50" fmla="*/ 1130311 w 2385381"/>
                <a:gd name="connsiteY50" fmla="*/ 1682817 h 2400777"/>
                <a:gd name="connsiteX51" fmla="*/ 1376882 w 2385381"/>
                <a:gd name="connsiteY51" fmla="*/ 1988768 h 2400777"/>
                <a:gd name="connsiteX52" fmla="*/ 1677729 w 2385381"/>
                <a:gd name="connsiteY52" fmla="*/ 2036069 h 2400777"/>
                <a:gd name="connsiteX53" fmla="*/ 2209691 w 2385381"/>
                <a:gd name="connsiteY53" fmla="*/ 1816455 h 2400777"/>
                <a:gd name="connsiteX54" fmla="*/ 2232120 w 2385381"/>
                <a:gd name="connsiteY54" fmla="*/ 1805456 h 240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385381" h="2400777">
                  <a:moveTo>
                    <a:pt x="2232120" y="1805456"/>
                  </a:moveTo>
                  <a:cubicBezTo>
                    <a:pt x="1954134" y="2312762"/>
                    <a:pt x="1284221" y="2543374"/>
                    <a:pt x="747370" y="2308664"/>
                  </a:cubicBezTo>
                  <a:cubicBezTo>
                    <a:pt x="928956" y="2320885"/>
                    <a:pt x="1105797" y="2322394"/>
                    <a:pt x="1278685" y="2240156"/>
                  </a:cubicBezTo>
                  <a:cubicBezTo>
                    <a:pt x="1240801" y="2229588"/>
                    <a:pt x="1209674" y="2221753"/>
                    <a:pt x="1179050" y="2212264"/>
                  </a:cubicBezTo>
                  <a:cubicBezTo>
                    <a:pt x="1064031" y="2176320"/>
                    <a:pt x="956992" y="2124706"/>
                    <a:pt x="864977" y="2047427"/>
                  </a:cubicBezTo>
                  <a:cubicBezTo>
                    <a:pt x="751036" y="1951746"/>
                    <a:pt x="674980" y="1831767"/>
                    <a:pt x="654348" y="1681236"/>
                  </a:cubicBezTo>
                  <a:cubicBezTo>
                    <a:pt x="645901" y="1612146"/>
                    <a:pt x="645901" y="1542286"/>
                    <a:pt x="654348" y="1473196"/>
                  </a:cubicBezTo>
                  <a:cubicBezTo>
                    <a:pt x="654780" y="1469026"/>
                    <a:pt x="652911" y="1463131"/>
                    <a:pt x="658302" y="1461622"/>
                  </a:cubicBezTo>
                  <a:cubicBezTo>
                    <a:pt x="666425" y="1459393"/>
                    <a:pt x="667791" y="1467013"/>
                    <a:pt x="671386" y="1471902"/>
                  </a:cubicBezTo>
                  <a:cubicBezTo>
                    <a:pt x="711498" y="1526104"/>
                    <a:pt x="759734" y="1568302"/>
                    <a:pt x="827955" y="1584404"/>
                  </a:cubicBezTo>
                  <a:cubicBezTo>
                    <a:pt x="876478" y="1595834"/>
                    <a:pt x="919538" y="1582895"/>
                    <a:pt x="961161" y="1561113"/>
                  </a:cubicBezTo>
                  <a:cubicBezTo>
                    <a:pt x="1087179" y="1495193"/>
                    <a:pt x="1124272" y="1364287"/>
                    <a:pt x="1107523" y="1234172"/>
                  </a:cubicBezTo>
                  <a:cubicBezTo>
                    <a:pt x="1100470" y="1174096"/>
                    <a:pt x="1080033" y="1116371"/>
                    <a:pt x="1047713" y="1065238"/>
                  </a:cubicBezTo>
                  <a:cubicBezTo>
                    <a:pt x="989197" y="973726"/>
                    <a:pt x="904874" y="917798"/>
                    <a:pt x="799200" y="895226"/>
                  </a:cubicBezTo>
                  <a:cubicBezTo>
                    <a:pt x="647806" y="862805"/>
                    <a:pt x="510215" y="892422"/>
                    <a:pt x="388655" y="990476"/>
                  </a:cubicBezTo>
                  <a:cubicBezTo>
                    <a:pt x="291104" y="1069120"/>
                    <a:pt x="238555" y="1175297"/>
                    <a:pt x="202540" y="1291825"/>
                  </a:cubicBezTo>
                  <a:cubicBezTo>
                    <a:pt x="155166" y="1445016"/>
                    <a:pt x="158114" y="1602879"/>
                    <a:pt x="159408" y="1760527"/>
                  </a:cubicBezTo>
                  <a:cubicBezTo>
                    <a:pt x="159408" y="1773539"/>
                    <a:pt x="169975" y="1785328"/>
                    <a:pt x="163290" y="1798987"/>
                  </a:cubicBezTo>
                  <a:cubicBezTo>
                    <a:pt x="-150496" y="1282624"/>
                    <a:pt x="9452" y="595027"/>
                    <a:pt x="459535" y="262406"/>
                  </a:cubicBezTo>
                  <a:cubicBezTo>
                    <a:pt x="363350" y="410565"/>
                    <a:pt x="274498" y="561671"/>
                    <a:pt x="259618" y="749296"/>
                  </a:cubicBezTo>
                  <a:cubicBezTo>
                    <a:pt x="333014" y="672952"/>
                    <a:pt x="407848" y="607966"/>
                    <a:pt x="494040" y="557430"/>
                  </a:cubicBezTo>
                  <a:cubicBezTo>
                    <a:pt x="585121" y="504018"/>
                    <a:pt x="680946" y="464911"/>
                    <a:pt x="787411" y="452547"/>
                  </a:cubicBezTo>
                  <a:cubicBezTo>
                    <a:pt x="958286" y="432706"/>
                    <a:pt x="1102634" y="492732"/>
                    <a:pt x="1235840" y="591432"/>
                  </a:cubicBezTo>
                  <a:cubicBezTo>
                    <a:pt x="1239938" y="594523"/>
                    <a:pt x="1245689" y="598621"/>
                    <a:pt x="1244251" y="604084"/>
                  </a:cubicBezTo>
                  <a:cubicBezTo>
                    <a:pt x="1242023" y="612495"/>
                    <a:pt x="1233900" y="608685"/>
                    <a:pt x="1228220" y="609260"/>
                  </a:cubicBezTo>
                  <a:cubicBezTo>
                    <a:pt x="1168770" y="615442"/>
                    <a:pt x="1113202" y="631976"/>
                    <a:pt x="1067698" y="672736"/>
                  </a:cubicBezTo>
                  <a:cubicBezTo>
                    <a:pt x="1030676" y="706163"/>
                    <a:pt x="1013135" y="748505"/>
                    <a:pt x="1008247" y="799401"/>
                  </a:cubicBezTo>
                  <a:cubicBezTo>
                    <a:pt x="1001562" y="868340"/>
                    <a:pt x="1016514" y="930882"/>
                    <a:pt x="1056195" y="985084"/>
                  </a:cubicBezTo>
                  <a:cubicBezTo>
                    <a:pt x="1101772" y="1047554"/>
                    <a:pt x="1166398" y="1087882"/>
                    <a:pt x="1238285" y="1114480"/>
                  </a:cubicBezTo>
                  <a:cubicBezTo>
                    <a:pt x="1311437" y="1141488"/>
                    <a:pt x="1390987" y="1146046"/>
                    <a:pt x="1466741" y="1127564"/>
                  </a:cubicBezTo>
                  <a:cubicBezTo>
                    <a:pt x="1566448" y="1104273"/>
                    <a:pt x="1641210" y="1042306"/>
                    <a:pt x="1701595" y="962224"/>
                  </a:cubicBezTo>
                  <a:cubicBezTo>
                    <a:pt x="1763842" y="880058"/>
                    <a:pt x="1796428" y="779236"/>
                    <a:pt x="1794042" y="676187"/>
                  </a:cubicBezTo>
                  <a:cubicBezTo>
                    <a:pt x="1792892" y="566416"/>
                    <a:pt x="1754360" y="467715"/>
                    <a:pt x="1690812" y="379079"/>
                  </a:cubicBezTo>
                  <a:cubicBezTo>
                    <a:pt x="1591609" y="240625"/>
                    <a:pt x="1456389" y="145446"/>
                    <a:pt x="1310459" y="63352"/>
                  </a:cubicBezTo>
                  <a:cubicBezTo>
                    <a:pt x="1274875" y="43367"/>
                    <a:pt x="1238572" y="24677"/>
                    <a:pt x="1202629" y="5195"/>
                  </a:cubicBezTo>
                  <a:cubicBezTo>
                    <a:pt x="1360061" y="-28591"/>
                    <a:pt x="1753354" y="107275"/>
                    <a:pt x="1918765" y="238899"/>
                  </a:cubicBezTo>
                  <a:cubicBezTo>
                    <a:pt x="2178277" y="445358"/>
                    <a:pt x="2335709" y="707457"/>
                    <a:pt x="2385382" y="1035046"/>
                  </a:cubicBezTo>
                  <a:cubicBezTo>
                    <a:pt x="2305229" y="874379"/>
                    <a:pt x="2215657" y="721332"/>
                    <a:pt x="2059735" y="612639"/>
                  </a:cubicBezTo>
                  <a:cubicBezTo>
                    <a:pt x="2069512" y="651530"/>
                    <a:pt x="2078929" y="684957"/>
                    <a:pt x="2086117" y="718887"/>
                  </a:cubicBezTo>
                  <a:cubicBezTo>
                    <a:pt x="2097548" y="771717"/>
                    <a:pt x="2104737" y="825366"/>
                    <a:pt x="2107683" y="879339"/>
                  </a:cubicBezTo>
                  <a:cubicBezTo>
                    <a:pt x="2112572" y="955402"/>
                    <a:pt x="2106893" y="1031768"/>
                    <a:pt x="2090862" y="1106285"/>
                  </a:cubicBezTo>
                  <a:cubicBezTo>
                    <a:pt x="2072028" y="1192399"/>
                    <a:pt x="2033928" y="1273149"/>
                    <a:pt x="1979509" y="1342505"/>
                  </a:cubicBezTo>
                  <a:cubicBezTo>
                    <a:pt x="1923222" y="1413530"/>
                    <a:pt x="1852198" y="1465504"/>
                    <a:pt x="1773123" y="1507845"/>
                  </a:cubicBezTo>
                  <a:cubicBezTo>
                    <a:pt x="1752779" y="1518700"/>
                    <a:pt x="1731141" y="1527111"/>
                    <a:pt x="1710222" y="1536600"/>
                  </a:cubicBezTo>
                  <a:cubicBezTo>
                    <a:pt x="1705190" y="1538900"/>
                    <a:pt x="1699870" y="1541919"/>
                    <a:pt x="1695844" y="1537031"/>
                  </a:cubicBezTo>
                  <a:cubicBezTo>
                    <a:pt x="1691818" y="1532143"/>
                    <a:pt x="1697426" y="1527183"/>
                    <a:pt x="1699151" y="1522654"/>
                  </a:cubicBezTo>
                  <a:cubicBezTo>
                    <a:pt x="1715239" y="1483173"/>
                    <a:pt x="1724455" y="1441235"/>
                    <a:pt x="1726396" y="1398649"/>
                  </a:cubicBezTo>
                  <a:cubicBezTo>
                    <a:pt x="1728193" y="1315979"/>
                    <a:pt x="1689662" y="1260626"/>
                    <a:pt x="1620651" y="1221664"/>
                  </a:cubicBezTo>
                  <a:cubicBezTo>
                    <a:pt x="1516702" y="1162788"/>
                    <a:pt x="1416420" y="1177238"/>
                    <a:pt x="1317432" y="1234891"/>
                  </a:cubicBezTo>
                  <a:cubicBezTo>
                    <a:pt x="1232685" y="1282336"/>
                    <a:pt x="1168095" y="1358989"/>
                    <a:pt x="1135702" y="1450551"/>
                  </a:cubicBezTo>
                  <a:cubicBezTo>
                    <a:pt x="1108098" y="1526967"/>
                    <a:pt x="1109751" y="1605252"/>
                    <a:pt x="1130311" y="1682817"/>
                  </a:cubicBezTo>
                  <a:cubicBezTo>
                    <a:pt x="1166973" y="1821056"/>
                    <a:pt x="1249499" y="1924788"/>
                    <a:pt x="1376882" y="1988768"/>
                  </a:cubicBezTo>
                  <a:cubicBezTo>
                    <a:pt x="1470982" y="2036069"/>
                    <a:pt x="1572199" y="2049081"/>
                    <a:pt x="1677729" y="2036069"/>
                  </a:cubicBezTo>
                  <a:cubicBezTo>
                    <a:pt x="1875561" y="2011628"/>
                    <a:pt x="2045214" y="1921050"/>
                    <a:pt x="2209691" y="1816455"/>
                  </a:cubicBezTo>
                  <a:cubicBezTo>
                    <a:pt x="2216161" y="1811998"/>
                    <a:pt x="2222343" y="1805600"/>
                    <a:pt x="2232120" y="1805456"/>
                  </a:cubicBezTo>
                  <a:close/>
                </a:path>
              </a:pathLst>
            </a:custGeom>
            <a:solidFill>
              <a:srgbClr val="D376F0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72" name="组合 471">
            <a:extLst>
              <a:ext uri="{FF2B5EF4-FFF2-40B4-BE49-F238E27FC236}">
                <a16:creationId xmlns:a16="http://schemas.microsoft.com/office/drawing/2014/main" id="{CA90E855-773A-A9C7-7DDC-946559027059}"/>
              </a:ext>
            </a:extLst>
          </p:cNvPr>
          <p:cNvGrpSpPr/>
          <p:nvPr/>
        </p:nvGrpSpPr>
        <p:grpSpPr>
          <a:xfrm>
            <a:off x="1799999" y="3240000"/>
            <a:ext cx="900000" cy="1080000"/>
            <a:chOff x="1799999" y="3240000"/>
            <a:chExt cx="900000" cy="1080000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9E7DCC6F-62E1-DA09-EA68-067589605A2B}"/>
                </a:ext>
              </a:extLst>
            </p:cNvPr>
            <p:cNvSpPr/>
            <p:nvPr/>
          </p:nvSpPr>
          <p:spPr>
            <a:xfrm>
              <a:off x="1799999" y="324000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2级件：*蒙德神之眼底框">
              <a:extLst>
                <a:ext uri="{FF2B5EF4-FFF2-40B4-BE49-F238E27FC236}">
                  <a16:creationId xmlns:a16="http://schemas.microsoft.com/office/drawing/2014/main" id="{F659B548-9314-36A3-D2FE-6C244E8E20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95049" y="3426309"/>
              <a:ext cx="709896" cy="725322"/>
            </a:xfrm>
            <a:custGeom>
              <a:avLst/>
              <a:gdLst>
                <a:gd name="connsiteX0" fmla="*/ 1406844 w 2813690"/>
                <a:gd name="connsiteY0" fmla="*/ 2605411 h 2874832"/>
                <a:gd name="connsiteX1" fmla="*/ 1462247 w 2813690"/>
                <a:gd name="connsiteY1" fmla="*/ 2608209 h 2874832"/>
                <a:gd name="connsiteX2" fmla="*/ 1487813 w 2813690"/>
                <a:gd name="connsiteY2" fmla="*/ 2629303 h 2874832"/>
                <a:gd name="connsiteX3" fmla="*/ 1548323 w 2813690"/>
                <a:gd name="connsiteY3" fmla="*/ 2702641 h 2874832"/>
                <a:gd name="connsiteX4" fmla="*/ 1529460 w 2813690"/>
                <a:gd name="connsiteY4" fmla="*/ 2718204 h 2874832"/>
                <a:gd name="connsiteX5" fmla="*/ 1419562 w 2813690"/>
                <a:gd name="connsiteY5" fmla="*/ 2851402 h 2874832"/>
                <a:gd name="connsiteX6" fmla="*/ 1406845 w 2813690"/>
                <a:gd name="connsiteY6" fmla="*/ 2874832 h 2874832"/>
                <a:gd name="connsiteX7" fmla="*/ 1394127 w 2813690"/>
                <a:gd name="connsiteY7" fmla="*/ 2851402 h 2874832"/>
                <a:gd name="connsiteX8" fmla="*/ 1284229 w 2813690"/>
                <a:gd name="connsiteY8" fmla="*/ 2718204 h 2874832"/>
                <a:gd name="connsiteX9" fmla="*/ 1265373 w 2813690"/>
                <a:gd name="connsiteY9" fmla="*/ 2702646 h 2874832"/>
                <a:gd name="connsiteX10" fmla="*/ 1325886 w 2813690"/>
                <a:gd name="connsiteY10" fmla="*/ 2629303 h 2874832"/>
                <a:gd name="connsiteX11" fmla="*/ 1351454 w 2813690"/>
                <a:gd name="connsiteY11" fmla="*/ 2608208 h 2874832"/>
                <a:gd name="connsiteX12" fmla="*/ 1588849 w 2813690"/>
                <a:gd name="connsiteY12" fmla="*/ 2380296 h 2874832"/>
                <a:gd name="connsiteX13" fmla="*/ 1678498 w 2813690"/>
                <a:gd name="connsiteY13" fmla="*/ 2488951 h 2874832"/>
                <a:gd name="connsiteX14" fmla="*/ 1794890 w 2813690"/>
                <a:gd name="connsiteY14" fmla="*/ 2584983 h 2874832"/>
                <a:gd name="connsiteX15" fmla="*/ 1743717 w 2813690"/>
                <a:gd name="connsiteY15" fmla="*/ 2592793 h 2874832"/>
                <a:gd name="connsiteX16" fmla="*/ 1615648 w 2813690"/>
                <a:gd name="connsiteY16" fmla="*/ 2629120 h 2874832"/>
                <a:gd name="connsiteX17" fmla="*/ 1569720 w 2813690"/>
                <a:gd name="connsiteY17" fmla="*/ 2649872 h 2874832"/>
                <a:gd name="connsiteX18" fmla="*/ 1444046 w 2813690"/>
                <a:gd name="connsiteY18" fmla="*/ 2546181 h 2874832"/>
                <a:gd name="connsiteX19" fmla="*/ 1429258 w 2813690"/>
                <a:gd name="connsiteY19" fmla="*/ 2537197 h 2874832"/>
                <a:gd name="connsiteX20" fmla="*/ 1435072 w 2813690"/>
                <a:gd name="connsiteY20" fmla="*/ 2528807 h 2874832"/>
                <a:gd name="connsiteX21" fmla="*/ 1506719 w 2813690"/>
                <a:gd name="connsiteY21" fmla="*/ 2448059 h 2874832"/>
                <a:gd name="connsiteX22" fmla="*/ 1224841 w 2813690"/>
                <a:gd name="connsiteY22" fmla="*/ 2380296 h 2874832"/>
                <a:gd name="connsiteX23" fmla="*/ 1306971 w 2813690"/>
                <a:gd name="connsiteY23" fmla="*/ 2448059 h 2874832"/>
                <a:gd name="connsiteX24" fmla="*/ 1378618 w 2813690"/>
                <a:gd name="connsiteY24" fmla="*/ 2528807 h 2874832"/>
                <a:gd name="connsiteX25" fmla="*/ 1384432 w 2813690"/>
                <a:gd name="connsiteY25" fmla="*/ 2537197 h 2874832"/>
                <a:gd name="connsiteX26" fmla="*/ 1369644 w 2813690"/>
                <a:gd name="connsiteY26" fmla="*/ 2546181 h 2874832"/>
                <a:gd name="connsiteX27" fmla="*/ 1243970 w 2813690"/>
                <a:gd name="connsiteY27" fmla="*/ 2649872 h 2874832"/>
                <a:gd name="connsiteX28" fmla="*/ 1198042 w 2813690"/>
                <a:gd name="connsiteY28" fmla="*/ 2629120 h 2874832"/>
                <a:gd name="connsiteX29" fmla="*/ 1069973 w 2813690"/>
                <a:gd name="connsiteY29" fmla="*/ 2592793 h 2874832"/>
                <a:gd name="connsiteX30" fmla="*/ 1018800 w 2813690"/>
                <a:gd name="connsiteY30" fmla="*/ 2584983 h 2874832"/>
                <a:gd name="connsiteX31" fmla="*/ 1135192 w 2813690"/>
                <a:gd name="connsiteY31" fmla="*/ 2488951 h 2874832"/>
                <a:gd name="connsiteX32" fmla="*/ 989420 w 2813690"/>
                <a:gd name="connsiteY32" fmla="*/ 2258412 h 2874832"/>
                <a:gd name="connsiteX33" fmla="*/ 1018182 w 2813690"/>
                <a:gd name="connsiteY33" fmla="*/ 2267914 h 2874832"/>
                <a:gd name="connsiteX34" fmla="*/ 1051986 w 2813690"/>
                <a:gd name="connsiteY34" fmla="*/ 2295467 h 2874832"/>
                <a:gd name="connsiteX35" fmla="*/ 1059859 w 2813690"/>
                <a:gd name="connsiteY35" fmla="*/ 2393332 h 2874832"/>
                <a:gd name="connsiteX36" fmla="*/ 1006236 w 2813690"/>
                <a:gd name="connsiteY36" fmla="*/ 2444639 h 2874832"/>
                <a:gd name="connsiteX37" fmla="*/ 923971 w 2813690"/>
                <a:gd name="connsiteY37" fmla="*/ 2447173 h 2874832"/>
                <a:gd name="connsiteX38" fmla="*/ 941890 w 2813690"/>
                <a:gd name="connsiteY38" fmla="*/ 2431337 h 2874832"/>
                <a:gd name="connsiteX39" fmla="*/ 964017 w 2813690"/>
                <a:gd name="connsiteY39" fmla="*/ 2378287 h 2874832"/>
                <a:gd name="connsiteX40" fmla="*/ 930215 w 2813690"/>
                <a:gd name="connsiteY40" fmla="*/ 2306235 h 2874832"/>
                <a:gd name="connsiteX41" fmla="*/ 949357 w 2813690"/>
                <a:gd name="connsiteY41" fmla="*/ 2268863 h 2874832"/>
                <a:gd name="connsiteX42" fmla="*/ 989420 w 2813690"/>
                <a:gd name="connsiteY42" fmla="*/ 2258412 h 2874832"/>
                <a:gd name="connsiteX43" fmla="*/ 1824271 w 2813690"/>
                <a:gd name="connsiteY43" fmla="*/ 2257340 h 2874832"/>
                <a:gd name="connsiteX44" fmla="*/ 1864334 w 2813690"/>
                <a:gd name="connsiteY44" fmla="*/ 2267791 h 2874832"/>
                <a:gd name="connsiteX45" fmla="*/ 1883476 w 2813690"/>
                <a:gd name="connsiteY45" fmla="*/ 2305163 h 2874832"/>
                <a:gd name="connsiteX46" fmla="*/ 1849674 w 2813690"/>
                <a:gd name="connsiteY46" fmla="*/ 2377215 h 2874832"/>
                <a:gd name="connsiteX47" fmla="*/ 1871801 w 2813690"/>
                <a:gd name="connsiteY47" fmla="*/ 2430265 h 2874832"/>
                <a:gd name="connsiteX48" fmla="*/ 1889720 w 2813690"/>
                <a:gd name="connsiteY48" fmla="*/ 2446101 h 2874832"/>
                <a:gd name="connsiteX49" fmla="*/ 1807455 w 2813690"/>
                <a:gd name="connsiteY49" fmla="*/ 2443567 h 2874832"/>
                <a:gd name="connsiteX50" fmla="*/ 1753833 w 2813690"/>
                <a:gd name="connsiteY50" fmla="*/ 2392260 h 2874832"/>
                <a:gd name="connsiteX51" fmla="*/ 1761706 w 2813690"/>
                <a:gd name="connsiteY51" fmla="*/ 2294395 h 2874832"/>
                <a:gd name="connsiteX52" fmla="*/ 1795509 w 2813690"/>
                <a:gd name="connsiteY52" fmla="*/ 2266842 h 2874832"/>
                <a:gd name="connsiteX53" fmla="*/ 1824271 w 2813690"/>
                <a:gd name="connsiteY53" fmla="*/ 2257340 h 2874832"/>
                <a:gd name="connsiteX54" fmla="*/ 1316845 w 2813690"/>
                <a:gd name="connsiteY54" fmla="*/ 2250000 h 2874832"/>
                <a:gd name="connsiteX55" fmla="*/ 1406845 w 2813690"/>
                <a:gd name="connsiteY55" fmla="*/ 2370000 h 2874832"/>
                <a:gd name="connsiteX56" fmla="*/ 1496845 w 2813690"/>
                <a:gd name="connsiteY56" fmla="*/ 2250000 h 2874832"/>
                <a:gd name="connsiteX57" fmla="*/ 2062233 w 2813690"/>
                <a:gd name="connsiteY57" fmla="*/ 2091088 h 2874832"/>
                <a:gd name="connsiteX58" fmla="*/ 2096440 w 2813690"/>
                <a:gd name="connsiteY58" fmla="*/ 2150603 h 2874832"/>
                <a:gd name="connsiteX59" fmla="*/ 2334024 w 2813690"/>
                <a:gd name="connsiteY59" fmla="*/ 2346247 h 2874832"/>
                <a:gd name="connsiteX60" fmla="*/ 2405108 w 2813690"/>
                <a:gd name="connsiteY60" fmla="*/ 2368313 h 2874832"/>
                <a:gd name="connsiteX61" fmla="*/ 2394476 w 2813690"/>
                <a:gd name="connsiteY61" fmla="*/ 2372204 h 2874832"/>
                <a:gd name="connsiteX62" fmla="*/ 2126844 w 2813690"/>
                <a:gd name="connsiteY62" fmla="*/ 2412666 h 2874832"/>
                <a:gd name="connsiteX63" fmla="*/ 1945463 w 2813690"/>
                <a:gd name="connsiteY63" fmla="*/ 2394381 h 2874832"/>
                <a:gd name="connsiteX64" fmla="*/ 1898203 w 2813690"/>
                <a:gd name="connsiteY64" fmla="*/ 2382230 h 2874832"/>
                <a:gd name="connsiteX65" fmla="*/ 1920004 w 2813690"/>
                <a:gd name="connsiteY65" fmla="*/ 2367531 h 2874832"/>
                <a:gd name="connsiteX66" fmla="*/ 1959545 w 2813690"/>
                <a:gd name="connsiteY66" fmla="*/ 2272071 h 2874832"/>
                <a:gd name="connsiteX67" fmla="*/ 1920004 w 2813690"/>
                <a:gd name="connsiteY67" fmla="*/ 2176612 h 2874832"/>
                <a:gd name="connsiteX68" fmla="*/ 1914256 w 2813690"/>
                <a:gd name="connsiteY68" fmla="*/ 2172737 h 2874832"/>
                <a:gd name="connsiteX69" fmla="*/ 1968704 w 2813690"/>
                <a:gd name="connsiteY69" fmla="*/ 2151284 h 2874832"/>
                <a:gd name="connsiteX70" fmla="*/ 2036511 w 2813690"/>
                <a:gd name="connsiteY70" fmla="*/ 2112310 h 2874832"/>
                <a:gd name="connsiteX71" fmla="*/ 751457 w 2813690"/>
                <a:gd name="connsiteY71" fmla="*/ 2091088 h 2874832"/>
                <a:gd name="connsiteX72" fmla="*/ 777179 w 2813690"/>
                <a:gd name="connsiteY72" fmla="*/ 2112310 h 2874832"/>
                <a:gd name="connsiteX73" fmla="*/ 844986 w 2813690"/>
                <a:gd name="connsiteY73" fmla="*/ 2151284 h 2874832"/>
                <a:gd name="connsiteX74" fmla="*/ 899434 w 2813690"/>
                <a:gd name="connsiteY74" fmla="*/ 2172737 h 2874832"/>
                <a:gd name="connsiteX75" fmla="*/ 893686 w 2813690"/>
                <a:gd name="connsiteY75" fmla="*/ 2176612 h 2874832"/>
                <a:gd name="connsiteX76" fmla="*/ 854145 w 2813690"/>
                <a:gd name="connsiteY76" fmla="*/ 2272071 h 2874832"/>
                <a:gd name="connsiteX77" fmla="*/ 893686 w 2813690"/>
                <a:gd name="connsiteY77" fmla="*/ 2367531 h 2874832"/>
                <a:gd name="connsiteX78" fmla="*/ 915487 w 2813690"/>
                <a:gd name="connsiteY78" fmla="*/ 2382230 h 2874832"/>
                <a:gd name="connsiteX79" fmla="*/ 868227 w 2813690"/>
                <a:gd name="connsiteY79" fmla="*/ 2394381 h 2874832"/>
                <a:gd name="connsiteX80" fmla="*/ 686846 w 2813690"/>
                <a:gd name="connsiteY80" fmla="*/ 2412666 h 2874832"/>
                <a:gd name="connsiteX81" fmla="*/ 419214 w 2813690"/>
                <a:gd name="connsiteY81" fmla="*/ 2372204 h 2874832"/>
                <a:gd name="connsiteX82" fmla="*/ 408582 w 2813690"/>
                <a:gd name="connsiteY82" fmla="*/ 2368313 h 2874832"/>
                <a:gd name="connsiteX83" fmla="*/ 479666 w 2813690"/>
                <a:gd name="connsiteY83" fmla="*/ 2346247 h 2874832"/>
                <a:gd name="connsiteX84" fmla="*/ 717250 w 2813690"/>
                <a:gd name="connsiteY84" fmla="*/ 2150603 h 2874832"/>
                <a:gd name="connsiteX85" fmla="*/ 2159258 w 2813690"/>
                <a:gd name="connsiteY85" fmla="*/ 869957 h 2874832"/>
                <a:gd name="connsiteX86" fmla="*/ 2213258 w 2813690"/>
                <a:gd name="connsiteY86" fmla="*/ 963487 h 2874832"/>
                <a:gd name="connsiteX87" fmla="*/ 2248612 w 2813690"/>
                <a:gd name="connsiteY87" fmla="*/ 880722 h 2874832"/>
                <a:gd name="connsiteX88" fmla="*/ 654432 w 2813690"/>
                <a:gd name="connsiteY88" fmla="*/ 869957 h 2874832"/>
                <a:gd name="connsiteX89" fmla="*/ 565078 w 2813690"/>
                <a:gd name="connsiteY89" fmla="*/ 880722 h 2874832"/>
                <a:gd name="connsiteX90" fmla="*/ 600432 w 2813690"/>
                <a:gd name="connsiteY90" fmla="*/ 963487 h 2874832"/>
                <a:gd name="connsiteX91" fmla="*/ 1406846 w 2813690"/>
                <a:gd name="connsiteY91" fmla="*/ 180000 h 2874832"/>
                <a:gd name="connsiteX92" fmla="*/ 1271846 w 2813690"/>
                <a:gd name="connsiteY92" fmla="*/ 450000 h 2874832"/>
                <a:gd name="connsiteX93" fmla="*/ 1541846 w 2813690"/>
                <a:gd name="connsiteY93" fmla="*/ 450000 h 2874832"/>
                <a:gd name="connsiteX94" fmla="*/ 1406847 w 2813690"/>
                <a:gd name="connsiteY94" fmla="*/ 0 h 2874832"/>
                <a:gd name="connsiteX95" fmla="*/ 1663746 w 2813690"/>
                <a:gd name="connsiteY95" fmla="*/ 513798 h 2874832"/>
                <a:gd name="connsiteX96" fmla="*/ 1725802 w 2813690"/>
                <a:gd name="connsiteY96" fmla="*/ 533062 h 2874832"/>
                <a:gd name="connsiteX97" fmla="*/ 1960521 w 2813690"/>
                <a:gd name="connsiteY97" fmla="*/ 378088 h 2874832"/>
                <a:gd name="connsiteX98" fmla="*/ 1943974 w 2813690"/>
                <a:gd name="connsiteY98" fmla="*/ 653771 h 2874832"/>
                <a:gd name="connsiteX99" fmla="*/ 2043242 w 2813690"/>
                <a:gd name="connsiteY99" fmla="*/ 735675 h 2874832"/>
                <a:gd name="connsiteX100" fmla="*/ 2064265 w 2813690"/>
                <a:gd name="connsiteY100" fmla="*/ 761155 h 2874832"/>
                <a:gd name="connsiteX101" fmla="*/ 2365527 w 2813690"/>
                <a:gd name="connsiteY101" fmla="*/ 813222 h 2874832"/>
                <a:gd name="connsiteX102" fmla="*/ 2262408 w 2813690"/>
                <a:gd name="connsiteY102" fmla="*/ 1093575 h 2874832"/>
                <a:gd name="connsiteX103" fmla="*/ 2266384 w 2813690"/>
                <a:gd name="connsiteY103" fmla="*/ 1104439 h 2874832"/>
                <a:gd name="connsiteX104" fmla="*/ 2306846 w 2813690"/>
                <a:gd name="connsiteY104" fmla="*/ 1372071 h 2874832"/>
                <a:gd name="connsiteX105" fmla="*/ 2259558 w 2813690"/>
                <a:gd name="connsiteY105" fmla="*/ 1660727 h 2874832"/>
                <a:gd name="connsiteX106" fmla="*/ 2258770 w 2813690"/>
                <a:gd name="connsiteY106" fmla="*/ 1662560 h 2874832"/>
                <a:gd name="connsiteX107" fmla="*/ 2276393 w 2813690"/>
                <a:gd name="connsiteY107" fmla="*/ 1703727 h 2874832"/>
                <a:gd name="connsiteX108" fmla="*/ 2770521 w 2813690"/>
                <a:gd name="connsiteY108" fmla="*/ 2077444 h 2874832"/>
                <a:gd name="connsiteX109" fmla="*/ 2813690 w 2813690"/>
                <a:gd name="connsiteY109" fmla="*/ 2084033 h 2874832"/>
                <a:gd name="connsiteX110" fmla="*/ 2786329 w 2813690"/>
                <a:gd name="connsiteY110" fmla="*/ 2106607 h 2874832"/>
                <a:gd name="connsiteX111" fmla="*/ 2383770 w 2813690"/>
                <a:gd name="connsiteY111" fmla="*/ 2229572 h 2874832"/>
                <a:gd name="connsiteX112" fmla="*/ 2238665 w 2813690"/>
                <a:gd name="connsiteY112" fmla="*/ 2214944 h 2874832"/>
                <a:gd name="connsiteX113" fmla="*/ 2157756 w 2813690"/>
                <a:gd name="connsiteY113" fmla="*/ 2189829 h 2874832"/>
                <a:gd name="connsiteX114" fmla="*/ 2222351 w 2813690"/>
                <a:gd name="connsiteY114" fmla="*/ 2077948 h 2874832"/>
                <a:gd name="connsiteX115" fmla="*/ 2200389 w 2813690"/>
                <a:gd name="connsiteY115" fmla="*/ 1995985 h 2874832"/>
                <a:gd name="connsiteX116" fmla="*/ 2102634 w 2813690"/>
                <a:gd name="connsiteY116" fmla="*/ 1939546 h 2874832"/>
                <a:gd name="connsiteX117" fmla="*/ 2035562 w 2813690"/>
                <a:gd name="connsiteY117" fmla="*/ 2016056 h 2874832"/>
                <a:gd name="connsiteX118" fmla="*/ 1674478 w 2813690"/>
                <a:gd name="connsiteY118" fmla="*/ 2231609 h 2874832"/>
                <a:gd name="connsiteX119" fmla="*/ 1610875 w 2813690"/>
                <a:gd name="connsiteY119" fmla="*/ 2247963 h 2874832"/>
                <a:gd name="connsiteX120" fmla="*/ 1406847 w 2813690"/>
                <a:gd name="connsiteY120" fmla="*/ 2520000 h 2874832"/>
                <a:gd name="connsiteX121" fmla="*/ 1202820 w 2813690"/>
                <a:gd name="connsiteY121" fmla="*/ 2247964 h 2874832"/>
                <a:gd name="connsiteX122" fmla="*/ 1139214 w 2813690"/>
                <a:gd name="connsiteY122" fmla="*/ 2231609 h 2874832"/>
                <a:gd name="connsiteX123" fmla="*/ 778130 w 2813690"/>
                <a:gd name="connsiteY123" fmla="*/ 2016056 h 2874832"/>
                <a:gd name="connsiteX124" fmla="*/ 711058 w 2813690"/>
                <a:gd name="connsiteY124" fmla="*/ 1939545 h 2874832"/>
                <a:gd name="connsiteX125" fmla="*/ 613301 w 2813690"/>
                <a:gd name="connsiteY125" fmla="*/ 1995985 h 2874832"/>
                <a:gd name="connsiteX126" fmla="*/ 591339 w 2813690"/>
                <a:gd name="connsiteY126" fmla="*/ 2077948 h 2874832"/>
                <a:gd name="connsiteX127" fmla="*/ 655934 w 2813690"/>
                <a:gd name="connsiteY127" fmla="*/ 2189829 h 2874832"/>
                <a:gd name="connsiteX128" fmla="*/ 575025 w 2813690"/>
                <a:gd name="connsiteY128" fmla="*/ 2214944 h 2874832"/>
                <a:gd name="connsiteX129" fmla="*/ 429920 w 2813690"/>
                <a:gd name="connsiteY129" fmla="*/ 2229572 h 2874832"/>
                <a:gd name="connsiteX130" fmla="*/ 27361 w 2813690"/>
                <a:gd name="connsiteY130" fmla="*/ 2106607 h 2874832"/>
                <a:gd name="connsiteX131" fmla="*/ 0 w 2813690"/>
                <a:gd name="connsiteY131" fmla="*/ 2084033 h 2874832"/>
                <a:gd name="connsiteX132" fmla="*/ 43169 w 2813690"/>
                <a:gd name="connsiteY132" fmla="*/ 2077444 h 2874832"/>
                <a:gd name="connsiteX133" fmla="*/ 537298 w 2813690"/>
                <a:gd name="connsiteY133" fmla="*/ 1703727 h 2874832"/>
                <a:gd name="connsiteX134" fmla="*/ 554921 w 2813690"/>
                <a:gd name="connsiteY134" fmla="*/ 1662558 h 2874832"/>
                <a:gd name="connsiteX135" fmla="*/ 554134 w 2813690"/>
                <a:gd name="connsiteY135" fmla="*/ 1660727 h 2874832"/>
                <a:gd name="connsiteX136" fmla="*/ 506846 w 2813690"/>
                <a:gd name="connsiteY136" fmla="*/ 1372071 h 2874832"/>
                <a:gd name="connsiteX137" fmla="*/ 547308 w 2813690"/>
                <a:gd name="connsiteY137" fmla="*/ 1104439 h 2874832"/>
                <a:gd name="connsiteX138" fmla="*/ 551284 w 2813690"/>
                <a:gd name="connsiteY138" fmla="*/ 1093575 h 2874832"/>
                <a:gd name="connsiteX139" fmla="*/ 448166 w 2813690"/>
                <a:gd name="connsiteY139" fmla="*/ 813222 h 2874832"/>
                <a:gd name="connsiteX140" fmla="*/ 749427 w 2813690"/>
                <a:gd name="connsiteY140" fmla="*/ 761155 h 2874832"/>
                <a:gd name="connsiteX141" fmla="*/ 770450 w 2813690"/>
                <a:gd name="connsiteY141" fmla="*/ 735675 h 2874832"/>
                <a:gd name="connsiteX142" fmla="*/ 869720 w 2813690"/>
                <a:gd name="connsiteY142" fmla="*/ 653770 h 2874832"/>
                <a:gd name="connsiteX143" fmla="*/ 853172 w 2813690"/>
                <a:gd name="connsiteY143" fmla="*/ 378086 h 2874832"/>
                <a:gd name="connsiteX144" fmla="*/ 1087891 w 2813690"/>
                <a:gd name="connsiteY144" fmla="*/ 533061 h 2874832"/>
                <a:gd name="connsiteX145" fmla="*/ 1149948 w 2813690"/>
                <a:gd name="connsiteY145" fmla="*/ 513798 h 287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2813690" h="2874832">
                  <a:moveTo>
                    <a:pt x="1406844" y="2605411"/>
                  </a:moveTo>
                  <a:lnTo>
                    <a:pt x="1462247" y="2608209"/>
                  </a:lnTo>
                  <a:lnTo>
                    <a:pt x="1487813" y="2629303"/>
                  </a:lnTo>
                  <a:lnTo>
                    <a:pt x="1548323" y="2702641"/>
                  </a:lnTo>
                  <a:lnTo>
                    <a:pt x="1529460" y="2718204"/>
                  </a:lnTo>
                  <a:cubicBezTo>
                    <a:pt x="1488743" y="2758921"/>
                    <a:pt x="1451909" y="2803522"/>
                    <a:pt x="1419562" y="2851402"/>
                  </a:cubicBezTo>
                  <a:lnTo>
                    <a:pt x="1406845" y="2874832"/>
                  </a:lnTo>
                  <a:lnTo>
                    <a:pt x="1394127" y="2851402"/>
                  </a:lnTo>
                  <a:cubicBezTo>
                    <a:pt x="1361780" y="2803522"/>
                    <a:pt x="1324946" y="2758921"/>
                    <a:pt x="1284229" y="2718204"/>
                  </a:cubicBezTo>
                  <a:lnTo>
                    <a:pt x="1265373" y="2702646"/>
                  </a:lnTo>
                  <a:lnTo>
                    <a:pt x="1325886" y="2629303"/>
                  </a:lnTo>
                  <a:lnTo>
                    <a:pt x="1351454" y="2608208"/>
                  </a:lnTo>
                  <a:close/>
                  <a:moveTo>
                    <a:pt x="1588849" y="2380296"/>
                  </a:moveTo>
                  <a:lnTo>
                    <a:pt x="1678498" y="2488951"/>
                  </a:lnTo>
                  <a:lnTo>
                    <a:pt x="1794890" y="2584983"/>
                  </a:lnTo>
                  <a:lnTo>
                    <a:pt x="1743717" y="2592793"/>
                  </a:lnTo>
                  <a:cubicBezTo>
                    <a:pt x="1699776" y="2601785"/>
                    <a:pt x="1657001" y="2613979"/>
                    <a:pt x="1615648" y="2629120"/>
                  </a:cubicBezTo>
                  <a:lnTo>
                    <a:pt x="1569720" y="2649872"/>
                  </a:lnTo>
                  <a:lnTo>
                    <a:pt x="1444046" y="2546181"/>
                  </a:lnTo>
                  <a:lnTo>
                    <a:pt x="1429258" y="2537197"/>
                  </a:lnTo>
                  <a:lnTo>
                    <a:pt x="1435072" y="2528807"/>
                  </a:lnTo>
                  <a:cubicBezTo>
                    <a:pt x="1457339" y="2500473"/>
                    <a:pt x="1481271" y="2473508"/>
                    <a:pt x="1506719" y="2448059"/>
                  </a:cubicBezTo>
                  <a:close/>
                  <a:moveTo>
                    <a:pt x="1224841" y="2380296"/>
                  </a:moveTo>
                  <a:lnTo>
                    <a:pt x="1306971" y="2448059"/>
                  </a:lnTo>
                  <a:cubicBezTo>
                    <a:pt x="1332419" y="2473508"/>
                    <a:pt x="1356351" y="2500473"/>
                    <a:pt x="1378618" y="2528807"/>
                  </a:cubicBezTo>
                  <a:lnTo>
                    <a:pt x="1384432" y="2537197"/>
                  </a:lnTo>
                  <a:lnTo>
                    <a:pt x="1369644" y="2546181"/>
                  </a:lnTo>
                  <a:lnTo>
                    <a:pt x="1243970" y="2649872"/>
                  </a:lnTo>
                  <a:lnTo>
                    <a:pt x="1198042" y="2629120"/>
                  </a:lnTo>
                  <a:cubicBezTo>
                    <a:pt x="1156689" y="2613979"/>
                    <a:pt x="1113914" y="2601785"/>
                    <a:pt x="1069973" y="2592793"/>
                  </a:cubicBezTo>
                  <a:lnTo>
                    <a:pt x="1018800" y="2584983"/>
                  </a:lnTo>
                  <a:lnTo>
                    <a:pt x="1135192" y="2488951"/>
                  </a:lnTo>
                  <a:close/>
                  <a:moveTo>
                    <a:pt x="989420" y="2258412"/>
                  </a:moveTo>
                  <a:cubicBezTo>
                    <a:pt x="1002266" y="2260313"/>
                    <a:pt x="1013227" y="2265538"/>
                    <a:pt x="1018182" y="2267914"/>
                  </a:cubicBezTo>
                  <a:cubicBezTo>
                    <a:pt x="1031405" y="2273297"/>
                    <a:pt x="1043107" y="2282830"/>
                    <a:pt x="1051986" y="2295467"/>
                  </a:cubicBezTo>
                  <a:cubicBezTo>
                    <a:pt x="1069999" y="2323845"/>
                    <a:pt x="1073026" y="2361532"/>
                    <a:pt x="1059859" y="2393332"/>
                  </a:cubicBezTo>
                  <a:cubicBezTo>
                    <a:pt x="1048388" y="2417924"/>
                    <a:pt x="1029151" y="2436325"/>
                    <a:pt x="1006236" y="2444639"/>
                  </a:cubicBezTo>
                  <a:cubicBezTo>
                    <a:pt x="967682" y="2462215"/>
                    <a:pt x="925328" y="2455565"/>
                    <a:pt x="923971" y="2447173"/>
                  </a:cubicBezTo>
                  <a:cubicBezTo>
                    <a:pt x="923971" y="2443372"/>
                    <a:pt x="931573" y="2441946"/>
                    <a:pt x="941890" y="2431337"/>
                  </a:cubicBezTo>
                  <a:cubicBezTo>
                    <a:pt x="954949" y="2417735"/>
                    <a:pt x="962905" y="2398669"/>
                    <a:pt x="964017" y="2378287"/>
                  </a:cubicBezTo>
                  <a:cubicBezTo>
                    <a:pt x="963203" y="2344716"/>
                    <a:pt x="929129" y="2337590"/>
                    <a:pt x="930215" y="2306235"/>
                  </a:cubicBezTo>
                  <a:cubicBezTo>
                    <a:pt x="931804" y="2291191"/>
                    <a:pt x="938753" y="2277620"/>
                    <a:pt x="949357" y="2268863"/>
                  </a:cubicBezTo>
                  <a:cubicBezTo>
                    <a:pt x="961846" y="2257937"/>
                    <a:pt x="976575" y="2256512"/>
                    <a:pt x="989420" y="2258412"/>
                  </a:cubicBezTo>
                  <a:close/>
                  <a:moveTo>
                    <a:pt x="1824271" y="2257340"/>
                  </a:moveTo>
                  <a:cubicBezTo>
                    <a:pt x="1837116" y="2255440"/>
                    <a:pt x="1851845" y="2256865"/>
                    <a:pt x="1864334" y="2267791"/>
                  </a:cubicBezTo>
                  <a:cubicBezTo>
                    <a:pt x="1874938" y="2276548"/>
                    <a:pt x="1881887" y="2290119"/>
                    <a:pt x="1883476" y="2305163"/>
                  </a:cubicBezTo>
                  <a:cubicBezTo>
                    <a:pt x="1884562" y="2336518"/>
                    <a:pt x="1850488" y="2343644"/>
                    <a:pt x="1849674" y="2377215"/>
                  </a:cubicBezTo>
                  <a:cubicBezTo>
                    <a:pt x="1850786" y="2397597"/>
                    <a:pt x="1858742" y="2416663"/>
                    <a:pt x="1871801" y="2430265"/>
                  </a:cubicBezTo>
                  <a:cubicBezTo>
                    <a:pt x="1882118" y="2440874"/>
                    <a:pt x="1889720" y="2442300"/>
                    <a:pt x="1889720" y="2446101"/>
                  </a:cubicBezTo>
                  <a:cubicBezTo>
                    <a:pt x="1888363" y="2454493"/>
                    <a:pt x="1846009" y="2461143"/>
                    <a:pt x="1807455" y="2443567"/>
                  </a:cubicBezTo>
                  <a:cubicBezTo>
                    <a:pt x="1784540" y="2435253"/>
                    <a:pt x="1765303" y="2416852"/>
                    <a:pt x="1753833" y="2392260"/>
                  </a:cubicBezTo>
                  <a:cubicBezTo>
                    <a:pt x="1740665" y="2360460"/>
                    <a:pt x="1743692" y="2322773"/>
                    <a:pt x="1761706" y="2294395"/>
                  </a:cubicBezTo>
                  <a:cubicBezTo>
                    <a:pt x="1770585" y="2281758"/>
                    <a:pt x="1782286" y="2272225"/>
                    <a:pt x="1795509" y="2266842"/>
                  </a:cubicBezTo>
                  <a:cubicBezTo>
                    <a:pt x="1800464" y="2264466"/>
                    <a:pt x="1811426" y="2259241"/>
                    <a:pt x="1824271" y="2257340"/>
                  </a:cubicBezTo>
                  <a:close/>
                  <a:moveTo>
                    <a:pt x="1316845" y="2250000"/>
                  </a:moveTo>
                  <a:lnTo>
                    <a:pt x="1406845" y="2370000"/>
                  </a:lnTo>
                  <a:lnTo>
                    <a:pt x="1496845" y="2250000"/>
                  </a:lnTo>
                  <a:close/>
                  <a:moveTo>
                    <a:pt x="2062233" y="2091088"/>
                  </a:moveTo>
                  <a:lnTo>
                    <a:pt x="2096440" y="2150603"/>
                  </a:lnTo>
                  <a:cubicBezTo>
                    <a:pt x="2154665" y="2236787"/>
                    <a:pt x="2237117" y="2305259"/>
                    <a:pt x="2334024" y="2346247"/>
                  </a:cubicBezTo>
                  <a:lnTo>
                    <a:pt x="2405108" y="2368313"/>
                  </a:lnTo>
                  <a:lnTo>
                    <a:pt x="2394476" y="2372204"/>
                  </a:lnTo>
                  <a:cubicBezTo>
                    <a:pt x="2309931" y="2398500"/>
                    <a:pt x="2220042" y="2412666"/>
                    <a:pt x="2126844" y="2412666"/>
                  </a:cubicBezTo>
                  <a:cubicBezTo>
                    <a:pt x="2064712" y="2412666"/>
                    <a:pt x="2004050" y="2406370"/>
                    <a:pt x="1945463" y="2394381"/>
                  </a:cubicBezTo>
                  <a:lnTo>
                    <a:pt x="1898203" y="2382230"/>
                  </a:lnTo>
                  <a:lnTo>
                    <a:pt x="1920004" y="2367531"/>
                  </a:lnTo>
                  <a:cubicBezTo>
                    <a:pt x="1944434" y="2343100"/>
                    <a:pt x="1959545" y="2309350"/>
                    <a:pt x="1959545" y="2272071"/>
                  </a:cubicBezTo>
                  <a:cubicBezTo>
                    <a:pt x="1959545" y="2234792"/>
                    <a:pt x="1944434" y="2201042"/>
                    <a:pt x="1920004" y="2176612"/>
                  </a:cubicBezTo>
                  <a:lnTo>
                    <a:pt x="1914256" y="2172737"/>
                  </a:lnTo>
                  <a:lnTo>
                    <a:pt x="1968704" y="2151284"/>
                  </a:lnTo>
                  <a:cubicBezTo>
                    <a:pt x="1992312" y="2139908"/>
                    <a:pt x="2014965" y="2126866"/>
                    <a:pt x="2036511" y="2112310"/>
                  </a:cubicBezTo>
                  <a:close/>
                  <a:moveTo>
                    <a:pt x="751457" y="2091088"/>
                  </a:moveTo>
                  <a:lnTo>
                    <a:pt x="777179" y="2112310"/>
                  </a:lnTo>
                  <a:cubicBezTo>
                    <a:pt x="798725" y="2126866"/>
                    <a:pt x="821378" y="2139908"/>
                    <a:pt x="844986" y="2151284"/>
                  </a:cubicBezTo>
                  <a:lnTo>
                    <a:pt x="899434" y="2172737"/>
                  </a:lnTo>
                  <a:lnTo>
                    <a:pt x="893686" y="2176612"/>
                  </a:lnTo>
                  <a:cubicBezTo>
                    <a:pt x="869256" y="2201042"/>
                    <a:pt x="854145" y="2234792"/>
                    <a:pt x="854145" y="2272071"/>
                  </a:cubicBezTo>
                  <a:cubicBezTo>
                    <a:pt x="854145" y="2309350"/>
                    <a:pt x="869256" y="2343100"/>
                    <a:pt x="893686" y="2367531"/>
                  </a:cubicBezTo>
                  <a:lnTo>
                    <a:pt x="915487" y="2382230"/>
                  </a:lnTo>
                  <a:lnTo>
                    <a:pt x="868227" y="2394381"/>
                  </a:lnTo>
                  <a:cubicBezTo>
                    <a:pt x="809640" y="2406370"/>
                    <a:pt x="748978" y="2412666"/>
                    <a:pt x="686846" y="2412666"/>
                  </a:cubicBezTo>
                  <a:cubicBezTo>
                    <a:pt x="593648" y="2412666"/>
                    <a:pt x="503759" y="2398500"/>
                    <a:pt x="419214" y="2372204"/>
                  </a:cubicBezTo>
                  <a:lnTo>
                    <a:pt x="408582" y="2368313"/>
                  </a:lnTo>
                  <a:lnTo>
                    <a:pt x="479666" y="2346247"/>
                  </a:lnTo>
                  <a:cubicBezTo>
                    <a:pt x="576573" y="2305259"/>
                    <a:pt x="659025" y="2236787"/>
                    <a:pt x="717250" y="2150603"/>
                  </a:cubicBezTo>
                  <a:close/>
                  <a:moveTo>
                    <a:pt x="2159258" y="869957"/>
                  </a:moveTo>
                  <a:lnTo>
                    <a:pt x="2213258" y="963487"/>
                  </a:lnTo>
                  <a:lnTo>
                    <a:pt x="2248612" y="880722"/>
                  </a:lnTo>
                  <a:close/>
                  <a:moveTo>
                    <a:pt x="654432" y="869957"/>
                  </a:moveTo>
                  <a:lnTo>
                    <a:pt x="565078" y="880722"/>
                  </a:lnTo>
                  <a:lnTo>
                    <a:pt x="600432" y="963487"/>
                  </a:lnTo>
                  <a:close/>
                  <a:moveTo>
                    <a:pt x="1406846" y="180000"/>
                  </a:moveTo>
                  <a:lnTo>
                    <a:pt x="1271846" y="450000"/>
                  </a:lnTo>
                  <a:lnTo>
                    <a:pt x="1541846" y="450000"/>
                  </a:lnTo>
                  <a:close/>
                  <a:moveTo>
                    <a:pt x="1406847" y="0"/>
                  </a:moveTo>
                  <a:lnTo>
                    <a:pt x="1663746" y="513798"/>
                  </a:lnTo>
                  <a:lnTo>
                    <a:pt x="1725802" y="533062"/>
                  </a:lnTo>
                  <a:lnTo>
                    <a:pt x="1960521" y="378088"/>
                  </a:lnTo>
                  <a:lnTo>
                    <a:pt x="1943974" y="653771"/>
                  </a:lnTo>
                  <a:lnTo>
                    <a:pt x="2043242" y="735675"/>
                  </a:lnTo>
                  <a:lnTo>
                    <a:pt x="2064265" y="761155"/>
                  </a:lnTo>
                  <a:lnTo>
                    <a:pt x="2365527" y="813222"/>
                  </a:lnTo>
                  <a:lnTo>
                    <a:pt x="2262408" y="1093575"/>
                  </a:lnTo>
                  <a:lnTo>
                    <a:pt x="2266384" y="1104439"/>
                  </a:lnTo>
                  <a:cubicBezTo>
                    <a:pt x="2292680" y="1188984"/>
                    <a:pt x="2306846" y="1278873"/>
                    <a:pt x="2306846" y="1372071"/>
                  </a:cubicBezTo>
                  <a:cubicBezTo>
                    <a:pt x="2306846" y="1473036"/>
                    <a:pt x="2290221" y="1570117"/>
                    <a:pt x="2259558" y="1660727"/>
                  </a:cubicBezTo>
                  <a:lnTo>
                    <a:pt x="2258770" y="1662560"/>
                  </a:lnTo>
                  <a:lnTo>
                    <a:pt x="2276393" y="1703727"/>
                  </a:lnTo>
                  <a:cubicBezTo>
                    <a:pt x="2374909" y="1893220"/>
                    <a:pt x="2555211" y="2033385"/>
                    <a:pt x="2770521" y="2077444"/>
                  </a:cubicBezTo>
                  <a:lnTo>
                    <a:pt x="2813690" y="2084033"/>
                  </a:lnTo>
                  <a:lnTo>
                    <a:pt x="2786329" y="2106607"/>
                  </a:lnTo>
                  <a:cubicBezTo>
                    <a:pt x="2671416" y="2184241"/>
                    <a:pt x="2532887" y="2229572"/>
                    <a:pt x="2383770" y="2229572"/>
                  </a:cubicBezTo>
                  <a:cubicBezTo>
                    <a:pt x="2334064" y="2229572"/>
                    <a:pt x="2285535" y="2224535"/>
                    <a:pt x="2238665" y="2214944"/>
                  </a:cubicBezTo>
                  <a:lnTo>
                    <a:pt x="2157756" y="2189829"/>
                  </a:lnTo>
                  <a:lnTo>
                    <a:pt x="2222351" y="2077948"/>
                  </a:lnTo>
                  <a:cubicBezTo>
                    <a:pt x="2238920" y="2049249"/>
                    <a:pt x="2229087" y="2012554"/>
                    <a:pt x="2200389" y="1995985"/>
                  </a:cubicBezTo>
                  <a:lnTo>
                    <a:pt x="2102634" y="1939546"/>
                  </a:lnTo>
                  <a:lnTo>
                    <a:pt x="2035562" y="2016056"/>
                  </a:lnTo>
                  <a:cubicBezTo>
                    <a:pt x="1935137" y="2114115"/>
                    <a:pt x="1811864" y="2188878"/>
                    <a:pt x="1674478" y="2231609"/>
                  </a:cubicBezTo>
                  <a:lnTo>
                    <a:pt x="1610875" y="2247963"/>
                  </a:lnTo>
                  <a:lnTo>
                    <a:pt x="1406847" y="2520000"/>
                  </a:lnTo>
                  <a:lnTo>
                    <a:pt x="1202820" y="2247964"/>
                  </a:lnTo>
                  <a:lnTo>
                    <a:pt x="1139214" y="2231609"/>
                  </a:lnTo>
                  <a:cubicBezTo>
                    <a:pt x="1001828" y="2188877"/>
                    <a:pt x="878555" y="2114115"/>
                    <a:pt x="778130" y="2016056"/>
                  </a:cubicBezTo>
                  <a:lnTo>
                    <a:pt x="711058" y="1939545"/>
                  </a:lnTo>
                  <a:lnTo>
                    <a:pt x="613301" y="1995985"/>
                  </a:lnTo>
                  <a:cubicBezTo>
                    <a:pt x="584603" y="2012554"/>
                    <a:pt x="574770" y="2049249"/>
                    <a:pt x="591339" y="2077948"/>
                  </a:cubicBezTo>
                  <a:lnTo>
                    <a:pt x="655934" y="2189829"/>
                  </a:lnTo>
                  <a:lnTo>
                    <a:pt x="575025" y="2214944"/>
                  </a:lnTo>
                  <a:cubicBezTo>
                    <a:pt x="528155" y="2224535"/>
                    <a:pt x="479626" y="2229572"/>
                    <a:pt x="429920" y="2229572"/>
                  </a:cubicBezTo>
                  <a:cubicBezTo>
                    <a:pt x="280803" y="2229572"/>
                    <a:pt x="142274" y="2184241"/>
                    <a:pt x="27361" y="2106607"/>
                  </a:cubicBezTo>
                  <a:lnTo>
                    <a:pt x="0" y="2084033"/>
                  </a:lnTo>
                  <a:lnTo>
                    <a:pt x="43169" y="2077444"/>
                  </a:lnTo>
                  <a:cubicBezTo>
                    <a:pt x="258480" y="2033385"/>
                    <a:pt x="438782" y="1893220"/>
                    <a:pt x="537298" y="1703727"/>
                  </a:cubicBezTo>
                  <a:lnTo>
                    <a:pt x="554921" y="1662558"/>
                  </a:lnTo>
                  <a:lnTo>
                    <a:pt x="554134" y="1660727"/>
                  </a:lnTo>
                  <a:cubicBezTo>
                    <a:pt x="523471" y="1570117"/>
                    <a:pt x="506846" y="1473035"/>
                    <a:pt x="506846" y="1372071"/>
                  </a:cubicBezTo>
                  <a:cubicBezTo>
                    <a:pt x="506846" y="1278873"/>
                    <a:pt x="521012" y="1188984"/>
                    <a:pt x="547308" y="1104439"/>
                  </a:cubicBezTo>
                  <a:lnTo>
                    <a:pt x="551284" y="1093575"/>
                  </a:lnTo>
                  <a:lnTo>
                    <a:pt x="448166" y="813222"/>
                  </a:lnTo>
                  <a:lnTo>
                    <a:pt x="749427" y="761155"/>
                  </a:lnTo>
                  <a:lnTo>
                    <a:pt x="770450" y="735675"/>
                  </a:lnTo>
                  <a:lnTo>
                    <a:pt x="869720" y="653770"/>
                  </a:lnTo>
                  <a:lnTo>
                    <a:pt x="853172" y="378086"/>
                  </a:lnTo>
                  <a:lnTo>
                    <a:pt x="1087891" y="533061"/>
                  </a:lnTo>
                  <a:lnTo>
                    <a:pt x="1149948" y="5137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">
              <a:noFill/>
            </a:ln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34F85DA-8C8C-CF3E-A30D-CE9A766BD0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1999" y="3573000"/>
              <a:ext cx="395999" cy="396000"/>
            </a:xfrm>
            <a:prstGeom prst="ellipse">
              <a:avLst/>
            </a:prstGeom>
            <a:solidFill>
              <a:srgbClr val="D376F0"/>
            </a:solidFill>
            <a:ln>
              <a:solidFill>
                <a:srgbClr val="D376F0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146E7B66-727A-5441-D3DB-F93F87EE6F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1999" y="3573000"/>
              <a:ext cx="395999" cy="39600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32" name="任意多边形: 形状 431">
              <a:extLst>
                <a:ext uri="{FF2B5EF4-FFF2-40B4-BE49-F238E27FC236}">
                  <a16:creationId xmlns:a16="http://schemas.microsoft.com/office/drawing/2014/main" id="{F2523680-5C58-46B2-8468-D784438F6A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4492" y="3614496"/>
              <a:ext cx="311001" cy="313009"/>
            </a:xfrm>
            <a:custGeom>
              <a:avLst/>
              <a:gdLst>
                <a:gd name="connsiteX0" fmla="*/ 2232120 w 2385381"/>
                <a:gd name="connsiteY0" fmla="*/ 1805456 h 2400777"/>
                <a:gd name="connsiteX1" fmla="*/ 747370 w 2385381"/>
                <a:gd name="connsiteY1" fmla="*/ 2308664 h 2400777"/>
                <a:gd name="connsiteX2" fmla="*/ 1278685 w 2385381"/>
                <a:gd name="connsiteY2" fmla="*/ 2240156 h 2400777"/>
                <a:gd name="connsiteX3" fmla="*/ 1179050 w 2385381"/>
                <a:gd name="connsiteY3" fmla="*/ 2212264 h 2400777"/>
                <a:gd name="connsiteX4" fmla="*/ 864977 w 2385381"/>
                <a:gd name="connsiteY4" fmla="*/ 2047427 h 2400777"/>
                <a:gd name="connsiteX5" fmla="*/ 654348 w 2385381"/>
                <a:gd name="connsiteY5" fmla="*/ 1681236 h 2400777"/>
                <a:gd name="connsiteX6" fmla="*/ 654348 w 2385381"/>
                <a:gd name="connsiteY6" fmla="*/ 1473196 h 2400777"/>
                <a:gd name="connsiteX7" fmla="*/ 658302 w 2385381"/>
                <a:gd name="connsiteY7" fmla="*/ 1461622 h 2400777"/>
                <a:gd name="connsiteX8" fmla="*/ 671386 w 2385381"/>
                <a:gd name="connsiteY8" fmla="*/ 1471902 h 2400777"/>
                <a:gd name="connsiteX9" fmla="*/ 827955 w 2385381"/>
                <a:gd name="connsiteY9" fmla="*/ 1584404 h 2400777"/>
                <a:gd name="connsiteX10" fmla="*/ 961161 w 2385381"/>
                <a:gd name="connsiteY10" fmla="*/ 1561113 h 2400777"/>
                <a:gd name="connsiteX11" fmla="*/ 1107523 w 2385381"/>
                <a:gd name="connsiteY11" fmla="*/ 1234172 h 2400777"/>
                <a:gd name="connsiteX12" fmla="*/ 1047713 w 2385381"/>
                <a:gd name="connsiteY12" fmla="*/ 1065238 h 2400777"/>
                <a:gd name="connsiteX13" fmla="*/ 799200 w 2385381"/>
                <a:gd name="connsiteY13" fmla="*/ 895226 h 2400777"/>
                <a:gd name="connsiteX14" fmla="*/ 388655 w 2385381"/>
                <a:gd name="connsiteY14" fmla="*/ 990476 h 2400777"/>
                <a:gd name="connsiteX15" fmla="*/ 202540 w 2385381"/>
                <a:gd name="connsiteY15" fmla="*/ 1291825 h 2400777"/>
                <a:gd name="connsiteX16" fmla="*/ 159408 w 2385381"/>
                <a:gd name="connsiteY16" fmla="*/ 1760527 h 2400777"/>
                <a:gd name="connsiteX17" fmla="*/ 163290 w 2385381"/>
                <a:gd name="connsiteY17" fmla="*/ 1798987 h 2400777"/>
                <a:gd name="connsiteX18" fmla="*/ 459535 w 2385381"/>
                <a:gd name="connsiteY18" fmla="*/ 262406 h 2400777"/>
                <a:gd name="connsiteX19" fmla="*/ 259618 w 2385381"/>
                <a:gd name="connsiteY19" fmla="*/ 749296 h 2400777"/>
                <a:gd name="connsiteX20" fmla="*/ 494040 w 2385381"/>
                <a:gd name="connsiteY20" fmla="*/ 557430 h 2400777"/>
                <a:gd name="connsiteX21" fmla="*/ 787411 w 2385381"/>
                <a:gd name="connsiteY21" fmla="*/ 452547 h 2400777"/>
                <a:gd name="connsiteX22" fmla="*/ 1235840 w 2385381"/>
                <a:gd name="connsiteY22" fmla="*/ 591432 h 2400777"/>
                <a:gd name="connsiteX23" fmla="*/ 1244251 w 2385381"/>
                <a:gd name="connsiteY23" fmla="*/ 604084 h 2400777"/>
                <a:gd name="connsiteX24" fmla="*/ 1228220 w 2385381"/>
                <a:gd name="connsiteY24" fmla="*/ 609260 h 2400777"/>
                <a:gd name="connsiteX25" fmla="*/ 1067698 w 2385381"/>
                <a:gd name="connsiteY25" fmla="*/ 672736 h 2400777"/>
                <a:gd name="connsiteX26" fmla="*/ 1008247 w 2385381"/>
                <a:gd name="connsiteY26" fmla="*/ 799401 h 2400777"/>
                <a:gd name="connsiteX27" fmla="*/ 1056195 w 2385381"/>
                <a:gd name="connsiteY27" fmla="*/ 985084 h 2400777"/>
                <a:gd name="connsiteX28" fmla="*/ 1238285 w 2385381"/>
                <a:gd name="connsiteY28" fmla="*/ 1114480 h 2400777"/>
                <a:gd name="connsiteX29" fmla="*/ 1466741 w 2385381"/>
                <a:gd name="connsiteY29" fmla="*/ 1127564 h 2400777"/>
                <a:gd name="connsiteX30" fmla="*/ 1701595 w 2385381"/>
                <a:gd name="connsiteY30" fmla="*/ 962224 h 2400777"/>
                <a:gd name="connsiteX31" fmla="*/ 1794042 w 2385381"/>
                <a:gd name="connsiteY31" fmla="*/ 676187 h 2400777"/>
                <a:gd name="connsiteX32" fmla="*/ 1690812 w 2385381"/>
                <a:gd name="connsiteY32" fmla="*/ 379079 h 2400777"/>
                <a:gd name="connsiteX33" fmla="*/ 1310459 w 2385381"/>
                <a:gd name="connsiteY33" fmla="*/ 63352 h 2400777"/>
                <a:gd name="connsiteX34" fmla="*/ 1202629 w 2385381"/>
                <a:gd name="connsiteY34" fmla="*/ 5195 h 2400777"/>
                <a:gd name="connsiteX35" fmla="*/ 1918765 w 2385381"/>
                <a:gd name="connsiteY35" fmla="*/ 238899 h 2400777"/>
                <a:gd name="connsiteX36" fmla="*/ 2385382 w 2385381"/>
                <a:gd name="connsiteY36" fmla="*/ 1035046 h 2400777"/>
                <a:gd name="connsiteX37" fmla="*/ 2059735 w 2385381"/>
                <a:gd name="connsiteY37" fmla="*/ 612639 h 2400777"/>
                <a:gd name="connsiteX38" fmla="*/ 2086117 w 2385381"/>
                <a:gd name="connsiteY38" fmla="*/ 718887 h 2400777"/>
                <a:gd name="connsiteX39" fmla="*/ 2107683 w 2385381"/>
                <a:gd name="connsiteY39" fmla="*/ 879339 h 2400777"/>
                <a:gd name="connsiteX40" fmla="*/ 2090862 w 2385381"/>
                <a:gd name="connsiteY40" fmla="*/ 1106285 h 2400777"/>
                <a:gd name="connsiteX41" fmla="*/ 1979509 w 2385381"/>
                <a:gd name="connsiteY41" fmla="*/ 1342505 h 2400777"/>
                <a:gd name="connsiteX42" fmla="*/ 1773123 w 2385381"/>
                <a:gd name="connsiteY42" fmla="*/ 1507845 h 2400777"/>
                <a:gd name="connsiteX43" fmla="*/ 1710222 w 2385381"/>
                <a:gd name="connsiteY43" fmla="*/ 1536600 h 2400777"/>
                <a:gd name="connsiteX44" fmla="*/ 1695844 w 2385381"/>
                <a:gd name="connsiteY44" fmla="*/ 1537031 h 2400777"/>
                <a:gd name="connsiteX45" fmla="*/ 1699151 w 2385381"/>
                <a:gd name="connsiteY45" fmla="*/ 1522654 h 2400777"/>
                <a:gd name="connsiteX46" fmla="*/ 1726396 w 2385381"/>
                <a:gd name="connsiteY46" fmla="*/ 1398649 h 2400777"/>
                <a:gd name="connsiteX47" fmla="*/ 1620651 w 2385381"/>
                <a:gd name="connsiteY47" fmla="*/ 1221664 h 2400777"/>
                <a:gd name="connsiteX48" fmla="*/ 1317432 w 2385381"/>
                <a:gd name="connsiteY48" fmla="*/ 1234891 h 2400777"/>
                <a:gd name="connsiteX49" fmla="*/ 1135702 w 2385381"/>
                <a:gd name="connsiteY49" fmla="*/ 1450551 h 2400777"/>
                <a:gd name="connsiteX50" fmla="*/ 1130311 w 2385381"/>
                <a:gd name="connsiteY50" fmla="*/ 1682817 h 2400777"/>
                <a:gd name="connsiteX51" fmla="*/ 1376882 w 2385381"/>
                <a:gd name="connsiteY51" fmla="*/ 1988768 h 2400777"/>
                <a:gd name="connsiteX52" fmla="*/ 1677729 w 2385381"/>
                <a:gd name="connsiteY52" fmla="*/ 2036069 h 2400777"/>
                <a:gd name="connsiteX53" fmla="*/ 2209691 w 2385381"/>
                <a:gd name="connsiteY53" fmla="*/ 1816455 h 2400777"/>
                <a:gd name="connsiteX54" fmla="*/ 2232120 w 2385381"/>
                <a:gd name="connsiteY54" fmla="*/ 1805456 h 240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385381" h="2400777">
                  <a:moveTo>
                    <a:pt x="2232120" y="1805456"/>
                  </a:moveTo>
                  <a:cubicBezTo>
                    <a:pt x="1954134" y="2312762"/>
                    <a:pt x="1284221" y="2543374"/>
                    <a:pt x="747370" y="2308664"/>
                  </a:cubicBezTo>
                  <a:cubicBezTo>
                    <a:pt x="928956" y="2320885"/>
                    <a:pt x="1105797" y="2322394"/>
                    <a:pt x="1278685" y="2240156"/>
                  </a:cubicBezTo>
                  <a:cubicBezTo>
                    <a:pt x="1240801" y="2229588"/>
                    <a:pt x="1209674" y="2221753"/>
                    <a:pt x="1179050" y="2212264"/>
                  </a:cubicBezTo>
                  <a:cubicBezTo>
                    <a:pt x="1064031" y="2176320"/>
                    <a:pt x="956992" y="2124706"/>
                    <a:pt x="864977" y="2047427"/>
                  </a:cubicBezTo>
                  <a:cubicBezTo>
                    <a:pt x="751036" y="1951746"/>
                    <a:pt x="674980" y="1831767"/>
                    <a:pt x="654348" y="1681236"/>
                  </a:cubicBezTo>
                  <a:cubicBezTo>
                    <a:pt x="645901" y="1612146"/>
                    <a:pt x="645901" y="1542286"/>
                    <a:pt x="654348" y="1473196"/>
                  </a:cubicBezTo>
                  <a:cubicBezTo>
                    <a:pt x="654780" y="1469026"/>
                    <a:pt x="652911" y="1463131"/>
                    <a:pt x="658302" y="1461622"/>
                  </a:cubicBezTo>
                  <a:cubicBezTo>
                    <a:pt x="666425" y="1459393"/>
                    <a:pt x="667791" y="1467013"/>
                    <a:pt x="671386" y="1471902"/>
                  </a:cubicBezTo>
                  <a:cubicBezTo>
                    <a:pt x="711498" y="1526104"/>
                    <a:pt x="759734" y="1568302"/>
                    <a:pt x="827955" y="1584404"/>
                  </a:cubicBezTo>
                  <a:cubicBezTo>
                    <a:pt x="876478" y="1595834"/>
                    <a:pt x="919538" y="1582895"/>
                    <a:pt x="961161" y="1561113"/>
                  </a:cubicBezTo>
                  <a:cubicBezTo>
                    <a:pt x="1087179" y="1495193"/>
                    <a:pt x="1124272" y="1364287"/>
                    <a:pt x="1107523" y="1234172"/>
                  </a:cubicBezTo>
                  <a:cubicBezTo>
                    <a:pt x="1100470" y="1174096"/>
                    <a:pt x="1080033" y="1116371"/>
                    <a:pt x="1047713" y="1065238"/>
                  </a:cubicBezTo>
                  <a:cubicBezTo>
                    <a:pt x="989197" y="973726"/>
                    <a:pt x="904874" y="917798"/>
                    <a:pt x="799200" y="895226"/>
                  </a:cubicBezTo>
                  <a:cubicBezTo>
                    <a:pt x="647806" y="862805"/>
                    <a:pt x="510215" y="892422"/>
                    <a:pt x="388655" y="990476"/>
                  </a:cubicBezTo>
                  <a:cubicBezTo>
                    <a:pt x="291104" y="1069120"/>
                    <a:pt x="238555" y="1175297"/>
                    <a:pt x="202540" y="1291825"/>
                  </a:cubicBezTo>
                  <a:cubicBezTo>
                    <a:pt x="155166" y="1445016"/>
                    <a:pt x="158114" y="1602879"/>
                    <a:pt x="159408" y="1760527"/>
                  </a:cubicBezTo>
                  <a:cubicBezTo>
                    <a:pt x="159408" y="1773539"/>
                    <a:pt x="169975" y="1785328"/>
                    <a:pt x="163290" y="1798987"/>
                  </a:cubicBezTo>
                  <a:cubicBezTo>
                    <a:pt x="-150496" y="1282624"/>
                    <a:pt x="9452" y="595027"/>
                    <a:pt x="459535" y="262406"/>
                  </a:cubicBezTo>
                  <a:cubicBezTo>
                    <a:pt x="363350" y="410565"/>
                    <a:pt x="274498" y="561671"/>
                    <a:pt x="259618" y="749296"/>
                  </a:cubicBezTo>
                  <a:cubicBezTo>
                    <a:pt x="333014" y="672952"/>
                    <a:pt x="407848" y="607966"/>
                    <a:pt x="494040" y="557430"/>
                  </a:cubicBezTo>
                  <a:cubicBezTo>
                    <a:pt x="585121" y="504018"/>
                    <a:pt x="680946" y="464911"/>
                    <a:pt x="787411" y="452547"/>
                  </a:cubicBezTo>
                  <a:cubicBezTo>
                    <a:pt x="958286" y="432706"/>
                    <a:pt x="1102634" y="492732"/>
                    <a:pt x="1235840" y="591432"/>
                  </a:cubicBezTo>
                  <a:cubicBezTo>
                    <a:pt x="1239938" y="594523"/>
                    <a:pt x="1245689" y="598621"/>
                    <a:pt x="1244251" y="604084"/>
                  </a:cubicBezTo>
                  <a:cubicBezTo>
                    <a:pt x="1242023" y="612495"/>
                    <a:pt x="1233900" y="608685"/>
                    <a:pt x="1228220" y="609260"/>
                  </a:cubicBezTo>
                  <a:cubicBezTo>
                    <a:pt x="1168770" y="615442"/>
                    <a:pt x="1113202" y="631976"/>
                    <a:pt x="1067698" y="672736"/>
                  </a:cubicBezTo>
                  <a:cubicBezTo>
                    <a:pt x="1030676" y="706163"/>
                    <a:pt x="1013135" y="748505"/>
                    <a:pt x="1008247" y="799401"/>
                  </a:cubicBezTo>
                  <a:cubicBezTo>
                    <a:pt x="1001562" y="868340"/>
                    <a:pt x="1016514" y="930882"/>
                    <a:pt x="1056195" y="985084"/>
                  </a:cubicBezTo>
                  <a:cubicBezTo>
                    <a:pt x="1101772" y="1047554"/>
                    <a:pt x="1166398" y="1087882"/>
                    <a:pt x="1238285" y="1114480"/>
                  </a:cubicBezTo>
                  <a:cubicBezTo>
                    <a:pt x="1311437" y="1141488"/>
                    <a:pt x="1390987" y="1146046"/>
                    <a:pt x="1466741" y="1127564"/>
                  </a:cubicBezTo>
                  <a:cubicBezTo>
                    <a:pt x="1566448" y="1104273"/>
                    <a:pt x="1641210" y="1042306"/>
                    <a:pt x="1701595" y="962224"/>
                  </a:cubicBezTo>
                  <a:cubicBezTo>
                    <a:pt x="1763842" y="880058"/>
                    <a:pt x="1796428" y="779236"/>
                    <a:pt x="1794042" y="676187"/>
                  </a:cubicBezTo>
                  <a:cubicBezTo>
                    <a:pt x="1792892" y="566416"/>
                    <a:pt x="1754360" y="467715"/>
                    <a:pt x="1690812" y="379079"/>
                  </a:cubicBezTo>
                  <a:cubicBezTo>
                    <a:pt x="1591609" y="240625"/>
                    <a:pt x="1456389" y="145446"/>
                    <a:pt x="1310459" y="63352"/>
                  </a:cubicBezTo>
                  <a:cubicBezTo>
                    <a:pt x="1274875" y="43367"/>
                    <a:pt x="1238572" y="24677"/>
                    <a:pt x="1202629" y="5195"/>
                  </a:cubicBezTo>
                  <a:cubicBezTo>
                    <a:pt x="1360061" y="-28591"/>
                    <a:pt x="1753354" y="107275"/>
                    <a:pt x="1918765" y="238899"/>
                  </a:cubicBezTo>
                  <a:cubicBezTo>
                    <a:pt x="2178277" y="445358"/>
                    <a:pt x="2335709" y="707457"/>
                    <a:pt x="2385382" y="1035046"/>
                  </a:cubicBezTo>
                  <a:cubicBezTo>
                    <a:pt x="2305229" y="874379"/>
                    <a:pt x="2215657" y="721332"/>
                    <a:pt x="2059735" y="612639"/>
                  </a:cubicBezTo>
                  <a:cubicBezTo>
                    <a:pt x="2069512" y="651530"/>
                    <a:pt x="2078929" y="684957"/>
                    <a:pt x="2086117" y="718887"/>
                  </a:cubicBezTo>
                  <a:cubicBezTo>
                    <a:pt x="2097548" y="771717"/>
                    <a:pt x="2104737" y="825366"/>
                    <a:pt x="2107683" y="879339"/>
                  </a:cubicBezTo>
                  <a:cubicBezTo>
                    <a:pt x="2112572" y="955402"/>
                    <a:pt x="2106893" y="1031768"/>
                    <a:pt x="2090862" y="1106285"/>
                  </a:cubicBezTo>
                  <a:cubicBezTo>
                    <a:pt x="2072028" y="1192399"/>
                    <a:pt x="2033928" y="1273149"/>
                    <a:pt x="1979509" y="1342505"/>
                  </a:cubicBezTo>
                  <a:cubicBezTo>
                    <a:pt x="1923222" y="1413530"/>
                    <a:pt x="1852198" y="1465504"/>
                    <a:pt x="1773123" y="1507845"/>
                  </a:cubicBezTo>
                  <a:cubicBezTo>
                    <a:pt x="1752779" y="1518700"/>
                    <a:pt x="1731141" y="1527111"/>
                    <a:pt x="1710222" y="1536600"/>
                  </a:cubicBezTo>
                  <a:cubicBezTo>
                    <a:pt x="1705190" y="1538900"/>
                    <a:pt x="1699870" y="1541919"/>
                    <a:pt x="1695844" y="1537031"/>
                  </a:cubicBezTo>
                  <a:cubicBezTo>
                    <a:pt x="1691818" y="1532143"/>
                    <a:pt x="1697426" y="1527183"/>
                    <a:pt x="1699151" y="1522654"/>
                  </a:cubicBezTo>
                  <a:cubicBezTo>
                    <a:pt x="1715239" y="1483173"/>
                    <a:pt x="1724455" y="1441235"/>
                    <a:pt x="1726396" y="1398649"/>
                  </a:cubicBezTo>
                  <a:cubicBezTo>
                    <a:pt x="1728193" y="1315979"/>
                    <a:pt x="1689662" y="1260626"/>
                    <a:pt x="1620651" y="1221664"/>
                  </a:cubicBezTo>
                  <a:cubicBezTo>
                    <a:pt x="1516702" y="1162788"/>
                    <a:pt x="1416420" y="1177238"/>
                    <a:pt x="1317432" y="1234891"/>
                  </a:cubicBezTo>
                  <a:cubicBezTo>
                    <a:pt x="1232685" y="1282336"/>
                    <a:pt x="1168095" y="1358989"/>
                    <a:pt x="1135702" y="1450551"/>
                  </a:cubicBezTo>
                  <a:cubicBezTo>
                    <a:pt x="1108098" y="1526967"/>
                    <a:pt x="1109751" y="1605252"/>
                    <a:pt x="1130311" y="1682817"/>
                  </a:cubicBezTo>
                  <a:cubicBezTo>
                    <a:pt x="1166973" y="1821056"/>
                    <a:pt x="1249499" y="1924788"/>
                    <a:pt x="1376882" y="1988768"/>
                  </a:cubicBezTo>
                  <a:cubicBezTo>
                    <a:pt x="1470982" y="2036069"/>
                    <a:pt x="1572199" y="2049081"/>
                    <a:pt x="1677729" y="2036069"/>
                  </a:cubicBezTo>
                  <a:cubicBezTo>
                    <a:pt x="1875561" y="2011628"/>
                    <a:pt x="2045214" y="1921050"/>
                    <a:pt x="2209691" y="1816455"/>
                  </a:cubicBezTo>
                  <a:cubicBezTo>
                    <a:pt x="2216161" y="1811998"/>
                    <a:pt x="2222343" y="1805600"/>
                    <a:pt x="2232120" y="1805456"/>
                  </a:cubicBezTo>
                  <a:close/>
                </a:path>
              </a:pathLst>
            </a:custGeom>
            <a:solidFill>
              <a:srgbClr val="D376F0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61" name="组合 460">
            <a:extLst>
              <a:ext uri="{FF2B5EF4-FFF2-40B4-BE49-F238E27FC236}">
                <a16:creationId xmlns:a16="http://schemas.microsoft.com/office/drawing/2014/main" id="{144F9942-A405-FC03-1E1A-196C7B928068}"/>
              </a:ext>
            </a:extLst>
          </p:cNvPr>
          <p:cNvGrpSpPr/>
          <p:nvPr/>
        </p:nvGrpSpPr>
        <p:grpSpPr>
          <a:xfrm>
            <a:off x="1799998" y="5778000"/>
            <a:ext cx="900000" cy="1080000"/>
            <a:chOff x="1799998" y="5778000"/>
            <a:chExt cx="900000" cy="1080000"/>
          </a:xfrm>
        </p:grpSpPr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FAE5F526-E79C-F78A-224A-67D1D10B97A5}"/>
                </a:ext>
              </a:extLst>
            </p:cNvPr>
            <p:cNvSpPr/>
            <p:nvPr/>
          </p:nvSpPr>
          <p:spPr>
            <a:xfrm>
              <a:off x="1799998" y="577800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7" name="2级件：*璃月神之眼底框">
              <a:extLst>
                <a:ext uri="{FF2B5EF4-FFF2-40B4-BE49-F238E27FC236}">
                  <a16:creationId xmlns:a16="http://schemas.microsoft.com/office/drawing/2014/main" id="{47EC08E5-3065-A20E-B1AD-A10F85D74B7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98088" y="5957091"/>
              <a:ext cx="703817" cy="703817"/>
              <a:chOff x="18005" y="126143"/>
              <a:chExt cx="828000" cy="828000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148" name="任意多边形: 形状 147">
                <a:extLst>
                  <a:ext uri="{FF2B5EF4-FFF2-40B4-BE49-F238E27FC236}">
                    <a16:creationId xmlns:a16="http://schemas.microsoft.com/office/drawing/2014/main" id="{0CA6E995-F6E4-1207-C9E8-D50F6399110A}"/>
                  </a:ext>
                </a:extLst>
              </p:cNvPr>
              <p:cNvSpPr/>
              <p:nvPr/>
            </p:nvSpPr>
            <p:spPr>
              <a:xfrm>
                <a:off x="80654" y="187473"/>
                <a:ext cx="702703" cy="702703"/>
              </a:xfrm>
              <a:custGeom>
                <a:avLst/>
                <a:gdLst>
                  <a:gd name="connsiteX0" fmla="*/ 411439 w 2160376"/>
                  <a:gd name="connsiteY0" fmla="*/ 225188 h 2160376"/>
                  <a:gd name="connsiteX1" fmla="*/ 225188 w 2160376"/>
                  <a:gd name="connsiteY1" fmla="*/ 411439 h 2160376"/>
                  <a:gd name="connsiteX2" fmla="*/ 225188 w 2160376"/>
                  <a:gd name="connsiteY2" fmla="*/ 1703937 h 2160376"/>
                  <a:gd name="connsiteX3" fmla="*/ 456439 w 2160376"/>
                  <a:gd name="connsiteY3" fmla="*/ 1935188 h 2160376"/>
                  <a:gd name="connsiteX4" fmla="*/ 1671439 w 2160376"/>
                  <a:gd name="connsiteY4" fmla="*/ 1935188 h 2160376"/>
                  <a:gd name="connsiteX5" fmla="*/ 1935188 w 2160376"/>
                  <a:gd name="connsiteY5" fmla="*/ 1671439 h 2160376"/>
                  <a:gd name="connsiteX6" fmla="*/ 1935188 w 2160376"/>
                  <a:gd name="connsiteY6" fmla="*/ 443937 h 2160376"/>
                  <a:gd name="connsiteX7" fmla="*/ 1716439 w 2160376"/>
                  <a:gd name="connsiteY7" fmla="*/ 225188 h 2160376"/>
                  <a:gd name="connsiteX8" fmla="*/ 540094 w 2160376"/>
                  <a:gd name="connsiteY8" fmla="*/ 0 h 2160376"/>
                  <a:gd name="connsiteX9" fmla="*/ 1620282 w 2160376"/>
                  <a:gd name="connsiteY9" fmla="*/ 0 h 2160376"/>
                  <a:gd name="connsiteX10" fmla="*/ 2160376 w 2160376"/>
                  <a:gd name="connsiteY10" fmla="*/ 540094 h 2160376"/>
                  <a:gd name="connsiteX11" fmla="*/ 2160376 w 2160376"/>
                  <a:gd name="connsiteY11" fmla="*/ 1620282 h 2160376"/>
                  <a:gd name="connsiteX12" fmla="*/ 1620282 w 2160376"/>
                  <a:gd name="connsiteY12" fmla="*/ 2160376 h 2160376"/>
                  <a:gd name="connsiteX13" fmla="*/ 540094 w 2160376"/>
                  <a:gd name="connsiteY13" fmla="*/ 2160376 h 2160376"/>
                  <a:gd name="connsiteX14" fmla="*/ 0 w 2160376"/>
                  <a:gd name="connsiteY14" fmla="*/ 1620282 h 2160376"/>
                  <a:gd name="connsiteX15" fmla="*/ 0 w 2160376"/>
                  <a:gd name="connsiteY15" fmla="*/ 540094 h 216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60376" h="2160376">
                    <a:moveTo>
                      <a:pt x="411439" y="225188"/>
                    </a:moveTo>
                    <a:lnTo>
                      <a:pt x="225188" y="411439"/>
                    </a:lnTo>
                    <a:lnTo>
                      <a:pt x="225188" y="1703937"/>
                    </a:lnTo>
                    <a:lnTo>
                      <a:pt x="456439" y="1935188"/>
                    </a:lnTo>
                    <a:lnTo>
                      <a:pt x="1671439" y="1935188"/>
                    </a:lnTo>
                    <a:lnTo>
                      <a:pt x="1935188" y="1671439"/>
                    </a:lnTo>
                    <a:lnTo>
                      <a:pt x="1935188" y="443937"/>
                    </a:lnTo>
                    <a:lnTo>
                      <a:pt x="1716439" y="225188"/>
                    </a:lnTo>
                    <a:close/>
                    <a:moveTo>
                      <a:pt x="540094" y="0"/>
                    </a:moveTo>
                    <a:lnTo>
                      <a:pt x="1620282" y="0"/>
                    </a:lnTo>
                    <a:lnTo>
                      <a:pt x="2160376" y="540094"/>
                    </a:lnTo>
                    <a:lnTo>
                      <a:pt x="2160376" y="1620282"/>
                    </a:lnTo>
                    <a:lnTo>
                      <a:pt x="1620282" y="2160376"/>
                    </a:lnTo>
                    <a:lnTo>
                      <a:pt x="540094" y="2160376"/>
                    </a:lnTo>
                    <a:lnTo>
                      <a:pt x="0" y="1620282"/>
                    </a:lnTo>
                    <a:lnTo>
                      <a:pt x="0" y="540094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49" name="任意多边形: 形状 148">
                <a:extLst>
                  <a:ext uri="{FF2B5EF4-FFF2-40B4-BE49-F238E27FC236}">
                    <a16:creationId xmlns:a16="http://schemas.microsoft.com/office/drawing/2014/main" id="{83AD420D-3912-F89E-1565-75BAB57C53E3}"/>
                  </a:ext>
                </a:extLst>
              </p:cNvPr>
              <p:cNvSpPr/>
              <p:nvPr/>
            </p:nvSpPr>
            <p:spPr>
              <a:xfrm>
                <a:off x="18005" y="126143"/>
                <a:ext cx="828000" cy="828000"/>
              </a:xfrm>
              <a:custGeom>
                <a:avLst/>
                <a:gdLst>
                  <a:gd name="connsiteX0" fmla="*/ 1272794 w 2545587"/>
                  <a:gd name="connsiteY0" fmla="*/ 0 h 2545588"/>
                  <a:gd name="connsiteX1" fmla="*/ 1654631 w 2545587"/>
                  <a:gd name="connsiteY1" fmla="*/ 381838 h 2545588"/>
                  <a:gd name="connsiteX2" fmla="*/ 1554834 w 2545587"/>
                  <a:gd name="connsiteY2" fmla="*/ 481635 h 2545588"/>
                  <a:gd name="connsiteX3" fmla="*/ 1625994 w 2545587"/>
                  <a:gd name="connsiteY3" fmla="*/ 552794 h 2545588"/>
                  <a:gd name="connsiteX4" fmla="*/ 1825586 w 2545587"/>
                  <a:gd name="connsiteY4" fmla="*/ 552794 h 2545588"/>
                  <a:gd name="connsiteX5" fmla="*/ 1992794 w 2545587"/>
                  <a:gd name="connsiteY5" fmla="*/ 720003 h 2545588"/>
                  <a:gd name="connsiteX6" fmla="*/ 1992794 w 2545587"/>
                  <a:gd name="connsiteY6" fmla="*/ 919595 h 2545588"/>
                  <a:gd name="connsiteX7" fmla="*/ 2061925 w 2545587"/>
                  <a:gd name="connsiteY7" fmla="*/ 988726 h 2545588"/>
                  <a:gd name="connsiteX8" fmla="*/ 2163750 w 2545587"/>
                  <a:gd name="connsiteY8" fmla="*/ 886902 h 2545588"/>
                  <a:gd name="connsiteX9" fmla="*/ 2545587 w 2545587"/>
                  <a:gd name="connsiteY9" fmla="*/ 1268739 h 2545588"/>
                  <a:gd name="connsiteX10" fmla="*/ 2163749 w 2545587"/>
                  <a:gd name="connsiteY10" fmla="*/ 1650576 h 2545588"/>
                  <a:gd name="connsiteX11" fmla="*/ 2061925 w 2545587"/>
                  <a:gd name="connsiteY11" fmla="*/ 1548753 h 2545588"/>
                  <a:gd name="connsiteX12" fmla="*/ 1992794 w 2545587"/>
                  <a:gd name="connsiteY12" fmla="*/ 1617884 h 2545588"/>
                  <a:gd name="connsiteX13" fmla="*/ 1992794 w 2545587"/>
                  <a:gd name="connsiteY13" fmla="*/ 1825587 h 2545588"/>
                  <a:gd name="connsiteX14" fmla="*/ 1825586 w 2545587"/>
                  <a:gd name="connsiteY14" fmla="*/ 1992795 h 2545588"/>
                  <a:gd name="connsiteX15" fmla="*/ 1617884 w 2545587"/>
                  <a:gd name="connsiteY15" fmla="*/ 1992795 h 2545588"/>
                  <a:gd name="connsiteX16" fmla="*/ 1550780 w 2545587"/>
                  <a:gd name="connsiteY16" fmla="*/ 2059899 h 2545588"/>
                  <a:gd name="connsiteX17" fmla="*/ 1654632 w 2545587"/>
                  <a:gd name="connsiteY17" fmla="*/ 2163751 h 2545588"/>
                  <a:gd name="connsiteX18" fmla="*/ 1272794 w 2545587"/>
                  <a:gd name="connsiteY18" fmla="*/ 2545588 h 2545588"/>
                  <a:gd name="connsiteX19" fmla="*/ 890957 w 2545587"/>
                  <a:gd name="connsiteY19" fmla="*/ 2163751 h 2545588"/>
                  <a:gd name="connsiteX20" fmla="*/ 994808 w 2545587"/>
                  <a:gd name="connsiteY20" fmla="*/ 2059899 h 2545588"/>
                  <a:gd name="connsiteX21" fmla="*/ 927704 w 2545587"/>
                  <a:gd name="connsiteY21" fmla="*/ 1992795 h 2545588"/>
                  <a:gd name="connsiteX22" fmla="*/ 720003 w 2545587"/>
                  <a:gd name="connsiteY22" fmla="*/ 1992796 h 2545588"/>
                  <a:gd name="connsiteX23" fmla="*/ 552794 w 2545587"/>
                  <a:gd name="connsiteY23" fmla="*/ 1825587 h 2545588"/>
                  <a:gd name="connsiteX24" fmla="*/ 552794 w 2545587"/>
                  <a:gd name="connsiteY24" fmla="*/ 1617885 h 2545588"/>
                  <a:gd name="connsiteX25" fmla="*/ 483662 w 2545587"/>
                  <a:gd name="connsiteY25" fmla="*/ 1548753 h 2545588"/>
                  <a:gd name="connsiteX26" fmla="*/ 381838 w 2545587"/>
                  <a:gd name="connsiteY26" fmla="*/ 1650576 h 2545588"/>
                  <a:gd name="connsiteX27" fmla="*/ 0 w 2545587"/>
                  <a:gd name="connsiteY27" fmla="*/ 1268738 h 2545588"/>
                  <a:gd name="connsiteX28" fmla="*/ 381838 w 2545587"/>
                  <a:gd name="connsiteY28" fmla="*/ 886901 h 2545588"/>
                  <a:gd name="connsiteX29" fmla="*/ 483663 w 2545587"/>
                  <a:gd name="connsiteY29" fmla="*/ 988725 h 2545588"/>
                  <a:gd name="connsiteX30" fmla="*/ 552794 w 2545587"/>
                  <a:gd name="connsiteY30" fmla="*/ 919593 h 2545588"/>
                  <a:gd name="connsiteX31" fmla="*/ 552794 w 2545587"/>
                  <a:gd name="connsiteY31" fmla="*/ 720003 h 2545588"/>
                  <a:gd name="connsiteX32" fmla="*/ 720002 w 2545587"/>
                  <a:gd name="connsiteY32" fmla="*/ 552794 h 2545588"/>
                  <a:gd name="connsiteX33" fmla="*/ 919594 w 2545587"/>
                  <a:gd name="connsiteY33" fmla="*/ 552794 h 2545588"/>
                  <a:gd name="connsiteX34" fmla="*/ 990753 w 2545587"/>
                  <a:gd name="connsiteY34" fmla="*/ 481635 h 2545588"/>
                  <a:gd name="connsiteX35" fmla="*/ 890956 w 2545587"/>
                  <a:gd name="connsiteY35" fmla="*/ 381838 h 254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545587" h="2545588">
                    <a:moveTo>
                      <a:pt x="1272794" y="0"/>
                    </a:moveTo>
                    <a:lnTo>
                      <a:pt x="1654631" y="381838"/>
                    </a:lnTo>
                    <a:lnTo>
                      <a:pt x="1554834" y="481635"/>
                    </a:lnTo>
                    <a:lnTo>
                      <a:pt x="1625994" y="552794"/>
                    </a:lnTo>
                    <a:lnTo>
                      <a:pt x="1825586" y="552794"/>
                    </a:lnTo>
                    <a:lnTo>
                      <a:pt x="1992794" y="720003"/>
                    </a:lnTo>
                    <a:lnTo>
                      <a:pt x="1992794" y="919595"/>
                    </a:lnTo>
                    <a:lnTo>
                      <a:pt x="2061925" y="988726"/>
                    </a:lnTo>
                    <a:lnTo>
                      <a:pt x="2163750" y="886902"/>
                    </a:lnTo>
                    <a:lnTo>
                      <a:pt x="2545587" y="1268739"/>
                    </a:lnTo>
                    <a:lnTo>
                      <a:pt x="2163749" y="1650576"/>
                    </a:lnTo>
                    <a:lnTo>
                      <a:pt x="2061925" y="1548753"/>
                    </a:lnTo>
                    <a:lnTo>
                      <a:pt x="1992794" y="1617884"/>
                    </a:lnTo>
                    <a:lnTo>
                      <a:pt x="1992794" y="1825587"/>
                    </a:lnTo>
                    <a:lnTo>
                      <a:pt x="1825586" y="1992795"/>
                    </a:lnTo>
                    <a:lnTo>
                      <a:pt x="1617884" y="1992795"/>
                    </a:lnTo>
                    <a:lnTo>
                      <a:pt x="1550780" y="2059899"/>
                    </a:lnTo>
                    <a:lnTo>
                      <a:pt x="1654632" y="2163751"/>
                    </a:lnTo>
                    <a:lnTo>
                      <a:pt x="1272794" y="2545588"/>
                    </a:lnTo>
                    <a:lnTo>
                      <a:pt x="890957" y="2163751"/>
                    </a:lnTo>
                    <a:lnTo>
                      <a:pt x="994808" y="2059899"/>
                    </a:lnTo>
                    <a:lnTo>
                      <a:pt x="927704" y="1992795"/>
                    </a:lnTo>
                    <a:lnTo>
                      <a:pt x="720003" y="1992796"/>
                    </a:lnTo>
                    <a:lnTo>
                      <a:pt x="552794" y="1825587"/>
                    </a:lnTo>
                    <a:lnTo>
                      <a:pt x="552794" y="1617885"/>
                    </a:lnTo>
                    <a:lnTo>
                      <a:pt x="483662" y="1548753"/>
                    </a:lnTo>
                    <a:lnTo>
                      <a:pt x="381838" y="1650576"/>
                    </a:lnTo>
                    <a:lnTo>
                      <a:pt x="0" y="1268738"/>
                    </a:lnTo>
                    <a:lnTo>
                      <a:pt x="381838" y="886901"/>
                    </a:lnTo>
                    <a:lnTo>
                      <a:pt x="483663" y="988725"/>
                    </a:lnTo>
                    <a:lnTo>
                      <a:pt x="552794" y="919593"/>
                    </a:lnTo>
                    <a:lnTo>
                      <a:pt x="552794" y="720003"/>
                    </a:lnTo>
                    <a:lnTo>
                      <a:pt x="720002" y="552794"/>
                    </a:lnTo>
                    <a:lnTo>
                      <a:pt x="919594" y="552794"/>
                    </a:lnTo>
                    <a:lnTo>
                      <a:pt x="990753" y="481635"/>
                    </a:lnTo>
                    <a:lnTo>
                      <a:pt x="890956" y="381838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4BD94769-E6E7-D766-128E-08ADDDB85E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5436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solidFill>
              <a:srgbClr val="D376F0"/>
            </a:solidFill>
            <a:ln>
              <a:solidFill>
                <a:srgbClr val="D376F0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2CD77438-2866-6C83-4BAE-7FF3F90E3E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95436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33" name="任意多边形: 形状 432">
              <a:extLst>
                <a:ext uri="{FF2B5EF4-FFF2-40B4-BE49-F238E27FC236}">
                  <a16:creationId xmlns:a16="http://schemas.microsoft.com/office/drawing/2014/main" id="{A126F552-17E4-EDBE-3013-8D93758934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5517" y="6152496"/>
              <a:ext cx="311001" cy="313009"/>
            </a:xfrm>
            <a:custGeom>
              <a:avLst/>
              <a:gdLst>
                <a:gd name="connsiteX0" fmla="*/ 2232120 w 2385381"/>
                <a:gd name="connsiteY0" fmla="*/ 1805456 h 2400777"/>
                <a:gd name="connsiteX1" fmla="*/ 747370 w 2385381"/>
                <a:gd name="connsiteY1" fmla="*/ 2308664 h 2400777"/>
                <a:gd name="connsiteX2" fmla="*/ 1278685 w 2385381"/>
                <a:gd name="connsiteY2" fmla="*/ 2240156 h 2400777"/>
                <a:gd name="connsiteX3" fmla="*/ 1179050 w 2385381"/>
                <a:gd name="connsiteY3" fmla="*/ 2212264 h 2400777"/>
                <a:gd name="connsiteX4" fmla="*/ 864977 w 2385381"/>
                <a:gd name="connsiteY4" fmla="*/ 2047427 h 2400777"/>
                <a:gd name="connsiteX5" fmla="*/ 654348 w 2385381"/>
                <a:gd name="connsiteY5" fmla="*/ 1681236 h 2400777"/>
                <a:gd name="connsiteX6" fmla="*/ 654348 w 2385381"/>
                <a:gd name="connsiteY6" fmla="*/ 1473196 h 2400777"/>
                <a:gd name="connsiteX7" fmla="*/ 658302 w 2385381"/>
                <a:gd name="connsiteY7" fmla="*/ 1461622 h 2400777"/>
                <a:gd name="connsiteX8" fmla="*/ 671386 w 2385381"/>
                <a:gd name="connsiteY8" fmla="*/ 1471902 h 2400777"/>
                <a:gd name="connsiteX9" fmla="*/ 827955 w 2385381"/>
                <a:gd name="connsiteY9" fmla="*/ 1584404 h 2400777"/>
                <a:gd name="connsiteX10" fmla="*/ 961161 w 2385381"/>
                <a:gd name="connsiteY10" fmla="*/ 1561113 h 2400777"/>
                <a:gd name="connsiteX11" fmla="*/ 1107523 w 2385381"/>
                <a:gd name="connsiteY11" fmla="*/ 1234172 h 2400777"/>
                <a:gd name="connsiteX12" fmla="*/ 1047713 w 2385381"/>
                <a:gd name="connsiteY12" fmla="*/ 1065238 h 2400777"/>
                <a:gd name="connsiteX13" fmla="*/ 799200 w 2385381"/>
                <a:gd name="connsiteY13" fmla="*/ 895226 h 2400777"/>
                <a:gd name="connsiteX14" fmla="*/ 388655 w 2385381"/>
                <a:gd name="connsiteY14" fmla="*/ 990476 h 2400777"/>
                <a:gd name="connsiteX15" fmla="*/ 202540 w 2385381"/>
                <a:gd name="connsiteY15" fmla="*/ 1291825 h 2400777"/>
                <a:gd name="connsiteX16" fmla="*/ 159408 w 2385381"/>
                <a:gd name="connsiteY16" fmla="*/ 1760527 h 2400777"/>
                <a:gd name="connsiteX17" fmla="*/ 163290 w 2385381"/>
                <a:gd name="connsiteY17" fmla="*/ 1798987 h 2400777"/>
                <a:gd name="connsiteX18" fmla="*/ 459535 w 2385381"/>
                <a:gd name="connsiteY18" fmla="*/ 262406 h 2400777"/>
                <a:gd name="connsiteX19" fmla="*/ 259618 w 2385381"/>
                <a:gd name="connsiteY19" fmla="*/ 749296 h 2400777"/>
                <a:gd name="connsiteX20" fmla="*/ 494040 w 2385381"/>
                <a:gd name="connsiteY20" fmla="*/ 557430 h 2400777"/>
                <a:gd name="connsiteX21" fmla="*/ 787411 w 2385381"/>
                <a:gd name="connsiteY21" fmla="*/ 452547 h 2400777"/>
                <a:gd name="connsiteX22" fmla="*/ 1235840 w 2385381"/>
                <a:gd name="connsiteY22" fmla="*/ 591432 h 2400777"/>
                <a:gd name="connsiteX23" fmla="*/ 1244251 w 2385381"/>
                <a:gd name="connsiteY23" fmla="*/ 604084 h 2400777"/>
                <a:gd name="connsiteX24" fmla="*/ 1228220 w 2385381"/>
                <a:gd name="connsiteY24" fmla="*/ 609260 h 2400777"/>
                <a:gd name="connsiteX25" fmla="*/ 1067698 w 2385381"/>
                <a:gd name="connsiteY25" fmla="*/ 672736 h 2400777"/>
                <a:gd name="connsiteX26" fmla="*/ 1008247 w 2385381"/>
                <a:gd name="connsiteY26" fmla="*/ 799401 h 2400777"/>
                <a:gd name="connsiteX27" fmla="*/ 1056195 w 2385381"/>
                <a:gd name="connsiteY27" fmla="*/ 985084 h 2400777"/>
                <a:gd name="connsiteX28" fmla="*/ 1238285 w 2385381"/>
                <a:gd name="connsiteY28" fmla="*/ 1114480 h 2400777"/>
                <a:gd name="connsiteX29" fmla="*/ 1466741 w 2385381"/>
                <a:gd name="connsiteY29" fmla="*/ 1127564 h 2400777"/>
                <a:gd name="connsiteX30" fmla="*/ 1701595 w 2385381"/>
                <a:gd name="connsiteY30" fmla="*/ 962224 h 2400777"/>
                <a:gd name="connsiteX31" fmla="*/ 1794042 w 2385381"/>
                <a:gd name="connsiteY31" fmla="*/ 676187 h 2400777"/>
                <a:gd name="connsiteX32" fmla="*/ 1690812 w 2385381"/>
                <a:gd name="connsiteY32" fmla="*/ 379079 h 2400777"/>
                <a:gd name="connsiteX33" fmla="*/ 1310459 w 2385381"/>
                <a:gd name="connsiteY33" fmla="*/ 63352 h 2400777"/>
                <a:gd name="connsiteX34" fmla="*/ 1202629 w 2385381"/>
                <a:gd name="connsiteY34" fmla="*/ 5195 h 2400777"/>
                <a:gd name="connsiteX35" fmla="*/ 1918765 w 2385381"/>
                <a:gd name="connsiteY35" fmla="*/ 238899 h 2400777"/>
                <a:gd name="connsiteX36" fmla="*/ 2385382 w 2385381"/>
                <a:gd name="connsiteY36" fmla="*/ 1035046 h 2400777"/>
                <a:gd name="connsiteX37" fmla="*/ 2059735 w 2385381"/>
                <a:gd name="connsiteY37" fmla="*/ 612639 h 2400777"/>
                <a:gd name="connsiteX38" fmla="*/ 2086117 w 2385381"/>
                <a:gd name="connsiteY38" fmla="*/ 718887 h 2400777"/>
                <a:gd name="connsiteX39" fmla="*/ 2107683 w 2385381"/>
                <a:gd name="connsiteY39" fmla="*/ 879339 h 2400777"/>
                <a:gd name="connsiteX40" fmla="*/ 2090862 w 2385381"/>
                <a:gd name="connsiteY40" fmla="*/ 1106285 h 2400777"/>
                <a:gd name="connsiteX41" fmla="*/ 1979509 w 2385381"/>
                <a:gd name="connsiteY41" fmla="*/ 1342505 h 2400777"/>
                <a:gd name="connsiteX42" fmla="*/ 1773123 w 2385381"/>
                <a:gd name="connsiteY42" fmla="*/ 1507845 h 2400777"/>
                <a:gd name="connsiteX43" fmla="*/ 1710222 w 2385381"/>
                <a:gd name="connsiteY43" fmla="*/ 1536600 h 2400777"/>
                <a:gd name="connsiteX44" fmla="*/ 1695844 w 2385381"/>
                <a:gd name="connsiteY44" fmla="*/ 1537031 h 2400777"/>
                <a:gd name="connsiteX45" fmla="*/ 1699151 w 2385381"/>
                <a:gd name="connsiteY45" fmla="*/ 1522654 h 2400777"/>
                <a:gd name="connsiteX46" fmla="*/ 1726396 w 2385381"/>
                <a:gd name="connsiteY46" fmla="*/ 1398649 h 2400777"/>
                <a:gd name="connsiteX47" fmla="*/ 1620651 w 2385381"/>
                <a:gd name="connsiteY47" fmla="*/ 1221664 h 2400777"/>
                <a:gd name="connsiteX48" fmla="*/ 1317432 w 2385381"/>
                <a:gd name="connsiteY48" fmla="*/ 1234891 h 2400777"/>
                <a:gd name="connsiteX49" fmla="*/ 1135702 w 2385381"/>
                <a:gd name="connsiteY49" fmla="*/ 1450551 h 2400777"/>
                <a:gd name="connsiteX50" fmla="*/ 1130311 w 2385381"/>
                <a:gd name="connsiteY50" fmla="*/ 1682817 h 2400777"/>
                <a:gd name="connsiteX51" fmla="*/ 1376882 w 2385381"/>
                <a:gd name="connsiteY51" fmla="*/ 1988768 h 2400777"/>
                <a:gd name="connsiteX52" fmla="*/ 1677729 w 2385381"/>
                <a:gd name="connsiteY52" fmla="*/ 2036069 h 2400777"/>
                <a:gd name="connsiteX53" fmla="*/ 2209691 w 2385381"/>
                <a:gd name="connsiteY53" fmla="*/ 1816455 h 2400777"/>
                <a:gd name="connsiteX54" fmla="*/ 2232120 w 2385381"/>
                <a:gd name="connsiteY54" fmla="*/ 1805456 h 240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385381" h="2400777">
                  <a:moveTo>
                    <a:pt x="2232120" y="1805456"/>
                  </a:moveTo>
                  <a:cubicBezTo>
                    <a:pt x="1954134" y="2312762"/>
                    <a:pt x="1284221" y="2543374"/>
                    <a:pt x="747370" y="2308664"/>
                  </a:cubicBezTo>
                  <a:cubicBezTo>
                    <a:pt x="928956" y="2320885"/>
                    <a:pt x="1105797" y="2322394"/>
                    <a:pt x="1278685" y="2240156"/>
                  </a:cubicBezTo>
                  <a:cubicBezTo>
                    <a:pt x="1240801" y="2229588"/>
                    <a:pt x="1209674" y="2221753"/>
                    <a:pt x="1179050" y="2212264"/>
                  </a:cubicBezTo>
                  <a:cubicBezTo>
                    <a:pt x="1064031" y="2176320"/>
                    <a:pt x="956992" y="2124706"/>
                    <a:pt x="864977" y="2047427"/>
                  </a:cubicBezTo>
                  <a:cubicBezTo>
                    <a:pt x="751036" y="1951746"/>
                    <a:pt x="674980" y="1831767"/>
                    <a:pt x="654348" y="1681236"/>
                  </a:cubicBezTo>
                  <a:cubicBezTo>
                    <a:pt x="645901" y="1612146"/>
                    <a:pt x="645901" y="1542286"/>
                    <a:pt x="654348" y="1473196"/>
                  </a:cubicBezTo>
                  <a:cubicBezTo>
                    <a:pt x="654780" y="1469026"/>
                    <a:pt x="652911" y="1463131"/>
                    <a:pt x="658302" y="1461622"/>
                  </a:cubicBezTo>
                  <a:cubicBezTo>
                    <a:pt x="666425" y="1459393"/>
                    <a:pt x="667791" y="1467013"/>
                    <a:pt x="671386" y="1471902"/>
                  </a:cubicBezTo>
                  <a:cubicBezTo>
                    <a:pt x="711498" y="1526104"/>
                    <a:pt x="759734" y="1568302"/>
                    <a:pt x="827955" y="1584404"/>
                  </a:cubicBezTo>
                  <a:cubicBezTo>
                    <a:pt x="876478" y="1595834"/>
                    <a:pt x="919538" y="1582895"/>
                    <a:pt x="961161" y="1561113"/>
                  </a:cubicBezTo>
                  <a:cubicBezTo>
                    <a:pt x="1087179" y="1495193"/>
                    <a:pt x="1124272" y="1364287"/>
                    <a:pt x="1107523" y="1234172"/>
                  </a:cubicBezTo>
                  <a:cubicBezTo>
                    <a:pt x="1100470" y="1174096"/>
                    <a:pt x="1080033" y="1116371"/>
                    <a:pt x="1047713" y="1065238"/>
                  </a:cubicBezTo>
                  <a:cubicBezTo>
                    <a:pt x="989197" y="973726"/>
                    <a:pt x="904874" y="917798"/>
                    <a:pt x="799200" y="895226"/>
                  </a:cubicBezTo>
                  <a:cubicBezTo>
                    <a:pt x="647806" y="862805"/>
                    <a:pt x="510215" y="892422"/>
                    <a:pt x="388655" y="990476"/>
                  </a:cubicBezTo>
                  <a:cubicBezTo>
                    <a:pt x="291104" y="1069120"/>
                    <a:pt x="238555" y="1175297"/>
                    <a:pt x="202540" y="1291825"/>
                  </a:cubicBezTo>
                  <a:cubicBezTo>
                    <a:pt x="155166" y="1445016"/>
                    <a:pt x="158114" y="1602879"/>
                    <a:pt x="159408" y="1760527"/>
                  </a:cubicBezTo>
                  <a:cubicBezTo>
                    <a:pt x="159408" y="1773539"/>
                    <a:pt x="169975" y="1785328"/>
                    <a:pt x="163290" y="1798987"/>
                  </a:cubicBezTo>
                  <a:cubicBezTo>
                    <a:pt x="-150496" y="1282624"/>
                    <a:pt x="9452" y="595027"/>
                    <a:pt x="459535" y="262406"/>
                  </a:cubicBezTo>
                  <a:cubicBezTo>
                    <a:pt x="363350" y="410565"/>
                    <a:pt x="274498" y="561671"/>
                    <a:pt x="259618" y="749296"/>
                  </a:cubicBezTo>
                  <a:cubicBezTo>
                    <a:pt x="333014" y="672952"/>
                    <a:pt x="407848" y="607966"/>
                    <a:pt x="494040" y="557430"/>
                  </a:cubicBezTo>
                  <a:cubicBezTo>
                    <a:pt x="585121" y="504018"/>
                    <a:pt x="680946" y="464911"/>
                    <a:pt x="787411" y="452547"/>
                  </a:cubicBezTo>
                  <a:cubicBezTo>
                    <a:pt x="958286" y="432706"/>
                    <a:pt x="1102634" y="492732"/>
                    <a:pt x="1235840" y="591432"/>
                  </a:cubicBezTo>
                  <a:cubicBezTo>
                    <a:pt x="1239938" y="594523"/>
                    <a:pt x="1245689" y="598621"/>
                    <a:pt x="1244251" y="604084"/>
                  </a:cubicBezTo>
                  <a:cubicBezTo>
                    <a:pt x="1242023" y="612495"/>
                    <a:pt x="1233900" y="608685"/>
                    <a:pt x="1228220" y="609260"/>
                  </a:cubicBezTo>
                  <a:cubicBezTo>
                    <a:pt x="1168770" y="615442"/>
                    <a:pt x="1113202" y="631976"/>
                    <a:pt x="1067698" y="672736"/>
                  </a:cubicBezTo>
                  <a:cubicBezTo>
                    <a:pt x="1030676" y="706163"/>
                    <a:pt x="1013135" y="748505"/>
                    <a:pt x="1008247" y="799401"/>
                  </a:cubicBezTo>
                  <a:cubicBezTo>
                    <a:pt x="1001562" y="868340"/>
                    <a:pt x="1016514" y="930882"/>
                    <a:pt x="1056195" y="985084"/>
                  </a:cubicBezTo>
                  <a:cubicBezTo>
                    <a:pt x="1101772" y="1047554"/>
                    <a:pt x="1166398" y="1087882"/>
                    <a:pt x="1238285" y="1114480"/>
                  </a:cubicBezTo>
                  <a:cubicBezTo>
                    <a:pt x="1311437" y="1141488"/>
                    <a:pt x="1390987" y="1146046"/>
                    <a:pt x="1466741" y="1127564"/>
                  </a:cubicBezTo>
                  <a:cubicBezTo>
                    <a:pt x="1566448" y="1104273"/>
                    <a:pt x="1641210" y="1042306"/>
                    <a:pt x="1701595" y="962224"/>
                  </a:cubicBezTo>
                  <a:cubicBezTo>
                    <a:pt x="1763842" y="880058"/>
                    <a:pt x="1796428" y="779236"/>
                    <a:pt x="1794042" y="676187"/>
                  </a:cubicBezTo>
                  <a:cubicBezTo>
                    <a:pt x="1792892" y="566416"/>
                    <a:pt x="1754360" y="467715"/>
                    <a:pt x="1690812" y="379079"/>
                  </a:cubicBezTo>
                  <a:cubicBezTo>
                    <a:pt x="1591609" y="240625"/>
                    <a:pt x="1456389" y="145446"/>
                    <a:pt x="1310459" y="63352"/>
                  </a:cubicBezTo>
                  <a:cubicBezTo>
                    <a:pt x="1274875" y="43367"/>
                    <a:pt x="1238572" y="24677"/>
                    <a:pt x="1202629" y="5195"/>
                  </a:cubicBezTo>
                  <a:cubicBezTo>
                    <a:pt x="1360061" y="-28591"/>
                    <a:pt x="1753354" y="107275"/>
                    <a:pt x="1918765" y="238899"/>
                  </a:cubicBezTo>
                  <a:cubicBezTo>
                    <a:pt x="2178277" y="445358"/>
                    <a:pt x="2335709" y="707457"/>
                    <a:pt x="2385382" y="1035046"/>
                  </a:cubicBezTo>
                  <a:cubicBezTo>
                    <a:pt x="2305229" y="874379"/>
                    <a:pt x="2215657" y="721332"/>
                    <a:pt x="2059735" y="612639"/>
                  </a:cubicBezTo>
                  <a:cubicBezTo>
                    <a:pt x="2069512" y="651530"/>
                    <a:pt x="2078929" y="684957"/>
                    <a:pt x="2086117" y="718887"/>
                  </a:cubicBezTo>
                  <a:cubicBezTo>
                    <a:pt x="2097548" y="771717"/>
                    <a:pt x="2104737" y="825366"/>
                    <a:pt x="2107683" y="879339"/>
                  </a:cubicBezTo>
                  <a:cubicBezTo>
                    <a:pt x="2112572" y="955402"/>
                    <a:pt x="2106893" y="1031768"/>
                    <a:pt x="2090862" y="1106285"/>
                  </a:cubicBezTo>
                  <a:cubicBezTo>
                    <a:pt x="2072028" y="1192399"/>
                    <a:pt x="2033928" y="1273149"/>
                    <a:pt x="1979509" y="1342505"/>
                  </a:cubicBezTo>
                  <a:cubicBezTo>
                    <a:pt x="1923222" y="1413530"/>
                    <a:pt x="1852198" y="1465504"/>
                    <a:pt x="1773123" y="1507845"/>
                  </a:cubicBezTo>
                  <a:cubicBezTo>
                    <a:pt x="1752779" y="1518700"/>
                    <a:pt x="1731141" y="1527111"/>
                    <a:pt x="1710222" y="1536600"/>
                  </a:cubicBezTo>
                  <a:cubicBezTo>
                    <a:pt x="1705190" y="1538900"/>
                    <a:pt x="1699870" y="1541919"/>
                    <a:pt x="1695844" y="1537031"/>
                  </a:cubicBezTo>
                  <a:cubicBezTo>
                    <a:pt x="1691818" y="1532143"/>
                    <a:pt x="1697426" y="1527183"/>
                    <a:pt x="1699151" y="1522654"/>
                  </a:cubicBezTo>
                  <a:cubicBezTo>
                    <a:pt x="1715239" y="1483173"/>
                    <a:pt x="1724455" y="1441235"/>
                    <a:pt x="1726396" y="1398649"/>
                  </a:cubicBezTo>
                  <a:cubicBezTo>
                    <a:pt x="1728193" y="1315979"/>
                    <a:pt x="1689662" y="1260626"/>
                    <a:pt x="1620651" y="1221664"/>
                  </a:cubicBezTo>
                  <a:cubicBezTo>
                    <a:pt x="1516702" y="1162788"/>
                    <a:pt x="1416420" y="1177238"/>
                    <a:pt x="1317432" y="1234891"/>
                  </a:cubicBezTo>
                  <a:cubicBezTo>
                    <a:pt x="1232685" y="1282336"/>
                    <a:pt x="1168095" y="1358989"/>
                    <a:pt x="1135702" y="1450551"/>
                  </a:cubicBezTo>
                  <a:cubicBezTo>
                    <a:pt x="1108098" y="1526967"/>
                    <a:pt x="1109751" y="1605252"/>
                    <a:pt x="1130311" y="1682817"/>
                  </a:cubicBezTo>
                  <a:cubicBezTo>
                    <a:pt x="1166973" y="1821056"/>
                    <a:pt x="1249499" y="1924788"/>
                    <a:pt x="1376882" y="1988768"/>
                  </a:cubicBezTo>
                  <a:cubicBezTo>
                    <a:pt x="1470982" y="2036069"/>
                    <a:pt x="1572199" y="2049081"/>
                    <a:pt x="1677729" y="2036069"/>
                  </a:cubicBezTo>
                  <a:cubicBezTo>
                    <a:pt x="1875561" y="2011628"/>
                    <a:pt x="2045214" y="1921050"/>
                    <a:pt x="2209691" y="1816455"/>
                  </a:cubicBezTo>
                  <a:cubicBezTo>
                    <a:pt x="2216161" y="1811998"/>
                    <a:pt x="2222343" y="1805600"/>
                    <a:pt x="2232120" y="1805456"/>
                  </a:cubicBezTo>
                  <a:close/>
                </a:path>
              </a:pathLst>
            </a:custGeom>
            <a:solidFill>
              <a:srgbClr val="D376F0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83" name="组合 482">
            <a:extLst>
              <a:ext uri="{FF2B5EF4-FFF2-40B4-BE49-F238E27FC236}">
                <a16:creationId xmlns:a16="http://schemas.microsoft.com/office/drawing/2014/main" id="{6C6AA58A-F77C-E9ED-86BB-4D18DDAD98CB}"/>
              </a:ext>
            </a:extLst>
          </p:cNvPr>
          <p:cNvGrpSpPr/>
          <p:nvPr/>
        </p:nvGrpSpPr>
        <p:grpSpPr>
          <a:xfrm>
            <a:off x="2699999" y="1080000"/>
            <a:ext cx="900000" cy="1080000"/>
            <a:chOff x="2699999" y="1080000"/>
            <a:chExt cx="900000" cy="1080000"/>
          </a:xfrm>
        </p:grpSpPr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8B99DFEC-00DC-C375-C0A6-541A0FCD96EC}"/>
                </a:ext>
              </a:extLst>
            </p:cNvPr>
            <p:cNvSpPr/>
            <p:nvPr/>
          </p:nvSpPr>
          <p:spPr>
            <a:xfrm>
              <a:off x="2699999" y="108000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8" name="2级件：*稻妻神之眼底框">
              <a:extLst>
                <a:ext uri="{FF2B5EF4-FFF2-40B4-BE49-F238E27FC236}">
                  <a16:creationId xmlns:a16="http://schemas.microsoft.com/office/drawing/2014/main" id="{ACA27807-59F6-4CD7-F665-2AF6020B3B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20222" y="1191707"/>
              <a:ext cx="662726" cy="775057"/>
              <a:chOff x="41935" y="9852"/>
              <a:chExt cx="769557" cy="900000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193" name="任意多边形: 形状 192">
                <a:extLst>
                  <a:ext uri="{FF2B5EF4-FFF2-40B4-BE49-F238E27FC236}">
                    <a16:creationId xmlns:a16="http://schemas.microsoft.com/office/drawing/2014/main" id="{E8EBBB1B-CCE5-A155-8E46-50A5C6889EB9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41935" y="95537"/>
                <a:ext cx="769557" cy="677610"/>
              </a:xfrm>
              <a:custGeom>
                <a:avLst/>
                <a:gdLst>
                  <a:gd name="connsiteX0" fmla="*/ 1371080 w 2721080"/>
                  <a:gd name="connsiteY0" fmla="*/ 0 h 2395960"/>
                  <a:gd name="connsiteX1" fmla="*/ 1360540 w 2721080"/>
                  <a:gd name="connsiteY1" fmla="*/ 497 h 2395960"/>
                  <a:gd name="connsiteX2" fmla="*/ 1350000 w 2721080"/>
                  <a:gd name="connsiteY2" fmla="*/ 0 h 2395960"/>
                  <a:gd name="connsiteX3" fmla="*/ 0 w 2721080"/>
                  <a:gd name="connsiteY3" fmla="*/ 1260000 h 2395960"/>
                  <a:gd name="connsiteX4" fmla="*/ 706510 w 2721080"/>
                  <a:gd name="connsiteY4" fmla="*/ 2367925 h 2395960"/>
                  <a:gd name="connsiteX5" fmla="*/ 768864 w 2721080"/>
                  <a:gd name="connsiteY5" fmla="*/ 2395960 h 2395960"/>
                  <a:gd name="connsiteX6" fmla="*/ 696361 w 2721080"/>
                  <a:gd name="connsiteY6" fmla="*/ 2306725 h 2395960"/>
                  <a:gd name="connsiteX7" fmla="*/ 650660 w 2721080"/>
                  <a:gd name="connsiteY7" fmla="*/ 2272551 h 2395960"/>
                  <a:gd name="connsiteX8" fmla="*/ 379235 w 2721080"/>
                  <a:gd name="connsiteY8" fmla="*/ 1943343 h 2395960"/>
                  <a:gd name="connsiteX9" fmla="*/ 347374 w 2721080"/>
                  <a:gd name="connsiteY9" fmla="*/ 1877202 h 2395960"/>
                  <a:gd name="connsiteX10" fmla="*/ 180000 w 2721080"/>
                  <a:gd name="connsiteY10" fmla="*/ 1671204 h 2395960"/>
                  <a:gd name="connsiteX11" fmla="*/ 276187 w 2721080"/>
                  <a:gd name="connsiteY11" fmla="*/ 1671204 h 2395960"/>
                  <a:gd name="connsiteX12" fmla="*/ 267213 w 2721080"/>
                  <a:gd name="connsiteY12" fmla="*/ 1636304 h 2395960"/>
                  <a:gd name="connsiteX13" fmla="*/ 244540 w 2721080"/>
                  <a:gd name="connsiteY13" fmla="*/ 1411391 h 2395960"/>
                  <a:gd name="connsiteX14" fmla="*/ 1360540 w 2721080"/>
                  <a:gd name="connsiteY14" fmla="*/ 295391 h 2395960"/>
                  <a:gd name="connsiteX15" fmla="*/ 2476540 w 2721080"/>
                  <a:gd name="connsiteY15" fmla="*/ 1411391 h 2395960"/>
                  <a:gd name="connsiteX16" fmla="*/ 2453867 w 2721080"/>
                  <a:gd name="connsiteY16" fmla="*/ 1636304 h 2395960"/>
                  <a:gd name="connsiteX17" fmla="*/ 2444893 w 2721080"/>
                  <a:gd name="connsiteY17" fmla="*/ 1671204 h 2395960"/>
                  <a:gd name="connsiteX18" fmla="*/ 2541080 w 2721080"/>
                  <a:gd name="connsiteY18" fmla="*/ 1671204 h 2395960"/>
                  <a:gd name="connsiteX19" fmla="*/ 2373706 w 2721080"/>
                  <a:gd name="connsiteY19" fmla="*/ 1877202 h 2395960"/>
                  <a:gd name="connsiteX20" fmla="*/ 2341845 w 2721080"/>
                  <a:gd name="connsiteY20" fmla="*/ 1943343 h 2395960"/>
                  <a:gd name="connsiteX21" fmla="*/ 2070420 w 2721080"/>
                  <a:gd name="connsiteY21" fmla="*/ 2272551 h 2395960"/>
                  <a:gd name="connsiteX22" fmla="*/ 2024719 w 2721080"/>
                  <a:gd name="connsiteY22" fmla="*/ 2306725 h 2395960"/>
                  <a:gd name="connsiteX23" fmla="*/ 1952216 w 2721080"/>
                  <a:gd name="connsiteY23" fmla="*/ 2395960 h 2395960"/>
                  <a:gd name="connsiteX24" fmla="*/ 2014570 w 2721080"/>
                  <a:gd name="connsiteY24" fmla="*/ 2367925 h 2395960"/>
                  <a:gd name="connsiteX25" fmla="*/ 2721080 w 2721080"/>
                  <a:gd name="connsiteY25" fmla="*/ 1260000 h 2395960"/>
                  <a:gd name="connsiteX26" fmla="*/ 1371080 w 2721080"/>
                  <a:gd name="connsiteY26" fmla="*/ 0 h 239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21080" h="2395960">
                    <a:moveTo>
                      <a:pt x="1371080" y="0"/>
                    </a:moveTo>
                    <a:lnTo>
                      <a:pt x="1360540" y="497"/>
                    </a:lnTo>
                    <a:lnTo>
                      <a:pt x="1350000" y="0"/>
                    </a:lnTo>
                    <a:cubicBezTo>
                      <a:pt x="604416" y="0"/>
                      <a:pt x="0" y="564121"/>
                      <a:pt x="0" y="1260000"/>
                    </a:cubicBezTo>
                    <a:cubicBezTo>
                      <a:pt x="0" y="1738417"/>
                      <a:pt x="285681" y="2154557"/>
                      <a:pt x="706510" y="2367925"/>
                    </a:cubicBezTo>
                    <a:lnTo>
                      <a:pt x="768864" y="2395960"/>
                    </a:lnTo>
                    <a:lnTo>
                      <a:pt x="696361" y="2306725"/>
                    </a:lnTo>
                    <a:lnTo>
                      <a:pt x="650660" y="2272551"/>
                    </a:lnTo>
                    <a:cubicBezTo>
                      <a:pt x="540426" y="2181577"/>
                      <a:pt x="447956" y="2069847"/>
                      <a:pt x="379235" y="1943343"/>
                    </a:cubicBezTo>
                    <a:lnTo>
                      <a:pt x="347374" y="1877202"/>
                    </a:lnTo>
                    <a:lnTo>
                      <a:pt x="180000" y="1671204"/>
                    </a:lnTo>
                    <a:lnTo>
                      <a:pt x="276187" y="1671204"/>
                    </a:lnTo>
                    <a:lnTo>
                      <a:pt x="267213" y="1636304"/>
                    </a:lnTo>
                    <a:cubicBezTo>
                      <a:pt x="252347" y="1563655"/>
                      <a:pt x="244540" y="1488435"/>
                      <a:pt x="244540" y="1411391"/>
                    </a:cubicBezTo>
                    <a:cubicBezTo>
                      <a:pt x="244540" y="795041"/>
                      <a:pt x="744190" y="295391"/>
                      <a:pt x="1360540" y="295391"/>
                    </a:cubicBezTo>
                    <a:cubicBezTo>
                      <a:pt x="1976890" y="295391"/>
                      <a:pt x="2476540" y="795041"/>
                      <a:pt x="2476540" y="1411391"/>
                    </a:cubicBezTo>
                    <a:cubicBezTo>
                      <a:pt x="2476540" y="1488435"/>
                      <a:pt x="2468733" y="1563655"/>
                      <a:pt x="2453867" y="1636304"/>
                    </a:cubicBezTo>
                    <a:lnTo>
                      <a:pt x="2444893" y="1671204"/>
                    </a:lnTo>
                    <a:lnTo>
                      <a:pt x="2541080" y="1671204"/>
                    </a:lnTo>
                    <a:lnTo>
                      <a:pt x="2373706" y="1877202"/>
                    </a:lnTo>
                    <a:lnTo>
                      <a:pt x="2341845" y="1943343"/>
                    </a:lnTo>
                    <a:cubicBezTo>
                      <a:pt x="2273124" y="2069847"/>
                      <a:pt x="2180654" y="2181577"/>
                      <a:pt x="2070420" y="2272551"/>
                    </a:cubicBezTo>
                    <a:lnTo>
                      <a:pt x="2024719" y="2306725"/>
                    </a:lnTo>
                    <a:lnTo>
                      <a:pt x="1952216" y="2395960"/>
                    </a:lnTo>
                    <a:lnTo>
                      <a:pt x="2014570" y="2367925"/>
                    </a:lnTo>
                    <a:cubicBezTo>
                      <a:pt x="2435399" y="2154557"/>
                      <a:pt x="2721080" y="1738417"/>
                      <a:pt x="2721080" y="1260000"/>
                    </a:cubicBezTo>
                    <a:cubicBezTo>
                      <a:pt x="2721080" y="564121"/>
                      <a:pt x="2116664" y="0"/>
                      <a:pt x="137108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任意多边形: 形状 193">
                <a:extLst>
                  <a:ext uri="{FF2B5EF4-FFF2-40B4-BE49-F238E27FC236}">
                    <a16:creationId xmlns:a16="http://schemas.microsoft.com/office/drawing/2014/main" id="{3F2B1024-3837-35A2-0A06-43483DB9D3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388" y="146443"/>
                <a:ext cx="712688" cy="421732"/>
              </a:xfrm>
              <a:custGeom>
                <a:avLst/>
                <a:gdLst>
                  <a:gd name="connsiteX0" fmla="*/ 1260000 w 2520000"/>
                  <a:gd name="connsiteY0" fmla="*/ 0 h 1491204"/>
                  <a:gd name="connsiteX1" fmla="*/ 2520000 w 2520000"/>
                  <a:gd name="connsiteY1" fmla="*/ 1170000 h 1491204"/>
                  <a:gd name="connsiteX2" fmla="*/ 2494401 w 2520000"/>
                  <a:gd name="connsiteY2" fmla="*/ 1405796 h 1491204"/>
                  <a:gd name="connsiteX3" fmla="*/ 2470751 w 2520000"/>
                  <a:gd name="connsiteY3" fmla="*/ 1491204 h 1491204"/>
                  <a:gd name="connsiteX4" fmla="*/ 2351718 w 2520000"/>
                  <a:gd name="connsiteY4" fmla="*/ 1491204 h 1491204"/>
                  <a:gd name="connsiteX5" fmla="*/ 2360692 w 2520000"/>
                  <a:gd name="connsiteY5" fmla="*/ 1456304 h 1491204"/>
                  <a:gd name="connsiteX6" fmla="*/ 2383365 w 2520000"/>
                  <a:gd name="connsiteY6" fmla="*/ 1231391 h 1491204"/>
                  <a:gd name="connsiteX7" fmla="*/ 1267365 w 2520000"/>
                  <a:gd name="connsiteY7" fmla="*/ 115391 h 1491204"/>
                  <a:gd name="connsiteX8" fmla="*/ 151365 w 2520000"/>
                  <a:gd name="connsiteY8" fmla="*/ 1231391 h 1491204"/>
                  <a:gd name="connsiteX9" fmla="*/ 174038 w 2520000"/>
                  <a:gd name="connsiteY9" fmla="*/ 1456304 h 1491204"/>
                  <a:gd name="connsiteX10" fmla="*/ 183012 w 2520000"/>
                  <a:gd name="connsiteY10" fmla="*/ 1491204 h 1491204"/>
                  <a:gd name="connsiteX11" fmla="*/ 49249 w 2520000"/>
                  <a:gd name="connsiteY11" fmla="*/ 1491204 h 1491204"/>
                  <a:gd name="connsiteX12" fmla="*/ 25599 w 2520000"/>
                  <a:gd name="connsiteY12" fmla="*/ 1405796 h 1491204"/>
                  <a:gd name="connsiteX13" fmla="*/ 0 w 2520000"/>
                  <a:gd name="connsiteY13" fmla="*/ 1170000 h 1491204"/>
                  <a:gd name="connsiteX14" fmla="*/ 1260000 w 2520000"/>
                  <a:gd name="connsiteY14" fmla="*/ 0 h 1491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00" h="1491204">
                    <a:moveTo>
                      <a:pt x="1260000" y="0"/>
                    </a:moveTo>
                    <a:cubicBezTo>
                      <a:pt x="1955879" y="0"/>
                      <a:pt x="2520000" y="523827"/>
                      <a:pt x="2520000" y="1170000"/>
                    </a:cubicBezTo>
                    <a:cubicBezTo>
                      <a:pt x="2520000" y="1250772"/>
                      <a:pt x="2511186" y="1329632"/>
                      <a:pt x="2494401" y="1405796"/>
                    </a:cubicBezTo>
                    <a:lnTo>
                      <a:pt x="2470751" y="1491204"/>
                    </a:lnTo>
                    <a:lnTo>
                      <a:pt x="2351718" y="1491204"/>
                    </a:lnTo>
                    <a:lnTo>
                      <a:pt x="2360692" y="1456304"/>
                    </a:lnTo>
                    <a:cubicBezTo>
                      <a:pt x="2375558" y="1383655"/>
                      <a:pt x="2383365" y="1308435"/>
                      <a:pt x="2383365" y="1231391"/>
                    </a:cubicBezTo>
                    <a:cubicBezTo>
                      <a:pt x="2383365" y="615041"/>
                      <a:pt x="1883715" y="115391"/>
                      <a:pt x="1267365" y="115391"/>
                    </a:cubicBezTo>
                    <a:cubicBezTo>
                      <a:pt x="651015" y="115391"/>
                      <a:pt x="151365" y="615041"/>
                      <a:pt x="151365" y="1231391"/>
                    </a:cubicBezTo>
                    <a:cubicBezTo>
                      <a:pt x="151365" y="1308435"/>
                      <a:pt x="159172" y="1383655"/>
                      <a:pt x="174038" y="1456304"/>
                    </a:cubicBezTo>
                    <a:lnTo>
                      <a:pt x="183012" y="1491204"/>
                    </a:lnTo>
                    <a:lnTo>
                      <a:pt x="49249" y="1491204"/>
                    </a:lnTo>
                    <a:lnTo>
                      <a:pt x="25599" y="1405796"/>
                    </a:lnTo>
                    <a:cubicBezTo>
                      <a:pt x="8815" y="1329632"/>
                      <a:pt x="0" y="1250772"/>
                      <a:pt x="0" y="1170000"/>
                    </a:cubicBezTo>
                    <a:cubicBezTo>
                      <a:pt x="0" y="523827"/>
                      <a:pt x="564121" y="0"/>
                      <a:pt x="126000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任意多边形: 形状 194">
                <a:extLst>
                  <a:ext uri="{FF2B5EF4-FFF2-40B4-BE49-F238E27FC236}">
                    <a16:creationId xmlns:a16="http://schemas.microsoft.com/office/drawing/2014/main" id="{D2EFF797-D69D-0833-9CC4-604FECCC67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120" y="9852"/>
                <a:ext cx="749223" cy="362237"/>
              </a:xfrm>
              <a:custGeom>
                <a:avLst/>
                <a:gdLst>
                  <a:gd name="connsiteX0" fmla="*/ 2334180 w 2649180"/>
                  <a:gd name="connsiteY0" fmla="*/ 650833 h 1280833"/>
                  <a:gd name="connsiteX1" fmla="*/ 2649180 w 2649180"/>
                  <a:gd name="connsiteY1" fmla="*/ 965833 h 1280833"/>
                  <a:gd name="connsiteX2" fmla="*/ 2334180 w 2649180"/>
                  <a:gd name="connsiteY2" fmla="*/ 1280833 h 1280833"/>
                  <a:gd name="connsiteX3" fmla="*/ 2019180 w 2649180"/>
                  <a:gd name="connsiteY3" fmla="*/ 965833 h 1280833"/>
                  <a:gd name="connsiteX4" fmla="*/ 2334180 w 2649180"/>
                  <a:gd name="connsiteY4" fmla="*/ 650833 h 1280833"/>
                  <a:gd name="connsiteX5" fmla="*/ 315000 w 2649180"/>
                  <a:gd name="connsiteY5" fmla="*/ 650833 h 1280833"/>
                  <a:gd name="connsiteX6" fmla="*/ 630000 w 2649180"/>
                  <a:gd name="connsiteY6" fmla="*/ 965833 h 1280833"/>
                  <a:gd name="connsiteX7" fmla="*/ 315000 w 2649180"/>
                  <a:gd name="connsiteY7" fmla="*/ 1280833 h 1280833"/>
                  <a:gd name="connsiteX8" fmla="*/ 0 w 2649180"/>
                  <a:gd name="connsiteY8" fmla="*/ 965833 h 1280833"/>
                  <a:gd name="connsiteX9" fmla="*/ 315000 w 2649180"/>
                  <a:gd name="connsiteY9" fmla="*/ 650833 h 1280833"/>
                  <a:gd name="connsiteX10" fmla="*/ 1324592 w 2649180"/>
                  <a:gd name="connsiteY10" fmla="*/ 0 h 1280833"/>
                  <a:gd name="connsiteX11" fmla="*/ 1729592 w 2649180"/>
                  <a:gd name="connsiteY11" fmla="*/ 405000 h 1280833"/>
                  <a:gd name="connsiteX12" fmla="*/ 1324592 w 2649180"/>
                  <a:gd name="connsiteY12" fmla="*/ 810000 h 1280833"/>
                  <a:gd name="connsiteX13" fmla="*/ 919592 w 2649180"/>
                  <a:gd name="connsiteY13" fmla="*/ 405000 h 1280833"/>
                  <a:gd name="connsiteX14" fmla="*/ 1324592 w 2649180"/>
                  <a:gd name="connsiteY14" fmla="*/ 0 h 1280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49180" h="1280833">
                    <a:moveTo>
                      <a:pt x="2334180" y="650833"/>
                    </a:moveTo>
                    <a:cubicBezTo>
                      <a:pt x="2508150" y="650833"/>
                      <a:pt x="2649180" y="791863"/>
                      <a:pt x="2649180" y="965833"/>
                    </a:cubicBezTo>
                    <a:cubicBezTo>
                      <a:pt x="2649180" y="1139803"/>
                      <a:pt x="2508150" y="1280833"/>
                      <a:pt x="2334180" y="1280833"/>
                    </a:cubicBezTo>
                    <a:cubicBezTo>
                      <a:pt x="2160210" y="1280833"/>
                      <a:pt x="2019180" y="1139803"/>
                      <a:pt x="2019180" y="965833"/>
                    </a:cubicBezTo>
                    <a:cubicBezTo>
                      <a:pt x="2019180" y="791863"/>
                      <a:pt x="2160210" y="650833"/>
                      <a:pt x="2334180" y="650833"/>
                    </a:cubicBezTo>
                    <a:close/>
                    <a:moveTo>
                      <a:pt x="315000" y="650833"/>
                    </a:moveTo>
                    <a:cubicBezTo>
                      <a:pt x="488970" y="650833"/>
                      <a:pt x="630000" y="791863"/>
                      <a:pt x="630000" y="965833"/>
                    </a:cubicBezTo>
                    <a:cubicBezTo>
                      <a:pt x="630000" y="1139803"/>
                      <a:pt x="488970" y="1280833"/>
                      <a:pt x="315000" y="1280833"/>
                    </a:cubicBezTo>
                    <a:cubicBezTo>
                      <a:pt x="141030" y="1280833"/>
                      <a:pt x="0" y="1139803"/>
                      <a:pt x="0" y="965833"/>
                    </a:cubicBezTo>
                    <a:cubicBezTo>
                      <a:pt x="0" y="791863"/>
                      <a:pt x="141030" y="650833"/>
                      <a:pt x="315000" y="650833"/>
                    </a:cubicBezTo>
                    <a:close/>
                    <a:moveTo>
                      <a:pt x="1324592" y="0"/>
                    </a:moveTo>
                    <a:cubicBezTo>
                      <a:pt x="1548267" y="0"/>
                      <a:pt x="1729592" y="181325"/>
                      <a:pt x="1729592" y="405000"/>
                    </a:cubicBezTo>
                    <a:cubicBezTo>
                      <a:pt x="1729592" y="628675"/>
                      <a:pt x="1548267" y="810000"/>
                      <a:pt x="1324592" y="810000"/>
                    </a:cubicBezTo>
                    <a:cubicBezTo>
                      <a:pt x="1100917" y="810000"/>
                      <a:pt x="919592" y="628675"/>
                      <a:pt x="919592" y="405000"/>
                    </a:cubicBezTo>
                    <a:cubicBezTo>
                      <a:pt x="919592" y="181325"/>
                      <a:pt x="1100917" y="0"/>
                      <a:pt x="1324592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任意多边形: 形状 195">
                <a:extLst>
                  <a:ext uri="{FF2B5EF4-FFF2-40B4-BE49-F238E27FC236}">
                    <a16:creationId xmlns:a16="http://schemas.microsoft.com/office/drawing/2014/main" id="{FFEBD754-A512-D0C7-D23A-F1B8942141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7374" y="50344"/>
                <a:ext cx="152719" cy="152719"/>
              </a:xfrm>
              <a:custGeom>
                <a:avLst/>
                <a:gdLst>
                  <a:gd name="connsiteX0" fmla="*/ 76360 w 152719"/>
                  <a:gd name="connsiteY0" fmla="*/ 0 h 152719"/>
                  <a:gd name="connsiteX1" fmla="*/ 152719 w 152719"/>
                  <a:gd name="connsiteY1" fmla="*/ 76360 h 152719"/>
                  <a:gd name="connsiteX2" fmla="*/ 76360 w 152719"/>
                  <a:gd name="connsiteY2" fmla="*/ 152719 h 152719"/>
                  <a:gd name="connsiteX3" fmla="*/ 0 w 152719"/>
                  <a:gd name="connsiteY3" fmla="*/ 76360 h 152719"/>
                  <a:gd name="connsiteX4" fmla="*/ 76360 w 152719"/>
                  <a:gd name="connsiteY4" fmla="*/ 0 h 152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719" h="152719">
                    <a:moveTo>
                      <a:pt x="76360" y="0"/>
                    </a:moveTo>
                    <a:cubicBezTo>
                      <a:pt x="118532" y="0"/>
                      <a:pt x="152719" y="34187"/>
                      <a:pt x="152719" y="76360"/>
                    </a:cubicBezTo>
                    <a:cubicBezTo>
                      <a:pt x="152719" y="118532"/>
                      <a:pt x="118532" y="152719"/>
                      <a:pt x="76360" y="152719"/>
                    </a:cubicBezTo>
                    <a:cubicBezTo>
                      <a:pt x="34187" y="152719"/>
                      <a:pt x="0" y="118532"/>
                      <a:pt x="0" y="76360"/>
                    </a:cubicBezTo>
                    <a:cubicBezTo>
                      <a:pt x="0" y="34187"/>
                      <a:pt x="34187" y="0"/>
                      <a:pt x="7636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任意多边形: 形状 196">
                <a:extLst>
                  <a:ext uri="{FF2B5EF4-FFF2-40B4-BE49-F238E27FC236}">
                    <a16:creationId xmlns:a16="http://schemas.microsoft.com/office/drawing/2014/main" id="{154526B1-3908-23E9-388E-C5896CBBF9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713" y="234408"/>
                <a:ext cx="101813" cy="101813"/>
              </a:xfrm>
              <a:custGeom>
                <a:avLst/>
                <a:gdLst>
                  <a:gd name="connsiteX0" fmla="*/ 50906 w 101813"/>
                  <a:gd name="connsiteY0" fmla="*/ 0 h 101813"/>
                  <a:gd name="connsiteX1" fmla="*/ 101813 w 101813"/>
                  <a:gd name="connsiteY1" fmla="*/ 50907 h 101813"/>
                  <a:gd name="connsiteX2" fmla="*/ 50906 w 101813"/>
                  <a:gd name="connsiteY2" fmla="*/ 101813 h 101813"/>
                  <a:gd name="connsiteX3" fmla="*/ 0 w 101813"/>
                  <a:gd name="connsiteY3" fmla="*/ 50907 h 101813"/>
                  <a:gd name="connsiteX4" fmla="*/ 50906 w 101813"/>
                  <a:gd name="connsiteY4" fmla="*/ 0 h 10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13" h="101813">
                    <a:moveTo>
                      <a:pt x="50906" y="0"/>
                    </a:moveTo>
                    <a:cubicBezTo>
                      <a:pt x="79021" y="0"/>
                      <a:pt x="101813" y="22792"/>
                      <a:pt x="101813" y="50907"/>
                    </a:cubicBezTo>
                    <a:cubicBezTo>
                      <a:pt x="101813" y="79021"/>
                      <a:pt x="79021" y="101813"/>
                      <a:pt x="50906" y="101813"/>
                    </a:cubicBezTo>
                    <a:cubicBezTo>
                      <a:pt x="22792" y="101813"/>
                      <a:pt x="0" y="79021"/>
                      <a:pt x="0" y="50907"/>
                    </a:cubicBezTo>
                    <a:cubicBezTo>
                      <a:pt x="0" y="22792"/>
                      <a:pt x="22792" y="0"/>
                      <a:pt x="50906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任意多边形: 形状 197">
                <a:extLst>
                  <a:ext uri="{FF2B5EF4-FFF2-40B4-BE49-F238E27FC236}">
                    <a16:creationId xmlns:a16="http://schemas.microsoft.com/office/drawing/2014/main" id="{3C16087B-0125-5588-7B2A-A79CAFC165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9940" y="234408"/>
                <a:ext cx="101813" cy="101813"/>
              </a:xfrm>
              <a:custGeom>
                <a:avLst/>
                <a:gdLst>
                  <a:gd name="connsiteX0" fmla="*/ 50907 w 101813"/>
                  <a:gd name="connsiteY0" fmla="*/ 0 h 101813"/>
                  <a:gd name="connsiteX1" fmla="*/ 101813 w 101813"/>
                  <a:gd name="connsiteY1" fmla="*/ 50907 h 101813"/>
                  <a:gd name="connsiteX2" fmla="*/ 50907 w 101813"/>
                  <a:gd name="connsiteY2" fmla="*/ 101813 h 101813"/>
                  <a:gd name="connsiteX3" fmla="*/ 0 w 101813"/>
                  <a:gd name="connsiteY3" fmla="*/ 50907 h 101813"/>
                  <a:gd name="connsiteX4" fmla="*/ 50907 w 101813"/>
                  <a:gd name="connsiteY4" fmla="*/ 0 h 10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13" h="101813">
                    <a:moveTo>
                      <a:pt x="50907" y="0"/>
                    </a:moveTo>
                    <a:cubicBezTo>
                      <a:pt x="79021" y="0"/>
                      <a:pt x="101813" y="22792"/>
                      <a:pt x="101813" y="50907"/>
                    </a:cubicBezTo>
                    <a:cubicBezTo>
                      <a:pt x="101813" y="79021"/>
                      <a:pt x="79021" y="101813"/>
                      <a:pt x="50907" y="101813"/>
                    </a:cubicBezTo>
                    <a:cubicBezTo>
                      <a:pt x="22792" y="101813"/>
                      <a:pt x="0" y="79021"/>
                      <a:pt x="0" y="50907"/>
                    </a:cubicBezTo>
                    <a:cubicBezTo>
                      <a:pt x="0" y="22792"/>
                      <a:pt x="22792" y="0"/>
                      <a:pt x="50907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99" name="组合 198">
                <a:extLst>
                  <a:ext uri="{FF2B5EF4-FFF2-40B4-BE49-F238E27FC236}">
                    <a16:creationId xmlns:a16="http://schemas.microsoft.com/office/drawing/2014/main" id="{D574B331-37F3-FC8E-C500-1F59A2AD7C1A}"/>
                  </a:ext>
                </a:extLst>
              </p:cNvPr>
              <p:cNvGrpSpPr/>
              <p:nvPr/>
            </p:nvGrpSpPr>
            <p:grpSpPr>
              <a:xfrm>
                <a:off x="130605" y="569685"/>
                <a:ext cx="592215" cy="340167"/>
                <a:chOff x="1411426" y="3479844"/>
                <a:chExt cx="2094016" cy="1202801"/>
              </a:xfrm>
              <a:grpFill/>
            </p:grpSpPr>
            <p:sp>
              <p:nvSpPr>
                <p:cNvPr id="201" name="任意多边形: 形状 200">
                  <a:extLst>
                    <a:ext uri="{FF2B5EF4-FFF2-40B4-BE49-F238E27FC236}">
                      <a16:creationId xmlns:a16="http://schemas.microsoft.com/office/drawing/2014/main" id="{0663C130-D951-3862-7B33-D6C36F1B6717}"/>
                    </a:ext>
                  </a:extLst>
                </p:cNvPr>
                <p:cNvSpPr/>
                <p:nvPr/>
              </p:nvSpPr>
              <p:spPr>
                <a:xfrm flipH="1">
                  <a:off x="1767682" y="3479844"/>
                  <a:ext cx="1737760" cy="1202801"/>
                </a:xfrm>
                <a:custGeom>
                  <a:avLst/>
                  <a:gdLst>
                    <a:gd name="connsiteX0" fmla="*/ 308517 w 1737761"/>
                    <a:gd name="connsiteY0" fmla="*/ 0 h 1202801"/>
                    <a:gd name="connsiteX1" fmla="*/ 1737761 w 1737761"/>
                    <a:gd name="connsiteY1" fmla="*/ 964038 h 1202801"/>
                    <a:gd name="connsiteX2" fmla="*/ 1576713 w 1737761"/>
                    <a:gd name="connsiteY2" fmla="*/ 1202801 h 1202801"/>
                    <a:gd name="connsiteX3" fmla="*/ 203827 w 1737761"/>
                    <a:gd name="connsiteY3" fmla="*/ 276776 h 1202801"/>
                    <a:gd name="connsiteX4" fmla="*/ 203826 w 1737761"/>
                    <a:gd name="connsiteY4" fmla="*/ 276777 h 1202801"/>
                    <a:gd name="connsiteX5" fmla="*/ 25913 w 1737761"/>
                    <a:gd name="connsiteY5" fmla="*/ 156773 h 1202801"/>
                    <a:gd name="connsiteX6" fmla="*/ 0 w 1737761"/>
                    <a:gd name="connsiteY6" fmla="*/ 93621 h 1202801"/>
                    <a:gd name="connsiteX7" fmla="*/ 254115 w 1737761"/>
                    <a:gd name="connsiteY7" fmla="*/ 80655 h 1202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7761" h="1202801">
                      <a:moveTo>
                        <a:pt x="308517" y="0"/>
                      </a:moveTo>
                      <a:lnTo>
                        <a:pt x="1737761" y="964038"/>
                      </a:lnTo>
                      <a:lnTo>
                        <a:pt x="1576713" y="1202801"/>
                      </a:lnTo>
                      <a:lnTo>
                        <a:pt x="203827" y="276776"/>
                      </a:lnTo>
                      <a:lnTo>
                        <a:pt x="203826" y="276777"/>
                      </a:lnTo>
                      <a:lnTo>
                        <a:pt x="25913" y="156773"/>
                      </a:lnTo>
                      <a:lnTo>
                        <a:pt x="0" y="93621"/>
                      </a:lnTo>
                      <a:lnTo>
                        <a:pt x="254115" y="80655"/>
                      </a:lnTo>
                      <a:close/>
                    </a:path>
                  </a:pathLst>
                </a:custGeom>
                <a:grpFill/>
                <a:ln w="1270">
                  <a:noFill/>
                </a:ln>
                <a:effectLst>
                  <a:innerShdw blurRad="38100">
                    <a:prstClr val="black"/>
                  </a:innerShdw>
                </a:effectLst>
                <a:scene3d>
                  <a:camera prst="orthographicFront"/>
                  <a:lightRig rig="brightRoom" dir="t"/>
                </a:scene3d>
                <a:sp3d contourW="6350" prstMaterial="softEdge">
                  <a:bevelT w="2540" h="2540" prst="relaxedInset"/>
                  <a:contourClr>
                    <a:schemeClr val="bg1">
                      <a:lumMod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02" name="任意多边形: 形状 201">
                  <a:extLst>
                    <a:ext uri="{FF2B5EF4-FFF2-40B4-BE49-F238E27FC236}">
                      <a16:creationId xmlns:a16="http://schemas.microsoft.com/office/drawing/2014/main" id="{7CF59AB2-CC67-BC2A-3A6B-865687644ECE}"/>
                    </a:ext>
                  </a:extLst>
                </p:cNvPr>
                <p:cNvSpPr/>
                <p:nvPr/>
              </p:nvSpPr>
              <p:spPr>
                <a:xfrm>
                  <a:off x="1411426" y="3479844"/>
                  <a:ext cx="1737760" cy="1202801"/>
                </a:xfrm>
                <a:custGeom>
                  <a:avLst/>
                  <a:gdLst>
                    <a:gd name="connsiteX0" fmla="*/ 308517 w 1737761"/>
                    <a:gd name="connsiteY0" fmla="*/ 0 h 1202801"/>
                    <a:gd name="connsiteX1" fmla="*/ 1737761 w 1737761"/>
                    <a:gd name="connsiteY1" fmla="*/ 964038 h 1202801"/>
                    <a:gd name="connsiteX2" fmla="*/ 1576713 w 1737761"/>
                    <a:gd name="connsiteY2" fmla="*/ 1202801 h 1202801"/>
                    <a:gd name="connsiteX3" fmla="*/ 203827 w 1737761"/>
                    <a:gd name="connsiteY3" fmla="*/ 276776 h 1202801"/>
                    <a:gd name="connsiteX4" fmla="*/ 203826 w 1737761"/>
                    <a:gd name="connsiteY4" fmla="*/ 276777 h 1202801"/>
                    <a:gd name="connsiteX5" fmla="*/ 25913 w 1737761"/>
                    <a:gd name="connsiteY5" fmla="*/ 156773 h 1202801"/>
                    <a:gd name="connsiteX6" fmla="*/ 0 w 1737761"/>
                    <a:gd name="connsiteY6" fmla="*/ 93621 h 1202801"/>
                    <a:gd name="connsiteX7" fmla="*/ 254115 w 1737761"/>
                    <a:gd name="connsiteY7" fmla="*/ 80655 h 1202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7761" h="1202801">
                      <a:moveTo>
                        <a:pt x="308517" y="0"/>
                      </a:moveTo>
                      <a:lnTo>
                        <a:pt x="1737761" y="964038"/>
                      </a:lnTo>
                      <a:lnTo>
                        <a:pt x="1576713" y="1202801"/>
                      </a:lnTo>
                      <a:lnTo>
                        <a:pt x="203827" y="276776"/>
                      </a:lnTo>
                      <a:lnTo>
                        <a:pt x="203826" y="276777"/>
                      </a:lnTo>
                      <a:lnTo>
                        <a:pt x="25913" y="156773"/>
                      </a:lnTo>
                      <a:lnTo>
                        <a:pt x="0" y="93621"/>
                      </a:lnTo>
                      <a:lnTo>
                        <a:pt x="254115" y="80655"/>
                      </a:lnTo>
                      <a:close/>
                    </a:path>
                  </a:pathLst>
                </a:custGeom>
                <a:grpFill/>
                <a:ln w="1270">
                  <a:noFill/>
                </a:ln>
                <a:effectLst>
                  <a:innerShdw blurRad="38100">
                    <a:prstClr val="black"/>
                  </a:innerShdw>
                </a:effectLst>
                <a:scene3d>
                  <a:camera prst="orthographicFront"/>
                  <a:lightRig rig="brightRoom" dir="t"/>
                </a:scene3d>
                <a:sp3d contourW="6350" prstMaterial="softEdge">
                  <a:bevelT w="2540" h="2540" prst="relaxedInset"/>
                  <a:contourClr>
                    <a:schemeClr val="bg1">
                      <a:lumMod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00" name="椭圆 199">
                <a:extLst>
                  <a:ext uri="{FF2B5EF4-FFF2-40B4-BE49-F238E27FC236}">
                    <a16:creationId xmlns:a16="http://schemas.microsoft.com/office/drawing/2014/main" id="{CA160267-9AF0-E6EB-D89D-13308ACA87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201" y="241286"/>
                <a:ext cx="509063" cy="509064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7AC8B8A-7179-CD2D-D618-3D39DA90AA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1999" y="1413000"/>
              <a:ext cx="395999" cy="396000"/>
            </a:xfrm>
            <a:prstGeom prst="ellipse">
              <a:avLst/>
            </a:prstGeom>
            <a:solidFill>
              <a:srgbClr val="E2311D"/>
            </a:solidFill>
            <a:ln>
              <a:solidFill>
                <a:srgbClr val="E2311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CD10C819-B3B5-2BB1-1ADA-5A2912498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1999" y="1413000"/>
              <a:ext cx="395999" cy="39600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35" name="任意多边形: 形状 434">
              <a:extLst>
                <a:ext uri="{FF2B5EF4-FFF2-40B4-BE49-F238E27FC236}">
                  <a16:creationId xmlns:a16="http://schemas.microsoft.com/office/drawing/2014/main" id="{DC122BAC-37D0-68AA-32C1-34E2D98C63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6023" y="1447685"/>
              <a:ext cx="267940" cy="326630"/>
            </a:xfrm>
            <a:custGeom>
              <a:avLst/>
              <a:gdLst>
                <a:gd name="connsiteX0" fmla="*/ 1038179 w 2055099"/>
                <a:gd name="connsiteY0" fmla="*/ 1301079 h 2505255"/>
                <a:gd name="connsiteX1" fmla="*/ 1269295 w 2055099"/>
                <a:gd name="connsiteY1" fmla="*/ 1371816 h 2505255"/>
                <a:gd name="connsiteX2" fmla="*/ 1398691 w 2055099"/>
                <a:gd name="connsiteY2" fmla="*/ 1638588 h 2505255"/>
                <a:gd name="connsiteX3" fmla="*/ 1352972 w 2055099"/>
                <a:gd name="connsiteY3" fmla="*/ 1742249 h 2505255"/>
                <a:gd name="connsiteX4" fmla="*/ 1165347 w 2055099"/>
                <a:gd name="connsiteY4" fmla="*/ 1870638 h 2505255"/>
                <a:gd name="connsiteX5" fmla="*/ 1146801 w 2055099"/>
                <a:gd name="connsiteY5" fmla="*/ 1872364 h 2505255"/>
                <a:gd name="connsiteX6" fmla="*/ 1142272 w 2055099"/>
                <a:gd name="connsiteY6" fmla="*/ 1868482 h 2505255"/>
                <a:gd name="connsiteX7" fmla="*/ 1189070 w 2055099"/>
                <a:gd name="connsiteY7" fmla="*/ 1726074 h 2505255"/>
                <a:gd name="connsiteX8" fmla="*/ 1133358 w 2055099"/>
                <a:gd name="connsiteY8" fmla="*/ 1577053 h 2505255"/>
                <a:gd name="connsiteX9" fmla="*/ 878591 w 2055099"/>
                <a:gd name="connsiteY9" fmla="*/ 1474758 h 2505255"/>
                <a:gd name="connsiteX10" fmla="*/ 715336 w 2055099"/>
                <a:gd name="connsiteY10" fmla="*/ 1522275 h 2505255"/>
                <a:gd name="connsiteX11" fmla="*/ 780537 w 2055099"/>
                <a:gd name="connsiteY11" fmla="*/ 1412288 h 2505255"/>
                <a:gd name="connsiteX12" fmla="*/ 1038179 w 2055099"/>
                <a:gd name="connsiteY12" fmla="*/ 1301079 h 2505255"/>
                <a:gd name="connsiteX13" fmla="*/ 1070385 w 2055099"/>
                <a:gd name="connsiteY13" fmla="*/ 1052711 h 2505255"/>
                <a:gd name="connsiteX14" fmla="*/ 1066863 w 2055099"/>
                <a:gd name="connsiteY14" fmla="*/ 1056449 h 2505255"/>
                <a:gd name="connsiteX15" fmla="*/ 1070888 w 2055099"/>
                <a:gd name="connsiteY15" fmla="*/ 1058533 h 2505255"/>
                <a:gd name="connsiteX16" fmla="*/ 1074770 w 2055099"/>
                <a:gd name="connsiteY16" fmla="*/ 1055658 h 2505255"/>
                <a:gd name="connsiteX17" fmla="*/ 1070385 w 2055099"/>
                <a:gd name="connsiteY17" fmla="*/ 1052711 h 2505255"/>
                <a:gd name="connsiteX18" fmla="*/ 1003386 w 2055099"/>
                <a:gd name="connsiteY18" fmla="*/ 0 h 2505255"/>
                <a:gd name="connsiteX19" fmla="*/ 1094970 w 2055099"/>
                <a:gd name="connsiteY19" fmla="*/ 107040 h 2505255"/>
                <a:gd name="connsiteX20" fmla="*/ 1218616 w 2055099"/>
                <a:gd name="connsiteY20" fmla="*/ 321694 h 2505255"/>
                <a:gd name="connsiteX21" fmla="*/ 1189430 w 2055099"/>
                <a:gd name="connsiteY21" fmla="*/ 519598 h 2505255"/>
                <a:gd name="connsiteX22" fmla="*/ 1121137 w 2055099"/>
                <a:gd name="connsiteY22" fmla="*/ 580486 h 2505255"/>
                <a:gd name="connsiteX23" fmla="*/ 959824 w 2055099"/>
                <a:gd name="connsiteY23" fmla="*/ 835253 h 2505255"/>
                <a:gd name="connsiteX24" fmla="*/ 1012516 w 2055099"/>
                <a:gd name="connsiteY24" fmla="*/ 1003037 h 2505255"/>
                <a:gd name="connsiteX25" fmla="*/ 1058236 w 2055099"/>
                <a:gd name="connsiteY25" fmla="*/ 1045019 h 2505255"/>
                <a:gd name="connsiteX26" fmla="*/ 1056223 w 2055099"/>
                <a:gd name="connsiteY26" fmla="*/ 1030641 h 2505255"/>
                <a:gd name="connsiteX27" fmla="*/ 1052629 w 2055099"/>
                <a:gd name="connsiteY27" fmla="*/ 762432 h 2505255"/>
                <a:gd name="connsiteX28" fmla="*/ 1288490 w 2055099"/>
                <a:gd name="connsiteY28" fmla="*/ 544399 h 2505255"/>
                <a:gd name="connsiteX29" fmla="*/ 1291868 w 2055099"/>
                <a:gd name="connsiteY29" fmla="*/ 548640 h 2505255"/>
                <a:gd name="connsiteX30" fmla="*/ 1257578 w 2055099"/>
                <a:gd name="connsiteY30" fmla="*/ 674586 h 2505255"/>
                <a:gd name="connsiteX31" fmla="*/ 1283961 w 2055099"/>
                <a:gd name="connsiteY31" fmla="*/ 991535 h 2505255"/>
                <a:gd name="connsiteX32" fmla="*/ 1491354 w 2055099"/>
                <a:gd name="connsiteY32" fmla="*/ 1264705 h 2505255"/>
                <a:gd name="connsiteX33" fmla="*/ 1446713 w 2055099"/>
                <a:gd name="connsiteY33" fmla="*/ 1152346 h 2505255"/>
                <a:gd name="connsiteX34" fmla="*/ 1381152 w 2055099"/>
                <a:gd name="connsiteY34" fmla="*/ 1066729 h 2505255"/>
                <a:gd name="connsiteX35" fmla="*/ 1356422 w 2055099"/>
                <a:gd name="connsiteY35" fmla="*/ 855669 h 2505255"/>
                <a:gd name="connsiteX36" fmla="*/ 1456489 w 2055099"/>
                <a:gd name="connsiteY36" fmla="*/ 676599 h 2505255"/>
                <a:gd name="connsiteX37" fmla="*/ 1482296 w 2055099"/>
                <a:gd name="connsiteY37" fmla="*/ 681775 h 2505255"/>
                <a:gd name="connsiteX38" fmla="*/ 1638506 w 2055099"/>
                <a:gd name="connsiteY38" fmla="*/ 998652 h 2505255"/>
                <a:gd name="connsiteX39" fmla="*/ 1748853 w 2055099"/>
                <a:gd name="connsiteY39" fmla="*/ 1103031 h 2505255"/>
                <a:gd name="connsiteX40" fmla="*/ 2029212 w 2055099"/>
                <a:gd name="connsiteY40" fmla="*/ 1476483 h 2505255"/>
                <a:gd name="connsiteX41" fmla="*/ 2054803 w 2055099"/>
                <a:gd name="connsiteY41" fmla="*/ 1599266 h 2505255"/>
                <a:gd name="connsiteX42" fmla="*/ 1980759 w 2055099"/>
                <a:gd name="connsiteY42" fmla="*/ 1819096 h 2505255"/>
                <a:gd name="connsiteX43" fmla="*/ 1743102 w 2055099"/>
                <a:gd name="connsiteY43" fmla="*/ 2030084 h 2505255"/>
                <a:gd name="connsiteX44" fmla="*/ 1363755 w 2055099"/>
                <a:gd name="connsiteY44" fmla="*/ 2252933 h 2505255"/>
                <a:gd name="connsiteX45" fmla="*/ 1103309 w 2055099"/>
                <a:gd name="connsiteY45" fmla="*/ 2454216 h 2505255"/>
                <a:gd name="connsiteX46" fmla="*/ 1047525 w 2055099"/>
                <a:gd name="connsiteY46" fmla="*/ 2505255 h 2505255"/>
                <a:gd name="connsiteX47" fmla="*/ 687516 w 2055099"/>
                <a:gd name="connsiteY47" fmla="*/ 2238699 h 2505255"/>
                <a:gd name="connsiteX48" fmla="*/ 342460 w 2055099"/>
                <a:gd name="connsiteY48" fmla="*/ 2029293 h 2505255"/>
                <a:gd name="connsiteX49" fmla="*/ 78132 w 2055099"/>
                <a:gd name="connsiteY49" fmla="*/ 1839584 h 2505255"/>
                <a:gd name="connsiteX50" fmla="*/ 4088 w 2055099"/>
                <a:gd name="connsiteY50" fmla="*/ 1587549 h 2505255"/>
                <a:gd name="connsiteX51" fmla="*/ 199405 w 2055099"/>
                <a:gd name="connsiteY51" fmla="*/ 1169958 h 2505255"/>
                <a:gd name="connsiteX52" fmla="*/ 467327 w 2055099"/>
                <a:gd name="connsiteY52" fmla="*/ 815269 h 2505255"/>
                <a:gd name="connsiteX53" fmla="*/ 541514 w 2055099"/>
                <a:gd name="connsiteY53" fmla="*/ 685872 h 2505255"/>
                <a:gd name="connsiteX54" fmla="*/ 569838 w 2055099"/>
                <a:gd name="connsiteY54" fmla="*/ 823032 h 2505255"/>
                <a:gd name="connsiteX55" fmla="*/ 684353 w 2055099"/>
                <a:gd name="connsiteY55" fmla="*/ 976151 h 2505255"/>
                <a:gd name="connsiteX56" fmla="*/ 918417 w 2055099"/>
                <a:gd name="connsiteY56" fmla="*/ 1119925 h 2505255"/>
                <a:gd name="connsiteX57" fmla="*/ 1044291 w 2055099"/>
                <a:gd name="connsiteY57" fmla="*/ 1171396 h 2505255"/>
                <a:gd name="connsiteX58" fmla="*/ 731870 w 2055099"/>
                <a:gd name="connsiteY58" fmla="*/ 1253131 h 2505255"/>
                <a:gd name="connsiteX59" fmla="*/ 514916 w 2055099"/>
                <a:gd name="connsiteY59" fmla="*/ 1491723 h 2505255"/>
                <a:gd name="connsiteX60" fmla="*/ 478973 w 2055099"/>
                <a:gd name="connsiteY60" fmla="*/ 1665258 h 2505255"/>
                <a:gd name="connsiteX61" fmla="*/ 573935 w 2055099"/>
                <a:gd name="connsiteY61" fmla="*/ 1910464 h 2505255"/>
                <a:gd name="connsiteX62" fmla="*/ 606284 w 2055099"/>
                <a:gd name="connsiteY62" fmla="*/ 1948995 h 2505255"/>
                <a:gd name="connsiteX63" fmla="*/ 601899 w 2055099"/>
                <a:gd name="connsiteY63" fmla="*/ 1952805 h 2505255"/>
                <a:gd name="connsiteX64" fmla="*/ 417150 w 2055099"/>
                <a:gd name="connsiteY64" fmla="*/ 1839727 h 2505255"/>
                <a:gd name="connsiteX65" fmla="*/ 296092 w 2055099"/>
                <a:gd name="connsiteY65" fmla="*/ 1707456 h 2505255"/>
                <a:gd name="connsiteX66" fmla="*/ 246347 w 2055099"/>
                <a:gd name="connsiteY66" fmla="*/ 1463041 h 2505255"/>
                <a:gd name="connsiteX67" fmla="*/ 364170 w 2055099"/>
                <a:gd name="connsiteY67" fmla="*/ 1224017 h 2505255"/>
                <a:gd name="connsiteX68" fmla="*/ 369273 w 2055099"/>
                <a:gd name="connsiteY68" fmla="*/ 1216828 h 2505255"/>
                <a:gd name="connsiteX69" fmla="*/ 361150 w 2055099"/>
                <a:gd name="connsiteY69" fmla="*/ 1217439 h 2505255"/>
                <a:gd name="connsiteX70" fmla="*/ 359856 w 2055099"/>
                <a:gd name="connsiteY70" fmla="*/ 1220207 h 2505255"/>
                <a:gd name="connsiteX71" fmla="*/ 295158 w 2055099"/>
                <a:gd name="connsiteY71" fmla="*/ 1264274 h 2505255"/>
                <a:gd name="connsiteX72" fmla="*/ 129171 w 2055099"/>
                <a:gd name="connsiteY72" fmla="*/ 1511852 h 2505255"/>
                <a:gd name="connsiteX73" fmla="*/ 184309 w 2055099"/>
                <a:gd name="connsiteY73" fmla="*/ 1756626 h 2505255"/>
                <a:gd name="connsiteX74" fmla="*/ 366182 w 2055099"/>
                <a:gd name="connsiteY74" fmla="*/ 1918156 h 2505255"/>
                <a:gd name="connsiteX75" fmla="*/ 842792 w 2055099"/>
                <a:gd name="connsiteY75" fmla="*/ 2177595 h 2505255"/>
                <a:gd name="connsiteX76" fmla="*/ 1032285 w 2055099"/>
                <a:gd name="connsiteY76" fmla="*/ 2299156 h 2505255"/>
                <a:gd name="connsiteX77" fmla="*/ 1057877 w 2055099"/>
                <a:gd name="connsiteY77" fmla="*/ 2300090 h 2505255"/>
                <a:gd name="connsiteX78" fmla="*/ 1349809 w 2055099"/>
                <a:gd name="connsiteY78" fmla="*/ 2104990 h 2505255"/>
                <a:gd name="connsiteX79" fmla="*/ 1531754 w 2055099"/>
                <a:gd name="connsiteY79" fmla="*/ 2006001 h 2505255"/>
                <a:gd name="connsiteX80" fmla="*/ 1793997 w 2055099"/>
                <a:gd name="connsiteY80" fmla="*/ 1847851 h 2505255"/>
                <a:gd name="connsiteX81" fmla="*/ 1941581 w 2055099"/>
                <a:gd name="connsiteY81" fmla="*/ 1665330 h 2505255"/>
                <a:gd name="connsiteX82" fmla="*/ 1884072 w 2055099"/>
                <a:gd name="connsiteY82" fmla="*/ 1380658 h 2505255"/>
                <a:gd name="connsiteX83" fmla="*/ 1730952 w 2055099"/>
                <a:gd name="connsiteY83" fmla="*/ 1250256 h 2505255"/>
                <a:gd name="connsiteX84" fmla="*/ 1776673 w 2055099"/>
                <a:gd name="connsiteY84" fmla="*/ 1373757 h 2505255"/>
                <a:gd name="connsiteX85" fmla="*/ 1801834 w 2055099"/>
                <a:gd name="connsiteY85" fmla="*/ 1566557 h 2505255"/>
                <a:gd name="connsiteX86" fmla="*/ 1601556 w 2055099"/>
                <a:gd name="connsiteY86" fmla="*/ 1920744 h 2505255"/>
                <a:gd name="connsiteX87" fmla="*/ 1232059 w 2055099"/>
                <a:gd name="connsiteY87" fmla="*/ 2080189 h 2505255"/>
                <a:gd name="connsiteX88" fmla="*/ 823669 w 2055099"/>
                <a:gd name="connsiteY88" fmla="*/ 2036194 h 2505255"/>
                <a:gd name="connsiteX89" fmla="*/ 668466 w 2055099"/>
                <a:gd name="connsiteY89" fmla="*/ 1934546 h 2505255"/>
                <a:gd name="connsiteX90" fmla="*/ 603768 w 2055099"/>
                <a:gd name="connsiteY90" fmla="*/ 1789263 h 2505255"/>
                <a:gd name="connsiteX91" fmla="*/ 756168 w 2055099"/>
                <a:gd name="connsiteY91" fmla="*/ 1603004 h 2505255"/>
                <a:gd name="connsiteX92" fmla="*/ 921507 w 2055099"/>
                <a:gd name="connsiteY92" fmla="*/ 1610193 h 2505255"/>
                <a:gd name="connsiteX93" fmla="*/ 824245 w 2055099"/>
                <a:gd name="connsiteY93" fmla="*/ 1707096 h 2505255"/>
                <a:gd name="connsiteX94" fmla="*/ 926036 w 2055099"/>
                <a:gd name="connsiteY94" fmla="*/ 2006576 h 2505255"/>
                <a:gd name="connsiteX95" fmla="*/ 1335791 w 2055099"/>
                <a:gd name="connsiteY95" fmla="*/ 1978397 h 2505255"/>
                <a:gd name="connsiteX96" fmla="*/ 1536139 w 2055099"/>
                <a:gd name="connsiteY96" fmla="*/ 1786387 h 2505255"/>
                <a:gd name="connsiteX97" fmla="*/ 1560509 w 2055099"/>
                <a:gd name="connsiteY97" fmla="*/ 1599050 h 2505255"/>
                <a:gd name="connsiteX98" fmla="*/ 1473167 w 2055099"/>
                <a:gd name="connsiteY98" fmla="*/ 1382671 h 2505255"/>
                <a:gd name="connsiteX99" fmla="*/ 1239966 w 2055099"/>
                <a:gd name="connsiteY99" fmla="*/ 1204320 h 2505255"/>
                <a:gd name="connsiteX100" fmla="*/ 905046 w 2055099"/>
                <a:gd name="connsiteY100" fmla="*/ 1064069 h 2505255"/>
                <a:gd name="connsiteX101" fmla="*/ 677883 w 2055099"/>
                <a:gd name="connsiteY101" fmla="*/ 804773 h 2505255"/>
                <a:gd name="connsiteX102" fmla="*/ 698802 w 2055099"/>
                <a:gd name="connsiteY102" fmla="*/ 594720 h 2505255"/>
                <a:gd name="connsiteX103" fmla="*/ 830139 w 2055099"/>
                <a:gd name="connsiteY103" fmla="*/ 399547 h 2505255"/>
                <a:gd name="connsiteX104" fmla="*/ 912809 w 2055099"/>
                <a:gd name="connsiteY104" fmla="*/ 278274 h 2505255"/>
                <a:gd name="connsiteX105" fmla="*/ 993322 w 2055099"/>
                <a:gd name="connsiteY105" fmla="*/ 69802 h 2505255"/>
                <a:gd name="connsiteX106" fmla="*/ 1003386 w 2055099"/>
                <a:gd name="connsiteY106" fmla="*/ 0 h 250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2055099" h="2505255">
                  <a:moveTo>
                    <a:pt x="1038179" y="1301079"/>
                  </a:moveTo>
                  <a:cubicBezTo>
                    <a:pt x="1123509" y="1300433"/>
                    <a:pt x="1202297" y="1317038"/>
                    <a:pt x="1269295" y="1371816"/>
                  </a:cubicBezTo>
                  <a:cubicBezTo>
                    <a:pt x="1353187" y="1440468"/>
                    <a:pt x="1404587" y="1526373"/>
                    <a:pt x="1398691" y="1638588"/>
                  </a:cubicBezTo>
                  <a:cubicBezTo>
                    <a:pt x="1396607" y="1677838"/>
                    <a:pt x="1376479" y="1712416"/>
                    <a:pt x="1352972" y="1742249"/>
                  </a:cubicBezTo>
                  <a:cubicBezTo>
                    <a:pt x="1305167" y="1803360"/>
                    <a:pt x="1239606" y="1848203"/>
                    <a:pt x="1165347" y="1870638"/>
                  </a:cubicBezTo>
                  <a:cubicBezTo>
                    <a:pt x="1159237" y="1871868"/>
                    <a:pt x="1153055" y="1872450"/>
                    <a:pt x="1146801" y="1872364"/>
                  </a:cubicBezTo>
                  <a:lnTo>
                    <a:pt x="1142272" y="1868482"/>
                  </a:lnTo>
                  <a:cubicBezTo>
                    <a:pt x="1167647" y="1824200"/>
                    <a:pt x="1188566" y="1778336"/>
                    <a:pt x="1189070" y="1726074"/>
                  </a:cubicBezTo>
                  <a:cubicBezTo>
                    <a:pt x="1189645" y="1669427"/>
                    <a:pt x="1167504" y="1620401"/>
                    <a:pt x="1133358" y="1577053"/>
                  </a:cubicBezTo>
                  <a:cubicBezTo>
                    <a:pt x="1068660" y="1494527"/>
                    <a:pt x="978872" y="1467569"/>
                    <a:pt x="878591" y="1474758"/>
                  </a:cubicBezTo>
                  <a:cubicBezTo>
                    <a:pt x="821513" y="1479481"/>
                    <a:pt x="766016" y="1495641"/>
                    <a:pt x="715336" y="1522275"/>
                  </a:cubicBezTo>
                  <a:cubicBezTo>
                    <a:pt x="729569" y="1481659"/>
                    <a:pt x="751710" y="1444271"/>
                    <a:pt x="780537" y="1412288"/>
                  </a:cubicBezTo>
                  <a:cubicBezTo>
                    <a:pt x="849548" y="1336735"/>
                    <a:pt x="935669" y="1301870"/>
                    <a:pt x="1038179" y="1301079"/>
                  </a:cubicBezTo>
                  <a:close/>
                  <a:moveTo>
                    <a:pt x="1070385" y="1052711"/>
                  </a:moveTo>
                  <a:cubicBezTo>
                    <a:pt x="1066215" y="1050913"/>
                    <a:pt x="1066287" y="1054148"/>
                    <a:pt x="1066863" y="1056449"/>
                  </a:cubicBezTo>
                  <a:cubicBezTo>
                    <a:pt x="1066863" y="1057455"/>
                    <a:pt x="1069523" y="1058677"/>
                    <a:pt x="1070888" y="1058533"/>
                  </a:cubicBezTo>
                  <a:cubicBezTo>
                    <a:pt x="1072255" y="1058390"/>
                    <a:pt x="1073620" y="1056664"/>
                    <a:pt x="1074770" y="1055658"/>
                  </a:cubicBezTo>
                  <a:cubicBezTo>
                    <a:pt x="1073404" y="1054558"/>
                    <a:pt x="1071895" y="1053573"/>
                    <a:pt x="1070385" y="1052711"/>
                  </a:cubicBezTo>
                  <a:close/>
                  <a:moveTo>
                    <a:pt x="1003386" y="0"/>
                  </a:moveTo>
                  <a:cubicBezTo>
                    <a:pt x="1039330" y="32421"/>
                    <a:pt x="1066719" y="70378"/>
                    <a:pt x="1094970" y="107040"/>
                  </a:cubicBezTo>
                  <a:cubicBezTo>
                    <a:pt x="1145795" y="172960"/>
                    <a:pt x="1192161" y="241684"/>
                    <a:pt x="1218616" y="321694"/>
                  </a:cubicBezTo>
                  <a:cubicBezTo>
                    <a:pt x="1242051" y="392430"/>
                    <a:pt x="1241260" y="460651"/>
                    <a:pt x="1189430" y="519598"/>
                  </a:cubicBezTo>
                  <a:cubicBezTo>
                    <a:pt x="1169445" y="542314"/>
                    <a:pt x="1144284" y="560574"/>
                    <a:pt x="1121137" y="580486"/>
                  </a:cubicBezTo>
                  <a:cubicBezTo>
                    <a:pt x="1041343" y="648994"/>
                    <a:pt x="978658" y="729939"/>
                    <a:pt x="959824" y="835253"/>
                  </a:cubicBezTo>
                  <a:cubicBezTo>
                    <a:pt x="948753" y="897148"/>
                    <a:pt x="968522" y="955592"/>
                    <a:pt x="1012516" y="1003037"/>
                  </a:cubicBezTo>
                  <a:cubicBezTo>
                    <a:pt x="1026894" y="1018205"/>
                    <a:pt x="1036886" y="1037758"/>
                    <a:pt x="1058236" y="1045019"/>
                  </a:cubicBezTo>
                  <a:cubicBezTo>
                    <a:pt x="1061974" y="1039627"/>
                    <a:pt x="1059531" y="1035745"/>
                    <a:pt x="1056223" y="1030641"/>
                  </a:cubicBezTo>
                  <a:cubicBezTo>
                    <a:pt x="995910" y="942077"/>
                    <a:pt x="997923" y="853584"/>
                    <a:pt x="1052629" y="762432"/>
                  </a:cubicBezTo>
                  <a:cubicBezTo>
                    <a:pt x="1110138" y="666319"/>
                    <a:pt x="1197481" y="603562"/>
                    <a:pt x="1288490" y="544399"/>
                  </a:cubicBezTo>
                  <a:lnTo>
                    <a:pt x="1291868" y="548640"/>
                  </a:lnTo>
                  <a:cubicBezTo>
                    <a:pt x="1282667" y="591197"/>
                    <a:pt x="1267786" y="632173"/>
                    <a:pt x="1257578" y="674586"/>
                  </a:cubicBezTo>
                  <a:cubicBezTo>
                    <a:pt x="1231268" y="783566"/>
                    <a:pt x="1234143" y="888090"/>
                    <a:pt x="1283961" y="991535"/>
                  </a:cubicBezTo>
                  <a:cubicBezTo>
                    <a:pt x="1333275" y="1096051"/>
                    <a:pt x="1403940" y="1189102"/>
                    <a:pt x="1491354" y="1264705"/>
                  </a:cubicBezTo>
                  <a:cubicBezTo>
                    <a:pt x="1484812" y="1220782"/>
                    <a:pt x="1467272" y="1186204"/>
                    <a:pt x="1446713" y="1152346"/>
                  </a:cubicBezTo>
                  <a:cubicBezTo>
                    <a:pt x="1427950" y="1121291"/>
                    <a:pt x="1398548" y="1099150"/>
                    <a:pt x="1381152" y="1066729"/>
                  </a:cubicBezTo>
                  <a:cubicBezTo>
                    <a:pt x="1345209" y="999227"/>
                    <a:pt x="1339817" y="928634"/>
                    <a:pt x="1356422" y="855669"/>
                  </a:cubicBezTo>
                  <a:cubicBezTo>
                    <a:pt x="1372094" y="786370"/>
                    <a:pt x="1411056" y="729436"/>
                    <a:pt x="1456489" y="676599"/>
                  </a:cubicBezTo>
                  <a:cubicBezTo>
                    <a:pt x="1466912" y="664450"/>
                    <a:pt x="1475754" y="655392"/>
                    <a:pt x="1482296" y="681775"/>
                  </a:cubicBezTo>
                  <a:cubicBezTo>
                    <a:pt x="1510116" y="797728"/>
                    <a:pt x="1563457" y="905990"/>
                    <a:pt x="1638506" y="998652"/>
                  </a:cubicBezTo>
                  <a:cubicBezTo>
                    <a:pt x="1671215" y="1037485"/>
                    <a:pt x="1708237" y="1072494"/>
                    <a:pt x="1748853" y="1103031"/>
                  </a:cubicBezTo>
                  <a:cubicBezTo>
                    <a:pt x="1876236" y="1201588"/>
                    <a:pt x="1975871" y="1321927"/>
                    <a:pt x="2029212" y="1476483"/>
                  </a:cubicBezTo>
                  <a:cubicBezTo>
                    <a:pt x="2043589" y="1515964"/>
                    <a:pt x="2052215" y="1557320"/>
                    <a:pt x="2054803" y="1599266"/>
                  </a:cubicBezTo>
                  <a:cubicBezTo>
                    <a:pt x="2058469" y="1681720"/>
                    <a:pt x="2027773" y="1753679"/>
                    <a:pt x="1980759" y="1819096"/>
                  </a:cubicBezTo>
                  <a:cubicBezTo>
                    <a:pt x="1917715" y="1905741"/>
                    <a:pt x="1836627" y="1977714"/>
                    <a:pt x="1743102" y="2030084"/>
                  </a:cubicBezTo>
                  <a:cubicBezTo>
                    <a:pt x="1615863" y="2103121"/>
                    <a:pt x="1485388" y="2170479"/>
                    <a:pt x="1363755" y="2252933"/>
                  </a:cubicBezTo>
                  <a:cubicBezTo>
                    <a:pt x="1272818" y="2314611"/>
                    <a:pt x="1184038" y="2378950"/>
                    <a:pt x="1103309" y="2454216"/>
                  </a:cubicBezTo>
                  <a:cubicBezTo>
                    <a:pt x="1085194" y="2471109"/>
                    <a:pt x="1066431" y="2487571"/>
                    <a:pt x="1047525" y="2505255"/>
                  </a:cubicBezTo>
                  <a:cubicBezTo>
                    <a:pt x="933225" y="2408970"/>
                    <a:pt x="812958" y="2319938"/>
                    <a:pt x="687516" y="2238699"/>
                  </a:cubicBezTo>
                  <a:cubicBezTo>
                    <a:pt x="574797" y="2165303"/>
                    <a:pt x="460569" y="2094350"/>
                    <a:pt x="342460" y="2029293"/>
                  </a:cubicBezTo>
                  <a:cubicBezTo>
                    <a:pt x="246850" y="1976456"/>
                    <a:pt x="155985" y="1917149"/>
                    <a:pt x="78132" y="1839584"/>
                  </a:cubicBezTo>
                  <a:cubicBezTo>
                    <a:pt x="7395" y="1769063"/>
                    <a:pt x="-8923" y="1684739"/>
                    <a:pt x="4088" y="1587549"/>
                  </a:cubicBezTo>
                  <a:cubicBezTo>
                    <a:pt x="25654" y="1426953"/>
                    <a:pt x="106455" y="1295832"/>
                    <a:pt x="199405" y="1169958"/>
                  </a:cubicBezTo>
                  <a:cubicBezTo>
                    <a:pt x="287394" y="1050770"/>
                    <a:pt x="390839" y="943155"/>
                    <a:pt x="467327" y="815269"/>
                  </a:cubicBezTo>
                  <a:cubicBezTo>
                    <a:pt x="492631" y="772927"/>
                    <a:pt x="518438" y="730730"/>
                    <a:pt x="541514" y="685872"/>
                  </a:cubicBezTo>
                  <a:cubicBezTo>
                    <a:pt x="540363" y="733152"/>
                    <a:pt x="550069" y="780066"/>
                    <a:pt x="569838" y="823032"/>
                  </a:cubicBezTo>
                  <a:cubicBezTo>
                    <a:pt x="596435" y="881771"/>
                    <a:pt x="635542" y="934018"/>
                    <a:pt x="684353" y="976151"/>
                  </a:cubicBezTo>
                  <a:cubicBezTo>
                    <a:pt x="753652" y="1037686"/>
                    <a:pt x="834165" y="1082256"/>
                    <a:pt x="918417" y="1119925"/>
                  </a:cubicBezTo>
                  <a:cubicBezTo>
                    <a:pt x="958529" y="1137825"/>
                    <a:pt x="999792" y="1153280"/>
                    <a:pt x="1044291" y="1171396"/>
                  </a:cubicBezTo>
                  <a:cubicBezTo>
                    <a:pt x="930925" y="1174056"/>
                    <a:pt x="827480" y="1199575"/>
                    <a:pt x="731870" y="1253131"/>
                  </a:cubicBezTo>
                  <a:cubicBezTo>
                    <a:pt x="633169" y="1308484"/>
                    <a:pt x="559342" y="1385690"/>
                    <a:pt x="514916" y="1491723"/>
                  </a:cubicBezTo>
                  <a:cubicBezTo>
                    <a:pt x="491265" y="1548011"/>
                    <a:pt x="476385" y="1604801"/>
                    <a:pt x="478973" y="1665258"/>
                  </a:cubicBezTo>
                  <a:cubicBezTo>
                    <a:pt x="483142" y="1757273"/>
                    <a:pt x="516929" y="1838577"/>
                    <a:pt x="573935" y="1910464"/>
                  </a:cubicBezTo>
                  <a:cubicBezTo>
                    <a:pt x="584358" y="1923619"/>
                    <a:pt x="595501" y="1936199"/>
                    <a:pt x="606284" y="1948995"/>
                  </a:cubicBezTo>
                  <a:lnTo>
                    <a:pt x="601899" y="1952805"/>
                  </a:lnTo>
                  <a:cubicBezTo>
                    <a:pt x="534397" y="1924841"/>
                    <a:pt x="474588" y="1884153"/>
                    <a:pt x="417150" y="1839727"/>
                  </a:cubicBezTo>
                  <a:cubicBezTo>
                    <a:pt x="369345" y="1803058"/>
                    <a:pt x="328369" y="1758287"/>
                    <a:pt x="296092" y="1707456"/>
                  </a:cubicBezTo>
                  <a:cubicBezTo>
                    <a:pt x="249079" y="1635252"/>
                    <a:pt x="231322" y="1547874"/>
                    <a:pt x="246347" y="1463041"/>
                  </a:cubicBezTo>
                  <a:cubicBezTo>
                    <a:pt x="261371" y="1370666"/>
                    <a:pt x="308313" y="1295472"/>
                    <a:pt x="364170" y="1224017"/>
                  </a:cubicBezTo>
                  <a:lnTo>
                    <a:pt x="369273" y="1216828"/>
                  </a:lnTo>
                  <a:cubicBezTo>
                    <a:pt x="366901" y="1214758"/>
                    <a:pt x="363235" y="1215031"/>
                    <a:pt x="361150" y="1217439"/>
                  </a:cubicBezTo>
                  <a:cubicBezTo>
                    <a:pt x="360503" y="1218223"/>
                    <a:pt x="360000" y="1219186"/>
                    <a:pt x="359856" y="1220207"/>
                  </a:cubicBezTo>
                  <a:cubicBezTo>
                    <a:pt x="334264" y="1228833"/>
                    <a:pt x="315214" y="1247811"/>
                    <a:pt x="295158" y="1264274"/>
                  </a:cubicBezTo>
                  <a:cubicBezTo>
                    <a:pt x="216082" y="1330409"/>
                    <a:pt x="151384" y="1408047"/>
                    <a:pt x="129171" y="1511852"/>
                  </a:cubicBezTo>
                  <a:cubicBezTo>
                    <a:pt x="110049" y="1601207"/>
                    <a:pt x="135209" y="1682583"/>
                    <a:pt x="184309" y="1756626"/>
                  </a:cubicBezTo>
                  <a:cubicBezTo>
                    <a:pt x="230173" y="1825091"/>
                    <a:pt x="292786" y="1880688"/>
                    <a:pt x="366182" y="1918156"/>
                  </a:cubicBezTo>
                  <a:cubicBezTo>
                    <a:pt x="526274" y="2002335"/>
                    <a:pt x="687372" y="2084717"/>
                    <a:pt x="842792" y="2177595"/>
                  </a:cubicBezTo>
                  <a:cubicBezTo>
                    <a:pt x="907490" y="2216126"/>
                    <a:pt x="972188" y="2253292"/>
                    <a:pt x="1032285" y="2299156"/>
                  </a:cubicBezTo>
                  <a:cubicBezTo>
                    <a:pt x="1039402" y="2305784"/>
                    <a:pt x="1050329" y="2306186"/>
                    <a:pt x="1057877" y="2300090"/>
                  </a:cubicBezTo>
                  <a:cubicBezTo>
                    <a:pt x="1152767" y="2231510"/>
                    <a:pt x="1249671" y="2165806"/>
                    <a:pt x="1349809" y="2104990"/>
                  </a:cubicBezTo>
                  <a:cubicBezTo>
                    <a:pt x="1408972" y="2069046"/>
                    <a:pt x="1470076" y="2037057"/>
                    <a:pt x="1531754" y="2006001"/>
                  </a:cubicBezTo>
                  <a:cubicBezTo>
                    <a:pt x="1623194" y="1960066"/>
                    <a:pt x="1713341" y="1911398"/>
                    <a:pt x="1793997" y="1847851"/>
                  </a:cubicBezTo>
                  <a:cubicBezTo>
                    <a:pt x="1856539" y="1798608"/>
                    <a:pt x="1914193" y="1743615"/>
                    <a:pt x="1941581" y="1665330"/>
                  </a:cubicBezTo>
                  <a:cubicBezTo>
                    <a:pt x="1978603" y="1559153"/>
                    <a:pt x="1953155" y="1465988"/>
                    <a:pt x="1884072" y="1380658"/>
                  </a:cubicBezTo>
                  <a:cubicBezTo>
                    <a:pt x="1841155" y="1328497"/>
                    <a:pt x="1789253" y="1284352"/>
                    <a:pt x="1730952" y="1250256"/>
                  </a:cubicBezTo>
                  <a:cubicBezTo>
                    <a:pt x="1746912" y="1294754"/>
                    <a:pt x="1765602" y="1332782"/>
                    <a:pt x="1776673" y="1373757"/>
                  </a:cubicBezTo>
                  <a:cubicBezTo>
                    <a:pt x="1793782" y="1437018"/>
                    <a:pt x="1807081" y="1501140"/>
                    <a:pt x="1801834" y="1566557"/>
                  </a:cubicBezTo>
                  <a:cubicBezTo>
                    <a:pt x="1789900" y="1715004"/>
                    <a:pt x="1722183" y="1832539"/>
                    <a:pt x="1601556" y="1920744"/>
                  </a:cubicBezTo>
                  <a:cubicBezTo>
                    <a:pt x="1492289" y="2001602"/>
                    <a:pt x="1365840" y="2056164"/>
                    <a:pt x="1232059" y="2080189"/>
                  </a:cubicBezTo>
                  <a:cubicBezTo>
                    <a:pt x="1094611" y="2106370"/>
                    <a:pt x="952419" y="2091051"/>
                    <a:pt x="823669" y="2036194"/>
                  </a:cubicBezTo>
                  <a:cubicBezTo>
                    <a:pt x="765369" y="2011465"/>
                    <a:pt x="711526" y="1981919"/>
                    <a:pt x="668466" y="1934546"/>
                  </a:cubicBezTo>
                  <a:cubicBezTo>
                    <a:pt x="630869" y="1892995"/>
                    <a:pt x="603768" y="1845766"/>
                    <a:pt x="603768" y="1789263"/>
                  </a:cubicBezTo>
                  <a:cubicBezTo>
                    <a:pt x="603768" y="1696744"/>
                    <a:pt x="661277" y="1630321"/>
                    <a:pt x="756168" y="1603004"/>
                  </a:cubicBezTo>
                  <a:cubicBezTo>
                    <a:pt x="810658" y="1587620"/>
                    <a:pt x="868599" y="1590144"/>
                    <a:pt x="921507" y="1610193"/>
                  </a:cubicBezTo>
                  <a:cubicBezTo>
                    <a:pt x="881179" y="1636431"/>
                    <a:pt x="847249" y="1666552"/>
                    <a:pt x="824245" y="1707096"/>
                  </a:cubicBezTo>
                  <a:cubicBezTo>
                    <a:pt x="768101" y="1805869"/>
                    <a:pt x="786505" y="1961288"/>
                    <a:pt x="926036" y="2006576"/>
                  </a:cubicBezTo>
                  <a:cubicBezTo>
                    <a:pt x="1065569" y="2051865"/>
                    <a:pt x="1203807" y="2043526"/>
                    <a:pt x="1335791" y="1978397"/>
                  </a:cubicBezTo>
                  <a:cubicBezTo>
                    <a:pt x="1421624" y="1935912"/>
                    <a:pt x="1493367" y="1875455"/>
                    <a:pt x="1536139" y="1786387"/>
                  </a:cubicBezTo>
                  <a:cubicBezTo>
                    <a:pt x="1564247" y="1728202"/>
                    <a:pt x="1572802" y="1662490"/>
                    <a:pt x="1560509" y="1599050"/>
                  </a:cubicBezTo>
                  <a:cubicBezTo>
                    <a:pt x="1546132" y="1520981"/>
                    <a:pt x="1520899" y="1447729"/>
                    <a:pt x="1473167" y="1382671"/>
                  </a:cubicBezTo>
                  <a:cubicBezTo>
                    <a:pt x="1412495" y="1300289"/>
                    <a:pt x="1332484" y="1244864"/>
                    <a:pt x="1239966" y="1204320"/>
                  </a:cubicBezTo>
                  <a:cubicBezTo>
                    <a:pt x="1129044" y="1155796"/>
                    <a:pt x="1012516" y="1119997"/>
                    <a:pt x="905046" y="1064069"/>
                  </a:cubicBezTo>
                  <a:cubicBezTo>
                    <a:pt x="797575" y="1008141"/>
                    <a:pt x="710951" y="929209"/>
                    <a:pt x="677883" y="804773"/>
                  </a:cubicBezTo>
                  <a:cubicBezTo>
                    <a:pt x="658474" y="731520"/>
                    <a:pt x="669473" y="662725"/>
                    <a:pt x="698802" y="594720"/>
                  </a:cubicBezTo>
                  <a:cubicBezTo>
                    <a:pt x="730792" y="522466"/>
                    <a:pt x="775290" y="456402"/>
                    <a:pt x="830139" y="399547"/>
                  </a:cubicBezTo>
                  <a:cubicBezTo>
                    <a:pt x="863998" y="363604"/>
                    <a:pt x="888799" y="320831"/>
                    <a:pt x="912809" y="278274"/>
                  </a:cubicBezTo>
                  <a:cubicBezTo>
                    <a:pt x="949687" y="212929"/>
                    <a:pt x="980814" y="144709"/>
                    <a:pt x="993322" y="69802"/>
                  </a:cubicBezTo>
                  <a:cubicBezTo>
                    <a:pt x="997060" y="47518"/>
                    <a:pt x="999792" y="25089"/>
                    <a:pt x="1003386" y="0"/>
                  </a:cubicBezTo>
                  <a:close/>
                </a:path>
              </a:pathLst>
            </a:custGeom>
            <a:solidFill>
              <a:srgbClr val="E2311D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59" name="组合 458">
            <a:extLst>
              <a:ext uri="{FF2B5EF4-FFF2-40B4-BE49-F238E27FC236}">
                <a16:creationId xmlns:a16="http://schemas.microsoft.com/office/drawing/2014/main" id="{FF4F1863-8F22-3697-387F-123A8C825169}"/>
              </a:ext>
            </a:extLst>
          </p:cNvPr>
          <p:cNvGrpSpPr/>
          <p:nvPr/>
        </p:nvGrpSpPr>
        <p:grpSpPr>
          <a:xfrm>
            <a:off x="2699999" y="3240000"/>
            <a:ext cx="900000" cy="1080000"/>
            <a:chOff x="2699999" y="3240000"/>
            <a:chExt cx="900000" cy="1080000"/>
          </a:xfrm>
        </p:grpSpPr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BBF4E741-CFFB-88F6-3FB8-A8856F2B4E0D}"/>
                </a:ext>
              </a:extLst>
            </p:cNvPr>
            <p:cNvSpPr/>
            <p:nvPr/>
          </p:nvSpPr>
          <p:spPr>
            <a:xfrm>
              <a:off x="2699999" y="324000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2级件：*蒙德神之眼底框">
              <a:extLst>
                <a:ext uri="{FF2B5EF4-FFF2-40B4-BE49-F238E27FC236}">
                  <a16:creationId xmlns:a16="http://schemas.microsoft.com/office/drawing/2014/main" id="{A745AB8B-37F4-1AE8-DECF-76CEE88D72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5049" y="3426309"/>
              <a:ext cx="709896" cy="725322"/>
            </a:xfrm>
            <a:custGeom>
              <a:avLst/>
              <a:gdLst>
                <a:gd name="connsiteX0" fmla="*/ 1406844 w 2813690"/>
                <a:gd name="connsiteY0" fmla="*/ 2605411 h 2874832"/>
                <a:gd name="connsiteX1" fmla="*/ 1462247 w 2813690"/>
                <a:gd name="connsiteY1" fmla="*/ 2608209 h 2874832"/>
                <a:gd name="connsiteX2" fmla="*/ 1487813 w 2813690"/>
                <a:gd name="connsiteY2" fmla="*/ 2629303 h 2874832"/>
                <a:gd name="connsiteX3" fmla="*/ 1548323 w 2813690"/>
                <a:gd name="connsiteY3" fmla="*/ 2702641 h 2874832"/>
                <a:gd name="connsiteX4" fmla="*/ 1529460 w 2813690"/>
                <a:gd name="connsiteY4" fmla="*/ 2718204 h 2874832"/>
                <a:gd name="connsiteX5" fmla="*/ 1419562 w 2813690"/>
                <a:gd name="connsiteY5" fmla="*/ 2851402 h 2874832"/>
                <a:gd name="connsiteX6" fmla="*/ 1406845 w 2813690"/>
                <a:gd name="connsiteY6" fmla="*/ 2874832 h 2874832"/>
                <a:gd name="connsiteX7" fmla="*/ 1394127 w 2813690"/>
                <a:gd name="connsiteY7" fmla="*/ 2851402 h 2874832"/>
                <a:gd name="connsiteX8" fmla="*/ 1284229 w 2813690"/>
                <a:gd name="connsiteY8" fmla="*/ 2718204 h 2874832"/>
                <a:gd name="connsiteX9" fmla="*/ 1265373 w 2813690"/>
                <a:gd name="connsiteY9" fmla="*/ 2702646 h 2874832"/>
                <a:gd name="connsiteX10" fmla="*/ 1325886 w 2813690"/>
                <a:gd name="connsiteY10" fmla="*/ 2629303 h 2874832"/>
                <a:gd name="connsiteX11" fmla="*/ 1351454 w 2813690"/>
                <a:gd name="connsiteY11" fmla="*/ 2608208 h 2874832"/>
                <a:gd name="connsiteX12" fmla="*/ 1588849 w 2813690"/>
                <a:gd name="connsiteY12" fmla="*/ 2380296 h 2874832"/>
                <a:gd name="connsiteX13" fmla="*/ 1678498 w 2813690"/>
                <a:gd name="connsiteY13" fmla="*/ 2488951 h 2874832"/>
                <a:gd name="connsiteX14" fmla="*/ 1794890 w 2813690"/>
                <a:gd name="connsiteY14" fmla="*/ 2584983 h 2874832"/>
                <a:gd name="connsiteX15" fmla="*/ 1743717 w 2813690"/>
                <a:gd name="connsiteY15" fmla="*/ 2592793 h 2874832"/>
                <a:gd name="connsiteX16" fmla="*/ 1615648 w 2813690"/>
                <a:gd name="connsiteY16" fmla="*/ 2629120 h 2874832"/>
                <a:gd name="connsiteX17" fmla="*/ 1569720 w 2813690"/>
                <a:gd name="connsiteY17" fmla="*/ 2649872 h 2874832"/>
                <a:gd name="connsiteX18" fmla="*/ 1444046 w 2813690"/>
                <a:gd name="connsiteY18" fmla="*/ 2546181 h 2874832"/>
                <a:gd name="connsiteX19" fmla="*/ 1429258 w 2813690"/>
                <a:gd name="connsiteY19" fmla="*/ 2537197 h 2874832"/>
                <a:gd name="connsiteX20" fmla="*/ 1435072 w 2813690"/>
                <a:gd name="connsiteY20" fmla="*/ 2528807 h 2874832"/>
                <a:gd name="connsiteX21" fmla="*/ 1506719 w 2813690"/>
                <a:gd name="connsiteY21" fmla="*/ 2448059 h 2874832"/>
                <a:gd name="connsiteX22" fmla="*/ 1224841 w 2813690"/>
                <a:gd name="connsiteY22" fmla="*/ 2380296 h 2874832"/>
                <a:gd name="connsiteX23" fmla="*/ 1306971 w 2813690"/>
                <a:gd name="connsiteY23" fmla="*/ 2448059 h 2874832"/>
                <a:gd name="connsiteX24" fmla="*/ 1378618 w 2813690"/>
                <a:gd name="connsiteY24" fmla="*/ 2528807 h 2874832"/>
                <a:gd name="connsiteX25" fmla="*/ 1384432 w 2813690"/>
                <a:gd name="connsiteY25" fmla="*/ 2537197 h 2874832"/>
                <a:gd name="connsiteX26" fmla="*/ 1369644 w 2813690"/>
                <a:gd name="connsiteY26" fmla="*/ 2546181 h 2874832"/>
                <a:gd name="connsiteX27" fmla="*/ 1243970 w 2813690"/>
                <a:gd name="connsiteY27" fmla="*/ 2649872 h 2874832"/>
                <a:gd name="connsiteX28" fmla="*/ 1198042 w 2813690"/>
                <a:gd name="connsiteY28" fmla="*/ 2629120 h 2874832"/>
                <a:gd name="connsiteX29" fmla="*/ 1069973 w 2813690"/>
                <a:gd name="connsiteY29" fmla="*/ 2592793 h 2874832"/>
                <a:gd name="connsiteX30" fmla="*/ 1018800 w 2813690"/>
                <a:gd name="connsiteY30" fmla="*/ 2584983 h 2874832"/>
                <a:gd name="connsiteX31" fmla="*/ 1135192 w 2813690"/>
                <a:gd name="connsiteY31" fmla="*/ 2488951 h 2874832"/>
                <a:gd name="connsiteX32" fmla="*/ 989420 w 2813690"/>
                <a:gd name="connsiteY32" fmla="*/ 2258412 h 2874832"/>
                <a:gd name="connsiteX33" fmla="*/ 1018182 w 2813690"/>
                <a:gd name="connsiteY33" fmla="*/ 2267914 h 2874832"/>
                <a:gd name="connsiteX34" fmla="*/ 1051986 w 2813690"/>
                <a:gd name="connsiteY34" fmla="*/ 2295467 h 2874832"/>
                <a:gd name="connsiteX35" fmla="*/ 1059859 w 2813690"/>
                <a:gd name="connsiteY35" fmla="*/ 2393332 h 2874832"/>
                <a:gd name="connsiteX36" fmla="*/ 1006236 w 2813690"/>
                <a:gd name="connsiteY36" fmla="*/ 2444639 h 2874832"/>
                <a:gd name="connsiteX37" fmla="*/ 923971 w 2813690"/>
                <a:gd name="connsiteY37" fmla="*/ 2447173 h 2874832"/>
                <a:gd name="connsiteX38" fmla="*/ 941890 w 2813690"/>
                <a:gd name="connsiteY38" fmla="*/ 2431337 h 2874832"/>
                <a:gd name="connsiteX39" fmla="*/ 964017 w 2813690"/>
                <a:gd name="connsiteY39" fmla="*/ 2378287 h 2874832"/>
                <a:gd name="connsiteX40" fmla="*/ 930215 w 2813690"/>
                <a:gd name="connsiteY40" fmla="*/ 2306235 h 2874832"/>
                <a:gd name="connsiteX41" fmla="*/ 949357 w 2813690"/>
                <a:gd name="connsiteY41" fmla="*/ 2268863 h 2874832"/>
                <a:gd name="connsiteX42" fmla="*/ 989420 w 2813690"/>
                <a:gd name="connsiteY42" fmla="*/ 2258412 h 2874832"/>
                <a:gd name="connsiteX43" fmla="*/ 1824271 w 2813690"/>
                <a:gd name="connsiteY43" fmla="*/ 2257340 h 2874832"/>
                <a:gd name="connsiteX44" fmla="*/ 1864334 w 2813690"/>
                <a:gd name="connsiteY44" fmla="*/ 2267791 h 2874832"/>
                <a:gd name="connsiteX45" fmla="*/ 1883476 w 2813690"/>
                <a:gd name="connsiteY45" fmla="*/ 2305163 h 2874832"/>
                <a:gd name="connsiteX46" fmla="*/ 1849674 w 2813690"/>
                <a:gd name="connsiteY46" fmla="*/ 2377215 h 2874832"/>
                <a:gd name="connsiteX47" fmla="*/ 1871801 w 2813690"/>
                <a:gd name="connsiteY47" fmla="*/ 2430265 h 2874832"/>
                <a:gd name="connsiteX48" fmla="*/ 1889720 w 2813690"/>
                <a:gd name="connsiteY48" fmla="*/ 2446101 h 2874832"/>
                <a:gd name="connsiteX49" fmla="*/ 1807455 w 2813690"/>
                <a:gd name="connsiteY49" fmla="*/ 2443567 h 2874832"/>
                <a:gd name="connsiteX50" fmla="*/ 1753833 w 2813690"/>
                <a:gd name="connsiteY50" fmla="*/ 2392260 h 2874832"/>
                <a:gd name="connsiteX51" fmla="*/ 1761706 w 2813690"/>
                <a:gd name="connsiteY51" fmla="*/ 2294395 h 2874832"/>
                <a:gd name="connsiteX52" fmla="*/ 1795509 w 2813690"/>
                <a:gd name="connsiteY52" fmla="*/ 2266842 h 2874832"/>
                <a:gd name="connsiteX53" fmla="*/ 1824271 w 2813690"/>
                <a:gd name="connsiteY53" fmla="*/ 2257340 h 2874832"/>
                <a:gd name="connsiteX54" fmla="*/ 1316845 w 2813690"/>
                <a:gd name="connsiteY54" fmla="*/ 2250000 h 2874832"/>
                <a:gd name="connsiteX55" fmla="*/ 1406845 w 2813690"/>
                <a:gd name="connsiteY55" fmla="*/ 2370000 h 2874832"/>
                <a:gd name="connsiteX56" fmla="*/ 1496845 w 2813690"/>
                <a:gd name="connsiteY56" fmla="*/ 2250000 h 2874832"/>
                <a:gd name="connsiteX57" fmla="*/ 2062233 w 2813690"/>
                <a:gd name="connsiteY57" fmla="*/ 2091088 h 2874832"/>
                <a:gd name="connsiteX58" fmla="*/ 2096440 w 2813690"/>
                <a:gd name="connsiteY58" fmla="*/ 2150603 h 2874832"/>
                <a:gd name="connsiteX59" fmla="*/ 2334024 w 2813690"/>
                <a:gd name="connsiteY59" fmla="*/ 2346247 h 2874832"/>
                <a:gd name="connsiteX60" fmla="*/ 2405108 w 2813690"/>
                <a:gd name="connsiteY60" fmla="*/ 2368313 h 2874832"/>
                <a:gd name="connsiteX61" fmla="*/ 2394476 w 2813690"/>
                <a:gd name="connsiteY61" fmla="*/ 2372204 h 2874832"/>
                <a:gd name="connsiteX62" fmla="*/ 2126844 w 2813690"/>
                <a:gd name="connsiteY62" fmla="*/ 2412666 h 2874832"/>
                <a:gd name="connsiteX63" fmla="*/ 1945463 w 2813690"/>
                <a:gd name="connsiteY63" fmla="*/ 2394381 h 2874832"/>
                <a:gd name="connsiteX64" fmla="*/ 1898203 w 2813690"/>
                <a:gd name="connsiteY64" fmla="*/ 2382230 h 2874832"/>
                <a:gd name="connsiteX65" fmla="*/ 1920004 w 2813690"/>
                <a:gd name="connsiteY65" fmla="*/ 2367531 h 2874832"/>
                <a:gd name="connsiteX66" fmla="*/ 1959545 w 2813690"/>
                <a:gd name="connsiteY66" fmla="*/ 2272071 h 2874832"/>
                <a:gd name="connsiteX67" fmla="*/ 1920004 w 2813690"/>
                <a:gd name="connsiteY67" fmla="*/ 2176612 h 2874832"/>
                <a:gd name="connsiteX68" fmla="*/ 1914256 w 2813690"/>
                <a:gd name="connsiteY68" fmla="*/ 2172737 h 2874832"/>
                <a:gd name="connsiteX69" fmla="*/ 1968704 w 2813690"/>
                <a:gd name="connsiteY69" fmla="*/ 2151284 h 2874832"/>
                <a:gd name="connsiteX70" fmla="*/ 2036511 w 2813690"/>
                <a:gd name="connsiteY70" fmla="*/ 2112310 h 2874832"/>
                <a:gd name="connsiteX71" fmla="*/ 751457 w 2813690"/>
                <a:gd name="connsiteY71" fmla="*/ 2091088 h 2874832"/>
                <a:gd name="connsiteX72" fmla="*/ 777179 w 2813690"/>
                <a:gd name="connsiteY72" fmla="*/ 2112310 h 2874832"/>
                <a:gd name="connsiteX73" fmla="*/ 844986 w 2813690"/>
                <a:gd name="connsiteY73" fmla="*/ 2151284 h 2874832"/>
                <a:gd name="connsiteX74" fmla="*/ 899434 w 2813690"/>
                <a:gd name="connsiteY74" fmla="*/ 2172737 h 2874832"/>
                <a:gd name="connsiteX75" fmla="*/ 893686 w 2813690"/>
                <a:gd name="connsiteY75" fmla="*/ 2176612 h 2874832"/>
                <a:gd name="connsiteX76" fmla="*/ 854145 w 2813690"/>
                <a:gd name="connsiteY76" fmla="*/ 2272071 h 2874832"/>
                <a:gd name="connsiteX77" fmla="*/ 893686 w 2813690"/>
                <a:gd name="connsiteY77" fmla="*/ 2367531 h 2874832"/>
                <a:gd name="connsiteX78" fmla="*/ 915487 w 2813690"/>
                <a:gd name="connsiteY78" fmla="*/ 2382230 h 2874832"/>
                <a:gd name="connsiteX79" fmla="*/ 868227 w 2813690"/>
                <a:gd name="connsiteY79" fmla="*/ 2394381 h 2874832"/>
                <a:gd name="connsiteX80" fmla="*/ 686846 w 2813690"/>
                <a:gd name="connsiteY80" fmla="*/ 2412666 h 2874832"/>
                <a:gd name="connsiteX81" fmla="*/ 419214 w 2813690"/>
                <a:gd name="connsiteY81" fmla="*/ 2372204 h 2874832"/>
                <a:gd name="connsiteX82" fmla="*/ 408582 w 2813690"/>
                <a:gd name="connsiteY82" fmla="*/ 2368313 h 2874832"/>
                <a:gd name="connsiteX83" fmla="*/ 479666 w 2813690"/>
                <a:gd name="connsiteY83" fmla="*/ 2346247 h 2874832"/>
                <a:gd name="connsiteX84" fmla="*/ 717250 w 2813690"/>
                <a:gd name="connsiteY84" fmla="*/ 2150603 h 2874832"/>
                <a:gd name="connsiteX85" fmla="*/ 2159258 w 2813690"/>
                <a:gd name="connsiteY85" fmla="*/ 869957 h 2874832"/>
                <a:gd name="connsiteX86" fmla="*/ 2213258 w 2813690"/>
                <a:gd name="connsiteY86" fmla="*/ 963487 h 2874832"/>
                <a:gd name="connsiteX87" fmla="*/ 2248612 w 2813690"/>
                <a:gd name="connsiteY87" fmla="*/ 880722 h 2874832"/>
                <a:gd name="connsiteX88" fmla="*/ 654432 w 2813690"/>
                <a:gd name="connsiteY88" fmla="*/ 869957 h 2874832"/>
                <a:gd name="connsiteX89" fmla="*/ 565078 w 2813690"/>
                <a:gd name="connsiteY89" fmla="*/ 880722 h 2874832"/>
                <a:gd name="connsiteX90" fmla="*/ 600432 w 2813690"/>
                <a:gd name="connsiteY90" fmla="*/ 963487 h 2874832"/>
                <a:gd name="connsiteX91" fmla="*/ 1406846 w 2813690"/>
                <a:gd name="connsiteY91" fmla="*/ 180000 h 2874832"/>
                <a:gd name="connsiteX92" fmla="*/ 1271846 w 2813690"/>
                <a:gd name="connsiteY92" fmla="*/ 450000 h 2874832"/>
                <a:gd name="connsiteX93" fmla="*/ 1541846 w 2813690"/>
                <a:gd name="connsiteY93" fmla="*/ 450000 h 2874832"/>
                <a:gd name="connsiteX94" fmla="*/ 1406847 w 2813690"/>
                <a:gd name="connsiteY94" fmla="*/ 0 h 2874832"/>
                <a:gd name="connsiteX95" fmla="*/ 1663746 w 2813690"/>
                <a:gd name="connsiteY95" fmla="*/ 513798 h 2874832"/>
                <a:gd name="connsiteX96" fmla="*/ 1725802 w 2813690"/>
                <a:gd name="connsiteY96" fmla="*/ 533062 h 2874832"/>
                <a:gd name="connsiteX97" fmla="*/ 1960521 w 2813690"/>
                <a:gd name="connsiteY97" fmla="*/ 378088 h 2874832"/>
                <a:gd name="connsiteX98" fmla="*/ 1943974 w 2813690"/>
                <a:gd name="connsiteY98" fmla="*/ 653771 h 2874832"/>
                <a:gd name="connsiteX99" fmla="*/ 2043242 w 2813690"/>
                <a:gd name="connsiteY99" fmla="*/ 735675 h 2874832"/>
                <a:gd name="connsiteX100" fmla="*/ 2064265 w 2813690"/>
                <a:gd name="connsiteY100" fmla="*/ 761155 h 2874832"/>
                <a:gd name="connsiteX101" fmla="*/ 2365527 w 2813690"/>
                <a:gd name="connsiteY101" fmla="*/ 813222 h 2874832"/>
                <a:gd name="connsiteX102" fmla="*/ 2262408 w 2813690"/>
                <a:gd name="connsiteY102" fmla="*/ 1093575 h 2874832"/>
                <a:gd name="connsiteX103" fmla="*/ 2266384 w 2813690"/>
                <a:gd name="connsiteY103" fmla="*/ 1104439 h 2874832"/>
                <a:gd name="connsiteX104" fmla="*/ 2306846 w 2813690"/>
                <a:gd name="connsiteY104" fmla="*/ 1372071 h 2874832"/>
                <a:gd name="connsiteX105" fmla="*/ 2259558 w 2813690"/>
                <a:gd name="connsiteY105" fmla="*/ 1660727 h 2874832"/>
                <a:gd name="connsiteX106" fmla="*/ 2258770 w 2813690"/>
                <a:gd name="connsiteY106" fmla="*/ 1662560 h 2874832"/>
                <a:gd name="connsiteX107" fmla="*/ 2276393 w 2813690"/>
                <a:gd name="connsiteY107" fmla="*/ 1703727 h 2874832"/>
                <a:gd name="connsiteX108" fmla="*/ 2770521 w 2813690"/>
                <a:gd name="connsiteY108" fmla="*/ 2077444 h 2874832"/>
                <a:gd name="connsiteX109" fmla="*/ 2813690 w 2813690"/>
                <a:gd name="connsiteY109" fmla="*/ 2084033 h 2874832"/>
                <a:gd name="connsiteX110" fmla="*/ 2786329 w 2813690"/>
                <a:gd name="connsiteY110" fmla="*/ 2106607 h 2874832"/>
                <a:gd name="connsiteX111" fmla="*/ 2383770 w 2813690"/>
                <a:gd name="connsiteY111" fmla="*/ 2229572 h 2874832"/>
                <a:gd name="connsiteX112" fmla="*/ 2238665 w 2813690"/>
                <a:gd name="connsiteY112" fmla="*/ 2214944 h 2874832"/>
                <a:gd name="connsiteX113" fmla="*/ 2157756 w 2813690"/>
                <a:gd name="connsiteY113" fmla="*/ 2189829 h 2874832"/>
                <a:gd name="connsiteX114" fmla="*/ 2222351 w 2813690"/>
                <a:gd name="connsiteY114" fmla="*/ 2077948 h 2874832"/>
                <a:gd name="connsiteX115" fmla="*/ 2200389 w 2813690"/>
                <a:gd name="connsiteY115" fmla="*/ 1995985 h 2874832"/>
                <a:gd name="connsiteX116" fmla="*/ 2102634 w 2813690"/>
                <a:gd name="connsiteY116" fmla="*/ 1939546 h 2874832"/>
                <a:gd name="connsiteX117" fmla="*/ 2035562 w 2813690"/>
                <a:gd name="connsiteY117" fmla="*/ 2016056 h 2874832"/>
                <a:gd name="connsiteX118" fmla="*/ 1674478 w 2813690"/>
                <a:gd name="connsiteY118" fmla="*/ 2231609 h 2874832"/>
                <a:gd name="connsiteX119" fmla="*/ 1610875 w 2813690"/>
                <a:gd name="connsiteY119" fmla="*/ 2247963 h 2874832"/>
                <a:gd name="connsiteX120" fmla="*/ 1406847 w 2813690"/>
                <a:gd name="connsiteY120" fmla="*/ 2520000 h 2874832"/>
                <a:gd name="connsiteX121" fmla="*/ 1202820 w 2813690"/>
                <a:gd name="connsiteY121" fmla="*/ 2247964 h 2874832"/>
                <a:gd name="connsiteX122" fmla="*/ 1139214 w 2813690"/>
                <a:gd name="connsiteY122" fmla="*/ 2231609 h 2874832"/>
                <a:gd name="connsiteX123" fmla="*/ 778130 w 2813690"/>
                <a:gd name="connsiteY123" fmla="*/ 2016056 h 2874832"/>
                <a:gd name="connsiteX124" fmla="*/ 711058 w 2813690"/>
                <a:gd name="connsiteY124" fmla="*/ 1939545 h 2874832"/>
                <a:gd name="connsiteX125" fmla="*/ 613301 w 2813690"/>
                <a:gd name="connsiteY125" fmla="*/ 1995985 h 2874832"/>
                <a:gd name="connsiteX126" fmla="*/ 591339 w 2813690"/>
                <a:gd name="connsiteY126" fmla="*/ 2077948 h 2874832"/>
                <a:gd name="connsiteX127" fmla="*/ 655934 w 2813690"/>
                <a:gd name="connsiteY127" fmla="*/ 2189829 h 2874832"/>
                <a:gd name="connsiteX128" fmla="*/ 575025 w 2813690"/>
                <a:gd name="connsiteY128" fmla="*/ 2214944 h 2874832"/>
                <a:gd name="connsiteX129" fmla="*/ 429920 w 2813690"/>
                <a:gd name="connsiteY129" fmla="*/ 2229572 h 2874832"/>
                <a:gd name="connsiteX130" fmla="*/ 27361 w 2813690"/>
                <a:gd name="connsiteY130" fmla="*/ 2106607 h 2874832"/>
                <a:gd name="connsiteX131" fmla="*/ 0 w 2813690"/>
                <a:gd name="connsiteY131" fmla="*/ 2084033 h 2874832"/>
                <a:gd name="connsiteX132" fmla="*/ 43169 w 2813690"/>
                <a:gd name="connsiteY132" fmla="*/ 2077444 h 2874832"/>
                <a:gd name="connsiteX133" fmla="*/ 537298 w 2813690"/>
                <a:gd name="connsiteY133" fmla="*/ 1703727 h 2874832"/>
                <a:gd name="connsiteX134" fmla="*/ 554921 w 2813690"/>
                <a:gd name="connsiteY134" fmla="*/ 1662558 h 2874832"/>
                <a:gd name="connsiteX135" fmla="*/ 554134 w 2813690"/>
                <a:gd name="connsiteY135" fmla="*/ 1660727 h 2874832"/>
                <a:gd name="connsiteX136" fmla="*/ 506846 w 2813690"/>
                <a:gd name="connsiteY136" fmla="*/ 1372071 h 2874832"/>
                <a:gd name="connsiteX137" fmla="*/ 547308 w 2813690"/>
                <a:gd name="connsiteY137" fmla="*/ 1104439 h 2874832"/>
                <a:gd name="connsiteX138" fmla="*/ 551284 w 2813690"/>
                <a:gd name="connsiteY138" fmla="*/ 1093575 h 2874832"/>
                <a:gd name="connsiteX139" fmla="*/ 448166 w 2813690"/>
                <a:gd name="connsiteY139" fmla="*/ 813222 h 2874832"/>
                <a:gd name="connsiteX140" fmla="*/ 749427 w 2813690"/>
                <a:gd name="connsiteY140" fmla="*/ 761155 h 2874832"/>
                <a:gd name="connsiteX141" fmla="*/ 770450 w 2813690"/>
                <a:gd name="connsiteY141" fmla="*/ 735675 h 2874832"/>
                <a:gd name="connsiteX142" fmla="*/ 869720 w 2813690"/>
                <a:gd name="connsiteY142" fmla="*/ 653770 h 2874832"/>
                <a:gd name="connsiteX143" fmla="*/ 853172 w 2813690"/>
                <a:gd name="connsiteY143" fmla="*/ 378086 h 2874832"/>
                <a:gd name="connsiteX144" fmla="*/ 1087891 w 2813690"/>
                <a:gd name="connsiteY144" fmla="*/ 533061 h 2874832"/>
                <a:gd name="connsiteX145" fmla="*/ 1149948 w 2813690"/>
                <a:gd name="connsiteY145" fmla="*/ 513798 h 287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2813690" h="2874832">
                  <a:moveTo>
                    <a:pt x="1406844" y="2605411"/>
                  </a:moveTo>
                  <a:lnTo>
                    <a:pt x="1462247" y="2608209"/>
                  </a:lnTo>
                  <a:lnTo>
                    <a:pt x="1487813" y="2629303"/>
                  </a:lnTo>
                  <a:lnTo>
                    <a:pt x="1548323" y="2702641"/>
                  </a:lnTo>
                  <a:lnTo>
                    <a:pt x="1529460" y="2718204"/>
                  </a:lnTo>
                  <a:cubicBezTo>
                    <a:pt x="1488743" y="2758921"/>
                    <a:pt x="1451909" y="2803522"/>
                    <a:pt x="1419562" y="2851402"/>
                  </a:cubicBezTo>
                  <a:lnTo>
                    <a:pt x="1406845" y="2874832"/>
                  </a:lnTo>
                  <a:lnTo>
                    <a:pt x="1394127" y="2851402"/>
                  </a:lnTo>
                  <a:cubicBezTo>
                    <a:pt x="1361780" y="2803522"/>
                    <a:pt x="1324946" y="2758921"/>
                    <a:pt x="1284229" y="2718204"/>
                  </a:cubicBezTo>
                  <a:lnTo>
                    <a:pt x="1265373" y="2702646"/>
                  </a:lnTo>
                  <a:lnTo>
                    <a:pt x="1325886" y="2629303"/>
                  </a:lnTo>
                  <a:lnTo>
                    <a:pt x="1351454" y="2608208"/>
                  </a:lnTo>
                  <a:close/>
                  <a:moveTo>
                    <a:pt x="1588849" y="2380296"/>
                  </a:moveTo>
                  <a:lnTo>
                    <a:pt x="1678498" y="2488951"/>
                  </a:lnTo>
                  <a:lnTo>
                    <a:pt x="1794890" y="2584983"/>
                  </a:lnTo>
                  <a:lnTo>
                    <a:pt x="1743717" y="2592793"/>
                  </a:lnTo>
                  <a:cubicBezTo>
                    <a:pt x="1699776" y="2601785"/>
                    <a:pt x="1657001" y="2613979"/>
                    <a:pt x="1615648" y="2629120"/>
                  </a:cubicBezTo>
                  <a:lnTo>
                    <a:pt x="1569720" y="2649872"/>
                  </a:lnTo>
                  <a:lnTo>
                    <a:pt x="1444046" y="2546181"/>
                  </a:lnTo>
                  <a:lnTo>
                    <a:pt x="1429258" y="2537197"/>
                  </a:lnTo>
                  <a:lnTo>
                    <a:pt x="1435072" y="2528807"/>
                  </a:lnTo>
                  <a:cubicBezTo>
                    <a:pt x="1457339" y="2500473"/>
                    <a:pt x="1481271" y="2473508"/>
                    <a:pt x="1506719" y="2448059"/>
                  </a:cubicBezTo>
                  <a:close/>
                  <a:moveTo>
                    <a:pt x="1224841" y="2380296"/>
                  </a:moveTo>
                  <a:lnTo>
                    <a:pt x="1306971" y="2448059"/>
                  </a:lnTo>
                  <a:cubicBezTo>
                    <a:pt x="1332419" y="2473508"/>
                    <a:pt x="1356351" y="2500473"/>
                    <a:pt x="1378618" y="2528807"/>
                  </a:cubicBezTo>
                  <a:lnTo>
                    <a:pt x="1384432" y="2537197"/>
                  </a:lnTo>
                  <a:lnTo>
                    <a:pt x="1369644" y="2546181"/>
                  </a:lnTo>
                  <a:lnTo>
                    <a:pt x="1243970" y="2649872"/>
                  </a:lnTo>
                  <a:lnTo>
                    <a:pt x="1198042" y="2629120"/>
                  </a:lnTo>
                  <a:cubicBezTo>
                    <a:pt x="1156689" y="2613979"/>
                    <a:pt x="1113914" y="2601785"/>
                    <a:pt x="1069973" y="2592793"/>
                  </a:cubicBezTo>
                  <a:lnTo>
                    <a:pt x="1018800" y="2584983"/>
                  </a:lnTo>
                  <a:lnTo>
                    <a:pt x="1135192" y="2488951"/>
                  </a:lnTo>
                  <a:close/>
                  <a:moveTo>
                    <a:pt x="989420" y="2258412"/>
                  </a:moveTo>
                  <a:cubicBezTo>
                    <a:pt x="1002266" y="2260313"/>
                    <a:pt x="1013227" y="2265538"/>
                    <a:pt x="1018182" y="2267914"/>
                  </a:cubicBezTo>
                  <a:cubicBezTo>
                    <a:pt x="1031405" y="2273297"/>
                    <a:pt x="1043107" y="2282830"/>
                    <a:pt x="1051986" y="2295467"/>
                  </a:cubicBezTo>
                  <a:cubicBezTo>
                    <a:pt x="1069999" y="2323845"/>
                    <a:pt x="1073026" y="2361532"/>
                    <a:pt x="1059859" y="2393332"/>
                  </a:cubicBezTo>
                  <a:cubicBezTo>
                    <a:pt x="1048388" y="2417924"/>
                    <a:pt x="1029151" y="2436325"/>
                    <a:pt x="1006236" y="2444639"/>
                  </a:cubicBezTo>
                  <a:cubicBezTo>
                    <a:pt x="967682" y="2462215"/>
                    <a:pt x="925328" y="2455565"/>
                    <a:pt x="923971" y="2447173"/>
                  </a:cubicBezTo>
                  <a:cubicBezTo>
                    <a:pt x="923971" y="2443372"/>
                    <a:pt x="931573" y="2441946"/>
                    <a:pt x="941890" y="2431337"/>
                  </a:cubicBezTo>
                  <a:cubicBezTo>
                    <a:pt x="954949" y="2417735"/>
                    <a:pt x="962905" y="2398669"/>
                    <a:pt x="964017" y="2378287"/>
                  </a:cubicBezTo>
                  <a:cubicBezTo>
                    <a:pt x="963203" y="2344716"/>
                    <a:pt x="929129" y="2337590"/>
                    <a:pt x="930215" y="2306235"/>
                  </a:cubicBezTo>
                  <a:cubicBezTo>
                    <a:pt x="931804" y="2291191"/>
                    <a:pt x="938753" y="2277620"/>
                    <a:pt x="949357" y="2268863"/>
                  </a:cubicBezTo>
                  <a:cubicBezTo>
                    <a:pt x="961846" y="2257937"/>
                    <a:pt x="976575" y="2256512"/>
                    <a:pt x="989420" y="2258412"/>
                  </a:cubicBezTo>
                  <a:close/>
                  <a:moveTo>
                    <a:pt x="1824271" y="2257340"/>
                  </a:moveTo>
                  <a:cubicBezTo>
                    <a:pt x="1837116" y="2255440"/>
                    <a:pt x="1851845" y="2256865"/>
                    <a:pt x="1864334" y="2267791"/>
                  </a:cubicBezTo>
                  <a:cubicBezTo>
                    <a:pt x="1874938" y="2276548"/>
                    <a:pt x="1881887" y="2290119"/>
                    <a:pt x="1883476" y="2305163"/>
                  </a:cubicBezTo>
                  <a:cubicBezTo>
                    <a:pt x="1884562" y="2336518"/>
                    <a:pt x="1850488" y="2343644"/>
                    <a:pt x="1849674" y="2377215"/>
                  </a:cubicBezTo>
                  <a:cubicBezTo>
                    <a:pt x="1850786" y="2397597"/>
                    <a:pt x="1858742" y="2416663"/>
                    <a:pt x="1871801" y="2430265"/>
                  </a:cubicBezTo>
                  <a:cubicBezTo>
                    <a:pt x="1882118" y="2440874"/>
                    <a:pt x="1889720" y="2442300"/>
                    <a:pt x="1889720" y="2446101"/>
                  </a:cubicBezTo>
                  <a:cubicBezTo>
                    <a:pt x="1888363" y="2454493"/>
                    <a:pt x="1846009" y="2461143"/>
                    <a:pt x="1807455" y="2443567"/>
                  </a:cubicBezTo>
                  <a:cubicBezTo>
                    <a:pt x="1784540" y="2435253"/>
                    <a:pt x="1765303" y="2416852"/>
                    <a:pt x="1753833" y="2392260"/>
                  </a:cubicBezTo>
                  <a:cubicBezTo>
                    <a:pt x="1740665" y="2360460"/>
                    <a:pt x="1743692" y="2322773"/>
                    <a:pt x="1761706" y="2294395"/>
                  </a:cubicBezTo>
                  <a:cubicBezTo>
                    <a:pt x="1770585" y="2281758"/>
                    <a:pt x="1782286" y="2272225"/>
                    <a:pt x="1795509" y="2266842"/>
                  </a:cubicBezTo>
                  <a:cubicBezTo>
                    <a:pt x="1800464" y="2264466"/>
                    <a:pt x="1811426" y="2259241"/>
                    <a:pt x="1824271" y="2257340"/>
                  </a:cubicBezTo>
                  <a:close/>
                  <a:moveTo>
                    <a:pt x="1316845" y="2250000"/>
                  </a:moveTo>
                  <a:lnTo>
                    <a:pt x="1406845" y="2370000"/>
                  </a:lnTo>
                  <a:lnTo>
                    <a:pt x="1496845" y="2250000"/>
                  </a:lnTo>
                  <a:close/>
                  <a:moveTo>
                    <a:pt x="2062233" y="2091088"/>
                  </a:moveTo>
                  <a:lnTo>
                    <a:pt x="2096440" y="2150603"/>
                  </a:lnTo>
                  <a:cubicBezTo>
                    <a:pt x="2154665" y="2236787"/>
                    <a:pt x="2237117" y="2305259"/>
                    <a:pt x="2334024" y="2346247"/>
                  </a:cubicBezTo>
                  <a:lnTo>
                    <a:pt x="2405108" y="2368313"/>
                  </a:lnTo>
                  <a:lnTo>
                    <a:pt x="2394476" y="2372204"/>
                  </a:lnTo>
                  <a:cubicBezTo>
                    <a:pt x="2309931" y="2398500"/>
                    <a:pt x="2220042" y="2412666"/>
                    <a:pt x="2126844" y="2412666"/>
                  </a:cubicBezTo>
                  <a:cubicBezTo>
                    <a:pt x="2064712" y="2412666"/>
                    <a:pt x="2004050" y="2406370"/>
                    <a:pt x="1945463" y="2394381"/>
                  </a:cubicBezTo>
                  <a:lnTo>
                    <a:pt x="1898203" y="2382230"/>
                  </a:lnTo>
                  <a:lnTo>
                    <a:pt x="1920004" y="2367531"/>
                  </a:lnTo>
                  <a:cubicBezTo>
                    <a:pt x="1944434" y="2343100"/>
                    <a:pt x="1959545" y="2309350"/>
                    <a:pt x="1959545" y="2272071"/>
                  </a:cubicBezTo>
                  <a:cubicBezTo>
                    <a:pt x="1959545" y="2234792"/>
                    <a:pt x="1944434" y="2201042"/>
                    <a:pt x="1920004" y="2176612"/>
                  </a:cubicBezTo>
                  <a:lnTo>
                    <a:pt x="1914256" y="2172737"/>
                  </a:lnTo>
                  <a:lnTo>
                    <a:pt x="1968704" y="2151284"/>
                  </a:lnTo>
                  <a:cubicBezTo>
                    <a:pt x="1992312" y="2139908"/>
                    <a:pt x="2014965" y="2126866"/>
                    <a:pt x="2036511" y="2112310"/>
                  </a:cubicBezTo>
                  <a:close/>
                  <a:moveTo>
                    <a:pt x="751457" y="2091088"/>
                  </a:moveTo>
                  <a:lnTo>
                    <a:pt x="777179" y="2112310"/>
                  </a:lnTo>
                  <a:cubicBezTo>
                    <a:pt x="798725" y="2126866"/>
                    <a:pt x="821378" y="2139908"/>
                    <a:pt x="844986" y="2151284"/>
                  </a:cubicBezTo>
                  <a:lnTo>
                    <a:pt x="899434" y="2172737"/>
                  </a:lnTo>
                  <a:lnTo>
                    <a:pt x="893686" y="2176612"/>
                  </a:lnTo>
                  <a:cubicBezTo>
                    <a:pt x="869256" y="2201042"/>
                    <a:pt x="854145" y="2234792"/>
                    <a:pt x="854145" y="2272071"/>
                  </a:cubicBezTo>
                  <a:cubicBezTo>
                    <a:pt x="854145" y="2309350"/>
                    <a:pt x="869256" y="2343100"/>
                    <a:pt x="893686" y="2367531"/>
                  </a:cubicBezTo>
                  <a:lnTo>
                    <a:pt x="915487" y="2382230"/>
                  </a:lnTo>
                  <a:lnTo>
                    <a:pt x="868227" y="2394381"/>
                  </a:lnTo>
                  <a:cubicBezTo>
                    <a:pt x="809640" y="2406370"/>
                    <a:pt x="748978" y="2412666"/>
                    <a:pt x="686846" y="2412666"/>
                  </a:cubicBezTo>
                  <a:cubicBezTo>
                    <a:pt x="593648" y="2412666"/>
                    <a:pt x="503759" y="2398500"/>
                    <a:pt x="419214" y="2372204"/>
                  </a:cubicBezTo>
                  <a:lnTo>
                    <a:pt x="408582" y="2368313"/>
                  </a:lnTo>
                  <a:lnTo>
                    <a:pt x="479666" y="2346247"/>
                  </a:lnTo>
                  <a:cubicBezTo>
                    <a:pt x="576573" y="2305259"/>
                    <a:pt x="659025" y="2236787"/>
                    <a:pt x="717250" y="2150603"/>
                  </a:cubicBezTo>
                  <a:close/>
                  <a:moveTo>
                    <a:pt x="2159258" y="869957"/>
                  </a:moveTo>
                  <a:lnTo>
                    <a:pt x="2213258" y="963487"/>
                  </a:lnTo>
                  <a:lnTo>
                    <a:pt x="2248612" y="880722"/>
                  </a:lnTo>
                  <a:close/>
                  <a:moveTo>
                    <a:pt x="654432" y="869957"/>
                  </a:moveTo>
                  <a:lnTo>
                    <a:pt x="565078" y="880722"/>
                  </a:lnTo>
                  <a:lnTo>
                    <a:pt x="600432" y="963487"/>
                  </a:lnTo>
                  <a:close/>
                  <a:moveTo>
                    <a:pt x="1406846" y="180000"/>
                  </a:moveTo>
                  <a:lnTo>
                    <a:pt x="1271846" y="450000"/>
                  </a:lnTo>
                  <a:lnTo>
                    <a:pt x="1541846" y="450000"/>
                  </a:lnTo>
                  <a:close/>
                  <a:moveTo>
                    <a:pt x="1406847" y="0"/>
                  </a:moveTo>
                  <a:lnTo>
                    <a:pt x="1663746" y="513798"/>
                  </a:lnTo>
                  <a:lnTo>
                    <a:pt x="1725802" y="533062"/>
                  </a:lnTo>
                  <a:lnTo>
                    <a:pt x="1960521" y="378088"/>
                  </a:lnTo>
                  <a:lnTo>
                    <a:pt x="1943974" y="653771"/>
                  </a:lnTo>
                  <a:lnTo>
                    <a:pt x="2043242" y="735675"/>
                  </a:lnTo>
                  <a:lnTo>
                    <a:pt x="2064265" y="761155"/>
                  </a:lnTo>
                  <a:lnTo>
                    <a:pt x="2365527" y="813222"/>
                  </a:lnTo>
                  <a:lnTo>
                    <a:pt x="2262408" y="1093575"/>
                  </a:lnTo>
                  <a:lnTo>
                    <a:pt x="2266384" y="1104439"/>
                  </a:lnTo>
                  <a:cubicBezTo>
                    <a:pt x="2292680" y="1188984"/>
                    <a:pt x="2306846" y="1278873"/>
                    <a:pt x="2306846" y="1372071"/>
                  </a:cubicBezTo>
                  <a:cubicBezTo>
                    <a:pt x="2306846" y="1473036"/>
                    <a:pt x="2290221" y="1570117"/>
                    <a:pt x="2259558" y="1660727"/>
                  </a:cubicBezTo>
                  <a:lnTo>
                    <a:pt x="2258770" y="1662560"/>
                  </a:lnTo>
                  <a:lnTo>
                    <a:pt x="2276393" y="1703727"/>
                  </a:lnTo>
                  <a:cubicBezTo>
                    <a:pt x="2374909" y="1893220"/>
                    <a:pt x="2555211" y="2033385"/>
                    <a:pt x="2770521" y="2077444"/>
                  </a:cubicBezTo>
                  <a:lnTo>
                    <a:pt x="2813690" y="2084033"/>
                  </a:lnTo>
                  <a:lnTo>
                    <a:pt x="2786329" y="2106607"/>
                  </a:lnTo>
                  <a:cubicBezTo>
                    <a:pt x="2671416" y="2184241"/>
                    <a:pt x="2532887" y="2229572"/>
                    <a:pt x="2383770" y="2229572"/>
                  </a:cubicBezTo>
                  <a:cubicBezTo>
                    <a:pt x="2334064" y="2229572"/>
                    <a:pt x="2285535" y="2224535"/>
                    <a:pt x="2238665" y="2214944"/>
                  </a:cubicBezTo>
                  <a:lnTo>
                    <a:pt x="2157756" y="2189829"/>
                  </a:lnTo>
                  <a:lnTo>
                    <a:pt x="2222351" y="2077948"/>
                  </a:lnTo>
                  <a:cubicBezTo>
                    <a:pt x="2238920" y="2049249"/>
                    <a:pt x="2229087" y="2012554"/>
                    <a:pt x="2200389" y="1995985"/>
                  </a:cubicBezTo>
                  <a:lnTo>
                    <a:pt x="2102634" y="1939546"/>
                  </a:lnTo>
                  <a:lnTo>
                    <a:pt x="2035562" y="2016056"/>
                  </a:lnTo>
                  <a:cubicBezTo>
                    <a:pt x="1935137" y="2114115"/>
                    <a:pt x="1811864" y="2188878"/>
                    <a:pt x="1674478" y="2231609"/>
                  </a:cubicBezTo>
                  <a:lnTo>
                    <a:pt x="1610875" y="2247963"/>
                  </a:lnTo>
                  <a:lnTo>
                    <a:pt x="1406847" y="2520000"/>
                  </a:lnTo>
                  <a:lnTo>
                    <a:pt x="1202820" y="2247964"/>
                  </a:lnTo>
                  <a:lnTo>
                    <a:pt x="1139214" y="2231609"/>
                  </a:lnTo>
                  <a:cubicBezTo>
                    <a:pt x="1001828" y="2188877"/>
                    <a:pt x="878555" y="2114115"/>
                    <a:pt x="778130" y="2016056"/>
                  </a:cubicBezTo>
                  <a:lnTo>
                    <a:pt x="711058" y="1939545"/>
                  </a:lnTo>
                  <a:lnTo>
                    <a:pt x="613301" y="1995985"/>
                  </a:lnTo>
                  <a:cubicBezTo>
                    <a:pt x="584603" y="2012554"/>
                    <a:pt x="574770" y="2049249"/>
                    <a:pt x="591339" y="2077948"/>
                  </a:cubicBezTo>
                  <a:lnTo>
                    <a:pt x="655934" y="2189829"/>
                  </a:lnTo>
                  <a:lnTo>
                    <a:pt x="575025" y="2214944"/>
                  </a:lnTo>
                  <a:cubicBezTo>
                    <a:pt x="528155" y="2224535"/>
                    <a:pt x="479626" y="2229572"/>
                    <a:pt x="429920" y="2229572"/>
                  </a:cubicBezTo>
                  <a:cubicBezTo>
                    <a:pt x="280803" y="2229572"/>
                    <a:pt x="142274" y="2184241"/>
                    <a:pt x="27361" y="2106607"/>
                  </a:cubicBezTo>
                  <a:lnTo>
                    <a:pt x="0" y="2084033"/>
                  </a:lnTo>
                  <a:lnTo>
                    <a:pt x="43169" y="2077444"/>
                  </a:lnTo>
                  <a:cubicBezTo>
                    <a:pt x="258480" y="2033385"/>
                    <a:pt x="438782" y="1893220"/>
                    <a:pt x="537298" y="1703727"/>
                  </a:cubicBezTo>
                  <a:lnTo>
                    <a:pt x="554921" y="1662558"/>
                  </a:lnTo>
                  <a:lnTo>
                    <a:pt x="554134" y="1660727"/>
                  </a:lnTo>
                  <a:cubicBezTo>
                    <a:pt x="523471" y="1570117"/>
                    <a:pt x="506846" y="1473035"/>
                    <a:pt x="506846" y="1372071"/>
                  </a:cubicBezTo>
                  <a:cubicBezTo>
                    <a:pt x="506846" y="1278873"/>
                    <a:pt x="521012" y="1188984"/>
                    <a:pt x="547308" y="1104439"/>
                  </a:cubicBezTo>
                  <a:lnTo>
                    <a:pt x="551284" y="1093575"/>
                  </a:lnTo>
                  <a:lnTo>
                    <a:pt x="448166" y="813222"/>
                  </a:lnTo>
                  <a:lnTo>
                    <a:pt x="749427" y="761155"/>
                  </a:lnTo>
                  <a:lnTo>
                    <a:pt x="770450" y="735675"/>
                  </a:lnTo>
                  <a:lnTo>
                    <a:pt x="869720" y="653770"/>
                  </a:lnTo>
                  <a:lnTo>
                    <a:pt x="853172" y="378086"/>
                  </a:lnTo>
                  <a:lnTo>
                    <a:pt x="1087891" y="533061"/>
                  </a:lnTo>
                  <a:lnTo>
                    <a:pt x="1149948" y="5137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">
              <a:noFill/>
            </a:ln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0D0D4D4-A242-FFFF-0285-F4F91DEA2A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1999" y="3573000"/>
              <a:ext cx="395999" cy="396000"/>
            </a:xfrm>
            <a:prstGeom prst="ellipse">
              <a:avLst/>
            </a:prstGeom>
            <a:solidFill>
              <a:srgbClr val="E2311D"/>
            </a:solidFill>
            <a:ln>
              <a:solidFill>
                <a:srgbClr val="E2311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0E95875E-D907-125A-B63A-AF56CA800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1999" y="3573000"/>
              <a:ext cx="395999" cy="39600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37" name="任意多边形: 形状 436">
              <a:extLst>
                <a:ext uri="{FF2B5EF4-FFF2-40B4-BE49-F238E27FC236}">
                  <a16:creationId xmlns:a16="http://schemas.microsoft.com/office/drawing/2014/main" id="{593A0975-497E-8BB2-1F40-78EAB869DE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6023" y="3607685"/>
              <a:ext cx="267940" cy="326630"/>
            </a:xfrm>
            <a:custGeom>
              <a:avLst/>
              <a:gdLst>
                <a:gd name="connsiteX0" fmla="*/ 1038179 w 2055099"/>
                <a:gd name="connsiteY0" fmla="*/ 1301079 h 2505255"/>
                <a:gd name="connsiteX1" fmla="*/ 1269295 w 2055099"/>
                <a:gd name="connsiteY1" fmla="*/ 1371816 h 2505255"/>
                <a:gd name="connsiteX2" fmla="*/ 1398691 w 2055099"/>
                <a:gd name="connsiteY2" fmla="*/ 1638588 h 2505255"/>
                <a:gd name="connsiteX3" fmla="*/ 1352972 w 2055099"/>
                <a:gd name="connsiteY3" fmla="*/ 1742249 h 2505255"/>
                <a:gd name="connsiteX4" fmla="*/ 1165347 w 2055099"/>
                <a:gd name="connsiteY4" fmla="*/ 1870638 h 2505255"/>
                <a:gd name="connsiteX5" fmla="*/ 1146801 w 2055099"/>
                <a:gd name="connsiteY5" fmla="*/ 1872364 h 2505255"/>
                <a:gd name="connsiteX6" fmla="*/ 1142272 w 2055099"/>
                <a:gd name="connsiteY6" fmla="*/ 1868482 h 2505255"/>
                <a:gd name="connsiteX7" fmla="*/ 1189070 w 2055099"/>
                <a:gd name="connsiteY7" fmla="*/ 1726074 h 2505255"/>
                <a:gd name="connsiteX8" fmla="*/ 1133358 w 2055099"/>
                <a:gd name="connsiteY8" fmla="*/ 1577053 h 2505255"/>
                <a:gd name="connsiteX9" fmla="*/ 878591 w 2055099"/>
                <a:gd name="connsiteY9" fmla="*/ 1474758 h 2505255"/>
                <a:gd name="connsiteX10" fmla="*/ 715336 w 2055099"/>
                <a:gd name="connsiteY10" fmla="*/ 1522275 h 2505255"/>
                <a:gd name="connsiteX11" fmla="*/ 780537 w 2055099"/>
                <a:gd name="connsiteY11" fmla="*/ 1412288 h 2505255"/>
                <a:gd name="connsiteX12" fmla="*/ 1038179 w 2055099"/>
                <a:gd name="connsiteY12" fmla="*/ 1301079 h 2505255"/>
                <a:gd name="connsiteX13" fmla="*/ 1070385 w 2055099"/>
                <a:gd name="connsiteY13" fmla="*/ 1052711 h 2505255"/>
                <a:gd name="connsiteX14" fmla="*/ 1066863 w 2055099"/>
                <a:gd name="connsiteY14" fmla="*/ 1056449 h 2505255"/>
                <a:gd name="connsiteX15" fmla="*/ 1070888 w 2055099"/>
                <a:gd name="connsiteY15" fmla="*/ 1058533 h 2505255"/>
                <a:gd name="connsiteX16" fmla="*/ 1074770 w 2055099"/>
                <a:gd name="connsiteY16" fmla="*/ 1055658 h 2505255"/>
                <a:gd name="connsiteX17" fmla="*/ 1070385 w 2055099"/>
                <a:gd name="connsiteY17" fmla="*/ 1052711 h 2505255"/>
                <a:gd name="connsiteX18" fmla="*/ 1003386 w 2055099"/>
                <a:gd name="connsiteY18" fmla="*/ 0 h 2505255"/>
                <a:gd name="connsiteX19" fmla="*/ 1094970 w 2055099"/>
                <a:gd name="connsiteY19" fmla="*/ 107040 h 2505255"/>
                <a:gd name="connsiteX20" fmla="*/ 1218616 w 2055099"/>
                <a:gd name="connsiteY20" fmla="*/ 321694 h 2505255"/>
                <a:gd name="connsiteX21" fmla="*/ 1189430 w 2055099"/>
                <a:gd name="connsiteY21" fmla="*/ 519598 h 2505255"/>
                <a:gd name="connsiteX22" fmla="*/ 1121137 w 2055099"/>
                <a:gd name="connsiteY22" fmla="*/ 580486 h 2505255"/>
                <a:gd name="connsiteX23" fmla="*/ 959824 w 2055099"/>
                <a:gd name="connsiteY23" fmla="*/ 835253 h 2505255"/>
                <a:gd name="connsiteX24" fmla="*/ 1012516 w 2055099"/>
                <a:gd name="connsiteY24" fmla="*/ 1003037 h 2505255"/>
                <a:gd name="connsiteX25" fmla="*/ 1058236 w 2055099"/>
                <a:gd name="connsiteY25" fmla="*/ 1045019 h 2505255"/>
                <a:gd name="connsiteX26" fmla="*/ 1056223 w 2055099"/>
                <a:gd name="connsiteY26" fmla="*/ 1030641 h 2505255"/>
                <a:gd name="connsiteX27" fmla="*/ 1052629 w 2055099"/>
                <a:gd name="connsiteY27" fmla="*/ 762432 h 2505255"/>
                <a:gd name="connsiteX28" fmla="*/ 1288490 w 2055099"/>
                <a:gd name="connsiteY28" fmla="*/ 544399 h 2505255"/>
                <a:gd name="connsiteX29" fmla="*/ 1291868 w 2055099"/>
                <a:gd name="connsiteY29" fmla="*/ 548640 h 2505255"/>
                <a:gd name="connsiteX30" fmla="*/ 1257578 w 2055099"/>
                <a:gd name="connsiteY30" fmla="*/ 674586 h 2505255"/>
                <a:gd name="connsiteX31" fmla="*/ 1283961 w 2055099"/>
                <a:gd name="connsiteY31" fmla="*/ 991535 h 2505255"/>
                <a:gd name="connsiteX32" fmla="*/ 1491354 w 2055099"/>
                <a:gd name="connsiteY32" fmla="*/ 1264705 h 2505255"/>
                <a:gd name="connsiteX33" fmla="*/ 1446713 w 2055099"/>
                <a:gd name="connsiteY33" fmla="*/ 1152346 h 2505255"/>
                <a:gd name="connsiteX34" fmla="*/ 1381152 w 2055099"/>
                <a:gd name="connsiteY34" fmla="*/ 1066729 h 2505255"/>
                <a:gd name="connsiteX35" fmla="*/ 1356422 w 2055099"/>
                <a:gd name="connsiteY35" fmla="*/ 855669 h 2505255"/>
                <a:gd name="connsiteX36" fmla="*/ 1456489 w 2055099"/>
                <a:gd name="connsiteY36" fmla="*/ 676599 h 2505255"/>
                <a:gd name="connsiteX37" fmla="*/ 1482296 w 2055099"/>
                <a:gd name="connsiteY37" fmla="*/ 681775 h 2505255"/>
                <a:gd name="connsiteX38" fmla="*/ 1638506 w 2055099"/>
                <a:gd name="connsiteY38" fmla="*/ 998652 h 2505255"/>
                <a:gd name="connsiteX39" fmla="*/ 1748853 w 2055099"/>
                <a:gd name="connsiteY39" fmla="*/ 1103031 h 2505255"/>
                <a:gd name="connsiteX40" fmla="*/ 2029212 w 2055099"/>
                <a:gd name="connsiteY40" fmla="*/ 1476483 h 2505255"/>
                <a:gd name="connsiteX41" fmla="*/ 2054803 w 2055099"/>
                <a:gd name="connsiteY41" fmla="*/ 1599266 h 2505255"/>
                <a:gd name="connsiteX42" fmla="*/ 1980759 w 2055099"/>
                <a:gd name="connsiteY42" fmla="*/ 1819096 h 2505255"/>
                <a:gd name="connsiteX43" fmla="*/ 1743102 w 2055099"/>
                <a:gd name="connsiteY43" fmla="*/ 2030084 h 2505255"/>
                <a:gd name="connsiteX44" fmla="*/ 1363755 w 2055099"/>
                <a:gd name="connsiteY44" fmla="*/ 2252933 h 2505255"/>
                <a:gd name="connsiteX45" fmla="*/ 1103309 w 2055099"/>
                <a:gd name="connsiteY45" fmla="*/ 2454216 h 2505255"/>
                <a:gd name="connsiteX46" fmla="*/ 1047525 w 2055099"/>
                <a:gd name="connsiteY46" fmla="*/ 2505255 h 2505255"/>
                <a:gd name="connsiteX47" fmla="*/ 687516 w 2055099"/>
                <a:gd name="connsiteY47" fmla="*/ 2238699 h 2505255"/>
                <a:gd name="connsiteX48" fmla="*/ 342460 w 2055099"/>
                <a:gd name="connsiteY48" fmla="*/ 2029293 h 2505255"/>
                <a:gd name="connsiteX49" fmla="*/ 78132 w 2055099"/>
                <a:gd name="connsiteY49" fmla="*/ 1839584 h 2505255"/>
                <a:gd name="connsiteX50" fmla="*/ 4088 w 2055099"/>
                <a:gd name="connsiteY50" fmla="*/ 1587549 h 2505255"/>
                <a:gd name="connsiteX51" fmla="*/ 199405 w 2055099"/>
                <a:gd name="connsiteY51" fmla="*/ 1169958 h 2505255"/>
                <a:gd name="connsiteX52" fmla="*/ 467327 w 2055099"/>
                <a:gd name="connsiteY52" fmla="*/ 815269 h 2505255"/>
                <a:gd name="connsiteX53" fmla="*/ 541514 w 2055099"/>
                <a:gd name="connsiteY53" fmla="*/ 685872 h 2505255"/>
                <a:gd name="connsiteX54" fmla="*/ 569838 w 2055099"/>
                <a:gd name="connsiteY54" fmla="*/ 823032 h 2505255"/>
                <a:gd name="connsiteX55" fmla="*/ 684353 w 2055099"/>
                <a:gd name="connsiteY55" fmla="*/ 976151 h 2505255"/>
                <a:gd name="connsiteX56" fmla="*/ 918417 w 2055099"/>
                <a:gd name="connsiteY56" fmla="*/ 1119925 h 2505255"/>
                <a:gd name="connsiteX57" fmla="*/ 1044291 w 2055099"/>
                <a:gd name="connsiteY57" fmla="*/ 1171396 h 2505255"/>
                <a:gd name="connsiteX58" fmla="*/ 731870 w 2055099"/>
                <a:gd name="connsiteY58" fmla="*/ 1253131 h 2505255"/>
                <a:gd name="connsiteX59" fmla="*/ 514916 w 2055099"/>
                <a:gd name="connsiteY59" fmla="*/ 1491723 h 2505255"/>
                <a:gd name="connsiteX60" fmla="*/ 478973 w 2055099"/>
                <a:gd name="connsiteY60" fmla="*/ 1665258 h 2505255"/>
                <a:gd name="connsiteX61" fmla="*/ 573935 w 2055099"/>
                <a:gd name="connsiteY61" fmla="*/ 1910464 h 2505255"/>
                <a:gd name="connsiteX62" fmla="*/ 606284 w 2055099"/>
                <a:gd name="connsiteY62" fmla="*/ 1948995 h 2505255"/>
                <a:gd name="connsiteX63" fmla="*/ 601899 w 2055099"/>
                <a:gd name="connsiteY63" fmla="*/ 1952805 h 2505255"/>
                <a:gd name="connsiteX64" fmla="*/ 417150 w 2055099"/>
                <a:gd name="connsiteY64" fmla="*/ 1839727 h 2505255"/>
                <a:gd name="connsiteX65" fmla="*/ 296092 w 2055099"/>
                <a:gd name="connsiteY65" fmla="*/ 1707456 h 2505255"/>
                <a:gd name="connsiteX66" fmla="*/ 246347 w 2055099"/>
                <a:gd name="connsiteY66" fmla="*/ 1463041 h 2505255"/>
                <a:gd name="connsiteX67" fmla="*/ 364170 w 2055099"/>
                <a:gd name="connsiteY67" fmla="*/ 1224017 h 2505255"/>
                <a:gd name="connsiteX68" fmla="*/ 369273 w 2055099"/>
                <a:gd name="connsiteY68" fmla="*/ 1216828 h 2505255"/>
                <a:gd name="connsiteX69" fmla="*/ 361150 w 2055099"/>
                <a:gd name="connsiteY69" fmla="*/ 1217439 h 2505255"/>
                <a:gd name="connsiteX70" fmla="*/ 359856 w 2055099"/>
                <a:gd name="connsiteY70" fmla="*/ 1220207 h 2505255"/>
                <a:gd name="connsiteX71" fmla="*/ 295158 w 2055099"/>
                <a:gd name="connsiteY71" fmla="*/ 1264274 h 2505255"/>
                <a:gd name="connsiteX72" fmla="*/ 129171 w 2055099"/>
                <a:gd name="connsiteY72" fmla="*/ 1511852 h 2505255"/>
                <a:gd name="connsiteX73" fmla="*/ 184309 w 2055099"/>
                <a:gd name="connsiteY73" fmla="*/ 1756626 h 2505255"/>
                <a:gd name="connsiteX74" fmla="*/ 366182 w 2055099"/>
                <a:gd name="connsiteY74" fmla="*/ 1918156 h 2505255"/>
                <a:gd name="connsiteX75" fmla="*/ 842792 w 2055099"/>
                <a:gd name="connsiteY75" fmla="*/ 2177595 h 2505255"/>
                <a:gd name="connsiteX76" fmla="*/ 1032285 w 2055099"/>
                <a:gd name="connsiteY76" fmla="*/ 2299156 h 2505255"/>
                <a:gd name="connsiteX77" fmla="*/ 1057877 w 2055099"/>
                <a:gd name="connsiteY77" fmla="*/ 2300090 h 2505255"/>
                <a:gd name="connsiteX78" fmla="*/ 1349809 w 2055099"/>
                <a:gd name="connsiteY78" fmla="*/ 2104990 h 2505255"/>
                <a:gd name="connsiteX79" fmla="*/ 1531754 w 2055099"/>
                <a:gd name="connsiteY79" fmla="*/ 2006001 h 2505255"/>
                <a:gd name="connsiteX80" fmla="*/ 1793997 w 2055099"/>
                <a:gd name="connsiteY80" fmla="*/ 1847851 h 2505255"/>
                <a:gd name="connsiteX81" fmla="*/ 1941581 w 2055099"/>
                <a:gd name="connsiteY81" fmla="*/ 1665330 h 2505255"/>
                <a:gd name="connsiteX82" fmla="*/ 1884072 w 2055099"/>
                <a:gd name="connsiteY82" fmla="*/ 1380658 h 2505255"/>
                <a:gd name="connsiteX83" fmla="*/ 1730952 w 2055099"/>
                <a:gd name="connsiteY83" fmla="*/ 1250256 h 2505255"/>
                <a:gd name="connsiteX84" fmla="*/ 1776673 w 2055099"/>
                <a:gd name="connsiteY84" fmla="*/ 1373757 h 2505255"/>
                <a:gd name="connsiteX85" fmla="*/ 1801834 w 2055099"/>
                <a:gd name="connsiteY85" fmla="*/ 1566557 h 2505255"/>
                <a:gd name="connsiteX86" fmla="*/ 1601556 w 2055099"/>
                <a:gd name="connsiteY86" fmla="*/ 1920744 h 2505255"/>
                <a:gd name="connsiteX87" fmla="*/ 1232059 w 2055099"/>
                <a:gd name="connsiteY87" fmla="*/ 2080189 h 2505255"/>
                <a:gd name="connsiteX88" fmla="*/ 823669 w 2055099"/>
                <a:gd name="connsiteY88" fmla="*/ 2036194 h 2505255"/>
                <a:gd name="connsiteX89" fmla="*/ 668466 w 2055099"/>
                <a:gd name="connsiteY89" fmla="*/ 1934546 h 2505255"/>
                <a:gd name="connsiteX90" fmla="*/ 603768 w 2055099"/>
                <a:gd name="connsiteY90" fmla="*/ 1789263 h 2505255"/>
                <a:gd name="connsiteX91" fmla="*/ 756168 w 2055099"/>
                <a:gd name="connsiteY91" fmla="*/ 1603004 h 2505255"/>
                <a:gd name="connsiteX92" fmla="*/ 921507 w 2055099"/>
                <a:gd name="connsiteY92" fmla="*/ 1610193 h 2505255"/>
                <a:gd name="connsiteX93" fmla="*/ 824245 w 2055099"/>
                <a:gd name="connsiteY93" fmla="*/ 1707096 h 2505255"/>
                <a:gd name="connsiteX94" fmla="*/ 926036 w 2055099"/>
                <a:gd name="connsiteY94" fmla="*/ 2006576 h 2505255"/>
                <a:gd name="connsiteX95" fmla="*/ 1335791 w 2055099"/>
                <a:gd name="connsiteY95" fmla="*/ 1978397 h 2505255"/>
                <a:gd name="connsiteX96" fmla="*/ 1536139 w 2055099"/>
                <a:gd name="connsiteY96" fmla="*/ 1786387 h 2505255"/>
                <a:gd name="connsiteX97" fmla="*/ 1560509 w 2055099"/>
                <a:gd name="connsiteY97" fmla="*/ 1599050 h 2505255"/>
                <a:gd name="connsiteX98" fmla="*/ 1473167 w 2055099"/>
                <a:gd name="connsiteY98" fmla="*/ 1382671 h 2505255"/>
                <a:gd name="connsiteX99" fmla="*/ 1239966 w 2055099"/>
                <a:gd name="connsiteY99" fmla="*/ 1204320 h 2505255"/>
                <a:gd name="connsiteX100" fmla="*/ 905046 w 2055099"/>
                <a:gd name="connsiteY100" fmla="*/ 1064069 h 2505255"/>
                <a:gd name="connsiteX101" fmla="*/ 677883 w 2055099"/>
                <a:gd name="connsiteY101" fmla="*/ 804773 h 2505255"/>
                <a:gd name="connsiteX102" fmla="*/ 698802 w 2055099"/>
                <a:gd name="connsiteY102" fmla="*/ 594720 h 2505255"/>
                <a:gd name="connsiteX103" fmla="*/ 830139 w 2055099"/>
                <a:gd name="connsiteY103" fmla="*/ 399547 h 2505255"/>
                <a:gd name="connsiteX104" fmla="*/ 912809 w 2055099"/>
                <a:gd name="connsiteY104" fmla="*/ 278274 h 2505255"/>
                <a:gd name="connsiteX105" fmla="*/ 993322 w 2055099"/>
                <a:gd name="connsiteY105" fmla="*/ 69802 h 2505255"/>
                <a:gd name="connsiteX106" fmla="*/ 1003386 w 2055099"/>
                <a:gd name="connsiteY106" fmla="*/ 0 h 250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2055099" h="2505255">
                  <a:moveTo>
                    <a:pt x="1038179" y="1301079"/>
                  </a:moveTo>
                  <a:cubicBezTo>
                    <a:pt x="1123509" y="1300433"/>
                    <a:pt x="1202297" y="1317038"/>
                    <a:pt x="1269295" y="1371816"/>
                  </a:cubicBezTo>
                  <a:cubicBezTo>
                    <a:pt x="1353187" y="1440468"/>
                    <a:pt x="1404587" y="1526373"/>
                    <a:pt x="1398691" y="1638588"/>
                  </a:cubicBezTo>
                  <a:cubicBezTo>
                    <a:pt x="1396607" y="1677838"/>
                    <a:pt x="1376479" y="1712416"/>
                    <a:pt x="1352972" y="1742249"/>
                  </a:cubicBezTo>
                  <a:cubicBezTo>
                    <a:pt x="1305167" y="1803360"/>
                    <a:pt x="1239606" y="1848203"/>
                    <a:pt x="1165347" y="1870638"/>
                  </a:cubicBezTo>
                  <a:cubicBezTo>
                    <a:pt x="1159237" y="1871868"/>
                    <a:pt x="1153055" y="1872450"/>
                    <a:pt x="1146801" y="1872364"/>
                  </a:cubicBezTo>
                  <a:lnTo>
                    <a:pt x="1142272" y="1868482"/>
                  </a:lnTo>
                  <a:cubicBezTo>
                    <a:pt x="1167647" y="1824200"/>
                    <a:pt x="1188566" y="1778336"/>
                    <a:pt x="1189070" y="1726074"/>
                  </a:cubicBezTo>
                  <a:cubicBezTo>
                    <a:pt x="1189645" y="1669427"/>
                    <a:pt x="1167504" y="1620401"/>
                    <a:pt x="1133358" y="1577053"/>
                  </a:cubicBezTo>
                  <a:cubicBezTo>
                    <a:pt x="1068660" y="1494527"/>
                    <a:pt x="978872" y="1467569"/>
                    <a:pt x="878591" y="1474758"/>
                  </a:cubicBezTo>
                  <a:cubicBezTo>
                    <a:pt x="821513" y="1479481"/>
                    <a:pt x="766016" y="1495641"/>
                    <a:pt x="715336" y="1522275"/>
                  </a:cubicBezTo>
                  <a:cubicBezTo>
                    <a:pt x="729569" y="1481659"/>
                    <a:pt x="751710" y="1444271"/>
                    <a:pt x="780537" y="1412288"/>
                  </a:cubicBezTo>
                  <a:cubicBezTo>
                    <a:pt x="849548" y="1336735"/>
                    <a:pt x="935669" y="1301870"/>
                    <a:pt x="1038179" y="1301079"/>
                  </a:cubicBezTo>
                  <a:close/>
                  <a:moveTo>
                    <a:pt x="1070385" y="1052711"/>
                  </a:moveTo>
                  <a:cubicBezTo>
                    <a:pt x="1066215" y="1050913"/>
                    <a:pt x="1066287" y="1054148"/>
                    <a:pt x="1066863" y="1056449"/>
                  </a:cubicBezTo>
                  <a:cubicBezTo>
                    <a:pt x="1066863" y="1057455"/>
                    <a:pt x="1069523" y="1058677"/>
                    <a:pt x="1070888" y="1058533"/>
                  </a:cubicBezTo>
                  <a:cubicBezTo>
                    <a:pt x="1072255" y="1058390"/>
                    <a:pt x="1073620" y="1056664"/>
                    <a:pt x="1074770" y="1055658"/>
                  </a:cubicBezTo>
                  <a:cubicBezTo>
                    <a:pt x="1073404" y="1054558"/>
                    <a:pt x="1071895" y="1053573"/>
                    <a:pt x="1070385" y="1052711"/>
                  </a:cubicBezTo>
                  <a:close/>
                  <a:moveTo>
                    <a:pt x="1003386" y="0"/>
                  </a:moveTo>
                  <a:cubicBezTo>
                    <a:pt x="1039330" y="32421"/>
                    <a:pt x="1066719" y="70378"/>
                    <a:pt x="1094970" y="107040"/>
                  </a:cubicBezTo>
                  <a:cubicBezTo>
                    <a:pt x="1145795" y="172960"/>
                    <a:pt x="1192161" y="241684"/>
                    <a:pt x="1218616" y="321694"/>
                  </a:cubicBezTo>
                  <a:cubicBezTo>
                    <a:pt x="1242051" y="392430"/>
                    <a:pt x="1241260" y="460651"/>
                    <a:pt x="1189430" y="519598"/>
                  </a:cubicBezTo>
                  <a:cubicBezTo>
                    <a:pt x="1169445" y="542314"/>
                    <a:pt x="1144284" y="560574"/>
                    <a:pt x="1121137" y="580486"/>
                  </a:cubicBezTo>
                  <a:cubicBezTo>
                    <a:pt x="1041343" y="648994"/>
                    <a:pt x="978658" y="729939"/>
                    <a:pt x="959824" y="835253"/>
                  </a:cubicBezTo>
                  <a:cubicBezTo>
                    <a:pt x="948753" y="897148"/>
                    <a:pt x="968522" y="955592"/>
                    <a:pt x="1012516" y="1003037"/>
                  </a:cubicBezTo>
                  <a:cubicBezTo>
                    <a:pt x="1026894" y="1018205"/>
                    <a:pt x="1036886" y="1037758"/>
                    <a:pt x="1058236" y="1045019"/>
                  </a:cubicBezTo>
                  <a:cubicBezTo>
                    <a:pt x="1061974" y="1039627"/>
                    <a:pt x="1059531" y="1035745"/>
                    <a:pt x="1056223" y="1030641"/>
                  </a:cubicBezTo>
                  <a:cubicBezTo>
                    <a:pt x="995910" y="942077"/>
                    <a:pt x="997923" y="853584"/>
                    <a:pt x="1052629" y="762432"/>
                  </a:cubicBezTo>
                  <a:cubicBezTo>
                    <a:pt x="1110138" y="666319"/>
                    <a:pt x="1197481" y="603562"/>
                    <a:pt x="1288490" y="544399"/>
                  </a:cubicBezTo>
                  <a:lnTo>
                    <a:pt x="1291868" y="548640"/>
                  </a:lnTo>
                  <a:cubicBezTo>
                    <a:pt x="1282667" y="591197"/>
                    <a:pt x="1267786" y="632173"/>
                    <a:pt x="1257578" y="674586"/>
                  </a:cubicBezTo>
                  <a:cubicBezTo>
                    <a:pt x="1231268" y="783566"/>
                    <a:pt x="1234143" y="888090"/>
                    <a:pt x="1283961" y="991535"/>
                  </a:cubicBezTo>
                  <a:cubicBezTo>
                    <a:pt x="1333275" y="1096051"/>
                    <a:pt x="1403940" y="1189102"/>
                    <a:pt x="1491354" y="1264705"/>
                  </a:cubicBezTo>
                  <a:cubicBezTo>
                    <a:pt x="1484812" y="1220782"/>
                    <a:pt x="1467272" y="1186204"/>
                    <a:pt x="1446713" y="1152346"/>
                  </a:cubicBezTo>
                  <a:cubicBezTo>
                    <a:pt x="1427950" y="1121291"/>
                    <a:pt x="1398548" y="1099150"/>
                    <a:pt x="1381152" y="1066729"/>
                  </a:cubicBezTo>
                  <a:cubicBezTo>
                    <a:pt x="1345209" y="999227"/>
                    <a:pt x="1339817" y="928634"/>
                    <a:pt x="1356422" y="855669"/>
                  </a:cubicBezTo>
                  <a:cubicBezTo>
                    <a:pt x="1372094" y="786370"/>
                    <a:pt x="1411056" y="729436"/>
                    <a:pt x="1456489" y="676599"/>
                  </a:cubicBezTo>
                  <a:cubicBezTo>
                    <a:pt x="1466912" y="664450"/>
                    <a:pt x="1475754" y="655392"/>
                    <a:pt x="1482296" y="681775"/>
                  </a:cubicBezTo>
                  <a:cubicBezTo>
                    <a:pt x="1510116" y="797728"/>
                    <a:pt x="1563457" y="905990"/>
                    <a:pt x="1638506" y="998652"/>
                  </a:cubicBezTo>
                  <a:cubicBezTo>
                    <a:pt x="1671215" y="1037485"/>
                    <a:pt x="1708237" y="1072494"/>
                    <a:pt x="1748853" y="1103031"/>
                  </a:cubicBezTo>
                  <a:cubicBezTo>
                    <a:pt x="1876236" y="1201588"/>
                    <a:pt x="1975871" y="1321927"/>
                    <a:pt x="2029212" y="1476483"/>
                  </a:cubicBezTo>
                  <a:cubicBezTo>
                    <a:pt x="2043589" y="1515964"/>
                    <a:pt x="2052215" y="1557320"/>
                    <a:pt x="2054803" y="1599266"/>
                  </a:cubicBezTo>
                  <a:cubicBezTo>
                    <a:pt x="2058469" y="1681720"/>
                    <a:pt x="2027773" y="1753679"/>
                    <a:pt x="1980759" y="1819096"/>
                  </a:cubicBezTo>
                  <a:cubicBezTo>
                    <a:pt x="1917715" y="1905741"/>
                    <a:pt x="1836627" y="1977714"/>
                    <a:pt x="1743102" y="2030084"/>
                  </a:cubicBezTo>
                  <a:cubicBezTo>
                    <a:pt x="1615863" y="2103121"/>
                    <a:pt x="1485388" y="2170479"/>
                    <a:pt x="1363755" y="2252933"/>
                  </a:cubicBezTo>
                  <a:cubicBezTo>
                    <a:pt x="1272818" y="2314611"/>
                    <a:pt x="1184038" y="2378950"/>
                    <a:pt x="1103309" y="2454216"/>
                  </a:cubicBezTo>
                  <a:cubicBezTo>
                    <a:pt x="1085194" y="2471109"/>
                    <a:pt x="1066431" y="2487571"/>
                    <a:pt x="1047525" y="2505255"/>
                  </a:cubicBezTo>
                  <a:cubicBezTo>
                    <a:pt x="933225" y="2408970"/>
                    <a:pt x="812958" y="2319938"/>
                    <a:pt x="687516" y="2238699"/>
                  </a:cubicBezTo>
                  <a:cubicBezTo>
                    <a:pt x="574797" y="2165303"/>
                    <a:pt x="460569" y="2094350"/>
                    <a:pt x="342460" y="2029293"/>
                  </a:cubicBezTo>
                  <a:cubicBezTo>
                    <a:pt x="246850" y="1976456"/>
                    <a:pt x="155985" y="1917149"/>
                    <a:pt x="78132" y="1839584"/>
                  </a:cubicBezTo>
                  <a:cubicBezTo>
                    <a:pt x="7395" y="1769063"/>
                    <a:pt x="-8923" y="1684739"/>
                    <a:pt x="4088" y="1587549"/>
                  </a:cubicBezTo>
                  <a:cubicBezTo>
                    <a:pt x="25654" y="1426953"/>
                    <a:pt x="106455" y="1295832"/>
                    <a:pt x="199405" y="1169958"/>
                  </a:cubicBezTo>
                  <a:cubicBezTo>
                    <a:pt x="287394" y="1050770"/>
                    <a:pt x="390839" y="943155"/>
                    <a:pt x="467327" y="815269"/>
                  </a:cubicBezTo>
                  <a:cubicBezTo>
                    <a:pt x="492631" y="772927"/>
                    <a:pt x="518438" y="730730"/>
                    <a:pt x="541514" y="685872"/>
                  </a:cubicBezTo>
                  <a:cubicBezTo>
                    <a:pt x="540363" y="733152"/>
                    <a:pt x="550069" y="780066"/>
                    <a:pt x="569838" y="823032"/>
                  </a:cubicBezTo>
                  <a:cubicBezTo>
                    <a:pt x="596435" y="881771"/>
                    <a:pt x="635542" y="934018"/>
                    <a:pt x="684353" y="976151"/>
                  </a:cubicBezTo>
                  <a:cubicBezTo>
                    <a:pt x="753652" y="1037686"/>
                    <a:pt x="834165" y="1082256"/>
                    <a:pt x="918417" y="1119925"/>
                  </a:cubicBezTo>
                  <a:cubicBezTo>
                    <a:pt x="958529" y="1137825"/>
                    <a:pt x="999792" y="1153280"/>
                    <a:pt x="1044291" y="1171396"/>
                  </a:cubicBezTo>
                  <a:cubicBezTo>
                    <a:pt x="930925" y="1174056"/>
                    <a:pt x="827480" y="1199575"/>
                    <a:pt x="731870" y="1253131"/>
                  </a:cubicBezTo>
                  <a:cubicBezTo>
                    <a:pt x="633169" y="1308484"/>
                    <a:pt x="559342" y="1385690"/>
                    <a:pt x="514916" y="1491723"/>
                  </a:cubicBezTo>
                  <a:cubicBezTo>
                    <a:pt x="491265" y="1548011"/>
                    <a:pt x="476385" y="1604801"/>
                    <a:pt x="478973" y="1665258"/>
                  </a:cubicBezTo>
                  <a:cubicBezTo>
                    <a:pt x="483142" y="1757273"/>
                    <a:pt x="516929" y="1838577"/>
                    <a:pt x="573935" y="1910464"/>
                  </a:cubicBezTo>
                  <a:cubicBezTo>
                    <a:pt x="584358" y="1923619"/>
                    <a:pt x="595501" y="1936199"/>
                    <a:pt x="606284" y="1948995"/>
                  </a:cubicBezTo>
                  <a:lnTo>
                    <a:pt x="601899" y="1952805"/>
                  </a:lnTo>
                  <a:cubicBezTo>
                    <a:pt x="534397" y="1924841"/>
                    <a:pt x="474588" y="1884153"/>
                    <a:pt x="417150" y="1839727"/>
                  </a:cubicBezTo>
                  <a:cubicBezTo>
                    <a:pt x="369345" y="1803058"/>
                    <a:pt x="328369" y="1758287"/>
                    <a:pt x="296092" y="1707456"/>
                  </a:cubicBezTo>
                  <a:cubicBezTo>
                    <a:pt x="249079" y="1635252"/>
                    <a:pt x="231322" y="1547874"/>
                    <a:pt x="246347" y="1463041"/>
                  </a:cubicBezTo>
                  <a:cubicBezTo>
                    <a:pt x="261371" y="1370666"/>
                    <a:pt x="308313" y="1295472"/>
                    <a:pt x="364170" y="1224017"/>
                  </a:cubicBezTo>
                  <a:lnTo>
                    <a:pt x="369273" y="1216828"/>
                  </a:lnTo>
                  <a:cubicBezTo>
                    <a:pt x="366901" y="1214758"/>
                    <a:pt x="363235" y="1215031"/>
                    <a:pt x="361150" y="1217439"/>
                  </a:cubicBezTo>
                  <a:cubicBezTo>
                    <a:pt x="360503" y="1218223"/>
                    <a:pt x="360000" y="1219186"/>
                    <a:pt x="359856" y="1220207"/>
                  </a:cubicBezTo>
                  <a:cubicBezTo>
                    <a:pt x="334264" y="1228833"/>
                    <a:pt x="315214" y="1247811"/>
                    <a:pt x="295158" y="1264274"/>
                  </a:cubicBezTo>
                  <a:cubicBezTo>
                    <a:pt x="216082" y="1330409"/>
                    <a:pt x="151384" y="1408047"/>
                    <a:pt x="129171" y="1511852"/>
                  </a:cubicBezTo>
                  <a:cubicBezTo>
                    <a:pt x="110049" y="1601207"/>
                    <a:pt x="135209" y="1682583"/>
                    <a:pt x="184309" y="1756626"/>
                  </a:cubicBezTo>
                  <a:cubicBezTo>
                    <a:pt x="230173" y="1825091"/>
                    <a:pt x="292786" y="1880688"/>
                    <a:pt x="366182" y="1918156"/>
                  </a:cubicBezTo>
                  <a:cubicBezTo>
                    <a:pt x="526274" y="2002335"/>
                    <a:pt x="687372" y="2084717"/>
                    <a:pt x="842792" y="2177595"/>
                  </a:cubicBezTo>
                  <a:cubicBezTo>
                    <a:pt x="907490" y="2216126"/>
                    <a:pt x="972188" y="2253292"/>
                    <a:pt x="1032285" y="2299156"/>
                  </a:cubicBezTo>
                  <a:cubicBezTo>
                    <a:pt x="1039402" y="2305784"/>
                    <a:pt x="1050329" y="2306186"/>
                    <a:pt x="1057877" y="2300090"/>
                  </a:cubicBezTo>
                  <a:cubicBezTo>
                    <a:pt x="1152767" y="2231510"/>
                    <a:pt x="1249671" y="2165806"/>
                    <a:pt x="1349809" y="2104990"/>
                  </a:cubicBezTo>
                  <a:cubicBezTo>
                    <a:pt x="1408972" y="2069046"/>
                    <a:pt x="1470076" y="2037057"/>
                    <a:pt x="1531754" y="2006001"/>
                  </a:cubicBezTo>
                  <a:cubicBezTo>
                    <a:pt x="1623194" y="1960066"/>
                    <a:pt x="1713341" y="1911398"/>
                    <a:pt x="1793997" y="1847851"/>
                  </a:cubicBezTo>
                  <a:cubicBezTo>
                    <a:pt x="1856539" y="1798608"/>
                    <a:pt x="1914193" y="1743615"/>
                    <a:pt x="1941581" y="1665330"/>
                  </a:cubicBezTo>
                  <a:cubicBezTo>
                    <a:pt x="1978603" y="1559153"/>
                    <a:pt x="1953155" y="1465988"/>
                    <a:pt x="1884072" y="1380658"/>
                  </a:cubicBezTo>
                  <a:cubicBezTo>
                    <a:pt x="1841155" y="1328497"/>
                    <a:pt x="1789253" y="1284352"/>
                    <a:pt x="1730952" y="1250256"/>
                  </a:cubicBezTo>
                  <a:cubicBezTo>
                    <a:pt x="1746912" y="1294754"/>
                    <a:pt x="1765602" y="1332782"/>
                    <a:pt x="1776673" y="1373757"/>
                  </a:cubicBezTo>
                  <a:cubicBezTo>
                    <a:pt x="1793782" y="1437018"/>
                    <a:pt x="1807081" y="1501140"/>
                    <a:pt x="1801834" y="1566557"/>
                  </a:cubicBezTo>
                  <a:cubicBezTo>
                    <a:pt x="1789900" y="1715004"/>
                    <a:pt x="1722183" y="1832539"/>
                    <a:pt x="1601556" y="1920744"/>
                  </a:cubicBezTo>
                  <a:cubicBezTo>
                    <a:pt x="1492289" y="2001602"/>
                    <a:pt x="1365840" y="2056164"/>
                    <a:pt x="1232059" y="2080189"/>
                  </a:cubicBezTo>
                  <a:cubicBezTo>
                    <a:pt x="1094611" y="2106370"/>
                    <a:pt x="952419" y="2091051"/>
                    <a:pt x="823669" y="2036194"/>
                  </a:cubicBezTo>
                  <a:cubicBezTo>
                    <a:pt x="765369" y="2011465"/>
                    <a:pt x="711526" y="1981919"/>
                    <a:pt x="668466" y="1934546"/>
                  </a:cubicBezTo>
                  <a:cubicBezTo>
                    <a:pt x="630869" y="1892995"/>
                    <a:pt x="603768" y="1845766"/>
                    <a:pt x="603768" y="1789263"/>
                  </a:cubicBezTo>
                  <a:cubicBezTo>
                    <a:pt x="603768" y="1696744"/>
                    <a:pt x="661277" y="1630321"/>
                    <a:pt x="756168" y="1603004"/>
                  </a:cubicBezTo>
                  <a:cubicBezTo>
                    <a:pt x="810658" y="1587620"/>
                    <a:pt x="868599" y="1590144"/>
                    <a:pt x="921507" y="1610193"/>
                  </a:cubicBezTo>
                  <a:cubicBezTo>
                    <a:pt x="881179" y="1636431"/>
                    <a:pt x="847249" y="1666552"/>
                    <a:pt x="824245" y="1707096"/>
                  </a:cubicBezTo>
                  <a:cubicBezTo>
                    <a:pt x="768101" y="1805869"/>
                    <a:pt x="786505" y="1961288"/>
                    <a:pt x="926036" y="2006576"/>
                  </a:cubicBezTo>
                  <a:cubicBezTo>
                    <a:pt x="1065569" y="2051865"/>
                    <a:pt x="1203807" y="2043526"/>
                    <a:pt x="1335791" y="1978397"/>
                  </a:cubicBezTo>
                  <a:cubicBezTo>
                    <a:pt x="1421624" y="1935912"/>
                    <a:pt x="1493367" y="1875455"/>
                    <a:pt x="1536139" y="1786387"/>
                  </a:cubicBezTo>
                  <a:cubicBezTo>
                    <a:pt x="1564247" y="1728202"/>
                    <a:pt x="1572802" y="1662490"/>
                    <a:pt x="1560509" y="1599050"/>
                  </a:cubicBezTo>
                  <a:cubicBezTo>
                    <a:pt x="1546132" y="1520981"/>
                    <a:pt x="1520899" y="1447729"/>
                    <a:pt x="1473167" y="1382671"/>
                  </a:cubicBezTo>
                  <a:cubicBezTo>
                    <a:pt x="1412495" y="1300289"/>
                    <a:pt x="1332484" y="1244864"/>
                    <a:pt x="1239966" y="1204320"/>
                  </a:cubicBezTo>
                  <a:cubicBezTo>
                    <a:pt x="1129044" y="1155796"/>
                    <a:pt x="1012516" y="1119997"/>
                    <a:pt x="905046" y="1064069"/>
                  </a:cubicBezTo>
                  <a:cubicBezTo>
                    <a:pt x="797575" y="1008141"/>
                    <a:pt x="710951" y="929209"/>
                    <a:pt x="677883" y="804773"/>
                  </a:cubicBezTo>
                  <a:cubicBezTo>
                    <a:pt x="658474" y="731520"/>
                    <a:pt x="669473" y="662725"/>
                    <a:pt x="698802" y="594720"/>
                  </a:cubicBezTo>
                  <a:cubicBezTo>
                    <a:pt x="730792" y="522466"/>
                    <a:pt x="775290" y="456402"/>
                    <a:pt x="830139" y="399547"/>
                  </a:cubicBezTo>
                  <a:cubicBezTo>
                    <a:pt x="863998" y="363604"/>
                    <a:pt x="888799" y="320831"/>
                    <a:pt x="912809" y="278274"/>
                  </a:cubicBezTo>
                  <a:cubicBezTo>
                    <a:pt x="949687" y="212929"/>
                    <a:pt x="980814" y="144709"/>
                    <a:pt x="993322" y="69802"/>
                  </a:cubicBezTo>
                  <a:cubicBezTo>
                    <a:pt x="997060" y="47518"/>
                    <a:pt x="999792" y="25089"/>
                    <a:pt x="1003386" y="0"/>
                  </a:cubicBezTo>
                  <a:close/>
                </a:path>
              </a:pathLst>
            </a:custGeom>
            <a:solidFill>
              <a:srgbClr val="E2311D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82" name="组合 481">
            <a:extLst>
              <a:ext uri="{FF2B5EF4-FFF2-40B4-BE49-F238E27FC236}">
                <a16:creationId xmlns:a16="http://schemas.microsoft.com/office/drawing/2014/main" id="{300E6EDD-09BF-2E5C-0BA6-BF53C2D35606}"/>
              </a:ext>
            </a:extLst>
          </p:cNvPr>
          <p:cNvGrpSpPr/>
          <p:nvPr/>
        </p:nvGrpSpPr>
        <p:grpSpPr>
          <a:xfrm>
            <a:off x="2699998" y="5778000"/>
            <a:ext cx="900000" cy="1080000"/>
            <a:chOff x="2699998" y="5778000"/>
            <a:chExt cx="900000" cy="1080000"/>
          </a:xfrm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04CD8AFA-5F35-C8F3-6EA3-51CD9F175682}"/>
                </a:ext>
              </a:extLst>
            </p:cNvPr>
            <p:cNvSpPr/>
            <p:nvPr/>
          </p:nvSpPr>
          <p:spPr>
            <a:xfrm>
              <a:off x="2699998" y="577800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1" name="2级件：*璃月神之眼底框">
              <a:extLst>
                <a:ext uri="{FF2B5EF4-FFF2-40B4-BE49-F238E27FC236}">
                  <a16:creationId xmlns:a16="http://schemas.microsoft.com/office/drawing/2014/main" id="{0AFE5BF2-2A31-0669-D759-C05ABAEB360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98088" y="5957091"/>
              <a:ext cx="703817" cy="703817"/>
              <a:chOff x="18005" y="126143"/>
              <a:chExt cx="828000" cy="828000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182" name="任意多边形: 形状 181">
                <a:extLst>
                  <a:ext uri="{FF2B5EF4-FFF2-40B4-BE49-F238E27FC236}">
                    <a16:creationId xmlns:a16="http://schemas.microsoft.com/office/drawing/2014/main" id="{FB342309-167B-2275-C789-35C105079CBA}"/>
                  </a:ext>
                </a:extLst>
              </p:cNvPr>
              <p:cNvSpPr/>
              <p:nvPr/>
            </p:nvSpPr>
            <p:spPr>
              <a:xfrm>
                <a:off x="80654" y="187473"/>
                <a:ext cx="702703" cy="702703"/>
              </a:xfrm>
              <a:custGeom>
                <a:avLst/>
                <a:gdLst>
                  <a:gd name="connsiteX0" fmla="*/ 411439 w 2160376"/>
                  <a:gd name="connsiteY0" fmla="*/ 225188 h 2160376"/>
                  <a:gd name="connsiteX1" fmla="*/ 225188 w 2160376"/>
                  <a:gd name="connsiteY1" fmla="*/ 411439 h 2160376"/>
                  <a:gd name="connsiteX2" fmla="*/ 225188 w 2160376"/>
                  <a:gd name="connsiteY2" fmla="*/ 1703937 h 2160376"/>
                  <a:gd name="connsiteX3" fmla="*/ 456439 w 2160376"/>
                  <a:gd name="connsiteY3" fmla="*/ 1935188 h 2160376"/>
                  <a:gd name="connsiteX4" fmla="*/ 1671439 w 2160376"/>
                  <a:gd name="connsiteY4" fmla="*/ 1935188 h 2160376"/>
                  <a:gd name="connsiteX5" fmla="*/ 1935188 w 2160376"/>
                  <a:gd name="connsiteY5" fmla="*/ 1671439 h 2160376"/>
                  <a:gd name="connsiteX6" fmla="*/ 1935188 w 2160376"/>
                  <a:gd name="connsiteY6" fmla="*/ 443937 h 2160376"/>
                  <a:gd name="connsiteX7" fmla="*/ 1716439 w 2160376"/>
                  <a:gd name="connsiteY7" fmla="*/ 225188 h 2160376"/>
                  <a:gd name="connsiteX8" fmla="*/ 540094 w 2160376"/>
                  <a:gd name="connsiteY8" fmla="*/ 0 h 2160376"/>
                  <a:gd name="connsiteX9" fmla="*/ 1620282 w 2160376"/>
                  <a:gd name="connsiteY9" fmla="*/ 0 h 2160376"/>
                  <a:gd name="connsiteX10" fmla="*/ 2160376 w 2160376"/>
                  <a:gd name="connsiteY10" fmla="*/ 540094 h 2160376"/>
                  <a:gd name="connsiteX11" fmla="*/ 2160376 w 2160376"/>
                  <a:gd name="connsiteY11" fmla="*/ 1620282 h 2160376"/>
                  <a:gd name="connsiteX12" fmla="*/ 1620282 w 2160376"/>
                  <a:gd name="connsiteY12" fmla="*/ 2160376 h 2160376"/>
                  <a:gd name="connsiteX13" fmla="*/ 540094 w 2160376"/>
                  <a:gd name="connsiteY13" fmla="*/ 2160376 h 2160376"/>
                  <a:gd name="connsiteX14" fmla="*/ 0 w 2160376"/>
                  <a:gd name="connsiteY14" fmla="*/ 1620282 h 2160376"/>
                  <a:gd name="connsiteX15" fmla="*/ 0 w 2160376"/>
                  <a:gd name="connsiteY15" fmla="*/ 540094 h 216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60376" h="2160376">
                    <a:moveTo>
                      <a:pt x="411439" y="225188"/>
                    </a:moveTo>
                    <a:lnTo>
                      <a:pt x="225188" y="411439"/>
                    </a:lnTo>
                    <a:lnTo>
                      <a:pt x="225188" y="1703937"/>
                    </a:lnTo>
                    <a:lnTo>
                      <a:pt x="456439" y="1935188"/>
                    </a:lnTo>
                    <a:lnTo>
                      <a:pt x="1671439" y="1935188"/>
                    </a:lnTo>
                    <a:lnTo>
                      <a:pt x="1935188" y="1671439"/>
                    </a:lnTo>
                    <a:lnTo>
                      <a:pt x="1935188" y="443937"/>
                    </a:lnTo>
                    <a:lnTo>
                      <a:pt x="1716439" y="225188"/>
                    </a:lnTo>
                    <a:close/>
                    <a:moveTo>
                      <a:pt x="540094" y="0"/>
                    </a:moveTo>
                    <a:lnTo>
                      <a:pt x="1620282" y="0"/>
                    </a:lnTo>
                    <a:lnTo>
                      <a:pt x="2160376" y="540094"/>
                    </a:lnTo>
                    <a:lnTo>
                      <a:pt x="2160376" y="1620282"/>
                    </a:lnTo>
                    <a:lnTo>
                      <a:pt x="1620282" y="2160376"/>
                    </a:lnTo>
                    <a:lnTo>
                      <a:pt x="540094" y="2160376"/>
                    </a:lnTo>
                    <a:lnTo>
                      <a:pt x="0" y="1620282"/>
                    </a:lnTo>
                    <a:lnTo>
                      <a:pt x="0" y="540094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3" name="任意多边形: 形状 182">
                <a:extLst>
                  <a:ext uri="{FF2B5EF4-FFF2-40B4-BE49-F238E27FC236}">
                    <a16:creationId xmlns:a16="http://schemas.microsoft.com/office/drawing/2014/main" id="{C66FA187-46EB-99B3-4F79-1F7E6270BE79}"/>
                  </a:ext>
                </a:extLst>
              </p:cNvPr>
              <p:cNvSpPr/>
              <p:nvPr/>
            </p:nvSpPr>
            <p:spPr>
              <a:xfrm>
                <a:off x="18005" y="126143"/>
                <a:ext cx="828000" cy="828000"/>
              </a:xfrm>
              <a:custGeom>
                <a:avLst/>
                <a:gdLst>
                  <a:gd name="connsiteX0" fmla="*/ 1272794 w 2545587"/>
                  <a:gd name="connsiteY0" fmla="*/ 0 h 2545588"/>
                  <a:gd name="connsiteX1" fmla="*/ 1654631 w 2545587"/>
                  <a:gd name="connsiteY1" fmla="*/ 381838 h 2545588"/>
                  <a:gd name="connsiteX2" fmla="*/ 1554834 w 2545587"/>
                  <a:gd name="connsiteY2" fmla="*/ 481635 h 2545588"/>
                  <a:gd name="connsiteX3" fmla="*/ 1625994 w 2545587"/>
                  <a:gd name="connsiteY3" fmla="*/ 552794 h 2545588"/>
                  <a:gd name="connsiteX4" fmla="*/ 1825586 w 2545587"/>
                  <a:gd name="connsiteY4" fmla="*/ 552794 h 2545588"/>
                  <a:gd name="connsiteX5" fmla="*/ 1992794 w 2545587"/>
                  <a:gd name="connsiteY5" fmla="*/ 720003 h 2545588"/>
                  <a:gd name="connsiteX6" fmla="*/ 1992794 w 2545587"/>
                  <a:gd name="connsiteY6" fmla="*/ 919595 h 2545588"/>
                  <a:gd name="connsiteX7" fmla="*/ 2061925 w 2545587"/>
                  <a:gd name="connsiteY7" fmla="*/ 988726 h 2545588"/>
                  <a:gd name="connsiteX8" fmla="*/ 2163750 w 2545587"/>
                  <a:gd name="connsiteY8" fmla="*/ 886902 h 2545588"/>
                  <a:gd name="connsiteX9" fmla="*/ 2545587 w 2545587"/>
                  <a:gd name="connsiteY9" fmla="*/ 1268739 h 2545588"/>
                  <a:gd name="connsiteX10" fmla="*/ 2163749 w 2545587"/>
                  <a:gd name="connsiteY10" fmla="*/ 1650576 h 2545588"/>
                  <a:gd name="connsiteX11" fmla="*/ 2061925 w 2545587"/>
                  <a:gd name="connsiteY11" fmla="*/ 1548753 h 2545588"/>
                  <a:gd name="connsiteX12" fmla="*/ 1992794 w 2545587"/>
                  <a:gd name="connsiteY12" fmla="*/ 1617884 h 2545588"/>
                  <a:gd name="connsiteX13" fmla="*/ 1992794 w 2545587"/>
                  <a:gd name="connsiteY13" fmla="*/ 1825587 h 2545588"/>
                  <a:gd name="connsiteX14" fmla="*/ 1825586 w 2545587"/>
                  <a:gd name="connsiteY14" fmla="*/ 1992795 h 2545588"/>
                  <a:gd name="connsiteX15" fmla="*/ 1617884 w 2545587"/>
                  <a:gd name="connsiteY15" fmla="*/ 1992795 h 2545588"/>
                  <a:gd name="connsiteX16" fmla="*/ 1550780 w 2545587"/>
                  <a:gd name="connsiteY16" fmla="*/ 2059899 h 2545588"/>
                  <a:gd name="connsiteX17" fmla="*/ 1654632 w 2545587"/>
                  <a:gd name="connsiteY17" fmla="*/ 2163751 h 2545588"/>
                  <a:gd name="connsiteX18" fmla="*/ 1272794 w 2545587"/>
                  <a:gd name="connsiteY18" fmla="*/ 2545588 h 2545588"/>
                  <a:gd name="connsiteX19" fmla="*/ 890957 w 2545587"/>
                  <a:gd name="connsiteY19" fmla="*/ 2163751 h 2545588"/>
                  <a:gd name="connsiteX20" fmla="*/ 994808 w 2545587"/>
                  <a:gd name="connsiteY20" fmla="*/ 2059899 h 2545588"/>
                  <a:gd name="connsiteX21" fmla="*/ 927704 w 2545587"/>
                  <a:gd name="connsiteY21" fmla="*/ 1992795 h 2545588"/>
                  <a:gd name="connsiteX22" fmla="*/ 720003 w 2545587"/>
                  <a:gd name="connsiteY22" fmla="*/ 1992796 h 2545588"/>
                  <a:gd name="connsiteX23" fmla="*/ 552794 w 2545587"/>
                  <a:gd name="connsiteY23" fmla="*/ 1825587 h 2545588"/>
                  <a:gd name="connsiteX24" fmla="*/ 552794 w 2545587"/>
                  <a:gd name="connsiteY24" fmla="*/ 1617885 h 2545588"/>
                  <a:gd name="connsiteX25" fmla="*/ 483662 w 2545587"/>
                  <a:gd name="connsiteY25" fmla="*/ 1548753 h 2545588"/>
                  <a:gd name="connsiteX26" fmla="*/ 381838 w 2545587"/>
                  <a:gd name="connsiteY26" fmla="*/ 1650576 h 2545588"/>
                  <a:gd name="connsiteX27" fmla="*/ 0 w 2545587"/>
                  <a:gd name="connsiteY27" fmla="*/ 1268738 h 2545588"/>
                  <a:gd name="connsiteX28" fmla="*/ 381838 w 2545587"/>
                  <a:gd name="connsiteY28" fmla="*/ 886901 h 2545588"/>
                  <a:gd name="connsiteX29" fmla="*/ 483663 w 2545587"/>
                  <a:gd name="connsiteY29" fmla="*/ 988725 h 2545588"/>
                  <a:gd name="connsiteX30" fmla="*/ 552794 w 2545587"/>
                  <a:gd name="connsiteY30" fmla="*/ 919593 h 2545588"/>
                  <a:gd name="connsiteX31" fmla="*/ 552794 w 2545587"/>
                  <a:gd name="connsiteY31" fmla="*/ 720003 h 2545588"/>
                  <a:gd name="connsiteX32" fmla="*/ 720002 w 2545587"/>
                  <a:gd name="connsiteY32" fmla="*/ 552794 h 2545588"/>
                  <a:gd name="connsiteX33" fmla="*/ 919594 w 2545587"/>
                  <a:gd name="connsiteY33" fmla="*/ 552794 h 2545588"/>
                  <a:gd name="connsiteX34" fmla="*/ 990753 w 2545587"/>
                  <a:gd name="connsiteY34" fmla="*/ 481635 h 2545588"/>
                  <a:gd name="connsiteX35" fmla="*/ 890956 w 2545587"/>
                  <a:gd name="connsiteY35" fmla="*/ 381838 h 254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545587" h="2545588">
                    <a:moveTo>
                      <a:pt x="1272794" y="0"/>
                    </a:moveTo>
                    <a:lnTo>
                      <a:pt x="1654631" y="381838"/>
                    </a:lnTo>
                    <a:lnTo>
                      <a:pt x="1554834" y="481635"/>
                    </a:lnTo>
                    <a:lnTo>
                      <a:pt x="1625994" y="552794"/>
                    </a:lnTo>
                    <a:lnTo>
                      <a:pt x="1825586" y="552794"/>
                    </a:lnTo>
                    <a:lnTo>
                      <a:pt x="1992794" y="720003"/>
                    </a:lnTo>
                    <a:lnTo>
                      <a:pt x="1992794" y="919595"/>
                    </a:lnTo>
                    <a:lnTo>
                      <a:pt x="2061925" y="988726"/>
                    </a:lnTo>
                    <a:lnTo>
                      <a:pt x="2163750" y="886902"/>
                    </a:lnTo>
                    <a:lnTo>
                      <a:pt x="2545587" y="1268739"/>
                    </a:lnTo>
                    <a:lnTo>
                      <a:pt x="2163749" y="1650576"/>
                    </a:lnTo>
                    <a:lnTo>
                      <a:pt x="2061925" y="1548753"/>
                    </a:lnTo>
                    <a:lnTo>
                      <a:pt x="1992794" y="1617884"/>
                    </a:lnTo>
                    <a:lnTo>
                      <a:pt x="1992794" y="1825587"/>
                    </a:lnTo>
                    <a:lnTo>
                      <a:pt x="1825586" y="1992795"/>
                    </a:lnTo>
                    <a:lnTo>
                      <a:pt x="1617884" y="1992795"/>
                    </a:lnTo>
                    <a:lnTo>
                      <a:pt x="1550780" y="2059899"/>
                    </a:lnTo>
                    <a:lnTo>
                      <a:pt x="1654632" y="2163751"/>
                    </a:lnTo>
                    <a:lnTo>
                      <a:pt x="1272794" y="2545588"/>
                    </a:lnTo>
                    <a:lnTo>
                      <a:pt x="890957" y="2163751"/>
                    </a:lnTo>
                    <a:lnTo>
                      <a:pt x="994808" y="2059899"/>
                    </a:lnTo>
                    <a:lnTo>
                      <a:pt x="927704" y="1992795"/>
                    </a:lnTo>
                    <a:lnTo>
                      <a:pt x="720003" y="1992796"/>
                    </a:lnTo>
                    <a:lnTo>
                      <a:pt x="552794" y="1825587"/>
                    </a:lnTo>
                    <a:lnTo>
                      <a:pt x="552794" y="1617885"/>
                    </a:lnTo>
                    <a:lnTo>
                      <a:pt x="483662" y="1548753"/>
                    </a:lnTo>
                    <a:lnTo>
                      <a:pt x="381838" y="1650576"/>
                    </a:lnTo>
                    <a:lnTo>
                      <a:pt x="0" y="1268738"/>
                    </a:lnTo>
                    <a:lnTo>
                      <a:pt x="381838" y="886901"/>
                    </a:lnTo>
                    <a:lnTo>
                      <a:pt x="483663" y="988725"/>
                    </a:lnTo>
                    <a:lnTo>
                      <a:pt x="552794" y="919593"/>
                    </a:lnTo>
                    <a:lnTo>
                      <a:pt x="552794" y="720003"/>
                    </a:lnTo>
                    <a:lnTo>
                      <a:pt x="720002" y="552794"/>
                    </a:lnTo>
                    <a:lnTo>
                      <a:pt x="919594" y="552794"/>
                    </a:lnTo>
                    <a:lnTo>
                      <a:pt x="990753" y="481635"/>
                    </a:lnTo>
                    <a:lnTo>
                      <a:pt x="890956" y="381838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BDB406D6-A0C9-C987-D870-961518ED9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436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solidFill>
              <a:srgbClr val="E2311D"/>
            </a:solidFill>
            <a:ln>
              <a:solidFill>
                <a:srgbClr val="E2311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A3021E76-EA7E-D5F0-325A-8216CCD6F1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95436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38" name="任意多边形: 形状 437">
              <a:extLst>
                <a:ext uri="{FF2B5EF4-FFF2-40B4-BE49-F238E27FC236}">
                  <a16:creationId xmlns:a16="http://schemas.microsoft.com/office/drawing/2014/main" id="{76409CC4-0433-078C-6C25-EB0840530C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7048" y="6138705"/>
              <a:ext cx="267940" cy="326630"/>
            </a:xfrm>
            <a:custGeom>
              <a:avLst/>
              <a:gdLst>
                <a:gd name="connsiteX0" fmla="*/ 1038179 w 2055099"/>
                <a:gd name="connsiteY0" fmla="*/ 1301079 h 2505255"/>
                <a:gd name="connsiteX1" fmla="*/ 1269295 w 2055099"/>
                <a:gd name="connsiteY1" fmla="*/ 1371816 h 2505255"/>
                <a:gd name="connsiteX2" fmla="*/ 1398691 w 2055099"/>
                <a:gd name="connsiteY2" fmla="*/ 1638588 h 2505255"/>
                <a:gd name="connsiteX3" fmla="*/ 1352972 w 2055099"/>
                <a:gd name="connsiteY3" fmla="*/ 1742249 h 2505255"/>
                <a:gd name="connsiteX4" fmla="*/ 1165347 w 2055099"/>
                <a:gd name="connsiteY4" fmla="*/ 1870638 h 2505255"/>
                <a:gd name="connsiteX5" fmla="*/ 1146801 w 2055099"/>
                <a:gd name="connsiteY5" fmla="*/ 1872364 h 2505255"/>
                <a:gd name="connsiteX6" fmla="*/ 1142272 w 2055099"/>
                <a:gd name="connsiteY6" fmla="*/ 1868482 h 2505255"/>
                <a:gd name="connsiteX7" fmla="*/ 1189070 w 2055099"/>
                <a:gd name="connsiteY7" fmla="*/ 1726074 h 2505255"/>
                <a:gd name="connsiteX8" fmla="*/ 1133358 w 2055099"/>
                <a:gd name="connsiteY8" fmla="*/ 1577053 h 2505255"/>
                <a:gd name="connsiteX9" fmla="*/ 878591 w 2055099"/>
                <a:gd name="connsiteY9" fmla="*/ 1474758 h 2505255"/>
                <a:gd name="connsiteX10" fmla="*/ 715336 w 2055099"/>
                <a:gd name="connsiteY10" fmla="*/ 1522275 h 2505255"/>
                <a:gd name="connsiteX11" fmla="*/ 780537 w 2055099"/>
                <a:gd name="connsiteY11" fmla="*/ 1412288 h 2505255"/>
                <a:gd name="connsiteX12" fmla="*/ 1038179 w 2055099"/>
                <a:gd name="connsiteY12" fmla="*/ 1301079 h 2505255"/>
                <a:gd name="connsiteX13" fmla="*/ 1070385 w 2055099"/>
                <a:gd name="connsiteY13" fmla="*/ 1052711 h 2505255"/>
                <a:gd name="connsiteX14" fmla="*/ 1066863 w 2055099"/>
                <a:gd name="connsiteY14" fmla="*/ 1056449 h 2505255"/>
                <a:gd name="connsiteX15" fmla="*/ 1070888 w 2055099"/>
                <a:gd name="connsiteY15" fmla="*/ 1058533 h 2505255"/>
                <a:gd name="connsiteX16" fmla="*/ 1074770 w 2055099"/>
                <a:gd name="connsiteY16" fmla="*/ 1055658 h 2505255"/>
                <a:gd name="connsiteX17" fmla="*/ 1070385 w 2055099"/>
                <a:gd name="connsiteY17" fmla="*/ 1052711 h 2505255"/>
                <a:gd name="connsiteX18" fmla="*/ 1003386 w 2055099"/>
                <a:gd name="connsiteY18" fmla="*/ 0 h 2505255"/>
                <a:gd name="connsiteX19" fmla="*/ 1094970 w 2055099"/>
                <a:gd name="connsiteY19" fmla="*/ 107040 h 2505255"/>
                <a:gd name="connsiteX20" fmla="*/ 1218616 w 2055099"/>
                <a:gd name="connsiteY20" fmla="*/ 321694 h 2505255"/>
                <a:gd name="connsiteX21" fmla="*/ 1189430 w 2055099"/>
                <a:gd name="connsiteY21" fmla="*/ 519598 h 2505255"/>
                <a:gd name="connsiteX22" fmla="*/ 1121137 w 2055099"/>
                <a:gd name="connsiteY22" fmla="*/ 580486 h 2505255"/>
                <a:gd name="connsiteX23" fmla="*/ 959824 w 2055099"/>
                <a:gd name="connsiteY23" fmla="*/ 835253 h 2505255"/>
                <a:gd name="connsiteX24" fmla="*/ 1012516 w 2055099"/>
                <a:gd name="connsiteY24" fmla="*/ 1003037 h 2505255"/>
                <a:gd name="connsiteX25" fmla="*/ 1058236 w 2055099"/>
                <a:gd name="connsiteY25" fmla="*/ 1045019 h 2505255"/>
                <a:gd name="connsiteX26" fmla="*/ 1056223 w 2055099"/>
                <a:gd name="connsiteY26" fmla="*/ 1030641 h 2505255"/>
                <a:gd name="connsiteX27" fmla="*/ 1052629 w 2055099"/>
                <a:gd name="connsiteY27" fmla="*/ 762432 h 2505255"/>
                <a:gd name="connsiteX28" fmla="*/ 1288490 w 2055099"/>
                <a:gd name="connsiteY28" fmla="*/ 544399 h 2505255"/>
                <a:gd name="connsiteX29" fmla="*/ 1291868 w 2055099"/>
                <a:gd name="connsiteY29" fmla="*/ 548640 h 2505255"/>
                <a:gd name="connsiteX30" fmla="*/ 1257578 w 2055099"/>
                <a:gd name="connsiteY30" fmla="*/ 674586 h 2505255"/>
                <a:gd name="connsiteX31" fmla="*/ 1283961 w 2055099"/>
                <a:gd name="connsiteY31" fmla="*/ 991535 h 2505255"/>
                <a:gd name="connsiteX32" fmla="*/ 1491354 w 2055099"/>
                <a:gd name="connsiteY32" fmla="*/ 1264705 h 2505255"/>
                <a:gd name="connsiteX33" fmla="*/ 1446713 w 2055099"/>
                <a:gd name="connsiteY33" fmla="*/ 1152346 h 2505255"/>
                <a:gd name="connsiteX34" fmla="*/ 1381152 w 2055099"/>
                <a:gd name="connsiteY34" fmla="*/ 1066729 h 2505255"/>
                <a:gd name="connsiteX35" fmla="*/ 1356422 w 2055099"/>
                <a:gd name="connsiteY35" fmla="*/ 855669 h 2505255"/>
                <a:gd name="connsiteX36" fmla="*/ 1456489 w 2055099"/>
                <a:gd name="connsiteY36" fmla="*/ 676599 h 2505255"/>
                <a:gd name="connsiteX37" fmla="*/ 1482296 w 2055099"/>
                <a:gd name="connsiteY37" fmla="*/ 681775 h 2505255"/>
                <a:gd name="connsiteX38" fmla="*/ 1638506 w 2055099"/>
                <a:gd name="connsiteY38" fmla="*/ 998652 h 2505255"/>
                <a:gd name="connsiteX39" fmla="*/ 1748853 w 2055099"/>
                <a:gd name="connsiteY39" fmla="*/ 1103031 h 2505255"/>
                <a:gd name="connsiteX40" fmla="*/ 2029212 w 2055099"/>
                <a:gd name="connsiteY40" fmla="*/ 1476483 h 2505255"/>
                <a:gd name="connsiteX41" fmla="*/ 2054803 w 2055099"/>
                <a:gd name="connsiteY41" fmla="*/ 1599266 h 2505255"/>
                <a:gd name="connsiteX42" fmla="*/ 1980759 w 2055099"/>
                <a:gd name="connsiteY42" fmla="*/ 1819096 h 2505255"/>
                <a:gd name="connsiteX43" fmla="*/ 1743102 w 2055099"/>
                <a:gd name="connsiteY43" fmla="*/ 2030084 h 2505255"/>
                <a:gd name="connsiteX44" fmla="*/ 1363755 w 2055099"/>
                <a:gd name="connsiteY44" fmla="*/ 2252933 h 2505255"/>
                <a:gd name="connsiteX45" fmla="*/ 1103309 w 2055099"/>
                <a:gd name="connsiteY45" fmla="*/ 2454216 h 2505255"/>
                <a:gd name="connsiteX46" fmla="*/ 1047525 w 2055099"/>
                <a:gd name="connsiteY46" fmla="*/ 2505255 h 2505255"/>
                <a:gd name="connsiteX47" fmla="*/ 687516 w 2055099"/>
                <a:gd name="connsiteY47" fmla="*/ 2238699 h 2505255"/>
                <a:gd name="connsiteX48" fmla="*/ 342460 w 2055099"/>
                <a:gd name="connsiteY48" fmla="*/ 2029293 h 2505255"/>
                <a:gd name="connsiteX49" fmla="*/ 78132 w 2055099"/>
                <a:gd name="connsiteY49" fmla="*/ 1839584 h 2505255"/>
                <a:gd name="connsiteX50" fmla="*/ 4088 w 2055099"/>
                <a:gd name="connsiteY50" fmla="*/ 1587549 h 2505255"/>
                <a:gd name="connsiteX51" fmla="*/ 199405 w 2055099"/>
                <a:gd name="connsiteY51" fmla="*/ 1169958 h 2505255"/>
                <a:gd name="connsiteX52" fmla="*/ 467327 w 2055099"/>
                <a:gd name="connsiteY52" fmla="*/ 815269 h 2505255"/>
                <a:gd name="connsiteX53" fmla="*/ 541514 w 2055099"/>
                <a:gd name="connsiteY53" fmla="*/ 685872 h 2505255"/>
                <a:gd name="connsiteX54" fmla="*/ 569838 w 2055099"/>
                <a:gd name="connsiteY54" fmla="*/ 823032 h 2505255"/>
                <a:gd name="connsiteX55" fmla="*/ 684353 w 2055099"/>
                <a:gd name="connsiteY55" fmla="*/ 976151 h 2505255"/>
                <a:gd name="connsiteX56" fmla="*/ 918417 w 2055099"/>
                <a:gd name="connsiteY56" fmla="*/ 1119925 h 2505255"/>
                <a:gd name="connsiteX57" fmla="*/ 1044291 w 2055099"/>
                <a:gd name="connsiteY57" fmla="*/ 1171396 h 2505255"/>
                <a:gd name="connsiteX58" fmla="*/ 731870 w 2055099"/>
                <a:gd name="connsiteY58" fmla="*/ 1253131 h 2505255"/>
                <a:gd name="connsiteX59" fmla="*/ 514916 w 2055099"/>
                <a:gd name="connsiteY59" fmla="*/ 1491723 h 2505255"/>
                <a:gd name="connsiteX60" fmla="*/ 478973 w 2055099"/>
                <a:gd name="connsiteY60" fmla="*/ 1665258 h 2505255"/>
                <a:gd name="connsiteX61" fmla="*/ 573935 w 2055099"/>
                <a:gd name="connsiteY61" fmla="*/ 1910464 h 2505255"/>
                <a:gd name="connsiteX62" fmla="*/ 606284 w 2055099"/>
                <a:gd name="connsiteY62" fmla="*/ 1948995 h 2505255"/>
                <a:gd name="connsiteX63" fmla="*/ 601899 w 2055099"/>
                <a:gd name="connsiteY63" fmla="*/ 1952805 h 2505255"/>
                <a:gd name="connsiteX64" fmla="*/ 417150 w 2055099"/>
                <a:gd name="connsiteY64" fmla="*/ 1839727 h 2505255"/>
                <a:gd name="connsiteX65" fmla="*/ 296092 w 2055099"/>
                <a:gd name="connsiteY65" fmla="*/ 1707456 h 2505255"/>
                <a:gd name="connsiteX66" fmla="*/ 246347 w 2055099"/>
                <a:gd name="connsiteY66" fmla="*/ 1463041 h 2505255"/>
                <a:gd name="connsiteX67" fmla="*/ 364170 w 2055099"/>
                <a:gd name="connsiteY67" fmla="*/ 1224017 h 2505255"/>
                <a:gd name="connsiteX68" fmla="*/ 369273 w 2055099"/>
                <a:gd name="connsiteY68" fmla="*/ 1216828 h 2505255"/>
                <a:gd name="connsiteX69" fmla="*/ 361150 w 2055099"/>
                <a:gd name="connsiteY69" fmla="*/ 1217439 h 2505255"/>
                <a:gd name="connsiteX70" fmla="*/ 359856 w 2055099"/>
                <a:gd name="connsiteY70" fmla="*/ 1220207 h 2505255"/>
                <a:gd name="connsiteX71" fmla="*/ 295158 w 2055099"/>
                <a:gd name="connsiteY71" fmla="*/ 1264274 h 2505255"/>
                <a:gd name="connsiteX72" fmla="*/ 129171 w 2055099"/>
                <a:gd name="connsiteY72" fmla="*/ 1511852 h 2505255"/>
                <a:gd name="connsiteX73" fmla="*/ 184309 w 2055099"/>
                <a:gd name="connsiteY73" fmla="*/ 1756626 h 2505255"/>
                <a:gd name="connsiteX74" fmla="*/ 366182 w 2055099"/>
                <a:gd name="connsiteY74" fmla="*/ 1918156 h 2505255"/>
                <a:gd name="connsiteX75" fmla="*/ 842792 w 2055099"/>
                <a:gd name="connsiteY75" fmla="*/ 2177595 h 2505255"/>
                <a:gd name="connsiteX76" fmla="*/ 1032285 w 2055099"/>
                <a:gd name="connsiteY76" fmla="*/ 2299156 h 2505255"/>
                <a:gd name="connsiteX77" fmla="*/ 1057877 w 2055099"/>
                <a:gd name="connsiteY77" fmla="*/ 2300090 h 2505255"/>
                <a:gd name="connsiteX78" fmla="*/ 1349809 w 2055099"/>
                <a:gd name="connsiteY78" fmla="*/ 2104990 h 2505255"/>
                <a:gd name="connsiteX79" fmla="*/ 1531754 w 2055099"/>
                <a:gd name="connsiteY79" fmla="*/ 2006001 h 2505255"/>
                <a:gd name="connsiteX80" fmla="*/ 1793997 w 2055099"/>
                <a:gd name="connsiteY80" fmla="*/ 1847851 h 2505255"/>
                <a:gd name="connsiteX81" fmla="*/ 1941581 w 2055099"/>
                <a:gd name="connsiteY81" fmla="*/ 1665330 h 2505255"/>
                <a:gd name="connsiteX82" fmla="*/ 1884072 w 2055099"/>
                <a:gd name="connsiteY82" fmla="*/ 1380658 h 2505255"/>
                <a:gd name="connsiteX83" fmla="*/ 1730952 w 2055099"/>
                <a:gd name="connsiteY83" fmla="*/ 1250256 h 2505255"/>
                <a:gd name="connsiteX84" fmla="*/ 1776673 w 2055099"/>
                <a:gd name="connsiteY84" fmla="*/ 1373757 h 2505255"/>
                <a:gd name="connsiteX85" fmla="*/ 1801834 w 2055099"/>
                <a:gd name="connsiteY85" fmla="*/ 1566557 h 2505255"/>
                <a:gd name="connsiteX86" fmla="*/ 1601556 w 2055099"/>
                <a:gd name="connsiteY86" fmla="*/ 1920744 h 2505255"/>
                <a:gd name="connsiteX87" fmla="*/ 1232059 w 2055099"/>
                <a:gd name="connsiteY87" fmla="*/ 2080189 h 2505255"/>
                <a:gd name="connsiteX88" fmla="*/ 823669 w 2055099"/>
                <a:gd name="connsiteY88" fmla="*/ 2036194 h 2505255"/>
                <a:gd name="connsiteX89" fmla="*/ 668466 w 2055099"/>
                <a:gd name="connsiteY89" fmla="*/ 1934546 h 2505255"/>
                <a:gd name="connsiteX90" fmla="*/ 603768 w 2055099"/>
                <a:gd name="connsiteY90" fmla="*/ 1789263 h 2505255"/>
                <a:gd name="connsiteX91" fmla="*/ 756168 w 2055099"/>
                <a:gd name="connsiteY91" fmla="*/ 1603004 h 2505255"/>
                <a:gd name="connsiteX92" fmla="*/ 921507 w 2055099"/>
                <a:gd name="connsiteY92" fmla="*/ 1610193 h 2505255"/>
                <a:gd name="connsiteX93" fmla="*/ 824245 w 2055099"/>
                <a:gd name="connsiteY93" fmla="*/ 1707096 h 2505255"/>
                <a:gd name="connsiteX94" fmla="*/ 926036 w 2055099"/>
                <a:gd name="connsiteY94" fmla="*/ 2006576 h 2505255"/>
                <a:gd name="connsiteX95" fmla="*/ 1335791 w 2055099"/>
                <a:gd name="connsiteY95" fmla="*/ 1978397 h 2505255"/>
                <a:gd name="connsiteX96" fmla="*/ 1536139 w 2055099"/>
                <a:gd name="connsiteY96" fmla="*/ 1786387 h 2505255"/>
                <a:gd name="connsiteX97" fmla="*/ 1560509 w 2055099"/>
                <a:gd name="connsiteY97" fmla="*/ 1599050 h 2505255"/>
                <a:gd name="connsiteX98" fmla="*/ 1473167 w 2055099"/>
                <a:gd name="connsiteY98" fmla="*/ 1382671 h 2505255"/>
                <a:gd name="connsiteX99" fmla="*/ 1239966 w 2055099"/>
                <a:gd name="connsiteY99" fmla="*/ 1204320 h 2505255"/>
                <a:gd name="connsiteX100" fmla="*/ 905046 w 2055099"/>
                <a:gd name="connsiteY100" fmla="*/ 1064069 h 2505255"/>
                <a:gd name="connsiteX101" fmla="*/ 677883 w 2055099"/>
                <a:gd name="connsiteY101" fmla="*/ 804773 h 2505255"/>
                <a:gd name="connsiteX102" fmla="*/ 698802 w 2055099"/>
                <a:gd name="connsiteY102" fmla="*/ 594720 h 2505255"/>
                <a:gd name="connsiteX103" fmla="*/ 830139 w 2055099"/>
                <a:gd name="connsiteY103" fmla="*/ 399547 h 2505255"/>
                <a:gd name="connsiteX104" fmla="*/ 912809 w 2055099"/>
                <a:gd name="connsiteY104" fmla="*/ 278274 h 2505255"/>
                <a:gd name="connsiteX105" fmla="*/ 993322 w 2055099"/>
                <a:gd name="connsiteY105" fmla="*/ 69802 h 2505255"/>
                <a:gd name="connsiteX106" fmla="*/ 1003386 w 2055099"/>
                <a:gd name="connsiteY106" fmla="*/ 0 h 250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2055099" h="2505255">
                  <a:moveTo>
                    <a:pt x="1038179" y="1301079"/>
                  </a:moveTo>
                  <a:cubicBezTo>
                    <a:pt x="1123509" y="1300433"/>
                    <a:pt x="1202297" y="1317038"/>
                    <a:pt x="1269295" y="1371816"/>
                  </a:cubicBezTo>
                  <a:cubicBezTo>
                    <a:pt x="1353187" y="1440468"/>
                    <a:pt x="1404587" y="1526373"/>
                    <a:pt x="1398691" y="1638588"/>
                  </a:cubicBezTo>
                  <a:cubicBezTo>
                    <a:pt x="1396607" y="1677838"/>
                    <a:pt x="1376479" y="1712416"/>
                    <a:pt x="1352972" y="1742249"/>
                  </a:cubicBezTo>
                  <a:cubicBezTo>
                    <a:pt x="1305167" y="1803360"/>
                    <a:pt x="1239606" y="1848203"/>
                    <a:pt x="1165347" y="1870638"/>
                  </a:cubicBezTo>
                  <a:cubicBezTo>
                    <a:pt x="1159237" y="1871868"/>
                    <a:pt x="1153055" y="1872450"/>
                    <a:pt x="1146801" y="1872364"/>
                  </a:cubicBezTo>
                  <a:lnTo>
                    <a:pt x="1142272" y="1868482"/>
                  </a:lnTo>
                  <a:cubicBezTo>
                    <a:pt x="1167647" y="1824200"/>
                    <a:pt x="1188566" y="1778336"/>
                    <a:pt x="1189070" y="1726074"/>
                  </a:cubicBezTo>
                  <a:cubicBezTo>
                    <a:pt x="1189645" y="1669427"/>
                    <a:pt x="1167504" y="1620401"/>
                    <a:pt x="1133358" y="1577053"/>
                  </a:cubicBezTo>
                  <a:cubicBezTo>
                    <a:pt x="1068660" y="1494527"/>
                    <a:pt x="978872" y="1467569"/>
                    <a:pt x="878591" y="1474758"/>
                  </a:cubicBezTo>
                  <a:cubicBezTo>
                    <a:pt x="821513" y="1479481"/>
                    <a:pt x="766016" y="1495641"/>
                    <a:pt x="715336" y="1522275"/>
                  </a:cubicBezTo>
                  <a:cubicBezTo>
                    <a:pt x="729569" y="1481659"/>
                    <a:pt x="751710" y="1444271"/>
                    <a:pt x="780537" y="1412288"/>
                  </a:cubicBezTo>
                  <a:cubicBezTo>
                    <a:pt x="849548" y="1336735"/>
                    <a:pt x="935669" y="1301870"/>
                    <a:pt x="1038179" y="1301079"/>
                  </a:cubicBezTo>
                  <a:close/>
                  <a:moveTo>
                    <a:pt x="1070385" y="1052711"/>
                  </a:moveTo>
                  <a:cubicBezTo>
                    <a:pt x="1066215" y="1050913"/>
                    <a:pt x="1066287" y="1054148"/>
                    <a:pt x="1066863" y="1056449"/>
                  </a:cubicBezTo>
                  <a:cubicBezTo>
                    <a:pt x="1066863" y="1057455"/>
                    <a:pt x="1069523" y="1058677"/>
                    <a:pt x="1070888" y="1058533"/>
                  </a:cubicBezTo>
                  <a:cubicBezTo>
                    <a:pt x="1072255" y="1058390"/>
                    <a:pt x="1073620" y="1056664"/>
                    <a:pt x="1074770" y="1055658"/>
                  </a:cubicBezTo>
                  <a:cubicBezTo>
                    <a:pt x="1073404" y="1054558"/>
                    <a:pt x="1071895" y="1053573"/>
                    <a:pt x="1070385" y="1052711"/>
                  </a:cubicBezTo>
                  <a:close/>
                  <a:moveTo>
                    <a:pt x="1003386" y="0"/>
                  </a:moveTo>
                  <a:cubicBezTo>
                    <a:pt x="1039330" y="32421"/>
                    <a:pt x="1066719" y="70378"/>
                    <a:pt x="1094970" y="107040"/>
                  </a:cubicBezTo>
                  <a:cubicBezTo>
                    <a:pt x="1145795" y="172960"/>
                    <a:pt x="1192161" y="241684"/>
                    <a:pt x="1218616" y="321694"/>
                  </a:cubicBezTo>
                  <a:cubicBezTo>
                    <a:pt x="1242051" y="392430"/>
                    <a:pt x="1241260" y="460651"/>
                    <a:pt x="1189430" y="519598"/>
                  </a:cubicBezTo>
                  <a:cubicBezTo>
                    <a:pt x="1169445" y="542314"/>
                    <a:pt x="1144284" y="560574"/>
                    <a:pt x="1121137" y="580486"/>
                  </a:cubicBezTo>
                  <a:cubicBezTo>
                    <a:pt x="1041343" y="648994"/>
                    <a:pt x="978658" y="729939"/>
                    <a:pt x="959824" y="835253"/>
                  </a:cubicBezTo>
                  <a:cubicBezTo>
                    <a:pt x="948753" y="897148"/>
                    <a:pt x="968522" y="955592"/>
                    <a:pt x="1012516" y="1003037"/>
                  </a:cubicBezTo>
                  <a:cubicBezTo>
                    <a:pt x="1026894" y="1018205"/>
                    <a:pt x="1036886" y="1037758"/>
                    <a:pt x="1058236" y="1045019"/>
                  </a:cubicBezTo>
                  <a:cubicBezTo>
                    <a:pt x="1061974" y="1039627"/>
                    <a:pt x="1059531" y="1035745"/>
                    <a:pt x="1056223" y="1030641"/>
                  </a:cubicBezTo>
                  <a:cubicBezTo>
                    <a:pt x="995910" y="942077"/>
                    <a:pt x="997923" y="853584"/>
                    <a:pt x="1052629" y="762432"/>
                  </a:cubicBezTo>
                  <a:cubicBezTo>
                    <a:pt x="1110138" y="666319"/>
                    <a:pt x="1197481" y="603562"/>
                    <a:pt x="1288490" y="544399"/>
                  </a:cubicBezTo>
                  <a:lnTo>
                    <a:pt x="1291868" y="548640"/>
                  </a:lnTo>
                  <a:cubicBezTo>
                    <a:pt x="1282667" y="591197"/>
                    <a:pt x="1267786" y="632173"/>
                    <a:pt x="1257578" y="674586"/>
                  </a:cubicBezTo>
                  <a:cubicBezTo>
                    <a:pt x="1231268" y="783566"/>
                    <a:pt x="1234143" y="888090"/>
                    <a:pt x="1283961" y="991535"/>
                  </a:cubicBezTo>
                  <a:cubicBezTo>
                    <a:pt x="1333275" y="1096051"/>
                    <a:pt x="1403940" y="1189102"/>
                    <a:pt x="1491354" y="1264705"/>
                  </a:cubicBezTo>
                  <a:cubicBezTo>
                    <a:pt x="1484812" y="1220782"/>
                    <a:pt x="1467272" y="1186204"/>
                    <a:pt x="1446713" y="1152346"/>
                  </a:cubicBezTo>
                  <a:cubicBezTo>
                    <a:pt x="1427950" y="1121291"/>
                    <a:pt x="1398548" y="1099150"/>
                    <a:pt x="1381152" y="1066729"/>
                  </a:cubicBezTo>
                  <a:cubicBezTo>
                    <a:pt x="1345209" y="999227"/>
                    <a:pt x="1339817" y="928634"/>
                    <a:pt x="1356422" y="855669"/>
                  </a:cubicBezTo>
                  <a:cubicBezTo>
                    <a:pt x="1372094" y="786370"/>
                    <a:pt x="1411056" y="729436"/>
                    <a:pt x="1456489" y="676599"/>
                  </a:cubicBezTo>
                  <a:cubicBezTo>
                    <a:pt x="1466912" y="664450"/>
                    <a:pt x="1475754" y="655392"/>
                    <a:pt x="1482296" y="681775"/>
                  </a:cubicBezTo>
                  <a:cubicBezTo>
                    <a:pt x="1510116" y="797728"/>
                    <a:pt x="1563457" y="905990"/>
                    <a:pt x="1638506" y="998652"/>
                  </a:cubicBezTo>
                  <a:cubicBezTo>
                    <a:pt x="1671215" y="1037485"/>
                    <a:pt x="1708237" y="1072494"/>
                    <a:pt x="1748853" y="1103031"/>
                  </a:cubicBezTo>
                  <a:cubicBezTo>
                    <a:pt x="1876236" y="1201588"/>
                    <a:pt x="1975871" y="1321927"/>
                    <a:pt x="2029212" y="1476483"/>
                  </a:cubicBezTo>
                  <a:cubicBezTo>
                    <a:pt x="2043589" y="1515964"/>
                    <a:pt x="2052215" y="1557320"/>
                    <a:pt x="2054803" y="1599266"/>
                  </a:cubicBezTo>
                  <a:cubicBezTo>
                    <a:pt x="2058469" y="1681720"/>
                    <a:pt x="2027773" y="1753679"/>
                    <a:pt x="1980759" y="1819096"/>
                  </a:cubicBezTo>
                  <a:cubicBezTo>
                    <a:pt x="1917715" y="1905741"/>
                    <a:pt x="1836627" y="1977714"/>
                    <a:pt x="1743102" y="2030084"/>
                  </a:cubicBezTo>
                  <a:cubicBezTo>
                    <a:pt x="1615863" y="2103121"/>
                    <a:pt x="1485388" y="2170479"/>
                    <a:pt x="1363755" y="2252933"/>
                  </a:cubicBezTo>
                  <a:cubicBezTo>
                    <a:pt x="1272818" y="2314611"/>
                    <a:pt x="1184038" y="2378950"/>
                    <a:pt x="1103309" y="2454216"/>
                  </a:cubicBezTo>
                  <a:cubicBezTo>
                    <a:pt x="1085194" y="2471109"/>
                    <a:pt x="1066431" y="2487571"/>
                    <a:pt x="1047525" y="2505255"/>
                  </a:cubicBezTo>
                  <a:cubicBezTo>
                    <a:pt x="933225" y="2408970"/>
                    <a:pt x="812958" y="2319938"/>
                    <a:pt x="687516" y="2238699"/>
                  </a:cubicBezTo>
                  <a:cubicBezTo>
                    <a:pt x="574797" y="2165303"/>
                    <a:pt x="460569" y="2094350"/>
                    <a:pt x="342460" y="2029293"/>
                  </a:cubicBezTo>
                  <a:cubicBezTo>
                    <a:pt x="246850" y="1976456"/>
                    <a:pt x="155985" y="1917149"/>
                    <a:pt x="78132" y="1839584"/>
                  </a:cubicBezTo>
                  <a:cubicBezTo>
                    <a:pt x="7395" y="1769063"/>
                    <a:pt x="-8923" y="1684739"/>
                    <a:pt x="4088" y="1587549"/>
                  </a:cubicBezTo>
                  <a:cubicBezTo>
                    <a:pt x="25654" y="1426953"/>
                    <a:pt x="106455" y="1295832"/>
                    <a:pt x="199405" y="1169958"/>
                  </a:cubicBezTo>
                  <a:cubicBezTo>
                    <a:pt x="287394" y="1050770"/>
                    <a:pt x="390839" y="943155"/>
                    <a:pt x="467327" y="815269"/>
                  </a:cubicBezTo>
                  <a:cubicBezTo>
                    <a:pt x="492631" y="772927"/>
                    <a:pt x="518438" y="730730"/>
                    <a:pt x="541514" y="685872"/>
                  </a:cubicBezTo>
                  <a:cubicBezTo>
                    <a:pt x="540363" y="733152"/>
                    <a:pt x="550069" y="780066"/>
                    <a:pt x="569838" y="823032"/>
                  </a:cubicBezTo>
                  <a:cubicBezTo>
                    <a:pt x="596435" y="881771"/>
                    <a:pt x="635542" y="934018"/>
                    <a:pt x="684353" y="976151"/>
                  </a:cubicBezTo>
                  <a:cubicBezTo>
                    <a:pt x="753652" y="1037686"/>
                    <a:pt x="834165" y="1082256"/>
                    <a:pt x="918417" y="1119925"/>
                  </a:cubicBezTo>
                  <a:cubicBezTo>
                    <a:pt x="958529" y="1137825"/>
                    <a:pt x="999792" y="1153280"/>
                    <a:pt x="1044291" y="1171396"/>
                  </a:cubicBezTo>
                  <a:cubicBezTo>
                    <a:pt x="930925" y="1174056"/>
                    <a:pt x="827480" y="1199575"/>
                    <a:pt x="731870" y="1253131"/>
                  </a:cubicBezTo>
                  <a:cubicBezTo>
                    <a:pt x="633169" y="1308484"/>
                    <a:pt x="559342" y="1385690"/>
                    <a:pt x="514916" y="1491723"/>
                  </a:cubicBezTo>
                  <a:cubicBezTo>
                    <a:pt x="491265" y="1548011"/>
                    <a:pt x="476385" y="1604801"/>
                    <a:pt x="478973" y="1665258"/>
                  </a:cubicBezTo>
                  <a:cubicBezTo>
                    <a:pt x="483142" y="1757273"/>
                    <a:pt x="516929" y="1838577"/>
                    <a:pt x="573935" y="1910464"/>
                  </a:cubicBezTo>
                  <a:cubicBezTo>
                    <a:pt x="584358" y="1923619"/>
                    <a:pt x="595501" y="1936199"/>
                    <a:pt x="606284" y="1948995"/>
                  </a:cubicBezTo>
                  <a:lnTo>
                    <a:pt x="601899" y="1952805"/>
                  </a:lnTo>
                  <a:cubicBezTo>
                    <a:pt x="534397" y="1924841"/>
                    <a:pt x="474588" y="1884153"/>
                    <a:pt x="417150" y="1839727"/>
                  </a:cubicBezTo>
                  <a:cubicBezTo>
                    <a:pt x="369345" y="1803058"/>
                    <a:pt x="328369" y="1758287"/>
                    <a:pt x="296092" y="1707456"/>
                  </a:cubicBezTo>
                  <a:cubicBezTo>
                    <a:pt x="249079" y="1635252"/>
                    <a:pt x="231322" y="1547874"/>
                    <a:pt x="246347" y="1463041"/>
                  </a:cubicBezTo>
                  <a:cubicBezTo>
                    <a:pt x="261371" y="1370666"/>
                    <a:pt x="308313" y="1295472"/>
                    <a:pt x="364170" y="1224017"/>
                  </a:cubicBezTo>
                  <a:lnTo>
                    <a:pt x="369273" y="1216828"/>
                  </a:lnTo>
                  <a:cubicBezTo>
                    <a:pt x="366901" y="1214758"/>
                    <a:pt x="363235" y="1215031"/>
                    <a:pt x="361150" y="1217439"/>
                  </a:cubicBezTo>
                  <a:cubicBezTo>
                    <a:pt x="360503" y="1218223"/>
                    <a:pt x="360000" y="1219186"/>
                    <a:pt x="359856" y="1220207"/>
                  </a:cubicBezTo>
                  <a:cubicBezTo>
                    <a:pt x="334264" y="1228833"/>
                    <a:pt x="315214" y="1247811"/>
                    <a:pt x="295158" y="1264274"/>
                  </a:cubicBezTo>
                  <a:cubicBezTo>
                    <a:pt x="216082" y="1330409"/>
                    <a:pt x="151384" y="1408047"/>
                    <a:pt x="129171" y="1511852"/>
                  </a:cubicBezTo>
                  <a:cubicBezTo>
                    <a:pt x="110049" y="1601207"/>
                    <a:pt x="135209" y="1682583"/>
                    <a:pt x="184309" y="1756626"/>
                  </a:cubicBezTo>
                  <a:cubicBezTo>
                    <a:pt x="230173" y="1825091"/>
                    <a:pt x="292786" y="1880688"/>
                    <a:pt x="366182" y="1918156"/>
                  </a:cubicBezTo>
                  <a:cubicBezTo>
                    <a:pt x="526274" y="2002335"/>
                    <a:pt x="687372" y="2084717"/>
                    <a:pt x="842792" y="2177595"/>
                  </a:cubicBezTo>
                  <a:cubicBezTo>
                    <a:pt x="907490" y="2216126"/>
                    <a:pt x="972188" y="2253292"/>
                    <a:pt x="1032285" y="2299156"/>
                  </a:cubicBezTo>
                  <a:cubicBezTo>
                    <a:pt x="1039402" y="2305784"/>
                    <a:pt x="1050329" y="2306186"/>
                    <a:pt x="1057877" y="2300090"/>
                  </a:cubicBezTo>
                  <a:cubicBezTo>
                    <a:pt x="1152767" y="2231510"/>
                    <a:pt x="1249671" y="2165806"/>
                    <a:pt x="1349809" y="2104990"/>
                  </a:cubicBezTo>
                  <a:cubicBezTo>
                    <a:pt x="1408972" y="2069046"/>
                    <a:pt x="1470076" y="2037057"/>
                    <a:pt x="1531754" y="2006001"/>
                  </a:cubicBezTo>
                  <a:cubicBezTo>
                    <a:pt x="1623194" y="1960066"/>
                    <a:pt x="1713341" y="1911398"/>
                    <a:pt x="1793997" y="1847851"/>
                  </a:cubicBezTo>
                  <a:cubicBezTo>
                    <a:pt x="1856539" y="1798608"/>
                    <a:pt x="1914193" y="1743615"/>
                    <a:pt x="1941581" y="1665330"/>
                  </a:cubicBezTo>
                  <a:cubicBezTo>
                    <a:pt x="1978603" y="1559153"/>
                    <a:pt x="1953155" y="1465988"/>
                    <a:pt x="1884072" y="1380658"/>
                  </a:cubicBezTo>
                  <a:cubicBezTo>
                    <a:pt x="1841155" y="1328497"/>
                    <a:pt x="1789253" y="1284352"/>
                    <a:pt x="1730952" y="1250256"/>
                  </a:cubicBezTo>
                  <a:cubicBezTo>
                    <a:pt x="1746912" y="1294754"/>
                    <a:pt x="1765602" y="1332782"/>
                    <a:pt x="1776673" y="1373757"/>
                  </a:cubicBezTo>
                  <a:cubicBezTo>
                    <a:pt x="1793782" y="1437018"/>
                    <a:pt x="1807081" y="1501140"/>
                    <a:pt x="1801834" y="1566557"/>
                  </a:cubicBezTo>
                  <a:cubicBezTo>
                    <a:pt x="1789900" y="1715004"/>
                    <a:pt x="1722183" y="1832539"/>
                    <a:pt x="1601556" y="1920744"/>
                  </a:cubicBezTo>
                  <a:cubicBezTo>
                    <a:pt x="1492289" y="2001602"/>
                    <a:pt x="1365840" y="2056164"/>
                    <a:pt x="1232059" y="2080189"/>
                  </a:cubicBezTo>
                  <a:cubicBezTo>
                    <a:pt x="1094611" y="2106370"/>
                    <a:pt x="952419" y="2091051"/>
                    <a:pt x="823669" y="2036194"/>
                  </a:cubicBezTo>
                  <a:cubicBezTo>
                    <a:pt x="765369" y="2011465"/>
                    <a:pt x="711526" y="1981919"/>
                    <a:pt x="668466" y="1934546"/>
                  </a:cubicBezTo>
                  <a:cubicBezTo>
                    <a:pt x="630869" y="1892995"/>
                    <a:pt x="603768" y="1845766"/>
                    <a:pt x="603768" y="1789263"/>
                  </a:cubicBezTo>
                  <a:cubicBezTo>
                    <a:pt x="603768" y="1696744"/>
                    <a:pt x="661277" y="1630321"/>
                    <a:pt x="756168" y="1603004"/>
                  </a:cubicBezTo>
                  <a:cubicBezTo>
                    <a:pt x="810658" y="1587620"/>
                    <a:pt x="868599" y="1590144"/>
                    <a:pt x="921507" y="1610193"/>
                  </a:cubicBezTo>
                  <a:cubicBezTo>
                    <a:pt x="881179" y="1636431"/>
                    <a:pt x="847249" y="1666552"/>
                    <a:pt x="824245" y="1707096"/>
                  </a:cubicBezTo>
                  <a:cubicBezTo>
                    <a:pt x="768101" y="1805869"/>
                    <a:pt x="786505" y="1961288"/>
                    <a:pt x="926036" y="2006576"/>
                  </a:cubicBezTo>
                  <a:cubicBezTo>
                    <a:pt x="1065569" y="2051865"/>
                    <a:pt x="1203807" y="2043526"/>
                    <a:pt x="1335791" y="1978397"/>
                  </a:cubicBezTo>
                  <a:cubicBezTo>
                    <a:pt x="1421624" y="1935912"/>
                    <a:pt x="1493367" y="1875455"/>
                    <a:pt x="1536139" y="1786387"/>
                  </a:cubicBezTo>
                  <a:cubicBezTo>
                    <a:pt x="1564247" y="1728202"/>
                    <a:pt x="1572802" y="1662490"/>
                    <a:pt x="1560509" y="1599050"/>
                  </a:cubicBezTo>
                  <a:cubicBezTo>
                    <a:pt x="1546132" y="1520981"/>
                    <a:pt x="1520899" y="1447729"/>
                    <a:pt x="1473167" y="1382671"/>
                  </a:cubicBezTo>
                  <a:cubicBezTo>
                    <a:pt x="1412495" y="1300289"/>
                    <a:pt x="1332484" y="1244864"/>
                    <a:pt x="1239966" y="1204320"/>
                  </a:cubicBezTo>
                  <a:cubicBezTo>
                    <a:pt x="1129044" y="1155796"/>
                    <a:pt x="1012516" y="1119997"/>
                    <a:pt x="905046" y="1064069"/>
                  </a:cubicBezTo>
                  <a:cubicBezTo>
                    <a:pt x="797575" y="1008141"/>
                    <a:pt x="710951" y="929209"/>
                    <a:pt x="677883" y="804773"/>
                  </a:cubicBezTo>
                  <a:cubicBezTo>
                    <a:pt x="658474" y="731520"/>
                    <a:pt x="669473" y="662725"/>
                    <a:pt x="698802" y="594720"/>
                  </a:cubicBezTo>
                  <a:cubicBezTo>
                    <a:pt x="730792" y="522466"/>
                    <a:pt x="775290" y="456402"/>
                    <a:pt x="830139" y="399547"/>
                  </a:cubicBezTo>
                  <a:cubicBezTo>
                    <a:pt x="863998" y="363604"/>
                    <a:pt x="888799" y="320831"/>
                    <a:pt x="912809" y="278274"/>
                  </a:cubicBezTo>
                  <a:cubicBezTo>
                    <a:pt x="949687" y="212929"/>
                    <a:pt x="980814" y="144709"/>
                    <a:pt x="993322" y="69802"/>
                  </a:cubicBezTo>
                  <a:cubicBezTo>
                    <a:pt x="997060" y="47518"/>
                    <a:pt x="999792" y="25089"/>
                    <a:pt x="1003386" y="0"/>
                  </a:cubicBezTo>
                  <a:close/>
                </a:path>
              </a:pathLst>
            </a:custGeom>
            <a:solidFill>
              <a:srgbClr val="E2311D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40" name="任意多边形: 形状 439">
            <a:extLst>
              <a:ext uri="{FF2B5EF4-FFF2-40B4-BE49-F238E27FC236}">
                <a16:creationId xmlns:a16="http://schemas.microsoft.com/office/drawing/2014/main" id="{2AA259F6-FCCC-C4EF-948C-4799F2C8452D}"/>
              </a:ext>
            </a:extLst>
          </p:cNvPr>
          <p:cNvSpPr>
            <a:spLocks noChangeAspect="1"/>
          </p:cNvSpPr>
          <p:nvPr/>
        </p:nvSpPr>
        <p:spPr>
          <a:xfrm>
            <a:off x="3885940" y="1453025"/>
            <a:ext cx="328105" cy="315949"/>
          </a:xfrm>
          <a:custGeom>
            <a:avLst/>
            <a:gdLst>
              <a:gd name="connsiteX0" fmla="*/ 1596525 w 2516566"/>
              <a:gd name="connsiteY0" fmla="*/ 867297 h 2423331"/>
              <a:gd name="connsiteX1" fmla="*/ 1689160 w 2516566"/>
              <a:gd name="connsiteY1" fmla="*/ 867845 h 2423331"/>
              <a:gd name="connsiteX2" fmla="*/ 1841776 w 2516566"/>
              <a:gd name="connsiteY2" fmla="*/ 926073 h 2423331"/>
              <a:gd name="connsiteX3" fmla="*/ 1926530 w 2516566"/>
              <a:gd name="connsiteY3" fmla="*/ 1078689 h 2423331"/>
              <a:gd name="connsiteX4" fmla="*/ 1833077 w 2516566"/>
              <a:gd name="connsiteY4" fmla="*/ 1335972 h 2423331"/>
              <a:gd name="connsiteX5" fmla="*/ 1818700 w 2516566"/>
              <a:gd name="connsiteY5" fmla="*/ 1349702 h 2423331"/>
              <a:gd name="connsiteX6" fmla="*/ 1918048 w 2516566"/>
              <a:gd name="connsiteY6" fmla="*/ 1376732 h 2423331"/>
              <a:gd name="connsiteX7" fmla="*/ 1966212 w 2516566"/>
              <a:gd name="connsiteY7" fmla="*/ 1465296 h 2423331"/>
              <a:gd name="connsiteX8" fmla="*/ 1895331 w 2516566"/>
              <a:gd name="connsiteY8" fmla="*/ 1433378 h 2423331"/>
              <a:gd name="connsiteX9" fmla="*/ 1782972 w 2516566"/>
              <a:gd name="connsiteY9" fmla="*/ 1438554 h 2423331"/>
              <a:gd name="connsiteX10" fmla="*/ 1569828 w 2516566"/>
              <a:gd name="connsiteY10" fmla="*/ 1544875 h 2423331"/>
              <a:gd name="connsiteX11" fmla="*/ 1414624 w 2516566"/>
              <a:gd name="connsiteY11" fmla="*/ 1628263 h 2423331"/>
              <a:gd name="connsiteX12" fmla="*/ 1411102 w 2516566"/>
              <a:gd name="connsiteY12" fmla="*/ 1624382 h 2423331"/>
              <a:gd name="connsiteX13" fmla="*/ 1603687 w 2516566"/>
              <a:gd name="connsiteY13" fmla="*/ 1404264 h 2423331"/>
              <a:gd name="connsiteX14" fmla="*/ 1682762 w 2516566"/>
              <a:gd name="connsiteY14" fmla="*/ 1214699 h 2423331"/>
              <a:gd name="connsiteX15" fmla="*/ 1535466 w 2516566"/>
              <a:gd name="connsiteY15" fmla="*/ 1004070 h 2423331"/>
              <a:gd name="connsiteX16" fmla="*/ 1427061 w 2516566"/>
              <a:gd name="connsiteY16" fmla="*/ 993719 h 2423331"/>
              <a:gd name="connsiteX17" fmla="*/ 1509443 w 2516566"/>
              <a:gd name="connsiteY17" fmla="*/ 895378 h 2423331"/>
              <a:gd name="connsiteX18" fmla="*/ 1596525 w 2516566"/>
              <a:gd name="connsiteY18" fmla="*/ 867297 h 2423331"/>
              <a:gd name="connsiteX19" fmla="*/ 885411 w 2516566"/>
              <a:gd name="connsiteY19" fmla="*/ 862886 h 2423331"/>
              <a:gd name="connsiteX20" fmla="*/ 976689 w 2516566"/>
              <a:gd name="connsiteY20" fmla="*/ 880354 h 2423331"/>
              <a:gd name="connsiteX21" fmla="*/ 1090774 w 2516566"/>
              <a:gd name="connsiteY21" fmla="*/ 993360 h 2423331"/>
              <a:gd name="connsiteX22" fmla="*/ 948941 w 2516566"/>
              <a:gd name="connsiteY22" fmla="*/ 1014135 h 2423331"/>
              <a:gd name="connsiteX23" fmla="*/ 840464 w 2516566"/>
              <a:gd name="connsiteY23" fmla="*/ 1250858 h 2423331"/>
              <a:gd name="connsiteX24" fmla="*/ 962672 w 2516566"/>
              <a:gd name="connsiteY24" fmla="*/ 1469754 h 2423331"/>
              <a:gd name="connsiteX25" fmla="*/ 1106445 w 2516566"/>
              <a:gd name="connsiteY25" fmla="*/ 1624454 h 2423331"/>
              <a:gd name="connsiteX26" fmla="*/ 1101844 w 2516566"/>
              <a:gd name="connsiteY26" fmla="*/ 1628336 h 2423331"/>
              <a:gd name="connsiteX27" fmla="*/ 874754 w 2516566"/>
              <a:gd name="connsiteY27" fmla="*/ 1500809 h 2423331"/>
              <a:gd name="connsiteX28" fmla="*/ 659812 w 2516566"/>
              <a:gd name="connsiteY28" fmla="*/ 1428491 h 2423331"/>
              <a:gd name="connsiteX29" fmla="*/ 572829 w 2516566"/>
              <a:gd name="connsiteY29" fmla="*/ 1454873 h 2423331"/>
              <a:gd name="connsiteX30" fmla="*/ 553995 w 2516566"/>
              <a:gd name="connsiteY30" fmla="*/ 1464003 h 2423331"/>
              <a:gd name="connsiteX31" fmla="*/ 697769 w 2516566"/>
              <a:gd name="connsiteY31" fmla="*/ 1351787 h 2423331"/>
              <a:gd name="connsiteX32" fmla="*/ 620850 w 2516566"/>
              <a:gd name="connsiteY32" fmla="*/ 1247623 h 2423331"/>
              <a:gd name="connsiteX33" fmla="*/ 589148 w 2516566"/>
              <a:gd name="connsiteY33" fmla="*/ 1088826 h 2423331"/>
              <a:gd name="connsiteX34" fmla="*/ 635227 w 2516566"/>
              <a:gd name="connsiteY34" fmla="*/ 967481 h 2423331"/>
              <a:gd name="connsiteX35" fmla="*/ 793378 w 2516566"/>
              <a:gd name="connsiteY35" fmla="*/ 871296 h 2423331"/>
              <a:gd name="connsiteX36" fmla="*/ 885411 w 2516566"/>
              <a:gd name="connsiteY36" fmla="*/ 862886 h 2423331"/>
              <a:gd name="connsiteX37" fmla="*/ 2326849 w 2516566"/>
              <a:gd name="connsiteY37" fmla="*/ 482056 h 2423331"/>
              <a:gd name="connsiteX38" fmla="*/ 2415719 w 2516566"/>
              <a:gd name="connsiteY38" fmla="*/ 487133 h 2423331"/>
              <a:gd name="connsiteX39" fmla="*/ 2433260 w 2516566"/>
              <a:gd name="connsiteY39" fmla="*/ 507980 h 2423331"/>
              <a:gd name="connsiteX40" fmla="*/ 2342682 w 2516566"/>
              <a:gd name="connsiteY40" fmla="*/ 736364 h 2423331"/>
              <a:gd name="connsiteX41" fmla="*/ 2142046 w 2516566"/>
              <a:gd name="connsiteY41" fmla="*/ 791358 h 2423331"/>
              <a:gd name="connsiteX42" fmla="*/ 2121199 w 2516566"/>
              <a:gd name="connsiteY42" fmla="*/ 788267 h 2423331"/>
              <a:gd name="connsiteX43" fmla="*/ 2111926 w 2516566"/>
              <a:gd name="connsiteY43" fmla="*/ 785032 h 2423331"/>
              <a:gd name="connsiteX44" fmla="*/ 2117030 w 2516566"/>
              <a:gd name="connsiteY44" fmla="*/ 792076 h 2423331"/>
              <a:gd name="connsiteX45" fmla="*/ 2218318 w 2516566"/>
              <a:gd name="connsiteY45" fmla="*/ 998823 h 2423331"/>
              <a:gd name="connsiteX46" fmla="*/ 2245779 w 2516566"/>
              <a:gd name="connsiteY46" fmla="*/ 1151582 h 2423331"/>
              <a:gd name="connsiteX47" fmla="*/ 2250523 w 2516566"/>
              <a:gd name="connsiteY47" fmla="*/ 1255459 h 2423331"/>
              <a:gd name="connsiteX48" fmla="*/ 2247360 w 2516566"/>
              <a:gd name="connsiteY48" fmla="*/ 1309302 h 2423331"/>
              <a:gd name="connsiteX49" fmla="*/ 2338153 w 2516566"/>
              <a:gd name="connsiteY49" fmla="*/ 1260203 h 2423331"/>
              <a:gd name="connsiteX50" fmla="*/ 2398826 w 2516566"/>
              <a:gd name="connsiteY50" fmla="*/ 1269046 h 2423331"/>
              <a:gd name="connsiteX51" fmla="*/ 2510969 w 2516566"/>
              <a:gd name="connsiteY51" fmla="*/ 1364008 h 2423331"/>
              <a:gd name="connsiteX52" fmla="*/ 2506081 w 2516566"/>
              <a:gd name="connsiteY52" fmla="*/ 1387587 h 2423331"/>
              <a:gd name="connsiteX53" fmla="*/ 2389840 w 2516566"/>
              <a:gd name="connsiteY53" fmla="*/ 1441430 h 2423331"/>
              <a:gd name="connsiteX54" fmla="*/ 2255699 w 2516566"/>
              <a:gd name="connsiteY54" fmla="*/ 1386724 h 2423331"/>
              <a:gd name="connsiteX55" fmla="*/ 2237512 w 2516566"/>
              <a:gd name="connsiteY55" fmla="*/ 1360126 h 2423331"/>
              <a:gd name="connsiteX56" fmla="*/ 2174539 w 2516566"/>
              <a:gd name="connsiteY56" fmla="*/ 1541496 h 2423331"/>
              <a:gd name="connsiteX57" fmla="*/ 1965564 w 2516566"/>
              <a:gd name="connsiteY57" fmla="*/ 1791303 h 2423331"/>
              <a:gd name="connsiteX58" fmla="*/ 1619070 w 2516566"/>
              <a:gd name="connsiteY58" fmla="*/ 2006963 h 2423331"/>
              <a:gd name="connsiteX59" fmla="*/ 1493555 w 2516566"/>
              <a:gd name="connsiteY59" fmla="*/ 2077700 h 2423331"/>
              <a:gd name="connsiteX60" fmla="*/ 1371779 w 2516566"/>
              <a:gd name="connsiteY60" fmla="*/ 2219892 h 2423331"/>
              <a:gd name="connsiteX61" fmla="*/ 1264668 w 2516566"/>
              <a:gd name="connsiteY61" fmla="*/ 2415640 h 2423331"/>
              <a:gd name="connsiteX62" fmla="*/ 1255179 w 2516566"/>
              <a:gd name="connsiteY62" fmla="*/ 2423331 h 2423331"/>
              <a:gd name="connsiteX63" fmla="*/ 1235122 w 2516566"/>
              <a:gd name="connsiteY63" fmla="*/ 2372148 h 2423331"/>
              <a:gd name="connsiteX64" fmla="*/ 1106301 w 2516566"/>
              <a:gd name="connsiteY64" fmla="*/ 2167127 h 2423331"/>
              <a:gd name="connsiteX65" fmla="*/ 990707 w 2516566"/>
              <a:gd name="connsiteY65" fmla="*/ 2051102 h 2423331"/>
              <a:gd name="connsiteX66" fmla="*/ 942112 w 2516566"/>
              <a:gd name="connsiteY66" fmla="*/ 2024792 h 2423331"/>
              <a:gd name="connsiteX67" fmla="*/ 637743 w 2516566"/>
              <a:gd name="connsiteY67" fmla="*/ 1852263 h 2423331"/>
              <a:gd name="connsiteX68" fmla="*/ 471685 w 2516566"/>
              <a:gd name="connsiteY68" fmla="*/ 1721357 h 2423331"/>
              <a:gd name="connsiteX69" fmla="*/ 283629 w 2516566"/>
              <a:gd name="connsiteY69" fmla="*/ 1387299 h 2423331"/>
              <a:gd name="connsiteX70" fmla="*/ 277662 w 2516566"/>
              <a:gd name="connsiteY70" fmla="*/ 1363361 h 2423331"/>
              <a:gd name="connsiteX71" fmla="*/ 216702 w 2516566"/>
              <a:gd name="connsiteY71" fmla="*/ 1427340 h 2423331"/>
              <a:gd name="connsiteX72" fmla="*/ 94495 w 2516566"/>
              <a:gd name="connsiteY72" fmla="*/ 1433235 h 2423331"/>
              <a:gd name="connsiteX73" fmla="*/ 10675 w 2516566"/>
              <a:gd name="connsiteY73" fmla="*/ 1390103 h 2423331"/>
              <a:gd name="connsiteX74" fmla="*/ 7799 w 2516566"/>
              <a:gd name="connsiteY74" fmla="*/ 1361348 h 2423331"/>
              <a:gd name="connsiteX75" fmla="*/ 113545 w 2516566"/>
              <a:gd name="connsiteY75" fmla="*/ 1271490 h 2423331"/>
              <a:gd name="connsiteX76" fmla="*/ 259978 w 2516566"/>
              <a:gd name="connsiteY76" fmla="*/ 1301035 h 2423331"/>
              <a:gd name="connsiteX77" fmla="*/ 268748 w 2516566"/>
              <a:gd name="connsiteY77" fmla="*/ 1309015 h 2423331"/>
              <a:gd name="connsiteX78" fmla="*/ 266879 w 2516566"/>
              <a:gd name="connsiteY78" fmla="*/ 1271993 h 2423331"/>
              <a:gd name="connsiteX79" fmla="*/ 339700 w 2516566"/>
              <a:gd name="connsiteY79" fmla="*/ 890993 h 2423331"/>
              <a:gd name="connsiteX80" fmla="*/ 400013 w 2516566"/>
              <a:gd name="connsiteY80" fmla="*/ 792220 h 2423331"/>
              <a:gd name="connsiteX81" fmla="*/ 405261 w 2516566"/>
              <a:gd name="connsiteY81" fmla="*/ 785032 h 2423331"/>
              <a:gd name="connsiteX82" fmla="*/ 395916 w 2516566"/>
              <a:gd name="connsiteY82" fmla="*/ 788195 h 2423331"/>
              <a:gd name="connsiteX83" fmla="*/ 348830 w 2516566"/>
              <a:gd name="connsiteY83" fmla="*/ 794521 h 2423331"/>
              <a:gd name="connsiteX84" fmla="*/ 140358 w 2516566"/>
              <a:gd name="connsiteY84" fmla="*/ 692585 h 2423331"/>
              <a:gd name="connsiteX85" fmla="*/ 83927 w 2516566"/>
              <a:gd name="connsiteY85" fmla="*/ 515959 h 2423331"/>
              <a:gd name="connsiteX86" fmla="*/ 103840 w 2516566"/>
              <a:gd name="connsiteY86" fmla="*/ 486701 h 2423331"/>
              <a:gd name="connsiteX87" fmla="*/ 275362 w 2516566"/>
              <a:gd name="connsiteY87" fmla="*/ 492740 h 2423331"/>
              <a:gd name="connsiteX88" fmla="*/ 445158 w 2516566"/>
              <a:gd name="connsiteY88" fmla="*/ 673751 h 2423331"/>
              <a:gd name="connsiteX89" fmla="*/ 449543 w 2516566"/>
              <a:gd name="connsiteY89" fmla="*/ 729104 h 2423331"/>
              <a:gd name="connsiteX90" fmla="*/ 446309 w 2516566"/>
              <a:gd name="connsiteY90" fmla="*/ 738377 h 2423331"/>
              <a:gd name="connsiteX91" fmla="*/ 453497 w 2516566"/>
              <a:gd name="connsiteY91" fmla="*/ 733201 h 2423331"/>
              <a:gd name="connsiteX92" fmla="*/ 767786 w 2516566"/>
              <a:gd name="connsiteY92" fmla="*/ 569227 h 2423331"/>
              <a:gd name="connsiteX93" fmla="*/ 1035349 w 2516566"/>
              <a:gd name="connsiteY93" fmla="*/ 599707 h 2423331"/>
              <a:gd name="connsiteX94" fmla="*/ 1181351 w 2516566"/>
              <a:gd name="connsiteY94" fmla="*/ 682808 h 2423331"/>
              <a:gd name="connsiteX95" fmla="*/ 1193284 w 2516566"/>
              <a:gd name="connsiteY95" fmla="*/ 823419 h 2423331"/>
              <a:gd name="connsiteX96" fmla="*/ 1144257 w 2516566"/>
              <a:gd name="connsiteY96" fmla="*/ 868564 h 2423331"/>
              <a:gd name="connsiteX97" fmla="*/ 1124057 w 2516566"/>
              <a:gd name="connsiteY97" fmla="*/ 864395 h 2423331"/>
              <a:gd name="connsiteX98" fmla="*/ 889778 w 2516566"/>
              <a:gd name="connsiteY98" fmla="*/ 718752 h 2423331"/>
              <a:gd name="connsiteX99" fmla="*/ 662113 w 2516566"/>
              <a:gd name="connsiteY99" fmla="*/ 758433 h 2423331"/>
              <a:gd name="connsiteX100" fmla="*/ 450047 w 2516566"/>
              <a:gd name="connsiteY100" fmla="*/ 1022330 h 2423331"/>
              <a:gd name="connsiteX101" fmla="*/ 429343 w 2516566"/>
              <a:gd name="connsiteY101" fmla="*/ 1238781 h 2423331"/>
              <a:gd name="connsiteX102" fmla="*/ 474919 w 2516566"/>
              <a:gd name="connsiteY102" fmla="*/ 1419145 h 2423331"/>
              <a:gd name="connsiteX103" fmla="*/ 593029 w 2516566"/>
              <a:gd name="connsiteY103" fmla="*/ 1598862 h 2423331"/>
              <a:gd name="connsiteX104" fmla="*/ 798482 w 2516566"/>
              <a:gd name="connsiteY104" fmla="*/ 1735447 h 2423331"/>
              <a:gd name="connsiteX105" fmla="*/ 1128011 w 2516566"/>
              <a:gd name="connsiteY105" fmla="*/ 1910132 h 2423331"/>
              <a:gd name="connsiteX106" fmla="*/ 1201264 w 2516566"/>
              <a:gd name="connsiteY106" fmla="*/ 1976411 h 2423331"/>
              <a:gd name="connsiteX107" fmla="*/ 1258773 w 2516566"/>
              <a:gd name="connsiteY107" fmla="*/ 2055487 h 2423331"/>
              <a:gd name="connsiteX108" fmla="*/ 1328144 w 2516566"/>
              <a:gd name="connsiteY108" fmla="*/ 1964766 h 2423331"/>
              <a:gd name="connsiteX109" fmla="*/ 1512390 w 2516566"/>
              <a:gd name="connsiteY109" fmla="*/ 1832638 h 2423331"/>
              <a:gd name="connsiteX110" fmla="*/ 1765000 w 2516566"/>
              <a:gd name="connsiteY110" fmla="*/ 1714097 h 2423331"/>
              <a:gd name="connsiteX111" fmla="*/ 2058586 w 2516566"/>
              <a:gd name="connsiteY111" fmla="*/ 1376804 h 2423331"/>
              <a:gd name="connsiteX112" fmla="*/ 2087700 w 2516566"/>
              <a:gd name="connsiteY112" fmla="*/ 1125200 h 2423331"/>
              <a:gd name="connsiteX113" fmla="*/ 1932496 w 2516566"/>
              <a:gd name="connsiteY113" fmla="*/ 808036 h 2423331"/>
              <a:gd name="connsiteX114" fmla="*/ 1725965 w 2516566"/>
              <a:gd name="connsiteY114" fmla="*/ 723641 h 2423331"/>
              <a:gd name="connsiteX115" fmla="*/ 1638120 w 2516566"/>
              <a:gd name="connsiteY115" fmla="*/ 718824 h 2423331"/>
              <a:gd name="connsiteX116" fmla="*/ 1412036 w 2516566"/>
              <a:gd name="connsiteY116" fmla="*/ 826654 h 2423331"/>
              <a:gd name="connsiteX117" fmla="*/ 1396436 w 2516566"/>
              <a:gd name="connsiteY117" fmla="*/ 853827 h 2423331"/>
              <a:gd name="connsiteX118" fmla="*/ 1364734 w 2516566"/>
              <a:gd name="connsiteY118" fmla="*/ 862741 h 2423331"/>
              <a:gd name="connsiteX119" fmla="*/ 1307225 w 2516566"/>
              <a:gd name="connsiteY119" fmla="*/ 799984 h 2423331"/>
              <a:gd name="connsiteX120" fmla="*/ 1335980 w 2516566"/>
              <a:gd name="connsiteY120" fmla="*/ 682808 h 2423331"/>
              <a:gd name="connsiteX121" fmla="*/ 1621514 w 2516566"/>
              <a:gd name="connsiteY121" fmla="*/ 563692 h 2423331"/>
              <a:gd name="connsiteX122" fmla="*/ 1845154 w 2516566"/>
              <a:gd name="connsiteY122" fmla="*/ 596976 h 2423331"/>
              <a:gd name="connsiteX123" fmla="*/ 2063618 w 2516566"/>
              <a:gd name="connsiteY123" fmla="*/ 733201 h 2423331"/>
              <a:gd name="connsiteX124" fmla="*/ 2070806 w 2516566"/>
              <a:gd name="connsiteY124" fmla="*/ 738521 h 2423331"/>
              <a:gd name="connsiteX125" fmla="*/ 2067643 w 2516566"/>
              <a:gd name="connsiteY125" fmla="*/ 729175 h 2423331"/>
              <a:gd name="connsiteX126" fmla="*/ 2103587 w 2516566"/>
              <a:gd name="connsiteY126" fmla="*/ 580514 h 2423331"/>
              <a:gd name="connsiteX127" fmla="*/ 2238950 w 2516566"/>
              <a:gd name="connsiteY127" fmla="*/ 493315 h 2423331"/>
              <a:gd name="connsiteX128" fmla="*/ 2326849 w 2516566"/>
              <a:gd name="connsiteY128" fmla="*/ 482056 h 2423331"/>
              <a:gd name="connsiteX129" fmla="*/ 1256402 w 2516566"/>
              <a:gd name="connsiteY129" fmla="*/ 19 h 2423331"/>
              <a:gd name="connsiteX130" fmla="*/ 1266897 w 2516566"/>
              <a:gd name="connsiteY130" fmla="*/ 7504 h 2423331"/>
              <a:gd name="connsiteX131" fmla="*/ 1399456 w 2516566"/>
              <a:gd name="connsiteY131" fmla="*/ 184921 h 2423331"/>
              <a:gd name="connsiteX132" fmla="*/ 1323615 w 2516566"/>
              <a:gd name="connsiteY132" fmla="*/ 597120 h 2423331"/>
              <a:gd name="connsiteX133" fmla="*/ 1193141 w 2516566"/>
              <a:gd name="connsiteY133" fmla="*/ 597120 h 2423331"/>
              <a:gd name="connsiteX134" fmla="*/ 1069208 w 2516566"/>
              <a:gd name="connsiteY134" fmla="*/ 377721 h 2423331"/>
              <a:gd name="connsiteX135" fmla="*/ 1160432 w 2516566"/>
              <a:gd name="connsiteY135" fmla="*/ 115478 h 2423331"/>
              <a:gd name="connsiteX136" fmla="*/ 1247847 w 2516566"/>
              <a:gd name="connsiteY136" fmla="*/ 6067 h 2423331"/>
              <a:gd name="connsiteX137" fmla="*/ 1256402 w 2516566"/>
              <a:gd name="connsiteY137" fmla="*/ 19 h 242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2516566" h="2423331">
                <a:moveTo>
                  <a:pt x="1596525" y="867297"/>
                </a:moveTo>
                <a:cubicBezTo>
                  <a:pt x="1626475" y="863424"/>
                  <a:pt x="1657350" y="864323"/>
                  <a:pt x="1689160" y="867845"/>
                </a:cubicBezTo>
                <a:cubicBezTo>
                  <a:pt x="1746166" y="874243"/>
                  <a:pt x="1796415" y="890345"/>
                  <a:pt x="1841776" y="926073"/>
                </a:cubicBezTo>
                <a:cubicBezTo>
                  <a:pt x="1892097" y="965683"/>
                  <a:pt x="1914885" y="1018735"/>
                  <a:pt x="1926530" y="1078689"/>
                </a:cubicBezTo>
                <a:cubicBezTo>
                  <a:pt x="1946874" y="1182853"/>
                  <a:pt x="1896697" y="1261928"/>
                  <a:pt x="1833077" y="1335972"/>
                </a:cubicBezTo>
                <a:cubicBezTo>
                  <a:pt x="1829196" y="1340429"/>
                  <a:pt x="1822582" y="1342513"/>
                  <a:pt x="1818700" y="1349702"/>
                </a:cubicBezTo>
                <a:cubicBezTo>
                  <a:pt x="1853860" y="1347783"/>
                  <a:pt x="1888704" y="1357258"/>
                  <a:pt x="1918048" y="1376732"/>
                </a:cubicBezTo>
                <a:cubicBezTo>
                  <a:pt x="1946802" y="1396644"/>
                  <a:pt x="1960605" y="1427052"/>
                  <a:pt x="1966212" y="1465296"/>
                </a:cubicBezTo>
                <a:cubicBezTo>
                  <a:pt x="1939111" y="1456095"/>
                  <a:pt x="1920420" y="1438482"/>
                  <a:pt x="1895331" y="1433378"/>
                </a:cubicBezTo>
                <a:cubicBezTo>
                  <a:pt x="1857972" y="1426564"/>
                  <a:pt x="1819548" y="1428332"/>
                  <a:pt x="1782972" y="1438554"/>
                </a:cubicBezTo>
                <a:cubicBezTo>
                  <a:pt x="1703897" y="1458036"/>
                  <a:pt x="1637617" y="1502893"/>
                  <a:pt x="1569828" y="1544875"/>
                </a:cubicBezTo>
                <a:cubicBezTo>
                  <a:pt x="1519867" y="1575858"/>
                  <a:pt x="1469834" y="1606985"/>
                  <a:pt x="1414624" y="1628263"/>
                </a:cubicBezTo>
                <a:lnTo>
                  <a:pt x="1411102" y="1624382"/>
                </a:lnTo>
                <a:cubicBezTo>
                  <a:pt x="1480545" y="1555586"/>
                  <a:pt x="1548478" y="1485424"/>
                  <a:pt x="1603687" y="1404264"/>
                </a:cubicBezTo>
                <a:cubicBezTo>
                  <a:pt x="1643081" y="1346395"/>
                  <a:pt x="1677874" y="1285076"/>
                  <a:pt x="1682762" y="1214699"/>
                </a:cubicBezTo>
                <a:cubicBezTo>
                  <a:pt x="1689951" y="1118586"/>
                  <a:pt x="1647250" y="1029303"/>
                  <a:pt x="1535466" y="1004070"/>
                </a:cubicBezTo>
                <a:cubicBezTo>
                  <a:pt x="1500127" y="994812"/>
                  <a:pt x="1463515" y="991318"/>
                  <a:pt x="1427061" y="993719"/>
                </a:cubicBezTo>
                <a:cubicBezTo>
                  <a:pt x="1439282" y="946130"/>
                  <a:pt x="1470193" y="917016"/>
                  <a:pt x="1509443" y="895378"/>
                </a:cubicBezTo>
                <a:cubicBezTo>
                  <a:pt x="1537551" y="879815"/>
                  <a:pt x="1566575" y="871170"/>
                  <a:pt x="1596525" y="867297"/>
                </a:cubicBezTo>
                <a:close/>
                <a:moveTo>
                  <a:pt x="885411" y="862886"/>
                </a:moveTo>
                <a:cubicBezTo>
                  <a:pt x="916125" y="863856"/>
                  <a:pt x="946713" y="869140"/>
                  <a:pt x="976689" y="880354"/>
                </a:cubicBezTo>
                <a:cubicBezTo>
                  <a:pt x="1030461" y="900482"/>
                  <a:pt x="1069495" y="935994"/>
                  <a:pt x="1090774" y="993360"/>
                </a:cubicBezTo>
                <a:cubicBezTo>
                  <a:pt x="1042574" y="990513"/>
                  <a:pt x="994302" y="997587"/>
                  <a:pt x="948941" y="1014135"/>
                </a:cubicBezTo>
                <a:cubicBezTo>
                  <a:pt x="853835" y="1048497"/>
                  <a:pt x="816238" y="1158843"/>
                  <a:pt x="840464" y="1250858"/>
                </a:cubicBezTo>
                <a:cubicBezTo>
                  <a:pt x="862533" y="1334535"/>
                  <a:pt x="910554" y="1402899"/>
                  <a:pt x="962672" y="1469754"/>
                </a:cubicBezTo>
                <a:cubicBezTo>
                  <a:pt x="1005804" y="1525610"/>
                  <a:pt x="1057706" y="1573630"/>
                  <a:pt x="1106445" y="1624454"/>
                </a:cubicBezTo>
                <a:lnTo>
                  <a:pt x="1101844" y="1628336"/>
                </a:lnTo>
                <a:cubicBezTo>
                  <a:pt x="1021187" y="1594549"/>
                  <a:pt x="948941" y="1546026"/>
                  <a:pt x="874754" y="1500809"/>
                </a:cubicBezTo>
                <a:cubicBezTo>
                  <a:pt x="808906" y="1460624"/>
                  <a:pt x="739679" y="1428922"/>
                  <a:pt x="659812" y="1428491"/>
                </a:cubicBezTo>
                <a:cubicBezTo>
                  <a:pt x="628836" y="1428404"/>
                  <a:pt x="598536" y="1437592"/>
                  <a:pt x="572829" y="1454873"/>
                </a:cubicBezTo>
                <a:cubicBezTo>
                  <a:pt x="567089" y="1458920"/>
                  <a:pt x="560727" y="1462004"/>
                  <a:pt x="553995" y="1464003"/>
                </a:cubicBezTo>
                <a:cubicBezTo>
                  <a:pt x="550041" y="1399305"/>
                  <a:pt x="600434" y="1359407"/>
                  <a:pt x="697769" y="1351787"/>
                </a:cubicBezTo>
                <a:cubicBezTo>
                  <a:pt x="668029" y="1320287"/>
                  <a:pt x="642207" y="1285314"/>
                  <a:pt x="620850" y="1247623"/>
                </a:cubicBezTo>
                <a:cubicBezTo>
                  <a:pt x="592742" y="1197734"/>
                  <a:pt x="580449" y="1146982"/>
                  <a:pt x="589148" y="1088826"/>
                </a:cubicBezTo>
                <a:cubicBezTo>
                  <a:pt x="594989" y="1045377"/>
                  <a:pt x="610757" y="1003856"/>
                  <a:pt x="635227" y="967481"/>
                </a:cubicBezTo>
                <a:cubicBezTo>
                  <a:pt x="673327" y="911481"/>
                  <a:pt x="730190" y="883805"/>
                  <a:pt x="793378" y="871296"/>
                </a:cubicBezTo>
                <a:cubicBezTo>
                  <a:pt x="823858" y="865258"/>
                  <a:pt x="854698" y="861915"/>
                  <a:pt x="885411" y="862886"/>
                </a:cubicBezTo>
                <a:close/>
                <a:moveTo>
                  <a:pt x="2326849" y="482056"/>
                </a:moveTo>
                <a:cubicBezTo>
                  <a:pt x="2356359" y="481382"/>
                  <a:pt x="2386030" y="483431"/>
                  <a:pt x="2415719" y="487133"/>
                </a:cubicBezTo>
                <a:cubicBezTo>
                  <a:pt x="2430097" y="488930"/>
                  <a:pt x="2435273" y="495471"/>
                  <a:pt x="2433260" y="507980"/>
                </a:cubicBezTo>
                <a:cubicBezTo>
                  <a:pt x="2419673" y="590650"/>
                  <a:pt x="2402708" y="672313"/>
                  <a:pt x="2342682" y="736364"/>
                </a:cubicBezTo>
                <a:cubicBezTo>
                  <a:pt x="2287473" y="795383"/>
                  <a:pt x="2219181" y="810264"/>
                  <a:pt x="2142046" y="791358"/>
                </a:cubicBezTo>
                <a:cubicBezTo>
                  <a:pt x="2135289" y="789704"/>
                  <a:pt x="2128172" y="789273"/>
                  <a:pt x="2121199" y="788267"/>
                </a:cubicBezTo>
                <a:cubicBezTo>
                  <a:pt x="2119258" y="783810"/>
                  <a:pt x="2116311" y="782300"/>
                  <a:pt x="2111926" y="785032"/>
                </a:cubicBezTo>
                <a:lnTo>
                  <a:pt x="2117030" y="792076"/>
                </a:lnTo>
                <a:cubicBezTo>
                  <a:pt x="2161456" y="855840"/>
                  <a:pt x="2198046" y="923198"/>
                  <a:pt x="2218318" y="998823"/>
                </a:cubicBezTo>
                <a:cubicBezTo>
                  <a:pt x="2232573" y="1048691"/>
                  <a:pt x="2241775" y="1099867"/>
                  <a:pt x="2245779" y="1151582"/>
                </a:cubicBezTo>
                <a:cubicBezTo>
                  <a:pt x="2247864" y="1186232"/>
                  <a:pt x="2249014" y="1220809"/>
                  <a:pt x="2250523" y="1255459"/>
                </a:cubicBezTo>
                <a:cubicBezTo>
                  <a:pt x="2251242" y="1273071"/>
                  <a:pt x="2238878" y="1289246"/>
                  <a:pt x="2247360" y="1309302"/>
                </a:cubicBezTo>
                <a:cubicBezTo>
                  <a:pt x="2273312" y="1284286"/>
                  <a:pt x="2300557" y="1264660"/>
                  <a:pt x="2338153" y="1260203"/>
                </a:cubicBezTo>
                <a:cubicBezTo>
                  <a:pt x="2358799" y="1257809"/>
                  <a:pt x="2379718" y="1260857"/>
                  <a:pt x="2398826" y="1269046"/>
                </a:cubicBezTo>
                <a:cubicBezTo>
                  <a:pt x="2446703" y="1288023"/>
                  <a:pt x="2480489" y="1324183"/>
                  <a:pt x="2510969" y="1364008"/>
                </a:cubicBezTo>
                <a:cubicBezTo>
                  <a:pt x="2518158" y="1373209"/>
                  <a:pt x="2520243" y="1378960"/>
                  <a:pt x="2506081" y="1387587"/>
                </a:cubicBezTo>
                <a:cubicBezTo>
                  <a:pt x="2469275" y="1410231"/>
                  <a:pt x="2432900" y="1430288"/>
                  <a:pt x="2389840" y="1441430"/>
                </a:cubicBezTo>
                <a:cubicBezTo>
                  <a:pt x="2346780" y="1452572"/>
                  <a:pt x="2282369" y="1427053"/>
                  <a:pt x="2255699" y="1386724"/>
                </a:cubicBezTo>
                <a:cubicBezTo>
                  <a:pt x="2250595" y="1379032"/>
                  <a:pt x="2245276" y="1371556"/>
                  <a:pt x="2237512" y="1360126"/>
                </a:cubicBezTo>
                <a:cubicBezTo>
                  <a:pt x="2222775" y="1426118"/>
                  <a:pt x="2204588" y="1486072"/>
                  <a:pt x="2174539" y="1541496"/>
                </a:cubicBezTo>
                <a:cubicBezTo>
                  <a:pt x="2121846" y="1638759"/>
                  <a:pt x="2055926" y="1725167"/>
                  <a:pt x="1965564" y="1791303"/>
                </a:cubicBezTo>
                <a:cubicBezTo>
                  <a:pt x="1855505" y="1871960"/>
                  <a:pt x="1744584" y="1951323"/>
                  <a:pt x="1619070" y="2006963"/>
                </a:cubicBezTo>
                <a:cubicBezTo>
                  <a:pt x="1574716" y="2026589"/>
                  <a:pt x="1530936" y="2044345"/>
                  <a:pt x="1493555" y="2077700"/>
                </a:cubicBezTo>
                <a:cubicBezTo>
                  <a:pt x="1446110" y="2119898"/>
                  <a:pt x="1408082" y="2168996"/>
                  <a:pt x="1371779" y="2219892"/>
                </a:cubicBezTo>
                <a:cubicBezTo>
                  <a:pt x="1327526" y="2280083"/>
                  <a:pt x="1291503" y="2345917"/>
                  <a:pt x="1264668" y="2415640"/>
                </a:cubicBezTo>
                <a:cubicBezTo>
                  <a:pt x="1263518" y="2418731"/>
                  <a:pt x="1263446" y="2422829"/>
                  <a:pt x="1255179" y="2423331"/>
                </a:cubicBezTo>
                <a:cubicBezTo>
                  <a:pt x="1248853" y="2406942"/>
                  <a:pt x="1243389" y="2388826"/>
                  <a:pt x="1235122" y="2372148"/>
                </a:cubicBezTo>
                <a:cubicBezTo>
                  <a:pt x="1199732" y="2299349"/>
                  <a:pt x="1156536" y="2230603"/>
                  <a:pt x="1106301" y="2167127"/>
                </a:cubicBezTo>
                <a:cubicBezTo>
                  <a:pt x="1071580" y="2124355"/>
                  <a:pt x="1035636" y="2083882"/>
                  <a:pt x="990707" y="2051102"/>
                </a:cubicBezTo>
                <a:cubicBezTo>
                  <a:pt x="975669" y="2040340"/>
                  <a:pt x="959343" y="2031498"/>
                  <a:pt x="942112" y="2024792"/>
                </a:cubicBezTo>
                <a:cubicBezTo>
                  <a:pt x="832484" y="1981659"/>
                  <a:pt x="734000" y="1919908"/>
                  <a:pt x="637743" y="1852263"/>
                </a:cubicBezTo>
                <a:cubicBezTo>
                  <a:pt x="579587" y="1811575"/>
                  <a:pt x="521143" y="1772253"/>
                  <a:pt x="471685" y="1721357"/>
                </a:cubicBezTo>
                <a:cubicBezTo>
                  <a:pt x="380888" y="1628350"/>
                  <a:pt x="316050" y="1513173"/>
                  <a:pt x="283629" y="1387299"/>
                </a:cubicBezTo>
                <a:cubicBezTo>
                  <a:pt x="281688" y="1380110"/>
                  <a:pt x="286360" y="1371340"/>
                  <a:pt x="277662" y="1363361"/>
                </a:cubicBezTo>
                <a:cubicBezTo>
                  <a:pt x="259619" y="1387299"/>
                  <a:pt x="243660" y="1412316"/>
                  <a:pt x="216702" y="1427340"/>
                </a:cubicBezTo>
                <a:cubicBezTo>
                  <a:pt x="176517" y="1449841"/>
                  <a:pt x="135398" y="1448259"/>
                  <a:pt x="94495" y="1433235"/>
                </a:cubicBezTo>
                <a:cubicBezTo>
                  <a:pt x="64984" y="1422143"/>
                  <a:pt x="36857" y="1407665"/>
                  <a:pt x="10675" y="1390103"/>
                </a:cubicBezTo>
                <a:cubicBezTo>
                  <a:pt x="-2265" y="1381548"/>
                  <a:pt x="-3703" y="1374647"/>
                  <a:pt x="7799" y="1361348"/>
                </a:cubicBezTo>
                <a:cubicBezTo>
                  <a:pt x="38782" y="1326124"/>
                  <a:pt x="68400" y="1290971"/>
                  <a:pt x="113545" y="1271490"/>
                </a:cubicBezTo>
                <a:cubicBezTo>
                  <a:pt x="170335" y="1246976"/>
                  <a:pt x="217349" y="1260635"/>
                  <a:pt x="259978" y="1301035"/>
                </a:cubicBezTo>
                <a:cubicBezTo>
                  <a:pt x="262494" y="1303479"/>
                  <a:pt x="265154" y="1305780"/>
                  <a:pt x="268748" y="1309015"/>
                </a:cubicBezTo>
                <a:cubicBezTo>
                  <a:pt x="278884" y="1295572"/>
                  <a:pt x="267167" y="1283926"/>
                  <a:pt x="266879" y="1271993"/>
                </a:cubicBezTo>
                <a:cubicBezTo>
                  <a:pt x="263644" y="1139793"/>
                  <a:pt x="281256" y="1011547"/>
                  <a:pt x="339700" y="890993"/>
                </a:cubicBezTo>
                <a:cubicBezTo>
                  <a:pt x="356666" y="856128"/>
                  <a:pt x="379526" y="824929"/>
                  <a:pt x="400013" y="792220"/>
                </a:cubicBezTo>
                <a:lnTo>
                  <a:pt x="405261" y="785032"/>
                </a:lnTo>
                <a:cubicBezTo>
                  <a:pt x="400876" y="782228"/>
                  <a:pt x="398072" y="783738"/>
                  <a:pt x="395916" y="788195"/>
                </a:cubicBezTo>
                <a:cubicBezTo>
                  <a:pt x="380115" y="789424"/>
                  <a:pt x="364396" y="791537"/>
                  <a:pt x="348830" y="794521"/>
                </a:cubicBezTo>
                <a:cubicBezTo>
                  <a:pt x="266376" y="814936"/>
                  <a:pt x="179608" y="763034"/>
                  <a:pt x="140358" y="692585"/>
                </a:cubicBezTo>
                <a:cubicBezTo>
                  <a:pt x="109735" y="637304"/>
                  <a:pt x="94854" y="577566"/>
                  <a:pt x="83927" y="515959"/>
                </a:cubicBezTo>
                <a:cubicBezTo>
                  <a:pt x="81411" y="501582"/>
                  <a:pt x="81411" y="489145"/>
                  <a:pt x="103840" y="486701"/>
                </a:cubicBezTo>
                <a:cubicBezTo>
                  <a:pt x="160963" y="479390"/>
                  <a:pt x="218895" y="481425"/>
                  <a:pt x="275362" y="492740"/>
                </a:cubicBezTo>
                <a:cubicBezTo>
                  <a:pt x="367017" y="512581"/>
                  <a:pt x="435669" y="572175"/>
                  <a:pt x="445158" y="673751"/>
                </a:cubicBezTo>
                <a:cubicBezTo>
                  <a:pt x="446884" y="692226"/>
                  <a:pt x="451053" y="710413"/>
                  <a:pt x="449543" y="729104"/>
                </a:cubicBezTo>
                <a:cubicBezTo>
                  <a:pt x="445086" y="731045"/>
                  <a:pt x="443577" y="733992"/>
                  <a:pt x="446309" y="738377"/>
                </a:cubicBezTo>
                <a:lnTo>
                  <a:pt x="453497" y="733201"/>
                </a:lnTo>
                <a:cubicBezTo>
                  <a:pt x="540933" y="650323"/>
                  <a:pt x="649791" y="593533"/>
                  <a:pt x="767786" y="569227"/>
                </a:cubicBezTo>
                <a:cubicBezTo>
                  <a:pt x="859154" y="549962"/>
                  <a:pt x="948510" y="566999"/>
                  <a:pt x="1035349" y="599707"/>
                </a:cubicBezTo>
                <a:cubicBezTo>
                  <a:pt x="1088200" y="619304"/>
                  <a:pt x="1137514" y="647368"/>
                  <a:pt x="1181351" y="682808"/>
                </a:cubicBezTo>
                <a:cubicBezTo>
                  <a:pt x="1231672" y="723641"/>
                  <a:pt x="1235194" y="775543"/>
                  <a:pt x="1193284" y="823419"/>
                </a:cubicBezTo>
                <a:cubicBezTo>
                  <a:pt x="1179079" y="840636"/>
                  <a:pt x="1162581" y="855826"/>
                  <a:pt x="1144257" y="868564"/>
                </a:cubicBezTo>
                <a:cubicBezTo>
                  <a:pt x="1133762" y="875393"/>
                  <a:pt x="1128802" y="875250"/>
                  <a:pt x="1124057" y="864395"/>
                </a:cubicBezTo>
                <a:cubicBezTo>
                  <a:pt x="1079128" y="762675"/>
                  <a:pt x="995883" y="722131"/>
                  <a:pt x="889778" y="718752"/>
                </a:cubicBezTo>
                <a:cubicBezTo>
                  <a:pt x="811206" y="716308"/>
                  <a:pt x="733640" y="724143"/>
                  <a:pt x="662113" y="758433"/>
                </a:cubicBezTo>
                <a:cubicBezTo>
                  <a:pt x="549969" y="812277"/>
                  <a:pt x="486206" y="906520"/>
                  <a:pt x="450047" y="1022330"/>
                </a:cubicBezTo>
                <a:cubicBezTo>
                  <a:pt x="429016" y="1092427"/>
                  <a:pt x="421982" y="1165974"/>
                  <a:pt x="429343" y="1238781"/>
                </a:cubicBezTo>
                <a:cubicBezTo>
                  <a:pt x="435294" y="1300870"/>
                  <a:pt x="450662" y="1361686"/>
                  <a:pt x="474919" y="1419145"/>
                </a:cubicBezTo>
                <a:cubicBezTo>
                  <a:pt x="502242" y="1486151"/>
                  <a:pt x="542360" y="1547197"/>
                  <a:pt x="593029" y="1598862"/>
                </a:cubicBezTo>
                <a:cubicBezTo>
                  <a:pt x="651200" y="1658269"/>
                  <a:pt x="721196" y="1704802"/>
                  <a:pt x="798482" y="1735447"/>
                </a:cubicBezTo>
                <a:cubicBezTo>
                  <a:pt x="914579" y="1782030"/>
                  <a:pt x="1026363" y="1836879"/>
                  <a:pt x="1128011" y="1910132"/>
                </a:cubicBezTo>
                <a:cubicBezTo>
                  <a:pt x="1154609" y="1929254"/>
                  <a:pt x="1176678" y="1954558"/>
                  <a:pt x="1201264" y="1976411"/>
                </a:cubicBezTo>
                <a:cubicBezTo>
                  <a:pt x="1225849" y="1998265"/>
                  <a:pt x="1240586" y="2025654"/>
                  <a:pt x="1258773" y="2055487"/>
                </a:cubicBezTo>
                <a:cubicBezTo>
                  <a:pt x="1278154" y="2022563"/>
                  <a:pt x="1301445" y="1992097"/>
                  <a:pt x="1328144" y="1964766"/>
                </a:cubicBezTo>
                <a:cubicBezTo>
                  <a:pt x="1382275" y="1910347"/>
                  <a:pt x="1446901" y="1871313"/>
                  <a:pt x="1512390" y="1832638"/>
                </a:cubicBezTo>
                <a:cubicBezTo>
                  <a:pt x="1593047" y="1785408"/>
                  <a:pt x="1682043" y="1756007"/>
                  <a:pt x="1765000" y="1714097"/>
                </a:cubicBezTo>
                <a:cubicBezTo>
                  <a:pt x="1908270" y="1641563"/>
                  <a:pt x="2006036" y="1528701"/>
                  <a:pt x="2058586" y="1376804"/>
                </a:cubicBezTo>
                <a:cubicBezTo>
                  <a:pt x="2087002" y="1296176"/>
                  <a:pt x="2096959" y="1210192"/>
                  <a:pt x="2087700" y="1125200"/>
                </a:cubicBezTo>
                <a:cubicBezTo>
                  <a:pt x="2074041" y="1002345"/>
                  <a:pt x="2030190" y="890921"/>
                  <a:pt x="1932496" y="808036"/>
                </a:cubicBezTo>
                <a:cubicBezTo>
                  <a:pt x="1873405" y="757715"/>
                  <a:pt x="1803100" y="732051"/>
                  <a:pt x="1725965" y="723641"/>
                </a:cubicBezTo>
                <a:cubicBezTo>
                  <a:pt x="1696779" y="720563"/>
                  <a:pt x="1667464" y="718961"/>
                  <a:pt x="1638120" y="718824"/>
                </a:cubicBezTo>
                <a:cubicBezTo>
                  <a:pt x="1544667" y="717961"/>
                  <a:pt x="1466526" y="747579"/>
                  <a:pt x="1412036" y="826654"/>
                </a:cubicBezTo>
                <a:cubicBezTo>
                  <a:pt x="1406141" y="835280"/>
                  <a:pt x="1398234" y="844122"/>
                  <a:pt x="1396436" y="853827"/>
                </a:cubicBezTo>
                <a:cubicBezTo>
                  <a:pt x="1391404" y="880569"/>
                  <a:pt x="1377818" y="874674"/>
                  <a:pt x="1364734" y="862741"/>
                </a:cubicBezTo>
                <a:cubicBezTo>
                  <a:pt x="1343743" y="843619"/>
                  <a:pt x="1321602" y="825576"/>
                  <a:pt x="1307225" y="799984"/>
                </a:cubicBezTo>
                <a:cubicBezTo>
                  <a:pt x="1276817" y="746429"/>
                  <a:pt x="1304134" y="709479"/>
                  <a:pt x="1335980" y="682808"/>
                </a:cubicBezTo>
                <a:cubicBezTo>
                  <a:pt x="1418578" y="613725"/>
                  <a:pt x="1516415" y="577638"/>
                  <a:pt x="1621514" y="563692"/>
                </a:cubicBezTo>
                <a:cubicBezTo>
                  <a:pt x="1698001" y="553484"/>
                  <a:pt x="1773195" y="569227"/>
                  <a:pt x="1845154" y="596976"/>
                </a:cubicBezTo>
                <a:cubicBezTo>
                  <a:pt x="1925840" y="628347"/>
                  <a:pt x="1999940" y="674556"/>
                  <a:pt x="2063618" y="733201"/>
                </a:cubicBezTo>
                <a:lnTo>
                  <a:pt x="2070806" y="738521"/>
                </a:lnTo>
                <a:cubicBezTo>
                  <a:pt x="2073610" y="734064"/>
                  <a:pt x="2072100" y="731332"/>
                  <a:pt x="2067643" y="729175"/>
                </a:cubicBezTo>
                <a:cubicBezTo>
                  <a:pt x="2068937" y="677058"/>
                  <a:pt x="2073897" y="626809"/>
                  <a:pt x="2103587" y="580514"/>
                </a:cubicBezTo>
                <a:cubicBezTo>
                  <a:pt x="2136223" y="530193"/>
                  <a:pt x="2184603" y="506902"/>
                  <a:pt x="2238950" y="493315"/>
                </a:cubicBezTo>
                <a:cubicBezTo>
                  <a:pt x="2267992" y="486127"/>
                  <a:pt x="2297340" y="482730"/>
                  <a:pt x="2326849" y="482056"/>
                </a:cubicBezTo>
                <a:close/>
                <a:moveTo>
                  <a:pt x="1256402" y="19"/>
                </a:moveTo>
                <a:cubicBezTo>
                  <a:pt x="1259133" y="261"/>
                  <a:pt x="1262189" y="2759"/>
                  <a:pt x="1266897" y="7504"/>
                </a:cubicBezTo>
                <a:cubicBezTo>
                  <a:pt x="1319575" y="59795"/>
                  <a:pt x="1364239" y="119583"/>
                  <a:pt x="1399456" y="184921"/>
                </a:cubicBezTo>
                <a:cubicBezTo>
                  <a:pt x="1476231" y="330348"/>
                  <a:pt x="1469186" y="485048"/>
                  <a:pt x="1323615" y="597120"/>
                </a:cubicBezTo>
                <a:cubicBezTo>
                  <a:pt x="1251729" y="652400"/>
                  <a:pt x="1266106" y="651754"/>
                  <a:pt x="1193141" y="597120"/>
                </a:cubicBezTo>
                <a:cubicBezTo>
                  <a:pt x="1113993" y="538316"/>
                  <a:pt x="1072299" y="459241"/>
                  <a:pt x="1069208" y="377721"/>
                </a:cubicBezTo>
                <a:cubicBezTo>
                  <a:pt x="1069783" y="267734"/>
                  <a:pt x="1108458" y="188803"/>
                  <a:pt x="1160432" y="115478"/>
                </a:cubicBezTo>
                <a:cubicBezTo>
                  <a:pt x="1187318" y="77450"/>
                  <a:pt x="1218445" y="42369"/>
                  <a:pt x="1247847" y="6067"/>
                </a:cubicBezTo>
                <a:cubicBezTo>
                  <a:pt x="1251262" y="1789"/>
                  <a:pt x="1253670" y="-224"/>
                  <a:pt x="1256402" y="19"/>
                </a:cubicBezTo>
                <a:close/>
              </a:path>
            </a:pathLst>
          </a:custGeom>
          <a:solidFill>
            <a:srgbClr val="7BB42D"/>
          </a:solidFill>
          <a:ln w="718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2" name="任意多边形: 形状 441">
            <a:extLst>
              <a:ext uri="{FF2B5EF4-FFF2-40B4-BE49-F238E27FC236}">
                <a16:creationId xmlns:a16="http://schemas.microsoft.com/office/drawing/2014/main" id="{3311A9B4-D57D-8B23-1C3B-7B02A23C3DE3}"/>
              </a:ext>
            </a:extLst>
          </p:cNvPr>
          <p:cNvSpPr>
            <a:spLocks noChangeAspect="1"/>
          </p:cNvSpPr>
          <p:nvPr/>
        </p:nvSpPr>
        <p:spPr>
          <a:xfrm>
            <a:off x="3885940" y="3613025"/>
            <a:ext cx="328105" cy="315949"/>
          </a:xfrm>
          <a:custGeom>
            <a:avLst/>
            <a:gdLst>
              <a:gd name="connsiteX0" fmla="*/ 1596525 w 2516566"/>
              <a:gd name="connsiteY0" fmla="*/ 867297 h 2423331"/>
              <a:gd name="connsiteX1" fmla="*/ 1689160 w 2516566"/>
              <a:gd name="connsiteY1" fmla="*/ 867845 h 2423331"/>
              <a:gd name="connsiteX2" fmla="*/ 1841776 w 2516566"/>
              <a:gd name="connsiteY2" fmla="*/ 926073 h 2423331"/>
              <a:gd name="connsiteX3" fmla="*/ 1926530 w 2516566"/>
              <a:gd name="connsiteY3" fmla="*/ 1078689 h 2423331"/>
              <a:gd name="connsiteX4" fmla="*/ 1833077 w 2516566"/>
              <a:gd name="connsiteY4" fmla="*/ 1335972 h 2423331"/>
              <a:gd name="connsiteX5" fmla="*/ 1818700 w 2516566"/>
              <a:gd name="connsiteY5" fmla="*/ 1349702 h 2423331"/>
              <a:gd name="connsiteX6" fmla="*/ 1918048 w 2516566"/>
              <a:gd name="connsiteY6" fmla="*/ 1376732 h 2423331"/>
              <a:gd name="connsiteX7" fmla="*/ 1966212 w 2516566"/>
              <a:gd name="connsiteY7" fmla="*/ 1465296 h 2423331"/>
              <a:gd name="connsiteX8" fmla="*/ 1895331 w 2516566"/>
              <a:gd name="connsiteY8" fmla="*/ 1433378 h 2423331"/>
              <a:gd name="connsiteX9" fmla="*/ 1782972 w 2516566"/>
              <a:gd name="connsiteY9" fmla="*/ 1438554 h 2423331"/>
              <a:gd name="connsiteX10" fmla="*/ 1569828 w 2516566"/>
              <a:gd name="connsiteY10" fmla="*/ 1544875 h 2423331"/>
              <a:gd name="connsiteX11" fmla="*/ 1414624 w 2516566"/>
              <a:gd name="connsiteY11" fmla="*/ 1628263 h 2423331"/>
              <a:gd name="connsiteX12" fmla="*/ 1411102 w 2516566"/>
              <a:gd name="connsiteY12" fmla="*/ 1624382 h 2423331"/>
              <a:gd name="connsiteX13" fmla="*/ 1603687 w 2516566"/>
              <a:gd name="connsiteY13" fmla="*/ 1404264 h 2423331"/>
              <a:gd name="connsiteX14" fmla="*/ 1682762 w 2516566"/>
              <a:gd name="connsiteY14" fmla="*/ 1214699 h 2423331"/>
              <a:gd name="connsiteX15" fmla="*/ 1535466 w 2516566"/>
              <a:gd name="connsiteY15" fmla="*/ 1004070 h 2423331"/>
              <a:gd name="connsiteX16" fmla="*/ 1427061 w 2516566"/>
              <a:gd name="connsiteY16" fmla="*/ 993719 h 2423331"/>
              <a:gd name="connsiteX17" fmla="*/ 1509443 w 2516566"/>
              <a:gd name="connsiteY17" fmla="*/ 895378 h 2423331"/>
              <a:gd name="connsiteX18" fmla="*/ 1596525 w 2516566"/>
              <a:gd name="connsiteY18" fmla="*/ 867297 h 2423331"/>
              <a:gd name="connsiteX19" fmla="*/ 885411 w 2516566"/>
              <a:gd name="connsiteY19" fmla="*/ 862886 h 2423331"/>
              <a:gd name="connsiteX20" fmla="*/ 976689 w 2516566"/>
              <a:gd name="connsiteY20" fmla="*/ 880354 h 2423331"/>
              <a:gd name="connsiteX21" fmla="*/ 1090774 w 2516566"/>
              <a:gd name="connsiteY21" fmla="*/ 993360 h 2423331"/>
              <a:gd name="connsiteX22" fmla="*/ 948941 w 2516566"/>
              <a:gd name="connsiteY22" fmla="*/ 1014135 h 2423331"/>
              <a:gd name="connsiteX23" fmla="*/ 840464 w 2516566"/>
              <a:gd name="connsiteY23" fmla="*/ 1250858 h 2423331"/>
              <a:gd name="connsiteX24" fmla="*/ 962672 w 2516566"/>
              <a:gd name="connsiteY24" fmla="*/ 1469754 h 2423331"/>
              <a:gd name="connsiteX25" fmla="*/ 1106445 w 2516566"/>
              <a:gd name="connsiteY25" fmla="*/ 1624454 h 2423331"/>
              <a:gd name="connsiteX26" fmla="*/ 1101844 w 2516566"/>
              <a:gd name="connsiteY26" fmla="*/ 1628336 h 2423331"/>
              <a:gd name="connsiteX27" fmla="*/ 874754 w 2516566"/>
              <a:gd name="connsiteY27" fmla="*/ 1500809 h 2423331"/>
              <a:gd name="connsiteX28" fmla="*/ 659812 w 2516566"/>
              <a:gd name="connsiteY28" fmla="*/ 1428491 h 2423331"/>
              <a:gd name="connsiteX29" fmla="*/ 572829 w 2516566"/>
              <a:gd name="connsiteY29" fmla="*/ 1454873 h 2423331"/>
              <a:gd name="connsiteX30" fmla="*/ 553995 w 2516566"/>
              <a:gd name="connsiteY30" fmla="*/ 1464003 h 2423331"/>
              <a:gd name="connsiteX31" fmla="*/ 697769 w 2516566"/>
              <a:gd name="connsiteY31" fmla="*/ 1351787 h 2423331"/>
              <a:gd name="connsiteX32" fmla="*/ 620850 w 2516566"/>
              <a:gd name="connsiteY32" fmla="*/ 1247623 h 2423331"/>
              <a:gd name="connsiteX33" fmla="*/ 589148 w 2516566"/>
              <a:gd name="connsiteY33" fmla="*/ 1088826 h 2423331"/>
              <a:gd name="connsiteX34" fmla="*/ 635227 w 2516566"/>
              <a:gd name="connsiteY34" fmla="*/ 967481 h 2423331"/>
              <a:gd name="connsiteX35" fmla="*/ 793378 w 2516566"/>
              <a:gd name="connsiteY35" fmla="*/ 871296 h 2423331"/>
              <a:gd name="connsiteX36" fmla="*/ 885411 w 2516566"/>
              <a:gd name="connsiteY36" fmla="*/ 862886 h 2423331"/>
              <a:gd name="connsiteX37" fmla="*/ 2326849 w 2516566"/>
              <a:gd name="connsiteY37" fmla="*/ 482056 h 2423331"/>
              <a:gd name="connsiteX38" fmla="*/ 2415719 w 2516566"/>
              <a:gd name="connsiteY38" fmla="*/ 487133 h 2423331"/>
              <a:gd name="connsiteX39" fmla="*/ 2433260 w 2516566"/>
              <a:gd name="connsiteY39" fmla="*/ 507980 h 2423331"/>
              <a:gd name="connsiteX40" fmla="*/ 2342682 w 2516566"/>
              <a:gd name="connsiteY40" fmla="*/ 736364 h 2423331"/>
              <a:gd name="connsiteX41" fmla="*/ 2142046 w 2516566"/>
              <a:gd name="connsiteY41" fmla="*/ 791358 h 2423331"/>
              <a:gd name="connsiteX42" fmla="*/ 2121199 w 2516566"/>
              <a:gd name="connsiteY42" fmla="*/ 788267 h 2423331"/>
              <a:gd name="connsiteX43" fmla="*/ 2111926 w 2516566"/>
              <a:gd name="connsiteY43" fmla="*/ 785032 h 2423331"/>
              <a:gd name="connsiteX44" fmla="*/ 2117030 w 2516566"/>
              <a:gd name="connsiteY44" fmla="*/ 792076 h 2423331"/>
              <a:gd name="connsiteX45" fmla="*/ 2218318 w 2516566"/>
              <a:gd name="connsiteY45" fmla="*/ 998823 h 2423331"/>
              <a:gd name="connsiteX46" fmla="*/ 2245779 w 2516566"/>
              <a:gd name="connsiteY46" fmla="*/ 1151582 h 2423331"/>
              <a:gd name="connsiteX47" fmla="*/ 2250523 w 2516566"/>
              <a:gd name="connsiteY47" fmla="*/ 1255459 h 2423331"/>
              <a:gd name="connsiteX48" fmla="*/ 2247360 w 2516566"/>
              <a:gd name="connsiteY48" fmla="*/ 1309302 h 2423331"/>
              <a:gd name="connsiteX49" fmla="*/ 2338153 w 2516566"/>
              <a:gd name="connsiteY49" fmla="*/ 1260203 h 2423331"/>
              <a:gd name="connsiteX50" fmla="*/ 2398826 w 2516566"/>
              <a:gd name="connsiteY50" fmla="*/ 1269046 h 2423331"/>
              <a:gd name="connsiteX51" fmla="*/ 2510969 w 2516566"/>
              <a:gd name="connsiteY51" fmla="*/ 1364008 h 2423331"/>
              <a:gd name="connsiteX52" fmla="*/ 2506081 w 2516566"/>
              <a:gd name="connsiteY52" fmla="*/ 1387587 h 2423331"/>
              <a:gd name="connsiteX53" fmla="*/ 2389840 w 2516566"/>
              <a:gd name="connsiteY53" fmla="*/ 1441430 h 2423331"/>
              <a:gd name="connsiteX54" fmla="*/ 2255699 w 2516566"/>
              <a:gd name="connsiteY54" fmla="*/ 1386724 h 2423331"/>
              <a:gd name="connsiteX55" fmla="*/ 2237512 w 2516566"/>
              <a:gd name="connsiteY55" fmla="*/ 1360126 h 2423331"/>
              <a:gd name="connsiteX56" fmla="*/ 2174539 w 2516566"/>
              <a:gd name="connsiteY56" fmla="*/ 1541496 h 2423331"/>
              <a:gd name="connsiteX57" fmla="*/ 1965564 w 2516566"/>
              <a:gd name="connsiteY57" fmla="*/ 1791303 h 2423331"/>
              <a:gd name="connsiteX58" fmla="*/ 1619070 w 2516566"/>
              <a:gd name="connsiteY58" fmla="*/ 2006963 h 2423331"/>
              <a:gd name="connsiteX59" fmla="*/ 1493555 w 2516566"/>
              <a:gd name="connsiteY59" fmla="*/ 2077700 h 2423331"/>
              <a:gd name="connsiteX60" fmla="*/ 1371779 w 2516566"/>
              <a:gd name="connsiteY60" fmla="*/ 2219892 h 2423331"/>
              <a:gd name="connsiteX61" fmla="*/ 1264668 w 2516566"/>
              <a:gd name="connsiteY61" fmla="*/ 2415640 h 2423331"/>
              <a:gd name="connsiteX62" fmla="*/ 1255179 w 2516566"/>
              <a:gd name="connsiteY62" fmla="*/ 2423331 h 2423331"/>
              <a:gd name="connsiteX63" fmla="*/ 1235122 w 2516566"/>
              <a:gd name="connsiteY63" fmla="*/ 2372148 h 2423331"/>
              <a:gd name="connsiteX64" fmla="*/ 1106301 w 2516566"/>
              <a:gd name="connsiteY64" fmla="*/ 2167127 h 2423331"/>
              <a:gd name="connsiteX65" fmla="*/ 990707 w 2516566"/>
              <a:gd name="connsiteY65" fmla="*/ 2051102 h 2423331"/>
              <a:gd name="connsiteX66" fmla="*/ 942112 w 2516566"/>
              <a:gd name="connsiteY66" fmla="*/ 2024792 h 2423331"/>
              <a:gd name="connsiteX67" fmla="*/ 637743 w 2516566"/>
              <a:gd name="connsiteY67" fmla="*/ 1852263 h 2423331"/>
              <a:gd name="connsiteX68" fmla="*/ 471685 w 2516566"/>
              <a:gd name="connsiteY68" fmla="*/ 1721357 h 2423331"/>
              <a:gd name="connsiteX69" fmla="*/ 283629 w 2516566"/>
              <a:gd name="connsiteY69" fmla="*/ 1387299 h 2423331"/>
              <a:gd name="connsiteX70" fmla="*/ 277662 w 2516566"/>
              <a:gd name="connsiteY70" fmla="*/ 1363361 h 2423331"/>
              <a:gd name="connsiteX71" fmla="*/ 216702 w 2516566"/>
              <a:gd name="connsiteY71" fmla="*/ 1427340 h 2423331"/>
              <a:gd name="connsiteX72" fmla="*/ 94495 w 2516566"/>
              <a:gd name="connsiteY72" fmla="*/ 1433235 h 2423331"/>
              <a:gd name="connsiteX73" fmla="*/ 10675 w 2516566"/>
              <a:gd name="connsiteY73" fmla="*/ 1390103 h 2423331"/>
              <a:gd name="connsiteX74" fmla="*/ 7799 w 2516566"/>
              <a:gd name="connsiteY74" fmla="*/ 1361348 h 2423331"/>
              <a:gd name="connsiteX75" fmla="*/ 113545 w 2516566"/>
              <a:gd name="connsiteY75" fmla="*/ 1271490 h 2423331"/>
              <a:gd name="connsiteX76" fmla="*/ 259978 w 2516566"/>
              <a:gd name="connsiteY76" fmla="*/ 1301035 h 2423331"/>
              <a:gd name="connsiteX77" fmla="*/ 268748 w 2516566"/>
              <a:gd name="connsiteY77" fmla="*/ 1309015 h 2423331"/>
              <a:gd name="connsiteX78" fmla="*/ 266879 w 2516566"/>
              <a:gd name="connsiteY78" fmla="*/ 1271993 h 2423331"/>
              <a:gd name="connsiteX79" fmla="*/ 339700 w 2516566"/>
              <a:gd name="connsiteY79" fmla="*/ 890993 h 2423331"/>
              <a:gd name="connsiteX80" fmla="*/ 400013 w 2516566"/>
              <a:gd name="connsiteY80" fmla="*/ 792220 h 2423331"/>
              <a:gd name="connsiteX81" fmla="*/ 405261 w 2516566"/>
              <a:gd name="connsiteY81" fmla="*/ 785032 h 2423331"/>
              <a:gd name="connsiteX82" fmla="*/ 395916 w 2516566"/>
              <a:gd name="connsiteY82" fmla="*/ 788195 h 2423331"/>
              <a:gd name="connsiteX83" fmla="*/ 348830 w 2516566"/>
              <a:gd name="connsiteY83" fmla="*/ 794521 h 2423331"/>
              <a:gd name="connsiteX84" fmla="*/ 140358 w 2516566"/>
              <a:gd name="connsiteY84" fmla="*/ 692585 h 2423331"/>
              <a:gd name="connsiteX85" fmla="*/ 83927 w 2516566"/>
              <a:gd name="connsiteY85" fmla="*/ 515959 h 2423331"/>
              <a:gd name="connsiteX86" fmla="*/ 103840 w 2516566"/>
              <a:gd name="connsiteY86" fmla="*/ 486701 h 2423331"/>
              <a:gd name="connsiteX87" fmla="*/ 275362 w 2516566"/>
              <a:gd name="connsiteY87" fmla="*/ 492740 h 2423331"/>
              <a:gd name="connsiteX88" fmla="*/ 445158 w 2516566"/>
              <a:gd name="connsiteY88" fmla="*/ 673751 h 2423331"/>
              <a:gd name="connsiteX89" fmla="*/ 449543 w 2516566"/>
              <a:gd name="connsiteY89" fmla="*/ 729104 h 2423331"/>
              <a:gd name="connsiteX90" fmla="*/ 446309 w 2516566"/>
              <a:gd name="connsiteY90" fmla="*/ 738377 h 2423331"/>
              <a:gd name="connsiteX91" fmla="*/ 453497 w 2516566"/>
              <a:gd name="connsiteY91" fmla="*/ 733201 h 2423331"/>
              <a:gd name="connsiteX92" fmla="*/ 767786 w 2516566"/>
              <a:gd name="connsiteY92" fmla="*/ 569227 h 2423331"/>
              <a:gd name="connsiteX93" fmla="*/ 1035349 w 2516566"/>
              <a:gd name="connsiteY93" fmla="*/ 599707 h 2423331"/>
              <a:gd name="connsiteX94" fmla="*/ 1181351 w 2516566"/>
              <a:gd name="connsiteY94" fmla="*/ 682808 h 2423331"/>
              <a:gd name="connsiteX95" fmla="*/ 1193284 w 2516566"/>
              <a:gd name="connsiteY95" fmla="*/ 823419 h 2423331"/>
              <a:gd name="connsiteX96" fmla="*/ 1144257 w 2516566"/>
              <a:gd name="connsiteY96" fmla="*/ 868564 h 2423331"/>
              <a:gd name="connsiteX97" fmla="*/ 1124057 w 2516566"/>
              <a:gd name="connsiteY97" fmla="*/ 864395 h 2423331"/>
              <a:gd name="connsiteX98" fmla="*/ 889778 w 2516566"/>
              <a:gd name="connsiteY98" fmla="*/ 718752 h 2423331"/>
              <a:gd name="connsiteX99" fmla="*/ 662113 w 2516566"/>
              <a:gd name="connsiteY99" fmla="*/ 758433 h 2423331"/>
              <a:gd name="connsiteX100" fmla="*/ 450047 w 2516566"/>
              <a:gd name="connsiteY100" fmla="*/ 1022330 h 2423331"/>
              <a:gd name="connsiteX101" fmla="*/ 429343 w 2516566"/>
              <a:gd name="connsiteY101" fmla="*/ 1238781 h 2423331"/>
              <a:gd name="connsiteX102" fmla="*/ 474919 w 2516566"/>
              <a:gd name="connsiteY102" fmla="*/ 1419145 h 2423331"/>
              <a:gd name="connsiteX103" fmla="*/ 593029 w 2516566"/>
              <a:gd name="connsiteY103" fmla="*/ 1598862 h 2423331"/>
              <a:gd name="connsiteX104" fmla="*/ 798482 w 2516566"/>
              <a:gd name="connsiteY104" fmla="*/ 1735447 h 2423331"/>
              <a:gd name="connsiteX105" fmla="*/ 1128011 w 2516566"/>
              <a:gd name="connsiteY105" fmla="*/ 1910132 h 2423331"/>
              <a:gd name="connsiteX106" fmla="*/ 1201264 w 2516566"/>
              <a:gd name="connsiteY106" fmla="*/ 1976411 h 2423331"/>
              <a:gd name="connsiteX107" fmla="*/ 1258773 w 2516566"/>
              <a:gd name="connsiteY107" fmla="*/ 2055487 h 2423331"/>
              <a:gd name="connsiteX108" fmla="*/ 1328144 w 2516566"/>
              <a:gd name="connsiteY108" fmla="*/ 1964766 h 2423331"/>
              <a:gd name="connsiteX109" fmla="*/ 1512390 w 2516566"/>
              <a:gd name="connsiteY109" fmla="*/ 1832638 h 2423331"/>
              <a:gd name="connsiteX110" fmla="*/ 1765000 w 2516566"/>
              <a:gd name="connsiteY110" fmla="*/ 1714097 h 2423331"/>
              <a:gd name="connsiteX111" fmla="*/ 2058586 w 2516566"/>
              <a:gd name="connsiteY111" fmla="*/ 1376804 h 2423331"/>
              <a:gd name="connsiteX112" fmla="*/ 2087700 w 2516566"/>
              <a:gd name="connsiteY112" fmla="*/ 1125200 h 2423331"/>
              <a:gd name="connsiteX113" fmla="*/ 1932496 w 2516566"/>
              <a:gd name="connsiteY113" fmla="*/ 808036 h 2423331"/>
              <a:gd name="connsiteX114" fmla="*/ 1725965 w 2516566"/>
              <a:gd name="connsiteY114" fmla="*/ 723641 h 2423331"/>
              <a:gd name="connsiteX115" fmla="*/ 1638120 w 2516566"/>
              <a:gd name="connsiteY115" fmla="*/ 718824 h 2423331"/>
              <a:gd name="connsiteX116" fmla="*/ 1412036 w 2516566"/>
              <a:gd name="connsiteY116" fmla="*/ 826654 h 2423331"/>
              <a:gd name="connsiteX117" fmla="*/ 1396436 w 2516566"/>
              <a:gd name="connsiteY117" fmla="*/ 853827 h 2423331"/>
              <a:gd name="connsiteX118" fmla="*/ 1364734 w 2516566"/>
              <a:gd name="connsiteY118" fmla="*/ 862741 h 2423331"/>
              <a:gd name="connsiteX119" fmla="*/ 1307225 w 2516566"/>
              <a:gd name="connsiteY119" fmla="*/ 799984 h 2423331"/>
              <a:gd name="connsiteX120" fmla="*/ 1335980 w 2516566"/>
              <a:gd name="connsiteY120" fmla="*/ 682808 h 2423331"/>
              <a:gd name="connsiteX121" fmla="*/ 1621514 w 2516566"/>
              <a:gd name="connsiteY121" fmla="*/ 563692 h 2423331"/>
              <a:gd name="connsiteX122" fmla="*/ 1845154 w 2516566"/>
              <a:gd name="connsiteY122" fmla="*/ 596976 h 2423331"/>
              <a:gd name="connsiteX123" fmla="*/ 2063618 w 2516566"/>
              <a:gd name="connsiteY123" fmla="*/ 733201 h 2423331"/>
              <a:gd name="connsiteX124" fmla="*/ 2070806 w 2516566"/>
              <a:gd name="connsiteY124" fmla="*/ 738521 h 2423331"/>
              <a:gd name="connsiteX125" fmla="*/ 2067643 w 2516566"/>
              <a:gd name="connsiteY125" fmla="*/ 729175 h 2423331"/>
              <a:gd name="connsiteX126" fmla="*/ 2103587 w 2516566"/>
              <a:gd name="connsiteY126" fmla="*/ 580514 h 2423331"/>
              <a:gd name="connsiteX127" fmla="*/ 2238950 w 2516566"/>
              <a:gd name="connsiteY127" fmla="*/ 493315 h 2423331"/>
              <a:gd name="connsiteX128" fmla="*/ 2326849 w 2516566"/>
              <a:gd name="connsiteY128" fmla="*/ 482056 h 2423331"/>
              <a:gd name="connsiteX129" fmla="*/ 1256402 w 2516566"/>
              <a:gd name="connsiteY129" fmla="*/ 19 h 2423331"/>
              <a:gd name="connsiteX130" fmla="*/ 1266897 w 2516566"/>
              <a:gd name="connsiteY130" fmla="*/ 7504 h 2423331"/>
              <a:gd name="connsiteX131" fmla="*/ 1399456 w 2516566"/>
              <a:gd name="connsiteY131" fmla="*/ 184921 h 2423331"/>
              <a:gd name="connsiteX132" fmla="*/ 1323615 w 2516566"/>
              <a:gd name="connsiteY132" fmla="*/ 597120 h 2423331"/>
              <a:gd name="connsiteX133" fmla="*/ 1193141 w 2516566"/>
              <a:gd name="connsiteY133" fmla="*/ 597120 h 2423331"/>
              <a:gd name="connsiteX134" fmla="*/ 1069208 w 2516566"/>
              <a:gd name="connsiteY134" fmla="*/ 377721 h 2423331"/>
              <a:gd name="connsiteX135" fmla="*/ 1160432 w 2516566"/>
              <a:gd name="connsiteY135" fmla="*/ 115478 h 2423331"/>
              <a:gd name="connsiteX136" fmla="*/ 1247847 w 2516566"/>
              <a:gd name="connsiteY136" fmla="*/ 6067 h 2423331"/>
              <a:gd name="connsiteX137" fmla="*/ 1256402 w 2516566"/>
              <a:gd name="connsiteY137" fmla="*/ 19 h 242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2516566" h="2423331">
                <a:moveTo>
                  <a:pt x="1596525" y="867297"/>
                </a:moveTo>
                <a:cubicBezTo>
                  <a:pt x="1626475" y="863424"/>
                  <a:pt x="1657350" y="864323"/>
                  <a:pt x="1689160" y="867845"/>
                </a:cubicBezTo>
                <a:cubicBezTo>
                  <a:pt x="1746166" y="874243"/>
                  <a:pt x="1796415" y="890345"/>
                  <a:pt x="1841776" y="926073"/>
                </a:cubicBezTo>
                <a:cubicBezTo>
                  <a:pt x="1892097" y="965683"/>
                  <a:pt x="1914885" y="1018735"/>
                  <a:pt x="1926530" y="1078689"/>
                </a:cubicBezTo>
                <a:cubicBezTo>
                  <a:pt x="1946874" y="1182853"/>
                  <a:pt x="1896697" y="1261928"/>
                  <a:pt x="1833077" y="1335972"/>
                </a:cubicBezTo>
                <a:cubicBezTo>
                  <a:pt x="1829196" y="1340429"/>
                  <a:pt x="1822582" y="1342513"/>
                  <a:pt x="1818700" y="1349702"/>
                </a:cubicBezTo>
                <a:cubicBezTo>
                  <a:pt x="1853860" y="1347783"/>
                  <a:pt x="1888704" y="1357258"/>
                  <a:pt x="1918048" y="1376732"/>
                </a:cubicBezTo>
                <a:cubicBezTo>
                  <a:pt x="1946802" y="1396644"/>
                  <a:pt x="1960605" y="1427052"/>
                  <a:pt x="1966212" y="1465296"/>
                </a:cubicBezTo>
                <a:cubicBezTo>
                  <a:pt x="1939111" y="1456095"/>
                  <a:pt x="1920420" y="1438482"/>
                  <a:pt x="1895331" y="1433378"/>
                </a:cubicBezTo>
                <a:cubicBezTo>
                  <a:pt x="1857972" y="1426564"/>
                  <a:pt x="1819548" y="1428332"/>
                  <a:pt x="1782972" y="1438554"/>
                </a:cubicBezTo>
                <a:cubicBezTo>
                  <a:pt x="1703897" y="1458036"/>
                  <a:pt x="1637617" y="1502893"/>
                  <a:pt x="1569828" y="1544875"/>
                </a:cubicBezTo>
                <a:cubicBezTo>
                  <a:pt x="1519867" y="1575858"/>
                  <a:pt x="1469834" y="1606985"/>
                  <a:pt x="1414624" y="1628263"/>
                </a:cubicBezTo>
                <a:lnTo>
                  <a:pt x="1411102" y="1624382"/>
                </a:lnTo>
                <a:cubicBezTo>
                  <a:pt x="1480545" y="1555586"/>
                  <a:pt x="1548478" y="1485424"/>
                  <a:pt x="1603687" y="1404264"/>
                </a:cubicBezTo>
                <a:cubicBezTo>
                  <a:pt x="1643081" y="1346395"/>
                  <a:pt x="1677874" y="1285076"/>
                  <a:pt x="1682762" y="1214699"/>
                </a:cubicBezTo>
                <a:cubicBezTo>
                  <a:pt x="1689951" y="1118586"/>
                  <a:pt x="1647250" y="1029303"/>
                  <a:pt x="1535466" y="1004070"/>
                </a:cubicBezTo>
                <a:cubicBezTo>
                  <a:pt x="1500127" y="994812"/>
                  <a:pt x="1463515" y="991318"/>
                  <a:pt x="1427061" y="993719"/>
                </a:cubicBezTo>
                <a:cubicBezTo>
                  <a:pt x="1439282" y="946130"/>
                  <a:pt x="1470193" y="917016"/>
                  <a:pt x="1509443" y="895378"/>
                </a:cubicBezTo>
                <a:cubicBezTo>
                  <a:pt x="1537551" y="879815"/>
                  <a:pt x="1566575" y="871170"/>
                  <a:pt x="1596525" y="867297"/>
                </a:cubicBezTo>
                <a:close/>
                <a:moveTo>
                  <a:pt x="885411" y="862886"/>
                </a:moveTo>
                <a:cubicBezTo>
                  <a:pt x="916125" y="863856"/>
                  <a:pt x="946713" y="869140"/>
                  <a:pt x="976689" y="880354"/>
                </a:cubicBezTo>
                <a:cubicBezTo>
                  <a:pt x="1030461" y="900482"/>
                  <a:pt x="1069495" y="935994"/>
                  <a:pt x="1090774" y="993360"/>
                </a:cubicBezTo>
                <a:cubicBezTo>
                  <a:pt x="1042574" y="990513"/>
                  <a:pt x="994302" y="997587"/>
                  <a:pt x="948941" y="1014135"/>
                </a:cubicBezTo>
                <a:cubicBezTo>
                  <a:pt x="853835" y="1048497"/>
                  <a:pt x="816238" y="1158843"/>
                  <a:pt x="840464" y="1250858"/>
                </a:cubicBezTo>
                <a:cubicBezTo>
                  <a:pt x="862533" y="1334535"/>
                  <a:pt x="910554" y="1402899"/>
                  <a:pt x="962672" y="1469754"/>
                </a:cubicBezTo>
                <a:cubicBezTo>
                  <a:pt x="1005804" y="1525610"/>
                  <a:pt x="1057706" y="1573630"/>
                  <a:pt x="1106445" y="1624454"/>
                </a:cubicBezTo>
                <a:lnTo>
                  <a:pt x="1101844" y="1628336"/>
                </a:lnTo>
                <a:cubicBezTo>
                  <a:pt x="1021187" y="1594549"/>
                  <a:pt x="948941" y="1546026"/>
                  <a:pt x="874754" y="1500809"/>
                </a:cubicBezTo>
                <a:cubicBezTo>
                  <a:pt x="808906" y="1460624"/>
                  <a:pt x="739679" y="1428922"/>
                  <a:pt x="659812" y="1428491"/>
                </a:cubicBezTo>
                <a:cubicBezTo>
                  <a:pt x="628836" y="1428404"/>
                  <a:pt x="598536" y="1437592"/>
                  <a:pt x="572829" y="1454873"/>
                </a:cubicBezTo>
                <a:cubicBezTo>
                  <a:pt x="567089" y="1458920"/>
                  <a:pt x="560727" y="1462004"/>
                  <a:pt x="553995" y="1464003"/>
                </a:cubicBezTo>
                <a:cubicBezTo>
                  <a:pt x="550041" y="1399305"/>
                  <a:pt x="600434" y="1359407"/>
                  <a:pt x="697769" y="1351787"/>
                </a:cubicBezTo>
                <a:cubicBezTo>
                  <a:pt x="668029" y="1320287"/>
                  <a:pt x="642207" y="1285314"/>
                  <a:pt x="620850" y="1247623"/>
                </a:cubicBezTo>
                <a:cubicBezTo>
                  <a:pt x="592742" y="1197734"/>
                  <a:pt x="580449" y="1146982"/>
                  <a:pt x="589148" y="1088826"/>
                </a:cubicBezTo>
                <a:cubicBezTo>
                  <a:pt x="594989" y="1045377"/>
                  <a:pt x="610757" y="1003856"/>
                  <a:pt x="635227" y="967481"/>
                </a:cubicBezTo>
                <a:cubicBezTo>
                  <a:pt x="673327" y="911481"/>
                  <a:pt x="730190" y="883805"/>
                  <a:pt x="793378" y="871296"/>
                </a:cubicBezTo>
                <a:cubicBezTo>
                  <a:pt x="823858" y="865258"/>
                  <a:pt x="854698" y="861915"/>
                  <a:pt x="885411" y="862886"/>
                </a:cubicBezTo>
                <a:close/>
                <a:moveTo>
                  <a:pt x="2326849" y="482056"/>
                </a:moveTo>
                <a:cubicBezTo>
                  <a:pt x="2356359" y="481382"/>
                  <a:pt x="2386030" y="483431"/>
                  <a:pt x="2415719" y="487133"/>
                </a:cubicBezTo>
                <a:cubicBezTo>
                  <a:pt x="2430097" y="488930"/>
                  <a:pt x="2435273" y="495471"/>
                  <a:pt x="2433260" y="507980"/>
                </a:cubicBezTo>
                <a:cubicBezTo>
                  <a:pt x="2419673" y="590650"/>
                  <a:pt x="2402708" y="672313"/>
                  <a:pt x="2342682" y="736364"/>
                </a:cubicBezTo>
                <a:cubicBezTo>
                  <a:pt x="2287473" y="795383"/>
                  <a:pt x="2219181" y="810264"/>
                  <a:pt x="2142046" y="791358"/>
                </a:cubicBezTo>
                <a:cubicBezTo>
                  <a:pt x="2135289" y="789704"/>
                  <a:pt x="2128172" y="789273"/>
                  <a:pt x="2121199" y="788267"/>
                </a:cubicBezTo>
                <a:cubicBezTo>
                  <a:pt x="2119258" y="783810"/>
                  <a:pt x="2116311" y="782300"/>
                  <a:pt x="2111926" y="785032"/>
                </a:cubicBezTo>
                <a:lnTo>
                  <a:pt x="2117030" y="792076"/>
                </a:lnTo>
                <a:cubicBezTo>
                  <a:pt x="2161456" y="855840"/>
                  <a:pt x="2198046" y="923198"/>
                  <a:pt x="2218318" y="998823"/>
                </a:cubicBezTo>
                <a:cubicBezTo>
                  <a:pt x="2232573" y="1048691"/>
                  <a:pt x="2241775" y="1099867"/>
                  <a:pt x="2245779" y="1151582"/>
                </a:cubicBezTo>
                <a:cubicBezTo>
                  <a:pt x="2247864" y="1186232"/>
                  <a:pt x="2249014" y="1220809"/>
                  <a:pt x="2250523" y="1255459"/>
                </a:cubicBezTo>
                <a:cubicBezTo>
                  <a:pt x="2251242" y="1273071"/>
                  <a:pt x="2238878" y="1289246"/>
                  <a:pt x="2247360" y="1309302"/>
                </a:cubicBezTo>
                <a:cubicBezTo>
                  <a:pt x="2273312" y="1284286"/>
                  <a:pt x="2300557" y="1264660"/>
                  <a:pt x="2338153" y="1260203"/>
                </a:cubicBezTo>
                <a:cubicBezTo>
                  <a:pt x="2358799" y="1257809"/>
                  <a:pt x="2379718" y="1260857"/>
                  <a:pt x="2398826" y="1269046"/>
                </a:cubicBezTo>
                <a:cubicBezTo>
                  <a:pt x="2446703" y="1288023"/>
                  <a:pt x="2480489" y="1324183"/>
                  <a:pt x="2510969" y="1364008"/>
                </a:cubicBezTo>
                <a:cubicBezTo>
                  <a:pt x="2518158" y="1373209"/>
                  <a:pt x="2520243" y="1378960"/>
                  <a:pt x="2506081" y="1387587"/>
                </a:cubicBezTo>
                <a:cubicBezTo>
                  <a:pt x="2469275" y="1410231"/>
                  <a:pt x="2432900" y="1430288"/>
                  <a:pt x="2389840" y="1441430"/>
                </a:cubicBezTo>
                <a:cubicBezTo>
                  <a:pt x="2346780" y="1452572"/>
                  <a:pt x="2282369" y="1427053"/>
                  <a:pt x="2255699" y="1386724"/>
                </a:cubicBezTo>
                <a:cubicBezTo>
                  <a:pt x="2250595" y="1379032"/>
                  <a:pt x="2245276" y="1371556"/>
                  <a:pt x="2237512" y="1360126"/>
                </a:cubicBezTo>
                <a:cubicBezTo>
                  <a:pt x="2222775" y="1426118"/>
                  <a:pt x="2204588" y="1486072"/>
                  <a:pt x="2174539" y="1541496"/>
                </a:cubicBezTo>
                <a:cubicBezTo>
                  <a:pt x="2121846" y="1638759"/>
                  <a:pt x="2055926" y="1725167"/>
                  <a:pt x="1965564" y="1791303"/>
                </a:cubicBezTo>
                <a:cubicBezTo>
                  <a:pt x="1855505" y="1871960"/>
                  <a:pt x="1744584" y="1951323"/>
                  <a:pt x="1619070" y="2006963"/>
                </a:cubicBezTo>
                <a:cubicBezTo>
                  <a:pt x="1574716" y="2026589"/>
                  <a:pt x="1530936" y="2044345"/>
                  <a:pt x="1493555" y="2077700"/>
                </a:cubicBezTo>
                <a:cubicBezTo>
                  <a:pt x="1446110" y="2119898"/>
                  <a:pt x="1408082" y="2168996"/>
                  <a:pt x="1371779" y="2219892"/>
                </a:cubicBezTo>
                <a:cubicBezTo>
                  <a:pt x="1327526" y="2280083"/>
                  <a:pt x="1291503" y="2345917"/>
                  <a:pt x="1264668" y="2415640"/>
                </a:cubicBezTo>
                <a:cubicBezTo>
                  <a:pt x="1263518" y="2418731"/>
                  <a:pt x="1263446" y="2422829"/>
                  <a:pt x="1255179" y="2423331"/>
                </a:cubicBezTo>
                <a:cubicBezTo>
                  <a:pt x="1248853" y="2406942"/>
                  <a:pt x="1243389" y="2388826"/>
                  <a:pt x="1235122" y="2372148"/>
                </a:cubicBezTo>
                <a:cubicBezTo>
                  <a:pt x="1199732" y="2299349"/>
                  <a:pt x="1156536" y="2230603"/>
                  <a:pt x="1106301" y="2167127"/>
                </a:cubicBezTo>
                <a:cubicBezTo>
                  <a:pt x="1071580" y="2124355"/>
                  <a:pt x="1035636" y="2083882"/>
                  <a:pt x="990707" y="2051102"/>
                </a:cubicBezTo>
                <a:cubicBezTo>
                  <a:pt x="975669" y="2040340"/>
                  <a:pt x="959343" y="2031498"/>
                  <a:pt x="942112" y="2024792"/>
                </a:cubicBezTo>
                <a:cubicBezTo>
                  <a:pt x="832484" y="1981659"/>
                  <a:pt x="734000" y="1919908"/>
                  <a:pt x="637743" y="1852263"/>
                </a:cubicBezTo>
                <a:cubicBezTo>
                  <a:pt x="579587" y="1811575"/>
                  <a:pt x="521143" y="1772253"/>
                  <a:pt x="471685" y="1721357"/>
                </a:cubicBezTo>
                <a:cubicBezTo>
                  <a:pt x="380888" y="1628350"/>
                  <a:pt x="316050" y="1513173"/>
                  <a:pt x="283629" y="1387299"/>
                </a:cubicBezTo>
                <a:cubicBezTo>
                  <a:pt x="281688" y="1380110"/>
                  <a:pt x="286360" y="1371340"/>
                  <a:pt x="277662" y="1363361"/>
                </a:cubicBezTo>
                <a:cubicBezTo>
                  <a:pt x="259619" y="1387299"/>
                  <a:pt x="243660" y="1412316"/>
                  <a:pt x="216702" y="1427340"/>
                </a:cubicBezTo>
                <a:cubicBezTo>
                  <a:pt x="176517" y="1449841"/>
                  <a:pt x="135398" y="1448259"/>
                  <a:pt x="94495" y="1433235"/>
                </a:cubicBezTo>
                <a:cubicBezTo>
                  <a:pt x="64984" y="1422143"/>
                  <a:pt x="36857" y="1407665"/>
                  <a:pt x="10675" y="1390103"/>
                </a:cubicBezTo>
                <a:cubicBezTo>
                  <a:pt x="-2265" y="1381548"/>
                  <a:pt x="-3703" y="1374647"/>
                  <a:pt x="7799" y="1361348"/>
                </a:cubicBezTo>
                <a:cubicBezTo>
                  <a:pt x="38782" y="1326124"/>
                  <a:pt x="68400" y="1290971"/>
                  <a:pt x="113545" y="1271490"/>
                </a:cubicBezTo>
                <a:cubicBezTo>
                  <a:pt x="170335" y="1246976"/>
                  <a:pt x="217349" y="1260635"/>
                  <a:pt x="259978" y="1301035"/>
                </a:cubicBezTo>
                <a:cubicBezTo>
                  <a:pt x="262494" y="1303479"/>
                  <a:pt x="265154" y="1305780"/>
                  <a:pt x="268748" y="1309015"/>
                </a:cubicBezTo>
                <a:cubicBezTo>
                  <a:pt x="278884" y="1295572"/>
                  <a:pt x="267167" y="1283926"/>
                  <a:pt x="266879" y="1271993"/>
                </a:cubicBezTo>
                <a:cubicBezTo>
                  <a:pt x="263644" y="1139793"/>
                  <a:pt x="281256" y="1011547"/>
                  <a:pt x="339700" y="890993"/>
                </a:cubicBezTo>
                <a:cubicBezTo>
                  <a:pt x="356666" y="856128"/>
                  <a:pt x="379526" y="824929"/>
                  <a:pt x="400013" y="792220"/>
                </a:cubicBezTo>
                <a:lnTo>
                  <a:pt x="405261" y="785032"/>
                </a:lnTo>
                <a:cubicBezTo>
                  <a:pt x="400876" y="782228"/>
                  <a:pt x="398072" y="783738"/>
                  <a:pt x="395916" y="788195"/>
                </a:cubicBezTo>
                <a:cubicBezTo>
                  <a:pt x="380115" y="789424"/>
                  <a:pt x="364396" y="791537"/>
                  <a:pt x="348830" y="794521"/>
                </a:cubicBezTo>
                <a:cubicBezTo>
                  <a:pt x="266376" y="814936"/>
                  <a:pt x="179608" y="763034"/>
                  <a:pt x="140358" y="692585"/>
                </a:cubicBezTo>
                <a:cubicBezTo>
                  <a:pt x="109735" y="637304"/>
                  <a:pt x="94854" y="577566"/>
                  <a:pt x="83927" y="515959"/>
                </a:cubicBezTo>
                <a:cubicBezTo>
                  <a:pt x="81411" y="501582"/>
                  <a:pt x="81411" y="489145"/>
                  <a:pt x="103840" y="486701"/>
                </a:cubicBezTo>
                <a:cubicBezTo>
                  <a:pt x="160963" y="479390"/>
                  <a:pt x="218895" y="481425"/>
                  <a:pt x="275362" y="492740"/>
                </a:cubicBezTo>
                <a:cubicBezTo>
                  <a:pt x="367017" y="512581"/>
                  <a:pt x="435669" y="572175"/>
                  <a:pt x="445158" y="673751"/>
                </a:cubicBezTo>
                <a:cubicBezTo>
                  <a:pt x="446884" y="692226"/>
                  <a:pt x="451053" y="710413"/>
                  <a:pt x="449543" y="729104"/>
                </a:cubicBezTo>
                <a:cubicBezTo>
                  <a:pt x="445086" y="731045"/>
                  <a:pt x="443577" y="733992"/>
                  <a:pt x="446309" y="738377"/>
                </a:cubicBezTo>
                <a:lnTo>
                  <a:pt x="453497" y="733201"/>
                </a:lnTo>
                <a:cubicBezTo>
                  <a:pt x="540933" y="650323"/>
                  <a:pt x="649791" y="593533"/>
                  <a:pt x="767786" y="569227"/>
                </a:cubicBezTo>
                <a:cubicBezTo>
                  <a:pt x="859154" y="549962"/>
                  <a:pt x="948510" y="566999"/>
                  <a:pt x="1035349" y="599707"/>
                </a:cubicBezTo>
                <a:cubicBezTo>
                  <a:pt x="1088200" y="619304"/>
                  <a:pt x="1137514" y="647368"/>
                  <a:pt x="1181351" y="682808"/>
                </a:cubicBezTo>
                <a:cubicBezTo>
                  <a:pt x="1231672" y="723641"/>
                  <a:pt x="1235194" y="775543"/>
                  <a:pt x="1193284" y="823419"/>
                </a:cubicBezTo>
                <a:cubicBezTo>
                  <a:pt x="1179079" y="840636"/>
                  <a:pt x="1162581" y="855826"/>
                  <a:pt x="1144257" y="868564"/>
                </a:cubicBezTo>
                <a:cubicBezTo>
                  <a:pt x="1133762" y="875393"/>
                  <a:pt x="1128802" y="875250"/>
                  <a:pt x="1124057" y="864395"/>
                </a:cubicBezTo>
                <a:cubicBezTo>
                  <a:pt x="1079128" y="762675"/>
                  <a:pt x="995883" y="722131"/>
                  <a:pt x="889778" y="718752"/>
                </a:cubicBezTo>
                <a:cubicBezTo>
                  <a:pt x="811206" y="716308"/>
                  <a:pt x="733640" y="724143"/>
                  <a:pt x="662113" y="758433"/>
                </a:cubicBezTo>
                <a:cubicBezTo>
                  <a:pt x="549969" y="812277"/>
                  <a:pt x="486206" y="906520"/>
                  <a:pt x="450047" y="1022330"/>
                </a:cubicBezTo>
                <a:cubicBezTo>
                  <a:pt x="429016" y="1092427"/>
                  <a:pt x="421982" y="1165974"/>
                  <a:pt x="429343" y="1238781"/>
                </a:cubicBezTo>
                <a:cubicBezTo>
                  <a:pt x="435294" y="1300870"/>
                  <a:pt x="450662" y="1361686"/>
                  <a:pt x="474919" y="1419145"/>
                </a:cubicBezTo>
                <a:cubicBezTo>
                  <a:pt x="502242" y="1486151"/>
                  <a:pt x="542360" y="1547197"/>
                  <a:pt x="593029" y="1598862"/>
                </a:cubicBezTo>
                <a:cubicBezTo>
                  <a:pt x="651200" y="1658269"/>
                  <a:pt x="721196" y="1704802"/>
                  <a:pt x="798482" y="1735447"/>
                </a:cubicBezTo>
                <a:cubicBezTo>
                  <a:pt x="914579" y="1782030"/>
                  <a:pt x="1026363" y="1836879"/>
                  <a:pt x="1128011" y="1910132"/>
                </a:cubicBezTo>
                <a:cubicBezTo>
                  <a:pt x="1154609" y="1929254"/>
                  <a:pt x="1176678" y="1954558"/>
                  <a:pt x="1201264" y="1976411"/>
                </a:cubicBezTo>
                <a:cubicBezTo>
                  <a:pt x="1225849" y="1998265"/>
                  <a:pt x="1240586" y="2025654"/>
                  <a:pt x="1258773" y="2055487"/>
                </a:cubicBezTo>
                <a:cubicBezTo>
                  <a:pt x="1278154" y="2022563"/>
                  <a:pt x="1301445" y="1992097"/>
                  <a:pt x="1328144" y="1964766"/>
                </a:cubicBezTo>
                <a:cubicBezTo>
                  <a:pt x="1382275" y="1910347"/>
                  <a:pt x="1446901" y="1871313"/>
                  <a:pt x="1512390" y="1832638"/>
                </a:cubicBezTo>
                <a:cubicBezTo>
                  <a:pt x="1593047" y="1785408"/>
                  <a:pt x="1682043" y="1756007"/>
                  <a:pt x="1765000" y="1714097"/>
                </a:cubicBezTo>
                <a:cubicBezTo>
                  <a:pt x="1908270" y="1641563"/>
                  <a:pt x="2006036" y="1528701"/>
                  <a:pt x="2058586" y="1376804"/>
                </a:cubicBezTo>
                <a:cubicBezTo>
                  <a:pt x="2087002" y="1296176"/>
                  <a:pt x="2096959" y="1210192"/>
                  <a:pt x="2087700" y="1125200"/>
                </a:cubicBezTo>
                <a:cubicBezTo>
                  <a:pt x="2074041" y="1002345"/>
                  <a:pt x="2030190" y="890921"/>
                  <a:pt x="1932496" y="808036"/>
                </a:cubicBezTo>
                <a:cubicBezTo>
                  <a:pt x="1873405" y="757715"/>
                  <a:pt x="1803100" y="732051"/>
                  <a:pt x="1725965" y="723641"/>
                </a:cubicBezTo>
                <a:cubicBezTo>
                  <a:pt x="1696779" y="720563"/>
                  <a:pt x="1667464" y="718961"/>
                  <a:pt x="1638120" y="718824"/>
                </a:cubicBezTo>
                <a:cubicBezTo>
                  <a:pt x="1544667" y="717961"/>
                  <a:pt x="1466526" y="747579"/>
                  <a:pt x="1412036" y="826654"/>
                </a:cubicBezTo>
                <a:cubicBezTo>
                  <a:pt x="1406141" y="835280"/>
                  <a:pt x="1398234" y="844122"/>
                  <a:pt x="1396436" y="853827"/>
                </a:cubicBezTo>
                <a:cubicBezTo>
                  <a:pt x="1391404" y="880569"/>
                  <a:pt x="1377818" y="874674"/>
                  <a:pt x="1364734" y="862741"/>
                </a:cubicBezTo>
                <a:cubicBezTo>
                  <a:pt x="1343743" y="843619"/>
                  <a:pt x="1321602" y="825576"/>
                  <a:pt x="1307225" y="799984"/>
                </a:cubicBezTo>
                <a:cubicBezTo>
                  <a:pt x="1276817" y="746429"/>
                  <a:pt x="1304134" y="709479"/>
                  <a:pt x="1335980" y="682808"/>
                </a:cubicBezTo>
                <a:cubicBezTo>
                  <a:pt x="1418578" y="613725"/>
                  <a:pt x="1516415" y="577638"/>
                  <a:pt x="1621514" y="563692"/>
                </a:cubicBezTo>
                <a:cubicBezTo>
                  <a:pt x="1698001" y="553484"/>
                  <a:pt x="1773195" y="569227"/>
                  <a:pt x="1845154" y="596976"/>
                </a:cubicBezTo>
                <a:cubicBezTo>
                  <a:pt x="1925840" y="628347"/>
                  <a:pt x="1999940" y="674556"/>
                  <a:pt x="2063618" y="733201"/>
                </a:cubicBezTo>
                <a:lnTo>
                  <a:pt x="2070806" y="738521"/>
                </a:lnTo>
                <a:cubicBezTo>
                  <a:pt x="2073610" y="734064"/>
                  <a:pt x="2072100" y="731332"/>
                  <a:pt x="2067643" y="729175"/>
                </a:cubicBezTo>
                <a:cubicBezTo>
                  <a:pt x="2068937" y="677058"/>
                  <a:pt x="2073897" y="626809"/>
                  <a:pt x="2103587" y="580514"/>
                </a:cubicBezTo>
                <a:cubicBezTo>
                  <a:pt x="2136223" y="530193"/>
                  <a:pt x="2184603" y="506902"/>
                  <a:pt x="2238950" y="493315"/>
                </a:cubicBezTo>
                <a:cubicBezTo>
                  <a:pt x="2267992" y="486127"/>
                  <a:pt x="2297340" y="482730"/>
                  <a:pt x="2326849" y="482056"/>
                </a:cubicBezTo>
                <a:close/>
                <a:moveTo>
                  <a:pt x="1256402" y="19"/>
                </a:moveTo>
                <a:cubicBezTo>
                  <a:pt x="1259133" y="261"/>
                  <a:pt x="1262189" y="2759"/>
                  <a:pt x="1266897" y="7504"/>
                </a:cubicBezTo>
                <a:cubicBezTo>
                  <a:pt x="1319575" y="59795"/>
                  <a:pt x="1364239" y="119583"/>
                  <a:pt x="1399456" y="184921"/>
                </a:cubicBezTo>
                <a:cubicBezTo>
                  <a:pt x="1476231" y="330348"/>
                  <a:pt x="1469186" y="485048"/>
                  <a:pt x="1323615" y="597120"/>
                </a:cubicBezTo>
                <a:cubicBezTo>
                  <a:pt x="1251729" y="652400"/>
                  <a:pt x="1266106" y="651754"/>
                  <a:pt x="1193141" y="597120"/>
                </a:cubicBezTo>
                <a:cubicBezTo>
                  <a:pt x="1113993" y="538316"/>
                  <a:pt x="1072299" y="459241"/>
                  <a:pt x="1069208" y="377721"/>
                </a:cubicBezTo>
                <a:cubicBezTo>
                  <a:pt x="1069783" y="267734"/>
                  <a:pt x="1108458" y="188803"/>
                  <a:pt x="1160432" y="115478"/>
                </a:cubicBezTo>
                <a:cubicBezTo>
                  <a:pt x="1187318" y="77450"/>
                  <a:pt x="1218445" y="42369"/>
                  <a:pt x="1247847" y="6067"/>
                </a:cubicBezTo>
                <a:cubicBezTo>
                  <a:pt x="1251262" y="1789"/>
                  <a:pt x="1253670" y="-224"/>
                  <a:pt x="1256402" y="19"/>
                </a:cubicBezTo>
                <a:close/>
              </a:path>
            </a:pathLst>
          </a:custGeom>
          <a:solidFill>
            <a:srgbClr val="7BB42D"/>
          </a:solidFill>
          <a:ln w="718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3" name="任意多边形: 形状 442">
            <a:extLst>
              <a:ext uri="{FF2B5EF4-FFF2-40B4-BE49-F238E27FC236}">
                <a16:creationId xmlns:a16="http://schemas.microsoft.com/office/drawing/2014/main" id="{448F13DA-361C-A4A5-2302-6924844BAAB7}"/>
              </a:ext>
            </a:extLst>
          </p:cNvPr>
          <p:cNvSpPr>
            <a:spLocks noChangeAspect="1"/>
          </p:cNvSpPr>
          <p:nvPr/>
        </p:nvSpPr>
        <p:spPr>
          <a:xfrm>
            <a:off x="3886965" y="6164985"/>
            <a:ext cx="328105" cy="315949"/>
          </a:xfrm>
          <a:custGeom>
            <a:avLst/>
            <a:gdLst>
              <a:gd name="connsiteX0" fmla="*/ 1596525 w 2516566"/>
              <a:gd name="connsiteY0" fmla="*/ 867297 h 2423331"/>
              <a:gd name="connsiteX1" fmla="*/ 1689160 w 2516566"/>
              <a:gd name="connsiteY1" fmla="*/ 867845 h 2423331"/>
              <a:gd name="connsiteX2" fmla="*/ 1841776 w 2516566"/>
              <a:gd name="connsiteY2" fmla="*/ 926073 h 2423331"/>
              <a:gd name="connsiteX3" fmla="*/ 1926530 w 2516566"/>
              <a:gd name="connsiteY3" fmla="*/ 1078689 h 2423331"/>
              <a:gd name="connsiteX4" fmla="*/ 1833077 w 2516566"/>
              <a:gd name="connsiteY4" fmla="*/ 1335972 h 2423331"/>
              <a:gd name="connsiteX5" fmla="*/ 1818700 w 2516566"/>
              <a:gd name="connsiteY5" fmla="*/ 1349702 h 2423331"/>
              <a:gd name="connsiteX6" fmla="*/ 1918048 w 2516566"/>
              <a:gd name="connsiteY6" fmla="*/ 1376732 h 2423331"/>
              <a:gd name="connsiteX7" fmla="*/ 1966212 w 2516566"/>
              <a:gd name="connsiteY7" fmla="*/ 1465296 h 2423331"/>
              <a:gd name="connsiteX8" fmla="*/ 1895331 w 2516566"/>
              <a:gd name="connsiteY8" fmla="*/ 1433378 h 2423331"/>
              <a:gd name="connsiteX9" fmla="*/ 1782972 w 2516566"/>
              <a:gd name="connsiteY9" fmla="*/ 1438554 h 2423331"/>
              <a:gd name="connsiteX10" fmla="*/ 1569828 w 2516566"/>
              <a:gd name="connsiteY10" fmla="*/ 1544875 h 2423331"/>
              <a:gd name="connsiteX11" fmla="*/ 1414624 w 2516566"/>
              <a:gd name="connsiteY11" fmla="*/ 1628263 h 2423331"/>
              <a:gd name="connsiteX12" fmla="*/ 1411102 w 2516566"/>
              <a:gd name="connsiteY12" fmla="*/ 1624382 h 2423331"/>
              <a:gd name="connsiteX13" fmla="*/ 1603687 w 2516566"/>
              <a:gd name="connsiteY13" fmla="*/ 1404264 h 2423331"/>
              <a:gd name="connsiteX14" fmla="*/ 1682762 w 2516566"/>
              <a:gd name="connsiteY14" fmla="*/ 1214699 h 2423331"/>
              <a:gd name="connsiteX15" fmla="*/ 1535466 w 2516566"/>
              <a:gd name="connsiteY15" fmla="*/ 1004070 h 2423331"/>
              <a:gd name="connsiteX16" fmla="*/ 1427061 w 2516566"/>
              <a:gd name="connsiteY16" fmla="*/ 993719 h 2423331"/>
              <a:gd name="connsiteX17" fmla="*/ 1509443 w 2516566"/>
              <a:gd name="connsiteY17" fmla="*/ 895378 h 2423331"/>
              <a:gd name="connsiteX18" fmla="*/ 1596525 w 2516566"/>
              <a:gd name="connsiteY18" fmla="*/ 867297 h 2423331"/>
              <a:gd name="connsiteX19" fmla="*/ 885411 w 2516566"/>
              <a:gd name="connsiteY19" fmla="*/ 862886 h 2423331"/>
              <a:gd name="connsiteX20" fmla="*/ 976689 w 2516566"/>
              <a:gd name="connsiteY20" fmla="*/ 880354 h 2423331"/>
              <a:gd name="connsiteX21" fmla="*/ 1090774 w 2516566"/>
              <a:gd name="connsiteY21" fmla="*/ 993360 h 2423331"/>
              <a:gd name="connsiteX22" fmla="*/ 948941 w 2516566"/>
              <a:gd name="connsiteY22" fmla="*/ 1014135 h 2423331"/>
              <a:gd name="connsiteX23" fmla="*/ 840464 w 2516566"/>
              <a:gd name="connsiteY23" fmla="*/ 1250858 h 2423331"/>
              <a:gd name="connsiteX24" fmla="*/ 962672 w 2516566"/>
              <a:gd name="connsiteY24" fmla="*/ 1469754 h 2423331"/>
              <a:gd name="connsiteX25" fmla="*/ 1106445 w 2516566"/>
              <a:gd name="connsiteY25" fmla="*/ 1624454 h 2423331"/>
              <a:gd name="connsiteX26" fmla="*/ 1101844 w 2516566"/>
              <a:gd name="connsiteY26" fmla="*/ 1628336 h 2423331"/>
              <a:gd name="connsiteX27" fmla="*/ 874754 w 2516566"/>
              <a:gd name="connsiteY27" fmla="*/ 1500809 h 2423331"/>
              <a:gd name="connsiteX28" fmla="*/ 659812 w 2516566"/>
              <a:gd name="connsiteY28" fmla="*/ 1428491 h 2423331"/>
              <a:gd name="connsiteX29" fmla="*/ 572829 w 2516566"/>
              <a:gd name="connsiteY29" fmla="*/ 1454873 h 2423331"/>
              <a:gd name="connsiteX30" fmla="*/ 553995 w 2516566"/>
              <a:gd name="connsiteY30" fmla="*/ 1464003 h 2423331"/>
              <a:gd name="connsiteX31" fmla="*/ 697769 w 2516566"/>
              <a:gd name="connsiteY31" fmla="*/ 1351787 h 2423331"/>
              <a:gd name="connsiteX32" fmla="*/ 620850 w 2516566"/>
              <a:gd name="connsiteY32" fmla="*/ 1247623 h 2423331"/>
              <a:gd name="connsiteX33" fmla="*/ 589148 w 2516566"/>
              <a:gd name="connsiteY33" fmla="*/ 1088826 h 2423331"/>
              <a:gd name="connsiteX34" fmla="*/ 635227 w 2516566"/>
              <a:gd name="connsiteY34" fmla="*/ 967481 h 2423331"/>
              <a:gd name="connsiteX35" fmla="*/ 793378 w 2516566"/>
              <a:gd name="connsiteY35" fmla="*/ 871296 h 2423331"/>
              <a:gd name="connsiteX36" fmla="*/ 885411 w 2516566"/>
              <a:gd name="connsiteY36" fmla="*/ 862886 h 2423331"/>
              <a:gd name="connsiteX37" fmla="*/ 2326849 w 2516566"/>
              <a:gd name="connsiteY37" fmla="*/ 482056 h 2423331"/>
              <a:gd name="connsiteX38" fmla="*/ 2415719 w 2516566"/>
              <a:gd name="connsiteY38" fmla="*/ 487133 h 2423331"/>
              <a:gd name="connsiteX39" fmla="*/ 2433260 w 2516566"/>
              <a:gd name="connsiteY39" fmla="*/ 507980 h 2423331"/>
              <a:gd name="connsiteX40" fmla="*/ 2342682 w 2516566"/>
              <a:gd name="connsiteY40" fmla="*/ 736364 h 2423331"/>
              <a:gd name="connsiteX41" fmla="*/ 2142046 w 2516566"/>
              <a:gd name="connsiteY41" fmla="*/ 791358 h 2423331"/>
              <a:gd name="connsiteX42" fmla="*/ 2121199 w 2516566"/>
              <a:gd name="connsiteY42" fmla="*/ 788267 h 2423331"/>
              <a:gd name="connsiteX43" fmla="*/ 2111926 w 2516566"/>
              <a:gd name="connsiteY43" fmla="*/ 785032 h 2423331"/>
              <a:gd name="connsiteX44" fmla="*/ 2117030 w 2516566"/>
              <a:gd name="connsiteY44" fmla="*/ 792076 h 2423331"/>
              <a:gd name="connsiteX45" fmla="*/ 2218318 w 2516566"/>
              <a:gd name="connsiteY45" fmla="*/ 998823 h 2423331"/>
              <a:gd name="connsiteX46" fmla="*/ 2245779 w 2516566"/>
              <a:gd name="connsiteY46" fmla="*/ 1151582 h 2423331"/>
              <a:gd name="connsiteX47" fmla="*/ 2250523 w 2516566"/>
              <a:gd name="connsiteY47" fmla="*/ 1255459 h 2423331"/>
              <a:gd name="connsiteX48" fmla="*/ 2247360 w 2516566"/>
              <a:gd name="connsiteY48" fmla="*/ 1309302 h 2423331"/>
              <a:gd name="connsiteX49" fmla="*/ 2338153 w 2516566"/>
              <a:gd name="connsiteY49" fmla="*/ 1260203 h 2423331"/>
              <a:gd name="connsiteX50" fmla="*/ 2398826 w 2516566"/>
              <a:gd name="connsiteY50" fmla="*/ 1269046 h 2423331"/>
              <a:gd name="connsiteX51" fmla="*/ 2510969 w 2516566"/>
              <a:gd name="connsiteY51" fmla="*/ 1364008 h 2423331"/>
              <a:gd name="connsiteX52" fmla="*/ 2506081 w 2516566"/>
              <a:gd name="connsiteY52" fmla="*/ 1387587 h 2423331"/>
              <a:gd name="connsiteX53" fmla="*/ 2389840 w 2516566"/>
              <a:gd name="connsiteY53" fmla="*/ 1441430 h 2423331"/>
              <a:gd name="connsiteX54" fmla="*/ 2255699 w 2516566"/>
              <a:gd name="connsiteY54" fmla="*/ 1386724 h 2423331"/>
              <a:gd name="connsiteX55" fmla="*/ 2237512 w 2516566"/>
              <a:gd name="connsiteY55" fmla="*/ 1360126 h 2423331"/>
              <a:gd name="connsiteX56" fmla="*/ 2174539 w 2516566"/>
              <a:gd name="connsiteY56" fmla="*/ 1541496 h 2423331"/>
              <a:gd name="connsiteX57" fmla="*/ 1965564 w 2516566"/>
              <a:gd name="connsiteY57" fmla="*/ 1791303 h 2423331"/>
              <a:gd name="connsiteX58" fmla="*/ 1619070 w 2516566"/>
              <a:gd name="connsiteY58" fmla="*/ 2006963 h 2423331"/>
              <a:gd name="connsiteX59" fmla="*/ 1493555 w 2516566"/>
              <a:gd name="connsiteY59" fmla="*/ 2077700 h 2423331"/>
              <a:gd name="connsiteX60" fmla="*/ 1371779 w 2516566"/>
              <a:gd name="connsiteY60" fmla="*/ 2219892 h 2423331"/>
              <a:gd name="connsiteX61" fmla="*/ 1264668 w 2516566"/>
              <a:gd name="connsiteY61" fmla="*/ 2415640 h 2423331"/>
              <a:gd name="connsiteX62" fmla="*/ 1255179 w 2516566"/>
              <a:gd name="connsiteY62" fmla="*/ 2423331 h 2423331"/>
              <a:gd name="connsiteX63" fmla="*/ 1235122 w 2516566"/>
              <a:gd name="connsiteY63" fmla="*/ 2372148 h 2423331"/>
              <a:gd name="connsiteX64" fmla="*/ 1106301 w 2516566"/>
              <a:gd name="connsiteY64" fmla="*/ 2167127 h 2423331"/>
              <a:gd name="connsiteX65" fmla="*/ 990707 w 2516566"/>
              <a:gd name="connsiteY65" fmla="*/ 2051102 h 2423331"/>
              <a:gd name="connsiteX66" fmla="*/ 942112 w 2516566"/>
              <a:gd name="connsiteY66" fmla="*/ 2024792 h 2423331"/>
              <a:gd name="connsiteX67" fmla="*/ 637743 w 2516566"/>
              <a:gd name="connsiteY67" fmla="*/ 1852263 h 2423331"/>
              <a:gd name="connsiteX68" fmla="*/ 471685 w 2516566"/>
              <a:gd name="connsiteY68" fmla="*/ 1721357 h 2423331"/>
              <a:gd name="connsiteX69" fmla="*/ 283629 w 2516566"/>
              <a:gd name="connsiteY69" fmla="*/ 1387299 h 2423331"/>
              <a:gd name="connsiteX70" fmla="*/ 277662 w 2516566"/>
              <a:gd name="connsiteY70" fmla="*/ 1363361 h 2423331"/>
              <a:gd name="connsiteX71" fmla="*/ 216702 w 2516566"/>
              <a:gd name="connsiteY71" fmla="*/ 1427340 h 2423331"/>
              <a:gd name="connsiteX72" fmla="*/ 94495 w 2516566"/>
              <a:gd name="connsiteY72" fmla="*/ 1433235 h 2423331"/>
              <a:gd name="connsiteX73" fmla="*/ 10675 w 2516566"/>
              <a:gd name="connsiteY73" fmla="*/ 1390103 h 2423331"/>
              <a:gd name="connsiteX74" fmla="*/ 7799 w 2516566"/>
              <a:gd name="connsiteY74" fmla="*/ 1361348 h 2423331"/>
              <a:gd name="connsiteX75" fmla="*/ 113545 w 2516566"/>
              <a:gd name="connsiteY75" fmla="*/ 1271490 h 2423331"/>
              <a:gd name="connsiteX76" fmla="*/ 259978 w 2516566"/>
              <a:gd name="connsiteY76" fmla="*/ 1301035 h 2423331"/>
              <a:gd name="connsiteX77" fmla="*/ 268748 w 2516566"/>
              <a:gd name="connsiteY77" fmla="*/ 1309015 h 2423331"/>
              <a:gd name="connsiteX78" fmla="*/ 266879 w 2516566"/>
              <a:gd name="connsiteY78" fmla="*/ 1271993 h 2423331"/>
              <a:gd name="connsiteX79" fmla="*/ 339700 w 2516566"/>
              <a:gd name="connsiteY79" fmla="*/ 890993 h 2423331"/>
              <a:gd name="connsiteX80" fmla="*/ 400013 w 2516566"/>
              <a:gd name="connsiteY80" fmla="*/ 792220 h 2423331"/>
              <a:gd name="connsiteX81" fmla="*/ 405261 w 2516566"/>
              <a:gd name="connsiteY81" fmla="*/ 785032 h 2423331"/>
              <a:gd name="connsiteX82" fmla="*/ 395916 w 2516566"/>
              <a:gd name="connsiteY82" fmla="*/ 788195 h 2423331"/>
              <a:gd name="connsiteX83" fmla="*/ 348830 w 2516566"/>
              <a:gd name="connsiteY83" fmla="*/ 794521 h 2423331"/>
              <a:gd name="connsiteX84" fmla="*/ 140358 w 2516566"/>
              <a:gd name="connsiteY84" fmla="*/ 692585 h 2423331"/>
              <a:gd name="connsiteX85" fmla="*/ 83927 w 2516566"/>
              <a:gd name="connsiteY85" fmla="*/ 515959 h 2423331"/>
              <a:gd name="connsiteX86" fmla="*/ 103840 w 2516566"/>
              <a:gd name="connsiteY86" fmla="*/ 486701 h 2423331"/>
              <a:gd name="connsiteX87" fmla="*/ 275362 w 2516566"/>
              <a:gd name="connsiteY87" fmla="*/ 492740 h 2423331"/>
              <a:gd name="connsiteX88" fmla="*/ 445158 w 2516566"/>
              <a:gd name="connsiteY88" fmla="*/ 673751 h 2423331"/>
              <a:gd name="connsiteX89" fmla="*/ 449543 w 2516566"/>
              <a:gd name="connsiteY89" fmla="*/ 729104 h 2423331"/>
              <a:gd name="connsiteX90" fmla="*/ 446309 w 2516566"/>
              <a:gd name="connsiteY90" fmla="*/ 738377 h 2423331"/>
              <a:gd name="connsiteX91" fmla="*/ 453497 w 2516566"/>
              <a:gd name="connsiteY91" fmla="*/ 733201 h 2423331"/>
              <a:gd name="connsiteX92" fmla="*/ 767786 w 2516566"/>
              <a:gd name="connsiteY92" fmla="*/ 569227 h 2423331"/>
              <a:gd name="connsiteX93" fmla="*/ 1035349 w 2516566"/>
              <a:gd name="connsiteY93" fmla="*/ 599707 h 2423331"/>
              <a:gd name="connsiteX94" fmla="*/ 1181351 w 2516566"/>
              <a:gd name="connsiteY94" fmla="*/ 682808 h 2423331"/>
              <a:gd name="connsiteX95" fmla="*/ 1193284 w 2516566"/>
              <a:gd name="connsiteY95" fmla="*/ 823419 h 2423331"/>
              <a:gd name="connsiteX96" fmla="*/ 1144257 w 2516566"/>
              <a:gd name="connsiteY96" fmla="*/ 868564 h 2423331"/>
              <a:gd name="connsiteX97" fmla="*/ 1124057 w 2516566"/>
              <a:gd name="connsiteY97" fmla="*/ 864395 h 2423331"/>
              <a:gd name="connsiteX98" fmla="*/ 889778 w 2516566"/>
              <a:gd name="connsiteY98" fmla="*/ 718752 h 2423331"/>
              <a:gd name="connsiteX99" fmla="*/ 662113 w 2516566"/>
              <a:gd name="connsiteY99" fmla="*/ 758433 h 2423331"/>
              <a:gd name="connsiteX100" fmla="*/ 450047 w 2516566"/>
              <a:gd name="connsiteY100" fmla="*/ 1022330 h 2423331"/>
              <a:gd name="connsiteX101" fmla="*/ 429343 w 2516566"/>
              <a:gd name="connsiteY101" fmla="*/ 1238781 h 2423331"/>
              <a:gd name="connsiteX102" fmla="*/ 474919 w 2516566"/>
              <a:gd name="connsiteY102" fmla="*/ 1419145 h 2423331"/>
              <a:gd name="connsiteX103" fmla="*/ 593029 w 2516566"/>
              <a:gd name="connsiteY103" fmla="*/ 1598862 h 2423331"/>
              <a:gd name="connsiteX104" fmla="*/ 798482 w 2516566"/>
              <a:gd name="connsiteY104" fmla="*/ 1735447 h 2423331"/>
              <a:gd name="connsiteX105" fmla="*/ 1128011 w 2516566"/>
              <a:gd name="connsiteY105" fmla="*/ 1910132 h 2423331"/>
              <a:gd name="connsiteX106" fmla="*/ 1201264 w 2516566"/>
              <a:gd name="connsiteY106" fmla="*/ 1976411 h 2423331"/>
              <a:gd name="connsiteX107" fmla="*/ 1258773 w 2516566"/>
              <a:gd name="connsiteY107" fmla="*/ 2055487 h 2423331"/>
              <a:gd name="connsiteX108" fmla="*/ 1328144 w 2516566"/>
              <a:gd name="connsiteY108" fmla="*/ 1964766 h 2423331"/>
              <a:gd name="connsiteX109" fmla="*/ 1512390 w 2516566"/>
              <a:gd name="connsiteY109" fmla="*/ 1832638 h 2423331"/>
              <a:gd name="connsiteX110" fmla="*/ 1765000 w 2516566"/>
              <a:gd name="connsiteY110" fmla="*/ 1714097 h 2423331"/>
              <a:gd name="connsiteX111" fmla="*/ 2058586 w 2516566"/>
              <a:gd name="connsiteY111" fmla="*/ 1376804 h 2423331"/>
              <a:gd name="connsiteX112" fmla="*/ 2087700 w 2516566"/>
              <a:gd name="connsiteY112" fmla="*/ 1125200 h 2423331"/>
              <a:gd name="connsiteX113" fmla="*/ 1932496 w 2516566"/>
              <a:gd name="connsiteY113" fmla="*/ 808036 h 2423331"/>
              <a:gd name="connsiteX114" fmla="*/ 1725965 w 2516566"/>
              <a:gd name="connsiteY114" fmla="*/ 723641 h 2423331"/>
              <a:gd name="connsiteX115" fmla="*/ 1638120 w 2516566"/>
              <a:gd name="connsiteY115" fmla="*/ 718824 h 2423331"/>
              <a:gd name="connsiteX116" fmla="*/ 1412036 w 2516566"/>
              <a:gd name="connsiteY116" fmla="*/ 826654 h 2423331"/>
              <a:gd name="connsiteX117" fmla="*/ 1396436 w 2516566"/>
              <a:gd name="connsiteY117" fmla="*/ 853827 h 2423331"/>
              <a:gd name="connsiteX118" fmla="*/ 1364734 w 2516566"/>
              <a:gd name="connsiteY118" fmla="*/ 862741 h 2423331"/>
              <a:gd name="connsiteX119" fmla="*/ 1307225 w 2516566"/>
              <a:gd name="connsiteY119" fmla="*/ 799984 h 2423331"/>
              <a:gd name="connsiteX120" fmla="*/ 1335980 w 2516566"/>
              <a:gd name="connsiteY120" fmla="*/ 682808 h 2423331"/>
              <a:gd name="connsiteX121" fmla="*/ 1621514 w 2516566"/>
              <a:gd name="connsiteY121" fmla="*/ 563692 h 2423331"/>
              <a:gd name="connsiteX122" fmla="*/ 1845154 w 2516566"/>
              <a:gd name="connsiteY122" fmla="*/ 596976 h 2423331"/>
              <a:gd name="connsiteX123" fmla="*/ 2063618 w 2516566"/>
              <a:gd name="connsiteY123" fmla="*/ 733201 h 2423331"/>
              <a:gd name="connsiteX124" fmla="*/ 2070806 w 2516566"/>
              <a:gd name="connsiteY124" fmla="*/ 738521 h 2423331"/>
              <a:gd name="connsiteX125" fmla="*/ 2067643 w 2516566"/>
              <a:gd name="connsiteY125" fmla="*/ 729175 h 2423331"/>
              <a:gd name="connsiteX126" fmla="*/ 2103587 w 2516566"/>
              <a:gd name="connsiteY126" fmla="*/ 580514 h 2423331"/>
              <a:gd name="connsiteX127" fmla="*/ 2238950 w 2516566"/>
              <a:gd name="connsiteY127" fmla="*/ 493315 h 2423331"/>
              <a:gd name="connsiteX128" fmla="*/ 2326849 w 2516566"/>
              <a:gd name="connsiteY128" fmla="*/ 482056 h 2423331"/>
              <a:gd name="connsiteX129" fmla="*/ 1256402 w 2516566"/>
              <a:gd name="connsiteY129" fmla="*/ 19 h 2423331"/>
              <a:gd name="connsiteX130" fmla="*/ 1266897 w 2516566"/>
              <a:gd name="connsiteY130" fmla="*/ 7504 h 2423331"/>
              <a:gd name="connsiteX131" fmla="*/ 1399456 w 2516566"/>
              <a:gd name="connsiteY131" fmla="*/ 184921 h 2423331"/>
              <a:gd name="connsiteX132" fmla="*/ 1323615 w 2516566"/>
              <a:gd name="connsiteY132" fmla="*/ 597120 h 2423331"/>
              <a:gd name="connsiteX133" fmla="*/ 1193141 w 2516566"/>
              <a:gd name="connsiteY133" fmla="*/ 597120 h 2423331"/>
              <a:gd name="connsiteX134" fmla="*/ 1069208 w 2516566"/>
              <a:gd name="connsiteY134" fmla="*/ 377721 h 2423331"/>
              <a:gd name="connsiteX135" fmla="*/ 1160432 w 2516566"/>
              <a:gd name="connsiteY135" fmla="*/ 115478 h 2423331"/>
              <a:gd name="connsiteX136" fmla="*/ 1247847 w 2516566"/>
              <a:gd name="connsiteY136" fmla="*/ 6067 h 2423331"/>
              <a:gd name="connsiteX137" fmla="*/ 1256402 w 2516566"/>
              <a:gd name="connsiteY137" fmla="*/ 19 h 242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2516566" h="2423331">
                <a:moveTo>
                  <a:pt x="1596525" y="867297"/>
                </a:moveTo>
                <a:cubicBezTo>
                  <a:pt x="1626475" y="863424"/>
                  <a:pt x="1657350" y="864323"/>
                  <a:pt x="1689160" y="867845"/>
                </a:cubicBezTo>
                <a:cubicBezTo>
                  <a:pt x="1746166" y="874243"/>
                  <a:pt x="1796415" y="890345"/>
                  <a:pt x="1841776" y="926073"/>
                </a:cubicBezTo>
                <a:cubicBezTo>
                  <a:pt x="1892097" y="965683"/>
                  <a:pt x="1914885" y="1018735"/>
                  <a:pt x="1926530" y="1078689"/>
                </a:cubicBezTo>
                <a:cubicBezTo>
                  <a:pt x="1946874" y="1182853"/>
                  <a:pt x="1896697" y="1261928"/>
                  <a:pt x="1833077" y="1335972"/>
                </a:cubicBezTo>
                <a:cubicBezTo>
                  <a:pt x="1829196" y="1340429"/>
                  <a:pt x="1822582" y="1342513"/>
                  <a:pt x="1818700" y="1349702"/>
                </a:cubicBezTo>
                <a:cubicBezTo>
                  <a:pt x="1853860" y="1347783"/>
                  <a:pt x="1888704" y="1357258"/>
                  <a:pt x="1918048" y="1376732"/>
                </a:cubicBezTo>
                <a:cubicBezTo>
                  <a:pt x="1946802" y="1396644"/>
                  <a:pt x="1960605" y="1427052"/>
                  <a:pt x="1966212" y="1465296"/>
                </a:cubicBezTo>
                <a:cubicBezTo>
                  <a:pt x="1939111" y="1456095"/>
                  <a:pt x="1920420" y="1438482"/>
                  <a:pt x="1895331" y="1433378"/>
                </a:cubicBezTo>
                <a:cubicBezTo>
                  <a:pt x="1857972" y="1426564"/>
                  <a:pt x="1819548" y="1428332"/>
                  <a:pt x="1782972" y="1438554"/>
                </a:cubicBezTo>
                <a:cubicBezTo>
                  <a:pt x="1703897" y="1458036"/>
                  <a:pt x="1637617" y="1502893"/>
                  <a:pt x="1569828" y="1544875"/>
                </a:cubicBezTo>
                <a:cubicBezTo>
                  <a:pt x="1519867" y="1575858"/>
                  <a:pt x="1469834" y="1606985"/>
                  <a:pt x="1414624" y="1628263"/>
                </a:cubicBezTo>
                <a:lnTo>
                  <a:pt x="1411102" y="1624382"/>
                </a:lnTo>
                <a:cubicBezTo>
                  <a:pt x="1480545" y="1555586"/>
                  <a:pt x="1548478" y="1485424"/>
                  <a:pt x="1603687" y="1404264"/>
                </a:cubicBezTo>
                <a:cubicBezTo>
                  <a:pt x="1643081" y="1346395"/>
                  <a:pt x="1677874" y="1285076"/>
                  <a:pt x="1682762" y="1214699"/>
                </a:cubicBezTo>
                <a:cubicBezTo>
                  <a:pt x="1689951" y="1118586"/>
                  <a:pt x="1647250" y="1029303"/>
                  <a:pt x="1535466" y="1004070"/>
                </a:cubicBezTo>
                <a:cubicBezTo>
                  <a:pt x="1500127" y="994812"/>
                  <a:pt x="1463515" y="991318"/>
                  <a:pt x="1427061" y="993719"/>
                </a:cubicBezTo>
                <a:cubicBezTo>
                  <a:pt x="1439282" y="946130"/>
                  <a:pt x="1470193" y="917016"/>
                  <a:pt x="1509443" y="895378"/>
                </a:cubicBezTo>
                <a:cubicBezTo>
                  <a:pt x="1537551" y="879815"/>
                  <a:pt x="1566575" y="871170"/>
                  <a:pt x="1596525" y="867297"/>
                </a:cubicBezTo>
                <a:close/>
                <a:moveTo>
                  <a:pt x="885411" y="862886"/>
                </a:moveTo>
                <a:cubicBezTo>
                  <a:pt x="916125" y="863856"/>
                  <a:pt x="946713" y="869140"/>
                  <a:pt x="976689" y="880354"/>
                </a:cubicBezTo>
                <a:cubicBezTo>
                  <a:pt x="1030461" y="900482"/>
                  <a:pt x="1069495" y="935994"/>
                  <a:pt x="1090774" y="993360"/>
                </a:cubicBezTo>
                <a:cubicBezTo>
                  <a:pt x="1042574" y="990513"/>
                  <a:pt x="994302" y="997587"/>
                  <a:pt x="948941" y="1014135"/>
                </a:cubicBezTo>
                <a:cubicBezTo>
                  <a:pt x="853835" y="1048497"/>
                  <a:pt x="816238" y="1158843"/>
                  <a:pt x="840464" y="1250858"/>
                </a:cubicBezTo>
                <a:cubicBezTo>
                  <a:pt x="862533" y="1334535"/>
                  <a:pt x="910554" y="1402899"/>
                  <a:pt x="962672" y="1469754"/>
                </a:cubicBezTo>
                <a:cubicBezTo>
                  <a:pt x="1005804" y="1525610"/>
                  <a:pt x="1057706" y="1573630"/>
                  <a:pt x="1106445" y="1624454"/>
                </a:cubicBezTo>
                <a:lnTo>
                  <a:pt x="1101844" y="1628336"/>
                </a:lnTo>
                <a:cubicBezTo>
                  <a:pt x="1021187" y="1594549"/>
                  <a:pt x="948941" y="1546026"/>
                  <a:pt x="874754" y="1500809"/>
                </a:cubicBezTo>
                <a:cubicBezTo>
                  <a:pt x="808906" y="1460624"/>
                  <a:pt x="739679" y="1428922"/>
                  <a:pt x="659812" y="1428491"/>
                </a:cubicBezTo>
                <a:cubicBezTo>
                  <a:pt x="628836" y="1428404"/>
                  <a:pt x="598536" y="1437592"/>
                  <a:pt x="572829" y="1454873"/>
                </a:cubicBezTo>
                <a:cubicBezTo>
                  <a:pt x="567089" y="1458920"/>
                  <a:pt x="560727" y="1462004"/>
                  <a:pt x="553995" y="1464003"/>
                </a:cubicBezTo>
                <a:cubicBezTo>
                  <a:pt x="550041" y="1399305"/>
                  <a:pt x="600434" y="1359407"/>
                  <a:pt x="697769" y="1351787"/>
                </a:cubicBezTo>
                <a:cubicBezTo>
                  <a:pt x="668029" y="1320287"/>
                  <a:pt x="642207" y="1285314"/>
                  <a:pt x="620850" y="1247623"/>
                </a:cubicBezTo>
                <a:cubicBezTo>
                  <a:pt x="592742" y="1197734"/>
                  <a:pt x="580449" y="1146982"/>
                  <a:pt x="589148" y="1088826"/>
                </a:cubicBezTo>
                <a:cubicBezTo>
                  <a:pt x="594989" y="1045377"/>
                  <a:pt x="610757" y="1003856"/>
                  <a:pt x="635227" y="967481"/>
                </a:cubicBezTo>
                <a:cubicBezTo>
                  <a:pt x="673327" y="911481"/>
                  <a:pt x="730190" y="883805"/>
                  <a:pt x="793378" y="871296"/>
                </a:cubicBezTo>
                <a:cubicBezTo>
                  <a:pt x="823858" y="865258"/>
                  <a:pt x="854698" y="861915"/>
                  <a:pt x="885411" y="862886"/>
                </a:cubicBezTo>
                <a:close/>
                <a:moveTo>
                  <a:pt x="2326849" y="482056"/>
                </a:moveTo>
                <a:cubicBezTo>
                  <a:pt x="2356359" y="481382"/>
                  <a:pt x="2386030" y="483431"/>
                  <a:pt x="2415719" y="487133"/>
                </a:cubicBezTo>
                <a:cubicBezTo>
                  <a:pt x="2430097" y="488930"/>
                  <a:pt x="2435273" y="495471"/>
                  <a:pt x="2433260" y="507980"/>
                </a:cubicBezTo>
                <a:cubicBezTo>
                  <a:pt x="2419673" y="590650"/>
                  <a:pt x="2402708" y="672313"/>
                  <a:pt x="2342682" y="736364"/>
                </a:cubicBezTo>
                <a:cubicBezTo>
                  <a:pt x="2287473" y="795383"/>
                  <a:pt x="2219181" y="810264"/>
                  <a:pt x="2142046" y="791358"/>
                </a:cubicBezTo>
                <a:cubicBezTo>
                  <a:pt x="2135289" y="789704"/>
                  <a:pt x="2128172" y="789273"/>
                  <a:pt x="2121199" y="788267"/>
                </a:cubicBezTo>
                <a:cubicBezTo>
                  <a:pt x="2119258" y="783810"/>
                  <a:pt x="2116311" y="782300"/>
                  <a:pt x="2111926" y="785032"/>
                </a:cubicBezTo>
                <a:lnTo>
                  <a:pt x="2117030" y="792076"/>
                </a:lnTo>
                <a:cubicBezTo>
                  <a:pt x="2161456" y="855840"/>
                  <a:pt x="2198046" y="923198"/>
                  <a:pt x="2218318" y="998823"/>
                </a:cubicBezTo>
                <a:cubicBezTo>
                  <a:pt x="2232573" y="1048691"/>
                  <a:pt x="2241775" y="1099867"/>
                  <a:pt x="2245779" y="1151582"/>
                </a:cubicBezTo>
                <a:cubicBezTo>
                  <a:pt x="2247864" y="1186232"/>
                  <a:pt x="2249014" y="1220809"/>
                  <a:pt x="2250523" y="1255459"/>
                </a:cubicBezTo>
                <a:cubicBezTo>
                  <a:pt x="2251242" y="1273071"/>
                  <a:pt x="2238878" y="1289246"/>
                  <a:pt x="2247360" y="1309302"/>
                </a:cubicBezTo>
                <a:cubicBezTo>
                  <a:pt x="2273312" y="1284286"/>
                  <a:pt x="2300557" y="1264660"/>
                  <a:pt x="2338153" y="1260203"/>
                </a:cubicBezTo>
                <a:cubicBezTo>
                  <a:pt x="2358799" y="1257809"/>
                  <a:pt x="2379718" y="1260857"/>
                  <a:pt x="2398826" y="1269046"/>
                </a:cubicBezTo>
                <a:cubicBezTo>
                  <a:pt x="2446703" y="1288023"/>
                  <a:pt x="2480489" y="1324183"/>
                  <a:pt x="2510969" y="1364008"/>
                </a:cubicBezTo>
                <a:cubicBezTo>
                  <a:pt x="2518158" y="1373209"/>
                  <a:pt x="2520243" y="1378960"/>
                  <a:pt x="2506081" y="1387587"/>
                </a:cubicBezTo>
                <a:cubicBezTo>
                  <a:pt x="2469275" y="1410231"/>
                  <a:pt x="2432900" y="1430288"/>
                  <a:pt x="2389840" y="1441430"/>
                </a:cubicBezTo>
                <a:cubicBezTo>
                  <a:pt x="2346780" y="1452572"/>
                  <a:pt x="2282369" y="1427053"/>
                  <a:pt x="2255699" y="1386724"/>
                </a:cubicBezTo>
                <a:cubicBezTo>
                  <a:pt x="2250595" y="1379032"/>
                  <a:pt x="2245276" y="1371556"/>
                  <a:pt x="2237512" y="1360126"/>
                </a:cubicBezTo>
                <a:cubicBezTo>
                  <a:pt x="2222775" y="1426118"/>
                  <a:pt x="2204588" y="1486072"/>
                  <a:pt x="2174539" y="1541496"/>
                </a:cubicBezTo>
                <a:cubicBezTo>
                  <a:pt x="2121846" y="1638759"/>
                  <a:pt x="2055926" y="1725167"/>
                  <a:pt x="1965564" y="1791303"/>
                </a:cubicBezTo>
                <a:cubicBezTo>
                  <a:pt x="1855505" y="1871960"/>
                  <a:pt x="1744584" y="1951323"/>
                  <a:pt x="1619070" y="2006963"/>
                </a:cubicBezTo>
                <a:cubicBezTo>
                  <a:pt x="1574716" y="2026589"/>
                  <a:pt x="1530936" y="2044345"/>
                  <a:pt x="1493555" y="2077700"/>
                </a:cubicBezTo>
                <a:cubicBezTo>
                  <a:pt x="1446110" y="2119898"/>
                  <a:pt x="1408082" y="2168996"/>
                  <a:pt x="1371779" y="2219892"/>
                </a:cubicBezTo>
                <a:cubicBezTo>
                  <a:pt x="1327526" y="2280083"/>
                  <a:pt x="1291503" y="2345917"/>
                  <a:pt x="1264668" y="2415640"/>
                </a:cubicBezTo>
                <a:cubicBezTo>
                  <a:pt x="1263518" y="2418731"/>
                  <a:pt x="1263446" y="2422829"/>
                  <a:pt x="1255179" y="2423331"/>
                </a:cubicBezTo>
                <a:cubicBezTo>
                  <a:pt x="1248853" y="2406942"/>
                  <a:pt x="1243389" y="2388826"/>
                  <a:pt x="1235122" y="2372148"/>
                </a:cubicBezTo>
                <a:cubicBezTo>
                  <a:pt x="1199732" y="2299349"/>
                  <a:pt x="1156536" y="2230603"/>
                  <a:pt x="1106301" y="2167127"/>
                </a:cubicBezTo>
                <a:cubicBezTo>
                  <a:pt x="1071580" y="2124355"/>
                  <a:pt x="1035636" y="2083882"/>
                  <a:pt x="990707" y="2051102"/>
                </a:cubicBezTo>
                <a:cubicBezTo>
                  <a:pt x="975669" y="2040340"/>
                  <a:pt x="959343" y="2031498"/>
                  <a:pt x="942112" y="2024792"/>
                </a:cubicBezTo>
                <a:cubicBezTo>
                  <a:pt x="832484" y="1981659"/>
                  <a:pt x="734000" y="1919908"/>
                  <a:pt x="637743" y="1852263"/>
                </a:cubicBezTo>
                <a:cubicBezTo>
                  <a:pt x="579587" y="1811575"/>
                  <a:pt x="521143" y="1772253"/>
                  <a:pt x="471685" y="1721357"/>
                </a:cubicBezTo>
                <a:cubicBezTo>
                  <a:pt x="380888" y="1628350"/>
                  <a:pt x="316050" y="1513173"/>
                  <a:pt x="283629" y="1387299"/>
                </a:cubicBezTo>
                <a:cubicBezTo>
                  <a:pt x="281688" y="1380110"/>
                  <a:pt x="286360" y="1371340"/>
                  <a:pt x="277662" y="1363361"/>
                </a:cubicBezTo>
                <a:cubicBezTo>
                  <a:pt x="259619" y="1387299"/>
                  <a:pt x="243660" y="1412316"/>
                  <a:pt x="216702" y="1427340"/>
                </a:cubicBezTo>
                <a:cubicBezTo>
                  <a:pt x="176517" y="1449841"/>
                  <a:pt x="135398" y="1448259"/>
                  <a:pt x="94495" y="1433235"/>
                </a:cubicBezTo>
                <a:cubicBezTo>
                  <a:pt x="64984" y="1422143"/>
                  <a:pt x="36857" y="1407665"/>
                  <a:pt x="10675" y="1390103"/>
                </a:cubicBezTo>
                <a:cubicBezTo>
                  <a:pt x="-2265" y="1381548"/>
                  <a:pt x="-3703" y="1374647"/>
                  <a:pt x="7799" y="1361348"/>
                </a:cubicBezTo>
                <a:cubicBezTo>
                  <a:pt x="38782" y="1326124"/>
                  <a:pt x="68400" y="1290971"/>
                  <a:pt x="113545" y="1271490"/>
                </a:cubicBezTo>
                <a:cubicBezTo>
                  <a:pt x="170335" y="1246976"/>
                  <a:pt x="217349" y="1260635"/>
                  <a:pt x="259978" y="1301035"/>
                </a:cubicBezTo>
                <a:cubicBezTo>
                  <a:pt x="262494" y="1303479"/>
                  <a:pt x="265154" y="1305780"/>
                  <a:pt x="268748" y="1309015"/>
                </a:cubicBezTo>
                <a:cubicBezTo>
                  <a:pt x="278884" y="1295572"/>
                  <a:pt x="267167" y="1283926"/>
                  <a:pt x="266879" y="1271993"/>
                </a:cubicBezTo>
                <a:cubicBezTo>
                  <a:pt x="263644" y="1139793"/>
                  <a:pt x="281256" y="1011547"/>
                  <a:pt x="339700" y="890993"/>
                </a:cubicBezTo>
                <a:cubicBezTo>
                  <a:pt x="356666" y="856128"/>
                  <a:pt x="379526" y="824929"/>
                  <a:pt x="400013" y="792220"/>
                </a:cubicBezTo>
                <a:lnTo>
                  <a:pt x="405261" y="785032"/>
                </a:lnTo>
                <a:cubicBezTo>
                  <a:pt x="400876" y="782228"/>
                  <a:pt x="398072" y="783738"/>
                  <a:pt x="395916" y="788195"/>
                </a:cubicBezTo>
                <a:cubicBezTo>
                  <a:pt x="380115" y="789424"/>
                  <a:pt x="364396" y="791537"/>
                  <a:pt x="348830" y="794521"/>
                </a:cubicBezTo>
                <a:cubicBezTo>
                  <a:pt x="266376" y="814936"/>
                  <a:pt x="179608" y="763034"/>
                  <a:pt x="140358" y="692585"/>
                </a:cubicBezTo>
                <a:cubicBezTo>
                  <a:pt x="109735" y="637304"/>
                  <a:pt x="94854" y="577566"/>
                  <a:pt x="83927" y="515959"/>
                </a:cubicBezTo>
                <a:cubicBezTo>
                  <a:pt x="81411" y="501582"/>
                  <a:pt x="81411" y="489145"/>
                  <a:pt x="103840" y="486701"/>
                </a:cubicBezTo>
                <a:cubicBezTo>
                  <a:pt x="160963" y="479390"/>
                  <a:pt x="218895" y="481425"/>
                  <a:pt x="275362" y="492740"/>
                </a:cubicBezTo>
                <a:cubicBezTo>
                  <a:pt x="367017" y="512581"/>
                  <a:pt x="435669" y="572175"/>
                  <a:pt x="445158" y="673751"/>
                </a:cubicBezTo>
                <a:cubicBezTo>
                  <a:pt x="446884" y="692226"/>
                  <a:pt x="451053" y="710413"/>
                  <a:pt x="449543" y="729104"/>
                </a:cubicBezTo>
                <a:cubicBezTo>
                  <a:pt x="445086" y="731045"/>
                  <a:pt x="443577" y="733992"/>
                  <a:pt x="446309" y="738377"/>
                </a:cubicBezTo>
                <a:lnTo>
                  <a:pt x="453497" y="733201"/>
                </a:lnTo>
                <a:cubicBezTo>
                  <a:pt x="540933" y="650323"/>
                  <a:pt x="649791" y="593533"/>
                  <a:pt x="767786" y="569227"/>
                </a:cubicBezTo>
                <a:cubicBezTo>
                  <a:pt x="859154" y="549962"/>
                  <a:pt x="948510" y="566999"/>
                  <a:pt x="1035349" y="599707"/>
                </a:cubicBezTo>
                <a:cubicBezTo>
                  <a:pt x="1088200" y="619304"/>
                  <a:pt x="1137514" y="647368"/>
                  <a:pt x="1181351" y="682808"/>
                </a:cubicBezTo>
                <a:cubicBezTo>
                  <a:pt x="1231672" y="723641"/>
                  <a:pt x="1235194" y="775543"/>
                  <a:pt x="1193284" y="823419"/>
                </a:cubicBezTo>
                <a:cubicBezTo>
                  <a:pt x="1179079" y="840636"/>
                  <a:pt x="1162581" y="855826"/>
                  <a:pt x="1144257" y="868564"/>
                </a:cubicBezTo>
                <a:cubicBezTo>
                  <a:pt x="1133762" y="875393"/>
                  <a:pt x="1128802" y="875250"/>
                  <a:pt x="1124057" y="864395"/>
                </a:cubicBezTo>
                <a:cubicBezTo>
                  <a:pt x="1079128" y="762675"/>
                  <a:pt x="995883" y="722131"/>
                  <a:pt x="889778" y="718752"/>
                </a:cubicBezTo>
                <a:cubicBezTo>
                  <a:pt x="811206" y="716308"/>
                  <a:pt x="733640" y="724143"/>
                  <a:pt x="662113" y="758433"/>
                </a:cubicBezTo>
                <a:cubicBezTo>
                  <a:pt x="549969" y="812277"/>
                  <a:pt x="486206" y="906520"/>
                  <a:pt x="450047" y="1022330"/>
                </a:cubicBezTo>
                <a:cubicBezTo>
                  <a:pt x="429016" y="1092427"/>
                  <a:pt x="421982" y="1165974"/>
                  <a:pt x="429343" y="1238781"/>
                </a:cubicBezTo>
                <a:cubicBezTo>
                  <a:pt x="435294" y="1300870"/>
                  <a:pt x="450662" y="1361686"/>
                  <a:pt x="474919" y="1419145"/>
                </a:cubicBezTo>
                <a:cubicBezTo>
                  <a:pt x="502242" y="1486151"/>
                  <a:pt x="542360" y="1547197"/>
                  <a:pt x="593029" y="1598862"/>
                </a:cubicBezTo>
                <a:cubicBezTo>
                  <a:pt x="651200" y="1658269"/>
                  <a:pt x="721196" y="1704802"/>
                  <a:pt x="798482" y="1735447"/>
                </a:cubicBezTo>
                <a:cubicBezTo>
                  <a:pt x="914579" y="1782030"/>
                  <a:pt x="1026363" y="1836879"/>
                  <a:pt x="1128011" y="1910132"/>
                </a:cubicBezTo>
                <a:cubicBezTo>
                  <a:pt x="1154609" y="1929254"/>
                  <a:pt x="1176678" y="1954558"/>
                  <a:pt x="1201264" y="1976411"/>
                </a:cubicBezTo>
                <a:cubicBezTo>
                  <a:pt x="1225849" y="1998265"/>
                  <a:pt x="1240586" y="2025654"/>
                  <a:pt x="1258773" y="2055487"/>
                </a:cubicBezTo>
                <a:cubicBezTo>
                  <a:pt x="1278154" y="2022563"/>
                  <a:pt x="1301445" y="1992097"/>
                  <a:pt x="1328144" y="1964766"/>
                </a:cubicBezTo>
                <a:cubicBezTo>
                  <a:pt x="1382275" y="1910347"/>
                  <a:pt x="1446901" y="1871313"/>
                  <a:pt x="1512390" y="1832638"/>
                </a:cubicBezTo>
                <a:cubicBezTo>
                  <a:pt x="1593047" y="1785408"/>
                  <a:pt x="1682043" y="1756007"/>
                  <a:pt x="1765000" y="1714097"/>
                </a:cubicBezTo>
                <a:cubicBezTo>
                  <a:pt x="1908270" y="1641563"/>
                  <a:pt x="2006036" y="1528701"/>
                  <a:pt x="2058586" y="1376804"/>
                </a:cubicBezTo>
                <a:cubicBezTo>
                  <a:pt x="2087002" y="1296176"/>
                  <a:pt x="2096959" y="1210192"/>
                  <a:pt x="2087700" y="1125200"/>
                </a:cubicBezTo>
                <a:cubicBezTo>
                  <a:pt x="2074041" y="1002345"/>
                  <a:pt x="2030190" y="890921"/>
                  <a:pt x="1932496" y="808036"/>
                </a:cubicBezTo>
                <a:cubicBezTo>
                  <a:pt x="1873405" y="757715"/>
                  <a:pt x="1803100" y="732051"/>
                  <a:pt x="1725965" y="723641"/>
                </a:cubicBezTo>
                <a:cubicBezTo>
                  <a:pt x="1696779" y="720563"/>
                  <a:pt x="1667464" y="718961"/>
                  <a:pt x="1638120" y="718824"/>
                </a:cubicBezTo>
                <a:cubicBezTo>
                  <a:pt x="1544667" y="717961"/>
                  <a:pt x="1466526" y="747579"/>
                  <a:pt x="1412036" y="826654"/>
                </a:cubicBezTo>
                <a:cubicBezTo>
                  <a:pt x="1406141" y="835280"/>
                  <a:pt x="1398234" y="844122"/>
                  <a:pt x="1396436" y="853827"/>
                </a:cubicBezTo>
                <a:cubicBezTo>
                  <a:pt x="1391404" y="880569"/>
                  <a:pt x="1377818" y="874674"/>
                  <a:pt x="1364734" y="862741"/>
                </a:cubicBezTo>
                <a:cubicBezTo>
                  <a:pt x="1343743" y="843619"/>
                  <a:pt x="1321602" y="825576"/>
                  <a:pt x="1307225" y="799984"/>
                </a:cubicBezTo>
                <a:cubicBezTo>
                  <a:pt x="1276817" y="746429"/>
                  <a:pt x="1304134" y="709479"/>
                  <a:pt x="1335980" y="682808"/>
                </a:cubicBezTo>
                <a:cubicBezTo>
                  <a:pt x="1418578" y="613725"/>
                  <a:pt x="1516415" y="577638"/>
                  <a:pt x="1621514" y="563692"/>
                </a:cubicBezTo>
                <a:cubicBezTo>
                  <a:pt x="1698001" y="553484"/>
                  <a:pt x="1773195" y="569227"/>
                  <a:pt x="1845154" y="596976"/>
                </a:cubicBezTo>
                <a:cubicBezTo>
                  <a:pt x="1925840" y="628347"/>
                  <a:pt x="1999940" y="674556"/>
                  <a:pt x="2063618" y="733201"/>
                </a:cubicBezTo>
                <a:lnTo>
                  <a:pt x="2070806" y="738521"/>
                </a:lnTo>
                <a:cubicBezTo>
                  <a:pt x="2073610" y="734064"/>
                  <a:pt x="2072100" y="731332"/>
                  <a:pt x="2067643" y="729175"/>
                </a:cubicBezTo>
                <a:cubicBezTo>
                  <a:pt x="2068937" y="677058"/>
                  <a:pt x="2073897" y="626809"/>
                  <a:pt x="2103587" y="580514"/>
                </a:cubicBezTo>
                <a:cubicBezTo>
                  <a:pt x="2136223" y="530193"/>
                  <a:pt x="2184603" y="506902"/>
                  <a:pt x="2238950" y="493315"/>
                </a:cubicBezTo>
                <a:cubicBezTo>
                  <a:pt x="2267992" y="486127"/>
                  <a:pt x="2297340" y="482730"/>
                  <a:pt x="2326849" y="482056"/>
                </a:cubicBezTo>
                <a:close/>
                <a:moveTo>
                  <a:pt x="1256402" y="19"/>
                </a:moveTo>
                <a:cubicBezTo>
                  <a:pt x="1259133" y="261"/>
                  <a:pt x="1262189" y="2759"/>
                  <a:pt x="1266897" y="7504"/>
                </a:cubicBezTo>
                <a:cubicBezTo>
                  <a:pt x="1319575" y="59795"/>
                  <a:pt x="1364239" y="119583"/>
                  <a:pt x="1399456" y="184921"/>
                </a:cubicBezTo>
                <a:cubicBezTo>
                  <a:pt x="1476231" y="330348"/>
                  <a:pt x="1469186" y="485048"/>
                  <a:pt x="1323615" y="597120"/>
                </a:cubicBezTo>
                <a:cubicBezTo>
                  <a:pt x="1251729" y="652400"/>
                  <a:pt x="1266106" y="651754"/>
                  <a:pt x="1193141" y="597120"/>
                </a:cubicBezTo>
                <a:cubicBezTo>
                  <a:pt x="1113993" y="538316"/>
                  <a:pt x="1072299" y="459241"/>
                  <a:pt x="1069208" y="377721"/>
                </a:cubicBezTo>
                <a:cubicBezTo>
                  <a:pt x="1069783" y="267734"/>
                  <a:pt x="1108458" y="188803"/>
                  <a:pt x="1160432" y="115478"/>
                </a:cubicBezTo>
                <a:cubicBezTo>
                  <a:pt x="1187318" y="77450"/>
                  <a:pt x="1218445" y="42369"/>
                  <a:pt x="1247847" y="6067"/>
                </a:cubicBezTo>
                <a:cubicBezTo>
                  <a:pt x="1251262" y="1789"/>
                  <a:pt x="1253670" y="-224"/>
                  <a:pt x="1256402" y="19"/>
                </a:cubicBezTo>
                <a:close/>
              </a:path>
            </a:pathLst>
          </a:custGeom>
          <a:solidFill>
            <a:srgbClr val="7BB42D"/>
          </a:solidFill>
          <a:ln w="718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479" name="组合 478">
            <a:extLst>
              <a:ext uri="{FF2B5EF4-FFF2-40B4-BE49-F238E27FC236}">
                <a16:creationId xmlns:a16="http://schemas.microsoft.com/office/drawing/2014/main" id="{695DFB80-5502-6968-D5A8-4ACEACCB02A6}"/>
              </a:ext>
            </a:extLst>
          </p:cNvPr>
          <p:cNvGrpSpPr/>
          <p:nvPr/>
        </p:nvGrpSpPr>
        <p:grpSpPr>
          <a:xfrm>
            <a:off x="5400001" y="1080000"/>
            <a:ext cx="900000" cy="1080000"/>
            <a:chOff x="5400001" y="1080000"/>
            <a:chExt cx="900000" cy="1080000"/>
          </a:xfrm>
        </p:grpSpPr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E1B089A9-B32D-DD08-8D59-8B779CC56472}"/>
                </a:ext>
              </a:extLst>
            </p:cNvPr>
            <p:cNvSpPr/>
            <p:nvPr/>
          </p:nvSpPr>
          <p:spPr>
            <a:xfrm>
              <a:off x="5400001" y="108000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6" name="2级件：*稻妻神之眼底框">
              <a:extLst>
                <a:ext uri="{FF2B5EF4-FFF2-40B4-BE49-F238E27FC236}">
                  <a16:creationId xmlns:a16="http://schemas.microsoft.com/office/drawing/2014/main" id="{2ED190B3-990E-0FCC-5284-0AF1D470C9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20224" y="1191707"/>
              <a:ext cx="662726" cy="775057"/>
              <a:chOff x="41935" y="9852"/>
              <a:chExt cx="769557" cy="900000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261" name="任意多边形: 形状 260">
                <a:extLst>
                  <a:ext uri="{FF2B5EF4-FFF2-40B4-BE49-F238E27FC236}">
                    <a16:creationId xmlns:a16="http://schemas.microsoft.com/office/drawing/2014/main" id="{C2918388-F66F-9B95-46B7-39AA63BD8E45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41935" y="95537"/>
                <a:ext cx="769557" cy="677610"/>
              </a:xfrm>
              <a:custGeom>
                <a:avLst/>
                <a:gdLst>
                  <a:gd name="connsiteX0" fmla="*/ 1371080 w 2721080"/>
                  <a:gd name="connsiteY0" fmla="*/ 0 h 2395960"/>
                  <a:gd name="connsiteX1" fmla="*/ 1360540 w 2721080"/>
                  <a:gd name="connsiteY1" fmla="*/ 497 h 2395960"/>
                  <a:gd name="connsiteX2" fmla="*/ 1350000 w 2721080"/>
                  <a:gd name="connsiteY2" fmla="*/ 0 h 2395960"/>
                  <a:gd name="connsiteX3" fmla="*/ 0 w 2721080"/>
                  <a:gd name="connsiteY3" fmla="*/ 1260000 h 2395960"/>
                  <a:gd name="connsiteX4" fmla="*/ 706510 w 2721080"/>
                  <a:gd name="connsiteY4" fmla="*/ 2367925 h 2395960"/>
                  <a:gd name="connsiteX5" fmla="*/ 768864 w 2721080"/>
                  <a:gd name="connsiteY5" fmla="*/ 2395960 h 2395960"/>
                  <a:gd name="connsiteX6" fmla="*/ 696361 w 2721080"/>
                  <a:gd name="connsiteY6" fmla="*/ 2306725 h 2395960"/>
                  <a:gd name="connsiteX7" fmla="*/ 650660 w 2721080"/>
                  <a:gd name="connsiteY7" fmla="*/ 2272551 h 2395960"/>
                  <a:gd name="connsiteX8" fmla="*/ 379235 w 2721080"/>
                  <a:gd name="connsiteY8" fmla="*/ 1943343 h 2395960"/>
                  <a:gd name="connsiteX9" fmla="*/ 347374 w 2721080"/>
                  <a:gd name="connsiteY9" fmla="*/ 1877202 h 2395960"/>
                  <a:gd name="connsiteX10" fmla="*/ 180000 w 2721080"/>
                  <a:gd name="connsiteY10" fmla="*/ 1671204 h 2395960"/>
                  <a:gd name="connsiteX11" fmla="*/ 276187 w 2721080"/>
                  <a:gd name="connsiteY11" fmla="*/ 1671204 h 2395960"/>
                  <a:gd name="connsiteX12" fmla="*/ 267213 w 2721080"/>
                  <a:gd name="connsiteY12" fmla="*/ 1636304 h 2395960"/>
                  <a:gd name="connsiteX13" fmla="*/ 244540 w 2721080"/>
                  <a:gd name="connsiteY13" fmla="*/ 1411391 h 2395960"/>
                  <a:gd name="connsiteX14" fmla="*/ 1360540 w 2721080"/>
                  <a:gd name="connsiteY14" fmla="*/ 295391 h 2395960"/>
                  <a:gd name="connsiteX15" fmla="*/ 2476540 w 2721080"/>
                  <a:gd name="connsiteY15" fmla="*/ 1411391 h 2395960"/>
                  <a:gd name="connsiteX16" fmla="*/ 2453867 w 2721080"/>
                  <a:gd name="connsiteY16" fmla="*/ 1636304 h 2395960"/>
                  <a:gd name="connsiteX17" fmla="*/ 2444893 w 2721080"/>
                  <a:gd name="connsiteY17" fmla="*/ 1671204 h 2395960"/>
                  <a:gd name="connsiteX18" fmla="*/ 2541080 w 2721080"/>
                  <a:gd name="connsiteY18" fmla="*/ 1671204 h 2395960"/>
                  <a:gd name="connsiteX19" fmla="*/ 2373706 w 2721080"/>
                  <a:gd name="connsiteY19" fmla="*/ 1877202 h 2395960"/>
                  <a:gd name="connsiteX20" fmla="*/ 2341845 w 2721080"/>
                  <a:gd name="connsiteY20" fmla="*/ 1943343 h 2395960"/>
                  <a:gd name="connsiteX21" fmla="*/ 2070420 w 2721080"/>
                  <a:gd name="connsiteY21" fmla="*/ 2272551 h 2395960"/>
                  <a:gd name="connsiteX22" fmla="*/ 2024719 w 2721080"/>
                  <a:gd name="connsiteY22" fmla="*/ 2306725 h 2395960"/>
                  <a:gd name="connsiteX23" fmla="*/ 1952216 w 2721080"/>
                  <a:gd name="connsiteY23" fmla="*/ 2395960 h 2395960"/>
                  <a:gd name="connsiteX24" fmla="*/ 2014570 w 2721080"/>
                  <a:gd name="connsiteY24" fmla="*/ 2367925 h 2395960"/>
                  <a:gd name="connsiteX25" fmla="*/ 2721080 w 2721080"/>
                  <a:gd name="connsiteY25" fmla="*/ 1260000 h 2395960"/>
                  <a:gd name="connsiteX26" fmla="*/ 1371080 w 2721080"/>
                  <a:gd name="connsiteY26" fmla="*/ 0 h 239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21080" h="2395960">
                    <a:moveTo>
                      <a:pt x="1371080" y="0"/>
                    </a:moveTo>
                    <a:lnTo>
                      <a:pt x="1360540" y="497"/>
                    </a:lnTo>
                    <a:lnTo>
                      <a:pt x="1350000" y="0"/>
                    </a:lnTo>
                    <a:cubicBezTo>
                      <a:pt x="604416" y="0"/>
                      <a:pt x="0" y="564121"/>
                      <a:pt x="0" y="1260000"/>
                    </a:cubicBezTo>
                    <a:cubicBezTo>
                      <a:pt x="0" y="1738417"/>
                      <a:pt x="285681" y="2154557"/>
                      <a:pt x="706510" y="2367925"/>
                    </a:cubicBezTo>
                    <a:lnTo>
                      <a:pt x="768864" y="2395960"/>
                    </a:lnTo>
                    <a:lnTo>
                      <a:pt x="696361" y="2306725"/>
                    </a:lnTo>
                    <a:lnTo>
                      <a:pt x="650660" y="2272551"/>
                    </a:lnTo>
                    <a:cubicBezTo>
                      <a:pt x="540426" y="2181577"/>
                      <a:pt x="447956" y="2069847"/>
                      <a:pt x="379235" y="1943343"/>
                    </a:cubicBezTo>
                    <a:lnTo>
                      <a:pt x="347374" y="1877202"/>
                    </a:lnTo>
                    <a:lnTo>
                      <a:pt x="180000" y="1671204"/>
                    </a:lnTo>
                    <a:lnTo>
                      <a:pt x="276187" y="1671204"/>
                    </a:lnTo>
                    <a:lnTo>
                      <a:pt x="267213" y="1636304"/>
                    </a:lnTo>
                    <a:cubicBezTo>
                      <a:pt x="252347" y="1563655"/>
                      <a:pt x="244540" y="1488435"/>
                      <a:pt x="244540" y="1411391"/>
                    </a:cubicBezTo>
                    <a:cubicBezTo>
                      <a:pt x="244540" y="795041"/>
                      <a:pt x="744190" y="295391"/>
                      <a:pt x="1360540" y="295391"/>
                    </a:cubicBezTo>
                    <a:cubicBezTo>
                      <a:pt x="1976890" y="295391"/>
                      <a:pt x="2476540" y="795041"/>
                      <a:pt x="2476540" y="1411391"/>
                    </a:cubicBezTo>
                    <a:cubicBezTo>
                      <a:pt x="2476540" y="1488435"/>
                      <a:pt x="2468733" y="1563655"/>
                      <a:pt x="2453867" y="1636304"/>
                    </a:cubicBezTo>
                    <a:lnTo>
                      <a:pt x="2444893" y="1671204"/>
                    </a:lnTo>
                    <a:lnTo>
                      <a:pt x="2541080" y="1671204"/>
                    </a:lnTo>
                    <a:lnTo>
                      <a:pt x="2373706" y="1877202"/>
                    </a:lnTo>
                    <a:lnTo>
                      <a:pt x="2341845" y="1943343"/>
                    </a:lnTo>
                    <a:cubicBezTo>
                      <a:pt x="2273124" y="2069847"/>
                      <a:pt x="2180654" y="2181577"/>
                      <a:pt x="2070420" y="2272551"/>
                    </a:cubicBezTo>
                    <a:lnTo>
                      <a:pt x="2024719" y="2306725"/>
                    </a:lnTo>
                    <a:lnTo>
                      <a:pt x="1952216" y="2395960"/>
                    </a:lnTo>
                    <a:lnTo>
                      <a:pt x="2014570" y="2367925"/>
                    </a:lnTo>
                    <a:cubicBezTo>
                      <a:pt x="2435399" y="2154557"/>
                      <a:pt x="2721080" y="1738417"/>
                      <a:pt x="2721080" y="1260000"/>
                    </a:cubicBezTo>
                    <a:cubicBezTo>
                      <a:pt x="2721080" y="564121"/>
                      <a:pt x="2116664" y="0"/>
                      <a:pt x="137108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2" name="任意多边形: 形状 261">
                <a:extLst>
                  <a:ext uri="{FF2B5EF4-FFF2-40B4-BE49-F238E27FC236}">
                    <a16:creationId xmlns:a16="http://schemas.microsoft.com/office/drawing/2014/main" id="{B93C57F0-1E89-1B18-2DA5-64212D6612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388" y="146443"/>
                <a:ext cx="712688" cy="421732"/>
              </a:xfrm>
              <a:custGeom>
                <a:avLst/>
                <a:gdLst>
                  <a:gd name="connsiteX0" fmla="*/ 1260000 w 2520000"/>
                  <a:gd name="connsiteY0" fmla="*/ 0 h 1491204"/>
                  <a:gd name="connsiteX1" fmla="*/ 2520000 w 2520000"/>
                  <a:gd name="connsiteY1" fmla="*/ 1170000 h 1491204"/>
                  <a:gd name="connsiteX2" fmla="*/ 2494401 w 2520000"/>
                  <a:gd name="connsiteY2" fmla="*/ 1405796 h 1491204"/>
                  <a:gd name="connsiteX3" fmla="*/ 2470751 w 2520000"/>
                  <a:gd name="connsiteY3" fmla="*/ 1491204 h 1491204"/>
                  <a:gd name="connsiteX4" fmla="*/ 2351718 w 2520000"/>
                  <a:gd name="connsiteY4" fmla="*/ 1491204 h 1491204"/>
                  <a:gd name="connsiteX5" fmla="*/ 2360692 w 2520000"/>
                  <a:gd name="connsiteY5" fmla="*/ 1456304 h 1491204"/>
                  <a:gd name="connsiteX6" fmla="*/ 2383365 w 2520000"/>
                  <a:gd name="connsiteY6" fmla="*/ 1231391 h 1491204"/>
                  <a:gd name="connsiteX7" fmla="*/ 1267365 w 2520000"/>
                  <a:gd name="connsiteY7" fmla="*/ 115391 h 1491204"/>
                  <a:gd name="connsiteX8" fmla="*/ 151365 w 2520000"/>
                  <a:gd name="connsiteY8" fmla="*/ 1231391 h 1491204"/>
                  <a:gd name="connsiteX9" fmla="*/ 174038 w 2520000"/>
                  <a:gd name="connsiteY9" fmla="*/ 1456304 h 1491204"/>
                  <a:gd name="connsiteX10" fmla="*/ 183012 w 2520000"/>
                  <a:gd name="connsiteY10" fmla="*/ 1491204 h 1491204"/>
                  <a:gd name="connsiteX11" fmla="*/ 49249 w 2520000"/>
                  <a:gd name="connsiteY11" fmla="*/ 1491204 h 1491204"/>
                  <a:gd name="connsiteX12" fmla="*/ 25599 w 2520000"/>
                  <a:gd name="connsiteY12" fmla="*/ 1405796 h 1491204"/>
                  <a:gd name="connsiteX13" fmla="*/ 0 w 2520000"/>
                  <a:gd name="connsiteY13" fmla="*/ 1170000 h 1491204"/>
                  <a:gd name="connsiteX14" fmla="*/ 1260000 w 2520000"/>
                  <a:gd name="connsiteY14" fmla="*/ 0 h 1491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00" h="1491204">
                    <a:moveTo>
                      <a:pt x="1260000" y="0"/>
                    </a:moveTo>
                    <a:cubicBezTo>
                      <a:pt x="1955879" y="0"/>
                      <a:pt x="2520000" y="523827"/>
                      <a:pt x="2520000" y="1170000"/>
                    </a:cubicBezTo>
                    <a:cubicBezTo>
                      <a:pt x="2520000" y="1250772"/>
                      <a:pt x="2511186" y="1329632"/>
                      <a:pt x="2494401" y="1405796"/>
                    </a:cubicBezTo>
                    <a:lnTo>
                      <a:pt x="2470751" y="1491204"/>
                    </a:lnTo>
                    <a:lnTo>
                      <a:pt x="2351718" y="1491204"/>
                    </a:lnTo>
                    <a:lnTo>
                      <a:pt x="2360692" y="1456304"/>
                    </a:lnTo>
                    <a:cubicBezTo>
                      <a:pt x="2375558" y="1383655"/>
                      <a:pt x="2383365" y="1308435"/>
                      <a:pt x="2383365" y="1231391"/>
                    </a:cubicBezTo>
                    <a:cubicBezTo>
                      <a:pt x="2383365" y="615041"/>
                      <a:pt x="1883715" y="115391"/>
                      <a:pt x="1267365" y="115391"/>
                    </a:cubicBezTo>
                    <a:cubicBezTo>
                      <a:pt x="651015" y="115391"/>
                      <a:pt x="151365" y="615041"/>
                      <a:pt x="151365" y="1231391"/>
                    </a:cubicBezTo>
                    <a:cubicBezTo>
                      <a:pt x="151365" y="1308435"/>
                      <a:pt x="159172" y="1383655"/>
                      <a:pt x="174038" y="1456304"/>
                    </a:cubicBezTo>
                    <a:lnTo>
                      <a:pt x="183012" y="1491204"/>
                    </a:lnTo>
                    <a:lnTo>
                      <a:pt x="49249" y="1491204"/>
                    </a:lnTo>
                    <a:lnTo>
                      <a:pt x="25599" y="1405796"/>
                    </a:lnTo>
                    <a:cubicBezTo>
                      <a:pt x="8815" y="1329632"/>
                      <a:pt x="0" y="1250772"/>
                      <a:pt x="0" y="1170000"/>
                    </a:cubicBezTo>
                    <a:cubicBezTo>
                      <a:pt x="0" y="523827"/>
                      <a:pt x="564121" y="0"/>
                      <a:pt x="126000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3" name="任意多边形: 形状 262">
                <a:extLst>
                  <a:ext uri="{FF2B5EF4-FFF2-40B4-BE49-F238E27FC236}">
                    <a16:creationId xmlns:a16="http://schemas.microsoft.com/office/drawing/2014/main" id="{F760A4E1-0788-5AF2-9A19-DD1043FF2A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120" y="9852"/>
                <a:ext cx="749223" cy="362237"/>
              </a:xfrm>
              <a:custGeom>
                <a:avLst/>
                <a:gdLst>
                  <a:gd name="connsiteX0" fmla="*/ 2334180 w 2649180"/>
                  <a:gd name="connsiteY0" fmla="*/ 650833 h 1280833"/>
                  <a:gd name="connsiteX1" fmla="*/ 2649180 w 2649180"/>
                  <a:gd name="connsiteY1" fmla="*/ 965833 h 1280833"/>
                  <a:gd name="connsiteX2" fmla="*/ 2334180 w 2649180"/>
                  <a:gd name="connsiteY2" fmla="*/ 1280833 h 1280833"/>
                  <a:gd name="connsiteX3" fmla="*/ 2019180 w 2649180"/>
                  <a:gd name="connsiteY3" fmla="*/ 965833 h 1280833"/>
                  <a:gd name="connsiteX4" fmla="*/ 2334180 w 2649180"/>
                  <a:gd name="connsiteY4" fmla="*/ 650833 h 1280833"/>
                  <a:gd name="connsiteX5" fmla="*/ 315000 w 2649180"/>
                  <a:gd name="connsiteY5" fmla="*/ 650833 h 1280833"/>
                  <a:gd name="connsiteX6" fmla="*/ 630000 w 2649180"/>
                  <a:gd name="connsiteY6" fmla="*/ 965833 h 1280833"/>
                  <a:gd name="connsiteX7" fmla="*/ 315000 w 2649180"/>
                  <a:gd name="connsiteY7" fmla="*/ 1280833 h 1280833"/>
                  <a:gd name="connsiteX8" fmla="*/ 0 w 2649180"/>
                  <a:gd name="connsiteY8" fmla="*/ 965833 h 1280833"/>
                  <a:gd name="connsiteX9" fmla="*/ 315000 w 2649180"/>
                  <a:gd name="connsiteY9" fmla="*/ 650833 h 1280833"/>
                  <a:gd name="connsiteX10" fmla="*/ 1324592 w 2649180"/>
                  <a:gd name="connsiteY10" fmla="*/ 0 h 1280833"/>
                  <a:gd name="connsiteX11" fmla="*/ 1729592 w 2649180"/>
                  <a:gd name="connsiteY11" fmla="*/ 405000 h 1280833"/>
                  <a:gd name="connsiteX12" fmla="*/ 1324592 w 2649180"/>
                  <a:gd name="connsiteY12" fmla="*/ 810000 h 1280833"/>
                  <a:gd name="connsiteX13" fmla="*/ 919592 w 2649180"/>
                  <a:gd name="connsiteY13" fmla="*/ 405000 h 1280833"/>
                  <a:gd name="connsiteX14" fmla="*/ 1324592 w 2649180"/>
                  <a:gd name="connsiteY14" fmla="*/ 0 h 1280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49180" h="1280833">
                    <a:moveTo>
                      <a:pt x="2334180" y="650833"/>
                    </a:moveTo>
                    <a:cubicBezTo>
                      <a:pt x="2508150" y="650833"/>
                      <a:pt x="2649180" y="791863"/>
                      <a:pt x="2649180" y="965833"/>
                    </a:cubicBezTo>
                    <a:cubicBezTo>
                      <a:pt x="2649180" y="1139803"/>
                      <a:pt x="2508150" y="1280833"/>
                      <a:pt x="2334180" y="1280833"/>
                    </a:cubicBezTo>
                    <a:cubicBezTo>
                      <a:pt x="2160210" y="1280833"/>
                      <a:pt x="2019180" y="1139803"/>
                      <a:pt x="2019180" y="965833"/>
                    </a:cubicBezTo>
                    <a:cubicBezTo>
                      <a:pt x="2019180" y="791863"/>
                      <a:pt x="2160210" y="650833"/>
                      <a:pt x="2334180" y="650833"/>
                    </a:cubicBezTo>
                    <a:close/>
                    <a:moveTo>
                      <a:pt x="315000" y="650833"/>
                    </a:moveTo>
                    <a:cubicBezTo>
                      <a:pt x="488970" y="650833"/>
                      <a:pt x="630000" y="791863"/>
                      <a:pt x="630000" y="965833"/>
                    </a:cubicBezTo>
                    <a:cubicBezTo>
                      <a:pt x="630000" y="1139803"/>
                      <a:pt x="488970" y="1280833"/>
                      <a:pt x="315000" y="1280833"/>
                    </a:cubicBezTo>
                    <a:cubicBezTo>
                      <a:pt x="141030" y="1280833"/>
                      <a:pt x="0" y="1139803"/>
                      <a:pt x="0" y="965833"/>
                    </a:cubicBezTo>
                    <a:cubicBezTo>
                      <a:pt x="0" y="791863"/>
                      <a:pt x="141030" y="650833"/>
                      <a:pt x="315000" y="650833"/>
                    </a:cubicBezTo>
                    <a:close/>
                    <a:moveTo>
                      <a:pt x="1324592" y="0"/>
                    </a:moveTo>
                    <a:cubicBezTo>
                      <a:pt x="1548267" y="0"/>
                      <a:pt x="1729592" y="181325"/>
                      <a:pt x="1729592" y="405000"/>
                    </a:cubicBezTo>
                    <a:cubicBezTo>
                      <a:pt x="1729592" y="628675"/>
                      <a:pt x="1548267" y="810000"/>
                      <a:pt x="1324592" y="810000"/>
                    </a:cubicBezTo>
                    <a:cubicBezTo>
                      <a:pt x="1100917" y="810000"/>
                      <a:pt x="919592" y="628675"/>
                      <a:pt x="919592" y="405000"/>
                    </a:cubicBezTo>
                    <a:cubicBezTo>
                      <a:pt x="919592" y="181325"/>
                      <a:pt x="1100917" y="0"/>
                      <a:pt x="1324592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任意多边形: 形状 263">
                <a:extLst>
                  <a:ext uri="{FF2B5EF4-FFF2-40B4-BE49-F238E27FC236}">
                    <a16:creationId xmlns:a16="http://schemas.microsoft.com/office/drawing/2014/main" id="{8FA45133-3404-E5CB-DD21-105938F77D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7374" y="50344"/>
                <a:ext cx="152719" cy="152719"/>
              </a:xfrm>
              <a:custGeom>
                <a:avLst/>
                <a:gdLst>
                  <a:gd name="connsiteX0" fmla="*/ 76360 w 152719"/>
                  <a:gd name="connsiteY0" fmla="*/ 0 h 152719"/>
                  <a:gd name="connsiteX1" fmla="*/ 152719 w 152719"/>
                  <a:gd name="connsiteY1" fmla="*/ 76360 h 152719"/>
                  <a:gd name="connsiteX2" fmla="*/ 76360 w 152719"/>
                  <a:gd name="connsiteY2" fmla="*/ 152719 h 152719"/>
                  <a:gd name="connsiteX3" fmla="*/ 0 w 152719"/>
                  <a:gd name="connsiteY3" fmla="*/ 76360 h 152719"/>
                  <a:gd name="connsiteX4" fmla="*/ 76360 w 152719"/>
                  <a:gd name="connsiteY4" fmla="*/ 0 h 152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719" h="152719">
                    <a:moveTo>
                      <a:pt x="76360" y="0"/>
                    </a:moveTo>
                    <a:cubicBezTo>
                      <a:pt x="118532" y="0"/>
                      <a:pt x="152719" y="34187"/>
                      <a:pt x="152719" y="76360"/>
                    </a:cubicBezTo>
                    <a:cubicBezTo>
                      <a:pt x="152719" y="118532"/>
                      <a:pt x="118532" y="152719"/>
                      <a:pt x="76360" y="152719"/>
                    </a:cubicBezTo>
                    <a:cubicBezTo>
                      <a:pt x="34187" y="152719"/>
                      <a:pt x="0" y="118532"/>
                      <a:pt x="0" y="76360"/>
                    </a:cubicBezTo>
                    <a:cubicBezTo>
                      <a:pt x="0" y="34187"/>
                      <a:pt x="34187" y="0"/>
                      <a:pt x="7636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5" name="任意多边形: 形状 264">
                <a:extLst>
                  <a:ext uri="{FF2B5EF4-FFF2-40B4-BE49-F238E27FC236}">
                    <a16:creationId xmlns:a16="http://schemas.microsoft.com/office/drawing/2014/main" id="{237A139D-2FA0-85F3-D265-D1F4DE1F07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713" y="234408"/>
                <a:ext cx="101813" cy="101813"/>
              </a:xfrm>
              <a:custGeom>
                <a:avLst/>
                <a:gdLst>
                  <a:gd name="connsiteX0" fmla="*/ 50906 w 101813"/>
                  <a:gd name="connsiteY0" fmla="*/ 0 h 101813"/>
                  <a:gd name="connsiteX1" fmla="*/ 101813 w 101813"/>
                  <a:gd name="connsiteY1" fmla="*/ 50907 h 101813"/>
                  <a:gd name="connsiteX2" fmla="*/ 50906 w 101813"/>
                  <a:gd name="connsiteY2" fmla="*/ 101813 h 101813"/>
                  <a:gd name="connsiteX3" fmla="*/ 0 w 101813"/>
                  <a:gd name="connsiteY3" fmla="*/ 50907 h 101813"/>
                  <a:gd name="connsiteX4" fmla="*/ 50906 w 101813"/>
                  <a:gd name="connsiteY4" fmla="*/ 0 h 10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13" h="101813">
                    <a:moveTo>
                      <a:pt x="50906" y="0"/>
                    </a:moveTo>
                    <a:cubicBezTo>
                      <a:pt x="79021" y="0"/>
                      <a:pt x="101813" y="22792"/>
                      <a:pt x="101813" y="50907"/>
                    </a:cubicBezTo>
                    <a:cubicBezTo>
                      <a:pt x="101813" y="79021"/>
                      <a:pt x="79021" y="101813"/>
                      <a:pt x="50906" y="101813"/>
                    </a:cubicBezTo>
                    <a:cubicBezTo>
                      <a:pt x="22792" y="101813"/>
                      <a:pt x="0" y="79021"/>
                      <a:pt x="0" y="50907"/>
                    </a:cubicBezTo>
                    <a:cubicBezTo>
                      <a:pt x="0" y="22792"/>
                      <a:pt x="22792" y="0"/>
                      <a:pt x="50906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任意多边形: 形状 265">
                <a:extLst>
                  <a:ext uri="{FF2B5EF4-FFF2-40B4-BE49-F238E27FC236}">
                    <a16:creationId xmlns:a16="http://schemas.microsoft.com/office/drawing/2014/main" id="{86A45D0D-C46D-E532-F6F9-FC8E5CA7DF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9940" y="234408"/>
                <a:ext cx="101813" cy="101813"/>
              </a:xfrm>
              <a:custGeom>
                <a:avLst/>
                <a:gdLst>
                  <a:gd name="connsiteX0" fmla="*/ 50907 w 101813"/>
                  <a:gd name="connsiteY0" fmla="*/ 0 h 101813"/>
                  <a:gd name="connsiteX1" fmla="*/ 101813 w 101813"/>
                  <a:gd name="connsiteY1" fmla="*/ 50907 h 101813"/>
                  <a:gd name="connsiteX2" fmla="*/ 50907 w 101813"/>
                  <a:gd name="connsiteY2" fmla="*/ 101813 h 101813"/>
                  <a:gd name="connsiteX3" fmla="*/ 0 w 101813"/>
                  <a:gd name="connsiteY3" fmla="*/ 50907 h 101813"/>
                  <a:gd name="connsiteX4" fmla="*/ 50907 w 101813"/>
                  <a:gd name="connsiteY4" fmla="*/ 0 h 10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13" h="101813">
                    <a:moveTo>
                      <a:pt x="50907" y="0"/>
                    </a:moveTo>
                    <a:cubicBezTo>
                      <a:pt x="79021" y="0"/>
                      <a:pt x="101813" y="22792"/>
                      <a:pt x="101813" y="50907"/>
                    </a:cubicBezTo>
                    <a:cubicBezTo>
                      <a:pt x="101813" y="79021"/>
                      <a:pt x="79021" y="101813"/>
                      <a:pt x="50907" y="101813"/>
                    </a:cubicBezTo>
                    <a:cubicBezTo>
                      <a:pt x="22792" y="101813"/>
                      <a:pt x="0" y="79021"/>
                      <a:pt x="0" y="50907"/>
                    </a:cubicBezTo>
                    <a:cubicBezTo>
                      <a:pt x="0" y="22792"/>
                      <a:pt x="22792" y="0"/>
                      <a:pt x="50907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67" name="组合 266">
                <a:extLst>
                  <a:ext uri="{FF2B5EF4-FFF2-40B4-BE49-F238E27FC236}">
                    <a16:creationId xmlns:a16="http://schemas.microsoft.com/office/drawing/2014/main" id="{1F9748B0-8730-B134-CE7E-771ACA08C25F}"/>
                  </a:ext>
                </a:extLst>
              </p:cNvPr>
              <p:cNvGrpSpPr/>
              <p:nvPr/>
            </p:nvGrpSpPr>
            <p:grpSpPr>
              <a:xfrm>
                <a:off x="130605" y="569685"/>
                <a:ext cx="592215" cy="340167"/>
                <a:chOff x="1411426" y="3479844"/>
                <a:chExt cx="2094016" cy="1202801"/>
              </a:xfrm>
              <a:grpFill/>
            </p:grpSpPr>
            <p:sp>
              <p:nvSpPr>
                <p:cNvPr id="269" name="任意多边形: 形状 268">
                  <a:extLst>
                    <a:ext uri="{FF2B5EF4-FFF2-40B4-BE49-F238E27FC236}">
                      <a16:creationId xmlns:a16="http://schemas.microsoft.com/office/drawing/2014/main" id="{20800EC9-C5F3-8774-1CCA-ACB9EA33FA52}"/>
                    </a:ext>
                  </a:extLst>
                </p:cNvPr>
                <p:cNvSpPr/>
                <p:nvPr/>
              </p:nvSpPr>
              <p:spPr>
                <a:xfrm flipH="1">
                  <a:off x="1767682" y="3479844"/>
                  <a:ext cx="1737760" cy="1202801"/>
                </a:xfrm>
                <a:custGeom>
                  <a:avLst/>
                  <a:gdLst>
                    <a:gd name="connsiteX0" fmla="*/ 308517 w 1737761"/>
                    <a:gd name="connsiteY0" fmla="*/ 0 h 1202801"/>
                    <a:gd name="connsiteX1" fmla="*/ 1737761 w 1737761"/>
                    <a:gd name="connsiteY1" fmla="*/ 964038 h 1202801"/>
                    <a:gd name="connsiteX2" fmla="*/ 1576713 w 1737761"/>
                    <a:gd name="connsiteY2" fmla="*/ 1202801 h 1202801"/>
                    <a:gd name="connsiteX3" fmla="*/ 203827 w 1737761"/>
                    <a:gd name="connsiteY3" fmla="*/ 276776 h 1202801"/>
                    <a:gd name="connsiteX4" fmla="*/ 203826 w 1737761"/>
                    <a:gd name="connsiteY4" fmla="*/ 276777 h 1202801"/>
                    <a:gd name="connsiteX5" fmla="*/ 25913 w 1737761"/>
                    <a:gd name="connsiteY5" fmla="*/ 156773 h 1202801"/>
                    <a:gd name="connsiteX6" fmla="*/ 0 w 1737761"/>
                    <a:gd name="connsiteY6" fmla="*/ 93621 h 1202801"/>
                    <a:gd name="connsiteX7" fmla="*/ 254115 w 1737761"/>
                    <a:gd name="connsiteY7" fmla="*/ 80655 h 1202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7761" h="1202801">
                      <a:moveTo>
                        <a:pt x="308517" y="0"/>
                      </a:moveTo>
                      <a:lnTo>
                        <a:pt x="1737761" y="964038"/>
                      </a:lnTo>
                      <a:lnTo>
                        <a:pt x="1576713" y="1202801"/>
                      </a:lnTo>
                      <a:lnTo>
                        <a:pt x="203827" y="276776"/>
                      </a:lnTo>
                      <a:lnTo>
                        <a:pt x="203826" y="276777"/>
                      </a:lnTo>
                      <a:lnTo>
                        <a:pt x="25913" y="156773"/>
                      </a:lnTo>
                      <a:lnTo>
                        <a:pt x="0" y="93621"/>
                      </a:lnTo>
                      <a:lnTo>
                        <a:pt x="254115" y="80655"/>
                      </a:lnTo>
                      <a:close/>
                    </a:path>
                  </a:pathLst>
                </a:custGeom>
                <a:grpFill/>
                <a:ln w="1270">
                  <a:noFill/>
                </a:ln>
                <a:effectLst>
                  <a:innerShdw blurRad="38100">
                    <a:prstClr val="black"/>
                  </a:innerShdw>
                </a:effectLst>
                <a:scene3d>
                  <a:camera prst="orthographicFront"/>
                  <a:lightRig rig="brightRoom" dir="t"/>
                </a:scene3d>
                <a:sp3d contourW="6350" prstMaterial="softEdge">
                  <a:bevelT w="2540" h="2540" prst="relaxedInset"/>
                  <a:contourClr>
                    <a:schemeClr val="bg1">
                      <a:lumMod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0" name="任意多边形: 形状 269">
                  <a:extLst>
                    <a:ext uri="{FF2B5EF4-FFF2-40B4-BE49-F238E27FC236}">
                      <a16:creationId xmlns:a16="http://schemas.microsoft.com/office/drawing/2014/main" id="{911F8081-B7E7-7A55-6055-9A29005FB497}"/>
                    </a:ext>
                  </a:extLst>
                </p:cNvPr>
                <p:cNvSpPr/>
                <p:nvPr/>
              </p:nvSpPr>
              <p:spPr>
                <a:xfrm>
                  <a:off x="1411426" y="3479844"/>
                  <a:ext cx="1737760" cy="1202801"/>
                </a:xfrm>
                <a:custGeom>
                  <a:avLst/>
                  <a:gdLst>
                    <a:gd name="connsiteX0" fmla="*/ 308517 w 1737761"/>
                    <a:gd name="connsiteY0" fmla="*/ 0 h 1202801"/>
                    <a:gd name="connsiteX1" fmla="*/ 1737761 w 1737761"/>
                    <a:gd name="connsiteY1" fmla="*/ 964038 h 1202801"/>
                    <a:gd name="connsiteX2" fmla="*/ 1576713 w 1737761"/>
                    <a:gd name="connsiteY2" fmla="*/ 1202801 h 1202801"/>
                    <a:gd name="connsiteX3" fmla="*/ 203827 w 1737761"/>
                    <a:gd name="connsiteY3" fmla="*/ 276776 h 1202801"/>
                    <a:gd name="connsiteX4" fmla="*/ 203826 w 1737761"/>
                    <a:gd name="connsiteY4" fmla="*/ 276777 h 1202801"/>
                    <a:gd name="connsiteX5" fmla="*/ 25913 w 1737761"/>
                    <a:gd name="connsiteY5" fmla="*/ 156773 h 1202801"/>
                    <a:gd name="connsiteX6" fmla="*/ 0 w 1737761"/>
                    <a:gd name="connsiteY6" fmla="*/ 93621 h 1202801"/>
                    <a:gd name="connsiteX7" fmla="*/ 254115 w 1737761"/>
                    <a:gd name="connsiteY7" fmla="*/ 80655 h 1202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7761" h="1202801">
                      <a:moveTo>
                        <a:pt x="308517" y="0"/>
                      </a:moveTo>
                      <a:lnTo>
                        <a:pt x="1737761" y="964038"/>
                      </a:lnTo>
                      <a:lnTo>
                        <a:pt x="1576713" y="1202801"/>
                      </a:lnTo>
                      <a:lnTo>
                        <a:pt x="203827" y="276776"/>
                      </a:lnTo>
                      <a:lnTo>
                        <a:pt x="203826" y="276777"/>
                      </a:lnTo>
                      <a:lnTo>
                        <a:pt x="25913" y="156773"/>
                      </a:lnTo>
                      <a:lnTo>
                        <a:pt x="0" y="93621"/>
                      </a:lnTo>
                      <a:lnTo>
                        <a:pt x="254115" y="80655"/>
                      </a:lnTo>
                      <a:close/>
                    </a:path>
                  </a:pathLst>
                </a:custGeom>
                <a:grpFill/>
                <a:ln w="1270">
                  <a:noFill/>
                </a:ln>
                <a:effectLst>
                  <a:innerShdw blurRad="38100">
                    <a:prstClr val="black"/>
                  </a:innerShdw>
                </a:effectLst>
                <a:scene3d>
                  <a:camera prst="orthographicFront"/>
                  <a:lightRig rig="brightRoom" dir="t"/>
                </a:scene3d>
                <a:sp3d contourW="6350" prstMaterial="softEdge">
                  <a:bevelT w="2540" h="2540" prst="relaxedInset"/>
                  <a:contourClr>
                    <a:schemeClr val="bg1">
                      <a:lumMod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68" name="椭圆 267">
                <a:extLst>
                  <a:ext uri="{FF2B5EF4-FFF2-40B4-BE49-F238E27FC236}">
                    <a16:creationId xmlns:a16="http://schemas.microsoft.com/office/drawing/2014/main" id="{753E5853-D004-9409-F94E-A7B4566FAA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201" y="241286"/>
                <a:ext cx="509063" cy="509064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910619EE-48FD-D34F-BBCB-622E460162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1" y="1413000"/>
              <a:ext cx="395999" cy="396000"/>
            </a:xfrm>
            <a:prstGeom prst="ellipse">
              <a:avLst/>
            </a:prstGeom>
            <a:solidFill>
              <a:srgbClr val="1C72FD"/>
            </a:solidFill>
            <a:ln>
              <a:solidFill>
                <a:srgbClr val="1C72F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B4D70693-8B06-D5F2-9062-81AEECACB8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1" y="1413000"/>
              <a:ext cx="395999" cy="39600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45" name="任意多边形: 形状 444">
              <a:extLst>
                <a:ext uri="{FF2B5EF4-FFF2-40B4-BE49-F238E27FC236}">
                  <a16:creationId xmlns:a16="http://schemas.microsoft.com/office/drawing/2014/main" id="{87E4DC31-7CE8-CD59-3F18-A37CCE43D0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5280" y="1463157"/>
              <a:ext cx="309430" cy="309646"/>
            </a:xfrm>
            <a:custGeom>
              <a:avLst/>
              <a:gdLst>
                <a:gd name="connsiteX0" fmla="*/ 379171 w 2373330"/>
                <a:gd name="connsiteY0" fmla="*/ 1608183 h 2374981"/>
                <a:gd name="connsiteX1" fmla="*/ 497137 w 2373330"/>
                <a:gd name="connsiteY1" fmla="*/ 1726365 h 2374981"/>
                <a:gd name="connsiteX2" fmla="*/ 379890 w 2373330"/>
                <a:gd name="connsiteY2" fmla="*/ 1840880 h 2374981"/>
                <a:gd name="connsiteX3" fmla="*/ 262283 w 2373330"/>
                <a:gd name="connsiteY3" fmla="*/ 1724280 h 2374981"/>
                <a:gd name="connsiteX4" fmla="*/ 379171 w 2373330"/>
                <a:gd name="connsiteY4" fmla="*/ 1608183 h 2374981"/>
                <a:gd name="connsiteX5" fmla="*/ 1166877 w 2373330"/>
                <a:gd name="connsiteY5" fmla="*/ 1331103 h 2374981"/>
                <a:gd name="connsiteX6" fmla="*/ 1366895 w 2373330"/>
                <a:gd name="connsiteY6" fmla="*/ 1373328 h 2374981"/>
                <a:gd name="connsiteX7" fmla="*/ 1553801 w 2373330"/>
                <a:gd name="connsiteY7" fmla="*/ 1550960 h 2374981"/>
                <a:gd name="connsiteX8" fmla="*/ 1577668 w 2373330"/>
                <a:gd name="connsiteY8" fmla="*/ 1725933 h 2374981"/>
                <a:gd name="connsiteX9" fmla="*/ 1497658 w 2373330"/>
                <a:gd name="connsiteY9" fmla="*/ 1844762 h 2374981"/>
                <a:gd name="connsiteX10" fmla="*/ 1274809 w 2373330"/>
                <a:gd name="connsiteY10" fmla="*/ 1729743 h 2374981"/>
                <a:gd name="connsiteX11" fmla="*/ 1212698 w 2373330"/>
                <a:gd name="connsiteY11" fmla="*/ 1623710 h 2374981"/>
                <a:gd name="connsiteX12" fmla="*/ 1073813 w 2373330"/>
                <a:gd name="connsiteY12" fmla="*/ 1608111 h 2374981"/>
                <a:gd name="connsiteX13" fmla="*/ 906460 w 2373330"/>
                <a:gd name="connsiteY13" fmla="*/ 1782867 h 2374981"/>
                <a:gd name="connsiteX14" fmla="*/ 950384 w 2373330"/>
                <a:gd name="connsiteY14" fmla="*/ 1979909 h 2374981"/>
                <a:gd name="connsiteX15" fmla="*/ 1138152 w 2373330"/>
                <a:gd name="connsiteY15" fmla="*/ 2111174 h 2374981"/>
                <a:gd name="connsiteX16" fmla="*/ 1410746 w 2373330"/>
                <a:gd name="connsiteY16" fmla="*/ 2067036 h 2374981"/>
                <a:gd name="connsiteX17" fmla="*/ 1522242 w 2373330"/>
                <a:gd name="connsiteY17" fmla="*/ 1977393 h 2374981"/>
                <a:gd name="connsiteX18" fmla="*/ 1550422 w 2373330"/>
                <a:gd name="connsiteY18" fmla="*/ 1968695 h 2374981"/>
                <a:gd name="connsiteX19" fmla="*/ 1259281 w 2373330"/>
                <a:gd name="connsiteY19" fmla="*/ 2174003 h 2374981"/>
                <a:gd name="connsiteX20" fmla="*/ 1010337 w 2373330"/>
                <a:gd name="connsiteY20" fmla="*/ 2146471 h 2374981"/>
                <a:gd name="connsiteX21" fmla="*/ 764771 w 2373330"/>
                <a:gd name="connsiteY21" fmla="*/ 1838652 h 2374981"/>
                <a:gd name="connsiteX22" fmla="*/ 813079 w 2373330"/>
                <a:gd name="connsiteY22" fmla="*/ 1543916 h 2374981"/>
                <a:gd name="connsiteX23" fmla="*/ 1096745 w 2373330"/>
                <a:gd name="connsiteY23" fmla="*/ 1339829 h 2374981"/>
                <a:gd name="connsiteX24" fmla="*/ 1166877 w 2373330"/>
                <a:gd name="connsiteY24" fmla="*/ 1331103 h 2374981"/>
                <a:gd name="connsiteX25" fmla="*/ 166961 w 2373330"/>
                <a:gd name="connsiteY25" fmla="*/ 1036179 h 2374981"/>
                <a:gd name="connsiteX26" fmla="*/ 334314 w 2373330"/>
                <a:gd name="connsiteY26" fmla="*/ 1207414 h 2374981"/>
                <a:gd name="connsiteX27" fmla="*/ 167896 w 2373330"/>
                <a:gd name="connsiteY27" fmla="*/ 1372753 h 2374981"/>
                <a:gd name="connsiteX28" fmla="*/ 256 w 2373330"/>
                <a:gd name="connsiteY28" fmla="*/ 1202238 h 2374981"/>
                <a:gd name="connsiteX29" fmla="*/ 166961 w 2373330"/>
                <a:gd name="connsiteY29" fmla="*/ 1036179 h 2374981"/>
                <a:gd name="connsiteX30" fmla="*/ 1188830 w 2373330"/>
                <a:gd name="connsiteY30" fmla="*/ 7 h 2374981"/>
                <a:gd name="connsiteX31" fmla="*/ 1929122 w 2373330"/>
                <a:gd name="connsiteY31" fmla="*/ 261240 h 2374981"/>
                <a:gd name="connsiteX32" fmla="*/ 2342328 w 2373330"/>
                <a:gd name="connsiteY32" fmla="*/ 909730 h 2374981"/>
                <a:gd name="connsiteX33" fmla="*/ 2373311 w 2373330"/>
                <a:gd name="connsiteY33" fmla="*/ 1185991 h 2374981"/>
                <a:gd name="connsiteX34" fmla="*/ 2110493 w 2373330"/>
                <a:gd name="connsiteY34" fmla="*/ 1928798 h 2374981"/>
                <a:gd name="connsiteX35" fmla="*/ 1099333 w 2373330"/>
                <a:gd name="connsiteY35" fmla="*/ 2372051 h 2374981"/>
                <a:gd name="connsiteX36" fmla="*/ 714955 w 2373330"/>
                <a:gd name="connsiteY36" fmla="*/ 2276801 h 2374981"/>
                <a:gd name="connsiteX37" fmla="*/ 536819 w 2373330"/>
                <a:gd name="connsiteY37" fmla="*/ 2154594 h 2374981"/>
                <a:gd name="connsiteX38" fmla="*/ 498144 w 2373330"/>
                <a:gd name="connsiteY38" fmla="*/ 2094856 h 2374981"/>
                <a:gd name="connsiteX39" fmla="*/ 496922 w 2373330"/>
                <a:gd name="connsiteY39" fmla="*/ 2079976 h 2374981"/>
                <a:gd name="connsiteX40" fmla="*/ 510580 w 2373330"/>
                <a:gd name="connsiteY40" fmla="*/ 2083067 h 2374981"/>
                <a:gd name="connsiteX41" fmla="*/ 778719 w 2373330"/>
                <a:gd name="connsiteY41" fmla="*/ 2198732 h 2374981"/>
                <a:gd name="connsiteX42" fmla="*/ 998764 w 2373330"/>
                <a:gd name="connsiteY42" fmla="*/ 2250347 h 2374981"/>
                <a:gd name="connsiteX43" fmla="*/ 1187683 w 2373330"/>
                <a:gd name="connsiteY43" fmla="*/ 2259908 h 2374981"/>
                <a:gd name="connsiteX44" fmla="*/ 1576805 w 2373330"/>
                <a:gd name="connsiteY44" fmla="*/ 2122245 h 2374981"/>
                <a:gd name="connsiteX45" fmla="*/ 1811085 w 2373330"/>
                <a:gd name="connsiteY45" fmla="*/ 1739520 h 2374981"/>
                <a:gd name="connsiteX46" fmla="*/ 1767234 w 2373330"/>
                <a:gd name="connsiteY46" fmla="*/ 1377929 h 2374981"/>
                <a:gd name="connsiteX47" fmla="*/ 1617637 w 2373330"/>
                <a:gd name="connsiteY47" fmla="*/ 1164569 h 2374981"/>
                <a:gd name="connsiteX48" fmla="*/ 1303204 w 2373330"/>
                <a:gd name="connsiteY48" fmla="*/ 1006418 h 2374981"/>
                <a:gd name="connsiteX49" fmla="*/ 1114358 w 2373330"/>
                <a:gd name="connsiteY49" fmla="*/ 996714 h 2374981"/>
                <a:gd name="connsiteX50" fmla="*/ 977773 w 2373330"/>
                <a:gd name="connsiteY50" fmla="*/ 1024102 h 2374981"/>
                <a:gd name="connsiteX51" fmla="*/ 779653 w 2373330"/>
                <a:gd name="connsiteY51" fmla="*/ 871127 h 2374981"/>
                <a:gd name="connsiteX52" fmla="*/ 898625 w 2373330"/>
                <a:gd name="connsiteY52" fmla="*/ 711610 h 2374981"/>
                <a:gd name="connsiteX53" fmla="*/ 1104221 w 2373330"/>
                <a:gd name="connsiteY53" fmla="*/ 666968 h 2374981"/>
                <a:gd name="connsiteX54" fmla="*/ 1499024 w 2373330"/>
                <a:gd name="connsiteY54" fmla="*/ 721818 h 2374981"/>
                <a:gd name="connsiteX55" fmla="*/ 1742504 w 2373330"/>
                <a:gd name="connsiteY55" fmla="*/ 872780 h 2374981"/>
                <a:gd name="connsiteX56" fmla="*/ 1927685 w 2373330"/>
                <a:gd name="connsiteY56" fmla="*/ 1119209 h 2374981"/>
                <a:gd name="connsiteX57" fmla="*/ 2002663 w 2373330"/>
                <a:gd name="connsiteY57" fmla="*/ 1367649 h 2374981"/>
                <a:gd name="connsiteX58" fmla="*/ 2011145 w 2373330"/>
                <a:gd name="connsiteY58" fmla="*/ 1572814 h 2374981"/>
                <a:gd name="connsiteX59" fmla="*/ 1953636 w 2373330"/>
                <a:gd name="connsiteY59" fmla="*/ 1807093 h 2374981"/>
                <a:gd name="connsiteX60" fmla="*/ 1761339 w 2373330"/>
                <a:gd name="connsiteY60" fmla="*/ 2083785 h 2374981"/>
                <a:gd name="connsiteX61" fmla="*/ 1723526 w 2373330"/>
                <a:gd name="connsiteY61" fmla="*/ 2117141 h 2374981"/>
                <a:gd name="connsiteX62" fmla="*/ 1696785 w 2373330"/>
                <a:gd name="connsiteY62" fmla="*/ 2147190 h 2374981"/>
                <a:gd name="connsiteX63" fmla="*/ 1727193 w 2373330"/>
                <a:gd name="connsiteY63" fmla="*/ 2121023 h 2374981"/>
                <a:gd name="connsiteX64" fmla="*/ 1847459 w 2373330"/>
                <a:gd name="connsiteY64" fmla="*/ 2026420 h 2374981"/>
                <a:gd name="connsiteX65" fmla="*/ 1986560 w 2373330"/>
                <a:gd name="connsiteY65" fmla="*/ 1859283 h 2374981"/>
                <a:gd name="connsiteX66" fmla="*/ 2131268 w 2373330"/>
                <a:gd name="connsiteY66" fmla="*/ 1483099 h 2374981"/>
                <a:gd name="connsiteX67" fmla="*/ 2139607 w 2373330"/>
                <a:gd name="connsiteY67" fmla="*/ 1259172 h 2374981"/>
                <a:gd name="connsiteX68" fmla="*/ 1948676 w 2373330"/>
                <a:gd name="connsiteY68" fmla="*/ 763656 h 2374981"/>
                <a:gd name="connsiteX69" fmla="*/ 1599953 w 2373330"/>
                <a:gd name="connsiteY69" fmla="*/ 478841 h 2374981"/>
                <a:gd name="connsiteX70" fmla="*/ 1305217 w 2373330"/>
                <a:gd name="connsiteY70" fmla="*/ 393439 h 2374981"/>
                <a:gd name="connsiteX71" fmla="*/ 1172802 w 2373330"/>
                <a:gd name="connsiteY71" fmla="*/ 383375 h 2374981"/>
                <a:gd name="connsiteX72" fmla="*/ 804454 w 2373330"/>
                <a:gd name="connsiteY72" fmla="*/ 467195 h 2374981"/>
                <a:gd name="connsiteX73" fmla="*/ 476146 w 2373330"/>
                <a:gd name="connsiteY73" fmla="*/ 706219 h 2374981"/>
                <a:gd name="connsiteX74" fmla="*/ 406776 w 2373330"/>
                <a:gd name="connsiteY74" fmla="*/ 793418 h 2374981"/>
                <a:gd name="connsiteX75" fmla="*/ 344594 w 2373330"/>
                <a:gd name="connsiteY75" fmla="*/ 836550 h 2374981"/>
                <a:gd name="connsiteX76" fmla="*/ 131593 w 2373330"/>
                <a:gd name="connsiteY76" fmla="*/ 748848 h 2374981"/>
                <a:gd name="connsiteX77" fmla="*/ 158335 w 2373330"/>
                <a:gd name="connsiteY77" fmla="*/ 571575 h 2374981"/>
                <a:gd name="connsiteX78" fmla="*/ 350129 w 2373330"/>
                <a:gd name="connsiteY78" fmla="*/ 331401 h 2374981"/>
                <a:gd name="connsiteX79" fmla="*/ 891940 w 2373330"/>
                <a:gd name="connsiteY79" fmla="*/ 36665 h 2374981"/>
                <a:gd name="connsiteX80" fmla="*/ 1073669 w 2373330"/>
                <a:gd name="connsiteY80" fmla="*/ 5179 h 2374981"/>
                <a:gd name="connsiteX81" fmla="*/ 1188830 w 2373330"/>
                <a:gd name="connsiteY81" fmla="*/ 7 h 237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2373330" h="2374981">
                  <a:moveTo>
                    <a:pt x="379171" y="1608183"/>
                  </a:moveTo>
                  <a:cubicBezTo>
                    <a:pt x="436249" y="1607607"/>
                    <a:pt x="497425" y="1665045"/>
                    <a:pt x="497137" y="1726365"/>
                  </a:cubicBezTo>
                  <a:cubicBezTo>
                    <a:pt x="496849" y="1787684"/>
                    <a:pt x="439628" y="1849722"/>
                    <a:pt x="379890" y="1840880"/>
                  </a:cubicBezTo>
                  <a:cubicBezTo>
                    <a:pt x="321877" y="1850441"/>
                    <a:pt x="261205" y="1782796"/>
                    <a:pt x="262283" y="1724280"/>
                  </a:cubicBezTo>
                  <a:cubicBezTo>
                    <a:pt x="263361" y="1665764"/>
                    <a:pt x="318427" y="1608757"/>
                    <a:pt x="379171" y="1608183"/>
                  </a:cubicBezTo>
                  <a:close/>
                  <a:moveTo>
                    <a:pt x="1166877" y="1331103"/>
                  </a:moveTo>
                  <a:cubicBezTo>
                    <a:pt x="1236057" y="1328377"/>
                    <a:pt x="1302467" y="1343351"/>
                    <a:pt x="1366895" y="1373328"/>
                  </a:cubicBezTo>
                  <a:cubicBezTo>
                    <a:pt x="1447265" y="1409991"/>
                    <a:pt x="1513113" y="1472525"/>
                    <a:pt x="1553801" y="1550960"/>
                  </a:cubicBezTo>
                  <a:cubicBezTo>
                    <a:pt x="1582053" y="1604948"/>
                    <a:pt x="1585862" y="1664757"/>
                    <a:pt x="1577668" y="1725933"/>
                  </a:cubicBezTo>
                  <a:cubicBezTo>
                    <a:pt x="1570479" y="1779920"/>
                    <a:pt x="1547259" y="1822333"/>
                    <a:pt x="1497658" y="1844762"/>
                  </a:cubicBezTo>
                  <a:cubicBezTo>
                    <a:pt x="1405642" y="1886313"/>
                    <a:pt x="1302125" y="1851375"/>
                    <a:pt x="1274809" y="1729743"/>
                  </a:cubicBezTo>
                  <a:cubicBezTo>
                    <a:pt x="1265463" y="1687761"/>
                    <a:pt x="1251158" y="1649877"/>
                    <a:pt x="1212698" y="1623710"/>
                  </a:cubicBezTo>
                  <a:cubicBezTo>
                    <a:pt x="1168200" y="1593517"/>
                    <a:pt x="1122049" y="1595962"/>
                    <a:pt x="1073813" y="1608111"/>
                  </a:cubicBezTo>
                  <a:cubicBezTo>
                    <a:pt x="981510" y="1631402"/>
                    <a:pt x="926589" y="1693296"/>
                    <a:pt x="906460" y="1782867"/>
                  </a:cubicBezTo>
                  <a:cubicBezTo>
                    <a:pt x="890645" y="1853172"/>
                    <a:pt x="912211" y="1920459"/>
                    <a:pt x="950384" y="1979909"/>
                  </a:cubicBezTo>
                  <a:cubicBezTo>
                    <a:pt x="992365" y="2047504"/>
                    <a:pt x="1060226" y="2094942"/>
                    <a:pt x="1138152" y="2111174"/>
                  </a:cubicBezTo>
                  <a:cubicBezTo>
                    <a:pt x="1235486" y="2132740"/>
                    <a:pt x="1325058" y="2114265"/>
                    <a:pt x="1410746" y="2067036"/>
                  </a:cubicBezTo>
                  <a:cubicBezTo>
                    <a:pt x="1452441" y="2043277"/>
                    <a:pt x="1490109" y="2013013"/>
                    <a:pt x="1522242" y="1977393"/>
                  </a:cubicBezTo>
                  <a:cubicBezTo>
                    <a:pt x="1529072" y="1970636"/>
                    <a:pt x="1535254" y="1958918"/>
                    <a:pt x="1550422" y="1968695"/>
                  </a:cubicBezTo>
                  <a:cubicBezTo>
                    <a:pt x="1482346" y="2078969"/>
                    <a:pt x="1387671" y="2150928"/>
                    <a:pt x="1259281" y="2174003"/>
                  </a:cubicBezTo>
                  <a:cubicBezTo>
                    <a:pt x="1174023" y="2189387"/>
                    <a:pt x="1089196" y="2183133"/>
                    <a:pt x="1010337" y="2146471"/>
                  </a:cubicBezTo>
                  <a:cubicBezTo>
                    <a:pt x="878209" y="2085079"/>
                    <a:pt x="792879" y="1982713"/>
                    <a:pt x="764771" y="1838652"/>
                  </a:cubicBezTo>
                  <a:cubicBezTo>
                    <a:pt x="744644" y="1735710"/>
                    <a:pt x="758301" y="1634852"/>
                    <a:pt x="813079" y="1543916"/>
                  </a:cubicBezTo>
                  <a:cubicBezTo>
                    <a:pt x="877777" y="1436085"/>
                    <a:pt x="971230" y="1365996"/>
                    <a:pt x="1096745" y="1339829"/>
                  </a:cubicBezTo>
                  <a:cubicBezTo>
                    <a:pt x="1120450" y="1334887"/>
                    <a:pt x="1143817" y="1332011"/>
                    <a:pt x="1166877" y="1331103"/>
                  </a:cubicBezTo>
                  <a:close/>
                  <a:moveTo>
                    <a:pt x="166961" y="1036179"/>
                  </a:moveTo>
                  <a:cubicBezTo>
                    <a:pt x="260055" y="1036179"/>
                    <a:pt x="333595" y="1106556"/>
                    <a:pt x="334314" y="1207414"/>
                  </a:cubicBezTo>
                  <a:cubicBezTo>
                    <a:pt x="334817" y="1284261"/>
                    <a:pt x="266524" y="1372178"/>
                    <a:pt x="167896" y="1372753"/>
                  </a:cubicBezTo>
                  <a:cubicBezTo>
                    <a:pt x="79547" y="1373328"/>
                    <a:pt x="-5280" y="1298782"/>
                    <a:pt x="256" y="1202238"/>
                  </a:cubicBezTo>
                  <a:cubicBezTo>
                    <a:pt x="-1110" y="1107491"/>
                    <a:pt x="73868" y="1036179"/>
                    <a:pt x="166961" y="1036179"/>
                  </a:cubicBezTo>
                  <a:close/>
                  <a:moveTo>
                    <a:pt x="1188830" y="7"/>
                  </a:moveTo>
                  <a:cubicBezTo>
                    <a:pt x="1456862" y="950"/>
                    <a:pt x="1718090" y="92350"/>
                    <a:pt x="1929122" y="261240"/>
                  </a:cubicBezTo>
                  <a:cubicBezTo>
                    <a:pt x="2134934" y="425609"/>
                    <a:pt x="2280290" y="653735"/>
                    <a:pt x="2342328" y="909730"/>
                  </a:cubicBezTo>
                  <a:cubicBezTo>
                    <a:pt x="2363103" y="1000351"/>
                    <a:pt x="2373455" y="1093027"/>
                    <a:pt x="2373311" y="1185991"/>
                  </a:cubicBezTo>
                  <a:cubicBezTo>
                    <a:pt x="2374892" y="1456652"/>
                    <a:pt x="2281943" y="1719377"/>
                    <a:pt x="2110493" y="1928798"/>
                  </a:cubicBezTo>
                  <a:cubicBezTo>
                    <a:pt x="1866725" y="2233727"/>
                    <a:pt x="1488744" y="2399426"/>
                    <a:pt x="1099333" y="2372051"/>
                  </a:cubicBezTo>
                  <a:cubicBezTo>
                    <a:pt x="966271" y="2363497"/>
                    <a:pt x="836731" y="2334455"/>
                    <a:pt x="714955" y="2276801"/>
                  </a:cubicBezTo>
                  <a:cubicBezTo>
                    <a:pt x="648963" y="2245531"/>
                    <a:pt x="587428" y="2208294"/>
                    <a:pt x="536819" y="2154594"/>
                  </a:cubicBezTo>
                  <a:cubicBezTo>
                    <a:pt x="521076" y="2136687"/>
                    <a:pt x="508065" y="2116559"/>
                    <a:pt x="498144" y="2094856"/>
                  </a:cubicBezTo>
                  <a:cubicBezTo>
                    <a:pt x="495556" y="2089752"/>
                    <a:pt x="493040" y="2084433"/>
                    <a:pt x="496922" y="2079976"/>
                  </a:cubicBezTo>
                  <a:cubicBezTo>
                    <a:pt x="502026" y="2074152"/>
                    <a:pt x="506842" y="2080694"/>
                    <a:pt x="510580" y="2083067"/>
                  </a:cubicBezTo>
                  <a:cubicBezTo>
                    <a:pt x="593897" y="2135544"/>
                    <a:pt x="688140" y="2163508"/>
                    <a:pt x="778719" y="2198732"/>
                  </a:cubicBezTo>
                  <a:cubicBezTo>
                    <a:pt x="848736" y="2225978"/>
                    <a:pt x="923930" y="2238558"/>
                    <a:pt x="998764" y="2250347"/>
                  </a:cubicBezTo>
                  <a:cubicBezTo>
                    <a:pt x="1061233" y="2259908"/>
                    <a:pt x="1124566" y="2263114"/>
                    <a:pt x="1187683" y="2259908"/>
                  </a:cubicBezTo>
                  <a:cubicBezTo>
                    <a:pt x="1330953" y="2253438"/>
                    <a:pt x="1463512" y="2213469"/>
                    <a:pt x="1576805" y="2122245"/>
                  </a:cubicBezTo>
                  <a:cubicBezTo>
                    <a:pt x="1697863" y="2026527"/>
                    <a:pt x="1780892" y="1890863"/>
                    <a:pt x="1811085" y="1739520"/>
                  </a:cubicBezTo>
                  <a:cubicBezTo>
                    <a:pt x="1836892" y="1615443"/>
                    <a:pt x="1819208" y="1494170"/>
                    <a:pt x="1767234" y="1377929"/>
                  </a:cubicBezTo>
                  <a:cubicBezTo>
                    <a:pt x="1732296" y="1297430"/>
                    <a:pt x="1681401" y="1224846"/>
                    <a:pt x="1617637" y="1164569"/>
                  </a:cubicBezTo>
                  <a:cubicBezTo>
                    <a:pt x="1528497" y="1081396"/>
                    <a:pt x="1421746" y="1032513"/>
                    <a:pt x="1303204" y="1006418"/>
                  </a:cubicBezTo>
                  <a:cubicBezTo>
                    <a:pt x="1240591" y="992759"/>
                    <a:pt x="1177331" y="994485"/>
                    <a:pt x="1114358" y="996714"/>
                  </a:cubicBezTo>
                  <a:cubicBezTo>
                    <a:pt x="1067847" y="998367"/>
                    <a:pt x="1022343" y="1011594"/>
                    <a:pt x="977773" y="1024102"/>
                  </a:cubicBezTo>
                  <a:cubicBezTo>
                    <a:pt x="854846" y="1058320"/>
                    <a:pt x="781881" y="971984"/>
                    <a:pt x="779653" y="871127"/>
                  </a:cubicBezTo>
                  <a:cubicBezTo>
                    <a:pt x="777856" y="791117"/>
                    <a:pt x="826092" y="738209"/>
                    <a:pt x="898625" y="711610"/>
                  </a:cubicBezTo>
                  <a:cubicBezTo>
                    <a:pt x="965049" y="688190"/>
                    <a:pt x="1034060" y="673194"/>
                    <a:pt x="1104221" y="666968"/>
                  </a:cubicBezTo>
                  <a:cubicBezTo>
                    <a:pt x="1238290" y="652836"/>
                    <a:pt x="1373869" y="671670"/>
                    <a:pt x="1499024" y="721818"/>
                  </a:cubicBezTo>
                  <a:cubicBezTo>
                    <a:pt x="1588523" y="757187"/>
                    <a:pt x="1671049" y="808320"/>
                    <a:pt x="1742504" y="872780"/>
                  </a:cubicBezTo>
                  <a:cubicBezTo>
                    <a:pt x="1819783" y="941993"/>
                    <a:pt x="1882684" y="1025727"/>
                    <a:pt x="1927685" y="1119209"/>
                  </a:cubicBezTo>
                  <a:cubicBezTo>
                    <a:pt x="1964923" y="1197810"/>
                    <a:pt x="1990226" y="1281558"/>
                    <a:pt x="2002663" y="1367649"/>
                  </a:cubicBezTo>
                  <a:cubicBezTo>
                    <a:pt x="2012799" y="1435539"/>
                    <a:pt x="2015674" y="1504321"/>
                    <a:pt x="2011145" y="1572814"/>
                  </a:cubicBezTo>
                  <a:cubicBezTo>
                    <a:pt x="2006114" y="1653716"/>
                    <a:pt x="1986704" y="1733071"/>
                    <a:pt x="1953636" y="1807093"/>
                  </a:cubicBezTo>
                  <a:cubicBezTo>
                    <a:pt x="1908635" y="1911214"/>
                    <a:pt x="1843218" y="2005292"/>
                    <a:pt x="1761339" y="2083785"/>
                  </a:cubicBezTo>
                  <a:cubicBezTo>
                    <a:pt x="1749190" y="2095359"/>
                    <a:pt x="1736178" y="2106070"/>
                    <a:pt x="1723526" y="2117141"/>
                  </a:cubicBezTo>
                  <a:cubicBezTo>
                    <a:pt x="1716841" y="2126702"/>
                    <a:pt x="1700307" y="2126342"/>
                    <a:pt x="1696785" y="2147190"/>
                  </a:cubicBezTo>
                  <a:cubicBezTo>
                    <a:pt x="1707280" y="2133459"/>
                    <a:pt x="1721154" y="2132740"/>
                    <a:pt x="1727193" y="2121023"/>
                  </a:cubicBezTo>
                  <a:cubicBezTo>
                    <a:pt x="1773416" y="2097300"/>
                    <a:pt x="1811516" y="2062291"/>
                    <a:pt x="1847459" y="2026420"/>
                  </a:cubicBezTo>
                  <a:cubicBezTo>
                    <a:pt x="1899793" y="1975934"/>
                    <a:pt x="1946375" y="1919891"/>
                    <a:pt x="1986560" y="1859283"/>
                  </a:cubicBezTo>
                  <a:cubicBezTo>
                    <a:pt x="2060747" y="1745486"/>
                    <a:pt x="2110062" y="1617290"/>
                    <a:pt x="2131268" y="1483099"/>
                  </a:cubicBezTo>
                  <a:cubicBezTo>
                    <a:pt x="2142914" y="1409056"/>
                    <a:pt x="2145717" y="1333884"/>
                    <a:pt x="2139607" y="1259172"/>
                  </a:cubicBezTo>
                  <a:cubicBezTo>
                    <a:pt x="2126236" y="1078779"/>
                    <a:pt x="2059813" y="906380"/>
                    <a:pt x="1948676" y="763656"/>
                  </a:cubicBezTo>
                  <a:cubicBezTo>
                    <a:pt x="1854289" y="642024"/>
                    <a:pt x="1740204" y="544617"/>
                    <a:pt x="1599953" y="478841"/>
                  </a:cubicBezTo>
                  <a:cubicBezTo>
                    <a:pt x="1507219" y="434005"/>
                    <a:pt x="1407584" y="405128"/>
                    <a:pt x="1305217" y="393439"/>
                  </a:cubicBezTo>
                  <a:cubicBezTo>
                    <a:pt x="1261079" y="388767"/>
                    <a:pt x="1217084" y="381003"/>
                    <a:pt x="1172802" y="383375"/>
                  </a:cubicBezTo>
                  <a:cubicBezTo>
                    <a:pt x="1045346" y="390564"/>
                    <a:pt x="922060" y="414287"/>
                    <a:pt x="804454" y="467195"/>
                  </a:cubicBezTo>
                  <a:cubicBezTo>
                    <a:pt x="679874" y="523634"/>
                    <a:pt x="568162" y="604974"/>
                    <a:pt x="476146" y="706219"/>
                  </a:cubicBezTo>
                  <a:cubicBezTo>
                    <a:pt x="450411" y="733112"/>
                    <a:pt x="427192" y="762298"/>
                    <a:pt x="406776" y="793418"/>
                  </a:cubicBezTo>
                  <a:cubicBezTo>
                    <a:pt x="393190" y="816026"/>
                    <a:pt x="370545" y="831726"/>
                    <a:pt x="344594" y="836550"/>
                  </a:cubicBezTo>
                  <a:cubicBezTo>
                    <a:pt x="263578" y="853371"/>
                    <a:pt x="165380" y="825048"/>
                    <a:pt x="131593" y="748848"/>
                  </a:cubicBezTo>
                  <a:cubicBezTo>
                    <a:pt x="102839" y="683287"/>
                    <a:pt x="125699" y="627071"/>
                    <a:pt x="158335" y="571575"/>
                  </a:cubicBezTo>
                  <a:cubicBezTo>
                    <a:pt x="210238" y="482601"/>
                    <a:pt x="274864" y="401685"/>
                    <a:pt x="350129" y="331401"/>
                  </a:cubicBezTo>
                  <a:cubicBezTo>
                    <a:pt x="503176" y="189303"/>
                    <a:pt x="689507" y="87949"/>
                    <a:pt x="891940" y="36665"/>
                  </a:cubicBezTo>
                  <a:cubicBezTo>
                    <a:pt x="951678" y="21770"/>
                    <a:pt x="1012423" y="11246"/>
                    <a:pt x="1073669" y="5179"/>
                  </a:cubicBezTo>
                  <a:cubicBezTo>
                    <a:pt x="1112111" y="1584"/>
                    <a:pt x="1150540" y="-128"/>
                    <a:pt x="1188830" y="7"/>
                  </a:cubicBezTo>
                  <a:close/>
                </a:path>
              </a:pathLst>
            </a:custGeom>
            <a:solidFill>
              <a:srgbClr val="1C72FD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80" name="组合 479">
            <a:extLst>
              <a:ext uri="{FF2B5EF4-FFF2-40B4-BE49-F238E27FC236}">
                <a16:creationId xmlns:a16="http://schemas.microsoft.com/office/drawing/2014/main" id="{F84F3F5A-3519-7FF0-F998-073B06BC1522}"/>
              </a:ext>
            </a:extLst>
          </p:cNvPr>
          <p:cNvGrpSpPr/>
          <p:nvPr/>
        </p:nvGrpSpPr>
        <p:grpSpPr>
          <a:xfrm>
            <a:off x="5400001" y="3240000"/>
            <a:ext cx="900000" cy="1080000"/>
            <a:chOff x="5400001" y="3240000"/>
            <a:chExt cx="900000" cy="1080000"/>
          </a:xfrm>
        </p:grpSpPr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3062349A-24ED-4BB5-3D3B-9DB1B586B7B8}"/>
                </a:ext>
              </a:extLst>
            </p:cNvPr>
            <p:cNvSpPr/>
            <p:nvPr/>
          </p:nvSpPr>
          <p:spPr>
            <a:xfrm>
              <a:off x="5400001" y="324000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2级件：*蒙德神之眼底框">
              <a:extLst>
                <a:ext uri="{FF2B5EF4-FFF2-40B4-BE49-F238E27FC236}">
                  <a16:creationId xmlns:a16="http://schemas.microsoft.com/office/drawing/2014/main" id="{91945826-9938-1C27-1241-08EAF7F6A1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95051" y="3426309"/>
              <a:ext cx="709896" cy="725322"/>
            </a:xfrm>
            <a:custGeom>
              <a:avLst/>
              <a:gdLst>
                <a:gd name="connsiteX0" fmla="*/ 1406844 w 2813690"/>
                <a:gd name="connsiteY0" fmla="*/ 2605411 h 2874832"/>
                <a:gd name="connsiteX1" fmla="*/ 1462247 w 2813690"/>
                <a:gd name="connsiteY1" fmla="*/ 2608209 h 2874832"/>
                <a:gd name="connsiteX2" fmla="*/ 1487813 w 2813690"/>
                <a:gd name="connsiteY2" fmla="*/ 2629303 h 2874832"/>
                <a:gd name="connsiteX3" fmla="*/ 1548323 w 2813690"/>
                <a:gd name="connsiteY3" fmla="*/ 2702641 h 2874832"/>
                <a:gd name="connsiteX4" fmla="*/ 1529460 w 2813690"/>
                <a:gd name="connsiteY4" fmla="*/ 2718204 h 2874832"/>
                <a:gd name="connsiteX5" fmla="*/ 1419562 w 2813690"/>
                <a:gd name="connsiteY5" fmla="*/ 2851402 h 2874832"/>
                <a:gd name="connsiteX6" fmla="*/ 1406845 w 2813690"/>
                <a:gd name="connsiteY6" fmla="*/ 2874832 h 2874832"/>
                <a:gd name="connsiteX7" fmla="*/ 1394127 w 2813690"/>
                <a:gd name="connsiteY7" fmla="*/ 2851402 h 2874832"/>
                <a:gd name="connsiteX8" fmla="*/ 1284229 w 2813690"/>
                <a:gd name="connsiteY8" fmla="*/ 2718204 h 2874832"/>
                <a:gd name="connsiteX9" fmla="*/ 1265373 w 2813690"/>
                <a:gd name="connsiteY9" fmla="*/ 2702646 h 2874832"/>
                <a:gd name="connsiteX10" fmla="*/ 1325886 w 2813690"/>
                <a:gd name="connsiteY10" fmla="*/ 2629303 h 2874832"/>
                <a:gd name="connsiteX11" fmla="*/ 1351454 w 2813690"/>
                <a:gd name="connsiteY11" fmla="*/ 2608208 h 2874832"/>
                <a:gd name="connsiteX12" fmla="*/ 1588849 w 2813690"/>
                <a:gd name="connsiteY12" fmla="*/ 2380296 h 2874832"/>
                <a:gd name="connsiteX13" fmla="*/ 1678498 w 2813690"/>
                <a:gd name="connsiteY13" fmla="*/ 2488951 h 2874832"/>
                <a:gd name="connsiteX14" fmla="*/ 1794890 w 2813690"/>
                <a:gd name="connsiteY14" fmla="*/ 2584983 h 2874832"/>
                <a:gd name="connsiteX15" fmla="*/ 1743717 w 2813690"/>
                <a:gd name="connsiteY15" fmla="*/ 2592793 h 2874832"/>
                <a:gd name="connsiteX16" fmla="*/ 1615648 w 2813690"/>
                <a:gd name="connsiteY16" fmla="*/ 2629120 h 2874832"/>
                <a:gd name="connsiteX17" fmla="*/ 1569720 w 2813690"/>
                <a:gd name="connsiteY17" fmla="*/ 2649872 h 2874832"/>
                <a:gd name="connsiteX18" fmla="*/ 1444046 w 2813690"/>
                <a:gd name="connsiteY18" fmla="*/ 2546181 h 2874832"/>
                <a:gd name="connsiteX19" fmla="*/ 1429258 w 2813690"/>
                <a:gd name="connsiteY19" fmla="*/ 2537197 h 2874832"/>
                <a:gd name="connsiteX20" fmla="*/ 1435072 w 2813690"/>
                <a:gd name="connsiteY20" fmla="*/ 2528807 h 2874832"/>
                <a:gd name="connsiteX21" fmla="*/ 1506719 w 2813690"/>
                <a:gd name="connsiteY21" fmla="*/ 2448059 h 2874832"/>
                <a:gd name="connsiteX22" fmla="*/ 1224841 w 2813690"/>
                <a:gd name="connsiteY22" fmla="*/ 2380296 h 2874832"/>
                <a:gd name="connsiteX23" fmla="*/ 1306971 w 2813690"/>
                <a:gd name="connsiteY23" fmla="*/ 2448059 h 2874832"/>
                <a:gd name="connsiteX24" fmla="*/ 1378618 w 2813690"/>
                <a:gd name="connsiteY24" fmla="*/ 2528807 h 2874832"/>
                <a:gd name="connsiteX25" fmla="*/ 1384432 w 2813690"/>
                <a:gd name="connsiteY25" fmla="*/ 2537197 h 2874832"/>
                <a:gd name="connsiteX26" fmla="*/ 1369644 w 2813690"/>
                <a:gd name="connsiteY26" fmla="*/ 2546181 h 2874832"/>
                <a:gd name="connsiteX27" fmla="*/ 1243970 w 2813690"/>
                <a:gd name="connsiteY27" fmla="*/ 2649872 h 2874832"/>
                <a:gd name="connsiteX28" fmla="*/ 1198042 w 2813690"/>
                <a:gd name="connsiteY28" fmla="*/ 2629120 h 2874832"/>
                <a:gd name="connsiteX29" fmla="*/ 1069973 w 2813690"/>
                <a:gd name="connsiteY29" fmla="*/ 2592793 h 2874832"/>
                <a:gd name="connsiteX30" fmla="*/ 1018800 w 2813690"/>
                <a:gd name="connsiteY30" fmla="*/ 2584983 h 2874832"/>
                <a:gd name="connsiteX31" fmla="*/ 1135192 w 2813690"/>
                <a:gd name="connsiteY31" fmla="*/ 2488951 h 2874832"/>
                <a:gd name="connsiteX32" fmla="*/ 989420 w 2813690"/>
                <a:gd name="connsiteY32" fmla="*/ 2258412 h 2874832"/>
                <a:gd name="connsiteX33" fmla="*/ 1018182 w 2813690"/>
                <a:gd name="connsiteY33" fmla="*/ 2267914 h 2874832"/>
                <a:gd name="connsiteX34" fmla="*/ 1051986 w 2813690"/>
                <a:gd name="connsiteY34" fmla="*/ 2295467 h 2874832"/>
                <a:gd name="connsiteX35" fmla="*/ 1059859 w 2813690"/>
                <a:gd name="connsiteY35" fmla="*/ 2393332 h 2874832"/>
                <a:gd name="connsiteX36" fmla="*/ 1006236 w 2813690"/>
                <a:gd name="connsiteY36" fmla="*/ 2444639 h 2874832"/>
                <a:gd name="connsiteX37" fmla="*/ 923971 w 2813690"/>
                <a:gd name="connsiteY37" fmla="*/ 2447173 h 2874832"/>
                <a:gd name="connsiteX38" fmla="*/ 941890 w 2813690"/>
                <a:gd name="connsiteY38" fmla="*/ 2431337 h 2874832"/>
                <a:gd name="connsiteX39" fmla="*/ 964017 w 2813690"/>
                <a:gd name="connsiteY39" fmla="*/ 2378287 h 2874832"/>
                <a:gd name="connsiteX40" fmla="*/ 930215 w 2813690"/>
                <a:gd name="connsiteY40" fmla="*/ 2306235 h 2874832"/>
                <a:gd name="connsiteX41" fmla="*/ 949357 w 2813690"/>
                <a:gd name="connsiteY41" fmla="*/ 2268863 h 2874832"/>
                <a:gd name="connsiteX42" fmla="*/ 989420 w 2813690"/>
                <a:gd name="connsiteY42" fmla="*/ 2258412 h 2874832"/>
                <a:gd name="connsiteX43" fmla="*/ 1824271 w 2813690"/>
                <a:gd name="connsiteY43" fmla="*/ 2257340 h 2874832"/>
                <a:gd name="connsiteX44" fmla="*/ 1864334 w 2813690"/>
                <a:gd name="connsiteY44" fmla="*/ 2267791 h 2874832"/>
                <a:gd name="connsiteX45" fmla="*/ 1883476 w 2813690"/>
                <a:gd name="connsiteY45" fmla="*/ 2305163 h 2874832"/>
                <a:gd name="connsiteX46" fmla="*/ 1849674 w 2813690"/>
                <a:gd name="connsiteY46" fmla="*/ 2377215 h 2874832"/>
                <a:gd name="connsiteX47" fmla="*/ 1871801 w 2813690"/>
                <a:gd name="connsiteY47" fmla="*/ 2430265 h 2874832"/>
                <a:gd name="connsiteX48" fmla="*/ 1889720 w 2813690"/>
                <a:gd name="connsiteY48" fmla="*/ 2446101 h 2874832"/>
                <a:gd name="connsiteX49" fmla="*/ 1807455 w 2813690"/>
                <a:gd name="connsiteY49" fmla="*/ 2443567 h 2874832"/>
                <a:gd name="connsiteX50" fmla="*/ 1753833 w 2813690"/>
                <a:gd name="connsiteY50" fmla="*/ 2392260 h 2874832"/>
                <a:gd name="connsiteX51" fmla="*/ 1761706 w 2813690"/>
                <a:gd name="connsiteY51" fmla="*/ 2294395 h 2874832"/>
                <a:gd name="connsiteX52" fmla="*/ 1795509 w 2813690"/>
                <a:gd name="connsiteY52" fmla="*/ 2266842 h 2874832"/>
                <a:gd name="connsiteX53" fmla="*/ 1824271 w 2813690"/>
                <a:gd name="connsiteY53" fmla="*/ 2257340 h 2874832"/>
                <a:gd name="connsiteX54" fmla="*/ 1316845 w 2813690"/>
                <a:gd name="connsiteY54" fmla="*/ 2250000 h 2874832"/>
                <a:gd name="connsiteX55" fmla="*/ 1406845 w 2813690"/>
                <a:gd name="connsiteY55" fmla="*/ 2370000 h 2874832"/>
                <a:gd name="connsiteX56" fmla="*/ 1496845 w 2813690"/>
                <a:gd name="connsiteY56" fmla="*/ 2250000 h 2874832"/>
                <a:gd name="connsiteX57" fmla="*/ 2062233 w 2813690"/>
                <a:gd name="connsiteY57" fmla="*/ 2091088 h 2874832"/>
                <a:gd name="connsiteX58" fmla="*/ 2096440 w 2813690"/>
                <a:gd name="connsiteY58" fmla="*/ 2150603 h 2874832"/>
                <a:gd name="connsiteX59" fmla="*/ 2334024 w 2813690"/>
                <a:gd name="connsiteY59" fmla="*/ 2346247 h 2874832"/>
                <a:gd name="connsiteX60" fmla="*/ 2405108 w 2813690"/>
                <a:gd name="connsiteY60" fmla="*/ 2368313 h 2874832"/>
                <a:gd name="connsiteX61" fmla="*/ 2394476 w 2813690"/>
                <a:gd name="connsiteY61" fmla="*/ 2372204 h 2874832"/>
                <a:gd name="connsiteX62" fmla="*/ 2126844 w 2813690"/>
                <a:gd name="connsiteY62" fmla="*/ 2412666 h 2874832"/>
                <a:gd name="connsiteX63" fmla="*/ 1945463 w 2813690"/>
                <a:gd name="connsiteY63" fmla="*/ 2394381 h 2874832"/>
                <a:gd name="connsiteX64" fmla="*/ 1898203 w 2813690"/>
                <a:gd name="connsiteY64" fmla="*/ 2382230 h 2874832"/>
                <a:gd name="connsiteX65" fmla="*/ 1920004 w 2813690"/>
                <a:gd name="connsiteY65" fmla="*/ 2367531 h 2874832"/>
                <a:gd name="connsiteX66" fmla="*/ 1959545 w 2813690"/>
                <a:gd name="connsiteY66" fmla="*/ 2272071 h 2874832"/>
                <a:gd name="connsiteX67" fmla="*/ 1920004 w 2813690"/>
                <a:gd name="connsiteY67" fmla="*/ 2176612 h 2874832"/>
                <a:gd name="connsiteX68" fmla="*/ 1914256 w 2813690"/>
                <a:gd name="connsiteY68" fmla="*/ 2172737 h 2874832"/>
                <a:gd name="connsiteX69" fmla="*/ 1968704 w 2813690"/>
                <a:gd name="connsiteY69" fmla="*/ 2151284 h 2874832"/>
                <a:gd name="connsiteX70" fmla="*/ 2036511 w 2813690"/>
                <a:gd name="connsiteY70" fmla="*/ 2112310 h 2874832"/>
                <a:gd name="connsiteX71" fmla="*/ 751457 w 2813690"/>
                <a:gd name="connsiteY71" fmla="*/ 2091088 h 2874832"/>
                <a:gd name="connsiteX72" fmla="*/ 777179 w 2813690"/>
                <a:gd name="connsiteY72" fmla="*/ 2112310 h 2874832"/>
                <a:gd name="connsiteX73" fmla="*/ 844986 w 2813690"/>
                <a:gd name="connsiteY73" fmla="*/ 2151284 h 2874832"/>
                <a:gd name="connsiteX74" fmla="*/ 899434 w 2813690"/>
                <a:gd name="connsiteY74" fmla="*/ 2172737 h 2874832"/>
                <a:gd name="connsiteX75" fmla="*/ 893686 w 2813690"/>
                <a:gd name="connsiteY75" fmla="*/ 2176612 h 2874832"/>
                <a:gd name="connsiteX76" fmla="*/ 854145 w 2813690"/>
                <a:gd name="connsiteY76" fmla="*/ 2272071 h 2874832"/>
                <a:gd name="connsiteX77" fmla="*/ 893686 w 2813690"/>
                <a:gd name="connsiteY77" fmla="*/ 2367531 h 2874832"/>
                <a:gd name="connsiteX78" fmla="*/ 915487 w 2813690"/>
                <a:gd name="connsiteY78" fmla="*/ 2382230 h 2874832"/>
                <a:gd name="connsiteX79" fmla="*/ 868227 w 2813690"/>
                <a:gd name="connsiteY79" fmla="*/ 2394381 h 2874832"/>
                <a:gd name="connsiteX80" fmla="*/ 686846 w 2813690"/>
                <a:gd name="connsiteY80" fmla="*/ 2412666 h 2874832"/>
                <a:gd name="connsiteX81" fmla="*/ 419214 w 2813690"/>
                <a:gd name="connsiteY81" fmla="*/ 2372204 h 2874832"/>
                <a:gd name="connsiteX82" fmla="*/ 408582 w 2813690"/>
                <a:gd name="connsiteY82" fmla="*/ 2368313 h 2874832"/>
                <a:gd name="connsiteX83" fmla="*/ 479666 w 2813690"/>
                <a:gd name="connsiteY83" fmla="*/ 2346247 h 2874832"/>
                <a:gd name="connsiteX84" fmla="*/ 717250 w 2813690"/>
                <a:gd name="connsiteY84" fmla="*/ 2150603 h 2874832"/>
                <a:gd name="connsiteX85" fmla="*/ 2159258 w 2813690"/>
                <a:gd name="connsiteY85" fmla="*/ 869957 h 2874832"/>
                <a:gd name="connsiteX86" fmla="*/ 2213258 w 2813690"/>
                <a:gd name="connsiteY86" fmla="*/ 963487 h 2874832"/>
                <a:gd name="connsiteX87" fmla="*/ 2248612 w 2813690"/>
                <a:gd name="connsiteY87" fmla="*/ 880722 h 2874832"/>
                <a:gd name="connsiteX88" fmla="*/ 654432 w 2813690"/>
                <a:gd name="connsiteY88" fmla="*/ 869957 h 2874832"/>
                <a:gd name="connsiteX89" fmla="*/ 565078 w 2813690"/>
                <a:gd name="connsiteY89" fmla="*/ 880722 h 2874832"/>
                <a:gd name="connsiteX90" fmla="*/ 600432 w 2813690"/>
                <a:gd name="connsiteY90" fmla="*/ 963487 h 2874832"/>
                <a:gd name="connsiteX91" fmla="*/ 1406846 w 2813690"/>
                <a:gd name="connsiteY91" fmla="*/ 180000 h 2874832"/>
                <a:gd name="connsiteX92" fmla="*/ 1271846 w 2813690"/>
                <a:gd name="connsiteY92" fmla="*/ 450000 h 2874832"/>
                <a:gd name="connsiteX93" fmla="*/ 1541846 w 2813690"/>
                <a:gd name="connsiteY93" fmla="*/ 450000 h 2874832"/>
                <a:gd name="connsiteX94" fmla="*/ 1406847 w 2813690"/>
                <a:gd name="connsiteY94" fmla="*/ 0 h 2874832"/>
                <a:gd name="connsiteX95" fmla="*/ 1663746 w 2813690"/>
                <a:gd name="connsiteY95" fmla="*/ 513798 h 2874832"/>
                <a:gd name="connsiteX96" fmla="*/ 1725802 w 2813690"/>
                <a:gd name="connsiteY96" fmla="*/ 533062 h 2874832"/>
                <a:gd name="connsiteX97" fmla="*/ 1960521 w 2813690"/>
                <a:gd name="connsiteY97" fmla="*/ 378088 h 2874832"/>
                <a:gd name="connsiteX98" fmla="*/ 1943974 w 2813690"/>
                <a:gd name="connsiteY98" fmla="*/ 653771 h 2874832"/>
                <a:gd name="connsiteX99" fmla="*/ 2043242 w 2813690"/>
                <a:gd name="connsiteY99" fmla="*/ 735675 h 2874832"/>
                <a:gd name="connsiteX100" fmla="*/ 2064265 w 2813690"/>
                <a:gd name="connsiteY100" fmla="*/ 761155 h 2874832"/>
                <a:gd name="connsiteX101" fmla="*/ 2365527 w 2813690"/>
                <a:gd name="connsiteY101" fmla="*/ 813222 h 2874832"/>
                <a:gd name="connsiteX102" fmla="*/ 2262408 w 2813690"/>
                <a:gd name="connsiteY102" fmla="*/ 1093575 h 2874832"/>
                <a:gd name="connsiteX103" fmla="*/ 2266384 w 2813690"/>
                <a:gd name="connsiteY103" fmla="*/ 1104439 h 2874832"/>
                <a:gd name="connsiteX104" fmla="*/ 2306846 w 2813690"/>
                <a:gd name="connsiteY104" fmla="*/ 1372071 h 2874832"/>
                <a:gd name="connsiteX105" fmla="*/ 2259558 w 2813690"/>
                <a:gd name="connsiteY105" fmla="*/ 1660727 h 2874832"/>
                <a:gd name="connsiteX106" fmla="*/ 2258770 w 2813690"/>
                <a:gd name="connsiteY106" fmla="*/ 1662560 h 2874832"/>
                <a:gd name="connsiteX107" fmla="*/ 2276393 w 2813690"/>
                <a:gd name="connsiteY107" fmla="*/ 1703727 h 2874832"/>
                <a:gd name="connsiteX108" fmla="*/ 2770521 w 2813690"/>
                <a:gd name="connsiteY108" fmla="*/ 2077444 h 2874832"/>
                <a:gd name="connsiteX109" fmla="*/ 2813690 w 2813690"/>
                <a:gd name="connsiteY109" fmla="*/ 2084033 h 2874832"/>
                <a:gd name="connsiteX110" fmla="*/ 2786329 w 2813690"/>
                <a:gd name="connsiteY110" fmla="*/ 2106607 h 2874832"/>
                <a:gd name="connsiteX111" fmla="*/ 2383770 w 2813690"/>
                <a:gd name="connsiteY111" fmla="*/ 2229572 h 2874832"/>
                <a:gd name="connsiteX112" fmla="*/ 2238665 w 2813690"/>
                <a:gd name="connsiteY112" fmla="*/ 2214944 h 2874832"/>
                <a:gd name="connsiteX113" fmla="*/ 2157756 w 2813690"/>
                <a:gd name="connsiteY113" fmla="*/ 2189829 h 2874832"/>
                <a:gd name="connsiteX114" fmla="*/ 2222351 w 2813690"/>
                <a:gd name="connsiteY114" fmla="*/ 2077948 h 2874832"/>
                <a:gd name="connsiteX115" fmla="*/ 2200389 w 2813690"/>
                <a:gd name="connsiteY115" fmla="*/ 1995985 h 2874832"/>
                <a:gd name="connsiteX116" fmla="*/ 2102634 w 2813690"/>
                <a:gd name="connsiteY116" fmla="*/ 1939546 h 2874832"/>
                <a:gd name="connsiteX117" fmla="*/ 2035562 w 2813690"/>
                <a:gd name="connsiteY117" fmla="*/ 2016056 h 2874832"/>
                <a:gd name="connsiteX118" fmla="*/ 1674478 w 2813690"/>
                <a:gd name="connsiteY118" fmla="*/ 2231609 h 2874832"/>
                <a:gd name="connsiteX119" fmla="*/ 1610875 w 2813690"/>
                <a:gd name="connsiteY119" fmla="*/ 2247963 h 2874832"/>
                <a:gd name="connsiteX120" fmla="*/ 1406847 w 2813690"/>
                <a:gd name="connsiteY120" fmla="*/ 2520000 h 2874832"/>
                <a:gd name="connsiteX121" fmla="*/ 1202820 w 2813690"/>
                <a:gd name="connsiteY121" fmla="*/ 2247964 h 2874832"/>
                <a:gd name="connsiteX122" fmla="*/ 1139214 w 2813690"/>
                <a:gd name="connsiteY122" fmla="*/ 2231609 h 2874832"/>
                <a:gd name="connsiteX123" fmla="*/ 778130 w 2813690"/>
                <a:gd name="connsiteY123" fmla="*/ 2016056 h 2874832"/>
                <a:gd name="connsiteX124" fmla="*/ 711058 w 2813690"/>
                <a:gd name="connsiteY124" fmla="*/ 1939545 h 2874832"/>
                <a:gd name="connsiteX125" fmla="*/ 613301 w 2813690"/>
                <a:gd name="connsiteY125" fmla="*/ 1995985 h 2874832"/>
                <a:gd name="connsiteX126" fmla="*/ 591339 w 2813690"/>
                <a:gd name="connsiteY126" fmla="*/ 2077948 h 2874832"/>
                <a:gd name="connsiteX127" fmla="*/ 655934 w 2813690"/>
                <a:gd name="connsiteY127" fmla="*/ 2189829 h 2874832"/>
                <a:gd name="connsiteX128" fmla="*/ 575025 w 2813690"/>
                <a:gd name="connsiteY128" fmla="*/ 2214944 h 2874832"/>
                <a:gd name="connsiteX129" fmla="*/ 429920 w 2813690"/>
                <a:gd name="connsiteY129" fmla="*/ 2229572 h 2874832"/>
                <a:gd name="connsiteX130" fmla="*/ 27361 w 2813690"/>
                <a:gd name="connsiteY130" fmla="*/ 2106607 h 2874832"/>
                <a:gd name="connsiteX131" fmla="*/ 0 w 2813690"/>
                <a:gd name="connsiteY131" fmla="*/ 2084033 h 2874832"/>
                <a:gd name="connsiteX132" fmla="*/ 43169 w 2813690"/>
                <a:gd name="connsiteY132" fmla="*/ 2077444 h 2874832"/>
                <a:gd name="connsiteX133" fmla="*/ 537298 w 2813690"/>
                <a:gd name="connsiteY133" fmla="*/ 1703727 h 2874832"/>
                <a:gd name="connsiteX134" fmla="*/ 554921 w 2813690"/>
                <a:gd name="connsiteY134" fmla="*/ 1662558 h 2874832"/>
                <a:gd name="connsiteX135" fmla="*/ 554134 w 2813690"/>
                <a:gd name="connsiteY135" fmla="*/ 1660727 h 2874832"/>
                <a:gd name="connsiteX136" fmla="*/ 506846 w 2813690"/>
                <a:gd name="connsiteY136" fmla="*/ 1372071 h 2874832"/>
                <a:gd name="connsiteX137" fmla="*/ 547308 w 2813690"/>
                <a:gd name="connsiteY137" fmla="*/ 1104439 h 2874832"/>
                <a:gd name="connsiteX138" fmla="*/ 551284 w 2813690"/>
                <a:gd name="connsiteY138" fmla="*/ 1093575 h 2874832"/>
                <a:gd name="connsiteX139" fmla="*/ 448166 w 2813690"/>
                <a:gd name="connsiteY139" fmla="*/ 813222 h 2874832"/>
                <a:gd name="connsiteX140" fmla="*/ 749427 w 2813690"/>
                <a:gd name="connsiteY140" fmla="*/ 761155 h 2874832"/>
                <a:gd name="connsiteX141" fmla="*/ 770450 w 2813690"/>
                <a:gd name="connsiteY141" fmla="*/ 735675 h 2874832"/>
                <a:gd name="connsiteX142" fmla="*/ 869720 w 2813690"/>
                <a:gd name="connsiteY142" fmla="*/ 653770 h 2874832"/>
                <a:gd name="connsiteX143" fmla="*/ 853172 w 2813690"/>
                <a:gd name="connsiteY143" fmla="*/ 378086 h 2874832"/>
                <a:gd name="connsiteX144" fmla="*/ 1087891 w 2813690"/>
                <a:gd name="connsiteY144" fmla="*/ 533061 h 2874832"/>
                <a:gd name="connsiteX145" fmla="*/ 1149948 w 2813690"/>
                <a:gd name="connsiteY145" fmla="*/ 513798 h 287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2813690" h="2874832">
                  <a:moveTo>
                    <a:pt x="1406844" y="2605411"/>
                  </a:moveTo>
                  <a:lnTo>
                    <a:pt x="1462247" y="2608209"/>
                  </a:lnTo>
                  <a:lnTo>
                    <a:pt x="1487813" y="2629303"/>
                  </a:lnTo>
                  <a:lnTo>
                    <a:pt x="1548323" y="2702641"/>
                  </a:lnTo>
                  <a:lnTo>
                    <a:pt x="1529460" y="2718204"/>
                  </a:lnTo>
                  <a:cubicBezTo>
                    <a:pt x="1488743" y="2758921"/>
                    <a:pt x="1451909" y="2803522"/>
                    <a:pt x="1419562" y="2851402"/>
                  </a:cubicBezTo>
                  <a:lnTo>
                    <a:pt x="1406845" y="2874832"/>
                  </a:lnTo>
                  <a:lnTo>
                    <a:pt x="1394127" y="2851402"/>
                  </a:lnTo>
                  <a:cubicBezTo>
                    <a:pt x="1361780" y="2803522"/>
                    <a:pt x="1324946" y="2758921"/>
                    <a:pt x="1284229" y="2718204"/>
                  </a:cubicBezTo>
                  <a:lnTo>
                    <a:pt x="1265373" y="2702646"/>
                  </a:lnTo>
                  <a:lnTo>
                    <a:pt x="1325886" y="2629303"/>
                  </a:lnTo>
                  <a:lnTo>
                    <a:pt x="1351454" y="2608208"/>
                  </a:lnTo>
                  <a:close/>
                  <a:moveTo>
                    <a:pt x="1588849" y="2380296"/>
                  </a:moveTo>
                  <a:lnTo>
                    <a:pt x="1678498" y="2488951"/>
                  </a:lnTo>
                  <a:lnTo>
                    <a:pt x="1794890" y="2584983"/>
                  </a:lnTo>
                  <a:lnTo>
                    <a:pt x="1743717" y="2592793"/>
                  </a:lnTo>
                  <a:cubicBezTo>
                    <a:pt x="1699776" y="2601785"/>
                    <a:pt x="1657001" y="2613979"/>
                    <a:pt x="1615648" y="2629120"/>
                  </a:cubicBezTo>
                  <a:lnTo>
                    <a:pt x="1569720" y="2649872"/>
                  </a:lnTo>
                  <a:lnTo>
                    <a:pt x="1444046" y="2546181"/>
                  </a:lnTo>
                  <a:lnTo>
                    <a:pt x="1429258" y="2537197"/>
                  </a:lnTo>
                  <a:lnTo>
                    <a:pt x="1435072" y="2528807"/>
                  </a:lnTo>
                  <a:cubicBezTo>
                    <a:pt x="1457339" y="2500473"/>
                    <a:pt x="1481271" y="2473508"/>
                    <a:pt x="1506719" y="2448059"/>
                  </a:cubicBezTo>
                  <a:close/>
                  <a:moveTo>
                    <a:pt x="1224841" y="2380296"/>
                  </a:moveTo>
                  <a:lnTo>
                    <a:pt x="1306971" y="2448059"/>
                  </a:lnTo>
                  <a:cubicBezTo>
                    <a:pt x="1332419" y="2473508"/>
                    <a:pt x="1356351" y="2500473"/>
                    <a:pt x="1378618" y="2528807"/>
                  </a:cubicBezTo>
                  <a:lnTo>
                    <a:pt x="1384432" y="2537197"/>
                  </a:lnTo>
                  <a:lnTo>
                    <a:pt x="1369644" y="2546181"/>
                  </a:lnTo>
                  <a:lnTo>
                    <a:pt x="1243970" y="2649872"/>
                  </a:lnTo>
                  <a:lnTo>
                    <a:pt x="1198042" y="2629120"/>
                  </a:lnTo>
                  <a:cubicBezTo>
                    <a:pt x="1156689" y="2613979"/>
                    <a:pt x="1113914" y="2601785"/>
                    <a:pt x="1069973" y="2592793"/>
                  </a:cubicBezTo>
                  <a:lnTo>
                    <a:pt x="1018800" y="2584983"/>
                  </a:lnTo>
                  <a:lnTo>
                    <a:pt x="1135192" y="2488951"/>
                  </a:lnTo>
                  <a:close/>
                  <a:moveTo>
                    <a:pt x="989420" y="2258412"/>
                  </a:moveTo>
                  <a:cubicBezTo>
                    <a:pt x="1002266" y="2260313"/>
                    <a:pt x="1013227" y="2265538"/>
                    <a:pt x="1018182" y="2267914"/>
                  </a:cubicBezTo>
                  <a:cubicBezTo>
                    <a:pt x="1031405" y="2273297"/>
                    <a:pt x="1043107" y="2282830"/>
                    <a:pt x="1051986" y="2295467"/>
                  </a:cubicBezTo>
                  <a:cubicBezTo>
                    <a:pt x="1069999" y="2323845"/>
                    <a:pt x="1073026" y="2361532"/>
                    <a:pt x="1059859" y="2393332"/>
                  </a:cubicBezTo>
                  <a:cubicBezTo>
                    <a:pt x="1048388" y="2417924"/>
                    <a:pt x="1029151" y="2436325"/>
                    <a:pt x="1006236" y="2444639"/>
                  </a:cubicBezTo>
                  <a:cubicBezTo>
                    <a:pt x="967682" y="2462215"/>
                    <a:pt x="925328" y="2455565"/>
                    <a:pt x="923971" y="2447173"/>
                  </a:cubicBezTo>
                  <a:cubicBezTo>
                    <a:pt x="923971" y="2443372"/>
                    <a:pt x="931573" y="2441946"/>
                    <a:pt x="941890" y="2431337"/>
                  </a:cubicBezTo>
                  <a:cubicBezTo>
                    <a:pt x="954949" y="2417735"/>
                    <a:pt x="962905" y="2398669"/>
                    <a:pt x="964017" y="2378287"/>
                  </a:cubicBezTo>
                  <a:cubicBezTo>
                    <a:pt x="963203" y="2344716"/>
                    <a:pt x="929129" y="2337590"/>
                    <a:pt x="930215" y="2306235"/>
                  </a:cubicBezTo>
                  <a:cubicBezTo>
                    <a:pt x="931804" y="2291191"/>
                    <a:pt x="938753" y="2277620"/>
                    <a:pt x="949357" y="2268863"/>
                  </a:cubicBezTo>
                  <a:cubicBezTo>
                    <a:pt x="961846" y="2257937"/>
                    <a:pt x="976575" y="2256512"/>
                    <a:pt x="989420" y="2258412"/>
                  </a:cubicBezTo>
                  <a:close/>
                  <a:moveTo>
                    <a:pt x="1824271" y="2257340"/>
                  </a:moveTo>
                  <a:cubicBezTo>
                    <a:pt x="1837116" y="2255440"/>
                    <a:pt x="1851845" y="2256865"/>
                    <a:pt x="1864334" y="2267791"/>
                  </a:cubicBezTo>
                  <a:cubicBezTo>
                    <a:pt x="1874938" y="2276548"/>
                    <a:pt x="1881887" y="2290119"/>
                    <a:pt x="1883476" y="2305163"/>
                  </a:cubicBezTo>
                  <a:cubicBezTo>
                    <a:pt x="1884562" y="2336518"/>
                    <a:pt x="1850488" y="2343644"/>
                    <a:pt x="1849674" y="2377215"/>
                  </a:cubicBezTo>
                  <a:cubicBezTo>
                    <a:pt x="1850786" y="2397597"/>
                    <a:pt x="1858742" y="2416663"/>
                    <a:pt x="1871801" y="2430265"/>
                  </a:cubicBezTo>
                  <a:cubicBezTo>
                    <a:pt x="1882118" y="2440874"/>
                    <a:pt x="1889720" y="2442300"/>
                    <a:pt x="1889720" y="2446101"/>
                  </a:cubicBezTo>
                  <a:cubicBezTo>
                    <a:pt x="1888363" y="2454493"/>
                    <a:pt x="1846009" y="2461143"/>
                    <a:pt x="1807455" y="2443567"/>
                  </a:cubicBezTo>
                  <a:cubicBezTo>
                    <a:pt x="1784540" y="2435253"/>
                    <a:pt x="1765303" y="2416852"/>
                    <a:pt x="1753833" y="2392260"/>
                  </a:cubicBezTo>
                  <a:cubicBezTo>
                    <a:pt x="1740665" y="2360460"/>
                    <a:pt x="1743692" y="2322773"/>
                    <a:pt x="1761706" y="2294395"/>
                  </a:cubicBezTo>
                  <a:cubicBezTo>
                    <a:pt x="1770585" y="2281758"/>
                    <a:pt x="1782286" y="2272225"/>
                    <a:pt x="1795509" y="2266842"/>
                  </a:cubicBezTo>
                  <a:cubicBezTo>
                    <a:pt x="1800464" y="2264466"/>
                    <a:pt x="1811426" y="2259241"/>
                    <a:pt x="1824271" y="2257340"/>
                  </a:cubicBezTo>
                  <a:close/>
                  <a:moveTo>
                    <a:pt x="1316845" y="2250000"/>
                  </a:moveTo>
                  <a:lnTo>
                    <a:pt x="1406845" y="2370000"/>
                  </a:lnTo>
                  <a:lnTo>
                    <a:pt x="1496845" y="2250000"/>
                  </a:lnTo>
                  <a:close/>
                  <a:moveTo>
                    <a:pt x="2062233" y="2091088"/>
                  </a:moveTo>
                  <a:lnTo>
                    <a:pt x="2096440" y="2150603"/>
                  </a:lnTo>
                  <a:cubicBezTo>
                    <a:pt x="2154665" y="2236787"/>
                    <a:pt x="2237117" y="2305259"/>
                    <a:pt x="2334024" y="2346247"/>
                  </a:cubicBezTo>
                  <a:lnTo>
                    <a:pt x="2405108" y="2368313"/>
                  </a:lnTo>
                  <a:lnTo>
                    <a:pt x="2394476" y="2372204"/>
                  </a:lnTo>
                  <a:cubicBezTo>
                    <a:pt x="2309931" y="2398500"/>
                    <a:pt x="2220042" y="2412666"/>
                    <a:pt x="2126844" y="2412666"/>
                  </a:cubicBezTo>
                  <a:cubicBezTo>
                    <a:pt x="2064712" y="2412666"/>
                    <a:pt x="2004050" y="2406370"/>
                    <a:pt x="1945463" y="2394381"/>
                  </a:cubicBezTo>
                  <a:lnTo>
                    <a:pt x="1898203" y="2382230"/>
                  </a:lnTo>
                  <a:lnTo>
                    <a:pt x="1920004" y="2367531"/>
                  </a:lnTo>
                  <a:cubicBezTo>
                    <a:pt x="1944434" y="2343100"/>
                    <a:pt x="1959545" y="2309350"/>
                    <a:pt x="1959545" y="2272071"/>
                  </a:cubicBezTo>
                  <a:cubicBezTo>
                    <a:pt x="1959545" y="2234792"/>
                    <a:pt x="1944434" y="2201042"/>
                    <a:pt x="1920004" y="2176612"/>
                  </a:cubicBezTo>
                  <a:lnTo>
                    <a:pt x="1914256" y="2172737"/>
                  </a:lnTo>
                  <a:lnTo>
                    <a:pt x="1968704" y="2151284"/>
                  </a:lnTo>
                  <a:cubicBezTo>
                    <a:pt x="1992312" y="2139908"/>
                    <a:pt x="2014965" y="2126866"/>
                    <a:pt x="2036511" y="2112310"/>
                  </a:cubicBezTo>
                  <a:close/>
                  <a:moveTo>
                    <a:pt x="751457" y="2091088"/>
                  </a:moveTo>
                  <a:lnTo>
                    <a:pt x="777179" y="2112310"/>
                  </a:lnTo>
                  <a:cubicBezTo>
                    <a:pt x="798725" y="2126866"/>
                    <a:pt x="821378" y="2139908"/>
                    <a:pt x="844986" y="2151284"/>
                  </a:cubicBezTo>
                  <a:lnTo>
                    <a:pt x="899434" y="2172737"/>
                  </a:lnTo>
                  <a:lnTo>
                    <a:pt x="893686" y="2176612"/>
                  </a:lnTo>
                  <a:cubicBezTo>
                    <a:pt x="869256" y="2201042"/>
                    <a:pt x="854145" y="2234792"/>
                    <a:pt x="854145" y="2272071"/>
                  </a:cubicBezTo>
                  <a:cubicBezTo>
                    <a:pt x="854145" y="2309350"/>
                    <a:pt x="869256" y="2343100"/>
                    <a:pt x="893686" y="2367531"/>
                  </a:cubicBezTo>
                  <a:lnTo>
                    <a:pt x="915487" y="2382230"/>
                  </a:lnTo>
                  <a:lnTo>
                    <a:pt x="868227" y="2394381"/>
                  </a:lnTo>
                  <a:cubicBezTo>
                    <a:pt x="809640" y="2406370"/>
                    <a:pt x="748978" y="2412666"/>
                    <a:pt x="686846" y="2412666"/>
                  </a:cubicBezTo>
                  <a:cubicBezTo>
                    <a:pt x="593648" y="2412666"/>
                    <a:pt x="503759" y="2398500"/>
                    <a:pt x="419214" y="2372204"/>
                  </a:cubicBezTo>
                  <a:lnTo>
                    <a:pt x="408582" y="2368313"/>
                  </a:lnTo>
                  <a:lnTo>
                    <a:pt x="479666" y="2346247"/>
                  </a:lnTo>
                  <a:cubicBezTo>
                    <a:pt x="576573" y="2305259"/>
                    <a:pt x="659025" y="2236787"/>
                    <a:pt x="717250" y="2150603"/>
                  </a:cubicBezTo>
                  <a:close/>
                  <a:moveTo>
                    <a:pt x="2159258" y="869957"/>
                  </a:moveTo>
                  <a:lnTo>
                    <a:pt x="2213258" y="963487"/>
                  </a:lnTo>
                  <a:lnTo>
                    <a:pt x="2248612" y="880722"/>
                  </a:lnTo>
                  <a:close/>
                  <a:moveTo>
                    <a:pt x="654432" y="869957"/>
                  </a:moveTo>
                  <a:lnTo>
                    <a:pt x="565078" y="880722"/>
                  </a:lnTo>
                  <a:lnTo>
                    <a:pt x="600432" y="963487"/>
                  </a:lnTo>
                  <a:close/>
                  <a:moveTo>
                    <a:pt x="1406846" y="180000"/>
                  </a:moveTo>
                  <a:lnTo>
                    <a:pt x="1271846" y="450000"/>
                  </a:lnTo>
                  <a:lnTo>
                    <a:pt x="1541846" y="450000"/>
                  </a:lnTo>
                  <a:close/>
                  <a:moveTo>
                    <a:pt x="1406847" y="0"/>
                  </a:moveTo>
                  <a:lnTo>
                    <a:pt x="1663746" y="513798"/>
                  </a:lnTo>
                  <a:lnTo>
                    <a:pt x="1725802" y="533062"/>
                  </a:lnTo>
                  <a:lnTo>
                    <a:pt x="1960521" y="378088"/>
                  </a:lnTo>
                  <a:lnTo>
                    <a:pt x="1943974" y="653771"/>
                  </a:lnTo>
                  <a:lnTo>
                    <a:pt x="2043242" y="735675"/>
                  </a:lnTo>
                  <a:lnTo>
                    <a:pt x="2064265" y="761155"/>
                  </a:lnTo>
                  <a:lnTo>
                    <a:pt x="2365527" y="813222"/>
                  </a:lnTo>
                  <a:lnTo>
                    <a:pt x="2262408" y="1093575"/>
                  </a:lnTo>
                  <a:lnTo>
                    <a:pt x="2266384" y="1104439"/>
                  </a:lnTo>
                  <a:cubicBezTo>
                    <a:pt x="2292680" y="1188984"/>
                    <a:pt x="2306846" y="1278873"/>
                    <a:pt x="2306846" y="1372071"/>
                  </a:cubicBezTo>
                  <a:cubicBezTo>
                    <a:pt x="2306846" y="1473036"/>
                    <a:pt x="2290221" y="1570117"/>
                    <a:pt x="2259558" y="1660727"/>
                  </a:cubicBezTo>
                  <a:lnTo>
                    <a:pt x="2258770" y="1662560"/>
                  </a:lnTo>
                  <a:lnTo>
                    <a:pt x="2276393" y="1703727"/>
                  </a:lnTo>
                  <a:cubicBezTo>
                    <a:pt x="2374909" y="1893220"/>
                    <a:pt x="2555211" y="2033385"/>
                    <a:pt x="2770521" y="2077444"/>
                  </a:cubicBezTo>
                  <a:lnTo>
                    <a:pt x="2813690" y="2084033"/>
                  </a:lnTo>
                  <a:lnTo>
                    <a:pt x="2786329" y="2106607"/>
                  </a:lnTo>
                  <a:cubicBezTo>
                    <a:pt x="2671416" y="2184241"/>
                    <a:pt x="2532887" y="2229572"/>
                    <a:pt x="2383770" y="2229572"/>
                  </a:cubicBezTo>
                  <a:cubicBezTo>
                    <a:pt x="2334064" y="2229572"/>
                    <a:pt x="2285535" y="2224535"/>
                    <a:pt x="2238665" y="2214944"/>
                  </a:cubicBezTo>
                  <a:lnTo>
                    <a:pt x="2157756" y="2189829"/>
                  </a:lnTo>
                  <a:lnTo>
                    <a:pt x="2222351" y="2077948"/>
                  </a:lnTo>
                  <a:cubicBezTo>
                    <a:pt x="2238920" y="2049249"/>
                    <a:pt x="2229087" y="2012554"/>
                    <a:pt x="2200389" y="1995985"/>
                  </a:cubicBezTo>
                  <a:lnTo>
                    <a:pt x="2102634" y="1939546"/>
                  </a:lnTo>
                  <a:lnTo>
                    <a:pt x="2035562" y="2016056"/>
                  </a:lnTo>
                  <a:cubicBezTo>
                    <a:pt x="1935137" y="2114115"/>
                    <a:pt x="1811864" y="2188878"/>
                    <a:pt x="1674478" y="2231609"/>
                  </a:cubicBezTo>
                  <a:lnTo>
                    <a:pt x="1610875" y="2247963"/>
                  </a:lnTo>
                  <a:lnTo>
                    <a:pt x="1406847" y="2520000"/>
                  </a:lnTo>
                  <a:lnTo>
                    <a:pt x="1202820" y="2247964"/>
                  </a:lnTo>
                  <a:lnTo>
                    <a:pt x="1139214" y="2231609"/>
                  </a:lnTo>
                  <a:cubicBezTo>
                    <a:pt x="1001828" y="2188877"/>
                    <a:pt x="878555" y="2114115"/>
                    <a:pt x="778130" y="2016056"/>
                  </a:cubicBezTo>
                  <a:lnTo>
                    <a:pt x="711058" y="1939545"/>
                  </a:lnTo>
                  <a:lnTo>
                    <a:pt x="613301" y="1995985"/>
                  </a:lnTo>
                  <a:cubicBezTo>
                    <a:pt x="584603" y="2012554"/>
                    <a:pt x="574770" y="2049249"/>
                    <a:pt x="591339" y="2077948"/>
                  </a:cubicBezTo>
                  <a:lnTo>
                    <a:pt x="655934" y="2189829"/>
                  </a:lnTo>
                  <a:lnTo>
                    <a:pt x="575025" y="2214944"/>
                  </a:lnTo>
                  <a:cubicBezTo>
                    <a:pt x="528155" y="2224535"/>
                    <a:pt x="479626" y="2229572"/>
                    <a:pt x="429920" y="2229572"/>
                  </a:cubicBezTo>
                  <a:cubicBezTo>
                    <a:pt x="280803" y="2229572"/>
                    <a:pt x="142274" y="2184241"/>
                    <a:pt x="27361" y="2106607"/>
                  </a:cubicBezTo>
                  <a:lnTo>
                    <a:pt x="0" y="2084033"/>
                  </a:lnTo>
                  <a:lnTo>
                    <a:pt x="43169" y="2077444"/>
                  </a:lnTo>
                  <a:cubicBezTo>
                    <a:pt x="258480" y="2033385"/>
                    <a:pt x="438782" y="1893220"/>
                    <a:pt x="537298" y="1703727"/>
                  </a:cubicBezTo>
                  <a:lnTo>
                    <a:pt x="554921" y="1662558"/>
                  </a:lnTo>
                  <a:lnTo>
                    <a:pt x="554134" y="1660727"/>
                  </a:lnTo>
                  <a:cubicBezTo>
                    <a:pt x="523471" y="1570117"/>
                    <a:pt x="506846" y="1473035"/>
                    <a:pt x="506846" y="1372071"/>
                  </a:cubicBezTo>
                  <a:cubicBezTo>
                    <a:pt x="506846" y="1278873"/>
                    <a:pt x="521012" y="1188984"/>
                    <a:pt x="547308" y="1104439"/>
                  </a:cubicBezTo>
                  <a:lnTo>
                    <a:pt x="551284" y="1093575"/>
                  </a:lnTo>
                  <a:lnTo>
                    <a:pt x="448166" y="813222"/>
                  </a:lnTo>
                  <a:lnTo>
                    <a:pt x="749427" y="761155"/>
                  </a:lnTo>
                  <a:lnTo>
                    <a:pt x="770450" y="735675"/>
                  </a:lnTo>
                  <a:lnTo>
                    <a:pt x="869720" y="653770"/>
                  </a:lnTo>
                  <a:lnTo>
                    <a:pt x="853172" y="378086"/>
                  </a:lnTo>
                  <a:lnTo>
                    <a:pt x="1087891" y="533061"/>
                  </a:lnTo>
                  <a:lnTo>
                    <a:pt x="1149948" y="5137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">
              <a:noFill/>
            </a:ln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D857F15-2CAA-47BC-B108-9BD678D869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1" y="3573000"/>
              <a:ext cx="395999" cy="396000"/>
            </a:xfrm>
            <a:prstGeom prst="ellipse">
              <a:avLst/>
            </a:prstGeom>
            <a:solidFill>
              <a:srgbClr val="1C72FD"/>
            </a:solidFill>
            <a:ln>
              <a:solidFill>
                <a:srgbClr val="1C72F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CB3C0FEA-FDC3-084C-29F6-D8568B02DA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1" y="3573000"/>
              <a:ext cx="395999" cy="39600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47" name="任意多边形: 形状 446">
              <a:extLst>
                <a:ext uri="{FF2B5EF4-FFF2-40B4-BE49-F238E27FC236}">
                  <a16:creationId xmlns:a16="http://schemas.microsoft.com/office/drawing/2014/main" id="{8E962402-3830-29C0-F229-BDDAF94EAA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5280" y="3623157"/>
              <a:ext cx="309430" cy="309646"/>
            </a:xfrm>
            <a:custGeom>
              <a:avLst/>
              <a:gdLst>
                <a:gd name="connsiteX0" fmla="*/ 379171 w 2373330"/>
                <a:gd name="connsiteY0" fmla="*/ 1608183 h 2374981"/>
                <a:gd name="connsiteX1" fmla="*/ 497137 w 2373330"/>
                <a:gd name="connsiteY1" fmla="*/ 1726365 h 2374981"/>
                <a:gd name="connsiteX2" fmla="*/ 379890 w 2373330"/>
                <a:gd name="connsiteY2" fmla="*/ 1840880 h 2374981"/>
                <a:gd name="connsiteX3" fmla="*/ 262283 w 2373330"/>
                <a:gd name="connsiteY3" fmla="*/ 1724280 h 2374981"/>
                <a:gd name="connsiteX4" fmla="*/ 379171 w 2373330"/>
                <a:gd name="connsiteY4" fmla="*/ 1608183 h 2374981"/>
                <a:gd name="connsiteX5" fmla="*/ 1166877 w 2373330"/>
                <a:gd name="connsiteY5" fmla="*/ 1331103 h 2374981"/>
                <a:gd name="connsiteX6" fmla="*/ 1366895 w 2373330"/>
                <a:gd name="connsiteY6" fmla="*/ 1373328 h 2374981"/>
                <a:gd name="connsiteX7" fmla="*/ 1553801 w 2373330"/>
                <a:gd name="connsiteY7" fmla="*/ 1550960 h 2374981"/>
                <a:gd name="connsiteX8" fmla="*/ 1577668 w 2373330"/>
                <a:gd name="connsiteY8" fmla="*/ 1725933 h 2374981"/>
                <a:gd name="connsiteX9" fmla="*/ 1497658 w 2373330"/>
                <a:gd name="connsiteY9" fmla="*/ 1844762 h 2374981"/>
                <a:gd name="connsiteX10" fmla="*/ 1274809 w 2373330"/>
                <a:gd name="connsiteY10" fmla="*/ 1729743 h 2374981"/>
                <a:gd name="connsiteX11" fmla="*/ 1212698 w 2373330"/>
                <a:gd name="connsiteY11" fmla="*/ 1623710 h 2374981"/>
                <a:gd name="connsiteX12" fmla="*/ 1073813 w 2373330"/>
                <a:gd name="connsiteY12" fmla="*/ 1608111 h 2374981"/>
                <a:gd name="connsiteX13" fmla="*/ 906460 w 2373330"/>
                <a:gd name="connsiteY13" fmla="*/ 1782867 h 2374981"/>
                <a:gd name="connsiteX14" fmla="*/ 950384 w 2373330"/>
                <a:gd name="connsiteY14" fmla="*/ 1979909 h 2374981"/>
                <a:gd name="connsiteX15" fmla="*/ 1138152 w 2373330"/>
                <a:gd name="connsiteY15" fmla="*/ 2111174 h 2374981"/>
                <a:gd name="connsiteX16" fmla="*/ 1410746 w 2373330"/>
                <a:gd name="connsiteY16" fmla="*/ 2067036 h 2374981"/>
                <a:gd name="connsiteX17" fmla="*/ 1522242 w 2373330"/>
                <a:gd name="connsiteY17" fmla="*/ 1977393 h 2374981"/>
                <a:gd name="connsiteX18" fmla="*/ 1550422 w 2373330"/>
                <a:gd name="connsiteY18" fmla="*/ 1968695 h 2374981"/>
                <a:gd name="connsiteX19" fmla="*/ 1259281 w 2373330"/>
                <a:gd name="connsiteY19" fmla="*/ 2174003 h 2374981"/>
                <a:gd name="connsiteX20" fmla="*/ 1010337 w 2373330"/>
                <a:gd name="connsiteY20" fmla="*/ 2146471 h 2374981"/>
                <a:gd name="connsiteX21" fmla="*/ 764771 w 2373330"/>
                <a:gd name="connsiteY21" fmla="*/ 1838652 h 2374981"/>
                <a:gd name="connsiteX22" fmla="*/ 813079 w 2373330"/>
                <a:gd name="connsiteY22" fmla="*/ 1543916 h 2374981"/>
                <a:gd name="connsiteX23" fmla="*/ 1096745 w 2373330"/>
                <a:gd name="connsiteY23" fmla="*/ 1339829 h 2374981"/>
                <a:gd name="connsiteX24" fmla="*/ 1166877 w 2373330"/>
                <a:gd name="connsiteY24" fmla="*/ 1331103 h 2374981"/>
                <a:gd name="connsiteX25" fmla="*/ 166961 w 2373330"/>
                <a:gd name="connsiteY25" fmla="*/ 1036179 h 2374981"/>
                <a:gd name="connsiteX26" fmla="*/ 334314 w 2373330"/>
                <a:gd name="connsiteY26" fmla="*/ 1207414 h 2374981"/>
                <a:gd name="connsiteX27" fmla="*/ 167896 w 2373330"/>
                <a:gd name="connsiteY27" fmla="*/ 1372753 h 2374981"/>
                <a:gd name="connsiteX28" fmla="*/ 256 w 2373330"/>
                <a:gd name="connsiteY28" fmla="*/ 1202238 h 2374981"/>
                <a:gd name="connsiteX29" fmla="*/ 166961 w 2373330"/>
                <a:gd name="connsiteY29" fmla="*/ 1036179 h 2374981"/>
                <a:gd name="connsiteX30" fmla="*/ 1188830 w 2373330"/>
                <a:gd name="connsiteY30" fmla="*/ 7 h 2374981"/>
                <a:gd name="connsiteX31" fmla="*/ 1929122 w 2373330"/>
                <a:gd name="connsiteY31" fmla="*/ 261240 h 2374981"/>
                <a:gd name="connsiteX32" fmla="*/ 2342328 w 2373330"/>
                <a:gd name="connsiteY32" fmla="*/ 909730 h 2374981"/>
                <a:gd name="connsiteX33" fmla="*/ 2373311 w 2373330"/>
                <a:gd name="connsiteY33" fmla="*/ 1185991 h 2374981"/>
                <a:gd name="connsiteX34" fmla="*/ 2110493 w 2373330"/>
                <a:gd name="connsiteY34" fmla="*/ 1928798 h 2374981"/>
                <a:gd name="connsiteX35" fmla="*/ 1099333 w 2373330"/>
                <a:gd name="connsiteY35" fmla="*/ 2372051 h 2374981"/>
                <a:gd name="connsiteX36" fmla="*/ 714955 w 2373330"/>
                <a:gd name="connsiteY36" fmla="*/ 2276801 h 2374981"/>
                <a:gd name="connsiteX37" fmla="*/ 536819 w 2373330"/>
                <a:gd name="connsiteY37" fmla="*/ 2154594 h 2374981"/>
                <a:gd name="connsiteX38" fmla="*/ 498144 w 2373330"/>
                <a:gd name="connsiteY38" fmla="*/ 2094856 h 2374981"/>
                <a:gd name="connsiteX39" fmla="*/ 496922 w 2373330"/>
                <a:gd name="connsiteY39" fmla="*/ 2079976 h 2374981"/>
                <a:gd name="connsiteX40" fmla="*/ 510580 w 2373330"/>
                <a:gd name="connsiteY40" fmla="*/ 2083067 h 2374981"/>
                <a:gd name="connsiteX41" fmla="*/ 778719 w 2373330"/>
                <a:gd name="connsiteY41" fmla="*/ 2198732 h 2374981"/>
                <a:gd name="connsiteX42" fmla="*/ 998764 w 2373330"/>
                <a:gd name="connsiteY42" fmla="*/ 2250347 h 2374981"/>
                <a:gd name="connsiteX43" fmla="*/ 1187683 w 2373330"/>
                <a:gd name="connsiteY43" fmla="*/ 2259908 h 2374981"/>
                <a:gd name="connsiteX44" fmla="*/ 1576805 w 2373330"/>
                <a:gd name="connsiteY44" fmla="*/ 2122245 h 2374981"/>
                <a:gd name="connsiteX45" fmla="*/ 1811085 w 2373330"/>
                <a:gd name="connsiteY45" fmla="*/ 1739520 h 2374981"/>
                <a:gd name="connsiteX46" fmla="*/ 1767234 w 2373330"/>
                <a:gd name="connsiteY46" fmla="*/ 1377929 h 2374981"/>
                <a:gd name="connsiteX47" fmla="*/ 1617637 w 2373330"/>
                <a:gd name="connsiteY47" fmla="*/ 1164569 h 2374981"/>
                <a:gd name="connsiteX48" fmla="*/ 1303204 w 2373330"/>
                <a:gd name="connsiteY48" fmla="*/ 1006418 h 2374981"/>
                <a:gd name="connsiteX49" fmla="*/ 1114358 w 2373330"/>
                <a:gd name="connsiteY49" fmla="*/ 996714 h 2374981"/>
                <a:gd name="connsiteX50" fmla="*/ 977773 w 2373330"/>
                <a:gd name="connsiteY50" fmla="*/ 1024102 h 2374981"/>
                <a:gd name="connsiteX51" fmla="*/ 779653 w 2373330"/>
                <a:gd name="connsiteY51" fmla="*/ 871127 h 2374981"/>
                <a:gd name="connsiteX52" fmla="*/ 898625 w 2373330"/>
                <a:gd name="connsiteY52" fmla="*/ 711610 h 2374981"/>
                <a:gd name="connsiteX53" fmla="*/ 1104221 w 2373330"/>
                <a:gd name="connsiteY53" fmla="*/ 666968 h 2374981"/>
                <a:gd name="connsiteX54" fmla="*/ 1499024 w 2373330"/>
                <a:gd name="connsiteY54" fmla="*/ 721818 h 2374981"/>
                <a:gd name="connsiteX55" fmla="*/ 1742504 w 2373330"/>
                <a:gd name="connsiteY55" fmla="*/ 872780 h 2374981"/>
                <a:gd name="connsiteX56" fmla="*/ 1927685 w 2373330"/>
                <a:gd name="connsiteY56" fmla="*/ 1119209 h 2374981"/>
                <a:gd name="connsiteX57" fmla="*/ 2002663 w 2373330"/>
                <a:gd name="connsiteY57" fmla="*/ 1367649 h 2374981"/>
                <a:gd name="connsiteX58" fmla="*/ 2011145 w 2373330"/>
                <a:gd name="connsiteY58" fmla="*/ 1572814 h 2374981"/>
                <a:gd name="connsiteX59" fmla="*/ 1953636 w 2373330"/>
                <a:gd name="connsiteY59" fmla="*/ 1807093 h 2374981"/>
                <a:gd name="connsiteX60" fmla="*/ 1761339 w 2373330"/>
                <a:gd name="connsiteY60" fmla="*/ 2083785 h 2374981"/>
                <a:gd name="connsiteX61" fmla="*/ 1723526 w 2373330"/>
                <a:gd name="connsiteY61" fmla="*/ 2117141 h 2374981"/>
                <a:gd name="connsiteX62" fmla="*/ 1696785 w 2373330"/>
                <a:gd name="connsiteY62" fmla="*/ 2147190 h 2374981"/>
                <a:gd name="connsiteX63" fmla="*/ 1727193 w 2373330"/>
                <a:gd name="connsiteY63" fmla="*/ 2121023 h 2374981"/>
                <a:gd name="connsiteX64" fmla="*/ 1847459 w 2373330"/>
                <a:gd name="connsiteY64" fmla="*/ 2026420 h 2374981"/>
                <a:gd name="connsiteX65" fmla="*/ 1986560 w 2373330"/>
                <a:gd name="connsiteY65" fmla="*/ 1859283 h 2374981"/>
                <a:gd name="connsiteX66" fmla="*/ 2131268 w 2373330"/>
                <a:gd name="connsiteY66" fmla="*/ 1483099 h 2374981"/>
                <a:gd name="connsiteX67" fmla="*/ 2139607 w 2373330"/>
                <a:gd name="connsiteY67" fmla="*/ 1259172 h 2374981"/>
                <a:gd name="connsiteX68" fmla="*/ 1948676 w 2373330"/>
                <a:gd name="connsiteY68" fmla="*/ 763656 h 2374981"/>
                <a:gd name="connsiteX69" fmla="*/ 1599953 w 2373330"/>
                <a:gd name="connsiteY69" fmla="*/ 478841 h 2374981"/>
                <a:gd name="connsiteX70" fmla="*/ 1305217 w 2373330"/>
                <a:gd name="connsiteY70" fmla="*/ 393439 h 2374981"/>
                <a:gd name="connsiteX71" fmla="*/ 1172802 w 2373330"/>
                <a:gd name="connsiteY71" fmla="*/ 383375 h 2374981"/>
                <a:gd name="connsiteX72" fmla="*/ 804454 w 2373330"/>
                <a:gd name="connsiteY72" fmla="*/ 467195 h 2374981"/>
                <a:gd name="connsiteX73" fmla="*/ 476146 w 2373330"/>
                <a:gd name="connsiteY73" fmla="*/ 706219 h 2374981"/>
                <a:gd name="connsiteX74" fmla="*/ 406776 w 2373330"/>
                <a:gd name="connsiteY74" fmla="*/ 793418 h 2374981"/>
                <a:gd name="connsiteX75" fmla="*/ 344594 w 2373330"/>
                <a:gd name="connsiteY75" fmla="*/ 836550 h 2374981"/>
                <a:gd name="connsiteX76" fmla="*/ 131593 w 2373330"/>
                <a:gd name="connsiteY76" fmla="*/ 748848 h 2374981"/>
                <a:gd name="connsiteX77" fmla="*/ 158335 w 2373330"/>
                <a:gd name="connsiteY77" fmla="*/ 571575 h 2374981"/>
                <a:gd name="connsiteX78" fmla="*/ 350129 w 2373330"/>
                <a:gd name="connsiteY78" fmla="*/ 331401 h 2374981"/>
                <a:gd name="connsiteX79" fmla="*/ 891940 w 2373330"/>
                <a:gd name="connsiteY79" fmla="*/ 36665 h 2374981"/>
                <a:gd name="connsiteX80" fmla="*/ 1073669 w 2373330"/>
                <a:gd name="connsiteY80" fmla="*/ 5179 h 2374981"/>
                <a:gd name="connsiteX81" fmla="*/ 1188830 w 2373330"/>
                <a:gd name="connsiteY81" fmla="*/ 7 h 237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2373330" h="2374981">
                  <a:moveTo>
                    <a:pt x="379171" y="1608183"/>
                  </a:moveTo>
                  <a:cubicBezTo>
                    <a:pt x="436249" y="1607607"/>
                    <a:pt x="497425" y="1665045"/>
                    <a:pt x="497137" y="1726365"/>
                  </a:cubicBezTo>
                  <a:cubicBezTo>
                    <a:pt x="496849" y="1787684"/>
                    <a:pt x="439628" y="1849722"/>
                    <a:pt x="379890" y="1840880"/>
                  </a:cubicBezTo>
                  <a:cubicBezTo>
                    <a:pt x="321877" y="1850441"/>
                    <a:pt x="261205" y="1782796"/>
                    <a:pt x="262283" y="1724280"/>
                  </a:cubicBezTo>
                  <a:cubicBezTo>
                    <a:pt x="263361" y="1665764"/>
                    <a:pt x="318427" y="1608757"/>
                    <a:pt x="379171" y="1608183"/>
                  </a:cubicBezTo>
                  <a:close/>
                  <a:moveTo>
                    <a:pt x="1166877" y="1331103"/>
                  </a:moveTo>
                  <a:cubicBezTo>
                    <a:pt x="1236057" y="1328377"/>
                    <a:pt x="1302467" y="1343351"/>
                    <a:pt x="1366895" y="1373328"/>
                  </a:cubicBezTo>
                  <a:cubicBezTo>
                    <a:pt x="1447265" y="1409991"/>
                    <a:pt x="1513113" y="1472525"/>
                    <a:pt x="1553801" y="1550960"/>
                  </a:cubicBezTo>
                  <a:cubicBezTo>
                    <a:pt x="1582053" y="1604948"/>
                    <a:pt x="1585862" y="1664757"/>
                    <a:pt x="1577668" y="1725933"/>
                  </a:cubicBezTo>
                  <a:cubicBezTo>
                    <a:pt x="1570479" y="1779920"/>
                    <a:pt x="1547259" y="1822333"/>
                    <a:pt x="1497658" y="1844762"/>
                  </a:cubicBezTo>
                  <a:cubicBezTo>
                    <a:pt x="1405642" y="1886313"/>
                    <a:pt x="1302125" y="1851375"/>
                    <a:pt x="1274809" y="1729743"/>
                  </a:cubicBezTo>
                  <a:cubicBezTo>
                    <a:pt x="1265463" y="1687761"/>
                    <a:pt x="1251158" y="1649877"/>
                    <a:pt x="1212698" y="1623710"/>
                  </a:cubicBezTo>
                  <a:cubicBezTo>
                    <a:pt x="1168200" y="1593517"/>
                    <a:pt x="1122049" y="1595962"/>
                    <a:pt x="1073813" y="1608111"/>
                  </a:cubicBezTo>
                  <a:cubicBezTo>
                    <a:pt x="981510" y="1631402"/>
                    <a:pt x="926589" y="1693296"/>
                    <a:pt x="906460" y="1782867"/>
                  </a:cubicBezTo>
                  <a:cubicBezTo>
                    <a:pt x="890645" y="1853172"/>
                    <a:pt x="912211" y="1920459"/>
                    <a:pt x="950384" y="1979909"/>
                  </a:cubicBezTo>
                  <a:cubicBezTo>
                    <a:pt x="992365" y="2047504"/>
                    <a:pt x="1060226" y="2094942"/>
                    <a:pt x="1138152" y="2111174"/>
                  </a:cubicBezTo>
                  <a:cubicBezTo>
                    <a:pt x="1235486" y="2132740"/>
                    <a:pt x="1325058" y="2114265"/>
                    <a:pt x="1410746" y="2067036"/>
                  </a:cubicBezTo>
                  <a:cubicBezTo>
                    <a:pt x="1452441" y="2043277"/>
                    <a:pt x="1490109" y="2013013"/>
                    <a:pt x="1522242" y="1977393"/>
                  </a:cubicBezTo>
                  <a:cubicBezTo>
                    <a:pt x="1529072" y="1970636"/>
                    <a:pt x="1535254" y="1958918"/>
                    <a:pt x="1550422" y="1968695"/>
                  </a:cubicBezTo>
                  <a:cubicBezTo>
                    <a:pt x="1482346" y="2078969"/>
                    <a:pt x="1387671" y="2150928"/>
                    <a:pt x="1259281" y="2174003"/>
                  </a:cubicBezTo>
                  <a:cubicBezTo>
                    <a:pt x="1174023" y="2189387"/>
                    <a:pt x="1089196" y="2183133"/>
                    <a:pt x="1010337" y="2146471"/>
                  </a:cubicBezTo>
                  <a:cubicBezTo>
                    <a:pt x="878209" y="2085079"/>
                    <a:pt x="792879" y="1982713"/>
                    <a:pt x="764771" y="1838652"/>
                  </a:cubicBezTo>
                  <a:cubicBezTo>
                    <a:pt x="744644" y="1735710"/>
                    <a:pt x="758301" y="1634852"/>
                    <a:pt x="813079" y="1543916"/>
                  </a:cubicBezTo>
                  <a:cubicBezTo>
                    <a:pt x="877777" y="1436085"/>
                    <a:pt x="971230" y="1365996"/>
                    <a:pt x="1096745" y="1339829"/>
                  </a:cubicBezTo>
                  <a:cubicBezTo>
                    <a:pt x="1120450" y="1334887"/>
                    <a:pt x="1143817" y="1332011"/>
                    <a:pt x="1166877" y="1331103"/>
                  </a:cubicBezTo>
                  <a:close/>
                  <a:moveTo>
                    <a:pt x="166961" y="1036179"/>
                  </a:moveTo>
                  <a:cubicBezTo>
                    <a:pt x="260055" y="1036179"/>
                    <a:pt x="333595" y="1106556"/>
                    <a:pt x="334314" y="1207414"/>
                  </a:cubicBezTo>
                  <a:cubicBezTo>
                    <a:pt x="334817" y="1284261"/>
                    <a:pt x="266524" y="1372178"/>
                    <a:pt x="167896" y="1372753"/>
                  </a:cubicBezTo>
                  <a:cubicBezTo>
                    <a:pt x="79547" y="1373328"/>
                    <a:pt x="-5280" y="1298782"/>
                    <a:pt x="256" y="1202238"/>
                  </a:cubicBezTo>
                  <a:cubicBezTo>
                    <a:pt x="-1110" y="1107491"/>
                    <a:pt x="73868" y="1036179"/>
                    <a:pt x="166961" y="1036179"/>
                  </a:cubicBezTo>
                  <a:close/>
                  <a:moveTo>
                    <a:pt x="1188830" y="7"/>
                  </a:moveTo>
                  <a:cubicBezTo>
                    <a:pt x="1456862" y="950"/>
                    <a:pt x="1718090" y="92350"/>
                    <a:pt x="1929122" y="261240"/>
                  </a:cubicBezTo>
                  <a:cubicBezTo>
                    <a:pt x="2134934" y="425609"/>
                    <a:pt x="2280290" y="653735"/>
                    <a:pt x="2342328" y="909730"/>
                  </a:cubicBezTo>
                  <a:cubicBezTo>
                    <a:pt x="2363103" y="1000351"/>
                    <a:pt x="2373455" y="1093027"/>
                    <a:pt x="2373311" y="1185991"/>
                  </a:cubicBezTo>
                  <a:cubicBezTo>
                    <a:pt x="2374892" y="1456652"/>
                    <a:pt x="2281943" y="1719377"/>
                    <a:pt x="2110493" y="1928798"/>
                  </a:cubicBezTo>
                  <a:cubicBezTo>
                    <a:pt x="1866725" y="2233727"/>
                    <a:pt x="1488744" y="2399426"/>
                    <a:pt x="1099333" y="2372051"/>
                  </a:cubicBezTo>
                  <a:cubicBezTo>
                    <a:pt x="966271" y="2363497"/>
                    <a:pt x="836731" y="2334455"/>
                    <a:pt x="714955" y="2276801"/>
                  </a:cubicBezTo>
                  <a:cubicBezTo>
                    <a:pt x="648963" y="2245531"/>
                    <a:pt x="587428" y="2208294"/>
                    <a:pt x="536819" y="2154594"/>
                  </a:cubicBezTo>
                  <a:cubicBezTo>
                    <a:pt x="521076" y="2136687"/>
                    <a:pt x="508065" y="2116559"/>
                    <a:pt x="498144" y="2094856"/>
                  </a:cubicBezTo>
                  <a:cubicBezTo>
                    <a:pt x="495556" y="2089752"/>
                    <a:pt x="493040" y="2084433"/>
                    <a:pt x="496922" y="2079976"/>
                  </a:cubicBezTo>
                  <a:cubicBezTo>
                    <a:pt x="502026" y="2074152"/>
                    <a:pt x="506842" y="2080694"/>
                    <a:pt x="510580" y="2083067"/>
                  </a:cubicBezTo>
                  <a:cubicBezTo>
                    <a:pt x="593897" y="2135544"/>
                    <a:pt x="688140" y="2163508"/>
                    <a:pt x="778719" y="2198732"/>
                  </a:cubicBezTo>
                  <a:cubicBezTo>
                    <a:pt x="848736" y="2225978"/>
                    <a:pt x="923930" y="2238558"/>
                    <a:pt x="998764" y="2250347"/>
                  </a:cubicBezTo>
                  <a:cubicBezTo>
                    <a:pt x="1061233" y="2259908"/>
                    <a:pt x="1124566" y="2263114"/>
                    <a:pt x="1187683" y="2259908"/>
                  </a:cubicBezTo>
                  <a:cubicBezTo>
                    <a:pt x="1330953" y="2253438"/>
                    <a:pt x="1463512" y="2213469"/>
                    <a:pt x="1576805" y="2122245"/>
                  </a:cubicBezTo>
                  <a:cubicBezTo>
                    <a:pt x="1697863" y="2026527"/>
                    <a:pt x="1780892" y="1890863"/>
                    <a:pt x="1811085" y="1739520"/>
                  </a:cubicBezTo>
                  <a:cubicBezTo>
                    <a:pt x="1836892" y="1615443"/>
                    <a:pt x="1819208" y="1494170"/>
                    <a:pt x="1767234" y="1377929"/>
                  </a:cubicBezTo>
                  <a:cubicBezTo>
                    <a:pt x="1732296" y="1297430"/>
                    <a:pt x="1681401" y="1224846"/>
                    <a:pt x="1617637" y="1164569"/>
                  </a:cubicBezTo>
                  <a:cubicBezTo>
                    <a:pt x="1528497" y="1081396"/>
                    <a:pt x="1421746" y="1032513"/>
                    <a:pt x="1303204" y="1006418"/>
                  </a:cubicBezTo>
                  <a:cubicBezTo>
                    <a:pt x="1240591" y="992759"/>
                    <a:pt x="1177331" y="994485"/>
                    <a:pt x="1114358" y="996714"/>
                  </a:cubicBezTo>
                  <a:cubicBezTo>
                    <a:pt x="1067847" y="998367"/>
                    <a:pt x="1022343" y="1011594"/>
                    <a:pt x="977773" y="1024102"/>
                  </a:cubicBezTo>
                  <a:cubicBezTo>
                    <a:pt x="854846" y="1058320"/>
                    <a:pt x="781881" y="971984"/>
                    <a:pt x="779653" y="871127"/>
                  </a:cubicBezTo>
                  <a:cubicBezTo>
                    <a:pt x="777856" y="791117"/>
                    <a:pt x="826092" y="738209"/>
                    <a:pt x="898625" y="711610"/>
                  </a:cubicBezTo>
                  <a:cubicBezTo>
                    <a:pt x="965049" y="688190"/>
                    <a:pt x="1034060" y="673194"/>
                    <a:pt x="1104221" y="666968"/>
                  </a:cubicBezTo>
                  <a:cubicBezTo>
                    <a:pt x="1238290" y="652836"/>
                    <a:pt x="1373869" y="671670"/>
                    <a:pt x="1499024" y="721818"/>
                  </a:cubicBezTo>
                  <a:cubicBezTo>
                    <a:pt x="1588523" y="757187"/>
                    <a:pt x="1671049" y="808320"/>
                    <a:pt x="1742504" y="872780"/>
                  </a:cubicBezTo>
                  <a:cubicBezTo>
                    <a:pt x="1819783" y="941993"/>
                    <a:pt x="1882684" y="1025727"/>
                    <a:pt x="1927685" y="1119209"/>
                  </a:cubicBezTo>
                  <a:cubicBezTo>
                    <a:pt x="1964923" y="1197810"/>
                    <a:pt x="1990226" y="1281558"/>
                    <a:pt x="2002663" y="1367649"/>
                  </a:cubicBezTo>
                  <a:cubicBezTo>
                    <a:pt x="2012799" y="1435539"/>
                    <a:pt x="2015674" y="1504321"/>
                    <a:pt x="2011145" y="1572814"/>
                  </a:cubicBezTo>
                  <a:cubicBezTo>
                    <a:pt x="2006114" y="1653716"/>
                    <a:pt x="1986704" y="1733071"/>
                    <a:pt x="1953636" y="1807093"/>
                  </a:cubicBezTo>
                  <a:cubicBezTo>
                    <a:pt x="1908635" y="1911214"/>
                    <a:pt x="1843218" y="2005292"/>
                    <a:pt x="1761339" y="2083785"/>
                  </a:cubicBezTo>
                  <a:cubicBezTo>
                    <a:pt x="1749190" y="2095359"/>
                    <a:pt x="1736178" y="2106070"/>
                    <a:pt x="1723526" y="2117141"/>
                  </a:cubicBezTo>
                  <a:cubicBezTo>
                    <a:pt x="1716841" y="2126702"/>
                    <a:pt x="1700307" y="2126342"/>
                    <a:pt x="1696785" y="2147190"/>
                  </a:cubicBezTo>
                  <a:cubicBezTo>
                    <a:pt x="1707280" y="2133459"/>
                    <a:pt x="1721154" y="2132740"/>
                    <a:pt x="1727193" y="2121023"/>
                  </a:cubicBezTo>
                  <a:cubicBezTo>
                    <a:pt x="1773416" y="2097300"/>
                    <a:pt x="1811516" y="2062291"/>
                    <a:pt x="1847459" y="2026420"/>
                  </a:cubicBezTo>
                  <a:cubicBezTo>
                    <a:pt x="1899793" y="1975934"/>
                    <a:pt x="1946375" y="1919891"/>
                    <a:pt x="1986560" y="1859283"/>
                  </a:cubicBezTo>
                  <a:cubicBezTo>
                    <a:pt x="2060747" y="1745486"/>
                    <a:pt x="2110062" y="1617290"/>
                    <a:pt x="2131268" y="1483099"/>
                  </a:cubicBezTo>
                  <a:cubicBezTo>
                    <a:pt x="2142914" y="1409056"/>
                    <a:pt x="2145717" y="1333884"/>
                    <a:pt x="2139607" y="1259172"/>
                  </a:cubicBezTo>
                  <a:cubicBezTo>
                    <a:pt x="2126236" y="1078779"/>
                    <a:pt x="2059813" y="906380"/>
                    <a:pt x="1948676" y="763656"/>
                  </a:cubicBezTo>
                  <a:cubicBezTo>
                    <a:pt x="1854289" y="642024"/>
                    <a:pt x="1740204" y="544617"/>
                    <a:pt x="1599953" y="478841"/>
                  </a:cubicBezTo>
                  <a:cubicBezTo>
                    <a:pt x="1507219" y="434005"/>
                    <a:pt x="1407584" y="405128"/>
                    <a:pt x="1305217" y="393439"/>
                  </a:cubicBezTo>
                  <a:cubicBezTo>
                    <a:pt x="1261079" y="388767"/>
                    <a:pt x="1217084" y="381003"/>
                    <a:pt x="1172802" y="383375"/>
                  </a:cubicBezTo>
                  <a:cubicBezTo>
                    <a:pt x="1045346" y="390564"/>
                    <a:pt x="922060" y="414287"/>
                    <a:pt x="804454" y="467195"/>
                  </a:cubicBezTo>
                  <a:cubicBezTo>
                    <a:pt x="679874" y="523634"/>
                    <a:pt x="568162" y="604974"/>
                    <a:pt x="476146" y="706219"/>
                  </a:cubicBezTo>
                  <a:cubicBezTo>
                    <a:pt x="450411" y="733112"/>
                    <a:pt x="427192" y="762298"/>
                    <a:pt x="406776" y="793418"/>
                  </a:cubicBezTo>
                  <a:cubicBezTo>
                    <a:pt x="393190" y="816026"/>
                    <a:pt x="370545" y="831726"/>
                    <a:pt x="344594" y="836550"/>
                  </a:cubicBezTo>
                  <a:cubicBezTo>
                    <a:pt x="263578" y="853371"/>
                    <a:pt x="165380" y="825048"/>
                    <a:pt x="131593" y="748848"/>
                  </a:cubicBezTo>
                  <a:cubicBezTo>
                    <a:pt x="102839" y="683287"/>
                    <a:pt x="125699" y="627071"/>
                    <a:pt x="158335" y="571575"/>
                  </a:cubicBezTo>
                  <a:cubicBezTo>
                    <a:pt x="210238" y="482601"/>
                    <a:pt x="274864" y="401685"/>
                    <a:pt x="350129" y="331401"/>
                  </a:cubicBezTo>
                  <a:cubicBezTo>
                    <a:pt x="503176" y="189303"/>
                    <a:pt x="689507" y="87949"/>
                    <a:pt x="891940" y="36665"/>
                  </a:cubicBezTo>
                  <a:cubicBezTo>
                    <a:pt x="951678" y="21770"/>
                    <a:pt x="1012423" y="11246"/>
                    <a:pt x="1073669" y="5179"/>
                  </a:cubicBezTo>
                  <a:cubicBezTo>
                    <a:pt x="1112111" y="1584"/>
                    <a:pt x="1150540" y="-128"/>
                    <a:pt x="1188830" y="7"/>
                  </a:cubicBezTo>
                  <a:close/>
                </a:path>
              </a:pathLst>
            </a:custGeom>
            <a:solidFill>
              <a:srgbClr val="1C72FD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81" name="组合 480">
            <a:extLst>
              <a:ext uri="{FF2B5EF4-FFF2-40B4-BE49-F238E27FC236}">
                <a16:creationId xmlns:a16="http://schemas.microsoft.com/office/drawing/2014/main" id="{AD32C22C-E531-733F-3283-DAF4AB799F06}"/>
              </a:ext>
            </a:extLst>
          </p:cNvPr>
          <p:cNvGrpSpPr/>
          <p:nvPr/>
        </p:nvGrpSpPr>
        <p:grpSpPr>
          <a:xfrm>
            <a:off x="5400000" y="5778000"/>
            <a:ext cx="900000" cy="1080000"/>
            <a:chOff x="5400000" y="5778000"/>
            <a:chExt cx="900000" cy="1080000"/>
          </a:xfrm>
        </p:grpSpPr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218EE258-1887-179E-13C5-31CE8C0434F3}"/>
                </a:ext>
              </a:extLst>
            </p:cNvPr>
            <p:cNvSpPr/>
            <p:nvPr/>
          </p:nvSpPr>
          <p:spPr>
            <a:xfrm>
              <a:off x="5400000" y="577800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9" name="2级件：*璃月神之眼底框">
              <a:extLst>
                <a:ext uri="{FF2B5EF4-FFF2-40B4-BE49-F238E27FC236}">
                  <a16:creationId xmlns:a16="http://schemas.microsoft.com/office/drawing/2014/main" id="{2E262179-8237-4A97-66C8-B42FF9785C6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98090" y="5957091"/>
              <a:ext cx="703817" cy="703817"/>
              <a:chOff x="18005" y="126143"/>
              <a:chExt cx="828000" cy="828000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250" name="任意多边形: 形状 249">
                <a:extLst>
                  <a:ext uri="{FF2B5EF4-FFF2-40B4-BE49-F238E27FC236}">
                    <a16:creationId xmlns:a16="http://schemas.microsoft.com/office/drawing/2014/main" id="{B3D1D877-556F-EBBB-9F11-03CDCA9CEEFC}"/>
                  </a:ext>
                </a:extLst>
              </p:cNvPr>
              <p:cNvSpPr/>
              <p:nvPr/>
            </p:nvSpPr>
            <p:spPr>
              <a:xfrm>
                <a:off x="80654" y="187473"/>
                <a:ext cx="702703" cy="702703"/>
              </a:xfrm>
              <a:custGeom>
                <a:avLst/>
                <a:gdLst>
                  <a:gd name="connsiteX0" fmla="*/ 411439 w 2160376"/>
                  <a:gd name="connsiteY0" fmla="*/ 225188 h 2160376"/>
                  <a:gd name="connsiteX1" fmla="*/ 225188 w 2160376"/>
                  <a:gd name="connsiteY1" fmla="*/ 411439 h 2160376"/>
                  <a:gd name="connsiteX2" fmla="*/ 225188 w 2160376"/>
                  <a:gd name="connsiteY2" fmla="*/ 1703937 h 2160376"/>
                  <a:gd name="connsiteX3" fmla="*/ 456439 w 2160376"/>
                  <a:gd name="connsiteY3" fmla="*/ 1935188 h 2160376"/>
                  <a:gd name="connsiteX4" fmla="*/ 1671439 w 2160376"/>
                  <a:gd name="connsiteY4" fmla="*/ 1935188 h 2160376"/>
                  <a:gd name="connsiteX5" fmla="*/ 1935188 w 2160376"/>
                  <a:gd name="connsiteY5" fmla="*/ 1671439 h 2160376"/>
                  <a:gd name="connsiteX6" fmla="*/ 1935188 w 2160376"/>
                  <a:gd name="connsiteY6" fmla="*/ 443937 h 2160376"/>
                  <a:gd name="connsiteX7" fmla="*/ 1716439 w 2160376"/>
                  <a:gd name="connsiteY7" fmla="*/ 225188 h 2160376"/>
                  <a:gd name="connsiteX8" fmla="*/ 540094 w 2160376"/>
                  <a:gd name="connsiteY8" fmla="*/ 0 h 2160376"/>
                  <a:gd name="connsiteX9" fmla="*/ 1620282 w 2160376"/>
                  <a:gd name="connsiteY9" fmla="*/ 0 h 2160376"/>
                  <a:gd name="connsiteX10" fmla="*/ 2160376 w 2160376"/>
                  <a:gd name="connsiteY10" fmla="*/ 540094 h 2160376"/>
                  <a:gd name="connsiteX11" fmla="*/ 2160376 w 2160376"/>
                  <a:gd name="connsiteY11" fmla="*/ 1620282 h 2160376"/>
                  <a:gd name="connsiteX12" fmla="*/ 1620282 w 2160376"/>
                  <a:gd name="connsiteY12" fmla="*/ 2160376 h 2160376"/>
                  <a:gd name="connsiteX13" fmla="*/ 540094 w 2160376"/>
                  <a:gd name="connsiteY13" fmla="*/ 2160376 h 2160376"/>
                  <a:gd name="connsiteX14" fmla="*/ 0 w 2160376"/>
                  <a:gd name="connsiteY14" fmla="*/ 1620282 h 2160376"/>
                  <a:gd name="connsiteX15" fmla="*/ 0 w 2160376"/>
                  <a:gd name="connsiteY15" fmla="*/ 540094 h 216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60376" h="2160376">
                    <a:moveTo>
                      <a:pt x="411439" y="225188"/>
                    </a:moveTo>
                    <a:lnTo>
                      <a:pt x="225188" y="411439"/>
                    </a:lnTo>
                    <a:lnTo>
                      <a:pt x="225188" y="1703937"/>
                    </a:lnTo>
                    <a:lnTo>
                      <a:pt x="456439" y="1935188"/>
                    </a:lnTo>
                    <a:lnTo>
                      <a:pt x="1671439" y="1935188"/>
                    </a:lnTo>
                    <a:lnTo>
                      <a:pt x="1935188" y="1671439"/>
                    </a:lnTo>
                    <a:lnTo>
                      <a:pt x="1935188" y="443937"/>
                    </a:lnTo>
                    <a:lnTo>
                      <a:pt x="1716439" y="225188"/>
                    </a:lnTo>
                    <a:close/>
                    <a:moveTo>
                      <a:pt x="540094" y="0"/>
                    </a:moveTo>
                    <a:lnTo>
                      <a:pt x="1620282" y="0"/>
                    </a:lnTo>
                    <a:lnTo>
                      <a:pt x="2160376" y="540094"/>
                    </a:lnTo>
                    <a:lnTo>
                      <a:pt x="2160376" y="1620282"/>
                    </a:lnTo>
                    <a:lnTo>
                      <a:pt x="1620282" y="2160376"/>
                    </a:lnTo>
                    <a:lnTo>
                      <a:pt x="540094" y="2160376"/>
                    </a:lnTo>
                    <a:lnTo>
                      <a:pt x="0" y="1620282"/>
                    </a:lnTo>
                    <a:lnTo>
                      <a:pt x="0" y="540094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1" name="任意多边形: 形状 250">
                <a:extLst>
                  <a:ext uri="{FF2B5EF4-FFF2-40B4-BE49-F238E27FC236}">
                    <a16:creationId xmlns:a16="http://schemas.microsoft.com/office/drawing/2014/main" id="{2787FF37-C8EA-D81C-FBC0-2449A6842467}"/>
                  </a:ext>
                </a:extLst>
              </p:cNvPr>
              <p:cNvSpPr/>
              <p:nvPr/>
            </p:nvSpPr>
            <p:spPr>
              <a:xfrm>
                <a:off x="18005" y="126143"/>
                <a:ext cx="828000" cy="828000"/>
              </a:xfrm>
              <a:custGeom>
                <a:avLst/>
                <a:gdLst>
                  <a:gd name="connsiteX0" fmla="*/ 1272794 w 2545587"/>
                  <a:gd name="connsiteY0" fmla="*/ 0 h 2545588"/>
                  <a:gd name="connsiteX1" fmla="*/ 1654631 w 2545587"/>
                  <a:gd name="connsiteY1" fmla="*/ 381838 h 2545588"/>
                  <a:gd name="connsiteX2" fmla="*/ 1554834 w 2545587"/>
                  <a:gd name="connsiteY2" fmla="*/ 481635 h 2545588"/>
                  <a:gd name="connsiteX3" fmla="*/ 1625994 w 2545587"/>
                  <a:gd name="connsiteY3" fmla="*/ 552794 h 2545588"/>
                  <a:gd name="connsiteX4" fmla="*/ 1825586 w 2545587"/>
                  <a:gd name="connsiteY4" fmla="*/ 552794 h 2545588"/>
                  <a:gd name="connsiteX5" fmla="*/ 1992794 w 2545587"/>
                  <a:gd name="connsiteY5" fmla="*/ 720003 h 2545588"/>
                  <a:gd name="connsiteX6" fmla="*/ 1992794 w 2545587"/>
                  <a:gd name="connsiteY6" fmla="*/ 919595 h 2545588"/>
                  <a:gd name="connsiteX7" fmla="*/ 2061925 w 2545587"/>
                  <a:gd name="connsiteY7" fmla="*/ 988726 h 2545588"/>
                  <a:gd name="connsiteX8" fmla="*/ 2163750 w 2545587"/>
                  <a:gd name="connsiteY8" fmla="*/ 886902 h 2545588"/>
                  <a:gd name="connsiteX9" fmla="*/ 2545587 w 2545587"/>
                  <a:gd name="connsiteY9" fmla="*/ 1268739 h 2545588"/>
                  <a:gd name="connsiteX10" fmla="*/ 2163749 w 2545587"/>
                  <a:gd name="connsiteY10" fmla="*/ 1650576 h 2545588"/>
                  <a:gd name="connsiteX11" fmla="*/ 2061925 w 2545587"/>
                  <a:gd name="connsiteY11" fmla="*/ 1548753 h 2545588"/>
                  <a:gd name="connsiteX12" fmla="*/ 1992794 w 2545587"/>
                  <a:gd name="connsiteY12" fmla="*/ 1617884 h 2545588"/>
                  <a:gd name="connsiteX13" fmla="*/ 1992794 w 2545587"/>
                  <a:gd name="connsiteY13" fmla="*/ 1825587 h 2545588"/>
                  <a:gd name="connsiteX14" fmla="*/ 1825586 w 2545587"/>
                  <a:gd name="connsiteY14" fmla="*/ 1992795 h 2545588"/>
                  <a:gd name="connsiteX15" fmla="*/ 1617884 w 2545587"/>
                  <a:gd name="connsiteY15" fmla="*/ 1992795 h 2545588"/>
                  <a:gd name="connsiteX16" fmla="*/ 1550780 w 2545587"/>
                  <a:gd name="connsiteY16" fmla="*/ 2059899 h 2545588"/>
                  <a:gd name="connsiteX17" fmla="*/ 1654632 w 2545587"/>
                  <a:gd name="connsiteY17" fmla="*/ 2163751 h 2545588"/>
                  <a:gd name="connsiteX18" fmla="*/ 1272794 w 2545587"/>
                  <a:gd name="connsiteY18" fmla="*/ 2545588 h 2545588"/>
                  <a:gd name="connsiteX19" fmla="*/ 890957 w 2545587"/>
                  <a:gd name="connsiteY19" fmla="*/ 2163751 h 2545588"/>
                  <a:gd name="connsiteX20" fmla="*/ 994808 w 2545587"/>
                  <a:gd name="connsiteY20" fmla="*/ 2059899 h 2545588"/>
                  <a:gd name="connsiteX21" fmla="*/ 927704 w 2545587"/>
                  <a:gd name="connsiteY21" fmla="*/ 1992795 h 2545588"/>
                  <a:gd name="connsiteX22" fmla="*/ 720003 w 2545587"/>
                  <a:gd name="connsiteY22" fmla="*/ 1992796 h 2545588"/>
                  <a:gd name="connsiteX23" fmla="*/ 552794 w 2545587"/>
                  <a:gd name="connsiteY23" fmla="*/ 1825587 h 2545588"/>
                  <a:gd name="connsiteX24" fmla="*/ 552794 w 2545587"/>
                  <a:gd name="connsiteY24" fmla="*/ 1617885 h 2545588"/>
                  <a:gd name="connsiteX25" fmla="*/ 483662 w 2545587"/>
                  <a:gd name="connsiteY25" fmla="*/ 1548753 h 2545588"/>
                  <a:gd name="connsiteX26" fmla="*/ 381838 w 2545587"/>
                  <a:gd name="connsiteY26" fmla="*/ 1650576 h 2545588"/>
                  <a:gd name="connsiteX27" fmla="*/ 0 w 2545587"/>
                  <a:gd name="connsiteY27" fmla="*/ 1268738 h 2545588"/>
                  <a:gd name="connsiteX28" fmla="*/ 381838 w 2545587"/>
                  <a:gd name="connsiteY28" fmla="*/ 886901 h 2545588"/>
                  <a:gd name="connsiteX29" fmla="*/ 483663 w 2545587"/>
                  <a:gd name="connsiteY29" fmla="*/ 988725 h 2545588"/>
                  <a:gd name="connsiteX30" fmla="*/ 552794 w 2545587"/>
                  <a:gd name="connsiteY30" fmla="*/ 919593 h 2545588"/>
                  <a:gd name="connsiteX31" fmla="*/ 552794 w 2545587"/>
                  <a:gd name="connsiteY31" fmla="*/ 720003 h 2545588"/>
                  <a:gd name="connsiteX32" fmla="*/ 720002 w 2545587"/>
                  <a:gd name="connsiteY32" fmla="*/ 552794 h 2545588"/>
                  <a:gd name="connsiteX33" fmla="*/ 919594 w 2545587"/>
                  <a:gd name="connsiteY33" fmla="*/ 552794 h 2545588"/>
                  <a:gd name="connsiteX34" fmla="*/ 990753 w 2545587"/>
                  <a:gd name="connsiteY34" fmla="*/ 481635 h 2545588"/>
                  <a:gd name="connsiteX35" fmla="*/ 890956 w 2545587"/>
                  <a:gd name="connsiteY35" fmla="*/ 381838 h 254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545587" h="2545588">
                    <a:moveTo>
                      <a:pt x="1272794" y="0"/>
                    </a:moveTo>
                    <a:lnTo>
                      <a:pt x="1654631" y="381838"/>
                    </a:lnTo>
                    <a:lnTo>
                      <a:pt x="1554834" y="481635"/>
                    </a:lnTo>
                    <a:lnTo>
                      <a:pt x="1625994" y="552794"/>
                    </a:lnTo>
                    <a:lnTo>
                      <a:pt x="1825586" y="552794"/>
                    </a:lnTo>
                    <a:lnTo>
                      <a:pt x="1992794" y="720003"/>
                    </a:lnTo>
                    <a:lnTo>
                      <a:pt x="1992794" y="919595"/>
                    </a:lnTo>
                    <a:lnTo>
                      <a:pt x="2061925" y="988726"/>
                    </a:lnTo>
                    <a:lnTo>
                      <a:pt x="2163750" y="886902"/>
                    </a:lnTo>
                    <a:lnTo>
                      <a:pt x="2545587" y="1268739"/>
                    </a:lnTo>
                    <a:lnTo>
                      <a:pt x="2163749" y="1650576"/>
                    </a:lnTo>
                    <a:lnTo>
                      <a:pt x="2061925" y="1548753"/>
                    </a:lnTo>
                    <a:lnTo>
                      <a:pt x="1992794" y="1617884"/>
                    </a:lnTo>
                    <a:lnTo>
                      <a:pt x="1992794" y="1825587"/>
                    </a:lnTo>
                    <a:lnTo>
                      <a:pt x="1825586" y="1992795"/>
                    </a:lnTo>
                    <a:lnTo>
                      <a:pt x="1617884" y="1992795"/>
                    </a:lnTo>
                    <a:lnTo>
                      <a:pt x="1550780" y="2059899"/>
                    </a:lnTo>
                    <a:lnTo>
                      <a:pt x="1654632" y="2163751"/>
                    </a:lnTo>
                    <a:lnTo>
                      <a:pt x="1272794" y="2545588"/>
                    </a:lnTo>
                    <a:lnTo>
                      <a:pt x="890957" y="2163751"/>
                    </a:lnTo>
                    <a:lnTo>
                      <a:pt x="994808" y="2059899"/>
                    </a:lnTo>
                    <a:lnTo>
                      <a:pt x="927704" y="1992795"/>
                    </a:lnTo>
                    <a:lnTo>
                      <a:pt x="720003" y="1992796"/>
                    </a:lnTo>
                    <a:lnTo>
                      <a:pt x="552794" y="1825587"/>
                    </a:lnTo>
                    <a:lnTo>
                      <a:pt x="552794" y="1617885"/>
                    </a:lnTo>
                    <a:lnTo>
                      <a:pt x="483662" y="1548753"/>
                    </a:lnTo>
                    <a:lnTo>
                      <a:pt x="381838" y="1650576"/>
                    </a:lnTo>
                    <a:lnTo>
                      <a:pt x="0" y="1268738"/>
                    </a:lnTo>
                    <a:lnTo>
                      <a:pt x="381838" y="886901"/>
                    </a:lnTo>
                    <a:lnTo>
                      <a:pt x="483663" y="988725"/>
                    </a:lnTo>
                    <a:lnTo>
                      <a:pt x="552794" y="919593"/>
                    </a:lnTo>
                    <a:lnTo>
                      <a:pt x="552794" y="720003"/>
                    </a:lnTo>
                    <a:lnTo>
                      <a:pt x="720002" y="552794"/>
                    </a:lnTo>
                    <a:lnTo>
                      <a:pt x="919594" y="552794"/>
                    </a:lnTo>
                    <a:lnTo>
                      <a:pt x="990753" y="481635"/>
                    </a:lnTo>
                    <a:lnTo>
                      <a:pt x="890956" y="381838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7B1D2DA4-2051-9DFE-8DBF-47E5E0FCF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5438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solidFill>
              <a:srgbClr val="1C72FD"/>
            </a:solidFill>
            <a:ln>
              <a:solidFill>
                <a:srgbClr val="1C72F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5E3E5547-F19D-B8E9-F05A-7EA05E89E6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5438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48" name="任意多边形: 形状 447">
              <a:extLst>
                <a:ext uri="{FF2B5EF4-FFF2-40B4-BE49-F238E27FC236}">
                  <a16:creationId xmlns:a16="http://schemas.microsoft.com/office/drawing/2014/main" id="{281FA029-15F6-EAE5-4467-C32C1BF4FC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6305" y="6161157"/>
              <a:ext cx="309430" cy="309646"/>
            </a:xfrm>
            <a:custGeom>
              <a:avLst/>
              <a:gdLst>
                <a:gd name="connsiteX0" fmla="*/ 379171 w 2373330"/>
                <a:gd name="connsiteY0" fmla="*/ 1608183 h 2374981"/>
                <a:gd name="connsiteX1" fmla="*/ 497137 w 2373330"/>
                <a:gd name="connsiteY1" fmla="*/ 1726365 h 2374981"/>
                <a:gd name="connsiteX2" fmla="*/ 379890 w 2373330"/>
                <a:gd name="connsiteY2" fmla="*/ 1840880 h 2374981"/>
                <a:gd name="connsiteX3" fmla="*/ 262283 w 2373330"/>
                <a:gd name="connsiteY3" fmla="*/ 1724280 h 2374981"/>
                <a:gd name="connsiteX4" fmla="*/ 379171 w 2373330"/>
                <a:gd name="connsiteY4" fmla="*/ 1608183 h 2374981"/>
                <a:gd name="connsiteX5" fmla="*/ 1166877 w 2373330"/>
                <a:gd name="connsiteY5" fmla="*/ 1331103 h 2374981"/>
                <a:gd name="connsiteX6" fmla="*/ 1366895 w 2373330"/>
                <a:gd name="connsiteY6" fmla="*/ 1373328 h 2374981"/>
                <a:gd name="connsiteX7" fmla="*/ 1553801 w 2373330"/>
                <a:gd name="connsiteY7" fmla="*/ 1550960 h 2374981"/>
                <a:gd name="connsiteX8" fmla="*/ 1577668 w 2373330"/>
                <a:gd name="connsiteY8" fmla="*/ 1725933 h 2374981"/>
                <a:gd name="connsiteX9" fmla="*/ 1497658 w 2373330"/>
                <a:gd name="connsiteY9" fmla="*/ 1844762 h 2374981"/>
                <a:gd name="connsiteX10" fmla="*/ 1274809 w 2373330"/>
                <a:gd name="connsiteY10" fmla="*/ 1729743 h 2374981"/>
                <a:gd name="connsiteX11" fmla="*/ 1212698 w 2373330"/>
                <a:gd name="connsiteY11" fmla="*/ 1623710 h 2374981"/>
                <a:gd name="connsiteX12" fmla="*/ 1073813 w 2373330"/>
                <a:gd name="connsiteY12" fmla="*/ 1608111 h 2374981"/>
                <a:gd name="connsiteX13" fmla="*/ 906460 w 2373330"/>
                <a:gd name="connsiteY13" fmla="*/ 1782867 h 2374981"/>
                <a:gd name="connsiteX14" fmla="*/ 950384 w 2373330"/>
                <a:gd name="connsiteY14" fmla="*/ 1979909 h 2374981"/>
                <a:gd name="connsiteX15" fmla="*/ 1138152 w 2373330"/>
                <a:gd name="connsiteY15" fmla="*/ 2111174 h 2374981"/>
                <a:gd name="connsiteX16" fmla="*/ 1410746 w 2373330"/>
                <a:gd name="connsiteY16" fmla="*/ 2067036 h 2374981"/>
                <a:gd name="connsiteX17" fmla="*/ 1522242 w 2373330"/>
                <a:gd name="connsiteY17" fmla="*/ 1977393 h 2374981"/>
                <a:gd name="connsiteX18" fmla="*/ 1550422 w 2373330"/>
                <a:gd name="connsiteY18" fmla="*/ 1968695 h 2374981"/>
                <a:gd name="connsiteX19" fmla="*/ 1259281 w 2373330"/>
                <a:gd name="connsiteY19" fmla="*/ 2174003 h 2374981"/>
                <a:gd name="connsiteX20" fmla="*/ 1010337 w 2373330"/>
                <a:gd name="connsiteY20" fmla="*/ 2146471 h 2374981"/>
                <a:gd name="connsiteX21" fmla="*/ 764771 w 2373330"/>
                <a:gd name="connsiteY21" fmla="*/ 1838652 h 2374981"/>
                <a:gd name="connsiteX22" fmla="*/ 813079 w 2373330"/>
                <a:gd name="connsiteY22" fmla="*/ 1543916 h 2374981"/>
                <a:gd name="connsiteX23" fmla="*/ 1096745 w 2373330"/>
                <a:gd name="connsiteY23" fmla="*/ 1339829 h 2374981"/>
                <a:gd name="connsiteX24" fmla="*/ 1166877 w 2373330"/>
                <a:gd name="connsiteY24" fmla="*/ 1331103 h 2374981"/>
                <a:gd name="connsiteX25" fmla="*/ 166961 w 2373330"/>
                <a:gd name="connsiteY25" fmla="*/ 1036179 h 2374981"/>
                <a:gd name="connsiteX26" fmla="*/ 334314 w 2373330"/>
                <a:gd name="connsiteY26" fmla="*/ 1207414 h 2374981"/>
                <a:gd name="connsiteX27" fmla="*/ 167896 w 2373330"/>
                <a:gd name="connsiteY27" fmla="*/ 1372753 h 2374981"/>
                <a:gd name="connsiteX28" fmla="*/ 256 w 2373330"/>
                <a:gd name="connsiteY28" fmla="*/ 1202238 h 2374981"/>
                <a:gd name="connsiteX29" fmla="*/ 166961 w 2373330"/>
                <a:gd name="connsiteY29" fmla="*/ 1036179 h 2374981"/>
                <a:gd name="connsiteX30" fmla="*/ 1188830 w 2373330"/>
                <a:gd name="connsiteY30" fmla="*/ 7 h 2374981"/>
                <a:gd name="connsiteX31" fmla="*/ 1929122 w 2373330"/>
                <a:gd name="connsiteY31" fmla="*/ 261240 h 2374981"/>
                <a:gd name="connsiteX32" fmla="*/ 2342328 w 2373330"/>
                <a:gd name="connsiteY32" fmla="*/ 909730 h 2374981"/>
                <a:gd name="connsiteX33" fmla="*/ 2373311 w 2373330"/>
                <a:gd name="connsiteY33" fmla="*/ 1185991 h 2374981"/>
                <a:gd name="connsiteX34" fmla="*/ 2110493 w 2373330"/>
                <a:gd name="connsiteY34" fmla="*/ 1928798 h 2374981"/>
                <a:gd name="connsiteX35" fmla="*/ 1099333 w 2373330"/>
                <a:gd name="connsiteY35" fmla="*/ 2372051 h 2374981"/>
                <a:gd name="connsiteX36" fmla="*/ 714955 w 2373330"/>
                <a:gd name="connsiteY36" fmla="*/ 2276801 h 2374981"/>
                <a:gd name="connsiteX37" fmla="*/ 536819 w 2373330"/>
                <a:gd name="connsiteY37" fmla="*/ 2154594 h 2374981"/>
                <a:gd name="connsiteX38" fmla="*/ 498144 w 2373330"/>
                <a:gd name="connsiteY38" fmla="*/ 2094856 h 2374981"/>
                <a:gd name="connsiteX39" fmla="*/ 496922 w 2373330"/>
                <a:gd name="connsiteY39" fmla="*/ 2079976 h 2374981"/>
                <a:gd name="connsiteX40" fmla="*/ 510580 w 2373330"/>
                <a:gd name="connsiteY40" fmla="*/ 2083067 h 2374981"/>
                <a:gd name="connsiteX41" fmla="*/ 778719 w 2373330"/>
                <a:gd name="connsiteY41" fmla="*/ 2198732 h 2374981"/>
                <a:gd name="connsiteX42" fmla="*/ 998764 w 2373330"/>
                <a:gd name="connsiteY42" fmla="*/ 2250347 h 2374981"/>
                <a:gd name="connsiteX43" fmla="*/ 1187683 w 2373330"/>
                <a:gd name="connsiteY43" fmla="*/ 2259908 h 2374981"/>
                <a:gd name="connsiteX44" fmla="*/ 1576805 w 2373330"/>
                <a:gd name="connsiteY44" fmla="*/ 2122245 h 2374981"/>
                <a:gd name="connsiteX45" fmla="*/ 1811085 w 2373330"/>
                <a:gd name="connsiteY45" fmla="*/ 1739520 h 2374981"/>
                <a:gd name="connsiteX46" fmla="*/ 1767234 w 2373330"/>
                <a:gd name="connsiteY46" fmla="*/ 1377929 h 2374981"/>
                <a:gd name="connsiteX47" fmla="*/ 1617637 w 2373330"/>
                <a:gd name="connsiteY47" fmla="*/ 1164569 h 2374981"/>
                <a:gd name="connsiteX48" fmla="*/ 1303204 w 2373330"/>
                <a:gd name="connsiteY48" fmla="*/ 1006418 h 2374981"/>
                <a:gd name="connsiteX49" fmla="*/ 1114358 w 2373330"/>
                <a:gd name="connsiteY49" fmla="*/ 996714 h 2374981"/>
                <a:gd name="connsiteX50" fmla="*/ 977773 w 2373330"/>
                <a:gd name="connsiteY50" fmla="*/ 1024102 h 2374981"/>
                <a:gd name="connsiteX51" fmla="*/ 779653 w 2373330"/>
                <a:gd name="connsiteY51" fmla="*/ 871127 h 2374981"/>
                <a:gd name="connsiteX52" fmla="*/ 898625 w 2373330"/>
                <a:gd name="connsiteY52" fmla="*/ 711610 h 2374981"/>
                <a:gd name="connsiteX53" fmla="*/ 1104221 w 2373330"/>
                <a:gd name="connsiteY53" fmla="*/ 666968 h 2374981"/>
                <a:gd name="connsiteX54" fmla="*/ 1499024 w 2373330"/>
                <a:gd name="connsiteY54" fmla="*/ 721818 h 2374981"/>
                <a:gd name="connsiteX55" fmla="*/ 1742504 w 2373330"/>
                <a:gd name="connsiteY55" fmla="*/ 872780 h 2374981"/>
                <a:gd name="connsiteX56" fmla="*/ 1927685 w 2373330"/>
                <a:gd name="connsiteY56" fmla="*/ 1119209 h 2374981"/>
                <a:gd name="connsiteX57" fmla="*/ 2002663 w 2373330"/>
                <a:gd name="connsiteY57" fmla="*/ 1367649 h 2374981"/>
                <a:gd name="connsiteX58" fmla="*/ 2011145 w 2373330"/>
                <a:gd name="connsiteY58" fmla="*/ 1572814 h 2374981"/>
                <a:gd name="connsiteX59" fmla="*/ 1953636 w 2373330"/>
                <a:gd name="connsiteY59" fmla="*/ 1807093 h 2374981"/>
                <a:gd name="connsiteX60" fmla="*/ 1761339 w 2373330"/>
                <a:gd name="connsiteY60" fmla="*/ 2083785 h 2374981"/>
                <a:gd name="connsiteX61" fmla="*/ 1723526 w 2373330"/>
                <a:gd name="connsiteY61" fmla="*/ 2117141 h 2374981"/>
                <a:gd name="connsiteX62" fmla="*/ 1696785 w 2373330"/>
                <a:gd name="connsiteY62" fmla="*/ 2147190 h 2374981"/>
                <a:gd name="connsiteX63" fmla="*/ 1727193 w 2373330"/>
                <a:gd name="connsiteY63" fmla="*/ 2121023 h 2374981"/>
                <a:gd name="connsiteX64" fmla="*/ 1847459 w 2373330"/>
                <a:gd name="connsiteY64" fmla="*/ 2026420 h 2374981"/>
                <a:gd name="connsiteX65" fmla="*/ 1986560 w 2373330"/>
                <a:gd name="connsiteY65" fmla="*/ 1859283 h 2374981"/>
                <a:gd name="connsiteX66" fmla="*/ 2131268 w 2373330"/>
                <a:gd name="connsiteY66" fmla="*/ 1483099 h 2374981"/>
                <a:gd name="connsiteX67" fmla="*/ 2139607 w 2373330"/>
                <a:gd name="connsiteY67" fmla="*/ 1259172 h 2374981"/>
                <a:gd name="connsiteX68" fmla="*/ 1948676 w 2373330"/>
                <a:gd name="connsiteY68" fmla="*/ 763656 h 2374981"/>
                <a:gd name="connsiteX69" fmla="*/ 1599953 w 2373330"/>
                <a:gd name="connsiteY69" fmla="*/ 478841 h 2374981"/>
                <a:gd name="connsiteX70" fmla="*/ 1305217 w 2373330"/>
                <a:gd name="connsiteY70" fmla="*/ 393439 h 2374981"/>
                <a:gd name="connsiteX71" fmla="*/ 1172802 w 2373330"/>
                <a:gd name="connsiteY71" fmla="*/ 383375 h 2374981"/>
                <a:gd name="connsiteX72" fmla="*/ 804454 w 2373330"/>
                <a:gd name="connsiteY72" fmla="*/ 467195 h 2374981"/>
                <a:gd name="connsiteX73" fmla="*/ 476146 w 2373330"/>
                <a:gd name="connsiteY73" fmla="*/ 706219 h 2374981"/>
                <a:gd name="connsiteX74" fmla="*/ 406776 w 2373330"/>
                <a:gd name="connsiteY74" fmla="*/ 793418 h 2374981"/>
                <a:gd name="connsiteX75" fmla="*/ 344594 w 2373330"/>
                <a:gd name="connsiteY75" fmla="*/ 836550 h 2374981"/>
                <a:gd name="connsiteX76" fmla="*/ 131593 w 2373330"/>
                <a:gd name="connsiteY76" fmla="*/ 748848 h 2374981"/>
                <a:gd name="connsiteX77" fmla="*/ 158335 w 2373330"/>
                <a:gd name="connsiteY77" fmla="*/ 571575 h 2374981"/>
                <a:gd name="connsiteX78" fmla="*/ 350129 w 2373330"/>
                <a:gd name="connsiteY78" fmla="*/ 331401 h 2374981"/>
                <a:gd name="connsiteX79" fmla="*/ 891940 w 2373330"/>
                <a:gd name="connsiteY79" fmla="*/ 36665 h 2374981"/>
                <a:gd name="connsiteX80" fmla="*/ 1073669 w 2373330"/>
                <a:gd name="connsiteY80" fmla="*/ 5179 h 2374981"/>
                <a:gd name="connsiteX81" fmla="*/ 1188830 w 2373330"/>
                <a:gd name="connsiteY81" fmla="*/ 7 h 237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2373330" h="2374981">
                  <a:moveTo>
                    <a:pt x="379171" y="1608183"/>
                  </a:moveTo>
                  <a:cubicBezTo>
                    <a:pt x="436249" y="1607607"/>
                    <a:pt x="497425" y="1665045"/>
                    <a:pt x="497137" y="1726365"/>
                  </a:cubicBezTo>
                  <a:cubicBezTo>
                    <a:pt x="496849" y="1787684"/>
                    <a:pt x="439628" y="1849722"/>
                    <a:pt x="379890" y="1840880"/>
                  </a:cubicBezTo>
                  <a:cubicBezTo>
                    <a:pt x="321877" y="1850441"/>
                    <a:pt x="261205" y="1782796"/>
                    <a:pt x="262283" y="1724280"/>
                  </a:cubicBezTo>
                  <a:cubicBezTo>
                    <a:pt x="263361" y="1665764"/>
                    <a:pt x="318427" y="1608757"/>
                    <a:pt x="379171" y="1608183"/>
                  </a:cubicBezTo>
                  <a:close/>
                  <a:moveTo>
                    <a:pt x="1166877" y="1331103"/>
                  </a:moveTo>
                  <a:cubicBezTo>
                    <a:pt x="1236057" y="1328377"/>
                    <a:pt x="1302467" y="1343351"/>
                    <a:pt x="1366895" y="1373328"/>
                  </a:cubicBezTo>
                  <a:cubicBezTo>
                    <a:pt x="1447265" y="1409991"/>
                    <a:pt x="1513113" y="1472525"/>
                    <a:pt x="1553801" y="1550960"/>
                  </a:cubicBezTo>
                  <a:cubicBezTo>
                    <a:pt x="1582053" y="1604948"/>
                    <a:pt x="1585862" y="1664757"/>
                    <a:pt x="1577668" y="1725933"/>
                  </a:cubicBezTo>
                  <a:cubicBezTo>
                    <a:pt x="1570479" y="1779920"/>
                    <a:pt x="1547259" y="1822333"/>
                    <a:pt x="1497658" y="1844762"/>
                  </a:cubicBezTo>
                  <a:cubicBezTo>
                    <a:pt x="1405642" y="1886313"/>
                    <a:pt x="1302125" y="1851375"/>
                    <a:pt x="1274809" y="1729743"/>
                  </a:cubicBezTo>
                  <a:cubicBezTo>
                    <a:pt x="1265463" y="1687761"/>
                    <a:pt x="1251158" y="1649877"/>
                    <a:pt x="1212698" y="1623710"/>
                  </a:cubicBezTo>
                  <a:cubicBezTo>
                    <a:pt x="1168200" y="1593517"/>
                    <a:pt x="1122049" y="1595962"/>
                    <a:pt x="1073813" y="1608111"/>
                  </a:cubicBezTo>
                  <a:cubicBezTo>
                    <a:pt x="981510" y="1631402"/>
                    <a:pt x="926589" y="1693296"/>
                    <a:pt x="906460" y="1782867"/>
                  </a:cubicBezTo>
                  <a:cubicBezTo>
                    <a:pt x="890645" y="1853172"/>
                    <a:pt x="912211" y="1920459"/>
                    <a:pt x="950384" y="1979909"/>
                  </a:cubicBezTo>
                  <a:cubicBezTo>
                    <a:pt x="992365" y="2047504"/>
                    <a:pt x="1060226" y="2094942"/>
                    <a:pt x="1138152" y="2111174"/>
                  </a:cubicBezTo>
                  <a:cubicBezTo>
                    <a:pt x="1235486" y="2132740"/>
                    <a:pt x="1325058" y="2114265"/>
                    <a:pt x="1410746" y="2067036"/>
                  </a:cubicBezTo>
                  <a:cubicBezTo>
                    <a:pt x="1452441" y="2043277"/>
                    <a:pt x="1490109" y="2013013"/>
                    <a:pt x="1522242" y="1977393"/>
                  </a:cubicBezTo>
                  <a:cubicBezTo>
                    <a:pt x="1529072" y="1970636"/>
                    <a:pt x="1535254" y="1958918"/>
                    <a:pt x="1550422" y="1968695"/>
                  </a:cubicBezTo>
                  <a:cubicBezTo>
                    <a:pt x="1482346" y="2078969"/>
                    <a:pt x="1387671" y="2150928"/>
                    <a:pt x="1259281" y="2174003"/>
                  </a:cubicBezTo>
                  <a:cubicBezTo>
                    <a:pt x="1174023" y="2189387"/>
                    <a:pt x="1089196" y="2183133"/>
                    <a:pt x="1010337" y="2146471"/>
                  </a:cubicBezTo>
                  <a:cubicBezTo>
                    <a:pt x="878209" y="2085079"/>
                    <a:pt x="792879" y="1982713"/>
                    <a:pt x="764771" y="1838652"/>
                  </a:cubicBezTo>
                  <a:cubicBezTo>
                    <a:pt x="744644" y="1735710"/>
                    <a:pt x="758301" y="1634852"/>
                    <a:pt x="813079" y="1543916"/>
                  </a:cubicBezTo>
                  <a:cubicBezTo>
                    <a:pt x="877777" y="1436085"/>
                    <a:pt x="971230" y="1365996"/>
                    <a:pt x="1096745" y="1339829"/>
                  </a:cubicBezTo>
                  <a:cubicBezTo>
                    <a:pt x="1120450" y="1334887"/>
                    <a:pt x="1143817" y="1332011"/>
                    <a:pt x="1166877" y="1331103"/>
                  </a:cubicBezTo>
                  <a:close/>
                  <a:moveTo>
                    <a:pt x="166961" y="1036179"/>
                  </a:moveTo>
                  <a:cubicBezTo>
                    <a:pt x="260055" y="1036179"/>
                    <a:pt x="333595" y="1106556"/>
                    <a:pt x="334314" y="1207414"/>
                  </a:cubicBezTo>
                  <a:cubicBezTo>
                    <a:pt x="334817" y="1284261"/>
                    <a:pt x="266524" y="1372178"/>
                    <a:pt x="167896" y="1372753"/>
                  </a:cubicBezTo>
                  <a:cubicBezTo>
                    <a:pt x="79547" y="1373328"/>
                    <a:pt x="-5280" y="1298782"/>
                    <a:pt x="256" y="1202238"/>
                  </a:cubicBezTo>
                  <a:cubicBezTo>
                    <a:pt x="-1110" y="1107491"/>
                    <a:pt x="73868" y="1036179"/>
                    <a:pt x="166961" y="1036179"/>
                  </a:cubicBezTo>
                  <a:close/>
                  <a:moveTo>
                    <a:pt x="1188830" y="7"/>
                  </a:moveTo>
                  <a:cubicBezTo>
                    <a:pt x="1456862" y="950"/>
                    <a:pt x="1718090" y="92350"/>
                    <a:pt x="1929122" y="261240"/>
                  </a:cubicBezTo>
                  <a:cubicBezTo>
                    <a:pt x="2134934" y="425609"/>
                    <a:pt x="2280290" y="653735"/>
                    <a:pt x="2342328" y="909730"/>
                  </a:cubicBezTo>
                  <a:cubicBezTo>
                    <a:pt x="2363103" y="1000351"/>
                    <a:pt x="2373455" y="1093027"/>
                    <a:pt x="2373311" y="1185991"/>
                  </a:cubicBezTo>
                  <a:cubicBezTo>
                    <a:pt x="2374892" y="1456652"/>
                    <a:pt x="2281943" y="1719377"/>
                    <a:pt x="2110493" y="1928798"/>
                  </a:cubicBezTo>
                  <a:cubicBezTo>
                    <a:pt x="1866725" y="2233727"/>
                    <a:pt x="1488744" y="2399426"/>
                    <a:pt x="1099333" y="2372051"/>
                  </a:cubicBezTo>
                  <a:cubicBezTo>
                    <a:pt x="966271" y="2363497"/>
                    <a:pt x="836731" y="2334455"/>
                    <a:pt x="714955" y="2276801"/>
                  </a:cubicBezTo>
                  <a:cubicBezTo>
                    <a:pt x="648963" y="2245531"/>
                    <a:pt x="587428" y="2208294"/>
                    <a:pt x="536819" y="2154594"/>
                  </a:cubicBezTo>
                  <a:cubicBezTo>
                    <a:pt x="521076" y="2136687"/>
                    <a:pt x="508065" y="2116559"/>
                    <a:pt x="498144" y="2094856"/>
                  </a:cubicBezTo>
                  <a:cubicBezTo>
                    <a:pt x="495556" y="2089752"/>
                    <a:pt x="493040" y="2084433"/>
                    <a:pt x="496922" y="2079976"/>
                  </a:cubicBezTo>
                  <a:cubicBezTo>
                    <a:pt x="502026" y="2074152"/>
                    <a:pt x="506842" y="2080694"/>
                    <a:pt x="510580" y="2083067"/>
                  </a:cubicBezTo>
                  <a:cubicBezTo>
                    <a:pt x="593897" y="2135544"/>
                    <a:pt x="688140" y="2163508"/>
                    <a:pt x="778719" y="2198732"/>
                  </a:cubicBezTo>
                  <a:cubicBezTo>
                    <a:pt x="848736" y="2225978"/>
                    <a:pt x="923930" y="2238558"/>
                    <a:pt x="998764" y="2250347"/>
                  </a:cubicBezTo>
                  <a:cubicBezTo>
                    <a:pt x="1061233" y="2259908"/>
                    <a:pt x="1124566" y="2263114"/>
                    <a:pt x="1187683" y="2259908"/>
                  </a:cubicBezTo>
                  <a:cubicBezTo>
                    <a:pt x="1330953" y="2253438"/>
                    <a:pt x="1463512" y="2213469"/>
                    <a:pt x="1576805" y="2122245"/>
                  </a:cubicBezTo>
                  <a:cubicBezTo>
                    <a:pt x="1697863" y="2026527"/>
                    <a:pt x="1780892" y="1890863"/>
                    <a:pt x="1811085" y="1739520"/>
                  </a:cubicBezTo>
                  <a:cubicBezTo>
                    <a:pt x="1836892" y="1615443"/>
                    <a:pt x="1819208" y="1494170"/>
                    <a:pt x="1767234" y="1377929"/>
                  </a:cubicBezTo>
                  <a:cubicBezTo>
                    <a:pt x="1732296" y="1297430"/>
                    <a:pt x="1681401" y="1224846"/>
                    <a:pt x="1617637" y="1164569"/>
                  </a:cubicBezTo>
                  <a:cubicBezTo>
                    <a:pt x="1528497" y="1081396"/>
                    <a:pt x="1421746" y="1032513"/>
                    <a:pt x="1303204" y="1006418"/>
                  </a:cubicBezTo>
                  <a:cubicBezTo>
                    <a:pt x="1240591" y="992759"/>
                    <a:pt x="1177331" y="994485"/>
                    <a:pt x="1114358" y="996714"/>
                  </a:cubicBezTo>
                  <a:cubicBezTo>
                    <a:pt x="1067847" y="998367"/>
                    <a:pt x="1022343" y="1011594"/>
                    <a:pt x="977773" y="1024102"/>
                  </a:cubicBezTo>
                  <a:cubicBezTo>
                    <a:pt x="854846" y="1058320"/>
                    <a:pt x="781881" y="971984"/>
                    <a:pt x="779653" y="871127"/>
                  </a:cubicBezTo>
                  <a:cubicBezTo>
                    <a:pt x="777856" y="791117"/>
                    <a:pt x="826092" y="738209"/>
                    <a:pt x="898625" y="711610"/>
                  </a:cubicBezTo>
                  <a:cubicBezTo>
                    <a:pt x="965049" y="688190"/>
                    <a:pt x="1034060" y="673194"/>
                    <a:pt x="1104221" y="666968"/>
                  </a:cubicBezTo>
                  <a:cubicBezTo>
                    <a:pt x="1238290" y="652836"/>
                    <a:pt x="1373869" y="671670"/>
                    <a:pt x="1499024" y="721818"/>
                  </a:cubicBezTo>
                  <a:cubicBezTo>
                    <a:pt x="1588523" y="757187"/>
                    <a:pt x="1671049" y="808320"/>
                    <a:pt x="1742504" y="872780"/>
                  </a:cubicBezTo>
                  <a:cubicBezTo>
                    <a:pt x="1819783" y="941993"/>
                    <a:pt x="1882684" y="1025727"/>
                    <a:pt x="1927685" y="1119209"/>
                  </a:cubicBezTo>
                  <a:cubicBezTo>
                    <a:pt x="1964923" y="1197810"/>
                    <a:pt x="1990226" y="1281558"/>
                    <a:pt x="2002663" y="1367649"/>
                  </a:cubicBezTo>
                  <a:cubicBezTo>
                    <a:pt x="2012799" y="1435539"/>
                    <a:pt x="2015674" y="1504321"/>
                    <a:pt x="2011145" y="1572814"/>
                  </a:cubicBezTo>
                  <a:cubicBezTo>
                    <a:pt x="2006114" y="1653716"/>
                    <a:pt x="1986704" y="1733071"/>
                    <a:pt x="1953636" y="1807093"/>
                  </a:cubicBezTo>
                  <a:cubicBezTo>
                    <a:pt x="1908635" y="1911214"/>
                    <a:pt x="1843218" y="2005292"/>
                    <a:pt x="1761339" y="2083785"/>
                  </a:cubicBezTo>
                  <a:cubicBezTo>
                    <a:pt x="1749190" y="2095359"/>
                    <a:pt x="1736178" y="2106070"/>
                    <a:pt x="1723526" y="2117141"/>
                  </a:cubicBezTo>
                  <a:cubicBezTo>
                    <a:pt x="1716841" y="2126702"/>
                    <a:pt x="1700307" y="2126342"/>
                    <a:pt x="1696785" y="2147190"/>
                  </a:cubicBezTo>
                  <a:cubicBezTo>
                    <a:pt x="1707280" y="2133459"/>
                    <a:pt x="1721154" y="2132740"/>
                    <a:pt x="1727193" y="2121023"/>
                  </a:cubicBezTo>
                  <a:cubicBezTo>
                    <a:pt x="1773416" y="2097300"/>
                    <a:pt x="1811516" y="2062291"/>
                    <a:pt x="1847459" y="2026420"/>
                  </a:cubicBezTo>
                  <a:cubicBezTo>
                    <a:pt x="1899793" y="1975934"/>
                    <a:pt x="1946375" y="1919891"/>
                    <a:pt x="1986560" y="1859283"/>
                  </a:cubicBezTo>
                  <a:cubicBezTo>
                    <a:pt x="2060747" y="1745486"/>
                    <a:pt x="2110062" y="1617290"/>
                    <a:pt x="2131268" y="1483099"/>
                  </a:cubicBezTo>
                  <a:cubicBezTo>
                    <a:pt x="2142914" y="1409056"/>
                    <a:pt x="2145717" y="1333884"/>
                    <a:pt x="2139607" y="1259172"/>
                  </a:cubicBezTo>
                  <a:cubicBezTo>
                    <a:pt x="2126236" y="1078779"/>
                    <a:pt x="2059813" y="906380"/>
                    <a:pt x="1948676" y="763656"/>
                  </a:cubicBezTo>
                  <a:cubicBezTo>
                    <a:pt x="1854289" y="642024"/>
                    <a:pt x="1740204" y="544617"/>
                    <a:pt x="1599953" y="478841"/>
                  </a:cubicBezTo>
                  <a:cubicBezTo>
                    <a:pt x="1507219" y="434005"/>
                    <a:pt x="1407584" y="405128"/>
                    <a:pt x="1305217" y="393439"/>
                  </a:cubicBezTo>
                  <a:cubicBezTo>
                    <a:pt x="1261079" y="388767"/>
                    <a:pt x="1217084" y="381003"/>
                    <a:pt x="1172802" y="383375"/>
                  </a:cubicBezTo>
                  <a:cubicBezTo>
                    <a:pt x="1045346" y="390564"/>
                    <a:pt x="922060" y="414287"/>
                    <a:pt x="804454" y="467195"/>
                  </a:cubicBezTo>
                  <a:cubicBezTo>
                    <a:pt x="679874" y="523634"/>
                    <a:pt x="568162" y="604974"/>
                    <a:pt x="476146" y="706219"/>
                  </a:cubicBezTo>
                  <a:cubicBezTo>
                    <a:pt x="450411" y="733112"/>
                    <a:pt x="427192" y="762298"/>
                    <a:pt x="406776" y="793418"/>
                  </a:cubicBezTo>
                  <a:cubicBezTo>
                    <a:pt x="393190" y="816026"/>
                    <a:pt x="370545" y="831726"/>
                    <a:pt x="344594" y="836550"/>
                  </a:cubicBezTo>
                  <a:cubicBezTo>
                    <a:pt x="263578" y="853371"/>
                    <a:pt x="165380" y="825048"/>
                    <a:pt x="131593" y="748848"/>
                  </a:cubicBezTo>
                  <a:cubicBezTo>
                    <a:pt x="102839" y="683287"/>
                    <a:pt x="125699" y="627071"/>
                    <a:pt x="158335" y="571575"/>
                  </a:cubicBezTo>
                  <a:cubicBezTo>
                    <a:pt x="210238" y="482601"/>
                    <a:pt x="274864" y="401685"/>
                    <a:pt x="350129" y="331401"/>
                  </a:cubicBezTo>
                  <a:cubicBezTo>
                    <a:pt x="503176" y="189303"/>
                    <a:pt x="689507" y="87949"/>
                    <a:pt x="891940" y="36665"/>
                  </a:cubicBezTo>
                  <a:cubicBezTo>
                    <a:pt x="951678" y="21770"/>
                    <a:pt x="1012423" y="11246"/>
                    <a:pt x="1073669" y="5179"/>
                  </a:cubicBezTo>
                  <a:cubicBezTo>
                    <a:pt x="1112111" y="1584"/>
                    <a:pt x="1150540" y="-128"/>
                    <a:pt x="1188830" y="7"/>
                  </a:cubicBezTo>
                  <a:close/>
                </a:path>
              </a:pathLst>
            </a:custGeom>
            <a:solidFill>
              <a:srgbClr val="1C72FD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67" name="组合 466">
            <a:extLst>
              <a:ext uri="{FF2B5EF4-FFF2-40B4-BE49-F238E27FC236}">
                <a16:creationId xmlns:a16="http://schemas.microsoft.com/office/drawing/2014/main" id="{FC511053-A5EE-D681-9FEE-E8559E1F81E0}"/>
              </a:ext>
            </a:extLst>
          </p:cNvPr>
          <p:cNvGrpSpPr/>
          <p:nvPr/>
        </p:nvGrpSpPr>
        <p:grpSpPr>
          <a:xfrm>
            <a:off x="-1" y="1080000"/>
            <a:ext cx="900000" cy="1080000"/>
            <a:chOff x="-1" y="1080000"/>
            <a:chExt cx="900000" cy="1080000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90C8E174-D36F-34A4-4CBF-7D4D562FEA26}"/>
                </a:ext>
              </a:extLst>
            </p:cNvPr>
            <p:cNvSpPr/>
            <p:nvPr/>
          </p:nvSpPr>
          <p:spPr>
            <a:xfrm>
              <a:off x="-1" y="108000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" name="2级件：*稻妻神之眼底框">
              <a:extLst>
                <a:ext uri="{FF2B5EF4-FFF2-40B4-BE49-F238E27FC236}">
                  <a16:creationId xmlns:a16="http://schemas.microsoft.com/office/drawing/2014/main" id="{8CF0755C-B639-9FAC-B216-A09328F86C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0222" y="1191707"/>
              <a:ext cx="662726" cy="775057"/>
              <a:chOff x="41935" y="9852"/>
              <a:chExt cx="769557" cy="900000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972DE2A5-58E5-2F09-5564-0A901761EC3D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41935" y="95537"/>
                <a:ext cx="769557" cy="677610"/>
              </a:xfrm>
              <a:custGeom>
                <a:avLst/>
                <a:gdLst>
                  <a:gd name="connsiteX0" fmla="*/ 1371080 w 2721080"/>
                  <a:gd name="connsiteY0" fmla="*/ 0 h 2395960"/>
                  <a:gd name="connsiteX1" fmla="*/ 1360540 w 2721080"/>
                  <a:gd name="connsiteY1" fmla="*/ 497 h 2395960"/>
                  <a:gd name="connsiteX2" fmla="*/ 1350000 w 2721080"/>
                  <a:gd name="connsiteY2" fmla="*/ 0 h 2395960"/>
                  <a:gd name="connsiteX3" fmla="*/ 0 w 2721080"/>
                  <a:gd name="connsiteY3" fmla="*/ 1260000 h 2395960"/>
                  <a:gd name="connsiteX4" fmla="*/ 706510 w 2721080"/>
                  <a:gd name="connsiteY4" fmla="*/ 2367925 h 2395960"/>
                  <a:gd name="connsiteX5" fmla="*/ 768864 w 2721080"/>
                  <a:gd name="connsiteY5" fmla="*/ 2395960 h 2395960"/>
                  <a:gd name="connsiteX6" fmla="*/ 696361 w 2721080"/>
                  <a:gd name="connsiteY6" fmla="*/ 2306725 h 2395960"/>
                  <a:gd name="connsiteX7" fmla="*/ 650660 w 2721080"/>
                  <a:gd name="connsiteY7" fmla="*/ 2272551 h 2395960"/>
                  <a:gd name="connsiteX8" fmla="*/ 379235 w 2721080"/>
                  <a:gd name="connsiteY8" fmla="*/ 1943343 h 2395960"/>
                  <a:gd name="connsiteX9" fmla="*/ 347374 w 2721080"/>
                  <a:gd name="connsiteY9" fmla="*/ 1877202 h 2395960"/>
                  <a:gd name="connsiteX10" fmla="*/ 180000 w 2721080"/>
                  <a:gd name="connsiteY10" fmla="*/ 1671204 h 2395960"/>
                  <a:gd name="connsiteX11" fmla="*/ 276187 w 2721080"/>
                  <a:gd name="connsiteY11" fmla="*/ 1671204 h 2395960"/>
                  <a:gd name="connsiteX12" fmla="*/ 267213 w 2721080"/>
                  <a:gd name="connsiteY12" fmla="*/ 1636304 h 2395960"/>
                  <a:gd name="connsiteX13" fmla="*/ 244540 w 2721080"/>
                  <a:gd name="connsiteY13" fmla="*/ 1411391 h 2395960"/>
                  <a:gd name="connsiteX14" fmla="*/ 1360540 w 2721080"/>
                  <a:gd name="connsiteY14" fmla="*/ 295391 h 2395960"/>
                  <a:gd name="connsiteX15" fmla="*/ 2476540 w 2721080"/>
                  <a:gd name="connsiteY15" fmla="*/ 1411391 h 2395960"/>
                  <a:gd name="connsiteX16" fmla="*/ 2453867 w 2721080"/>
                  <a:gd name="connsiteY16" fmla="*/ 1636304 h 2395960"/>
                  <a:gd name="connsiteX17" fmla="*/ 2444893 w 2721080"/>
                  <a:gd name="connsiteY17" fmla="*/ 1671204 h 2395960"/>
                  <a:gd name="connsiteX18" fmla="*/ 2541080 w 2721080"/>
                  <a:gd name="connsiteY18" fmla="*/ 1671204 h 2395960"/>
                  <a:gd name="connsiteX19" fmla="*/ 2373706 w 2721080"/>
                  <a:gd name="connsiteY19" fmla="*/ 1877202 h 2395960"/>
                  <a:gd name="connsiteX20" fmla="*/ 2341845 w 2721080"/>
                  <a:gd name="connsiteY20" fmla="*/ 1943343 h 2395960"/>
                  <a:gd name="connsiteX21" fmla="*/ 2070420 w 2721080"/>
                  <a:gd name="connsiteY21" fmla="*/ 2272551 h 2395960"/>
                  <a:gd name="connsiteX22" fmla="*/ 2024719 w 2721080"/>
                  <a:gd name="connsiteY22" fmla="*/ 2306725 h 2395960"/>
                  <a:gd name="connsiteX23" fmla="*/ 1952216 w 2721080"/>
                  <a:gd name="connsiteY23" fmla="*/ 2395960 h 2395960"/>
                  <a:gd name="connsiteX24" fmla="*/ 2014570 w 2721080"/>
                  <a:gd name="connsiteY24" fmla="*/ 2367925 h 2395960"/>
                  <a:gd name="connsiteX25" fmla="*/ 2721080 w 2721080"/>
                  <a:gd name="connsiteY25" fmla="*/ 1260000 h 2395960"/>
                  <a:gd name="connsiteX26" fmla="*/ 1371080 w 2721080"/>
                  <a:gd name="connsiteY26" fmla="*/ 0 h 239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21080" h="2395960">
                    <a:moveTo>
                      <a:pt x="1371080" y="0"/>
                    </a:moveTo>
                    <a:lnTo>
                      <a:pt x="1360540" y="497"/>
                    </a:lnTo>
                    <a:lnTo>
                      <a:pt x="1350000" y="0"/>
                    </a:lnTo>
                    <a:cubicBezTo>
                      <a:pt x="604416" y="0"/>
                      <a:pt x="0" y="564121"/>
                      <a:pt x="0" y="1260000"/>
                    </a:cubicBezTo>
                    <a:cubicBezTo>
                      <a:pt x="0" y="1738417"/>
                      <a:pt x="285681" y="2154557"/>
                      <a:pt x="706510" y="2367925"/>
                    </a:cubicBezTo>
                    <a:lnTo>
                      <a:pt x="768864" y="2395960"/>
                    </a:lnTo>
                    <a:lnTo>
                      <a:pt x="696361" y="2306725"/>
                    </a:lnTo>
                    <a:lnTo>
                      <a:pt x="650660" y="2272551"/>
                    </a:lnTo>
                    <a:cubicBezTo>
                      <a:pt x="540426" y="2181577"/>
                      <a:pt x="447956" y="2069847"/>
                      <a:pt x="379235" y="1943343"/>
                    </a:cubicBezTo>
                    <a:lnTo>
                      <a:pt x="347374" y="1877202"/>
                    </a:lnTo>
                    <a:lnTo>
                      <a:pt x="180000" y="1671204"/>
                    </a:lnTo>
                    <a:lnTo>
                      <a:pt x="276187" y="1671204"/>
                    </a:lnTo>
                    <a:lnTo>
                      <a:pt x="267213" y="1636304"/>
                    </a:lnTo>
                    <a:cubicBezTo>
                      <a:pt x="252347" y="1563655"/>
                      <a:pt x="244540" y="1488435"/>
                      <a:pt x="244540" y="1411391"/>
                    </a:cubicBezTo>
                    <a:cubicBezTo>
                      <a:pt x="244540" y="795041"/>
                      <a:pt x="744190" y="295391"/>
                      <a:pt x="1360540" y="295391"/>
                    </a:cubicBezTo>
                    <a:cubicBezTo>
                      <a:pt x="1976890" y="295391"/>
                      <a:pt x="2476540" y="795041"/>
                      <a:pt x="2476540" y="1411391"/>
                    </a:cubicBezTo>
                    <a:cubicBezTo>
                      <a:pt x="2476540" y="1488435"/>
                      <a:pt x="2468733" y="1563655"/>
                      <a:pt x="2453867" y="1636304"/>
                    </a:cubicBezTo>
                    <a:lnTo>
                      <a:pt x="2444893" y="1671204"/>
                    </a:lnTo>
                    <a:lnTo>
                      <a:pt x="2541080" y="1671204"/>
                    </a:lnTo>
                    <a:lnTo>
                      <a:pt x="2373706" y="1877202"/>
                    </a:lnTo>
                    <a:lnTo>
                      <a:pt x="2341845" y="1943343"/>
                    </a:lnTo>
                    <a:cubicBezTo>
                      <a:pt x="2273124" y="2069847"/>
                      <a:pt x="2180654" y="2181577"/>
                      <a:pt x="2070420" y="2272551"/>
                    </a:cubicBezTo>
                    <a:lnTo>
                      <a:pt x="2024719" y="2306725"/>
                    </a:lnTo>
                    <a:lnTo>
                      <a:pt x="1952216" y="2395960"/>
                    </a:lnTo>
                    <a:lnTo>
                      <a:pt x="2014570" y="2367925"/>
                    </a:lnTo>
                    <a:cubicBezTo>
                      <a:pt x="2435399" y="2154557"/>
                      <a:pt x="2721080" y="1738417"/>
                      <a:pt x="2721080" y="1260000"/>
                    </a:cubicBezTo>
                    <a:cubicBezTo>
                      <a:pt x="2721080" y="564121"/>
                      <a:pt x="2116664" y="0"/>
                      <a:pt x="137108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9B761D51-EC62-BA11-308B-6C28A6984B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388" y="146443"/>
                <a:ext cx="712688" cy="421732"/>
              </a:xfrm>
              <a:custGeom>
                <a:avLst/>
                <a:gdLst>
                  <a:gd name="connsiteX0" fmla="*/ 1260000 w 2520000"/>
                  <a:gd name="connsiteY0" fmla="*/ 0 h 1491204"/>
                  <a:gd name="connsiteX1" fmla="*/ 2520000 w 2520000"/>
                  <a:gd name="connsiteY1" fmla="*/ 1170000 h 1491204"/>
                  <a:gd name="connsiteX2" fmla="*/ 2494401 w 2520000"/>
                  <a:gd name="connsiteY2" fmla="*/ 1405796 h 1491204"/>
                  <a:gd name="connsiteX3" fmla="*/ 2470751 w 2520000"/>
                  <a:gd name="connsiteY3" fmla="*/ 1491204 h 1491204"/>
                  <a:gd name="connsiteX4" fmla="*/ 2351718 w 2520000"/>
                  <a:gd name="connsiteY4" fmla="*/ 1491204 h 1491204"/>
                  <a:gd name="connsiteX5" fmla="*/ 2360692 w 2520000"/>
                  <a:gd name="connsiteY5" fmla="*/ 1456304 h 1491204"/>
                  <a:gd name="connsiteX6" fmla="*/ 2383365 w 2520000"/>
                  <a:gd name="connsiteY6" fmla="*/ 1231391 h 1491204"/>
                  <a:gd name="connsiteX7" fmla="*/ 1267365 w 2520000"/>
                  <a:gd name="connsiteY7" fmla="*/ 115391 h 1491204"/>
                  <a:gd name="connsiteX8" fmla="*/ 151365 w 2520000"/>
                  <a:gd name="connsiteY8" fmla="*/ 1231391 h 1491204"/>
                  <a:gd name="connsiteX9" fmla="*/ 174038 w 2520000"/>
                  <a:gd name="connsiteY9" fmla="*/ 1456304 h 1491204"/>
                  <a:gd name="connsiteX10" fmla="*/ 183012 w 2520000"/>
                  <a:gd name="connsiteY10" fmla="*/ 1491204 h 1491204"/>
                  <a:gd name="connsiteX11" fmla="*/ 49249 w 2520000"/>
                  <a:gd name="connsiteY11" fmla="*/ 1491204 h 1491204"/>
                  <a:gd name="connsiteX12" fmla="*/ 25599 w 2520000"/>
                  <a:gd name="connsiteY12" fmla="*/ 1405796 h 1491204"/>
                  <a:gd name="connsiteX13" fmla="*/ 0 w 2520000"/>
                  <a:gd name="connsiteY13" fmla="*/ 1170000 h 1491204"/>
                  <a:gd name="connsiteX14" fmla="*/ 1260000 w 2520000"/>
                  <a:gd name="connsiteY14" fmla="*/ 0 h 1491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00" h="1491204">
                    <a:moveTo>
                      <a:pt x="1260000" y="0"/>
                    </a:moveTo>
                    <a:cubicBezTo>
                      <a:pt x="1955879" y="0"/>
                      <a:pt x="2520000" y="523827"/>
                      <a:pt x="2520000" y="1170000"/>
                    </a:cubicBezTo>
                    <a:cubicBezTo>
                      <a:pt x="2520000" y="1250772"/>
                      <a:pt x="2511186" y="1329632"/>
                      <a:pt x="2494401" y="1405796"/>
                    </a:cubicBezTo>
                    <a:lnTo>
                      <a:pt x="2470751" y="1491204"/>
                    </a:lnTo>
                    <a:lnTo>
                      <a:pt x="2351718" y="1491204"/>
                    </a:lnTo>
                    <a:lnTo>
                      <a:pt x="2360692" y="1456304"/>
                    </a:lnTo>
                    <a:cubicBezTo>
                      <a:pt x="2375558" y="1383655"/>
                      <a:pt x="2383365" y="1308435"/>
                      <a:pt x="2383365" y="1231391"/>
                    </a:cubicBezTo>
                    <a:cubicBezTo>
                      <a:pt x="2383365" y="615041"/>
                      <a:pt x="1883715" y="115391"/>
                      <a:pt x="1267365" y="115391"/>
                    </a:cubicBezTo>
                    <a:cubicBezTo>
                      <a:pt x="651015" y="115391"/>
                      <a:pt x="151365" y="615041"/>
                      <a:pt x="151365" y="1231391"/>
                    </a:cubicBezTo>
                    <a:cubicBezTo>
                      <a:pt x="151365" y="1308435"/>
                      <a:pt x="159172" y="1383655"/>
                      <a:pt x="174038" y="1456304"/>
                    </a:cubicBezTo>
                    <a:lnTo>
                      <a:pt x="183012" y="1491204"/>
                    </a:lnTo>
                    <a:lnTo>
                      <a:pt x="49249" y="1491204"/>
                    </a:lnTo>
                    <a:lnTo>
                      <a:pt x="25599" y="1405796"/>
                    </a:lnTo>
                    <a:cubicBezTo>
                      <a:pt x="8815" y="1329632"/>
                      <a:pt x="0" y="1250772"/>
                      <a:pt x="0" y="1170000"/>
                    </a:cubicBezTo>
                    <a:cubicBezTo>
                      <a:pt x="0" y="523827"/>
                      <a:pt x="564121" y="0"/>
                      <a:pt x="126000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159D7693-BF5F-0383-EAA4-9D9B2414BC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120" y="9852"/>
                <a:ext cx="749223" cy="362237"/>
              </a:xfrm>
              <a:custGeom>
                <a:avLst/>
                <a:gdLst>
                  <a:gd name="connsiteX0" fmla="*/ 2334180 w 2649180"/>
                  <a:gd name="connsiteY0" fmla="*/ 650833 h 1280833"/>
                  <a:gd name="connsiteX1" fmla="*/ 2649180 w 2649180"/>
                  <a:gd name="connsiteY1" fmla="*/ 965833 h 1280833"/>
                  <a:gd name="connsiteX2" fmla="*/ 2334180 w 2649180"/>
                  <a:gd name="connsiteY2" fmla="*/ 1280833 h 1280833"/>
                  <a:gd name="connsiteX3" fmla="*/ 2019180 w 2649180"/>
                  <a:gd name="connsiteY3" fmla="*/ 965833 h 1280833"/>
                  <a:gd name="connsiteX4" fmla="*/ 2334180 w 2649180"/>
                  <a:gd name="connsiteY4" fmla="*/ 650833 h 1280833"/>
                  <a:gd name="connsiteX5" fmla="*/ 315000 w 2649180"/>
                  <a:gd name="connsiteY5" fmla="*/ 650833 h 1280833"/>
                  <a:gd name="connsiteX6" fmla="*/ 630000 w 2649180"/>
                  <a:gd name="connsiteY6" fmla="*/ 965833 h 1280833"/>
                  <a:gd name="connsiteX7" fmla="*/ 315000 w 2649180"/>
                  <a:gd name="connsiteY7" fmla="*/ 1280833 h 1280833"/>
                  <a:gd name="connsiteX8" fmla="*/ 0 w 2649180"/>
                  <a:gd name="connsiteY8" fmla="*/ 965833 h 1280833"/>
                  <a:gd name="connsiteX9" fmla="*/ 315000 w 2649180"/>
                  <a:gd name="connsiteY9" fmla="*/ 650833 h 1280833"/>
                  <a:gd name="connsiteX10" fmla="*/ 1324592 w 2649180"/>
                  <a:gd name="connsiteY10" fmla="*/ 0 h 1280833"/>
                  <a:gd name="connsiteX11" fmla="*/ 1729592 w 2649180"/>
                  <a:gd name="connsiteY11" fmla="*/ 405000 h 1280833"/>
                  <a:gd name="connsiteX12" fmla="*/ 1324592 w 2649180"/>
                  <a:gd name="connsiteY12" fmla="*/ 810000 h 1280833"/>
                  <a:gd name="connsiteX13" fmla="*/ 919592 w 2649180"/>
                  <a:gd name="connsiteY13" fmla="*/ 405000 h 1280833"/>
                  <a:gd name="connsiteX14" fmla="*/ 1324592 w 2649180"/>
                  <a:gd name="connsiteY14" fmla="*/ 0 h 1280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49180" h="1280833">
                    <a:moveTo>
                      <a:pt x="2334180" y="650833"/>
                    </a:moveTo>
                    <a:cubicBezTo>
                      <a:pt x="2508150" y="650833"/>
                      <a:pt x="2649180" y="791863"/>
                      <a:pt x="2649180" y="965833"/>
                    </a:cubicBezTo>
                    <a:cubicBezTo>
                      <a:pt x="2649180" y="1139803"/>
                      <a:pt x="2508150" y="1280833"/>
                      <a:pt x="2334180" y="1280833"/>
                    </a:cubicBezTo>
                    <a:cubicBezTo>
                      <a:pt x="2160210" y="1280833"/>
                      <a:pt x="2019180" y="1139803"/>
                      <a:pt x="2019180" y="965833"/>
                    </a:cubicBezTo>
                    <a:cubicBezTo>
                      <a:pt x="2019180" y="791863"/>
                      <a:pt x="2160210" y="650833"/>
                      <a:pt x="2334180" y="650833"/>
                    </a:cubicBezTo>
                    <a:close/>
                    <a:moveTo>
                      <a:pt x="315000" y="650833"/>
                    </a:moveTo>
                    <a:cubicBezTo>
                      <a:pt x="488970" y="650833"/>
                      <a:pt x="630000" y="791863"/>
                      <a:pt x="630000" y="965833"/>
                    </a:cubicBezTo>
                    <a:cubicBezTo>
                      <a:pt x="630000" y="1139803"/>
                      <a:pt x="488970" y="1280833"/>
                      <a:pt x="315000" y="1280833"/>
                    </a:cubicBezTo>
                    <a:cubicBezTo>
                      <a:pt x="141030" y="1280833"/>
                      <a:pt x="0" y="1139803"/>
                      <a:pt x="0" y="965833"/>
                    </a:cubicBezTo>
                    <a:cubicBezTo>
                      <a:pt x="0" y="791863"/>
                      <a:pt x="141030" y="650833"/>
                      <a:pt x="315000" y="650833"/>
                    </a:cubicBezTo>
                    <a:close/>
                    <a:moveTo>
                      <a:pt x="1324592" y="0"/>
                    </a:moveTo>
                    <a:cubicBezTo>
                      <a:pt x="1548267" y="0"/>
                      <a:pt x="1729592" y="181325"/>
                      <a:pt x="1729592" y="405000"/>
                    </a:cubicBezTo>
                    <a:cubicBezTo>
                      <a:pt x="1729592" y="628675"/>
                      <a:pt x="1548267" y="810000"/>
                      <a:pt x="1324592" y="810000"/>
                    </a:cubicBezTo>
                    <a:cubicBezTo>
                      <a:pt x="1100917" y="810000"/>
                      <a:pt x="919592" y="628675"/>
                      <a:pt x="919592" y="405000"/>
                    </a:cubicBezTo>
                    <a:cubicBezTo>
                      <a:pt x="919592" y="181325"/>
                      <a:pt x="1100917" y="0"/>
                      <a:pt x="1324592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8CFF6637-9964-225D-9A03-B9F444C99C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7374" y="50344"/>
                <a:ext cx="152719" cy="152719"/>
              </a:xfrm>
              <a:custGeom>
                <a:avLst/>
                <a:gdLst>
                  <a:gd name="connsiteX0" fmla="*/ 76360 w 152719"/>
                  <a:gd name="connsiteY0" fmla="*/ 0 h 152719"/>
                  <a:gd name="connsiteX1" fmla="*/ 152719 w 152719"/>
                  <a:gd name="connsiteY1" fmla="*/ 76360 h 152719"/>
                  <a:gd name="connsiteX2" fmla="*/ 76360 w 152719"/>
                  <a:gd name="connsiteY2" fmla="*/ 152719 h 152719"/>
                  <a:gd name="connsiteX3" fmla="*/ 0 w 152719"/>
                  <a:gd name="connsiteY3" fmla="*/ 76360 h 152719"/>
                  <a:gd name="connsiteX4" fmla="*/ 76360 w 152719"/>
                  <a:gd name="connsiteY4" fmla="*/ 0 h 152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719" h="152719">
                    <a:moveTo>
                      <a:pt x="76360" y="0"/>
                    </a:moveTo>
                    <a:cubicBezTo>
                      <a:pt x="118532" y="0"/>
                      <a:pt x="152719" y="34187"/>
                      <a:pt x="152719" y="76360"/>
                    </a:cubicBezTo>
                    <a:cubicBezTo>
                      <a:pt x="152719" y="118532"/>
                      <a:pt x="118532" y="152719"/>
                      <a:pt x="76360" y="152719"/>
                    </a:cubicBezTo>
                    <a:cubicBezTo>
                      <a:pt x="34187" y="152719"/>
                      <a:pt x="0" y="118532"/>
                      <a:pt x="0" y="76360"/>
                    </a:cubicBezTo>
                    <a:cubicBezTo>
                      <a:pt x="0" y="34187"/>
                      <a:pt x="34187" y="0"/>
                      <a:pt x="7636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CAC12599-FC27-BCAF-9192-5CAF1BA30D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713" y="234408"/>
                <a:ext cx="101813" cy="101813"/>
              </a:xfrm>
              <a:custGeom>
                <a:avLst/>
                <a:gdLst>
                  <a:gd name="connsiteX0" fmla="*/ 50906 w 101813"/>
                  <a:gd name="connsiteY0" fmla="*/ 0 h 101813"/>
                  <a:gd name="connsiteX1" fmla="*/ 101813 w 101813"/>
                  <a:gd name="connsiteY1" fmla="*/ 50907 h 101813"/>
                  <a:gd name="connsiteX2" fmla="*/ 50906 w 101813"/>
                  <a:gd name="connsiteY2" fmla="*/ 101813 h 101813"/>
                  <a:gd name="connsiteX3" fmla="*/ 0 w 101813"/>
                  <a:gd name="connsiteY3" fmla="*/ 50907 h 101813"/>
                  <a:gd name="connsiteX4" fmla="*/ 50906 w 101813"/>
                  <a:gd name="connsiteY4" fmla="*/ 0 h 10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13" h="101813">
                    <a:moveTo>
                      <a:pt x="50906" y="0"/>
                    </a:moveTo>
                    <a:cubicBezTo>
                      <a:pt x="79021" y="0"/>
                      <a:pt x="101813" y="22792"/>
                      <a:pt x="101813" y="50907"/>
                    </a:cubicBezTo>
                    <a:cubicBezTo>
                      <a:pt x="101813" y="79021"/>
                      <a:pt x="79021" y="101813"/>
                      <a:pt x="50906" y="101813"/>
                    </a:cubicBezTo>
                    <a:cubicBezTo>
                      <a:pt x="22792" y="101813"/>
                      <a:pt x="0" y="79021"/>
                      <a:pt x="0" y="50907"/>
                    </a:cubicBezTo>
                    <a:cubicBezTo>
                      <a:pt x="0" y="22792"/>
                      <a:pt x="22792" y="0"/>
                      <a:pt x="50906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411F1FAE-004C-84D4-CCEB-F63940849B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9940" y="234408"/>
                <a:ext cx="101813" cy="101813"/>
              </a:xfrm>
              <a:custGeom>
                <a:avLst/>
                <a:gdLst>
                  <a:gd name="connsiteX0" fmla="*/ 50907 w 101813"/>
                  <a:gd name="connsiteY0" fmla="*/ 0 h 101813"/>
                  <a:gd name="connsiteX1" fmla="*/ 101813 w 101813"/>
                  <a:gd name="connsiteY1" fmla="*/ 50907 h 101813"/>
                  <a:gd name="connsiteX2" fmla="*/ 50907 w 101813"/>
                  <a:gd name="connsiteY2" fmla="*/ 101813 h 101813"/>
                  <a:gd name="connsiteX3" fmla="*/ 0 w 101813"/>
                  <a:gd name="connsiteY3" fmla="*/ 50907 h 101813"/>
                  <a:gd name="connsiteX4" fmla="*/ 50907 w 101813"/>
                  <a:gd name="connsiteY4" fmla="*/ 0 h 10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13" h="101813">
                    <a:moveTo>
                      <a:pt x="50907" y="0"/>
                    </a:moveTo>
                    <a:cubicBezTo>
                      <a:pt x="79021" y="0"/>
                      <a:pt x="101813" y="22792"/>
                      <a:pt x="101813" y="50907"/>
                    </a:cubicBezTo>
                    <a:cubicBezTo>
                      <a:pt x="101813" y="79021"/>
                      <a:pt x="79021" y="101813"/>
                      <a:pt x="50907" y="101813"/>
                    </a:cubicBezTo>
                    <a:cubicBezTo>
                      <a:pt x="22792" y="101813"/>
                      <a:pt x="0" y="79021"/>
                      <a:pt x="0" y="50907"/>
                    </a:cubicBezTo>
                    <a:cubicBezTo>
                      <a:pt x="0" y="22792"/>
                      <a:pt x="22792" y="0"/>
                      <a:pt x="50907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2EAE7083-489E-CD3C-20F5-5516ABA29429}"/>
                  </a:ext>
                </a:extLst>
              </p:cNvPr>
              <p:cNvGrpSpPr/>
              <p:nvPr/>
            </p:nvGrpSpPr>
            <p:grpSpPr>
              <a:xfrm>
                <a:off x="130605" y="569685"/>
                <a:ext cx="592215" cy="340167"/>
                <a:chOff x="1411426" y="3479844"/>
                <a:chExt cx="2094016" cy="1202801"/>
              </a:xfrm>
              <a:grpFill/>
            </p:grpSpPr>
            <p:sp>
              <p:nvSpPr>
                <p:cNvPr id="86" name="任意多边形: 形状 85">
                  <a:extLst>
                    <a:ext uri="{FF2B5EF4-FFF2-40B4-BE49-F238E27FC236}">
                      <a16:creationId xmlns:a16="http://schemas.microsoft.com/office/drawing/2014/main" id="{993D6B94-1476-0002-B9D0-70A3AED1D5E9}"/>
                    </a:ext>
                  </a:extLst>
                </p:cNvPr>
                <p:cNvSpPr/>
                <p:nvPr/>
              </p:nvSpPr>
              <p:spPr>
                <a:xfrm flipH="1">
                  <a:off x="1767682" y="3479844"/>
                  <a:ext cx="1737760" cy="1202801"/>
                </a:xfrm>
                <a:custGeom>
                  <a:avLst/>
                  <a:gdLst>
                    <a:gd name="connsiteX0" fmla="*/ 308517 w 1737761"/>
                    <a:gd name="connsiteY0" fmla="*/ 0 h 1202801"/>
                    <a:gd name="connsiteX1" fmla="*/ 1737761 w 1737761"/>
                    <a:gd name="connsiteY1" fmla="*/ 964038 h 1202801"/>
                    <a:gd name="connsiteX2" fmla="*/ 1576713 w 1737761"/>
                    <a:gd name="connsiteY2" fmla="*/ 1202801 h 1202801"/>
                    <a:gd name="connsiteX3" fmla="*/ 203827 w 1737761"/>
                    <a:gd name="connsiteY3" fmla="*/ 276776 h 1202801"/>
                    <a:gd name="connsiteX4" fmla="*/ 203826 w 1737761"/>
                    <a:gd name="connsiteY4" fmla="*/ 276777 h 1202801"/>
                    <a:gd name="connsiteX5" fmla="*/ 25913 w 1737761"/>
                    <a:gd name="connsiteY5" fmla="*/ 156773 h 1202801"/>
                    <a:gd name="connsiteX6" fmla="*/ 0 w 1737761"/>
                    <a:gd name="connsiteY6" fmla="*/ 93621 h 1202801"/>
                    <a:gd name="connsiteX7" fmla="*/ 254115 w 1737761"/>
                    <a:gd name="connsiteY7" fmla="*/ 80655 h 1202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7761" h="1202801">
                      <a:moveTo>
                        <a:pt x="308517" y="0"/>
                      </a:moveTo>
                      <a:lnTo>
                        <a:pt x="1737761" y="964038"/>
                      </a:lnTo>
                      <a:lnTo>
                        <a:pt x="1576713" y="1202801"/>
                      </a:lnTo>
                      <a:lnTo>
                        <a:pt x="203827" y="276776"/>
                      </a:lnTo>
                      <a:lnTo>
                        <a:pt x="203826" y="276777"/>
                      </a:lnTo>
                      <a:lnTo>
                        <a:pt x="25913" y="156773"/>
                      </a:lnTo>
                      <a:lnTo>
                        <a:pt x="0" y="93621"/>
                      </a:lnTo>
                      <a:lnTo>
                        <a:pt x="254115" y="80655"/>
                      </a:lnTo>
                      <a:close/>
                    </a:path>
                  </a:pathLst>
                </a:custGeom>
                <a:grpFill/>
                <a:ln w="1270">
                  <a:noFill/>
                </a:ln>
                <a:effectLst>
                  <a:innerShdw blurRad="38100">
                    <a:prstClr val="black"/>
                  </a:innerShdw>
                </a:effectLst>
                <a:scene3d>
                  <a:camera prst="orthographicFront"/>
                  <a:lightRig rig="brightRoom" dir="t"/>
                </a:scene3d>
                <a:sp3d contourW="6350" prstMaterial="softEdge">
                  <a:bevelT w="2540" h="2540" prst="relaxedInset"/>
                  <a:contourClr>
                    <a:schemeClr val="bg1">
                      <a:lumMod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7" name="任意多边形: 形状 86">
                  <a:extLst>
                    <a:ext uri="{FF2B5EF4-FFF2-40B4-BE49-F238E27FC236}">
                      <a16:creationId xmlns:a16="http://schemas.microsoft.com/office/drawing/2014/main" id="{225F0289-5104-61C2-3617-264B5E84F5C2}"/>
                    </a:ext>
                  </a:extLst>
                </p:cNvPr>
                <p:cNvSpPr/>
                <p:nvPr/>
              </p:nvSpPr>
              <p:spPr>
                <a:xfrm>
                  <a:off x="1411426" y="3479844"/>
                  <a:ext cx="1737760" cy="1202801"/>
                </a:xfrm>
                <a:custGeom>
                  <a:avLst/>
                  <a:gdLst>
                    <a:gd name="connsiteX0" fmla="*/ 308517 w 1737761"/>
                    <a:gd name="connsiteY0" fmla="*/ 0 h 1202801"/>
                    <a:gd name="connsiteX1" fmla="*/ 1737761 w 1737761"/>
                    <a:gd name="connsiteY1" fmla="*/ 964038 h 1202801"/>
                    <a:gd name="connsiteX2" fmla="*/ 1576713 w 1737761"/>
                    <a:gd name="connsiteY2" fmla="*/ 1202801 h 1202801"/>
                    <a:gd name="connsiteX3" fmla="*/ 203827 w 1737761"/>
                    <a:gd name="connsiteY3" fmla="*/ 276776 h 1202801"/>
                    <a:gd name="connsiteX4" fmla="*/ 203826 w 1737761"/>
                    <a:gd name="connsiteY4" fmla="*/ 276777 h 1202801"/>
                    <a:gd name="connsiteX5" fmla="*/ 25913 w 1737761"/>
                    <a:gd name="connsiteY5" fmla="*/ 156773 h 1202801"/>
                    <a:gd name="connsiteX6" fmla="*/ 0 w 1737761"/>
                    <a:gd name="connsiteY6" fmla="*/ 93621 h 1202801"/>
                    <a:gd name="connsiteX7" fmla="*/ 254115 w 1737761"/>
                    <a:gd name="connsiteY7" fmla="*/ 80655 h 1202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7761" h="1202801">
                      <a:moveTo>
                        <a:pt x="308517" y="0"/>
                      </a:moveTo>
                      <a:lnTo>
                        <a:pt x="1737761" y="964038"/>
                      </a:lnTo>
                      <a:lnTo>
                        <a:pt x="1576713" y="1202801"/>
                      </a:lnTo>
                      <a:lnTo>
                        <a:pt x="203827" y="276776"/>
                      </a:lnTo>
                      <a:lnTo>
                        <a:pt x="203826" y="276777"/>
                      </a:lnTo>
                      <a:lnTo>
                        <a:pt x="25913" y="156773"/>
                      </a:lnTo>
                      <a:lnTo>
                        <a:pt x="0" y="93621"/>
                      </a:lnTo>
                      <a:lnTo>
                        <a:pt x="254115" y="80655"/>
                      </a:lnTo>
                      <a:close/>
                    </a:path>
                  </a:pathLst>
                </a:custGeom>
                <a:grpFill/>
                <a:ln w="1270">
                  <a:noFill/>
                </a:ln>
                <a:effectLst>
                  <a:innerShdw blurRad="38100">
                    <a:prstClr val="black"/>
                  </a:innerShdw>
                </a:effectLst>
                <a:scene3d>
                  <a:camera prst="orthographicFront"/>
                  <a:lightRig rig="brightRoom" dir="t"/>
                </a:scene3d>
                <a:sp3d contourW="6350" prstMaterial="softEdge">
                  <a:bevelT w="2540" h="2540" prst="relaxedInset"/>
                  <a:contourClr>
                    <a:schemeClr val="bg1">
                      <a:lumMod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148722C4-C2F6-9990-7838-86B56B7D8F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201" y="241286"/>
                <a:ext cx="509063" cy="509064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81965C80-2AC2-9E91-596D-F3F9080492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999" y="1413000"/>
              <a:ext cx="395999" cy="396000"/>
            </a:xfrm>
            <a:prstGeom prst="ellipse">
              <a:avLst/>
            </a:prstGeom>
            <a:solidFill>
              <a:srgbClr val="98C8E8"/>
            </a:solidFill>
            <a:ln>
              <a:solidFill>
                <a:srgbClr val="98C8E8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C6DEF872-7E1E-868D-E1FD-37C8783E68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999" y="1413000"/>
              <a:ext cx="395999" cy="39600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50" name="任意多边形: 形状 449">
              <a:extLst>
                <a:ext uri="{FF2B5EF4-FFF2-40B4-BE49-F238E27FC236}">
                  <a16:creationId xmlns:a16="http://schemas.microsoft.com/office/drawing/2014/main" id="{DD0F60BB-584B-FCDB-B7F5-0BB7B6CEDD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983" y="1445983"/>
              <a:ext cx="286019" cy="330033"/>
            </a:xfrm>
            <a:custGeom>
              <a:avLst/>
              <a:gdLst>
                <a:gd name="connsiteX0" fmla="*/ 1098070 w 2193768"/>
                <a:gd name="connsiteY0" fmla="*/ 1666697 h 2531351"/>
                <a:gd name="connsiteX1" fmla="*/ 1071904 w 2193768"/>
                <a:gd name="connsiteY1" fmla="*/ 1783225 h 2531351"/>
                <a:gd name="connsiteX2" fmla="*/ 991678 w 2193768"/>
                <a:gd name="connsiteY2" fmla="*/ 2008518 h 2531351"/>
                <a:gd name="connsiteX3" fmla="*/ 997285 w 2193768"/>
                <a:gd name="connsiteY3" fmla="*/ 2036626 h 2531351"/>
                <a:gd name="connsiteX4" fmla="*/ 1082327 w 2193768"/>
                <a:gd name="connsiteY4" fmla="*/ 2123752 h 2531351"/>
                <a:gd name="connsiteX5" fmla="*/ 1111513 w 2193768"/>
                <a:gd name="connsiteY5" fmla="*/ 2124256 h 2531351"/>
                <a:gd name="connsiteX6" fmla="*/ 1194255 w 2193768"/>
                <a:gd name="connsiteY6" fmla="*/ 2038639 h 2531351"/>
                <a:gd name="connsiteX7" fmla="*/ 1202306 w 2193768"/>
                <a:gd name="connsiteY7" fmla="*/ 2006936 h 2531351"/>
                <a:gd name="connsiteX8" fmla="*/ 1112735 w 2193768"/>
                <a:gd name="connsiteY8" fmla="*/ 1734701 h 2531351"/>
                <a:gd name="connsiteX9" fmla="*/ 1098070 w 2193768"/>
                <a:gd name="connsiteY9" fmla="*/ 1666697 h 2531351"/>
                <a:gd name="connsiteX10" fmla="*/ 747765 w 2193768"/>
                <a:gd name="connsiteY10" fmla="*/ 1464838 h 2531351"/>
                <a:gd name="connsiteX11" fmla="*/ 702693 w 2193768"/>
                <a:gd name="connsiteY11" fmla="*/ 1479934 h 2531351"/>
                <a:gd name="connsiteX12" fmla="*/ 438724 w 2193768"/>
                <a:gd name="connsiteY12" fmla="*/ 1540607 h 2531351"/>
                <a:gd name="connsiteX13" fmla="*/ 386894 w 2193768"/>
                <a:gd name="connsiteY13" fmla="*/ 1547795 h 2531351"/>
                <a:gd name="connsiteX14" fmla="*/ 373307 w 2193768"/>
                <a:gd name="connsiteY14" fmla="*/ 1600272 h 2531351"/>
                <a:gd name="connsiteX15" fmla="*/ 338370 w 2193768"/>
                <a:gd name="connsiteY15" fmla="*/ 1704796 h 2531351"/>
                <a:gd name="connsiteX16" fmla="*/ 477471 w 2193768"/>
                <a:gd name="connsiteY16" fmla="*/ 1737792 h 2531351"/>
                <a:gd name="connsiteX17" fmla="*/ 507592 w 2193768"/>
                <a:gd name="connsiteY17" fmla="*/ 1728231 h 2531351"/>
                <a:gd name="connsiteX18" fmla="*/ 747837 w 2193768"/>
                <a:gd name="connsiteY18" fmla="*/ 1465197 h 2531351"/>
                <a:gd name="connsiteX19" fmla="*/ 1440108 w 2193768"/>
                <a:gd name="connsiteY19" fmla="*/ 1463904 h 2531351"/>
                <a:gd name="connsiteX20" fmla="*/ 1684523 w 2193768"/>
                <a:gd name="connsiteY20" fmla="*/ 1725284 h 2531351"/>
                <a:gd name="connsiteX21" fmla="*/ 1720466 w 2193768"/>
                <a:gd name="connsiteY21" fmla="*/ 1736355 h 2531351"/>
                <a:gd name="connsiteX22" fmla="*/ 1841092 w 2193768"/>
                <a:gd name="connsiteY22" fmla="*/ 1706378 h 2531351"/>
                <a:gd name="connsiteX23" fmla="*/ 1851228 w 2193768"/>
                <a:gd name="connsiteY23" fmla="*/ 1692504 h 2531351"/>
                <a:gd name="connsiteX24" fmla="*/ 1815284 w 2193768"/>
                <a:gd name="connsiteY24" fmla="*/ 1565121 h 2531351"/>
                <a:gd name="connsiteX25" fmla="*/ 1788687 w 2193768"/>
                <a:gd name="connsiteY25" fmla="*/ 1544417 h 2531351"/>
                <a:gd name="connsiteX26" fmla="*/ 1595095 w 2193768"/>
                <a:gd name="connsiteY26" fmla="*/ 1512283 h 2531351"/>
                <a:gd name="connsiteX27" fmla="*/ 1440108 w 2193768"/>
                <a:gd name="connsiteY27" fmla="*/ 1463904 h 2531351"/>
                <a:gd name="connsiteX28" fmla="*/ 1099508 w 2193768"/>
                <a:gd name="connsiteY28" fmla="*/ 1380155 h 2531351"/>
                <a:gd name="connsiteX29" fmla="*/ 1118702 w 2193768"/>
                <a:gd name="connsiteY29" fmla="*/ 1481803 h 2531351"/>
                <a:gd name="connsiteX30" fmla="*/ 1273905 w 2193768"/>
                <a:gd name="connsiteY30" fmla="*/ 1881710 h 2531351"/>
                <a:gd name="connsiteX31" fmla="*/ 1325951 w 2193768"/>
                <a:gd name="connsiteY31" fmla="*/ 1949212 h 2531351"/>
                <a:gd name="connsiteX32" fmla="*/ 1351543 w 2193768"/>
                <a:gd name="connsiteY32" fmla="*/ 1953669 h 2531351"/>
                <a:gd name="connsiteX33" fmla="*/ 1396688 w 2193768"/>
                <a:gd name="connsiteY33" fmla="*/ 1937638 h 2531351"/>
                <a:gd name="connsiteX34" fmla="*/ 1418901 w 2193768"/>
                <a:gd name="connsiteY34" fmla="*/ 1936128 h 2531351"/>
                <a:gd name="connsiteX35" fmla="*/ 1413581 w 2193768"/>
                <a:gd name="connsiteY35" fmla="*/ 1960426 h 2531351"/>
                <a:gd name="connsiteX36" fmla="*/ 1345145 w 2193768"/>
                <a:gd name="connsiteY36" fmla="*/ 2068256 h 2531351"/>
                <a:gd name="connsiteX37" fmla="*/ 1211651 w 2193768"/>
                <a:gd name="connsiteY37" fmla="*/ 2299300 h 2531351"/>
                <a:gd name="connsiteX38" fmla="*/ 1098142 w 2193768"/>
                <a:gd name="connsiteY38" fmla="*/ 2531351 h 2531351"/>
                <a:gd name="connsiteX39" fmla="*/ 1035816 w 2193768"/>
                <a:gd name="connsiteY39" fmla="*/ 2405765 h 2531351"/>
                <a:gd name="connsiteX40" fmla="*/ 914471 w 2193768"/>
                <a:gd name="connsiteY40" fmla="*/ 2177093 h 2531351"/>
                <a:gd name="connsiteX41" fmla="*/ 772495 w 2193768"/>
                <a:gd name="connsiteY41" fmla="*/ 1948277 h 2531351"/>
                <a:gd name="connsiteX42" fmla="*/ 767966 w 2193768"/>
                <a:gd name="connsiteY42" fmla="*/ 1933181 h 2531351"/>
                <a:gd name="connsiteX43" fmla="*/ 769188 w 2193768"/>
                <a:gd name="connsiteY43" fmla="*/ 1931959 h 2531351"/>
                <a:gd name="connsiteX44" fmla="*/ 840428 w 2193768"/>
                <a:gd name="connsiteY44" fmla="*/ 1952806 h 2531351"/>
                <a:gd name="connsiteX45" fmla="*/ 870261 w 2193768"/>
                <a:gd name="connsiteY45" fmla="*/ 1946911 h 2531351"/>
                <a:gd name="connsiteX46" fmla="*/ 952428 w 2193768"/>
                <a:gd name="connsiteY46" fmla="*/ 1829089 h 2531351"/>
                <a:gd name="connsiteX47" fmla="*/ 1073341 w 2193768"/>
                <a:gd name="connsiteY47" fmla="*/ 1494528 h 2531351"/>
                <a:gd name="connsiteX48" fmla="*/ 1099508 w 2193768"/>
                <a:gd name="connsiteY48" fmla="*/ 1380155 h 2531351"/>
                <a:gd name="connsiteX49" fmla="*/ 353466 w 2193768"/>
                <a:gd name="connsiteY49" fmla="*/ 1306974 h 2531351"/>
                <a:gd name="connsiteX50" fmla="*/ 371366 w 2193768"/>
                <a:gd name="connsiteY50" fmla="*/ 1374045 h 2531351"/>
                <a:gd name="connsiteX51" fmla="*/ 408244 w 2193768"/>
                <a:gd name="connsiteY51" fmla="*/ 1412935 h 2531351"/>
                <a:gd name="connsiteX52" fmla="*/ 683930 w 2193768"/>
                <a:gd name="connsiteY52" fmla="*/ 1408335 h 2531351"/>
                <a:gd name="connsiteX53" fmla="*/ 965727 w 2193768"/>
                <a:gd name="connsiteY53" fmla="*/ 1331847 h 2531351"/>
                <a:gd name="connsiteX54" fmla="*/ 978953 w 2193768"/>
                <a:gd name="connsiteY54" fmla="*/ 1329978 h 2531351"/>
                <a:gd name="connsiteX55" fmla="*/ 984489 w 2193768"/>
                <a:gd name="connsiteY55" fmla="*/ 1335442 h 2531351"/>
                <a:gd name="connsiteX56" fmla="*/ 825116 w 2193768"/>
                <a:gd name="connsiteY56" fmla="*/ 1486404 h 2531351"/>
                <a:gd name="connsiteX57" fmla="*/ 629009 w 2193768"/>
                <a:gd name="connsiteY57" fmla="*/ 1776180 h 2531351"/>
                <a:gd name="connsiteX58" fmla="*/ 643817 w 2193768"/>
                <a:gd name="connsiteY58" fmla="*/ 1843034 h 2531351"/>
                <a:gd name="connsiteX59" fmla="*/ 686949 w 2193768"/>
                <a:gd name="connsiteY59" fmla="*/ 1890408 h 2531351"/>
                <a:gd name="connsiteX60" fmla="*/ 11213 w 2193768"/>
                <a:gd name="connsiteY60" fmla="*/ 1895296 h 2531351"/>
                <a:gd name="connsiteX61" fmla="*/ 9920 w 2193768"/>
                <a:gd name="connsiteY61" fmla="*/ 1893714 h 2531351"/>
                <a:gd name="connsiteX62" fmla="*/ 64913 w 2193768"/>
                <a:gd name="connsiteY62" fmla="*/ 1806660 h 2531351"/>
                <a:gd name="connsiteX63" fmla="*/ 282874 w 2193768"/>
                <a:gd name="connsiteY63" fmla="*/ 1443559 h 2531351"/>
                <a:gd name="connsiteX64" fmla="*/ 353466 w 2193768"/>
                <a:gd name="connsiteY64" fmla="*/ 1306974 h 2531351"/>
                <a:gd name="connsiteX65" fmla="*/ 1840877 w 2193768"/>
                <a:gd name="connsiteY65" fmla="*/ 1306615 h 2531351"/>
                <a:gd name="connsiteX66" fmla="*/ 2193122 w 2193768"/>
                <a:gd name="connsiteY66" fmla="*/ 1897166 h 2531351"/>
                <a:gd name="connsiteX67" fmla="*/ 1502649 w 2193768"/>
                <a:gd name="connsiteY67" fmla="*/ 1885592 h 2531351"/>
                <a:gd name="connsiteX68" fmla="*/ 1562746 w 2193768"/>
                <a:gd name="connsiteY68" fmla="*/ 1832036 h 2531351"/>
                <a:gd name="connsiteX69" fmla="*/ 1572810 w 2193768"/>
                <a:gd name="connsiteY69" fmla="*/ 1797818 h 2531351"/>
                <a:gd name="connsiteX70" fmla="*/ 1445499 w 2193768"/>
                <a:gd name="connsiteY70" fmla="*/ 1573747 h 2531351"/>
                <a:gd name="connsiteX71" fmla="*/ 1278434 w 2193768"/>
                <a:gd name="connsiteY71" fmla="*/ 1396187 h 2531351"/>
                <a:gd name="connsiteX72" fmla="*/ 1223297 w 2193768"/>
                <a:gd name="connsiteY72" fmla="*/ 1350035 h 2531351"/>
                <a:gd name="connsiteX73" fmla="*/ 1203528 w 2193768"/>
                <a:gd name="connsiteY73" fmla="*/ 1325738 h 2531351"/>
                <a:gd name="connsiteX74" fmla="*/ 1204894 w 2193768"/>
                <a:gd name="connsiteY74" fmla="*/ 1324156 h 2531351"/>
                <a:gd name="connsiteX75" fmla="*/ 1504662 w 2193768"/>
                <a:gd name="connsiteY75" fmla="*/ 1407473 h 2531351"/>
                <a:gd name="connsiteX76" fmla="*/ 1799398 w 2193768"/>
                <a:gd name="connsiteY76" fmla="*/ 1410133 h 2531351"/>
                <a:gd name="connsiteX77" fmla="*/ 1818808 w 2193768"/>
                <a:gd name="connsiteY77" fmla="*/ 1391586 h 2531351"/>
                <a:gd name="connsiteX78" fmla="*/ 1840877 w 2193768"/>
                <a:gd name="connsiteY78" fmla="*/ 1306615 h 2531351"/>
                <a:gd name="connsiteX79" fmla="*/ 902825 w 2193768"/>
                <a:gd name="connsiteY79" fmla="*/ 934097 h 2531351"/>
                <a:gd name="connsiteX80" fmla="*/ 1028267 w 2193768"/>
                <a:gd name="connsiteY80" fmla="*/ 988732 h 2531351"/>
                <a:gd name="connsiteX81" fmla="*/ 1039050 w 2193768"/>
                <a:gd name="connsiteY81" fmla="*/ 1005409 h 2531351"/>
                <a:gd name="connsiteX82" fmla="*/ 1092103 w 2193768"/>
                <a:gd name="connsiteY82" fmla="*/ 1227755 h 2531351"/>
                <a:gd name="connsiteX83" fmla="*/ 1100873 w 2193768"/>
                <a:gd name="connsiteY83" fmla="*/ 1239976 h 2531351"/>
                <a:gd name="connsiteX84" fmla="*/ 1145587 w 2193768"/>
                <a:gd name="connsiteY84" fmla="*/ 1022087 h 2531351"/>
                <a:gd name="connsiteX85" fmla="*/ 1185412 w 2193768"/>
                <a:gd name="connsiteY85" fmla="*/ 973707 h 2531351"/>
                <a:gd name="connsiteX86" fmla="*/ 1273977 w 2193768"/>
                <a:gd name="connsiteY86" fmla="*/ 936685 h 2531351"/>
                <a:gd name="connsiteX87" fmla="*/ 1291733 w 2193768"/>
                <a:gd name="connsiteY87" fmla="*/ 948043 h 2531351"/>
                <a:gd name="connsiteX88" fmla="*/ 1301293 w 2193768"/>
                <a:gd name="connsiteY88" fmla="*/ 1048685 h 2531351"/>
                <a:gd name="connsiteX89" fmla="*/ 1285335 w 2193768"/>
                <a:gd name="connsiteY89" fmla="*/ 1096418 h 2531351"/>
                <a:gd name="connsiteX90" fmla="*/ 1173263 w 2193768"/>
                <a:gd name="connsiteY90" fmla="*/ 1203242 h 2531351"/>
                <a:gd name="connsiteX91" fmla="*/ 1128765 w 2193768"/>
                <a:gd name="connsiteY91" fmla="*/ 1247812 h 2531351"/>
                <a:gd name="connsiteX92" fmla="*/ 1122439 w 2193768"/>
                <a:gd name="connsiteY92" fmla="*/ 1250543 h 2531351"/>
                <a:gd name="connsiteX93" fmla="*/ 1124596 w 2193768"/>
                <a:gd name="connsiteY93" fmla="*/ 1253203 h 2531351"/>
                <a:gd name="connsiteX94" fmla="*/ 1129628 w 2193768"/>
                <a:gd name="connsiteY94" fmla="*/ 1249537 h 2531351"/>
                <a:gd name="connsiteX95" fmla="*/ 1263840 w 2193768"/>
                <a:gd name="connsiteY95" fmla="*/ 1205758 h 2531351"/>
                <a:gd name="connsiteX96" fmla="*/ 1353483 w 2193768"/>
                <a:gd name="connsiteY96" fmla="*/ 1180526 h 2531351"/>
                <a:gd name="connsiteX97" fmla="*/ 1378931 w 2193768"/>
                <a:gd name="connsiteY97" fmla="*/ 1184192 h 2531351"/>
                <a:gd name="connsiteX98" fmla="*/ 1483814 w 2193768"/>
                <a:gd name="connsiteY98" fmla="*/ 1264130 h 2531351"/>
                <a:gd name="connsiteX99" fmla="*/ 1379578 w 2193768"/>
                <a:gd name="connsiteY99" fmla="*/ 1336735 h 2531351"/>
                <a:gd name="connsiteX100" fmla="*/ 1342413 w 2193768"/>
                <a:gd name="connsiteY100" fmla="*/ 1342846 h 2531351"/>
                <a:gd name="connsiteX101" fmla="*/ 1116257 w 2193768"/>
                <a:gd name="connsiteY101" fmla="*/ 1279513 h 2531351"/>
                <a:gd name="connsiteX102" fmla="*/ 1168806 w 2193768"/>
                <a:gd name="connsiteY102" fmla="*/ 1323724 h 2531351"/>
                <a:gd name="connsiteX103" fmla="*/ 1283250 w 2193768"/>
                <a:gd name="connsiteY103" fmla="*/ 1427097 h 2531351"/>
                <a:gd name="connsiteX104" fmla="*/ 1304816 w 2193768"/>
                <a:gd name="connsiteY104" fmla="*/ 1491364 h 2531351"/>
                <a:gd name="connsiteX105" fmla="*/ 1296621 w 2193768"/>
                <a:gd name="connsiteY105" fmla="*/ 1559944 h 2531351"/>
                <a:gd name="connsiteX106" fmla="*/ 1288498 w 2193768"/>
                <a:gd name="connsiteY106" fmla="*/ 1595887 h 2531351"/>
                <a:gd name="connsiteX107" fmla="*/ 1169094 w 2193768"/>
                <a:gd name="connsiteY107" fmla="*/ 1540247 h 2531351"/>
                <a:gd name="connsiteX108" fmla="*/ 1150907 w 2193768"/>
                <a:gd name="connsiteY108" fmla="*/ 1512571 h 2531351"/>
                <a:gd name="connsiteX109" fmla="*/ 1101807 w 2193768"/>
                <a:gd name="connsiteY109" fmla="*/ 1297342 h 2531351"/>
                <a:gd name="connsiteX110" fmla="*/ 1094619 w 2193768"/>
                <a:gd name="connsiteY110" fmla="*/ 1281742 h 2531351"/>
                <a:gd name="connsiteX111" fmla="*/ 1049546 w 2193768"/>
                <a:gd name="connsiteY111" fmla="*/ 1508042 h 2531351"/>
                <a:gd name="connsiteX112" fmla="*/ 1009793 w 2193768"/>
                <a:gd name="connsiteY112" fmla="*/ 1556493 h 2531351"/>
                <a:gd name="connsiteX113" fmla="*/ 921228 w 2193768"/>
                <a:gd name="connsiteY113" fmla="*/ 1593515 h 2531351"/>
                <a:gd name="connsiteX114" fmla="*/ 903328 w 2193768"/>
                <a:gd name="connsiteY114" fmla="*/ 1582373 h 2531351"/>
                <a:gd name="connsiteX115" fmla="*/ 893767 w 2193768"/>
                <a:gd name="connsiteY115" fmla="*/ 1481731 h 2531351"/>
                <a:gd name="connsiteX116" fmla="*/ 909510 w 2193768"/>
                <a:gd name="connsiteY116" fmla="*/ 1433783 h 2531351"/>
                <a:gd name="connsiteX117" fmla="*/ 1052709 w 2193768"/>
                <a:gd name="connsiteY117" fmla="*/ 1301727 h 2531351"/>
                <a:gd name="connsiteX118" fmla="*/ 1066296 w 2193768"/>
                <a:gd name="connsiteY118" fmla="*/ 1282533 h 2531351"/>
                <a:gd name="connsiteX119" fmla="*/ 1072622 w 2193768"/>
                <a:gd name="connsiteY119" fmla="*/ 1279801 h 2531351"/>
                <a:gd name="connsiteX120" fmla="*/ 1070465 w 2193768"/>
                <a:gd name="connsiteY120" fmla="*/ 1277141 h 2531351"/>
                <a:gd name="connsiteX121" fmla="*/ 1065001 w 2193768"/>
                <a:gd name="connsiteY121" fmla="*/ 1280951 h 2531351"/>
                <a:gd name="connsiteX122" fmla="*/ 974065 w 2193768"/>
                <a:gd name="connsiteY122" fmla="*/ 1310856 h 2531351"/>
                <a:gd name="connsiteX123" fmla="*/ 843734 w 2193768"/>
                <a:gd name="connsiteY123" fmla="*/ 1349028 h 2531351"/>
                <a:gd name="connsiteX124" fmla="*/ 815842 w 2193768"/>
                <a:gd name="connsiteY124" fmla="*/ 1346297 h 2531351"/>
                <a:gd name="connsiteX125" fmla="*/ 710528 w 2193768"/>
                <a:gd name="connsiteY125" fmla="*/ 1266071 h 2531351"/>
                <a:gd name="connsiteX126" fmla="*/ 823534 w 2193768"/>
                <a:gd name="connsiteY126" fmla="*/ 1187714 h 2531351"/>
                <a:gd name="connsiteX127" fmla="*/ 849341 w 2193768"/>
                <a:gd name="connsiteY127" fmla="*/ 1186708 h 2531351"/>
                <a:gd name="connsiteX128" fmla="*/ 1068309 w 2193768"/>
                <a:gd name="connsiteY128" fmla="*/ 1253131 h 2531351"/>
                <a:gd name="connsiteX129" fmla="*/ 1083261 w 2193768"/>
                <a:gd name="connsiteY129" fmla="*/ 1253131 h 2531351"/>
                <a:gd name="connsiteX130" fmla="*/ 944735 w 2193768"/>
                <a:gd name="connsiteY130" fmla="*/ 1133799 h 2531351"/>
                <a:gd name="connsiteX131" fmla="*/ 902321 w 2193768"/>
                <a:gd name="connsiteY131" fmla="*/ 1094118 h 2531351"/>
                <a:gd name="connsiteX132" fmla="*/ 887944 w 2193768"/>
                <a:gd name="connsiteY132" fmla="*/ 1063494 h 2531351"/>
                <a:gd name="connsiteX133" fmla="*/ 902825 w 2193768"/>
                <a:gd name="connsiteY133" fmla="*/ 934097 h 2531351"/>
                <a:gd name="connsiteX134" fmla="*/ 493799 w 2193768"/>
                <a:gd name="connsiteY134" fmla="*/ 790890 h 2531351"/>
                <a:gd name="connsiteX135" fmla="*/ 473805 w 2193768"/>
                <a:gd name="connsiteY135" fmla="*/ 794349 h 2531351"/>
                <a:gd name="connsiteX136" fmla="*/ 353108 w 2193768"/>
                <a:gd name="connsiteY136" fmla="*/ 824327 h 2531351"/>
                <a:gd name="connsiteX137" fmla="*/ 342397 w 2193768"/>
                <a:gd name="connsiteY137" fmla="*/ 835756 h 2531351"/>
                <a:gd name="connsiteX138" fmla="*/ 381647 w 2193768"/>
                <a:gd name="connsiteY138" fmla="*/ 973420 h 2531351"/>
                <a:gd name="connsiteX139" fmla="*/ 401128 w 2193768"/>
                <a:gd name="connsiteY139" fmla="*/ 985640 h 2531351"/>
                <a:gd name="connsiteX140" fmla="*/ 592490 w 2193768"/>
                <a:gd name="connsiteY140" fmla="*/ 1015689 h 2531351"/>
                <a:gd name="connsiteX141" fmla="*/ 755314 w 2193768"/>
                <a:gd name="connsiteY141" fmla="*/ 1067951 h 2531351"/>
                <a:gd name="connsiteX142" fmla="*/ 509749 w 2193768"/>
                <a:gd name="connsiteY142" fmla="*/ 805061 h 2531351"/>
                <a:gd name="connsiteX143" fmla="*/ 493799 w 2193768"/>
                <a:gd name="connsiteY143" fmla="*/ 790890 h 2531351"/>
                <a:gd name="connsiteX144" fmla="*/ 1700212 w 2193768"/>
                <a:gd name="connsiteY144" fmla="*/ 789524 h 2531351"/>
                <a:gd name="connsiteX145" fmla="*/ 1688477 w 2193768"/>
                <a:gd name="connsiteY145" fmla="*/ 799526 h 2531351"/>
                <a:gd name="connsiteX146" fmla="*/ 1445427 w 2193768"/>
                <a:gd name="connsiteY146" fmla="*/ 1064500 h 2531351"/>
                <a:gd name="connsiteX147" fmla="*/ 1800044 w 2193768"/>
                <a:gd name="connsiteY147" fmla="*/ 985425 h 2531351"/>
                <a:gd name="connsiteX148" fmla="*/ 1813272 w 2193768"/>
                <a:gd name="connsiteY148" fmla="*/ 969250 h 2531351"/>
                <a:gd name="connsiteX149" fmla="*/ 1851587 w 2193768"/>
                <a:gd name="connsiteY149" fmla="*/ 836835 h 2531351"/>
                <a:gd name="connsiteX150" fmla="*/ 1842745 w 2193768"/>
                <a:gd name="connsiteY150" fmla="*/ 824039 h 2531351"/>
                <a:gd name="connsiteX151" fmla="*/ 1714428 w 2193768"/>
                <a:gd name="connsiteY151" fmla="*/ 791978 h 2531351"/>
                <a:gd name="connsiteX152" fmla="*/ 1700212 w 2193768"/>
                <a:gd name="connsiteY152" fmla="*/ 789524 h 2531351"/>
                <a:gd name="connsiteX153" fmla="*/ 2193768 w 2193768"/>
                <a:gd name="connsiteY153" fmla="*/ 632029 h 2531351"/>
                <a:gd name="connsiteX154" fmla="*/ 1839510 w 2193768"/>
                <a:gd name="connsiteY154" fmla="*/ 1227539 h 2531351"/>
                <a:gd name="connsiteX155" fmla="*/ 1823479 w 2193768"/>
                <a:gd name="connsiteY155" fmla="*/ 1161188 h 2531351"/>
                <a:gd name="connsiteX156" fmla="*/ 1774812 w 2193768"/>
                <a:gd name="connsiteY156" fmla="*/ 1114821 h 2531351"/>
                <a:gd name="connsiteX157" fmla="*/ 1345432 w 2193768"/>
                <a:gd name="connsiteY157" fmla="*/ 1159966 h 2531351"/>
                <a:gd name="connsiteX158" fmla="*/ 1199502 w 2193768"/>
                <a:gd name="connsiteY158" fmla="*/ 1210718 h 2531351"/>
                <a:gd name="connsiteX159" fmla="*/ 1187425 w 2193768"/>
                <a:gd name="connsiteY159" fmla="*/ 1209280 h 2531351"/>
                <a:gd name="connsiteX160" fmla="*/ 1367142 w 2193768"/>
                <a:gd name="connsiteY160" fmla="*/ 1045810 h 2531351"/>
                <a:gd name="connsiteX161" fmla="*/ 1571301 w 2193768"/>
                <a:gd name="connsiteY161" fmla="*/ 736049 h 2531351"/>
                <a:gd name="connsiteX162" fmla="*/ 1560015 w 2193768"/>
                <a:gd name="connsiteY162" fmla="*/ 694786 h 2531351"/>
                <a:gd name="connsiteX163" fmla="*/ 1499917 w 2193768"/>
                <a:gd name="connsiteY163" fmla="*/ 640296 h 2531351"/>
                <a:gd name="connsiteX164" fmla="*/ 2193768 w 2193768"/>
                <a:gd name="connsiteY164" fmla="*/ 632029 h 2531351"/>
                <a:gd name="connsiteX165" fmla="*/ 0 w 2193768"/>
                <a:gd name="connsiteY165" fmla="*/ 631957 h 2531351"/>
                <a:gd name="connsiteX166" fmla="*/ 693564 w 2193768"/>
                <a:gd name="connsiteY166" fmla="*/ 640224 h 2531351"/>
                <a:gd name="connsiteX167" fmla="*/ 634329 w 2193768"/>
                <a:gd name="connsiteY167" fmla="*/ 694571 h 2531351"/>
                <a:gd name="connsiteX168" fmla="*/ 621173 w 2193768"/>
                <a:gd name="connsiteY168" fmla="*/ 733246 h 2531351"/>
                <a:gd name="connsiteX169" fmla="*/ 676239 w 2193768"/>
                <a:gd name="connsiteY169" fmla="*/ 851859 h 2531351"/>
                <a:gd name="connsiteX170" fmla="*/ 919359 w 2193768"/>
                <a:gd name="connsiteY170" fmla="*/ 1138400 h 2531351"/>
                <a:gd name="connsiteX171" fmla="*/ 990600 w 2193768"/>
                <a:gd name="connsiteY171" fmla="*/ 1204895 h 2531351"/>
                <a:gd name="connsiteX172" fmla="*/ 989234 w 2193768"/>
                <a:gd name="connsiteY172" fmla="*/ 1206477 h 2531351"/>
                <a:gd name="connsiteX173" fmla="*/ 687310 w 2193768"/>
                <a:gd name="connsiteY173" fmla="*/ 1122513 h 2531351"/>
                <a:gd name="connsiteX174" fmla="*/ 398037 w 2193768"/>
                <a:gd name="connsiteY174" fmla="*/ 1119781 h 2531351"/>
                <a:gd name="connsiteX175" fmla="*/ 374530 w 2193768"/>
                <a:gd name="connsiteY175" fmla="*/ 1143648 h 2531351"/>
                <a:gd name="connsiteX176" fmla="*/ 352964 w 2193768"/>
                <a:gd name="connsiteY176" fmla="*/ 1223154 h 2531351"/>
                <a:gd name="connsiteX177" fmla="*/ 0 w 2193768"/>
                <a:gd name="connsiteY177" fmla="*/ 631957 h 2531351"/>
                <a:gd name="connsiteX178" fmla="*/ 1094260 w 2193768"/>
                <a:gd name="connsiteY178" fmla="*/ 391137 h 2531351"/>
                <a:gd name="connsiteX179" fmla="*/ 995127 w 2193768"/>
                <a:gd name="connsiteY179" fmla="*/ 493575 h 2531351"/>
                <a:gd name="connsiteX180" fmla="*/ 992037 w 2193768"/>
                <a:gd name="connsiteY180" fmla="*/ 523193 h 2531351"/>
                <a:gd name="connsiteX181" fmla="*/ 1093684 w 2193768"/>
                <a:gd name="connsiteY181" fmla="*/ 865374 h 2531351"/>
                <a:gd name="connsiteX182" fmla="*/ 1104036 w 2193768"/>
                <a:gd name="connsiteY182" fmla="*/ 830796 h 2531351"/>
                <a:gd name="connsiteX183" fmla="*/ 1204678 w 2193768"/>
                <a:gd name="connsiteY183" fmla="*/ 517729 h 2531351"/>
                <a:gd name="connsiteX184" fmla="*/ 1201874 w 2193768"/>
                <a:gd name="connsiteY184" fmla="*/ 497098 h 2531351"/>
                <a:gd name="connsiteX185" fmla="*/ 1124452 w 2193768"/>
                <a:gd name="connsiteY185" fmla="*/ 424708 h 2531351"/>
                <a:gd name="connsiteX186" fmla="*/ 1094260 w 2193768"/>
                <a:gd name="connsiteY186" fmla="*/ 391137 h 2531351"/>
                <a:gd name="connsiteX187" fmla="*/ 1095841 w 2193768"/>
                <a:gd name="connsiteY187" fmla="*/ 0 h 2531351"/>
                <a:gd name="connsiteX188" fmla="*/ 1144293 w 2193768"/>
                <a:gd name="connsiteY188" fmla="*/ 98989 h 2531351"/>
                <a:gd name="connsiteX189" fmla="*/ 1316821 w 2193768"/>
                <a:gd name="connsiteY189" fmla="*/ 418382 h 2531351"/>
                <a:gd name="connsiteX190" fmla="*/ 1419619 w 2193768"/>
                <a:gd name="connsiteY190" fmla="*/ 580486 h 2531351"/>
                <a:gd name="connsiteX191" fmla="*/ 1425514 w 2193768"/>
                <a:gd name="connsiteY191" fmla="*/ 597883 h 2531351"/>
                <a:gd name="connsiteX192" fmla="*/ 1424939 w 2193768"/>
                <a:gd name="connsiteY192" fmla="*/ 598674 h 2531351"/>
                <a:gd name="connsiteX193" fmla="*/ 1351183 w 2193768"/>
                <a:gd name="connsiteY193" fmla="*/ 577108 h 2531351"/>
                <a:gd name="connsiteX194" fmla="*/ 1325735 w 2193768"/>
                <a:gd name="connsiteY194" fmla="*/ 582140 h 2531351"/>
                <a:gd name="connsiteX195" fmla="*/ 1244215 w 2193768"/>
                <a:gd name="connsiteY195" fmla="*/ 697159 h 2531351"/>
                <a:gd name="connsiteX196" fmla="*/ 1107630 w 2193768"/>
                <a:gd name="connsiteY196" fmla="*/ 1106914 h 2531351"/>
                <a:gd name="connsiteX197" fmla="*/ 1095122 w 2193768"/>
                <a:gd name="connsiteY197" fmla="*/ 1150620 h 2531351"/>
                <a:gd name="connsiteX198" fmla="*/ 1075784 w 2193768"/>
                <a:gd name="connsiteY198" fmla="*/ 1057168 h 2531351"/>
                <a:gd name="connsiteX199" fmla="*/ 992252 w 2193768"/>
                <a:gd name="connsiteY199" fmla="*/ 782704 h 2531351"/>
                <a:gd name="connsiteX200" fmla="*/ 892617 w 2193768"/>
                <a:gd name="connsiteY200" fmla="*/ 610176 h 2531351"/>
                <a:gd name="connsiteX201" fmla="*/ 877233 w 2193768"/>
                <a:gd name="connsiteY201" fmla="*/ 591773 h 2531351"/>
                <a:gd name="connsiteX202" fmla="*/ 832304 w 2193768"/>
                <a:gd name="connsiteY202" fmla="*/ 581637 h 2531351"/>
                <a:gd name="connsiteX203" fmla="*/ 757973 w 2193768"/>
                <a:gd name="connsiteY203" fmla="*/ 603203 h 2531351"/>
                <a:gd name="connsiteX204" fmla="*/ 1095841 w 2193768"/>
                <a:gd name="connsiteY204" fmla="*/ 0 h 253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</a:cxnLst>
              <a:rect l="l" t="t" r="r" b="b"/>
              <a:pathLst>
                <a:path w="2193768" h="2531351">
                  <a:moveTo>
                    <a:pt x="1098070" y="1666697"/>
                  </a:moveTo>
                  <a:cubicBezTo>
                    <a:pt x="1090090" y="1706594"/>
                    <a:pt x="1080817" y="1744909"/>
                    <a:pt x="1071904" y="1783225"/>
                  </a:cubicBezTo>
                  <a:cubicBezTo>
                    <a:pt x="1053141" y="1860927"/>
                    <a:pt x="1026256" y="1936444"/>
                    <a:pt x="991678" y="2008518"/>
                  </a:cubicBezTo>
                  <a:cubicBezTo>
                    <a:pt x="986286" y="2020020"/>
                    <a:pt x="983914" y="2026274"/>
                    <a:pt x="997285" y="2036626"/>
                  </a:cubicBezTo>
                  <a:cubicBezTo>
                    <a:pt x="1029418" y="2061499"/>
                    <a:pt x="1060545" y="2088600"/>
                    <a:pt x="1082327" y="2123752"/>
                  </a:cubicBezTo>
                  <a:cubicBezTo>
                    <a:pt x="1093182" y="2141221"/>
                    <a:pt x="1101593" y="2140430"/>
                    <a:pt x="1111513" y="2124256"/>
                  </a:cubicBezTo>
                  <a:cubicBezTo>
                    <a:pt x="1132720" y="2089535"/>
                    <a:pt x="1162409" y="2062577"/>
                    <a:pt x="1194255" y="2038639"/>
                  </a:cubicBezTo>
                  <a:cubicBezTo>
                    <a:pt x="1208632" y="2027999"/>
                    <a:pt x="1209063" y="2021817"/>
                    <a:pt x="1202306" y="2006936"/>
                  </a:cubicBezTo>
                  <a:cubicBezTo>
                    <a:pt x="1162625" y="1919522"/>
                    <a:pt x="1127544" y="1830454"/>
                    <a:pt x="1112735" y="1734701"/>
                  </a:cubicBezTo>
                  <a:cubicBezTo>
                    <a:pt x="1108925" y="1711841"/>
                    <a:pt x="1102958" y="1689341"/>
                    <a:pt x="1098070" y="1666697"/>
                  </a:cubicBezTo>
                  <a:close/>
                  <a:moveTo>
                    <a:pt x="747765" y="1464838"/>
                  </a:moveTo>
                  <a:lnTo>
                    <a:pt x="702693" y="1479934"/>
                  </a:lnTo>
                  <a:cubicBezTo>
                    <a:pt x="616429" y="1509120"/>
                    <a:pt x="530165" y="1532987"/>
                    <a:pt x="438724" y="1540607"/>
                  </a:cubicBezTo>
                  <a:cubicBezTo>
                    <a:pt x="421400" y="1542044"/>
                    <a:pt x="399977" y="1537659"/>
                    <a:pt x="386894" y="1547795"/>
                  </a:cubicBezTo>
                  <a:cubicBezTo>
                    <a:pt x="372157" y="1559081"/>
                    <a:pt x="376471" y="1582301"/>
                    <a:pt x="373307" y="1600272"/>
                  </a:cubicBezTo>
                  <a:cubicBezTo>
                    <a:pt x="366909" y="1636216"/>
                    <a:pt x="350232" y="1668709"/>
                    <a:pt x="338370" y="1704796"/>
                  </a:cubicBezTo>
                  <a:cubicBezTo>
                    <a:pt x="386463" y="1706284"/>
                    <a:pt x="433836" y="1717506"/>
                    <a:pt x="477471" y="1737792"/>
                  </a:cubicBezTo>
                  <a:cubicBezTo>
                    <a:pt x="490986" y="1744118"/>
                    <a:pt x="499037" y="1741315"/>
                    <a:pt x="507592" y="1728231"/>
                  </a:cubicBezTo>
                  <a:cubicBezTo>
                    <a:pt x="572290" y="1626799"/>
                    <a:pt x="658339" y="1544848"/>
                    <a:pt x="747837" y="1465197"/>
                  </a:cubicBezTo>
                  <a:close/>
                  <a:moveTo>
                    <a:pt x="1440108" y="1463904"/>
                  </a:moveTo>
                  <a:cubicBezTo>
                    <a:pt x="1534423" y="1545064"/>
                    <a:pt x="1619825" y="1625218"/>
                    <a:pt x="1684523" y="1725284"/>
                  </a:cubicBezTo>
                  <a:cubicBezTo>
                    <a:pt x="1694731" y="1741243"/>
                    <a:pt x="1704580" y="1743831"/>
                    <a:pt x="1720466" y="1736355"/>
                  </a:cubicBezTo>
                  <a:cubicBezTo>
                    <a:pt x="1758351" y="1718584"/>
                    <a:pt x="1799326" y="1708398"/>
                    <a:pt x="1841092" y="1706378"/>
                  </a:cubicBezTo>
                  <a:cubicBezTo>
                    <a:pt x="1850725" y="1705946"/>
                    <a:pt x="1857051" y="1705084"/>
                    <a:pt x="1851228" y="1692504"/>
                  </a:cubicBezTo>
                  <a:cubicBezTo>
                    <a:pt x="1832681" y="1652161"/>
                    <a:pt x="1820605" y="1609187"/>
                    <a:pt x="1815284" y="1565121"/>
                  </a:cubicBezTo>
                  <a:cubicBezTo>
                    <a:pt x="1812984" y="1547724"/>
                    <a:pt x="1804358" y="1545495"/>
                    <a:pt x="1788687" y="1544417"/>
                  </a:cubicBezTo>
                  <a:cubicBezTo>
                    <a:pt x="1723270" y="1540248"/>
                    <a:pt x="1658356" y="1529479"/>
                    <a:pt x="1595095" y="1512283"/>
                  </a:cubicBezTo>
                  <a:cubicBezTo>
                    <a:pt x="1544487" y="1498481"/>
                    <a:pt x="1494885" y="1481372"/>
                    <a:pt x="1440108" y="1463904"/>
                  </a:cubicBezTo>
                  <a:close/>
                  <a:moveTo>
                    <a:pt x="1099508" y="1380155"/>
                  </a:moveTo>
                  <a:cubicBezTo>
                    <a:pt x="1105834" y="1414014"/>
                    <a:pt x="1111225" y="1448160"/>
                    <a:pt x="1118702" y="1481803"/>
                  </a:cubicBezTo>
                  <a:cubicBezTo>
                    <a:pt x="1149829" y="1623061"/>
                    <a:pt x="1191882" y="1760221"/>
                    <a:pt x="1273905" y="1881710"/>
                  </a:cubicBezTo>
                  <a:cubicBezTo>
                    <a:pt x="1289792" y="1905217"/>
                    <a:pt x="1304817" y="1929443"/>
                    <a:pt x="1325951" y="1949212"/>
                  </a:cubicBezTo>
                  <a:cubicBezTo>
                    <a:pt x="1332133" y="1956911"/>
                    <a:pt x="1343132" y="1958816"/>
                    <a:pt x="1351543" y="1953669"/>
                  </a:cubicBezTo>
                  <a:cubicBezTo>
                    <a:pt x="1366208" y="1947299"/>
                    <a:pt x="1381304" y="1941944"/>
                    <a:pt x="1396688" y="1937638"/>
                  </a:cubicBezTo>
                  <a:cubicBezTo>
                    <a:pt x="1403876" y="1935409"/>
                    <a:pt x="1412143" y="1927933"/>
                    <a:pt x="1418901" y="1936128"/>
                  </a:cubicBezTo>
                  <a:cubicBezTo>
                    <a:pt x="1425658" y="1944323"/>
                    <a:pt x="1417895" y="1953381"/>
                    <a:pt x="1413581" y="1960426"/>
                  </a:cubicBezTo>
                  <a:cubicBezTo>
                    <a:pt x="1391224" y="1996707"/>
                    <a:pt x="1368365" y="2032651"/>
                    <a:pt x="1345145" y="2068256"/>
                  </a:cubicBezTo>
                  <a:cubicBezTo>
                    <a:pt x="1296478" y="2142875"/>
                    <a:pt x="1253633" y="2220800"/>
                    <a:pt x="1211651" y="2299300"/>
                  </a:cubicBezTo>
                  <a:cubicBezTo>
                    <a:pt x="1171826" y="2373919"/>
                    <a:pt x="1132576" y="2449040"/>
                    <a:pt x="1098142" y="2531351"/>
                  </a:cubicBezTo>
                  <a:cubicBezTo>
                    <a:pt x="1076576" y="2487356"/>
                    <a:pt x="1055010" y="2447100"/>
                    <a:pt x="1035816" y="2405765"/>
                  </a:cubicBezTo>
                  <a:cubicBezTo>
                    <a:pt x="999873" y="2327192"/>
                    <a:pt x="956741" y="2252214"/>
                    <a:pt x="914471" y="2177093"/>
                  </a:cubicBezTo>
                  <a:cubicBezTo>
                    <a:pt x="870261" y="2098880"/>
                    <a:pt x="821809" y="2023255"/>
                    <a:pt x="772495" y="1948277"/>
                  </a:cubicBezTo>
                  <a:cubicBezTo>
                    <a:pt x="770266" y="1943489"/>
                    <a:pt x="768757" y="1938407"/>
                    <a:pt x="767966" y="1933181"/>
                  </a:cubicBezTo>
                  <a:lnTo>
                    <a:pt x="769188" y="1931959"/>
                  </a:lnTo>
                  <a:cubicBezTo>
                    <a:pt x="794708" y="1932749"/>
                    <a:pt x="817568" y="1943461"/>
                    <a:pt x="840428" y="1952806"/>
                  </a:cubicBezTo>
                  <a:cubicBezTo>
                    <a:pt x="853368" y="1958125"/>
                    <a:pt x="861203" y="1957335"/>
                    <a:pt x="870261" y="1946911"/>
                  </a:cubicBezTo>
                  <a:cubicBezTo>
                    <a:pt x="901603" y="1910572"/>
                    <a:pt x="929137" y="1871085"/>
                    <a:pt x="952428" y="1829089"/>
                  </a:cubicBezTo>
                  <a:cubicBezTo>
                    <a:pt x="1011447" y="1724206"/>
                    <a:pt x="1044946" y="1610265"/>
                    <a:pt x="1073341" y="1494528"/>
                  </a:cubicBezTo>
                  <a:cubicBezTo>
                    <a:pt x="1082543" y="1457074"/>
                    <a:pt x="1087287" y="1418615"/>
                    <a:pt x="1099508" y="1380155"/>
                  </a:cubicBezTo>
                  <a:close/>
                  <a:moveTo>
                    <a:pt x="353466" y="1306974"/>
                  </a:moveTo>
                  <a:cubicBezTo>
                    <a:pt x="363962" y="1328540"/>
                    <a:pt x="367341" y="1351400"/>
                    <a:pt x="371366" y="1374045"/>
                  </a:cubicBezTo>
                  <a:cubicBezTo>
                    <a:pt x="375176" y="1395611"/>
                    <a:pt x="381359" y="1408263"/>
                    <a:pt x="408244" y="1412935"/>
                  </a:cubicBezTo>
                  <a:cubicBezTo>
                    <a:pt x="500834" y="1428967"/>
                    <a:pt x="592203" y="1422784"/>
                    <a:pt x="683930" y="1408335"/>
                  </a:cubicBezTo>
                  <a:cubicBezTo>
                    <a:pt x="780690" y="1393023"/>
                    <a:pt x="873783" y="1364556"/>
                    <a:pt x="965727" y="1331847"/>
                  </a:cubicBezTo>
                  <a:cubicBezTo>
                    <a:pt x="970040" y="1330790"/>
                    <a:pt x="974497" y="1330165"/>
                    <a:pt x="978953" y="1329978"/>
                  </a:cubicBezTo>
                  <a:lnTo>
                    <a:pt x="984489" y="1335442"/>
                  </a:lnTo>
                  <a:cubicBezTo>
                    <a:pt x="929136" y="1383318"/>
                    <a:pt x="875796" y="1433280"/>
                    <a:pt x="825116" y="1486404"/>
                  </a:cubicBezTo>
                  <a:cubicBezTo>
                    <a:pt x="743165" y="1571734"/>
                    <a:pt x="674153" y="1665762"/>
                    <a:pt x="629009" y="1776180"/>
                  </a:cubicBezTo>
                  <a:cubicBezTo>
                    <a:pt x="613121" y="1815286"/>
                    <a:pt x="613265" y="1814927"/>
                    <a:pt x="643817" y="1843034"/>
                  </a:cubicBezTo>
                  <a:cubicBezTo>
                    <a:pt x="658913" y="1856908"/>
                    <a:pt x="671565" y="1873442"/>
                    <a:pt x="686949" y="1890408"/>
                  </a:cubicBezTo>
                  <a:cubicBezTo>
                    <a:pt x="462591" y="1869489"/>
                    <a:pt x="236722" y="1880272"/>
                    <a:pt x="11213" y="1895296"/>
                  </a:cubicBezTo>
                  <a:lnTo>
                    <a:pt x="9920" y="1893714"/>
                  </a:lnTo>
                  <a:cubicBezTo>
                    <a:pt x="19768" y="1859353"/>
                    <a:pt x="45863" y="1835270"/>
                    <a:pt x="64913" y="1806660"/>
                  </a:cubicBezTo>
                  <a:cubicBezTo>
                    <a:pt x="142839" y="1688766"/>
                    <a:pt x="215875" y="1568211"/>
                    <a:pt x="282874" y="1443559"/>
                  </a:cubicBezTo>
                  <a:cubicBezTo>
                    <a:pt x="306884" y="1398846"/>
                    <a:pt x="329169" y="1353413"/>
                    <a:pt x="353466" y="1306974"/>
                  </a:cubicBezTo>
                  <a:close/>
                  <a:moveTo>
                    <a:pt x="1840877" y="1306615"/>
                  </a:moveTo>
                  <a:cubicBezTo>
                    <a:pt x="1942165" y="1512643"/>
                    <a:pt x="2059987" y="1710138"/>
                    <a:pt x="2193122" y="1897166"/>
                  </a:cubicBezTo>
                  <a:cubicBezTo>
                    <a:pt x="1959993" y="1878547"/>
                    <a:pt x="1733046" y="1869777"/>
                    <a:pt x="1502649" y="1885592"/>
                  </a:cubicBezTo>
                  <a:cubicBezTo>
                    <a:pt x="1521699" y="1866642"/>
                    <a:pt x="1541756" y="1848764"/>
                    <a:pt x="1562746" y="1832036"/>
                  </a:cubicBezTo>
                  <a:cubicBezTo>
                    <a:pt x="1577123" y="1821684"/>
                    <a:pt x="1577627" y="1811476"/>
                    <a:pt x="1572810" y="1797818"/>
                  </a:cubicBezTo>
                  <a:cubicBezTo>
                    <a:pt x="1544056" y="1715292"/>
                    <a:pt x="1497977" y="1642614"/>
                    <a:pt x="1445499" y="1573747"/>
                  </a:cubicBezTo>
                  <a:cubicBezTo>
                    <a:pt x="1395969" y="1509049"/>
                    <a:pt x="1336303" y="1453265"/>
                    <a:pt x="1278434" y="1396187"/>
                  </a:cubicBezTo>
                  <a:cubicBezTo>
                    <a:pt x="1261397" y="1379365"/>
                    <a:pt x="1241628" y="1365491"/>
                    <a:pt x="1223297" y="1350035"/>
                  </a:cubicBezTo>
                  <a:cubicBezTo>
                    <a:pt x="1215246" y="1343206"/>
                    <a:pt x="1205541" y="1337455"/>
                    <a:pt x="1203528" y="1325738"/>
                  </a:cubicBezTo>
                  <a:lnTo>
                    <a:pt x="1204894" y="1324156"/>
                  </a:lnTo>
                  <a:cubicBezTo>
                    <a:pt x="1303379" y="1357080"/>
                    <a:pt x="1401720" y="1390436"/>
                    <a:pt x="1504662" y="1407473"/>
                  </a:cubicBezTo>
                  <a:cubicBezTo>
                    <a:pt x="1602860" y="1423647"/>
                    <a:pt x="1700985" y="1429039"/>
                    <a:pt x="1799398" y="1410133"/>
                  </a:cubicBezTo>
                  <a:cubicBezTo>
                    <a:pt x="1809246" y="1408954"/>
                    <a:pt x="1817154" y="1401398"/>
                    <a:pt x="1818808" y="1391586"/>
                  </a:cubicBezTo>
                  <a:cubicBezTo>
                    <a:pt x="1825996" y="1365347"/>
                    <a:pt x="1825996" y="1337167"/>
                    <a:pt x="1840877" y="1306615"/>
                  </a:cubicBezTo>
                  <a:close/>
                  <a:moveTo>
                    <a:pt x="902825" y="934097"/>
                  </a:moveTo>
                  <a:cubicBezTo>
                    <a:pt x="949696" y="946678"/>
                    <a:pt x="985998" y="974498"/>
                    <a:pt x="1028267" y="988732"/>
                  </a:cubicBezTo>
                  <a:cubicBezTo>
                    <a:pt x="1036319" y="991463"/>
                    <a:pt x="1036894" y="998220"/>
                    <a:pt x="1039050" y="1005409"/>
                  </a:cubicBezTo>
                  <a:cubicBezTo>
                    <a:pt x="1060472" y="1078583"/>
                    <a:pt x="1078157" y="1152791"/>
                    <a:pt x="1092103" y="1227755"/>
                  </a:cubicBezTo>
                  <a:cubicBezTo>
                    <a:pt x="1093109" y="1233147"/>
                    <a:pt x="1093109" y="1238610"/>
                    <a:pt x="1100873" y="1239976"/>
                  </a:cubicBezTo>
                  <a:cubicBezTo>
                    <a:pt x="1112950" y="1166795"/>
                    <a:pt x="1127471" y="1094046"/>
                    <a:pt x="1145587" y="1022087"/>
                  </a:cubicBezTo>
                  <a:cubicBezTo>
                    <a:pt x="1151481" y="998580"/>
                    <a:pt x="1161618" y="982334"/>
                    <a:pt x="1185412" y="973707"/>
                  </a:cubicBezTo>
                  <a:cubicBezTo>
                    <a:pt x="1215461" y="962780"/>
                    <a:pt x="1244575" y="949409"/>
                    <a:pt x="1273977" y="936685"/>
                  </a:cubicBezTo>
                  <a:cubicBezTo>
                    <a:pt x="1286197" y="931438"/>
                    <a:pt x="1289576" y="933810"/>
                    <a:pt x="1291733" y="948043"/>
                  </a:cubicBezTo>
                  <a:cubicBezTo>
                    <a:pt x="1296836" y="981471"/>
                    <a:pt x="1293818" y="1015473"/>
                    <a:pt x="1301293" y="1048685"/>
                  </a:cubicBezTo>
                  <a:cubicBezTo>
                    <a:pt x="1306757" y="1066369"/>
                    <a:pt x="1300359" y="1085584"/>
                    <a:pt x="1285335" y="1096418"/>
                  </a:cubicBezTo>
                  <a:cubicBezTo>
                    <a:pt x="1244072" y="1127760"/>
                    <a:pt x="1209853" y="1166867"/>
                    <a:pt x="1173263" y="1203242"/>
                  </a:cubicBezTo>
                  <a:cubicBezTo>
                    <a:pt x="1158382" y="1217619"/>
                    <a:pt x="1135739" y="1224808"/>
                    <a:pt x="1128765" y="1247812"/>
                  </a:cubicBezTo>
                  <a:lnTo>
                    <a:pt x="1122439" y="1250543"/>
                  </a:lnTo>
                  <a:cubicBezTo>
                    <a:pt x="1123086" y="1251492"/>
                    <a:pt x="1123805" y="1252383"/>
                    <a:pt x="1124596" y="1253203"/>
                  </a:cubicBezTo>
                  <a:cubicBezTo>
                    <a:pt x="1126033" y="1252197"/>
                    <a:pt x="1127830" y="1250831"/>
                    <a:pt x="1129628" y="1249537"/>
                  </a:cubicBezTo>
                  <a:cubicBezTo>
                    <a:pt x="1174342" y="1235159"/>
                    <a:pt x="1218911" y="1219775"/>
                    <a:pt x="1263840" y="1205758"/>
                  </a:cubicBezTo>
                  <a:cubicBezTo>
                    <a:pt x="1293458" y="1196484"/>
                    <a:pt x="1323435" y="1188505"/>
                    <a:pt x="1353483" y="1180526"/>
                  </a:cubicBezTo>
                  <a:cubicBezTo>
                    <a:pt x="1362038" y="1177420"/>
                    <a:pt x="1371599" y="1178793"/>
                    <a:pt x="1378931" y="1184192"/>
                  </a:cubicBezTo>
                  <a:cubicBezTo>
                    <a:pt x="1413149" y="1210646"/>
                    <a:pt x="1447656" y="1236597"/>
                    <a:pt x="1483814" y="1264130"/>
                  </a:cubicBezTo>
                  <a:cubicBezTo>
                    <a:pt x="1447870" y="1289003"/>
                    <a:pt x="1413149" y="1312150"/>
                    <a:pt x="1379578" y="1336735"/>
                  </a:cubicBezTo>
                  <a:cubicBezTo>
                    <a:pt x="1369011" y="1344873"/>
                    <a:pt x="1355065" y="1347166"/>
                    <a:pt x="1342413" y="1342846"/>
                  </a:cubicBezTo>
                  <a:cubicBezTo>
                    <a:pt x="1266716" y="1324227"/>
                    <a:pt x="1192672" y="1299714"/>
                    <a:pt x="1116257" y="1279513"/>
                  </a:cubicBezTo>
                  <a:cubicBezTo>
                    <a:pt x="1133797" y="1293891"/>
                    <a:pt x="1151697" y="1308268"/>
                    <a:pt x="1168806" y="1323724"/>
                  </a:cubicBezTo>
                  <a:cubicBezTo>
                    <a:pt x="1207122" y="1358014"/>
                    <a:pt x="1244718" y="1393095"/>
                    <a:pt x="1283250" y="1427097"/>
                  </a:cubicBezTo>
                  <a:cubicBezTo>
                    <a:pt x="1303234" y="1444782"/>
                    <a:pt x="1310927" y="1464406"/>
                    <a:pt x="1304816" y="1491364"/>
                  </a:cubicBezTo>
                  <a:cubicBezTo>
                    <a:pt x="1300144" y="1513958"/>
                    <a:pt x="1297412" y="1536897"/>
                    <a:pt x="1296621" y="1559944"/>
                  </a:cubicBezTo>
                  <a:cubicBezTo>
                    <a:pt x="1296190" y="1572330"/>
                    <a:pt x="1293458" y="1584529"/>
                    <a:pt x="1288498" y="1595887"/>
                  </a:cubicBezTo>
                  <a:cubicBezTo>
                    <a:pt x="1246013" y="1581510"/>
                    <a:pt x="1208488" y="1558937"/>
                    <a:pt x="1169094" y="1540247"/>
                  </a:cubicBezTo>
                  <a:cubicBezTo>
                    <a:pt x="1156945" y="1534424"/>
                    <a:pt x="1153710" y="1524144"/>
                    <a:pt x="1150907" y="1512571"/>
                  </a:cubicBezTo>
                  <a:cubicBezTo>
                    <a:pt x="1133797" y="1440684"/>
                    <a:pt x="1113597" y="1370163"/>
                    <a:pt x="1101807" y="1297342"/>
                  </a:cubicBezTo>
                  <a:cubicBezTo>
                    <a:pt x="1100010" y="1291885"/>
                    <a:pt x="1097638" y="1286652"/>
                    <a:pt x="1094619" y="1281742"/>
                  </a:cubicBezTo>
                  <a:cubicBezTo>
                    <a:pt x="1082038" y="1360817"/>
                    <a:pt x="1068165" y="1434789"/>
                    <a:pt x="1049546" y="1508042"/>
                  </a:cubicBezTo>
                  <a:cubicBezTo>
                    <a:pt x="1043579" y="1531477"/>
                    <a:pt x="1033587" y="1547867"/>
                    <a:pt x="1009793" y="1556493"/>
                  </a:cubicBezTo>
                  <a:cubicBezTo>
                    <a:pt x="979816" y="1567420"/>
                    <a:pt x="950630" y="1580863"/>
                    <a:pt x="921228" y="1593515"/>
                  </a:cubicBezTo>
                  <a:cubicBezTo>
                    <a:pt x="909367" y="1598547"/>
                    <a:pt x="905413" y="1596894"/>
                    <a:pt x="903328" y="1582373"/>
                  </a:cubicBezTo>
                  <a:cubicBezTo>
                    <a:pt x="898440" y="1548873"/>
                    <a:pt x="901172" y="1514871"/>
                    <a:pt x="893767" y="1481731"/>
                  </a:cubicBezTo>
                  <a:cubicBezTo>
                    <a:pt x="889023" y="1464040"/>
                    <a:pt x="895205" y="1445241"/>
                    <a:pt x="909510" y="1433783"/>
                  </a:cubicBezTo>
                  <a:cubicBezTo>
                    <a:pt x="957963" y="1390651"/>
                    <a:pt x="1005192" y="1346009"/>
                    <a:pt x="1052709" y="1301727"/>
                  </a:cubicBezTo>
                  <a:cubicBezTo>
                    <a:pt x="1058460" y="1296407"/>
                    <a:pt x="1065649" y="1291662"/>
                    <a:pt x="1066296" y="1282533"/>
                  </a:cubicBezTo>
                  <a:lnTo>
                    <a:pt x="1072622" y="1279801"/>
                  </a:lnTo>
                  <a:cubicBezTo>
                    <a:pt x="1071975" y="1278852"/>
                    <a:pt x="1071255" y="1277961"/>
                    <a:pt x="1070465" y="1277141"/>
                  </a:cubicBezTo>
                  <a:cubicBezTo>
                    <a:pt x="1068596" y="1278291"/>
                    <a:pt x="1066799" y="1279657"/>
                    <a:pt x="1065001" y="1280951"/>
                  </a:cubicBezTo>
                  <a:cubicBezTo>
                    <a:pt x="1032868" y="1285265"/>
                    <a:pt x="1004832" y="1302158"/>
                    <a:pt x="974065" y="1310856"/>
                  </a:cubicBezTo>
                  <a:cubicBezTo>
                    <a:pt x="930933" y="1323221"/>
                    <a:pt x="887153" y="1336232"/>
                    <a:pt x="843734" y="1349028"/>
                  </a:cubicBezTo>
                  <a:cubicBezTo>
                    <a:pt x="834605" y="1353018"/>
                    <a:pt x="824038" y="1351983"/>
                    <a:pt x="815842" y="1346297"/>
                  </a:cubicBezTo>
                  <a:cubicBezTo>
                    <a:pt x="781480" y="1319986"/>
                    <a:pt x="747046" y="1293891"/>
                    <a:pt x="710528" y="1266071"/>
                  </a:cubicBezTo>
                  <a:cubicBezTo>
                    <a:pt x="749275" y="1239185"/>
                    <a:pt x="786297" y="1213234"/>
                    <a:pt x="823534" y="1187714"/>
                  </a:cubicBezTo>
                  <a:cubicBezTo>
                    <a:pt x="831513" y="1182251"/>
                    <a:pt x="840427" y="1184335"/>
                    <a:pt x="849341" y="1186708"/>
                  </a:cubicBezTo>
                  <a:cubicBezTo>
                    <a:pt x="923169" y="1206189"/>
                    <a:pt x="996637" y="1226605"/>
                    <a:pt x="1068309" y="1253131"/>
                  </a:cubicBezTo>
                  <a:cubicBezTo>
                    <a:pt x="1073269" y="1253692"/>
                    <a:pt x="1078301" y="1253692"/>
                    <a:pt x="1083261" y="1253131"/>
                  </a:cubicBezTo>
                  <a:cubicBezTo>
                    <a:pt x="1031143" y="1215319"/>
                    <a:pt x="988371" y="1174056"/>
                    <a:pt x="944735" y="1133799"/>
                  </a:cubicBezTo>
                  <a:cubicBezTo>
                    <a:pt x="930358" y="1120788"/>
                    <a:pt x="915980" y="1107992"/>
                    <a:pt x="902321" y="1094118"/>
                  </a:cubicBezTo>
                  <a:cubicBezTo>
                    <a:pt x="893983" y="1085491"/>
                    <a:pt x="886795" y="1075786"/>
                    <a:pt x="887944" y="1063494"/>
                  </a:cubicBezTo>
                  <a:cubicBezTo>
                    <a:pt x="892401" y="1020362"/>
                    <a:pt x="897793" y="977230"/>
                    <a:pt x="902825" y="934097"/>
                  </a:cubicBezTo>
                  <a:close/>
                  <a:moveTo>
                    <a:pt x="493799" y="790890"/>
                  </a:moveTo>
                  <a:cubicBezTo>
                    <a:pt x="488057" y="789299"/>
                    <a:pt x="481641" y="790647"/>
                    <a:pt x="473805" y="794349"/>
                  </a:cubicBezTo>
                  <a:cubicBezTo>
                    <a:pt x="435850" y="811955"/>
                    <a:pt x="394874" y="822134"/>
                    <a:pt x="353108" y="824327"/>
                  </a:cubicBezTo>
                  <a:cubicBezTo>
                    <a:pt x="345919" y="824686"/>
                    <a:pt x="336646" y="823823"/>
                    <a:pt x="342397" y="835756"/>
                  </a:cubicBezTo>
                  <a:cubicBezTo>
                    <a:pt x="363531" y="879392"/>
                    <a:pt x="373595" y="926190"/>
                    <a:pt x="381647" y="973420"/>
                  </a:cubicBezTo>
                  <a:cubicBezTo>
                    <a:pt x="383947" y="986863"/>
                    <a:pt x="392286" y="985209"/>
                    <a:pt x="401128" y="985640"/>
                  </a:cubicBezTo>
                  <a:cubicBezTo>
                    <a:pt x="465826" y="988372"/>
                    <a:pt x="529374" y="1001887"/>
                    <a:pt x="592490" y="1015689"/>
                  </a:cubicBezTo>
                  <a:cubicBezTo>
                    <a:pt x="645759" y="1027478"/>
                    <a:pt x="696510" y="1048613"/>
                    <a:pt x="755314" y="1067951"/>
                  </a:cubicBezTo>
                  <a:cubicBezTo>
                    <a:pt x="659704" y="985209"/>
                    <a:pt x="573728" y="905271"/>
                    <a:pt x="509749" y="805061"/>
                  </a:cubicBezTo>
                  <a:cubicBezTo>
                    <a:pt x="504609" y="797010"/>
                    <a:pt x="499541" y="792481"/>
                    <a:pt x="493799" y="790890"/>
                  </a:cubicBezTo>
                  <a:close/>
                  <a:moveTo>
                    <a:pt x="1700212" y="789524"/>
                  </a:moveTo>
                  <a:cubicBezTo>
                    <a:pt x="1696061" y="790522"/>
                    <a:pt x="1692323" y="793595"/>
                    <a:pt x="1688477" y="799526"/>
                  </a:cubicBezTo>
                  <a:cubicBezTo>
                    <a:pt x="1622700" y="901748"/>
                    <a:pt x="1536004" y="984706"/>
                    <a:pt x="1445427" y="1064500"/>
                  </a:cubicBezTo>
                  <a:cubicBezTo>
                    <a:pt x="1560446" y="1021368"/>
                    <a:pt x="1677765" y="992254"/>
                    <a:pt x="1800044" y="985425"/>
                  </a:cubicBezTo>
                  <a:cubicBezTo>
                    <a:pt x="1811690" y="984778"/>
                    <a:pt x="1811690" y="977373"/>
                    <a:pt x="1813272" y="969250"/>
                  </a:cubicBezTo>
                  <a:cubicBezTo>
                    <a:pt x="1821826" y="923890"/>
                    <a:pt x="1831244" y="878745"/>
                    <a:pt x="1851587" y="836835"/>
                  </a:cubicBezTo>
                  <a:cubicBezTo>
                    <a:pt x="1856619" y="826483"/>
                    <a:pt x="1851587" y="824327"/>
                    <a:pt x="1842745" y="824039"/>
                  </a:cubicBezTo>
                  <a:cubicBezTo>
                    <a:pt x="1797672" y="822745"/>
                    <a:pt x="1755403" y="809661"/>
                    <a:pt x="1714428" y="791978"/>
                  </a:cubicBezTo>
                  <a:cubicBezTo>
                    <a:pt x="1708929" y="789606"/>
                    <a:pt x="1704364" y="788527"/>
                    <a:pt x="1700212" y="789524"/>
                  </a:cubicBezTo>
                  <a:close/>
                  <a:moveTo>
                    <a:pt x="2193768" y="632029"/>
                  </a:moveTo>
                  <a:cubicBezTo>
                    <a:pt x="2059556" y="820487"/>
                    <a:pt x="1941086" y="1019657"/>
                    <a:pt x="1839510" y="1227539"/>
                  </a:cubicBezTo>
                  <a:cubicBezTo>
                    <a:pt x="1832825" y="1200151"/>
                    <a:pt x="1827074" y="1180813"/>
                    <a:pt x="1823479" y="1161188"/>
                  </a:cubicBezTo>
                  <a:cubicBezTo>
                    <a:pt x="1816722" y="1124454"/>
                    <a:pt x="1811906" y="1119422"/>
                    <a:pt x="1774812" y="1114821"/>
                  </a:cubicBezTo>
                  <a:cubicBezTo>
                    <a:pt x="1628163" y="1096562"/>
                    <a:pt x="1485899" y="1119709"/>
                    <a:pt x="1345432" y="1159966"/>
                  </a:cubicBezTo>
                  <a:cubicBezTo>
                    <a:pt x="1295974" y="1174422"/>
                    <a:pt x="1247235" y="1191366"/>
                    <a:pt x="1199502" y="1210718"/>
                  </a:cubicBezTo>
                  <a:cubicBezTo>
                    <a:pt x="1197417" y="1211509"/>
                    <a:pt x="1194470" y="1210215"/>
                    <a:pt x="1187425" y="1209280"/>
                  </a:cubicBezTo>
                  <a:cubicBezTo>
                    <a:pt x="1255502" y="1160325"/>
                    <a:pt x="1311861" y="1103463"/>
                    <a:pt x="1367142" y="1045810"/>
                  </a:cubicBezTo>
                  <a:cubicBezTo>
                    <a:pt x="1454269" y="955304"/>
                    <a:pt x="1527953" y="855669"/>
                    <a:pt x="1571301" y="736049"/>
                  </a:cubicBezTo>
                  <a:cubicBezTo>
                    <a:pt x="1577771" y="718222"/>
                    <a:pt x="1576045" y="706791"/>
                    <a:pt x="1560015" y="694786"/>
                  </a:cubicBezTo>
                  <a:cubicBezTo>
                    <a:pt x="1540246" y="679978"/>
                    <a:pt x="1523137" y="661647"/>
                    <a:pt x="1499917" y="640296"/>
                  </a:cubicBezTo>
                  <a:cubicBezTo>
                    <a:pt x="1733909" y="659202"/>
                    <a:pt x="1962149" y="653883"/>
                    <a:pt x="2193768" y="632029"/>
                  </a:cubicBezTo>
                  <a:close/>
                  <a:moveTo>
                    <a:pt x="0" y="631957"/>
                  </a:moveTo>
                  <a:cubicBezTo>
                    <a:pt x="231475" y="653523"/>
                    <a:pt x="459356" y="659058"/>
                    <a:pt x="693564" y="640224"/>
                  </a:cubicBezTo>
                  <a:cubicBezTo>
                    <a:pt x="671279" y="661000"/>
                    <a:pt x="654170" y="679618"/>
                    <a:pt x="634329" y="694571"/>
                  </a:cubicBezTo>
                  <a:cubicBezTo>
                    <a:pt x="619952" y="705641"/>
                    <a:pt x="615423" y="716137"/>
                    <a:pt x="621173" y="733246"/>
                  </a:cubicBezTo>
                  <a:cubicBezTo>
                    <a:pt x="635551" y="774523"/>
                    <a:pt x="653954" y="814262"/>
                    <a:pt x="676239" y="851859"/>
                  </a:cubicBezTo>
                  <a:cubicBezTo>
                    <a:pt x="740937" y="961343"/>
                    <a:pt x="828423" y="1051273"/>
                    <a:pt x="919359" y="1138400"/>
                  </a:cubicBezTo>
                  <a:cubicBezTo>
                    <a:pt x="942795" y="1160900"/>
                    <a:pt x="973347" y="1175709"/>
                    <a:pt x="990600" y="1204895"/>
                  </a:cubicBezTo>
                  <a:lnTo>
                    <a:pt x="989234" y="1206477"/>
                  </a:lnTo>
                  <a:cubicBezTo>
                    <a:pt x="890174" y="1172690"/>
                    <a:pt x="791042" y="1138975"/>
                    <a:pt x="687310" y="1122513"/>
                  </a:cubicBezTo>
                  <a:cubicBezTo>
                    <a:pt x="591125" y="1107201"/>
                    <a:pt x="494653" y="1100947"/>
                    <a:pt x="398037" y="1119781"/>
                  </a:cubicBezTo>
                  <a:cubicBezTo>
                    <a:pt x="383660" y="1122585"/>
                    <a:pt x="377837" y="1129054"/>
                    <a:pt x="374530" y="1143648"/>
                  </a:cubicBezTo>
                  <a:cubicBezTo>
                    <a:pt x="368779" y="1169023"/>
                    <a:pt x="366335" y="1195694"/>
                    <a:pt x="352964" y="1223154"/>
                  </a:cubicBezTo>
                  <a:cubicBezTo>
                    <a:pt x="251388" y="1016940"/>
                    <a:pt x="133349" y="819237"/>
                    <a:pt x="0" y="631957"/>
                  </a:cubicBezTo>
                  <a:close/>
                  <a:moveTo>
                    <a:pt x="1094260" y="391137"/>
                  </a:moveTo>
                  <a:cubicBezTo>
                    <a:pt x="1067014" y="430818"/>
                    <a:pt x="1035744" y="466761"/>
                    <a:pt x="995127" y="493575"/>
                  </a:cubicBezTo>
                  <a:cubicBezTo>
                    <a:pt x="981613" y="502417"/>
                    <a:pt x="986788" y="511906"/>
                    <a:pt x="992037" y="523193"/>
                  </a:cubicBezTo>
                  <a:cubicBezTo>
                    <a:pt x="1042501" y="631526"/>
                    <a:pt x="1078876" y="744173"/>
                    <a:pt x="1093684" y="865374"/>
                  </a:cubicBezTo>
                  <a:cubicBezTo>
                    <a:pt x="1108061" y="854519"/>
                    <a:pt x="1102167" y="841364"/>
                    <a:pt x="1104036" y="830796"/>
                  </a:cubicBezTo>
                  <a:cubicBezTo>
                    <a:pt x="1123086" y="722326"/>
                    <a:pt x="1156945" y="616990"/>
                    <a:pt x="1204678" y="517729"/>
                  </a:cubicBezTo>
                  <a:cubicBezTo>
                    <a:pt x="1208488" y="509822"/>
                    <a:pt x="1210932" y="503783"/>
                    <a:pt x="1201874" y="497098"/>
                  </a:cubicBezTo>
                  <a:cubicBezTo>
                    <a:pt x="1173263" y="476157"/>
                    <a:pt x="1147240" y="451852"/>
                    <a:pt x="1124452" y="424708"/>
                  </a:cubicBezTo>
                  <a:cubicBezTo>
                    <a:pt x="1114963" y="413350"/>
                    <a:pt x="1110074" y="397606"/>
                    <a:pt x="1094260" y="391137"/>
                  </a:cubicBezTo>
                  <a:close/>
                  <a:moveTo>
                    <a:pt x="1095841" y="0"/>
                  </a:moveTo>
                  <a:cubicBezTo>
                    <a:pt x="1112950" y="34866"/>
                    <a:pt x="1129268" y="66640"/>
                    <a:pt x="1144293" y="98989"/>
                  </a:cubicBezTo>
                  <a:cubicBezTo>
                    <a:pt x="1196123" y="208429"/>
                    <a:pt x="1253704" y="315044"/>
                    <a:pt x="1316821" y="418382"/>
                  </a:cubicBezTo>
                  <a:cubicBezTo>
                    <a:pt x="1349889" y="473159"/>
                    <a:pt x="1385041" y="526643"/>
                    <a:pt x="1419619" y="580486"/>
                  </a:cubicBezTo>
                  <a:cubicBezTo>
                    <a:pt x="1423142" y="585648"/>
                    <a:pt x="1425155" y="591658"/>
                    <a:pt x="1425514" y="597883"/>
                  </a:cubicBezTo>
                  <a:lnTo>
                    <a:pt x="1424939" y="598674"/>
                  </a:lnTo>
                  <a:cubicBezTo>
                    <a:pt x="1398556" y="597523"/>
                    <a:pt x="1374618" y="586525"/>
                    <a:pt x="1351183" y="577108"/>
                  </a:cubicBezTo>
                  <a:cubicBezTo>
                    <a:pt x="1342628" y="572241"/>
                    <a:pt x="1331774" y="574383"/>
                    <a:pt x="1325735" y="582140"/>
                  </a:cubicBezTo>
                  <a:cubicBezTo>
                    <a:pt x="1291589" y="615639"/>
                    <a:pt x="1267435" y="656183"/>
                    <a:pt x="1244215" y="697159"/>
                  </a:cubicBezTo>
                  <a:cubicBezTo>
                    <a:pt x="1171897" y="824758"/>
                    <a:pt x="1133438" y="963787"/>
                    <a:pt x="1107630" y="1106914"/>
                  </a:cubicBezTo>
                  <a:cubicBezTo>
                    <a:pt x="1105545" y="1122003"/>
                    <a:pt x="1101376" y="1136725"/>
                    <a:pt x="1095122" y="1150620"/>
                  </a:cubicBezTo>
                  <a:cubicBezTo>
                    <a:pt x="1088580" y="1119422"/>
                    <a:pt x="1081176" y="1088367"/>
                    <a:pt x="1075784" y="1057168"/>
                  </a:cubicBezTo>
                  <a:cubicBezTo>
                    <a:pt x="1058388" y="962816"/>
                    <a:pt x="1030352" y="870737"/>
                    <a:pt x="992252" y="782704"/>
                  </a:cubicBezTo>
                  <a:cubicBezTo>
                    <a:pt x="966373" y="721262"/>
                    <a:pt x="932873" y="663300"/>
                    <a:pt x="892617" y="610176"/>
                  </a:cubicBezTo>
                  <a:cubicBezTo>
                    <a:pt x="887801" y="603778"/>
                    <a:pt x="882050" y="598099"/>
                    <a:pt x="877233" y="591773"/>
                  </a:cubicBezTo>
                  <a:cubicBezTo>
                    <a:pt x="865013" y="575526"/>
                    <a:pt x="852863" y="571285"/>
                    <a:pt x="832304" y="581637"/>
                  </a:cubicBezTo>
                  <a:cubicBezTo>
                    <a:pt x="808940" y="592973"/>
                    <a:pt x="783780" y="600263"/>
                    <a:pt x="757973" y="603203"/>
                  </a:cubicBezTo>
                  <a:cubicBezTo>
                    <a:pt x="889094" y="411768"/>
                    <a:pt x="998578" y="211635"/>
                    <a:pt x="1095841" y="0"/>
                  </a:cubicBezTo>
                  <a:close/>
                </a:path>
              </a:pathLst>
            </a:custGeom>
            <a:solidFill>
              <a:srgbClr val="98C8E8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71" name="组合 470">
            <a:extLst>
              <a:ext uri="{FF2B5EF4-FFF2-40B4-BE49-F238E27FC236}">
                <a16:creationId xmlns:a16="http://schemas.microsoft.com/office/drawing/2014/main" id="{225E8AEA-C76D-B688-B07B-40412019B740}"/>
              </a:ext>
            </a:extLst>
          </p:cNvPr>
          <p:cNvGrpSpPr/>
          <p:nvPr/>
        </p:nvGrpSpPr>
        <p:grpSpPr>
          <a:xfrm>
            <a:off x="-1" y="3240000"/>
            <a:ext cx="900000" cy="1080000"/>
            <a:chOff x="-1" y="3240000"/>
            <a:chExt cx="900000" cy="1080000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82320E9A-0293-870C-03D2-B1AC697F7604}"/>
                </a:ext>
              </a:extLst>
            </p:cNvPr>
            <p:cNvSpPr/>
            <p:nvPr/>
          </p:nvSpPr>
          <p:spPr>
            <a:xfrm>
              <a:off x="-1" y="324000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2级件：*蒙德神之眼底框">
              <a:extLst>
                <a:ext uri="{FF2B5EF4-FFF2-40B4-BE49-F238E27FC236}">
                  <a16:creationId xmlns:a16="http://schemas.microsoft.com/office/drawing/2014/main" id="{FEC4247C-A9EA-8C87-0E23-D7AE7D24E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049" y="3426309"/>
              <a:ext cx="709896" cy="725322"/>
            </a:xfrm>
            <a:custGeom>
              <a:avLst/>
              <a:gdLst>
                <a:gd name="connsiteX0" fmla="*/ 1406844 w 2813690"/>
                <a:gd name="connsiteY0" fmla="*/ 2605411 h 2874832"/>
                <a:gd name="connsiteX1" fmla="*/ 1462247 w 2813690"/>
                <a:gd name="connsiteY1" fmla="*/ 2608209 h 2874832"/>
                <a:gd name="connsiteX2" fmla="*/ 1487813 w 2813690"/>
                <a:gd name="connsiteY2" fmla="*/ 2629303 h 2874832"/>
                <a:gd name="connsiteX3" fmla="*/ 1548323 w 2813690"/>
                <a:gd name="connsiteY3" fmla="*/ 2702641 h 2874832"/>
                <a:gd name="connsiteX4" fmla="*/ 1529460 w 2813690"/>
                <a:gd name="connsiteY4" fmla="*/ 2718204 h 2874832"/>
                <a:gd name="connsiteX5" fmla="*/ 1419562 w 2813690"/>
                <a:gd name="connsiteY5" fmla="*/ 2851402 h 2874832"/>
                <a:gd name="connsiteX6" fmla="*/ 1406845 w 2813690"/>
                <a:gd name="connsiteY6" fmla="*/ 2874832 h 2874832"/>
                <a:gd name="connsiteX7" fmla="*/ 1394127 w 2813690"/>
                <a:gd name="connsiteY7" fmla="*/ 2851402 h 2874832"/>
                <a:gd name="connsiteX8" fmla="*/ 1284229 w 2813690"/>
                <a:gd name="connsiteY8" fmla="*/ 2718204 h 2874832"/>
                <a:gd name="connsiteX9" fmla="*/ 1265373 w 2813690"/>
                <a:gd name="connsiteY9" fmla="*/ 2702646 h 2874832"/>
                <a:gd name="connsiteX10" fmla="*/ 1325886 w 2813690"/>
                <a:gd name="connsiteY10" fmla="*/ 2629303 h 2874832"/>
                <a:gd name="connsiteX11" fmla="*/ 1351454 w 2813690"/>
                <a:gd name="connsiteY11" fmla="*/ 2608208 h 2874832"/>
                <a:gd name="connsiteX12" fmla="*/ 1588849 w 2813690"/>
                <a:gd name="connsiteY12" fmla="*/ 2380296 h 2874832"/>
                <a:gd name="connsiteX13" fmla="*/ 1678498 w 2813690"/>
                <a:gd name="connsiteY13" fmla="*/ 2488951 h 2874832"/>
                <a:gd name="connsiteX14" fmla="*/ 1794890 w 2813690"/>
                <a:gd name="connsiteY14" fmla="*/ 2584983 h 2874832"/>
                <a:gd name="connsiteX15" fmla="*/ 1743717 w 2813690"/>
                <a:gd name="connsiteY15" fmla="*/ 2592793 h 2874832"/>
                <a:gd name="connsiteX16" fmla="*/ 1615648 w 2813690"/>
                <a:gd name="connsiteY16" fmla="*/ 2629120 h 2874832"/>
                <a:gd name="connsiteX17" fmla="*/ 1569720 w 2813690"/>
                <a:gd name="connsiteY17" fmla="*/ 2649872 h 2874832"/>
                <a:gd name="connsiteX18" fmla="*/ 1444046 w 2813690"/>
                <a:gd name="connsiteY18" fmla="*/ 2546181 h 2874832"/>
                <a:gd name="connsiteX19" fmla="*/ 1429258 w 2813690"/>
                <a:gd name="connsiteY19" fmla="*/ 2537197 h 2874832"/>
                <a:gd name="connsiteX20" fmla="*/ 1435072 w 2813690"/>
                <a:gd name="connsiteY20" fmla="*/ 2528807 h 2874832"/>
                <a:gd name="connsiteX21" fmla="*/ 1506719 w 2813690"/>
                <a:gd name="connsiteY21" fmla="*/ 2448059 h 2874832"/>
                <a:gd name="connsiteX22" fmla="*/ 1224841 w 2813690"/>
                <a:gd name="connsiteY22" fmla="*/ 2380296 h 2874832"/>
                <a:gd name="connsiteX23" fmla="*/ 1306971 w 2813690"/>
                <a:gd name="connsiteY23" fmla="*/ 2448059 h 2874832"/>
                <a:gd name="connsiteX24" fmla="*/ 1378618 w 2813690"/>
                <a:gd name="connsiteY24" fmla="*/ 2528807 h 2874832"/>
                <a:gd name="connsiteX25" fmla="*/ 1384432 w 2813690"/>
                <a:gd name="connsiteY25" fmla="*/ 2537197 h 2874832"/>
                <a:gd name="connsiteX26" fmla="*/ 1369644 w 2813690"/>
                <a:gd name="connsiteY26" fmla="*/ 2546181 h 2874832"/>
                <a:gd name="connsiteX27" fmla="*/ 1243970 w 2813690"/>
                <a:gd name="connsiteY27" fmla="*/ 2649872 h 2874832"/>
                <a:gd name="connsiteX28" fmla="*/ 1198042 w 2813690"/>
                <a:gd name="connsiteY28" fmla="*/ 2629120 h 2874832"/>
                <a:gd name="connsiteX29" fmla="*/ 1069973 w 2813690"/>
                <a:gd name="connsiteY29" fmla="*/ 2592793 h 2874832"/>
                <a:gd name="connsiteX30" fmla="*/ 1018800 w 2813690"/>
                <a:gd name="connsiteY30" fmla="*/ 2584983 h 2874832"/>
                <a:gd name="connsiteX31" fmla="*/ 1135192 w 2813690"/>
                <a:gd name="connsiteY31" fmla="*/ 2488951 h 2874832"/>
                <a:gd name="connsiteX32" fmla="*/ 989420 w 2813690"/>
                <a:gd name="connsiteY32" fmla="*/ 2258412 h 2874832"/>
                <a:gd name="connsiteX33" fmla="*/ 1018182 w 2813690"/>
                <a:gd name="connsiteY33" fmla="*/ 2267914 h 2874832"/>
                <a:gd name="connsiteX34" fmla="*/ 1051986 w 2813690"/>
                <a:gd name="connsiteY34" fmla="*/ 2295467 h 2874832"/>
                <a:gd name="connsiteX35" fmla="*/ 1059859 w 2813690"/>
                <a:gd name="connsiteY35" fmla="*/ 2393332 h 2874832"/>
                <a:gd name="connsiteX36" fmla="*/ 1006236 w 2813690"/>
                <a:gd name="connsiteY36" fmla="*/ 2444639 h 2874832"/>
                <a:gd name="connsiteX37" fmla="*/ 923971 w 2813690"/>
                <a:gd name="connsiteY37" fmla="*/ 2447173 h 2874832"/>
                <a:gd name="connsiteX38" fmla="*/ 941890 w 2813690"/>
                <a:gd name="connsiteY38" fmla="*/ 2431337 h 2874832"/>
                <a:gd name="connsiteX39" fmla="*/ 964017 w 2813690"/>
                <a:gd name="connsiteY39" fmla="*/ 2378287 h 2874832"/>
                <a:gd name="connsiteX40" fmla="*/ 930215 w 2813690"/>
                <a:gd name="connsiteY40" fmla="*/ 2306235 h 2874832"/>
                <a:gd name="connsiteX41" fmla="*/ 949357 w 2813690"/>
                <a:gd name="connsiteY41" fmla="*/ 2268863 h 2874832"/>
                <a:gd name="connsiteX42" fmla="*/ 989420 w 2813690"/>
                <a:gd name="connsiteY42" fmla="*/ 2258412 h 2874832"/>
                <a:gd name="connsiteX43" fmla="*/ 1824271 w 2813690"/>
                <a:gd name="connsiteY43" fmla="*/ 2257340 h 2874832"/>
                <a:gd name="connsiteX44" fmla="*/ 1864334 w 2813690"/>
                <a:gd name="connsiteY44" fmla="*/ 2267791 h 2874832"/>
                <a:gd name="connsiteX45" fmla="*/ 1883476 w 2813690"/>
                <a:gd name="connsiteY45" fmla="*/ 2305163 h 2874832"/>
                <a:gd name="connsiteX46" fmla="*/ 1849674 w 2813690"/>
                <a:gd name="connsiteY46" fmla="*/ 2377215 h 2874832"/>
                <a:gd name="connsiteX47" fmla="*/ 1871801 w 2813690"/>
                <a:gd name="connsiteY47" fmla="*/ 2430265 h 2874832"/>
                <a:gd name="connsiteX48" fmla="*/ 1889720 w 2813690"/>
                <a:gd name="connsiteY48" fmla="*/ 2446101 h 2874832"/>
                <a:gd name="connsiteX49" fmla="*/ 1807455 w 2813690"/>
                <a:gd name="connsiteY49" fmla="*/ 2443567 h 2874832"/>
                <a:gd name="connsiteX50" fmla="*/ 1753833 w 2813690"/>
                <a:gd name="connsiteY50" fmla="*/ 2392260 h 2874832"/>
                <a:gd name="connsiteX51" fmla="*/ 1761706 w 2813690"/>
                <a:gd name="connsiteY51" fmla="*/ 2294395 h 2874832"/>
                <a:gd name="connsiteX52" fmla="*/ 1795509 w 2813690"/>
                <a:gd name="connsiteY52" fmla="*/ 2266842 h 2874832"/>
                <a:gd name="connsiteX53" fmla="*/ 1824271 w 2813690"/>
                <a:gd name="connsiteY53" fmla="*/ 2257340 h 2874832"/>
                <a:gd name="connsiteX54" fmla="*/ 1316845 w 2813690"/>
                <a:gd name="connsiteY54" fmla="*/ 2250000 h 2874832"/>
                <a:gd name="connsiteX55" fmla="*/ 1406845 w 2813690"/>
                <a:gd name="connsiteY55" fmla="*/ 2370000 h 2874832"/>
                <a:gd name="connsiteX56" fmla="*/ 1496845 w 2813690"/>
                <a:gd name="connsiteY56" fmla="*/ 2250000 h 2874832"/>
                <a:gd name="connsiteX57" fmla="*/ 2062233 w 2813690"/>
                <a:gd name="connsiteY57" fmla="*/ 2091088 h 2874832"/>
                <a:gd name="connsiteX58" fmla="*/ 2096440 w 2813690"/>
                <a:gd name="connsiteY58" fmla="*/ 2150603 h 2874832"/>
                <a:gd name="connsiteX59" fmla="*/ 2334024 w 2813690"/>
                <a:gd name="connsiteY59" fmla="*/ 2346247 h 2874832"/>
                <a:gd name="connsiteX60" fmla="*/ 2405108 w 2813690"/>
                <a:gd name="connsiteY60" fmla="*/ 2368313 h 2874832"/>
                <a:gd name="connsiteX61" fmla="*/ 2394476 w 2813690"/>
                <a:gd name="connsiteY61" fmla="*/ 2372204 h 2874832"/>
                <a:gd name="connsiteX62" fmla="*/ 2126844 w 2813690"/>
                <a:gd name="connsiteY62" fmla="*/ 2412666 h 2874832"/>
                <a:gd name="connsiteX63" fmla="*/ 1945463 w 2813690"/>
                <a:gd name="connsiteY63" fmla="*/ 2394381 h 2874832"/>
                <a:gd name="connsiteX64" fmla="*/ 1898203 w 2813690"/>
                <a:gd name="connsiteY64" fmla="*/ 2382230 h 2874832"/>
                <a:gd name="connsiteX65" fmla="*/ 1920004 w 2813690"/>
                <a:gd name="connsiteY65" fmla="*/ 2367531 h 2874832"/>
                <a:gd name="connsiteX66" fmla="*/ 1959545 w 2813690"/>
                <a:gd name="connsiteY66" fmla="*/ 2272071 h 2874832"/>
                <a:gd name="connsiteX67" fmla="*/ 1920004 w 2813690"/>
                <a:gd name="connsiteY67" fmla="*/ 2176612 h 2874832"/>
                <a:gd name="connsiteX68" fmla="*/ 1914256 w 2813690"/>
                <a:gd name="connsiteY68" fmla="*/ 2172737 h 2874832"/>
                <a:gd name="connsiteX69" fmla="*/ 1968704 w 2813690"/>
                <a:gd name="connsiteY69" fmla="*/ 2151284 h 2874832"/>
                <a:gd name="connsiteX70" fmla="*/ 2036511 w 2813690"/>
                <a:gd name="connsiteY70" fmla="*/ 2112310 h 2874832"/>
                <a:gd name="connsiteX71" fmla="*/ 751457 w 2813690"/>
                <a:gd name="connsiteY71" fmla="*/ 2091088 h 2874832"/>
                <a:gd name="connsiteX72" fmla="*/ 777179 w 2813690"/>
                <a:gd name="connsiteY72" fmla="*/ 2112310 h 2874832"/>
                <a:gd name="connsiteX73" fmla="*/ 844986 w 2813690"/>
                <a:gd name="connsiteY73" fmla="*/ 2151284 h 2874832"/>
                <a:gd name="connsiteX74" fmla="*/ 899434 w 2813690"/>
                <a:gd name="connsiteY74" fmla="*/ 2172737 h 2874832"/>
                <a:gd name="connsiteX75" fmla="*/ 893686 w 2813690"/>
                <a:gd name="connsiteY75" fmla="*/ 2176612 h 2874832"/>
                <a:gd name="connsiteX76" fmla="*/ 854145 w 2813690"/>
                <a:gd name="connsiteY76" fmla="*/ 2272071 h 2874832"/>
                <a:gd name="connsiteX77" fmla="*/ 893686 w 2813690"/>
                <a:gd name="connsiteY77" fmla="*/ 2367531 h 2874832"/>
                <a:gd name="connsiteX78" fmla="*/ 915487 w 2813690"/>
                <a:gd name="connsiteY78" fmla="*/ 2382230 h 2874832"/>
                <a:gd name="connsiteX79" fmla="*/ 868227 w 2813690"/>
                <a:gd name="connsiteY79" fmla="*/ 2394381 h 2874832"/>
                <a:gd name="connsiteX80" fmla="*/ 686846 w 2813690"/>
                <a:gd name="connsiteY80" fmla="*/ 2412666 h 2874832"/>
                <a:gd name="connsiteX81" fmla="*/ 419214 w 2813690"/>
                <a:gd name="connsiteY81" fmla="*/ 2372204 h 2874832"/>
                <a:gd name="connsiteX82" fmla="*/ 408582 w 2813690"/>
                <a:gd name="connsiteY82" fmla="*/ 2368313 h 2874832"/>
                <a:gd name="connsiteX83" fmla="*/ 479666 w 2813690"/>
                <a:gd name="connsiteY83" fmla="*/ 2346247 h 2874832"/>
                <a:gd name="connsiteX84" fmla="*/ 717250 w 2813690"/>
                <a:gd name="connsiteY84" fmla="*/ 2150603 h 2874832"/>
                <a:gd name="connsiteX85" fmla="*/ 2159258 w 2813690"/>
                <a:gd name="connsiteY85" fmla="*/ 869957 h 2874832"/>
                <a:gd name="connsiteX86" fmla="*/ 2213258 w 2813690"/>
                <a:gd name="connsiteY86" fmla="*/ 963487 h 2874832"/>
                <a:gd name="connsiteX87" fmla="*/ 2248612 w 2813690"/>
                <a:gd name="connsiteY87" fmla="*/ 880722 h 2874832"/>
                <a:gd name="connsiteX88" fmla="*/ 654432 w 2813690"/>
                <a:gd name="connsiteY88" fmla="*/ 869957 h 2874832"/>
                <a:gd name="connsiteX89" fmla="*/ 565078 w 2813690"/>
                <a:gd name="connsiteY89" fmla="*/ 880722 h 2874832"/>
                <a:gd name="connsiteX90" fmla="*/ 600432 w 2813690"/>
                <a:gd name="connsiteY90" fmla="*/ 963487 h 2874832"/>
                <a:gd name="connsiteX91" fmla="*/ 1406846 w 2813690"/>
                <a:gd name="connsiteY91" fmla="*/ 180000 h 2874832"/>
                <a:gd name="connsiteX92" fmla="*/ 1271846 w 2813690"/>
                <a:gd name="connsiteY92" fmla="*/ 450000 h 2874832"/>
                <a:gd name="connsiteX93" fmla="*/ 1541846 w 2813690"/>
                <a:gd name="connsiteY93" fmla="*/ 450000 h 2874832"/>
                <a:gd name="connsiteX94" fmla="*/ 1406847 w 2813690"/>
                <a:gd name="connsiteY94" fmla="*/ 0 h 2874832"/>
                <a:gd name="connsiteX95" fmla="*/ 1663746 w 2813690"/>
                <a:gd name="connsiteY95" fmla="*/ 513798 h 2874832"/>
                <a:gd name="connsiteX96" fmla="*/ 1725802 w 2813690"/>
                <a:gd name="connsiteY96" fmla="*/ 533062 h 2874832"/>
                <a:gd name="connsiteX97" fmla="*/ 1960521 w 2813690"/>
                <a:gd name="connsiteY97" fmla="*/ 378088 h 2874832"/>
                <a:gd name="connsiteX98" fmla="*/ 1943974 w 2813690"/>
                <a:gd name="connsiteY98" fmla="*/ 653771 h 2874832"/>
                <a:gd name="connsiteX99" fmla="*/ 2043242 w 2813690"/>
                <a:gd name="connsiteY99" fmla="*/ 735675 h 2874832"/>
                <a:gd name="connsiteX100" fmla="*/ 2064265 w 2813690"/>
                <a:gd name="connsiteY100" fmla="*/ 761155 h 2874832"/>
                <a:gd name="connsiteX101" fmla="*/ 2365527 w 2813690"/>
                <a:gd name="connsiteY101" fmla="*/ 813222 h 2874832"/>
                <a:gd name="connsiteX102" fmla="*/ 2262408 w 2813690"/>
                <a:gd name="connsiteY102" fmla="*/ 1093575 h 2874832"/>
                <a:gd name="connsiteX103" fmla="*/ 2266384 w 2813690"/>
                <a:gd name="connsiteY103" fmla="*/ 1104439 h 2874832"/>
                <a:gd name="connsiteX104" fmla="*/ 2306846 w 2813690"/>
                <a:gd name="connsiteY104" fmla="*/ 1372071 h 2874832"/>
                <a:gd name="connsiteX105" fmla="*/ 2259558 w 2813690"/>
                <a:gd name="connsiteY105" fmla="*/ 1660727 h 2874832"/>
                <a:gd name="connsiteX106" fmla="*/ 2258770 w 2813690"/>
                <a:gd name="connsiteY106" fmla="*/ 1662560 h 2874832"/>
                <a:gd name="connsiteX107" fmla="*/ 2276393 w 2813690"/>
                <a:gd name="connsiteY107" fmla="*/ 1703727 h 2874832"/>
                <a:gd name="connsiteX108" fmla="*/ 2770521 w 2813690"/>
                <a:gd name="connsiteY108" fmla="*/ 2077444 h 2874832"/>
                <a:gd name="connsiteX109" fmla="*/ 2813690 w 2813690"/>
                <a:gd name="connsiteY109" fmla="*/ 2084033 h 2874832"/>
                <a:gd name="connsiteX110" fmla="*/ 2786329 w 2813690"/>
                <a:gd name="connsiteY110" fmla="*/ 2106607 h 2874832"/>
                <a:gd name="connsiteX111" fmla="*/ 2383770 w 2813690"/>
                <a:gd name="connsiteY111" fmla="*/ 2229572 h 2874832"/>
                <a:gd name="connsiteX112" fmla="*/ 2238665 w 2813690"/>
                <a:gd name="connsiteY112" fmla="*/ 2214944 h 2874832"/>
                <a:gd name="connsiteX113" fmla="*/ 2157756 w 2813690"/>
                <a:gd name="connsiteY113" fmla="*/ 2189829 h 2874832"/>
                <a:gd name="connsiteX114" fmla="*/ 2222351 w 2813690"/>
                <a:gd name="connsiteY114" fmla="*/ 2077948 h 2874832"/>
                <a:gd name="connsiteX115" fmla="*/ 2200389 w 2813690"/>
                <a:gd name="connsiteY115" fmla="*/ 1995985 h 2874832"/>
                <a:gd name="connsiteX116" fmla="*/ 2102634 w 2813690"/>
                <a:gd name="connsiteY116" fmla="*/ 1939546 h 2874832"/>
                <a:gd name="connsiteX117" fmla="*/ 2035562 w 2813690"/>
                <a:gd name="connsiteY117" fmla="*/ 2016056 h 2874832"/>
                <a:gd name="connsiteX118" fmla="*/ 1674478 w 2813690"/>
                <a:gd name="connsiteY118" fmla="*/ 2231609 h 2874832"/>
                <a:gd name="connsiteX119" fmla="*/ 1610875 w 2813690"/>
                <a:gd name="connsiteY119" fmla="*/ 2247963 h 2874832"/>
                <a:gd name="connsiteX120" fmla="*/ 1406847 w 2813690"/>
                <a:gd name="connsiteY120" fmla="*/ 2520000 h 2874832"/>
                <a:gd name="connsiteX121" fmla="*/ 1202820 w 2813690"/>
                <a:gd name="connsiteY121" fmla="*/ 2247964 h 2874832"/>
                <a:gd name="connsiteX122" fmla="*/ 1139214 w 2813690"/>
                <a:gd name="connsiteY122" fmla="*/ 2231609 h 2874832"/>
                <a:gd name="connsiteX123" fmla="*/ 778130 w 2813690"/>
                <a:gd name="connsiteY123" fmla="*/ 2016056 h 2874832"/>
                <a:gd name="connsiteX124" fmla="*/ 711058 w 2813690"/>
                <a:gd name="connsiteY124" fmla="*/ 1939545 h 2874832"/>
                <a:gd name="connsiteX125" fmla="*/ 613301 w 2813690"/>
                <a:gd name="connsiteY125" fmla="*/ 1995985 h 2874832"/>
                <a:gd name="connsiteX126" fmla="*/ 591339 w 2813690"/>
                <a:gd name="connsiteY126" fmla="*/ 2077948 h 2874832"/>
                <a:gd name="connsiteX127" fmla="*/ 655934 w 2813690"/>
                <a:gd name="connsiteY127" fmla="*/ 2189829 h 2874832"/>
                <a:gd name="connsiteX128" fmla="*/ 575025 w 2813690"/>
                <a:gd name="connsiteY128" fmla="*/ 2214944 h 2874832"/>
                <a:gd name="connsiteX129" fmla="*/ 429920 w 2813690"/>
                <a:gd name="connsiteY129" fmla="*/ 2229572 h 2874832"/>
                <a:gd name="connsiteX130" fmla="*/ 27361 w 2813690"/>
                <a:gd name="connsiteY130" fmla="*/ 2106607 h 2874832"/>
                <a:gd name="connsiteX131" fmla="*/ 0 w 2813690"/>
                <a:gd name="connsiteY131" fmla="*/ 2084033 h 2874832"/>
                <a:gd name="connsiteX132" fmla="*/ 43169 w 2813690"/>
                <a:gd name="connsiteY132" fmla="*/ 2077444 h 2874832"/>
                <a:gd name="connsiteX133" fmla="*/ 537298 w 2813690"/>
                <a:gd name="connsiteY133" fmla="*/ 1703727 h 2874832"/>
                <a:gd name="connsiteX134" fmla="*/ 554921 w 2813690"/>
                <a:gd name="connsiteY134" fmla="*/ 1662558 h 2874832"/>
                <a:gd name="connsiteX135" fmla="*/ 554134 w 2813690"/>
                <a:gd name="connsiteY135" fmla="*/ 1660727 h 2874832"/>
                <a:gd name="connsiteX136" fmla="*/ 506846 w 2813690"/>
                <a:gd name="connsiteY136" fmla="*/ 1372071 h 2874832"/>
                <a:gd name="connsiteX137" fmla="*/ 547308 w 2813690"/>
                <a:gd name="connsiteY137" fmla="*/ 1104439 h 2874832"/>
                <a:gd name="connsiteX138" fmla="*/ 551284 w 2813690"/>
                <a:gd name="connsiteY138" fmla="*/ 1093575 h 2874832"/>
                <a:gd name="connsiteX139" fmla="*/ 448166 w 2813690"/>
                <a:gd name="connsiteY139" fmla="*/ 813222 h 2874832"/>
                <a:gd name="connsiteX140" fmla="*/ 749427 w 2813690"/>
                <a:gd name="connsiteY140" fmla="*/ 761155 h 2874832"/>
                <a:gd name="connsiteX141" fmla="*/ 770450 w 2813690"/>
                <a:gd name="connsiteY141" fmla="*/ 735675 h 2874832"/>
                <a:gd name="connsiteX142" fmla="*/ 869720 w 2813690"/>
                <a:gd name="connsiteY142" fmla="*/ 653770 h 2874832"/>
                <a:gd name="connsiteX143" fmla="*/ 853172 w 2813690"/>
                <a:gd name="connsiteY143" fmla="*/ 378086 h 2874832"/>
                <a:gd name="connsiteX144" fmla="*/ 1087891 w 2813690"/>
                <a:gd name="connsiteY144" fmla="*/ 533061 h 2874832"/>
                <a:gd name="connsiteX145" fmla="*/ 1149948 w 2813690"/>
                <a:gd name="connsiteY145" fmla="*/ 513798 h 287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2813690" h="2874832">
                  <a:moveTo>
                    <a:pt x="1406844" y="2605411"/>
                  </a:moveTo>
                  <a:lnTo>
                    <a:pt x="1462247" y="2608209"/>
                  </a:lnTo>
                  <a:lnTo>
                    <a:pt x="1487813" y="2629303"/>
                  </a:lnTo>
                  <a:lnTo>
                    <a:pt x="1548323" y="2702641"/>
                  </a:lnTo>
                  <a:lnTo>
                    <a:pt x="1529460" y="2718204"/>
                  </a:lnTo>
                  <a:cubicBezTo>
                    <a:pt x="1488743" y="2758921"/>
                    <a:pt x="1451909" y="2803522"/>
                    <a:pt x="1419562" y="2851402"/>
                  </a:cubicBezTo>
                  <a:lnTo>
                    <a:pt x="1406845" y="2874832"/>
                  </a:lnTo>
                  <a:lnTo>
                    <a:pt x="1394127" y="2851402"/>
                  </a:lnTo>
                  <a:cubicBezTo>
                    <a:pt x="1361780" y="2803522"/>
                    <a:pt x="1324946" y="2758921"/>
                    <a:pt x="1284229" y="2718204"/>
                  </a:cubicBezTo>
                  <a:lnTo>
                    <a:pt x="1265373" y="2702646"/>
                  </a:lnTo>
                  <a:lnTo>
                    <a:pt x="1325886" y="2629303"/>
                  </a:lnTo>
                  <a:lnTo>
                    <a:pt x="1351454" y="2608208"/>
                  </a:lnTo>
                  <a:close/>
                  <a:moveTo>
                    <a:pt x="1588849" y="2380296"/>
                  </a:moveTo>
                  <a:lnTo>
                    <a:pt x="1678498" y="2488951"/>
                  </a:lnTo>
                  <a:lnTo>
                    <a:pt x="1794890" y="2584983"/>
                  </a:lnTo>
                  <a:lnTo>
                    <a:pt x="1743717" y="2592793"/>
                  </a:lnTo>
                  <a:cubicBezTo>
                    <a:pt x="1699776" y="2601785"/>
                    <a:pt x="1657001" y="2613979"/>
                    <a:pt x="1615648" y="2629120"/>
                  </a:cubicBezTo>
                  <a:lnTo>
                    <a:pt x="1569720" y="2649872"/>
                  </a:lnTo>
                  <a:lnTo>
                    <a:pt x="1444046" y="2546181"/>
                  </a:lnTo>
                  <a:lnTo>
                    <a:pt x="1429258" y="2537197"/>
                  </a:lnTo>
                  <a:lnTo>
                    <a:pt x="1435072" y="2528807"/>
                  </a:lnTo>
                  <a:cubicBezTo>
                    <a:pt x="1457339" y="2500473"/>
                    <a:pt x="1481271" y="2473508"/>
                    <a:pt x="1506719" y="2448059"/>
                  </a:cubicBezTo>
                  <a:close/>
                  <a:moveTo>
                    <a:pt x="1224841" y="2380296"/>
                  </a:moveTo>
                  <a:lnTo>
                    <a:pt x="1306971" y="2448059"/>
                  </a:lnTo>
                  <a:cubicBezTo>
                    <a:pt x="1332419" y="2473508"/>
                    <a:pt x="1356351" y="2500473"/>
                    <a:pt x="1378618" y="2528807"/>
                  </a:cubicBezTo>
                  <a:lnTo>
                    <a:pt x="1384432" y="2537197"/>
                  </a:lnTo>
                  <a:lnTo>
                    <a:pt x="1369644" y="2546181"/>
                  </a:lnTo>
                  <a:lnTo>
                    <a:pt x="1243970" y="2649872"/>
                  </a:lnTo>
                  <a:lnTo>
                    <a:pt x="1198042" y="2629120"/>
                  </a:lnTo>
                  <a:cubicBezTo>
                    <a:pt x="1156689" y="2613979"/>
                    <a:pt x="1113914" y="2601785"/>
                    <a:pt x="1069973" y="2592793"/>
                  </a:cubicBezTo>
                  <a:lnTo>
                    <a:pt x="1018800" y="2584983"/>
                  </a:lnTo>
                  <a:lnTo>
                    <a:pt x="1135192" y="2488951"/>
                  </a:lnTo>
                  <a:close/>
                  <a:moveTo>
                    <a:pt x="989420" y="2258412"/>
                  </a:moveTo>
                  <a:cubicBezTo>
                    <a:pt x="1002266" y="2260313"/>
                    <a:pt x="1013227" y="2265538"/>
                    <a:pt x="1018182" y="2267914"/>
                  </a:cubicBezTo>
                  <a:cubicBezTo>
                    <a:pt x="1031405" y="2273297"/>
                    <a:pt x="1043107" y="2282830"/>
                    <a:pt x="1051986" y="2295467"/>
                  </a:cubicBezTo>
                  <a:cubicBezTo>
                    <a:pt x="1069999" y="2323845"/>
                    <a:pt x="1073026" y="2361532"/>
                    <a:pt x="1059859" y="2393332"/>
                  </a:cubicBezTo>
                  <a:cubicBezTo>
                    <a:pt x="1048388" y="2417924"/>
                    <a:pt x="1029151" y="2436325"/>
                    <a:pt x="1006236" y="2444639"/>
                  </a:cubicBezTo>
                  <a:cubicBezTo>
                    <a:pt x="967682" y="2462215"/>
                    <a:pt x="925328" y="2455565"/>
                    <a:pt x="923971" y="2447173"/>
                  </a:cubicBezTo>
                  <a:cubicBezTo>
                    <a:pt x="923971" y="2443372"/>
                    <a:pt x="931573" y="2441946"/>
                    <a:pt x="941890" y="2431337"/>
                  </a:cubicBezTo>
                  <a:cubicBezTo>
                    <a:pt x="954949" y="2417735"/>
                    <a:pt x="962905" y="2398669"/>
                    <a:pt x="964017" y="2378287"/>
                  </a:cubicBezTo>
                  <a:cubicBezTo>
                    <a:pt x="963203" y="2344716"/>
                    <a:pt x="929129" y="2337590"/>
                    <a:pt x="930215" y="2306235"/>
                  </a:cubicBezTo>
                  <a:cubicBezTo>
                    <a:pt x="931804" y="2291191"/>
                    <a:pt x="938753" y="2277620"/>
                    <a:pt x="949357" y="2268863"/>
                  </a:cubicBezTo>
                  <a:cubicBezTo>
                    <a:pt x="961846" y="2257937"/>
                    <a:pt x="976575" y="2256512"/>
                    <a:pt x="989420" y="2258412"/>
                  </a:cubicBezTo>
                  <a:close/>
                  <a:moveTo>
                    <a:pt x="1824271" y="2257340"/>
                  </a:moveTo>
                  <a:cubicBezTo>
                    <a:pt x="1837116" y="2255440"/>
                    <a:pt x="1851845" y="2256865"/>
                    <a:pt x="1864334" y="2267791"/>
                  </a:cubicBezTo>
                  <a:cubicBezTo>
                    <a:pt x="1874938" y="2276548"/>
                    <a:pt x="1881887" y="2290119"/>
                    <a:pt x="1883476" y="2305163"/>
                  </a:cubicBezTo>
                  <a:cubicBezTo>
                    <a:pt x="1884562" y="2336518"/>
                    <a:pt x="1850488" y="2343644"/>
                    <a:pt x="1849674" y="2377215"/>
                  </a:cubicBezTo>
                  <a:cubicBezTo>
                    <a:pt x="1850786" y="2397597"/>
                    <a:pt x="1858742" y="2416663"/>
                    <a:pt x="1871801" y="2430265"/>
                  </a:cubicBezTo>
                  <a:cubicBezTo>
                    <a:pt x="1882118" y="2440874"/>
                    <a:pt x="1889720" y="2442300"/>
                    <a:pt x="1889720" y="2446101"/>
                  </a:cubicBezTo>
                  <a:cubicBezTo>
                    <a:pt x="1888363" y="2454493"/>
                    <a:pt x="1846009" y="2461143"/>
                    <a:pt x="1807455" y="2443567"/>
                  </a:cubicBezTo>
                  <a:cubicBezTo>
                    <a:pt x="1784540" y="2435253"/>
                    <a:pt x="1765303" y="2416852"/>
                    <a:pt x="1753833" y="2392260"/>
                  </a:cubicBezTo>
                  <a:cubicBezTo>
                    <a:pt x="1740665" y="2360460"/>
                    <a:pt x="1743692" y="2322773"/>
                    <a:pt x="1761706" y="2294395"/>
                  </a:cubicBezTo>
                  <a:cubicBezTo>
                    <a:pt x="1770585" y="2281758"/>
                    <a:pt x="1782286" y="2272225"/>
                    <a:pt x="1795509" y="2266842"/>
                  </a:cubicBezTo>
                  <a:cubicBezTo>
                    <a:pt x="1800464" y="2264466"/>
                    <a:pt x="1811426" y="2259241"/>
                    <a:pt x="1824271" y="2257340"/>
                  </a:cubicBezTo>
                  <a:close/>
                  <a:moveTo>
                    <a:pt x="1316845" y="2250000"/>
                  </a:moveTo>
                  <a:lnTo>
                    <a:pt x="1406845" y="2370000"/>
                  </a:lnTo>
                  <a:lnTo>
                    <a:pt x="1496845" y="2250000"/>
                  </a:lnTo>
                  <a:close/>
                  <a:moveTo>
                    <a:pt x="2062233" y="2091088"/>
                  </a:moveTo>
                  <a:lnTo>
                    <a:pt x="2096440" y="2150603"/>
                  </a:lnTo>
                  <a:cubicBezTo>
                    <a:pt x="2154665" y="2236787"/>
                    <a:pt x="2237117" y="2305259"/>
                    <a:pt x="2334024" y="2346247"/>
                  </a:cubicBezTo>
                  <a:lnTo>
                    <a:pt x="2405108" y="2368313"/>
                  </a:lnTo>
                  <a:lnTo>
                    <a:pt x="2394476" y="2372204"/>
                  </a:lnTo>
                  <a:cubicBezTo>
                    <a:pt x="2309931" y="2398500"/>
                    <a:pt x="2220042" y="2412666"/>
                    <a:pt x="2126844" y="2412666"/>
                  </a:cubicBezTo>
                  <a:cubicBezTo>
                    <a:pt x="2064712" y="2412666"/>
                    <a:pt x="2004050" y="2406370"/>
                    <a:pt x="1945463" y="2394381"/>
                  </a:cubicBezTo>
                  <a:lnTo>
                    <a:pt x="1898203" y="2382230"/>
                  </a:lnTo>
                  <a:lnTo>
                    <a:pt x="1920004" y="2367531"/>
                  </a:lnTo>
                  <a:cubicBezTo>
                    <a:pt x="1944434" y="2343100"/>
                    <a:pt x="1959545" y="2309350"/>
                    <a:pt x="1959545" y="2272071"/>
                  </a:cubicBezTo>
                  <a:cubicBezTo>
                    <a:pt x="1959545" y="2234792"/>
                    <a:pt x="1944434" y="2201042"/>
                    <a:pt x="1920004" y="2176612"/>
                  </a:cubicBezTo>
                  <a:lnTo>
                    <a:pt x="1914256" y="2172737"/>
                  </a:lnTo>
                  <a:lnTo>
                    <a:pt x="1968704" y="2151284"/>
                  </a:lnTo>
                  <a:cubicBezTo>
                    <a:pt x="1992312" y="2139908"/>
                    <a:pt x="2014965" y="2126866"/>
                    <a:pt x="2036511" y="2112310"/>
                  </a:cubicBezTo>
                  <a:close/>
                  <a:moveTo>
                    <a:pt x="751457" y="2091088"/>
                  </a:moveTo>
                  <a:lnTo>
                    <a:pt x="777179" y="2112310"/>
                  </a:lnTo>
                  <a:cubicBezTo>
                    <a:pt x="798725" y="2126866"/>
                    <a:pt x="821378" y="2139908"/>
                    <a:pt x="844986" y="2151284"/>
                  </a:cubicBezTo>
                  <a:lnTo>
                    <a:pt x="899434" y="2172737"/>
                  </a:lnTo>
                  <a:lnTo>
                    <a:pt x="893686" y="2176612"/>
                  </a:lnTo>
                  <a:cubicBezTo>
                    <a:pt x="869256" y="2201042"/>
                    <a:pt x="854145" y="2234792"/>
                    <a:pt x="854145" y="2272071"/>
                  </a:cubicBezTo>
                  <a:cubicBezTo>
                    <a:pt x="854145" y="2309350"/>
                    <a:pt x="869256" y="2343100"/>
                    <a:pt x="893686" y="2367531"/>
                  </a:cubicBezTo>
                  <a:lnTo>
                    <a:pt x="915487" y="2382230"/>
                  </a:lnTo>
                  <a:lnTo>
                    <a:pt x="868227" y="2394381"/>
                  </a:lnTo>
                  <a:cubicBezTo>
                    <a:pt x="809640" y="2406370"/>
                    <a:pt x="748978" y="2412666"/>
                    <a:pt x="686846" y="2412666"/>
                  </a:cubicBezTo>
                  <a:cubicBezTo>
                    <a:pt x="593648" y="2412666"/>
                    <a:pt x="503759" y="2398500"/>
                    <a:pt x="419214" y="2372204"/>
                  </a:cubicBezTo>
                  <a:lnTo>
                    <a:pt x="408582" y="2368313"/>
                  </a:lnTo>
                  <a:lnTo>
                    <a:pt x="479666" y="2346247"/>
                  </a:lnTo>
                  <a:cubicBezTo>
                    <a:pt x="576573" y="2305259"/>
                    <a:pt x="659025" y="2236787"/>
                    <a:pt x="717250" y="2150603"/>
                  </a:cubicBezTo>
                  <a:close/>
                  <a:moveTo>
                    <a:pt x="2159258" y="869957"/>
                  </a:moveTo>
                  <a:lnTo>
                    <a:pt x="2213258" y="963487"/>
                  </a:lnTo>
                  <a:lnTo>
                    <a:pt x="2248612" y="880722"/>
                  </a:lnTo>
                  <a:close/>
                  <a:moveTo>
                    <a:pt x="654432" y="869957"/>
                  </a:moveTo>
                  <a:lnTo>
                    <a:pt x="565078" y="880722"/>
                  </a:lnTo>
                  <a:lnTo>
                    <a:pt x="600432" y="963487"/>
                  </a:lnTo>
                  <a:close/>
                  <a:moveTo>
                    <a:pt x="1406846" y="180000"/>
                  </a:moveTo>
                  <a:lnTo>
                    <a:pt x="1271846" y="450000"/>
                  </a:lnTo>
                  <a:lnTo>
                    <a:pt x="1541846" y="450000"/>
                  </a:lnTo>
                  <a:close/>
                  <a:moveTo>
                    <a:pt x="1406847" y="0"/>
                  </a:moveTo>
                  <a:lnTo>
                    <a:pt x="1663746" y="513798"/>
                  </a:lnTo>
                  <a:lnTo>
                    <a:pt x="1725802" y="533062"/>
                  </a:lnTo>
                  <a:lnTo>
                    <a:pt x="1960521" y="378088"/>
                  </a:lnTo>
                  <a:lnTo>
                    <a:pt x="1943974" y="653771"/>
                  </a:lnTo>
                  <a:lnTo>
                    <a:pt x="2043242" y="735675"/>
                  </a:lnTo>
                  <a:lnTo>
                    <a:pt x="2064265" y="761155"/>
                  </a:lnTo>
                  <a:lnTo>
                    <a:pt x="2365527" y="813222"/>
                  </a:lnTo>
                  <a:lnTo>
                    <a:pt x="2262408" y="1093575"/>
                  </a:lnTo>
                  <a:lnTo>
                    <a:pt x="2266384" y="1104439"/>
                  </a:lnTo>
                  <a:cubicBezTo>
                    <a:pt x="2292680" y="1188984"/>
                    <a:pt x="2306846" y="1278873"/>
                    <a:pt x="2306846" y="1372071"/>
                  </a:cubicBezTo>
                  <a:cubicBezTo>
                    <a:pt x="2306846" y="1473036"/>
                    <a:pt x="2290221" y="1570117"/>
                    <a:pt x="2259558" y="1660727"/>
                  </a:cubicBezTo>
                  <a:lnTo>
                    <a:pt x="2258770" y="1662560"/>
                  </a:lnTo>
                  <a:lnTo>
                    <a:pt x="2276393" y="1703727"/>
                  </a:lnTo>
                  <a:cubicBezTo>
                    <a:pt x="2374909" y="1893220"/>
                    <a:pt x="2555211" y="2033385"/>
                    <a:pt x="2770521" y="2077444"/>
                  </a:cubicBezTo>
                  <a:lnTo>
                    <a:pt x="2813690" y="2084033"/>
                  </a:lnTo>
                  <a:lnTo>
                    <a:pt x="2786329" y="2106607"/>
                  </a:lnTo>
                  <a:cubicBezTo>
                    <a:pt x="2671416" y="2184241"/>
                    <a:pt x="2532887" y="2229572"/>
                    <a:pt x="2383770" y="2229572"/>
                  </a:cubicBezTo>
                  <a:cubicBezTo>
                    <a:pt x="2334064" y="2229572"/>
                    <a:pt x="2285535" y="2224535"/>
                    <a:pt x="2238665" y="2214944"/>
                  </a:cubicBezTo>
                  <a:lnTo>
                    <a:pt x="2157756" y="2189829"/>
                  </a:lnTo>
                  <a:lnTo>
                    <a:pt x="2222351" y="2077948"/>
                  </a:lnTo>
                  <a:cubicBezTo>
                    <a:pt x="2238920" y="2049249"/>
                    <a:pt x="2229087" y="2012554"/>
                    <a:pt x="2200389" y="1995985"/>
                  </a:cubicBezTo>
                  <a:lnTo>
                    <a:pt x="2102634" y="1939546"/>
                  </a:lnTo>
                  <a:lnTo>
                    <a:pt x="2035562" y="2016056"/>
                  </a:lnTo>
                  <a:cubicBezTo>
                    <a:pt x="1935137" y="2114115"/>
                    <a:pt x="1811864" y="2188878"/>
                    <a:pt x="1674478" y="2231609"/>
                  </a:cubicBezTo>
                  <a:lnTo>
                    <a:pt x="1610875" y="2247963"/>
                  </a:lnTo>
                  <a:lnTo>
                    <a:pt x="1406847" y="2520000"/>
                  </a:lnTo>
                  <a:lnTo>
                    <a:pt x="1202820" y="2247964"/>
                  </a:lnTo>
                  <a:lnTo>
                    <a:pt x="1139214" y="2231609"/>
                  </a:lnTo>
                  <a:cubicBezTo>
                    <a:pt x="1001828" y="2188877"/>
                    <a:pt x="878555" y="2114115"/>
                    <a:pt x="778130" y="2016056"/>
                  </a:cubicBezTo>
                  <a:lnTo>
                    <a:pt x="711058" y="1939545"/>
                  </a:lnTo>
                  <a:lnTo>
                    <a:pt x="613301" y="1995985"/>
                  </a:lnTo>
                  <a:cubicBezTo>
                    <a:pt x="584603" y="2012554"/>
                    <a:pt x="574770" y="2049249"/>
                    <a:pt x="591339" y="2077948"/>
                  </a:cubicBezTo>
                  <a:lnTo>
                    <a:pt x="655934" y="2189829"/>
                  </a:lnTo>
                  <a:lnTo>
                    <a:pt x="575025" y="2214944"/>
                  </a:lnTo>
                  <a:cubicBezTo>
                    <a:pt x="528155" y="2224535"/>
                    <a:pt x="479626" y="2229572"/>
                    <a:pt x="429920" y="2229572"/>
                  </a:cubicBezTo>
                  <a:cubicBezTo>
                    <a:pt x="280803" y="2229572"/>
                    <a:pt x="142274" y="2184241"/>
                    <a:pt x="27361" y="2106607"/>
                  </a:cubicBezTo>
                  <a:lnTo>
                    <a:pt x="0" y="2084033"/>
                  </a:lnTo>
                  <a:lnTo>
                    <a:pt x="43169" y="2077444"/>
                  </a:lnTo>
                  <a:cubicBezTo>
                    <a:pt x="258480" y="2033385"/>
                    <a:pt x="438782" y="1893220"/>
                    <a:pt x="537298" y="1703727"/>
                  </a:cubicBezTo>
                  <a:lnTo>
                    <a:pt x="554921" y="1662558"/>
                  </a:lnTo>
                  <a:lnTo>
                    <a:pt x="554134" y="1660727"/>
                  </a:lnTo>
                  <a:cubicBezTo>
                    <a:pt x="523471" y="1570117"/>
                    <a:pt x="506846" y="1473035"/>
                    <a:pt x="506846" y="1372071"/>
                  </a:cubicBezTo>
                  <a:cubicBezTo>
                    <a:pt x="506846" y="1278873"/>
                    <a:pt x="521012" y="1188984"/>
                    <a:pt x="547308" y="1104439"/>
                  </a:cubicBezTo>
                  <a:lnTo>
                    <a:pt x="551284" y="1093575"/>
                  </a:lnTo>
                  <a:lnTo>
                    <a:pt x="448166" y="813222"/>
                  </a:lnTo>
                  <a:lnTo>
                    <a:pt x="749427" y="761155"/>
                  </a:lnTo>
                  <a:lnTo>
                    <a:pt x="770450" y="735675"/>
                  </a:lnTo>
                  <a:lnTo>
                    <a:pt x="869720" y="653770"/>
                  </a:lnTo>
                  <a:lnTo>
                    <a:pt x="853172" y="378086"/>
                  </a:lnTo>
                  <a:lnTo>
                    <a:pt x="1087891" y="533061"/>
                  </a:lnTo>
                  <a:lnTo>
                    <a:pt x="1149948" y="5137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">
              <a:noFill/>
            </a:ln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056BB6B-AAF5-F10A-E219-560A7AAA56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999" y="3573000"/>
              <a:ext cx="395999" cy="396000"/>
            </a:xfrm>
            <a:prstGeom prst="ellipse">
              <a:avLst/>
            </a:prstGeom>
            <a:solidFill>
              <a:srgbClr val="98C8E8"/>
            </a:solidFill>
            <a:ln>
              <a:solidFill>
                <a:srgbClr val="98C8E8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77417BDA-C7FD-5A28-DED4-E91F567FDF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999" y="3573000"/>
              <a:ext cx="395999" cy="39600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52" name="任意多边形: 形状 451">
              <a:extLst>
                <a:ext uri="{FF2B5EF4-FFF2-40B4-BE49-F238E27FC236}">
                  <a16:creationId xmlns:a16="http://schemas.microsoft.com/office/drawing/2014/main" id="{877D65F6-722A-6921-ACF2-939CF5EF2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983" y="3605983"/>
              <a:ext cx="286019" cy="330033"/>
            </a:xfrm>
            <a:custGeom>
              <a:avLst/>
              <a:gdLst>
                <a:gd name="connsiteX0" fmla="*/ 1098070 w 2193768"/>
                <a:gd name="connsiteY0" fmla="*/ 1666697 h 2531351"/>
                <a:gd name="connsiteX1" fmla="*/ 1071904 w 2193768"/>
                <a:gd name="connsiteY1" fmla="*/ 1783225 h 2531351"/>
                <a:gd name="connsiteX2" fmla="*/ 991678 w 2193768"/>
                <a:gd name="connsiteY2" fmla="*/ 2008518 h 2531351"/>
                <a:gd name="connsiteX3" fmla="*/ 997285 w 2193768"/>
                <a:gd name="connsiteY3" fmla="*/ 2036626 h 2531351"/>
                <a:gd name="connsiteX4" fmla="*/ 1082327 w 2193768"/>
                <a:gd name="connsiteY4" fmla="*/ 2123752 h 2531351"/>
                <a:gd name="connsiteX5" fmla="*/ 1111513 w 2193768"/>
                <a:gd name="connsiteY5" fmla="*/ 2124256 h 2531351"/>
                <a:gd name="connsiteX6" fmla="*/ 1194255 w 2193768"/>
                <a:gd name="connsiteY6" fmla="*/ 2038639 h 2531351"/>
                <a:gd name="connsiteX7" fmla="*/ 1202306 w 2193768"/>
                <a:gd name="connsiteY7" fmla="*/ 2006936 h 2531351"/>
                <a:gd name="connsiteX8" fmla="*/ 1112735 w 2193768"/>
                <a:gd name="connsiteY8" fmla="*/ 1734701 h 2531351"/>
                <a:gd name="connsiteX9" fmla="*/ 1098070 w 2193768"/>
                <a:gd name="connsiteY9" fmla="*/ 1666697 h 2531351"/>
                <a:gd name="connsiteX10" fmla="*/ 747765 w 2193768"/>
                <a:gd name="connsiteY10" fmla="*/ 1464838 h 2531351"/>
                <a:gd name="connsiteX11" fmla="*/ 702693 w 2193768"/>
                <a:gd name="connsiteY11" fmla="*/ 1479934 h 2531351"/>
                <a:gd name="connsiteX12" fmla="*/ 438724 w 2193768"/>
                <a:gd name="connsiteY12" fmla="*/ 1540607 h 2531351"/>
                <a:gd name="connsiteX13" fmla="*/ 386894 w 2193768"/>
                <a:gd name="connsiteY13" fmla="*/ 1547795 h 2531351"/>
                <a:gd name="connsiteX14" fmla="*/ 373307 w 2193768"/>
                <a:gd name="connsiteY14" fmla="*/ 1600272 h 2531351"/>
                <a:gd name="connsiteX15" fmla="*/ 338370 w 2193768"/>
                <a:gd name="connsiteY15" fmla="*/ 1704796 h 2531351"/>
                <a:gd name="connsiteX16" fmla="*/ 477471 w 2193768"/>
                <a:gd name="connsiteY16" fmla="*/ 1737792 h 2531351"/>
                <a:gd name="connsiteX17" fmla="*/ 507592 w 2193768"/>
                <a:gd name="connsiteY17" fmla="*/ 1728231 h 2531351"/>
                <a:gd name="connsiteX18" fmla="*/ 747837 w 2193768"/>
                <a:gd name="connsiteY18" fmla="*/ 1465197 h 2531351"/>
                <a:gd name="connsiteX19" fmla="*/ 1440108 w 2193768"/>
                <a:gd name="connsiteY19" fmla="*/ 1463904 h 2531351"/>
                <a:gd name="connsiteX20" fmla="*/ 1684523 w 2193768"/>
                <a:gd name="connsiteY20" fmla="*/ 1725284 h 2531351"/>
                <a:gd name="connsiteX21" fmla="*/ 1720466 w 2193768"/>
                <a:gd name="connsiteY21" fmla="*/ 1736355 h 2531351"/>
                <a:gd name="connsiteX22" fmla="*/ 1841092 w 2193768"/>
                <a:gd name="connsiteY22" fmla="*/ 1706378 h 2531351"/>
                <a:gd name="connsiteX23" fmla="*/ 1851228 w 2193768"/>
                <a:gd name="connsiteY23" fmla="*/ 1692504 h 2531351"/>
                <a:gd name="connsiteX24" fmla="*/ 1815284 w 2193768"/>
                <a:gd name="connsiteY24" fmla="*/ 1565121 h 2531351"/>
                <a:gd name="connsiteX25" fmla="*/ 1788687 w 2193768"/>
                <a:gd name="connsiteY25" fmla="*/ 1544417 h 2531351"/>
                <a:gd name="connsiteX26" fmla="*/ 1595095 w 2193768"/>
                <a:gd name="connsiteY26" fmla="*/ 1512283 h 2531351"/>
                <a:gd name="connsiteX27" fmla="*/ 1440108 w 2193768"/>
                <a:gd name="connsiteY27" fmla="*/ 1463904 h 2531351"/>
                <a:gd name="connsiteX28" fmla="*/ 1099508 w 2193768"/>
                <a:gd name="connsiteY28" fmla="*/ 1380155 h 2531351"/>
                <a:gd name="connsiteX29" fmla="*/ 1118702 w 2193768"/>
                <a:gd name="connsiteY29" fmla="*/ 1481803 h 2531351"/>
                <a:gd name="connsiteX30" fmla="*/ 1273905 w 2193768"/>
                <a:gd name="connsiteY30" fmla="*/ 1881710 h 2531351"/>
                <a:gd name="connsiteX31" fmla="*/ 1325951 w 2193768"/>
                <a:gd name="connsiteY31" fmla="*/ 1949212 h 2531351"/>
                <a:gd name="connsiteX32" fmla="*/ 1351543 w 2193768"/>
                <a:gd name="connsiteY32" fmla="*/ 1953669 h 2531351"/>
                <a:gd name="connsiteX33" fmla="*/ 1396688 w 2193768"/>
                <a:gd name="connsiteY33" fmla="*/ 1937638 h 2531351"/>
                <a:gd name="connsiteX34" fmla="*/ 1418901 w 2193768"/>
                <a:gd name="connsiteY34" fmla="*/ 1936128 h 2531351"/>
                <a:gd name="connsiteX35" fmla="*/ 1413581 w 2193768"/>
                <a:gd name="connsiteY35" fmla="*/ 1960426 h 2531351"/>
                <a:gd name="connsiteX36" fmla="*/ 1345145 w 2193768"/>
                <a:gd name="connsiteY36" fmla="*/ 2068256 h 2531351"/>
                <a:gd name="connsiteX37" fmla="*/ 1211651 w 2193768"/>
                <a:gd name="connsiteY37" fmla="*/ 2299300 h 2531351"/>
                <a:gd name="connsiteX38" fmla="*/ 1098142 w 2193768"/>
                <a:gd name="connsiteY38" fmla="*/ 2531351 h 2531351"/>
                <a:gd name="connsiteX39" fmla="*/ 1035816 w 2193768"/>
                <a:gd name="connsiteY39" fmla="*/ 2405765 h 2531351"/>
                <a:gd name="connsiteX40" fmla="*/ 914471 w 2193768"/>
                <a:gd name="connsiteY40" fmla="*/ 2177093 h 2531351"/>
                <a:gd name="connsiteX41" fmla="*/ 772495 w 2193768"/>
                <a:gd name="connsiteY41" fmla="*/ 1948277 h 2531351"/>
                <a:gd name="connsiteX42" fmla="*/ 767966 w 2193768"/>
                <a:gd name="connsiteY42" fmla="*/ 1933181 h 2531351"/>
                <a:gd name="connsiteX43" fmla="*/ 769188 w 2193768"/>
                <a:gd name="connsiteY43" fmla="*/ 1931959 h 2531351"/>
                <a:gd name="connsiteX44" fmla="*/ 840428 w 2193768"/>
                <a:gd name="connsiteY44" fmla="*/ 1952806 h 2531351"/>
                <a:gd name="connsiteX45" fmla="*/ 870261 w 2193768"/>
                <a:gd name="connsiteY45" fmla="*/ 1946911 h 2531351"/>
                <a:gd name="connsiteX46" fmla="*/ 952428 w 2193768"/>
                <a:gd name="connsiteY46" fmla="*/ 1829089 h 2531351"/>
                <a:gd name="connsiteX47" fmla="*/ 1073341 w 2193768"/>
                <a:gd name="connsiteY47" fmla="*/ 1494528 h 2531351"/>
                <a:gd name="connsiteX48" fmla="*/ 1099508 w 2193768"/>
                <a:gd name="connsiteY48" fmla="*/ 1380155 h 2531351"/>
                <a:gd name="connsiteX49" fmla="*/ 353466 w 2193768"/>
                <a:gd name="connsiteY49" fmla="*/ 1306974 h 2531351"/>
                <a:gd name="connsiteX50" fmla="*/ 371366 w 2193768"/>
                <a:gd name="connsiteY50" fmla="*/ 1374045 h 2531351"/>
                <a:gd name="connsiteX51" fmla="*/ 408244 w 2193768"/>
                <a:gd name="connsiteY51" fmla="*/ 1412935 h 2531351"/>
                <a:gd name="connsiteX52" fmla="*/ 683930 w 2193768"/>
                <a:gd name="connsiteY52" fmla="*/ 1408335 h 2531351"/>
                <a:gd name="connsiteX53" fmla="*/ 965727 w 2193768"/>
                <a:gd name="connsiteY53" fmla="*/ 1331847 h 2531351"/>
                <a:gd name="connsiteX54" fmla="*/ 978953 w 2193768"/>
                <a:gd name="connsiteY54" fmla="*/ 1329978 h 2531351"/>
                <a:gd name="connsiteX55" fmla="*/ 984489 w 2193768"/>
                <a:gd name="connsiteY55" fmla="*/ 1335442 h 2531351"/>
                <a:gd name="connsiteX56" fmla="*/ 825116 w 2193768"/>
                <a:gd name="connsiteY56" fmla="*/ 1486404 h 2531351"/>
                <a:gd name="connsiteX57" fmla="*/ 629009 w 2193768"/>
                <a:gd name="connsiteY57" fmla="*/ 1776180 h 2531351"/>
                <a:gd name="connsiteX58" fmla="*/ 643817 w 2193768"/>
                <a:gd name="connsiteY58" fmla="*/ 1843034 h 2531351"/>
                <a:gd name="connsiteX59" fmla="*/ 686949 w 2193768"/>
                <a:gd name="connsiteY59" fmla="*/ 1890408 h 2531351"/>
                <a:gd name="connsiteX60" fmla="*/ 11213 w 2193768"/>
                <a:gd name="connsiteY60" fmla="*/ 1895296 h 2531351"/>
                <a:gd name="connsiteX61" fmla="*/ 9920 w 2193768"/>
                <a:gd name="connsiteY61" fmla="*/ 1893714 h 2531351"/>
                <a:gd name="connsiteX62" fmla="*/ 64913 w 2193768"/>
                <a:gd name="connsiteY62" fmla="*/ 1806660 h 2531351"/>
                <a:gd name="connsiteX63" fmla="*/ 282874 w 2193768"/>
                <a:gd name="connsiteY63" fmla="*/ 1443559 h 2531351"/>
                <a:gd name="connsiteX64" fmla="*/ 353466 w 2193768"/>
                <a:gd name="connsiteY64" fmla="*/ 1306974 h 2531351"/>
                <a:gd name="connsiteX65" fmla="*/ 1840877 w 2193768"/>
                <a:gd name="connsiteY65" fmla="*/ 1306615 h 2531351"/>
                <a:gd name="connsiteX66" fmla="*/ 2193122 w 2193768"/>
                <a:gd name="connsiteY66" fmla="*/ 1897166 h 2531351"/>
                <a:gd name="connsiteX67" fmla="*/ 1502649 w 2193768"/>
                <a:gd name="connsiteY67" fmla="*/ 1885592 h 2531351"/>
                <a:gd name="connsiteX68" fmla="*/ 1562746 w 2193768"/>
                <a:gd name="connsiteY68" fmla="*/ 1832036 h 2531351"/>
                <a:gd name="connsiteX69" fmla="*/ 1572810 w 2193768"/>
                <a:gd name="connsiteY69" fmla="*/ 1797818 h 2531351"/>
                <a:gd name="connsiteX70" fmla="*/ 1445499 w 2193768"/>
                <a:gd name="connsiteY70" fmla="*/ 1573747 h 2531351"/>
                <a:gd name="connsiteX71" fmla="*/ 1278434 w 2193768"/>
                <a:gd name="connsiteY71" fmla="*/ 1396187 h 2531351"/>
                <a:gd name="connsiteX72" fmla="*/ 1223297 w 2193768"/>
                <a:gd name="connsiteY72" fmla="*/ 1350035 h 2531351"/>
                <a:gd name="connsiteX73" fmla="*/ 1203528 w 2193768"/>
                <a:gd name="connsiteY73" fmla="*/ 1325738 h 2531351"/>
                <a:gd name="connsiteX74" fmla="*/ 1204894 w 2193768"/>
                <a:gd name="connsiteY74" fmla="*/ 1324156 h 2531351"/>
                <a:gd name="connsiteX75" fmla="*/ 1504662 w 2193768"/>
                <a:gd name="connsiteY75" fmla="*/ 1407473 h 2531351"/>
                <a:gd name="connsiteX76" fmla="*/ 1799398 w 2193768"/>
                <a:gd name="connsiteY76" fmla="*/ 1410133 h 2531351"/>
                <a:gd name="connsiteX77" fmla="*/ 1818808 w 2193768"/>
                <a:gd name="connsiteY77" fmla="*/ 1391586 h 2531351"/>
                <a:gd name="connsiteX78" fmla="*/ 1840877 w 2193768"/>
                <a:gd name="connsiteY78" fmla="*/ 1306615 h 2531351"/>
                <a:gd name="connsiteX79" fmla="*/ 902825 w 2193768"/>
                <a:gd name="connsiteY79" fmla="*/ 934097 h 2531351"/>
                <a:gd name="connsiteX80" fmla="*/ 1028267 w 2193768"/>
                <a:gd name="connsiteY80" fmla="*/ 988732 h 2531351"/>
                <a:gd name="connsiteX81" fmla="*/ 1039050 w 2193768"/>
                <a:gd name="connsiteY81" fmla="*/ 1005409 h 2531351"/>
                <a:gd name="connsiteX82" fmla="*/ 1092103 w 2193768"/>
                <a:gd name="connsiteY82" fmla="*/ 1227755 h 2531351"/>
                <a:gd name="connsiteX83" fmla="*/ 1100873 w 2193768"/>
                <a:gd name="connsiteY83" fmla="*/ 1239976 h 2531351"/>
                <a:gd name="connsiteX84" fmla="*/ 1145587 w 2193768"/>
                <a:gd name="connsiteY84" fmla="*/ 1022087 h 2531351"/>
                <a:gd name="connsiteX85" fmla="*/ 1185412 w 2193768"/>
                <a:gd name="connsiteY85" fmla="*/ 973707 h 2531351"/>
                <a:gd name="connsiteX86" fmla="*/ 1273977 w 2193768"/>
                <a:gd name="connsiteY86" fmla="*/ 936685 h 2531351"/>
                <a:gd name="connsiteX87" fmla="*/ 1291733 w 2193768"/>
                <a:gd name="connsiteY87" fmla="*/ 948043 h 2531351"/>
                <a:gd name="connsiteX88" fmla="*/ 1301293 w 2193768"/>
                <a:gd name="connsiteY88" fmla="*/ 1048685 h 2531351"/>
                <a:gd name="connsiteX89" fmla="*/ 1285335 w 2193768"/>
                <a:gd name="connsiteY89" fmla="*/ 1096418 h 2531351"/>
                <a:gd name="connsiteX90" fmla="*/ 1173263 w 2193768"/>
                <a:gd name="connsiteY90" fmla="*/ 1203242 h 2531351"/>
                <a:gd name="connsiteX91" fmla="*/ 1128765 w 2193768"/>
                <a:gd name="connsiteY91" fmla="*/ 1247812 h 2531351"/>
                <a:gd name="connsiteX92" fmla="*/ 1122439 w 2193768"/>
                <a:gd name="connsiteY92" fmla="*/ 1250543 h 2531351"/>
                <a:gd name="connsiteX93" fmla="*/ 1124596 w 2193768"/>
                <a:gd name="connsiteY93" fmla="*/ 1253203 h 2531351"/>
                <a:gd name="connsiteX94" fmla="*/ 1129628 w 2193768"/>
                <a:gd name="connsiteY94" fmla="*/ 1249537 h 2531351"/>
                <a:gd name="connsiteX95" fmla="*/ 1263840 w 2193768"/>
                <a:gd name="connsiteY95" fmla="*/ 1205758 h 2531351"/>
                <a:gd name="connsiteX96" fmla="*/ 1353483 w 2193768"/>
                <a:gd name="connsiteY96" fmla="*/ 1180526 h 2531351"/>
                <a:gd name="connsiteX97" fmla="*/ 1378931 w 2193768"/>
                <a:gd name="connsiteY97" fmla="*/ 1184192 h 2531351"/>
                <a:gd name="connsiteX98" fmla="*/ 1483814 w 2193768"/>
                <a:gd name="connsiteY98" fmla="*/ 1264130 h 2531351"/>
                <a:gd name="connsiteX99" fmla="*/ 1379578 w 2193768"/>
                <a:gd name="connsiteY99" fmla="*/ 1336735 h 2531351"/>
                <a:gd name="connsiteX100" fmla="*/ 1342413 w 2193768"/>
                <a:gd name="connsiteY100" fmla="*/ 1342846 h 2531351"/>
                <a:gd name="connsiteX101" fmla="*/ 1116257 w 2193768"/>
                <a:gd name="connsiteY101" fmla="*/ 1279513 h 2531351"/>
                <a:gd name="connsiteX102" fmla="*/ 1168806 w 2193768"/>
                <a:gd name="connsiteY102" fmla="*/ 1323724 h 2531351"/>
                <a:gd name="connsiteX103" fmla="*/ 1283250 w 2193768"/>
                <a:gd name="connsiteY103" fmla="*/ 1427097 h 2531351"/>
                <a:gd name="connsiteX104" fmla="*/ 1304816 w 2193768"/>
                <a:gd name="connsiteY104" fmla="*/ 1491364 h 2531351"/>
                <a:gd name="connsiteX105" fmla="*/ 1296621 w 2193768"/>
                <a:gd name="connsiteY105" fmla="*/ 1559944 h 2531351"/>
                <a:gd name="connsiteX106" fmla="*/ 1288498 w 2193768"/>
                <a:gd name="connsiteY106" fmla="*/ 1595887 h 2531351"/>
                <a:gd name="connsiteX107" fmla="*/ 1169094 w 2193768"/>
                <a:gd name="connsiteY107" fmla="*/ 1540247 h 2531351"/>
                <a:gd name="connsiteX108" fmla="*/ 1150907 w 2193768"/>
                <a:gd name="connsiteY108" fmla="*/ 1512571 h 2531351"/>
                <a:gd name="connsiteX109" fmla="*/ 1101807 w 2193768"/>
                <a:gd name="connsiteY109" fmla="*/ 1297342 h 2531351"/>
                <a:gd name="connsiteX110" fmla="*/ 1094619 w 2193768"/>
                <a:gd name="connsiteY110" fmla="*/ 1281742 h 2531351"/>
                <a:gd name="connsiteX111" fmla="*/ 1049546 w 2193768"/>
                <a:gd name="connsiteY111" fmla="*/ 1508042 h 2531351"/>
                <a:gd name="connsiteX112" fmla="*/ 1009793 w 2193768"/>
                <a:gd name="connsiteY112" fmla="*/ 1556493 h 2531351"/>
                <a:gd name="connsiteX113" fmla="*/ 921228 w 2193768"/>
                <a:gd name="connsiteY113" fmla="*/ 1593515 h 2531351"/>
                <a:gd name="connsiteX114" fmla="*/ 903328 w 2193768"/>
                <a:gd name="connsiteY114" fmla="*/ 1582373 h 2531351"/>
                <a:gd name="connsiteX115" fmla="*/ 893767 w 2193768"/>
                <a:gd name="connsiteY115" fmla="*/ 1481731 h 2531351"/>
                <a:gd name="connsiteX116" fmla="*/ 909510 w 2193768"/>
                <a:gd name="connsiteY116" fmla="*/ 1433783 h 2531351"/>
                <a:gd name="connsiteX117" fmla="*/ 1052709 w 2193768"/>
                <a:gd name="connsiteY117" fmla="*/ 1301727 h 2531351"/>
                <a:gd name="connsiteX118" fmla="*/ 1066296 w 2193768"/>
                <a:gd name="connsiteY118" fmla="*/ 1282533 h 2531351"/>
                <a:gd name="connsiteX119" fmla="*/ 1072622 w 2193768"/>
                <a:gd name="connsiteY119" fmla="*/ 1279801 h 2531351"/>
                <a:gd name="connsiteX120" fmla="*/ 1070465 w 2193768"/>
                <a:gd name="connsiteY120" fmla="*/ 1277141 h 2531351"/>
                <a:gd name="connsiteX121" fmla="*/ 1065001 w 2193768"/>
                <a:gd name="connsiteY121" fmla="*/ 1280951 h 2531351"/>
                <a:gd name="connsiteX122" fmla="*/ 974065 w 2193768"/>
                <a:gd name="connsiteY122" fmla="*/ 1310856 h 2531351"/>
                <a:gd name="connsiteX123" fmla="*/ 843734 w 2193768"/>
                <a:gd name="connsiteY123" fmla="*/ 1349028 h 2531351"/>
                <a:gd name="connsiteX124" fmla="*/ 815842 w 2193768"/>
                <a:gd name="connsiteY124" fmla="*/ 1346297 h 2531351"/>
                <a:gd name="connsiteX125" fmla="*/ 710528 w 2193768"/>
                <a:gd name="connsiteY125" fmla="*/ 1266071 h 2531351"/>
                <a:gd name="connsiteX126" fmla="*/ 823534 w 2193768"/>
                <a:gd name="connsiteY126" fmla="*/ 1187714 h 2531351"/>
                <a:gd name="connsiteX127" fmla="*/ 849341 w 2193768"/>
                <a:gd name="connsiteY127" fmla="*/ 1186708 h 2531351"/>
                <a:gd name="connsiteX128" fmla="*/ 1068309 w 2193768"/>
                <a:gd name="connsiteY128" fmla="*/ 1253131 h 2531351"/>
                <a:gd name="connsiteX129" fmla="*/ 1083261 w 2193768"/>
                <a:gd name="connsiteY129" fmla="*/ 1253131 h 2531351"/>
                <a:gd name="connsiteX130" fmla="*/ 944735 w 2193768"/>
                <a:gd name="connsiteY130" fmla="*/ 1133799 h 2531351"/>
                <a:gd name="connsiteX131" fmla="*/ 902321 w 2193768"/>
                <a:gd name="connsiteY131" fmla="*/ 1094118 h 2531351"/>
                <a:gd name="connsiteX132" fmla="*/ 887944 w 2193768"/>
                <a:gd name="connsiteY132" fmla="*/ 1063494 h 2531351"/>
                <a:gd name="connsiteX133" fmla="*/ 902825 w 2193768"/>
                <a:gd name="connsiteY133" fmla="*/ 934097 h 2531351"/>
                <a:gd name="connsiteX134" fmla="*/ 493799 w 2193768"/>
                <a:gd name="connsiteY134" fmla="*/ 790890 h 2531351"/>
                <a:gd name="connsiteX135" fmla="*/ 473805 w 2193768"/>
                <a:gd name="connsiteY135" fmla="*/ 794349 h 2531351"/>
                <a:gd name="connsiteX136" fmla="*/ 353108 w 2193768"/>
                <a:gd name="connsiteY136" fmla="*/ 824327 h 2531351"/>
                <a:gd name="connsiteX137" fmla="*/ 342397 w 2193768"/>
                <a:gd name="connsiteY137" fmla="*/ 835756 h 2531351"/>
                <a:gd name="connsiteX138" fmla="*/ 381647 w 2193768"/>
                <a:gd name="connsiteY138" fmla="*/ 973420 h 2531351"/>
                <a:gd name="connsiteX139" fmla="*/ 401128 w 2193768"/>
                <a:gd name="connsiteY139" fmla="*/ 985640 h 2531351"/>
                <a:gd name="connsiteX140" fmla="*/ 592490 w 2193768"/>
                <a:gd name="connsiteY140" fmla="*/ 1015689 h 2531351"/>
                <a:gd name="connsiteX141" fmla="*/ 755314 w 2193768"/>
                <a:gd name="connsiteY141" fmla="*/ 1067951 h 2531351"/>
                <a:gd name="connsiteX142" fmla="*/ 509749 w 2193768"/>
                <a:gd name="connsiteY142" fmla="*/ 805061 h 2531351"/>
                <a:gd name="connsiteX143" fmla="*/ 493799 w 2193768"/>
                <a:gd name="connsiteY143" fmla="*/ 790890 h 2531351"/>
                <a:gd name="connsiteX144" fmla="*/ 1700212 w 2193768"/>
                <a:gd name="connsiteY144" fmla="*/ 789524 h 2531351"/>
                <a:gd name="connsiteX145" fmla="*/ 1688477 w 2193768"/>
                <a:gd name="connsiteY145" fmla="*/ 799526 h 2531351"/>
                <a:gd name="connsiteX146" fmla="*/ 1445427 w 2193768"/>
                <a:gd name="connsiteY146" fmla="*/ 1064500 h 2531351"/>
                <a:gd name="connsiteX147" fmla="*/ 1800044 w 2193768"/>
                <a:gd name="connsiteY147" fmla="*/ 985425 h 2531351"/>
                <a:gd name="connsiteX148" fmla="*/ 1813272 w 2193768"/>
                <a:gd name="connsiteY148" fmla="*/ 969250 h 2531351"/>
                <a:gd name="connsiteX149" fmla="*/ 1851587 w 2193768"/>
                <a:gd name="connsiteY149" fmla="*/ 836835 h 2531351"/>
                <a:gd name="connsiteX150" fmla="*/ 1842745 w 2193768"/>
                <a:gd name="connsiteY150" fmla="*/ 824039 h 2531351"/>
                <a:gd name="connsiteX151" fmla="*/ 1714428 w 2193768"/>
                <a:gd name="connsiteY151" fmla="*/ 791978 h 2531351"/>
                <a:gd name="connsiteX152" fmla="*/ 1700212 w 2193768"/>
                <a:gd name="connsiteY152" fmla="*/ 789524 h 2531351"/>
                <a:gd name="connsiteX153" fmla="*/ 2193768 w 2193768"/>
                <a:gd name="connsiteY153" fmla="*/ 632029 h 2531351"/>
                <a:gd name="connsiteX154" fmla="*/ 1839510 w 2193768"/>
                <a:gd name="connsiteY154" fmla="*/ 1227539 h 2531351"/>
                <a:gd name="connsiteX155" fmla="*/ 1823479 w 2193768"/>
                <a:gd name="connsiteY155" fmla="*/ 1161188 h 2531351"/>
                <a:gd name="connsiteX156" fmla="*/ 1774812 w 2193768"/>
                <a:gd name="connsiteY156" fmla="*/ 1114821 h 2531351"/>
                <a:gd name="connsiteX157" fmla="*/ 1345432 w 2193768"/>
                <a:gd name="connsiteY157" fmla="*/ 1159966 h 2531351"/>
                <a:gd name="connsiteX158" fmla="*/ 1199502 w 2193768"/>
                <a:gd name="connsiteY158" fmla="*/ 1210718 h 2531351"/>
                <a:gd name="connsiteX159" fmla="*/ 1187425 w 2193768"/>
                <a:gd name="connsiteY159" fmla="*/ 1209280 h 2531351"/>
                <a:gd name="connsiteX160" fmla="*/ 1367142 w 2193768"/>
                <a:gd name="connsiteY160" fmla="*/ 1045810 h 2531351"/>
                <a:gd name="connsiteX161" fmla="*/ 1571301 w 2193768"/>
                <a:gd name="connsiteY161" fmla="*/ 736049 h 2531351"/>
                <a:gd name="connsiteX162" fmla="*/ 1560015 w 2193768"/>
                <a:gd name="connsiteY162" fmla="*/ 694786 h 2531351"/>
                <a:gd name="connsiteX163" fmla="*/ 1499917 w 2193768"/>
                <a:gd name="connsiteY163" fmla="*/ 640296 h 2531351"/>
                <a:gd name="connsiteX164" fmla="*/ 2193768 w 2193768"/>
                <a:gd name="connsiteY164" fmla="*/ 632029 h 2531351"/>
                <a:gd name="connsiteX165" fmla="*/ 0 w 2193768"/>
                <a:gd name="connsiteY165" fmla="*/ 631957 h 2531351"/>
                <a:gd name="connsiteX166" fmla="*/ 693564 w 2193768"/>
                <a:gd name="connsiteY166" fmla="*/ 640224 h 2531351"/>
                <a:gd name="connsiteX167" fmla="*/ 634329 w 2193768"/>
                <a:gd name="connsiteY167" fmla="*/ 694571 h 2531351"/>
                <a:gd name="connsiteX168" fmla="*/ 621173 w 2193768"/>
                <a:gd name="connsiteY168" fmla="*/ 733246 h 2531351"/>
                <a:gd name="connsiteX169" fmla="*/ 676239 w 2193768"/>
                <a:gd name="connsiteY169" fmla="*/ 851859 h 2531351"/>
                <a:gd name="connsiteX170" fmla="*/ 919359 w 2193768"/>
                <a:gd name="connsiteY170" fmla="*/ 1138400 h 2531351"/>
                <a:gd name="connsiteX171" fmla="*/ 990600 w 2193768"/>
                <a:gd name="connsiteY171" fmla="*/ 1204895 h 2531351"/>
                <a:gd name="connsiteX172" fmla="*/ 989234 w 2193768"/>
                <a:gd name="connsiteY172" fmla="*/ 1206477 h 2531351"/>
                <a:gd name="connsiteX173" fmla="*/ 687310 w 2193768"/>
                <a:gd name="connsiteY173" fmla="*/ 1122513 h 2531351"/>
                <a:gd name="connsiteX174" fmla="*/ 398037 w 2193768"/>
                <a:gd name="connsiteY174" fmla="*/ 1119781 h 2531351"/>
                <a:gd name="connsiteX175" fmla="*/ 374530 w 2193768"/>
                <a:gd name="connsiteY175" fmla="*/ 1143648 h 2531351"/>
                <a:gd name="connsiteX176" fmla="*/ 352964 w 2193768"/>
                <a:gd name="connsiteY176" fmla="*/ 1223154 h 2531351"/>
                <a:gd name="connsiteX177" fmla="*/ 0 w 2193768"/>
                <a:gd name="connsiteY177" fmla="*/ 631957 h 2531351"/>
                <a:gd name="connsiteX178" fmla="*/ 1094260 w 2193768"/>
                <a:gd name="connsiteY178" fmla="*/ 391137 h 2531351"/>
                <a:gd name="connsiteX179" fmla="*/ 995127 w 2193768"/>
                <a:gd name="connsiteY179" fmla="*/ 493575 h 2531351"/>
                <a:gd name="connsiteX180" fmla="*/ 992037 w 2193768"/>
                <a:gd name="connsiteY180" fmla="*/ 523193 h 2531351"/>
                <a:gd name="connsiteX181" fmla="*/ 1093684 w 2193768"/>
                <a:gd name="connsiteY181" fmla="*/ 865374 h 2531351"/>
                <a:gd name="connsiteX182" fmla="*/ 1104036 w 2193768"/>
                <a:gd name="connsiteY182" fmla="*/ 830796 h 2531351"/>
                <a:gd name="connsiteX183" fmla="*/ 1204678 w 2193768"/>
                <a:gd name="connsiteY183" fmla="*/ 517729 h 2531351"/>
                <a:gd name="connsiteX184" fmla="*/ 1201874 w 2193768"/>
                <a:gd name="connsiteY184" fmla="*/ 497098 h 2531351"/>
                <a:gd name="connsiteX185" fmla="*/ 1124452 w 2193768"/>
                <a:gd name="connsiteY185" fmla="*/ 424708 h 2531351"/>
                <a:gd name="connsiteX186" fmla="*/ 1094260 w 2193768"/>
                <a:gd name="connsiteY186" fmla="*/ 391137 h 2531351"/>
                <a:gd name="connsiteX187" fmla="*/ 1095841 w 2193768"/>
                <a:gd name="connsiteY187" fmla="*/ 0 h 2531351"/>
                <a:gd name="connsiteX188" fmla="*/ 1144293 w 2193768"/>
                <a:gd name="connsiteY188" fmla="*/ 98989 h 2531351"/>
                <a:gd name="connsiteX189" fmla="*/ 1316821 w 2193768"/>
                <a:gd name="connsiteY189" fmla="*/ 418382 h 2531351"/>
                <a:gd name="connsiteX190" fmla="*/ 1419619 w 2193768"/>
                <a:gd name="connsiteY190" fmla="*/ 580486 h 2531351"/>
                <a:gd name="connsiteX191" fmla="*/ 1425514 w 2193768"/>
                <a:gd name="connsiteY191" fmla="*/ 597883 h 2531351"/>
                <a:gd name="connsiteX192" fmla="*/ 1424939 w 2193768"/>
                <a:gd name="connsiteY192" fmla="*/ 598674 h 2531351"/>
                <a:gd name="connsiteX193" fmla="*/ 1351183 w 2193768"/>
                <a:gd name="connsiteY193" fmla="*/ 577108 h 2531351"/>
                <a:gd name="connsiteX194" fmla="*/ 1325735 w 2193768"/>
                <a:gd name="connsiteY194" fmla="*/ 582140 h 2531351"/>
                <a:gd name="connsiteX195" fmla="*/ 1244215 w 2193768"/>
                <a:gd name="connsiteY195" fmla="*/ 697159 h 2531351"/>
                <a:gd name="connsiteX196" fmla="*/ 1107630 w 2193768"/>
                <a:gd name="connsiteY196" fmla="*/ 1106914 h 2531351"/>
                <a:gd name="connsiteX197" fmla="*/ 1095122 w 2193768"/>
                <a:gd name="connsiteY197" fmla="*/ 1150620 h 2531351"/>
                <a:gd name="connsiteX198" fmla="*/ 1075784 w 2193768"/>
                <a:gd name="connsiteY198" fmla="*/ 1057168 h 2531351"/>
                <a:gd name="connsiteX199" fmla="*/ 992252 w 2193768"/>
                <a:gd name="connsiteY199" fmla="*/ 782704 h 2531351"/>
                <a:gd name="connsiteX200" fmla="*/ 892617 w 2193768"/>
                <a:gd name="connsiteY200" fmla="*/ 610176 h 2531351"/>
                <a:gd name="connsiteX201" fmla="*/ 877233 w 2193768"/>
                <a:gd name="connsiteY201" fmla="*/ 591773 h 2531351"/>
                <a:gd name="connsiteX202" fmla="*/ 832304 w 2193768"/>
                <a:gd name="connsiteY202" fmla="*/ 581637 h 2531351"/>
                <a:gd name="connsiteX203" fmla="*/ 757973 w 2193768"/>
                <a:gd name="connsiteY203" fmla="*/ 603203 h 2531351"/>
                <a:gd name="connsiteX204" fmla="*/ 1095841 w 2193768"/>
                <a:gd name="connsiteY204" fmla="*/ 0 h 253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</a:cxnLst>
              <a:rect l="l" t="t" r="r" b="b"/>
              <a:pathLst>
                <a:path w="2193768" h="2531351">
                  <a:moveTo>
                    <a:pt x="1098070" y="1666697"/>
                  </a:moveTo>
                  <a:cubicBezTo>
                    <a:pt x="1090090" y="1706594"/>
                    <a:pt x="1080817" y="1744909"/>
                    <a:pt x="1071904" y="1783225"/>
                  </a:cubicBezTo>
                  <a:cubicBezTo>
                    <a:pt x="1053141" y="1860927"/>
                    <a:pt x="1026256" y="1936444"/>
                    <a:pt x="991678" y="2008518"/>
                  </a:cubicBezTo>
                  <a:cubicBezTo>
                    <a:pt x="986286" y="2020020"/>
                    <a:pt x="983914" y="2026274"/>
                    <a:pt x="997285" y="2036626"/>
                  </a:cubicBezTo>
                  <a:cubicBezTo>
                    <a:pt x="1029418" y="2061499"/>
                    <a:pt x="1060545" y="2088600"/>
                    <a:pt x="1082327" y="2123752"/>
                  </a:cubicBezTo>
                  <a:cubicBezTo>
                    <a:pt x="1093182" y="2141221"/>
                    <a:pt x="1101593" y="2140430"/>
                    <a:pt x="1111513" y="2124256"/>
                  </a:cubicBezTo>
                  <a:cubicBezTo>
                    <a:pt x="1132720" y="2089535"/>
                    <a:pt x="1162409" y="2062577"/>
                    <a:pt x="1194255" y="2038639"/>
                  </a:cubicBezTo>
                  <a:cubicBezTo>
                    <a:pt x="1208632" y="2027999"/>
                    <a:pt x="1209063" y="2021817"/>
                    <a:pt x="1202306" y="2006936"/>
                  </a:cubicBezTo>
                  <a:cubicBezTo>
                    <a:pt x="1162625" y="1919522"/>
                    <a:pt x="1127544" y="1830454"/>
                    <a:pt x="1112735" y="1734701"/>
                  </a:cubicBezTo>
                  <a:cubicBezTo>
                    <a:pt x="1108925" y="1711841"/>
                    <a:pt x="1102958" y="1689341"/>
                    <a:pt x="1098070" y="1666697"/>
                  </a:cubicBezTo>
                  <a:close/>
                  <a:moveTo>
                    <a:pt x="747765" y="1464838"/>
                  </a:moveTo>
                  <a:lnTo>
                    <a:pt x="702693" y="1479934"/>
                  </a:lnTo>
                  <a:cubicBezTo>
                    <a:pt x="616429" y="1509120"/>
                    <a:pt x="530165" y="1532987"/>
                    <a:pt x="438724" y="1540607"/>
                  </a:cubicBezTo>
                  <a:cubicBezTo>
                    <a:pt x="421400" y="1542044"/>
                    <a:pt x="399977" y="1537659"/>
                    <a:pt x="386894" y="1547795"/>
                  </a:cubicBezTo>
                  <a:cubicBezTo>
                    <a:pt x="372157" y="1559081"/>
                    <a:pt x="376471" y="1582301"/>
                    <a:pt x="373307" y="1600272"/>
                  </a:cubicBezTo>
                  <a:cubicBezTo>
                    <a:pt x="366909" y="1636216"/>
                    <a:pt x="350232" y="1668709"/>
                    <a:pt x="338370" y="1704796"/>
                  </a:cubicBezTo>
                  <a:cubicBezTo>
                    <a:pt x="386463" y="1706284"/>
                    <a:pt x="433836" y="1717506"/>
                    <a:pt x="477471" y="1737792"/>
                  </a:cubicBezTo>
                  <a:cubicBezTo>
                    <a:pt x="490986" y="1744118"/>
                    <a:pt x="499037" y="1741315"/>
                    <a:pt x="507592" y="1728231"/>
                  </a:cubicBezTo>
                  <a:cubicBezTo>
                    <a:pt x="572290" y="1626799"/>
                    <a:pt x="658339" y="1544848"/>
                    <a:pt x="747837" y="1465197"/>
                  </a:cubicBezTo>
                  <a:close/>
                  <a:moveTo>
                    <a:pt x="1440108" y="1463904"/>
                  </a:moveTo>
                  <a:cubicBezTo>
                    <a:pt x="1534423" y="1545064"/>
                    <a:pt x="1619825" y="1625218"/>
                    <a:pt x="1684523" y="1725284"/>
                  </a:cubicBezTo>
                  <a:cubicBezTo>
                    <a:pt x="1694731" y="1741243"/>
                    <a:pt x="1704580" y="1743831"/>
                    <a:pt x="1720466" y="1736355"/>
                  </a:cubicBezTo>
                  <a:cubicBezTo>
                    <a:pt x="1758351" y="1718584"/>
                    <a:pt x="1799326" y="1708398"/>
                    <a:pt x="1841092" y="1706378"/>
                  </a:cubicBezTo>
                  <a:cubicBezTo>
                    <a:pt x="1850725" y="1705946"/>
                    <a:pt x="1857051" y="1705084"/>
                    <a:pt x="1851228" y="1692504"/>
                  </a:cubicBezTo>
                  <a:cubicBezTo>
                    <a:pt x="1832681" y="1652161"/>
                    <a:pt x="1820605" y="1609187"/>
                    <a:pt x="1815284" y="1565121"/>
                  </a:cubicBezTo>
                  <a:cubicBezTo>
                    <a:pt x="1812984" y="1547724"/>
                    <a:pt x="1804358" y="1545495"/>
                    <a:pt x="1788687" y="1544417"/>
                  </a:cubicBezTo>
                  <a:cubicBezTo>
                    <a:pt x="1723270" y="1540248"/>
                    <a:pt x="1658356" y="1529479"/>
                    <a:pt x="1595095" y="1512283"/>
                  </a:cubicBezTo>
                  <a:cubicBezTo>
                    <a:pt x="1544487" y="1498481"/>
                    <a:pt x="1494885" y="1481372"/>
                    <a:pt x="1440108" y="1463904"/>
                  </a:cubicBezTo>
                  <a:close/>
                  <a:moveTo>
                    <a:pt x="1099508" y="1380155"/>
                  </a:moveTo>
                  <a:cubicBezTo>
                    <a:pt x="1105834" y="1414014"/>
                    <a:pt x="1111225" y="1448160"/>
                    <a:pt x="1118702" y="1481803"/>
                  </a:cubicBezTo>
                  <a:cubicBezTo>
                    <a:pt x="1149829" y="1623061"/>
                    <a:pt x="1191882" y="1760221"/>
                    <a:pt x="1273905" y="1881710"/>
                  </a:cubicBezTo>
                  <a:cubicBezTo>
                    <a:pt x="1289792" y="1905217"/>
                    <a:pt x="1304817" y="1929443"/>
                    <a:pt x="1325951" y="1949212"/>
                  </a:cubicBezTo>
                  <a:cubicBezTo>
                    <a:pt x="1332133" y="1956911"/>
                    <a:pt x="1343132" y="1958816"/>
                    <a:pt x="1351543" y="1953669"/>
                  </a:cubicBezTo>
                  <a:cubicBezTo>
                    <a:pt x="1366208" y="1947299"/>
                    <a:pt x="1381304" y="1941944"/>
                    <a:pt x="1396688" y="1937638"/>
                  </a:cubicBezTo>
                  <a:cubicBezTo>
                    <a:pt x="1403876" y="1935409"/>
                    <a:pt x="1412143" y="1927933"/>
                    <a:pt x="1418901" y="1936128"/>
                  </a:cubicBezTo>
                  <a:cubicBezTo>
                    <a:pt x="1425658" y="1944323"/>
                    <a:pt x="1417895" y="1953381"/>
                    <a:pt x="1413581" y="1960426"/>
                  </a:cubicBezTo>
                  <a:cubicBezTo>
                    <a:pt x="1391224" y="1996707"/>
                    <a:pt x="1368365" y="2032651"/>
                    <a:pt x="1345145" y="2068256"/>
                  </a:cubicBezTo>
                  <a:cubicBezTo>
                    <a:pt x="1296478" y="2142875"/>
                    <a:pt x="1253633" y="2220800"/>
                    <a:pt x="1211651" y="2299300"/>
                  </a:cubicBezTo>
                  <a:cubicBezTo>
                    <a:pt x="1171826" y="2373919"/>
                    <a:pt x="1132576" y="2449040"/>
                    <a:pt x="1098142" y="2531351"/>
                  </a:cubicBezTo>
                  <a:cubicBezTo>
                    <a:pt x="1076576" y="2487356"/>
                    <a:pt x="1055010" y="2447100"/>
                    <a:pt x="1035816" y="2405765"/>
                  </a:cubicBezTo>
                  <a:cubicBezTo>
                    <a:pt x="999873" y="2327192"/>
                    <a:pt x="956741" y="2252214"/>
                    <a:pt x="914471" y="2177093"/>
                  </a:cubicBezTo>
                  <a:cubicBezTo>
                    <a:pt x="870261" y="2098880"/>
                    <a:pt x="821809" y="2023255"/>
                    <a:pt x="772495" y="1948277"/>
                  </a:cubicBezTo>
                  <a:cubicBezTo>
                    <a:pt x="770266" y="1943489"/>
                    <a:pt x="768757" y="1938407"/>
                    <a:pt x="767966" y="1933181"/>
                  </a:cubicBezTo>
                  <a:lnTo>
                    <a:pt x="769188" y="1931959"/>
                  </a:lnTo>
                  <a:cubicBezTo>
                    <a:pt x="794708" y="1932749"/>
                    <a:pt x="817568" y="1943461"/>
                    <a:pt x="840428" y="1952806"/>
                  </a:cubicBezTo>
                  <a:cubicBezTo>
                    <a:pt x="853368" y="1958125"/>
                    <a:pt x="861203" y="1957335"/>
                    <a:pt x="870261" y="1946911"/>
                  </a:cubicBezTo>
                  <a:cubicBezTo>
                    <a:pt x="901603" y="1910572"/>
                    <a:pt x="929137" y="1871085"/>
                    <a:pt x="952428" y="1829089"/>
                  </a:cubicBezTo>
                  <a:cubicBezTo>
                    <a:pt x="1011447" y="1724206"/>
                    <a:pt x="1044946" y="1610265"/>
                    <a:pt x="1073341" y="1494528"/>
                  </a:cubicBezTo>
                  <a:cubicBezTo>
                    <a:pt x="1082543" y="1457074"/>
                    <a:pt x="1087287" y="1418615"/>
                    <a:pt x="1099508" y="1380155"/>
                  </a:cubicBezTo>
                  <a:close/>
                  <a:moveTo>
                    <a:pt x="353466" y="1306974"/>
                  </a:moveTo>
                  <a:cubicBezTo>
                    <a:pt x="363962" y="1328540"/>
                    <a:pt x="367341" y="1351400"/>
                    <a:pt x="371366" y="1374045"/>
                  </a:cubicBezTo>
                  <a:cubicBezTo>
                    <a:pt x="375176" y="1395611"/>
                    <a:pt x="381359" y="1408263"/>
                    <a:pt x="408244" y="1412935"/>
                  </a:cubicBezTo>
                  <a:cubicBezTo>
                    <a:pt x="500834" y="1428967"/>
                    <a:pt x="592203" y="1422784"/>
                    <a:pt x="683930" y="1408335"/>
                  </a:cubicBezTo>
                  <a:cubicBezTo>
                    <a:pt x="780690" y="1393023"/>
                    <a:pt x="873783" y="1364556"/>
                    <a:pt x="965727" y="1331847"/>
                  </a:cubicBezTo>
                  <a:cubicBezTo>
                    <a:pt x="970040" y="1330790"/>
                    <a:pt x="974497" y="1330165"/>
                    <a:pt x="978953" y="1329978"/>
                  </a:cubicBezTo>
                  <a:lnTo>
                    <a:pt x="984489" y="1335442"/>
                  </a:lnTo>
                  <a:cubicBezTo>
                    <a:pt x="929136" y="1383318"/>
                    <a:pt x="875796" y="1433280"/>
                    <a:pt x="825116" y="1486404"/>
                  </a:cubicBezTo>
                  <a:cubicBezTo>
                    <a:pt x="743165" y="1571734"/>
                    <a:pt x="674153" y="1665762"/>
                    <a:pt x="629009" y="1776180"/>
                  </a:cubicBezTo>
                  <a:cubicBezTo>
                    <a:pt x="613121" y="1815286"/>
                    <a:pt x="613265" y="1814927"/>
                    <a:pt x="643817" y="1843034"/>
                  </a:cubicBezTo>
                  <a:cubicBezTo>
                    <a:pt x="658913" y="1856908"/>
                    <a:pt x="671565" y="1873442"/>
                    <a:pt x="686949" y="1890408"/>
                  </a:cubicBezTo>
                  <a:cubicBezTo>
                    <a:pt x="462591" y="1869489"/>
                    <a:pt x="236722" y="1880272"/>
                    <a:pt x="11213" y="1895296"/>
                  </a:cubicBezTo>
                  <a:lnTo>
                    <a:pt x="9920" y="1893714"/>
                  </a:lnTo>
                  <a:cubicBezTo>
                    <a:pt x="19768" y="1859353"/>
                    <a:pt x="45863" y="1835270"/>
                    <a:pt x="64913" y="1806660"/>
                  </a:cubicBezTo>
                  <a:cubicBezTo>
                    <a:pt x="142839" y="1688766"/>
                    <a:pt x="215875" y="1568211"/>
                    <a:pt x="282874" y="1443559"/>
                  </a:cubicBezTo>
                  <a:cubicBezTo>
                    <a:pt x="306884" y="1398846"/>
                    <a:pt x="329169" y="1353413"/>
                    <a:pt x="353466" y="1306974"/>
                  </a:cubicBezTo>
                  <a:close/>
                  <a:moveTo>
                    <a:pt x="1840877" y="1306615"/>
                  </a:moveTo>
                  <a:cubicBezTo>
                    <a:pt x="1942165" y="1512643"/>
                    <a:pt x="2059987" y="1710138"/>
                    <a:pt x="2193122" y="1897166"/>
                  </a:cubicBezTo>
                  <a:cubicBezTo>
                    <a:pt x="1959993" y="1878547"/>
                    <a:pt x="1733046" y="1869777"/>
                    <a:pt x="1502649" y="1885592"/>
                  </a:cubicBezTo>
                  <a:cubicBezTo>
                    <a:pt x="1521699" y="1866642"/>
                    <a:pt x="1541756" y="1848764"/>
                    <a:pt x="1562746" y="1832036"/>
                  </a:cubicBezTo>
                  <a:cubicBezTo>
                    <a:pt x="1577123" y="1821684"/>
                    <a:pt x="1577627" y="1811476"/>
                    <a:pt x="1572810" y="1797818"/>
                  </a:cubicBezTo>
                  <a:cubicBezTo>
                    <a:pt x="1544056" y="1715292"/>
                    <a:pt x="1497977" y="1642614"/>
                    <a:pt x="1445499" y="1573747"/>
                  </a:cubicBezTo>
                  <a:cubicBezTo>
                    <a:pt x="1395969" y="1509049"/>
                    <a:pt x="1336303" y="1453265"/>
                    <a:pt x="1278434" y="1396187"/>
                  </a:cubicBezTo>
                  <a:cubicBezTo>
                    <a:pt x="1261397" y="1379365"/>
                    <a:pt x="1241628" y="1365491"/>
                    <a:pt x="1223297" y="1350035"/>
                  </a:cubicBezTo>
                  <a:cubicBezTo>
                    <a:pt x="1215246" y="1343206"/>
                    <a:pt x="1205541" y="1337455"/>
                    <a:pt x="1203528" y="1325738"/>
                  </a:cubicBezTo>
                  <a:lnTo>
                    <a:pt x="1204894" y="1324156"/>
                  </a:lnTo>
                  <a:cubicBezTo>
                    <a:pt x="1303379" y="1357080"/>
                    <a:pt x="1401720" y="1390436"/>
                    <a:pt x="1504662" y="1407473"/>
                  </a:cubicBezTo>
                  <a:cubicBezTo>
                    <a:pt x="1602860" y="1423647"/>
                    <a:pt x="1700985" y="1429039"/>
                    <a:pt x="1799398" y="1410133"/>
                  </a:cubicBezTo>
                  <a:cubicBezTo>
                    <a:pt x="1809246" y="1408954"/>
                    <a:pt x="1817154" y="1401398"/>
                    <a:pt x="1818808" y="1391586"/>
                  </a:cubicBezTo>
                  <a:cubicBezTo>
                    <a:pt x="1825996" y="1365347"/>
                    <a:pt x="1825996" y="1337167"/>
                    <a:pt x="1840877" y="1306615"/>
                  </a:cubicBezTo>
                  <a:close/>
                  <a:moveTo>
                    <a:pt x="902825" y="934097"/>
                  </a:moveTo>
                  <a:cubicBezTo>
                    <a:pt x="949696" y="946678"/>
                    <a:pt x="985998" y="974498"/>
                    <a:pt x="1028267" y="988732"/>
                  </a:cubicBezTo>
                  <a:cubicBezTo>
                    <a:pt x="1036319" y="991463"/>
                    <a:pt x="1036894" y="998220"/>
                    <a:pt x="1039050" y="1005409"/>
                  </a:cubicBezTo>
                  <a:cubicBezTo>
                    <a:pt x="1060472" y="1078583"/>
                    <a:pt x="1078157" y="1152791"/>
                    <a:pt x="1092103" y="1227755"/>
                  </a:cubicBezTo>
                  <a:cubicBezTo>
                    <a:pt x="1093109" y="1233147"/>
                    <a:pt x="1093109" y="1238610"/>
                    <a:pt x="1100873" y="1239976"/>
                  </a:cubicBezTo>
                  <a:cubicBezTo>
                    <a:pt x="1112950" y="1166795"/>
                    <a:pt x="1127471" y="1094046"/>
                    <a:pt x="1145587" y="1022087"/>
                  </a:cubicBezTo>
                  <a:cubicBezTo>
                    <a:pt x="1151481" y="998580"/>
                    <a:pt x="1161618" y="982334"/>
                    <a:pt x="1185412" y="973707"/>
                  </a:cubicBezTo>
                  <a:cubicBezTo>
                    <a:pt x="1215461" y="962780"/>
                    <a:pt x="1244575" y="949409"/>
                    <a:pt x="1273977" y="936685"/>
                  </a:cubicBezTo>
                  <a:cubicBezTo>
                    <a:pt x="1286197" y="931438"/>
                    <a:pt x="1289576" y="933810"/>
                    <a:pt x="1291733" y="948043"/>
                  </a:cubicBezTo>
                  <a:cubicBezTo>
                    <a:pt x="1296836" y="981471"/>
                    <a:pt x="1293818" y="1015473"/>
                    <a:pt x="1301293" y="1048685"/>
                  </a:cubicBezTo>
                  <a:cubicBezTo>
                    <a:pt x="1306757" y="1066369"/>
                    <a:pt x="1300359" y="1085584"/>
                    <a:pt x="1285335" y="1096418"/>
                  </a:cubicBezTo>
                  <a:cubicBezTo>
                    <a:pt x="1244072" y="1127760"/>
                    <a:pt x="1209853" y="1166867"/>
                    <a:pt x="1173263" y="1203242"/>
                  </a:cubicBezTo>
                  <a:cubicBezTo>
                    <a:pt x="1158382" y="1217619"/>
                    <a:pt x="1135739" y="1224808"/>
                    <a:pt x="1128765" y="1247812"/>
                  </a:cubicBezTo>
                  <a:lnTo>
                    <a:pt x="1122439" y="1250543"/>
                  </a:lnTo>
                  <a:cubicBezTo>
                    <a:pt x="1123086" y="1251492"/>
                    <a:pt x="1123805" y="1252383"/>
                    <a:pt x="1124596" y="1253203"/>
                  </a:cubicBezTo>
                  <a:cubicBezTo>
                    <a:pt x="1126033" y="1252197"/>
                    <a:pt x="1127830" y="1250831"/>
                    <a:pt x="1129628" y="1249537"/>
                  </a:cubicBezTo>
                  <a:cubicBezTo>
                    <a:pt x="1174342" y="1235159"/>
                    <a:pt x="1218911" y="1219775"/>
                    <a:pt x="1263840" y="1205758"/>
                  </a:cubicBezTo>
                  <a:cubicBezTo>
                    <a:pt x="1293458" y="1196484"/>
                    <a:pt x="1323435" y="1188505"/>
                    <a:pt x="1353483" y="1180526"/>
                  </a:cubicBezTo>
                  <a:cubicBezTo>
                    <a:pt x="1362038" y="1177420"/>
                    <a:pt x="1371599" y="1178793"/>
                    <a:pt x="1378931" y="1184192"/>
                  </a:cubicBezTo>
                  <a:cubicBezTo>
                    <a:pt x="1413149" y="1210646"/>
                    <a:pt x="1447656" y="1236597"/>
                    <a:pt x="1483814" y="1264130"/>
                  </a:cubicBezTo>
                  <a:cubicBezTo>
                    <a:pt x="1447870" y="1289003"/>
                    <a:pt x="1413149" y="1312150"/>
                    <a:pt x="1379578" y="1336735"/>
                  </a:cubicBezTo>
                  <a:cubicBezTo>
                    <a:pt x="1369011" y="1344873"/>
                    <a:pt x="1355065" y="1347166"/>
                    <a:pt x="1342413" y="1342846"/>
                  </a:cubicBezTo>
                  <a:cubicBezTo>
                    <a:pt x="1266716" y="1324227"/>
                    <a:pt x="1192672" y="1299714"/>
                    <a:pt x="1116257" y="1279513"/>
                  </a:cubicBezTo>
                  <a:cubicBezTo>
                    <a:pt x="1133797" y="1293891"/>
                    <a:pt x="1151697" y="1308268"/>
                    <a:pt x="1168806" y="1323724"/>
                  </a:cubicBezTo>
                  <a:cubicBezTo>
                    <a:pt x="1207122" y="1358014"/>
                    <a:pt x="1244718" y="1393095"/>
                    <a:pt x="1283250" y="1427097"/>
                  </a:cubicBezTo>
                  <a:cubicBezTo>
                    <a:pt x="1303234" y="1444782"/>
                    <a:pt x="1310927" y="1464406"/>
                    <a:pt x="1304816" y="1491364"/>
                  </a:cubicBezTo>
                  <a:cubicBezTo>
                    <a:pt x="1300144" y="1513958"/>
                    <a:pt x="1297412" y="1536897"/>
                    <a:pt x="1296621" y="1559944"/>
                  </a:cubicBezTo>
                  <a:cubicBezTo>
                    <a:pt x="1296190" y="1572330"/>
                    <a:pt x="1293458" y="1584529"/>
                    <a:pt x="1288498" y="1595887"/>
                  </a:cubicBezTo>
                  <a:cubicBezTo>
                    <a:pt x="1246013" y="1581510"/>
                    <a:pt x="1208488" y="1558937"/>
                    <a:pt x="1169094" y="1540247"/>
                  </a:cubicBezTo>
                  <a:cubicBezTo>
                    <a:pt x="1156945" y="1534424"/>
                    <a:pt x="1153710" y="1524144"/>
                    <a:pt x="1150907" y="1512571"/>
                  </a:cubicBezTo>
                  <a:cubicBezTo>
                    <a:pt x="1133797" y="1440684"/>
                    <a:pt x="1113597" y="1370163"/>
                    <a:pt x="1101807" y="1297342"/>
                  </a:cubicBezTo>
                  <a:cubicBezTo>
                    <a:pt x="1100010" y="1291885"/>
                    <a:pt x="1097638" y="1286652"/>
                    <a:pt x="1094619" y="1281742"/>
                  </a:cubicBezTo>
                  <a:cubicBezTo>
                    <a:pt x="1082038" y="1360817"/>
                    <a:pt x="1068165" y="1434789"/>
                    <a:pt x="1049546" y="1508042"/>
                  </a:cubicBezTo>
                  <a:cubicBezTo>
                    <a:pt x="1043579" y="1531477"/>
                    <a:pt x="1033587" y="1547867"/>
                    <a:pt x="1009793" y="1556493"/>
                  </a:cubicBezTo>
                  <a:cubicBezTo>
                    <a:pt x="979816" y="1567420"/>
                    <a:pt x="950630" y="1580863"/>
                    <a:pt x="921228" y="1593515"/>
                  </a:cubicBezTo>
                  <a:cubicBezTo>
                    <a:pt x="909367" y="1598547"/>
                    <a:pt x="905413" y="1596894"/>
                    <a:pt x="903328" y="1582373"/>
                  </a:cubicBezTo>
                  <a:cubicBezTo>
                    <a:pt x="898440" y="1548873"/>
                    <a:pt x="901172" y="1514871"/>
                    <a:pt x="893767" y="1481731"/>
                  </a:cubicBezTo>
                  <a:cubicBezTo>
                    <a:pt x="889023" y="1464040"/>
                    <a:pt x="895205" y="1445241"/>
                    <a:pt x="909510" y="1433783"/>
                  </a:cubicBezTo>
                  <a:cubicBezTo>
                    <a:pt x="957963" y="1390651"/>
                    <a:pt x="1005192" y="1346009"/>
                    <a:pt x="1052709" y="1301727"/>
                  </a:cubicBezTo>
                  <a:cubicBezTo>
                    <a:pt x="1058460" y="1296407"/>
                    <a:pt x="1065649" y="1291662"/>
                    <a:pt x="1066296" y="1282533"/>
                  </a:cubicBezTo>
                  <a:lnTo>
                    <a:pt x="1072622" y="1279801"/>
                  </a:lnTo>
                  <a:cubicBezTo>
                    <a:pt x="1071975" y="1278852"/>
                    <a:pt x="1071255" y="1277961"/>
                    <a:pt x="1070465" y="1277141"/>
                  </a:cubicBezTo>
                  <a:cubicBezTo>
                    <a:pt x="1068596" y="1278291"/>
                    <a:pt x="1066799" y="1279657"/>
                    <a:pt x="1065001" y="1280951"/>
                  </a:cubicBezTo>
                  <a:cubicBezTo>
                    <a:pt x="1032868" y="1285265"/>
                    <a:pt x="1004832" y="1302158"/>
                    <a:pt x="974065" y="1310856"/>
                  </a:cubicBezTo>
                  <a:cubicBezTo>
                    <a:pt x="930933" y="1323221"/>
                    <a:pt x="887153" y="1336232"/>
                    <a:pt x="843734" y="1349028"/>
                  </a:cubicBezTo>
                  <a:cubicBezTo>
                    <a:pt x="834605" y="1353018"/>
                    <a:pt x="824038" y="1351983"/>
                    <a:pt x="815842" y="1346297"/>
                  </a:cubicBezTo>
                  <a:cubicBezTo>
                    <a:pt x="781480" y="1319986"/>
                    <a:pt x="747046" y="1293891"/>
                    <a:pt x="710528" y="1266071"/>
                  </a:cubicBezTo>
                  <a:cubicBezTo>
                    <a:pt x="749275" y="1239185"/>
                    <a:pt x="786297" y="1213234"/>
                    <a:pt x="823534" y="1187714"/>
                  </a:cubicBezTo>
                  <a:cubicBezTo>
                    <a:pt x="831513" y="1182251"/>
                    <a:pt x="840427" y="1184335"/>
                    <a:pt x="849341" y="1186708"/>
                  </a:cubicBezTo>
                  <a:cubicBezTo>
                    <a:pt x="923169" y="1206189"/>
                    <a:pt x="996637" y="1226605"/>
                    <a:pt x="1068309" y="1253131"/>
                  </a:cubicBezTo>
                  <a:cubicBezTo>
                    <a:pt x="1073269" y="1253692"/>
                    <a:pt x="1078301" y="1253692"/>
                    <a:pt x="1083261" y="1253131"/>
                  </a:cubicBezTo>
                  <a:cubicBezTo>
                    <a:pt x="1031143" y="1215319"/>
                    <a:pt x="988371" y="1174056"/>
                    <a:pt x="944735" y="1133799"/>
                  </a:cubicBezTo>
                  <a:cubicBezTo>
                    <a:pt x="930358" y="1120788"/>
                    <a:pt x="915980" y="1107992"/>
                    <a:pt x="902321" y="1094118"/>
                  </a:cubicBezTo>
                  <a:cubicBezTo>
                    <a:pt x="893983" y="1085491"/>
                    <a:pt x="886795" y="1075786"/>
                    <a:pt x="887944" y="1063494"/>
                  </a:cubicBezTo>
                  <a:cubicBezTo>
                    <a:pt x="892401" y="1020362"/>
                    <a:pt x="897793" y="977230"/>
                    <a:pt x="902825" y="934097"/>
                  </a:cubicBezTo>
                  <a:close/>
                  <a:moveTo>
                    <a:pt x="493799" y="790890"/>
                  </a:moveTo>
                  <a:cubicBezTo>
                    <a:pt x="488057" y="789299"/>
                    <a:pt x="481641" y="790647"/>
                    <a:pt x="473805" y="794349"/>
                  </a:cubicBezTo>
                  <a:cubicBezTo>
                    <a:pt x="435850" y="811955"/>
                    <a:pt x="394874" y="822134"/>
                    <a:pt x="353108" y="824327"/>
                  </a:cubicBezTo>
                  <a:cubicBezTo>
                    <a:pt x="345919" y="824686"/>
                    <a:pt x="336646" y="823823"/>
                    <a:pt x="342397" y="835756"/>
                  </a:cubicBezTo>
                  <a:cubicBezTo>
                    <a:pt x="363531" y="879392"/>
                    <a:pt x="373595" y="926190"/>
                    <a:pt x="381647" y="973420"/>
                  </a:cubicBezTo>
                  <a:cubicBezTo>
                    <a:pt x="383947" y="986863"/>
                    <a:pt x="392286" y="985209"/>
                    <a:pt x="401128" y="985640"/>
                  </a:cubicBezTo>
                  <a:cubicBezTo>
                    <a:pt x="465826" y="988372"/>
                    <a:pt x="529374" y="1001887"/>
                    <a:pt x="592490" y="1015689"/>
                  </a:cubicBezTo>
                  <a:cubicBezTo>
                    <a:pt x="645759" y="1027478"/>
                    <a:pt x="696510" y="1048613"/>
                    <a:pt x="755314" y="1067951"/>
                  </a:cubicBezTo>
                  <a:cubicBezTo>
                    <a:pt x="659704" y="985209"/>
                    <a:pt x="573728" y="905271"/>
                    <a:pt x="509749" y="805061"/>
                  </a:cubicBezTo>
                  <a:cubicBezTo>
                    <a:pt x="504609" y="797010"/>
                    <a:pt x="499541" y="792481"/>
                    <a:pt x="493799" y="790890"/>
                  </a:cubicBezTo>
                  <a:close/>
                  <a:moveTo>
                    <a:pt x="1700212" y="789524"/>
                  </a:moveTo>
                  <a:cubicBezTo>
                    <a:pt x="1696061" y="790522"/>
                    <a:pt x="1692323" y="793595"/>
                    <a:pt x="1688477" y="799526"/>
                  </a:cubicBezTo>
                  <a:cubicBezTo>
                    <a:pt x="1622700" y="901748"/>
                    <a:pt x="1536004" y="984706"/>
                    <a:pt x="1445427" y="1064500"/>
                  </a:cubicBezTo>
                  <a:cubicBezTo>
                    <a:pt x="1560446" y="1021368"/>
                    <a:pt x="1677765" y="992254"/>
                    <a:pt x="1800044" y="985425"/>
                  </a:cubicBezTo>
                  <a:cubicBezTo>
                    <a:pt x="1811690" y="984778"/>
                    <a:pt x="1811690" y="977373"/>
                    <a:pt x="1813272" y="969250"/>
                  </a:cubicBezTo>
                  <a:cubicBezTo>
                    <a:pt x="1821826" y="923890"/>
                    <a:pt x="1831244" y="878745"/>
                    <a:pt x="1851587" y="836835"/>
                  </a:cubicBezTo>
                  <a:cubicBezTo>
                    <a:pt x="1856619" y="826483"/>
                    <a:pt x="1851587" y="824327"/>
                    <a:pt x="1842745" y="824039"/>
                  </a:cubicBezTo>
                  <a:cubicBezTo>
                    <a:pt x="1797672" y="822745"/>
                    <a:pt x="1755403" y="809661"/>
                    <a:pt x="1714428" y="791978"/>
                  </a:cubicBezTo>
                  <a:cubicBezTo>
                    <a:pt x="1708929" y="789606"/>
                    <a:pt x="1704364" y="788527"/>
                    <a:pt x="1700212" y="789524"/>
                  </a:cubicBezTo>
                  <a:close/>
                  <a:moveTo>
                    <a:pt x="2193768" y="632029"/>
                  </a:moveTo>
                  <a:cubicBezTo>
                    <a:pt x="2059556" y="820487"/>
                    <a:pt x="1941086" y="1019657"/>
                    <a:pt x="1839510" y="1227539"/>
                  </a:cubicBezTo>
                  <a:cubicBezTo>
                    <a:pt x="1832825" y="1200151"/>
                    <a:pt x="1827074" y="1180813"/>
                    <a:pt x="1823479" y="1161188"/>
                  </a:cubicBezTo>
                  <a:cubicBezTo>
                    <a:pt x="1816722" y="1124454"/>
                    <a:pt x="1811906" y="1119422"/>
                    <a:pt x="1774812" y="1114821"/>
                  </a:cubicBezTo>
                  <a:cubicBezTo>
                    <a:pt x="1628163" y="1096562"/>
                    <a:pt x="1485899" y="1119709"/>
                    <a:pt x="1345432" y="1159966"/>
                  </a:cubicBezTo>
                  <a:cubicBezTo>
                    <a:pt x="1295974" y="1174422"/>
                    <a:pt x="1247235" y="1191366"/>
                    <a:pt x="1199502" y="1210718"/>
                  </a:cubicBezTo>
                  <a:cubicBezTo>
                    <a:pt x="1197417" y="1211509"/>
                    <a:pt x="1194470" y="1210215"/>
                    <a:pt x="1187425" y="1209280"/>
                  </a:cubicBezTo>
                  <a:cubicBezTo>
                    <a:pt x="1255502" y="1160325"/>
                    <a:pt x="1311861" y="1103463"/>
                    <a:pt x="1367142" y="1045810"/>
                  </a:cubicBezTo>
                  <a:cubicBezTo>
                    <a:pt x="1454269" y="955304"/>
                    <a:pt x="1527953" y="855669"/>
                    <a:pt x="1571301" y="736049"/>
                  </a:cubicBezTo>
                  <a:cubicBezTo>
                    <a:pt x="1577771" y="718222"/>
                    <a:pt x="1576045" y="706791"/>
                    <a:pt x="1560015" y="694786"/>
                  </a:cubicBezTo>
                  <a:cubicBezTo>
                    <a:pt x="1540246" y="679978"/>
                    <a:pt x="1523137" y="661647"/>
                    <a:pt x="1499917" y="640296"/>
                  </a:cubicBezTo>
                  <a:cubicBezTo>
                    <a:pt x="1733909" y="659202"/>
                    <a:pt x="1962149" y="653883"/>
                    <a:pt x="2193768" y="632029"/>
                  </a:cubicBezTo>
                  <a:close/>
                  <a:moveTo>
                    <a:pt x="0" y="631957"/>
                  </a:moveTo>
                  <a:cubicBezTo>
                    <a:pt x="231475" y="653523"/>
                    <a:pt x="459356" y="659058"/>
                    <a:pt x="693564" y="640224"/>
                  </a:cubicBezTo>
                  <a:cubicBezTo>
                    <a:pt x="671279" y="661000"/>
                    <a:pt x="654170" y="679618"/>
                    <a:pt x="634329" y="694571"/>
                  </a:cubicBezTo>
                  <a:cubicBezTo>
                    <a:pt x="619952" y="705641"/>
                    <a:pt x="615423" y="716137"/>
                    <a:pt x="621173" y="733246"/>
                  </a:cubicBezTo>
                  <a:cubicBezTo>
                    <a:pt x="635551" y="774523"/>
                    <a:pt x="653954" y="814262"/>
                    <a:pt x="676239" y="851859"/>
                  </a:cubicBezTo>
                  <a:cubicBezTo>
                    <a:pt x="740937" y="961343"/>
                    <a:pt x="828423" y="1051273"/>
                    <a:pt x="919359" y="1138400"/>
                  </a:cubicBezTo>
                  <a:cubicBezTo>
                    <a:pt x="942795" y="1160900"/>
                    <a:pt x="973347" y="1175709"/>
                    <a:pt x="990600" y="1204895"/>
                  </a:cubicBezTo>
                  <a:lnTo>
                    <a:pt x="989234" y="1206477"/>
                  </a:lnTo>
                  <a:cubicBezTo>
                    <a:pt x="890174" y="1172690"/>
                    <a:pt x="791042" y="1138975"/>
                    <a:pt x="687310" y="1122513"/>
                  </a:cubicBezTo>
                  <a:cubicBezTo>
                    <a:pt x="591125" y="1107201"/>
                    <a:pt x="494653" y="1100947"/>
                    <a:pt x="398037" y="1119781"/>
                  </a:cubicBezTo>
                  <a:cubicBezTo>
                    <a:pt x="383660" y="1122585"/>
                    <a:pt x="377837" y="1129054"/>
                    <a:pt x="374530" y="1143648"/>
                  </a:cubicBezTo>
                  <a:cubicBezTo>
                    <a:pt x="368779" y="1169023"/>
                    <a:pt x="366335" y="1195694"/>
                    <a:pt x="352964" y="1223154"/>
                  </a:cubicBezTo>
                  <a:cubicBezTo>
                    <a:pt x="251388" y="1016940"/>
                    <a:pt x="133349" y="819237"/>
                    <a:pt x="0" y="631957"/>
                  </a:cubicBezTo>
                  <a:close/>
                  <a:moveTo>
                    <a:pt x="1094260" y="391137"/>
                  </a:moveTo>
                  <a:cubicBezTo>
                    <a:pt x="1067014" y="430818"/>
                    <a:pt x="1035744" y="466761"/>
                    <a:pt x="995127" y="493575"/>
                  </a:cubicBezTo>
                  <a:cubicBezTo>
                    <a:pt x="981613" y="502417"/>
                    <a:pt x="986788" y="511906"/>
                    <a:pt x="992037" y="523193"/>
                  </a:cubicBezTo>
                  <a:cubicBezTo>
                    <a:pt x="1042501" y="631526"/>
                    <a:pt x="1078876" y="744173"/>
                    <a:pt x="1093684" y="865374"/>
                  </a:cubicBezTo>
                  <a:cubicBezTo>
                    <a:pt x="1108061" y="854519"/>
                    <a:pt x="1102167" y="841364"/>
                    <a:pt x="1104036" y="830796"/>
                  </a:cubicBezTo>
                  <a:cubicBezTo>
                    <a:pt x="1123086" y="722326"/>
                    <a:pt x="1156945" y="616990"/>
                    <a:pt x="1204678" y="517729"/>
                  </a:cubicBezTo>
                  <a:cubicBezTo>
                    <a:pt x="1208488" y="509822"/>
                    <a:pt x="1210932" y="503783"/>
                    <a:pt x="1201874" y="497098"/>
                  </a:cubicBezTo>
                  <a:cubicBezTo>
                    <a:pt x="1173263" y="476157"/>
                    <a:pt x="1147240" y="451852"/>
                    <a:pt x="1124452" y="424708"/>
                  </a:cubicBezTo>
                  <a:cubicBezTo>
                    <a:pt x="1114963" y="413350"/>
                    <a:pt x="1110074" y="397606"/>
                    <a:pt x="1094260" y="391137"/>
                  </a:cubicBezTo>
                  <a:close/>
                  <a:moveTo>
                    <a:pt x="1095841" y="0"/>
                  </a:moveTo>
                  <a:cubicBezTo>
                    <a:pt x="1112950" y="34866"/>
                    <a:pt x="1129268" y="66640"/>
                    <a:pt x="1144293" y="98989"/>
                  </a:cubicBezTo>
                  <a:cubicBezTo>
                    <a:pt x="1196123" y="208429"/>
                    <a:pt x="1253704" y="315044"/>
                    <a:pt x="1316821" y="418382"/>
                  </a:cubicBezTo>
                  <a:cubicBezTo>
                    <a:pt x="1349889" y="473159"/>
                    <a:pt x="1385041" y="526643"/>
                    <a:pt x="1419619" y="580486"/>
                  </a:cubicBezTo>
                  <a:cubicBezTo>
                    <a:pt x="1423142" y="585648"/>
                    <a:pt x="1425155" y="591658"/>
                    <a:pt x="1425514" y="597883"/>
                  </a:cubicBezTo>
                  <a:lnTo>
                    <a:pt x="1424939" y="598674"/>
                  </a:lnTo>
                  <a:cubicBezTo>
                    <a:pt x="1398556" y="597523"/>
                    <a:pt x="1374618" y="586525"/>
                    <a:pt x="1351183" y="577108"/>
                  </a:cubicBezTo>
                  <a:cubicBezTo>
                    <a:pt x="1342628" y="572241"/>
                    <a:pt x="1331774" y="574383"/>
                    <a:pt x="1325735" y="582140"/>
                  </a:cubicBezTo>
                  <a:cubicBezTo>
                    <a:pt x="1291589" y="615639"/>
                    <a:pt x="1267435" y="656183"/>
                    <a:pt x="1244215" y="697159"/>
                  </a:cubicBezTo>
                  <a:cubicBezTo>
                    <a:pt x="1171897" y="824758"/>
                    <a:pt x="1133438" y="963787"/>
                    <a:pt x="1107630" y="1106914"/>
                  </a:cubicBezTo>
                  <a:cubicBezTo>
                    <a:pt x="1105545" y="1122003"/>
                    <a:pt x="1101376" y="1136725"/>
                    <a:pt x="1095122" y="1150620"/>
                  </a:cubicBezTo>
                  <a:cubicBezTo>
                    <a:pt x="1088580" y="1119422"/>
                    <a:pt x="1081176" y="1088367"/>
                    <a:pt x="1075784" y="1057168"/>
                  </a:cubicBezTo>
                  <a:cubicBezTo>
                    <a:pt x="1058388" y="962816"/>
                    <a:pt x="1030352" y="870737"/>
                    <a:pt x="992252" y="782704"/>
                  </a:cubicBezTo>
                  <a:cubicBezTo>
                    <a:pt x="966373" y="721262"/>
                    <a:pt x="932873" y="663300"/>
                    <a:pt x="892617" y="610176"/>
                  </a:cubicBezTo>
                  <a:cubicBezTo>
                    <a:pt x="887801" y="603778"/>
                    <a:pt x="882050" y="598099"/>
                    <a:pt x="877233" y="591773"/>
                  </a:cubicBezTo>
                  <a:cubicBezTo>
                    <a:pt x="865013" y="575526"/>
                    <a:pt x="852863" y="571285"/>
                    <a:pt x="832304" y="581637"/>
                  </a:cubicBezTo>
                  <a:cubicBezTo>
                    <a:pt x="808940" y="592973"/>
                    <a:pt x="783780" y="600263"/>
                    <a:pt x="757973" y="603203"/>
                  </a:cubicBezTo>
                  <a:cubicBezTo>
                    <a:pt x="889094" y="411768"/>
                    <a:pt x="998578" y="211635"/>
                    <a:pt x="1095841" y="0"/>
                  </a:cubicBezTo>
                  <a:close/>
                </a:path>
              </a:pathLst>
            </a:custGeom>
            <a:solidFill>
              <a:srgbClr val="98C8E8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62" name="组合 461">
            <a:extLst>
              <a:ext uri="{FF2B5EF4-FFF2-40B4-BE49-F238E27FC236}">
                <a16:creationId xmlns:a16="http://schemas.microsoft.com/office/drawing/2014/main" id="{904899A8-0556-63FA-9831-8FB300BCFE94}"/>
              </a:ext>
            </a:extLst>
          </p:cNvPr>
          <p:cNvGrpSpPr/>
          <p:nvPr/>
        </p:nvGrpSpPr>
        <p:grpSpPr>
          <a:xfrm>
            <a:off x="-2" y="5778000"/>
            <a:ext cx="900000" cy="1080000"/>
            <a:chOff x="-2" y="5778000"/>
            <a:chExt cx="900000" cy="1080000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4015206C-4EFF-D4B2-A597-43F0A870C089}"/>
                </a:ext>
              </a:extLst>
            </p:cNvPr>
            <p:cNvSpPr/>
            <p:nvPr/>
          </p:nvSpPr>
          <p:spPr>
            <a:xfrm>
              <a:off x="-2" y="577800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9" name="2级件：*璃月神之眼底框">
              <a:extLst>
                <a:ext uri="{FF2B5EF4-FFF2-40B4-BE49-F238E27FC236}">
                  <a16:creationId xmlns:a16="http://schemas.microsoft.com/office/drawing/2014/main" id="{6207A752-54BB-F078-FEF5-145705C78C3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8088" y="5957091"/>
              <a:ext cx="703817" cy="703817"/>
              <a:chOff x="18005" y="126143"/>
              <a:chExt cx="828000" cy="828000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100" name="任意多边形: 形状 99">
                <a:extLst>
                  <a:ext uri="{FF2B5EF4-FFF2-40B4-BE49-F238E27FC236}">
                    <a16:creationId xmlns:a16="http://schemas.microsoft.com/office/drawing/2014/main" id="{3EEA716E-297C-3702-F11F-05766CCB1C1E}"/>
                  </a:ext>
                </a:extLst>
              </p:cNvPr>
              <p:cNvSpPr/>
              <p:nvPr/>
            </p:nvSpPr>
            <p:spPr>
              <a:xfrm>
                <a:off x="80654" y="187473"/>
                <a:ext cx="702703" cy="702703"/>
              </a:xfrm>
              <a:custGeom>
                <a:avLst/>
                <a:gdLst>
                  <a:gd name="connsiteX0" fmla="*/ 411439 w 2160376"/>
                  <a:gd name="connsiteY0" fmla="*/ 225188 h 2160376"/>
                  <a:gd name="connsiteX1" fmla="*/ 225188 w 2160376"/>
                  <a:gd name="connsiteY1" fmla="*/ 411439 h 2160376"/>
                  <a:gd name="connsiteX2" fmla="*/ 225188 w 2160376"/>
                  <a:gd name="connsiteY2" fmla="*/ 1703937 h 2160376"/>
                  <a:gd name="connsiteX3" fmla="*/ 456439 w 2160376"/>
                  <a:gd name="connsiteY3" fmla="*/ 1935188 h 2160376"/>
                  <a:gd name="connsiteX4" fmla="*/ 1671439 w 2160376"/>
                  <a:gd name="connsiteY4" fmla="*/ 1935188 h 2160376"/>
                  <a:gd name="connsiteX5" fmla="*/ 1935188 w 2160376"/>
                  <a:gd name="connsiteY5" fmla="*/ 1671439 h 2160376"/>
                  <a:gd name="connsiteX6" fmla="*/ 1935188 w 2160376"/>
                  <a:gd name="connsiteY6" fmla="*/ 443937 h 2160376"/>
                  <a:gd name="connsiteX7" fmla="*/ 1716439 w 2160376"/>
                  <a:gd name="connsiteY7" fmla="*/ 225188 h 2160376"/>
                  <a:gd name="connsiteX8" fmla="*/ 540094 w 2160376"/>
                  <a:gd name="connsiteY8" fmla="*/ 0 h 2160376"/>
                  <a:gd name="connsiteX9" fmla="*/ 1620282 w 2160376"/>
                  <a:gd name="connsiteY9" fmla="*/ 0 h 2160376"/>
                  <a:gd name="connsiteX10" fmla="*/ 2160376 w 2160376"/>
                  <a:gd name="connsiteY10" fmla="*/ 540094 h 2160376"/>
                  <a:gd name="connsiteX11" fmla="*/ 2160376 w 2160376"/>
                  <a:gd name="connsiteY11" fmla="*/ 1620282 h 2160376"/>
                  <a:gd name="connsiteX12" fmla="*/ 1620282 w 2160376"/>
                  <a:gd name="connsiteY12" fmla="*/ 2160376 h 2160376"/>
                  <a:gd name="connsiteX13" fmla="*/ 540094 w 2160376"/>
                  <a:gd name="connsiteY13" fmla="*/ 2160376 h 2160376"/>
                  <a:gd name="connsiteX14" fmla="*/ 0 w 2160376"/>
                  <a:gd name="connsiteY14" fmla="*/ 1620282 h 2160376"/>
                  <a:gd name="connsiteX15" fmla="*/ 0 w 2160376"/>
                  <a:gd name="connsiteY15" fmla="*/ 540094 h 216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60376" h="2160376">
                    <a:moveTo>
                      <a:pt x="411439" y="225188"/>
                    </a:moveTo>
                    <a:lnTo>
                      <a:pt x="225188" y="411439"/>
                    </a:lnTo>
                    <a:lnTo>
                      <a:pt x="225188" y="1703937"/>
                    </a:lnTo>
                    <a:lnTo>
                      <a:pt x="456439" y="1935188"/>
                    </a:lnTo>
                    <a:lnTo>
                      <a:pt x="1671439" y="1935188"/>
                    </a:lnTo>
                    <a:lnTo>
                      <a:pt x="1935188" y="1671439"/>
                    </a:lnTo>
                    <a:lnTo>
                      <a:pt x="1935188" y="443937"/>
                    </a:lnTo>
                    <a:lnTo>
                      <a:pt x="1716439" y="225188"/>
                    </a:lnTo>
                    <a:close/>
                    <a:moveTo>
                      <a:pt x="540094" y="0"/>
                    </a:moveTo>
                    <a:lnTo>
                      <a:pt x="1620282" y="0"/>
                    </a:lnTo>
                    <a:lnTo>
                      <a:pt x="2160376" y="540094"/>
                    </a:lnTo>
                    <a:lnTo>
                      <a:pt x="2160376" y="1620282"/>
                    </a:lnTo>
                    <a:lnTo>
                      <a:pt x="1620282" y="2160376"/>
                    </a:lnTo>
                    <a:lnTo>
                      <a:pt x="540094" y="2160376"/>
                    </a:lnTo>
                    <a:lnTo>
                      <a:pt x="0" y="1620282"/>
                    </a:lnTo>
                    <a:lnTo>
                      <a:pt x="0" y="540094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1" name="任意多边形: 形状 100">
                <a:extLst>
                  <a:ext uri="{FF2B5EF4-FFF2-40B4-BE49-F238E27FC236}">
                    <a16:creationId xmlns:a16="http://schemas.microsoft.com/office/drawing/2014/main" id="{1DEAFF28-0F6A-BAD9-55DB-FB3B068775E0}"/>
                  </a:ext>
                </a:extLst>
              </p:cNvPr>
              <p:cNvSpPr/>
              <p:nvPr/>
            </p:nvSpPr>
            <p:spPr>
              <a:xfrm>
                <a:off x="18005" y="126143"/>
                <a:ext cx="828000" cy="828000"/>
              </a:xfrm>
              <a:custGeom>
                <a:avLst/>
                <a:gdLst>
                  <a:gd name="connsiteX0" fmla="*/ 1272794 w 2545587"/>
                  <a:gd name="connsiteY0" fmla="*/ 0 h 2545588"/>
                  <a:gd name="connsiteX1" fmla="*/ 1654631 w 2545587"/>
                  <a:gd name="connsiteY1" fmla="*/ 381838 h 2545588"/>
                  <a:gd name="connsiteX2" fmla="*/ 1554834 w 2545587"/>
                  <a:gd name="connsiteY2" fmla="*/ 481635 h 2545588"/>
                  <a:gd name="connsiteX3" fmla="*/ 1625994 w 2545587"/>
                  <a:gd name="connsiteY3" fmla="*/ 552794 h 2545588"/>
                  <a:gd name="connsiteX4" fmla="*/ 1825586 w 2545587"/>
                  <a:gd name="connsiteY4" fmla="*/ 552794 h 2545588"/>
                  <a:gd name="connsiteX5" fmla="*/ 1992794 w 2545587"/>
                  <a:gd name="connsiteY5" fmla="*/ 720003 h 2545588"/>
                  <a:gd name="connsiteX6" fmla="*/ 1992794 w 2545587"/>
                  <a:gd name="connsiteY6" fmla="*/ 919595 h 2545588"/>
                  <a:gd name="connsiteX7" fmla="*/ 2061925 w 2545587"/>
                  <a:gd name="connsiteY7" fmla="*/ 988726 h 2545588"/>
                  <a:gd name="connsiteX8" fmla="*/ 2163750 w 2545587"/>
                  <a:gd name="connsiteY8" fmla="*/ 886902 h 2545588"/>
                  <a:gd name="connsiteX9" fmla="*/ 2545587 w 2545587"/>
                  <a:gd name="connsiteY9" fmla="*/ 1268739 h 2545588"/>
                  <a:gd name="connsiteX10" fmla="*/ 2163749 w 2545587"/>
                  <a:gd name="connsiteY10" fmla="*/ 1650576 h 2545588"/>
                  <a:gd name="connsiteX11" fmla="*/ 2061925 w 2545587"/>
                  <a:gd name="connsiteY11" fmla="*/ 1548753 h 2545588"/>
                  <a:gd name="connsiteX12" fmla="*/ 1992794 w 2545587"/>
                  <a:gd name="connsiteY12" fmla="*/ 1617884 h 2545588"/>
                  <a:gd name="connsiteX13" fmla="*/ 1992794 w 2545587"/>
                  <a:gd name="connsiteY13" fmla="*/ 1825587 h 2545588"/>
                  <a:gd name="connsiteX14" fmla="*/ 1825586 w 2545587"/>
                  <a:gd name="connsiteY14" fmla="*/ 1992795 h 2545588"/>
                  <a:gd name="connsiteX15" fmla="*/ 1617884 w 2545587"/>
                  <a:gd name="connsiteY15" fmla="*/ 1992795 h 2545588"/>
                  <a:gd name="connsiteX16" fmla="*/ 1550780 w 2545587"/>
                  <a:gd name="connsiteY16" fmla="*/ 2059899 h 2545588"/>
                  <a:gd name="connsiteX17" fmla="*/ 1654632 w 2545587"/>
                  <a:gd name="connsiteY17" fmla="*/ 2163751 h 2545588"/>
                  <a:gd name="connsiteX18" fmla="*/ 1272794 w 2545587"/>
                  <a:gd name="connsiteY18" fmla="*/ 2545588 h 2545588"/>
                  <a:gd name="connsiteX19" fmla="*/ 890957 w 2545587"/>
                  <a:gd name="connsiteY19" fmla="*/ 2163751 h 2545588"/>
                  <a:gd name="connsiteX20" fmla="*/ 994808 w 2545587"/>
                  <a:gd name="connsiteY20" fmla="*/ 2059899 h 2545588"/>
                  <a:gd name="connsiteX21" fmla="*/ 927704 w 2545587"/>
                  <a:gd name="connsiteY21" fmla="*/ 1992795 h 2545588"/>
                  <a:gd name="connsiteX22" fmla="*/ 720003 w 2545587"/>
                  <a:gd name="connsiteY22" fmla="*/ 1992796 h 2545588"/>
                  <a:gd name="connsiteX23" fmla="*/ 552794 w 2545587"/>
                  <a:gd name="connsiteY23" fmla="*/ 1825587 h 2545588"/>
                  <a:gd name="connsiteX24" fmla="*/ 552794 w 2545587"/>
                  <a:gd name="connsiteY24" fmla="*/ 1617885 h 2545588"/>
                  <a:gd name="connsiteX25" fmla="*/ 483662 w 2545587"/>
                  <a:gd name="connsiteY25" fmla="*/ 1548753 h 2545588"/>
                  <a:gd name="connsiteX26" fmla="*/ 381838 w 2545587"/>
                  <a:gd name="connsiteY26" fmla="*/ 1650576 h 2545588"/>
                  <a:gd name="connsiteX27" fmla="*/ 0 w 2545587"/>
                  <a:gd name="connsiteY27" fmla="*/ 1268738 h 2545588"/>
                  <a:gd name="connsiteX28" fmla="*/ 381838 w 2545587"/>
                  <a:gd name="connsiteY28" fmla="*/ 886901 h 2545588"/>
                  <a:gd name="connsiteX29" fmla="*/ 483663 w 2545587"/>
                  <a:gd name="connsiteY29" fmla="*/ 988725 h 2545588"/>
                  <a:gd name="connsiteX30" fmla="*/ 552794 w 2545587"/>
                  <a:gd name="connsiteY30" fmla="*/ 919593 h 2545588"/>
                  <a:gd name="connsiteX31" fmla="*/ 552794 w 2545587"/>
                  <a:gd name="connsiteY31" fmla="*/ 720003 h 2545588"/>
                  <a:gd name="connsiteX32" fmla="*/ 720002 w 2545587"/>
                  <a:gd name="connsiteY32" fmla="*/ 552794 h 2545588"/>
                  <a:gd name="connsiteX33" fmla="*/ 919594 w 2545587"/>
                  <a:gd name="connsiteY33" fmla="*/ 552794 h 2545588"/>
                  <a:gd name="connsiteX34" fmla="*/ 990753 w 2545587"/>
                  <a:gd name="connsiteY34" fmla="*/ 481635 h 2545588"/>
                  <a:gd name="connsiteX35" fmla="*/ 890956 w 2545587"/>
                  <a:gd name="connsiteY35" fmla="*/ 381838 h 254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545587" h="2545588">
                    <a:moveTo>
                      <a:pt x="1272794" y="0"/>
                    </a:moveTo>
                    <a:lnTo>
                      <a:pt x="1654631" y="381838"/>
                    </a:lnTo>
                    <a:lnTo>
                      <a:pt x="1554834" y="481635"/>
                    </a:lnTo>
                    <a:lnTo>
                      <a:pt x="1625994" y="552794"/>
                    </a:lnTo>
                    <a:lnTo>
                      <a:pt x="1825586" y="552794"/>
                    </a:lnTo>
                    <a:lnTo>
                      <a:pt x="1992794" y="720003"/>
                    </a:lnTo>
                    <a:lnTo>
                      <a:pt x="1992794" y="919595"/>
                    </a:lnTo>
                    <a:lnTo>
                      <a:pt x="2061925" y="988726"/>
                    </a:lnTo>
                    <a:lnTo>
                      <a:pt x="2163750" y="886902"/>
                    </a:lnTo>
                    <a:lnTo>
                      <a:pt x="2545587" y="1268739"/>
                    </a:lnTo>
                    <a:lnTo>
                      <a:pt x="2163749" y="1650576"/>
                    </a:lnTo>
                    <a:lnTo>
                      <a:pt x="2061925" y="1548753"/>
                    </a:lnTo>
                    <a:lnTo>
                      <a:pt x="1992794" y="1617884"/>
                    </a:lnTo>
                    <a:lnTo>
                      <a:pt x="1992794" y="1825587"/>
                    </a:lnTo>
                    <a:lnTo>
                      <a:pt x="1825586" y="1992795"/>
                    </a:lnTo>
                    <a:lnTo>
                      <a:pt x="1617884" y="1992795"/>
                    </a:lnTo>
                    <a:lnTo>
                      <a:pt x="1550780" y="2059899"/>
                    </a:lnTo>
                    <a:lnTo>
                      <a:pt x="1654632" y="2163751"/>
                    </a:lnTo>
                    <a:lnTo>
                      <a:pt x="1272794" y="2545588"/>
                    </a:lnTo>
                    <a:lnTo>
                      <a:pt x="890957" y="2163751"/>
                    </a:lnTo>
                    <a:lnTo>
                      <a:pt x="994808" y="2059899"/>
                    </a:lnTo>
                    <a:lnTo>
                      <a:pt x="927704" y="1992795"/>
                    </a:lnTo>
                    <a:lnTo>
                      <a:pt x="720003" y="1992796"/>
                    </a:lnTo>
                    <a:lnTo>
                      <a:pt x="552794" y="1825587"/>
                    </a:lnTo>
                    <a:lnTo>
                      <a:pt x="552794" y="1617885"/>
                    </a:lnTo>
                    <a:lnTo>
                      <a:pt x="483662" y="1548753"/>
                    </a:lnTo>
                    <a:lnTo>
                      <a:pt x="381838" y="1650576"/>
                    </a:lnTo>
                    <a:lnTo>
                      <a:pt x="0" y="1268738"/>
                    </a:lnTo>
                    <a:lnTo>
                      <a:pt x="381838" y="886901"/>
                    </a:lnTo>
                    <a:lnTo>
                      <a:pt x="483663" y="988725"/>
                    </a:lnTo>
                    <a:lnTo>
                      <a:pt x="552794" y="919593"/>
                    </a:lnTo>
                    <a:lnTo>
                      <a:pt x="552794" y="720003"/>
                    </a:lnTo>
                    <a:lnTo>
                      <a:pt x="720002" y="552794"/>
                    </a:lnTo>
                    <a:lnTo>
                      <a:pt x="919594" y="552794"/>
                    </a:lnTo>
                    <a:lnTo>
                      <a:pt x="990753" y="481635"/>
                    </a:lnTo>
                    <a:lnTo>
                      <a:pt x="890956" y="381838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72E10266-35BB-2519-E1ED-384EFBA919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436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solidFill>
              <a:srgbClr val="98C8E8"/>
            </a:solidFill>
            <a:ln>
              <a:solidFill>
                <a:srgbClr val="98C8E8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3E0E6BB9-8F84-4159-2E66-A6A07AD467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436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53" name="任意多边形: 形状 452">
              <a:extLst>
                <a:ext uri="{FF2B5EF4-FFF2-40B4-BE49-F238E27FC236}">
                  <a16:creationId xmlns:a16="http://schemas.microsoft.com/office/drawing/2014/main" id="{54CE9055-C706-D48A-F143-CB2C714139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008" y="6143983"/>
              <a:ext cx="286019" cy="330033"/>
            </a:xfrm>
            <a:custGeom>
              <a:avLst/>
              <a:gdLst>
                <a:gd name="connsiteX0" fmla="*/ 1098070 w 2193768"/>
                <a:gd name="connsiteY0" fmla="*/ 1666697 h 2531351"/>
                <a:gd name="connsiteX1" fmla="*/ 1071904 w 2193768"/>
                <a:gd name="connsiteY1" fmla="*/ 1783225 h 2531351"/>
                <a:gd name="connsiteX2" fmla="*/ 991678 w 2193768"/>
                <a:gd name="connsiteY2" fmla="*/ 2008518 h 2531351"/>
                <a:gd name="connsiteX3" fmla="*/ 997285 w 2193768"/>
                <a:gd name="connsiteY3" fmla="*/ 2036626 h 2531351"/>
                <a:gd name="connsiteX4" fmla="*/ 1082327 w 2193768"/>
                <a:gd name="connsiteY4" fmla="*/ 2123752 h 2531351"/>
                <a:gd name="connsiteX5" fmla="*/ 1111513 w 2193768"/>
                <a:gd name="connsiteY5" fmla="*/ 2124256 h 2531351"/>
                <a:gd name="connsiteX6" fmla="*/ 1194255 w 2193768"/>
                <a:gd name="connsiteY6" fmla="*/ 2038639 h 2531351"/>
                <a:gd name="connsiteX7" fmla="*/ 1202306 w 2193768"/>
                <a:gd name="connsiteY7" fmla="*/ 2006936 h 2531351"/>
                <a:gd name="connsiteX8" fmla="*/ 1112735 w 2193768"/>
                <a:gd name="connsiteY8" fmla="*/ 1734701 h 2531351"/>
                <a:gd name="connsiteX9" fmla="*/ 1098070 w 2193768"/>
                <a:gd name="connsiteY9" fmla="*/ 1666697 h 2531351"/>
                <a:gd name="connsiteX10" fmla="*/ 747765 w 2193768"/>
                <a:gd name="connsiteY10" fmla="*/ 1464838 h 2531351"/>
                <a:gd name="connsiteX11" fmla="*/ 702693 w 2193768"/>
                <a:gd name="connsiteY11" fmla="*/ 1479934 h 2531351"/>
                <a:gd name="connsiteX12" fmla="*/ 438724 w 2193768"/>
                <a:gd name="connsiteY12" fmla="*/ 1540607 h 2531351"/>
                <a:gd name="connsiteX13" fmla="*/ 386894 w 2193768"/>
                <a:gd name="connsiteY13" fmla="*/ 1547795 h 2531351"/>
                <a:gd name="connsiteX14" fmla="*/ 373307 w 2193768"/>
                <a:gd name="connsiteY14" fmla="*/ 1600272 h 2531351"/>
                <a:gd name="connsiteX15" fmla="*/ 338370 w 2193768"/>
                <a:gd name="connsiteY15" fmla="*/ 1704796 h 2531351"/>
                <a:gd name="connsiteX16" fmla="*/ 477471 w 2193768"/>
                <a:gd name="connsiteY16" fmla="*/ 1737792 h 2531351"/>
                <a:gd name="connsiteX17" fmla="*/ 507592 w 2193768"/>
                <a:gd name="connsiteY17" fmla="*/ 1728231 h 2531351"/>
                <a:gd name="connsiteX18" fmla="*/ 747837 w 2193768"/>
                <a:gd name="connsiteY18" fmla="*/ 1465197 h 2531351"/>
                <a:gd name="connsiteX19" fmla="*/ 1440108 w 2193768"/>
                <a:gd name="connsiteY19" fmla="*/ 1463904 h 2531351"/>
                <a:gd name="connsiteX20" fmla="*/ 1684523 w 2193768"/>
                <a:gd name="connsiteY20" fmla="*/ 1725284 h 2531351"/>
                <a:gd name="connsiteX21" fmla="*/ 1720466 w 2193768"/>
                <a:gd name="connsiteY21" fmla="*/ 1736355 h 2531351"/>
                <a:gd name="connsiteX22" fmla="*/ 1841092 w 2193768"/>
                <a:gd name="connsiteY22" fmla="*/ 1706378 h 2531351"/>
                <a:gd name="connsiteX23" fmla="*/ 1851228 w 2193768"/>
                <a:gd name="connsiteY23" fmla="*/ 1692504 h 2531351"/>
                <a:gd name="connsiteX24" fmla="*/ 1815284 w 2193768"/>
                <a:gd name="connsiteY24" fmla="*/ 1565121 h 2531351"/>
                <a:gd name="connsiteX25" fmla="*/ 1788687 w 2193768"/>
                <a:gd name="connsiteY25" fmla="*/ 1544417 h 2531351"/>
                <a:gd name="connsiteX26" fmla="*/ 1595095 w 2193768"/>
                <a:gd name="connsiteY26" fmla="*/ 1512283 h 2531351"/>
                <a:gd name="connsiteX27" fmla="*/ 1440108 w 2193768"/>
                <a:gd name="connsiteY27" fmla="*/ 1463904 h 2531351"/>
                <a:gd name="connsiteX28" fmla="*/ 1099508 w 2193768"/>
                <a:gd name="connsiteY28" fmla="*/ 1380155 h 2531351"/>
                <a:gd name="connsiteX29" fmla="*/ 1118702 w 2193768"/>
                <a:gd name="connsiteY29" fmla="*/ 1481803 h 2531351"/>
                <a:gd name="connsiteX30" fmla="*/ 1273905 w 2193768"/>
                <a:gd name="connsiteY30" fmla="*/ 1881710 h 2531351"/>
                <a:gd name="connsiteX31" fmla="*/ 1325951 w 2193768"/>
                <a:gd name="connsiteY31" fmla="*/ 1949212 h 2531351"/>
                <a:gd name="connsiteX32" fmla="*/ 1351543 w 2193768"/>
                <a:gd name="connsiteY32" fmla="*/ 1953669 h 2531351"/>
                <a:gd name="connsiteX33" fmla="*/ 1396688 w 2193768"/>
                <a:gd name="connsiteY33" fmla="*/ 1937638 h 2531351"/>
                <a:gd name="connsiteX34" fmla="*/ 1418901 w 2193768"/>
                <a:gd name="connsiteY34" fmla="*/ 1936128 h 2531351"/>
                <a:gd name="connsiteX35" fmla="*/ 1413581 w 2193768"/>
                <a:gd name="connsiteY35" fmla="*/ 1960426 h 2531351"/>
                <a:gd name="connsiteX36" fmla="*/ 1345145 w 2193768"/>
                <a:gd name="connsiteY36" fmla="*/ 2068256 h 2531351"/>
                <a:gd name="connsiteX37" fmla="*/ 1211651 w 2193768"/>
                <a:gd name="connsiteY37" fmla="*/ 2299300 h 2531351"/>
                <a:gd name="connsiteX38" fmla="*/ 1098142 w 2193768"/>
                <a:gd name="connsiteY38" fmla="*/ 2531351 h 2531351"/>
                <a:gd name="connsiteX39" fmla="*/ 1035816 w 2193768"/>
                <a:gd name="connsiteY39" fmla="*/ 2405765 h 2531351"/>
                <a:gd name="connsiteX40" fmla="*/ 914471 w 2193768"/>
                <a:gd name="connsiteY40" fmla="*/ 2177093 h 2531351"/>
                <a:gd name="connsiteX41" fmla="*/ 772495 w 2193768"/>
                <a:gd name="connsiteY41" fmla="*/ 1948277 h 2531351"/>
                <a:gd name="connsiteX42" fmla="*/ 767966 w 2193768"/>
                <a:gd name="connsiteY42" fmla="*/ 1933181 h 2531351"/>
                <a:gd name="connsiteX43" fmla="*/ 769188 w 2193768"/>
                <a:gd name="connsiteY43" fmla="*/ 1931959 h 2531351"/>
                <a:gd name="connsiteX44" fmla="*/ 840428 w 2193768"/>
                <a:gd name="connsiteY44" fmla="*/ 1952806 h 2531351"/>
                <a:gd name="connsiteX45" fmla="*/ 870261 w 2193768"/>
                <a:gd name="connsiteY45" fmla="*/ 1946911 h 2531351"/>
                <a:gd name="connsiteX46" fmla="*/ 952428 w 2193768"/>
                <a:gd name="connsiteY46" fmla="*/ 1829089 h 2531351"/>
                <a:gd name="connsiteX47" fmla="*/ 1073341 w 2193768"/>
                <a:gd name="connsiteY47" fmla="*/ 1494528 h 2531351"/>
                <a:gd name="connsiteX48" fmla="*/ 1099508 w 2193768"/>
                <a:gd name="connsiteY48" fmla="*/ 1380155 h 2531351"/>
                <a:gd name="connsiteX49" fmla="*/ 353466 w 2193768"/>
                <a:gd name="connsiteY49" fmla="*/ 1306974 h 2531351"/>
                <a:gd name="connsiteX50" fmla="*/ 371366 w 2193768"/>
                <a:gd name="connsiteY50" fmla="*/ 1374045 h 2531351"/>
                <a:gd name="connsiteX51" fmla="*/ 408244 w 2193768"/>
                <a:gd name="connsiteY51" fmla="*/ 1412935 h 2531351"/>
                <a:gd name="connsiteX52" fmla="*/ 683930 w 2193768"/>
                <a:gd name="connsiteY52" fmla="*/ 1408335 h 2531351"/>
                <a:gd name="connsiteX53" fmla="*/ 965727 w 2193768"/>
                <a:gd name="connsiteY53" fmla="*/ 1331847 h 2531351"/>
                <a:gd name="connsiteX54" fmla="*/ 978953 w 2193768"/>
                <a:gd name="connsiteY54" fmla="*/ 1329978 h 2531351"/>
                <a:gd name="connsiteX55" fmla="*/ 984489 w 2193768"/>
                <a:gd name="connsiteY55" fmla="*/ 1335442 h 2531351"/>
                <a:gd name="connsiteX56" fmla="*/ 825116 w 2193768"/>
                <a:gd name="connsiteY56" fmla="*/ 1486404 h 2531351"/>
                <a:gd name="connsiteX57" fmla="*/ 629009 w 2193768"/>
                <a:gd name="connsiteY57" fmla="*/ 1776180 h 2531351"/>
                <a:gd name="connsiteX58" fmla="*/ 643817 w 2193768"/>
                <a:gd name="connsiteY58" fmla="*/ 1843034 h 2531351"/>
                <a:gd name="connsiteX59" fmla="*/ 686949 w 2193768"/>
                <a:gd name="connsiteY59" fmla="*/ 1890408 h 2531351"/>
                <a:gd name="connsiteX60" fmla="*/ 11213 w 2193768"/>
                <a:gd name="connsiteY60" fmla="*/ 1895296 h 2531351"/>
                <a:gd name="connsiteX61" fmla="*/ 9920 w 2193768"/>
                <a:gd name="connsiteY61" fmla="*/ 1893714 h 2531351"/>
                <a:gd name="connsiteX62" fmla="*/ 64913 w 2193768"/>
                <a:gd name="connsiteY62" fmla="*/ 1806660 h 2531351"/>
                <a:gd name="connsiteX63" fmla="*/ 282874 w 2193768"/>
                <a:gd name="connsiteY63" fmla="*/ 1443559 h 2531351"/>
                <a:gd name="connsiteX64" fmla="*/ 353466 w 2193768"/>
                <a:gd name="connsiteY64" fmla="*/ 1306974 h 2531351"/>
                <a:gd name="connsiteX65" fmla="*/ 1840877 w 2193768"/>
                <a:gd name="connsiteY65" fmla="*/ 1306615 h 2531351"/>
                <a:gd name="connsiteX66" fmla="*/ 2193122 w 2193768"/>
                <a:gd name="connsiteY66" fmla="*/ 1897166 h 2531351"/>
                <a:gd name="connsiteX67" fmla="*/ 1502649 w 2193768"/>
                <a:gd name="connsiteY67" fmla="*/ 1885592 h 2531351"/>
                <a:gd name="connsiteX68" fmla="*/ 1562746 w 2193768"/>
                <a:gd name="connsiteY68" fmla="*/ 1832036 h 2531351"/>
                <a:gd name="connsiteX69" fmla="*/ 1572810 w 2193768"/>
                <a:gd name="connsiteY69" fmla="*/ 1797818 h 2531351"/>
                <a:gd name="connsiteX70" fmla="*/ 1445499 w 2193768"/>
                <a:gd name="connsiteY70" fmla="*/ 1573747 h 2531351"/>
                <a:gd name="connsiteX71" fmla="*/ 1278434 w 2193768"/>
                <a:gd name="connsiteY71" fmla="*/ 1396187 h 2531351"/>
                <a:gd name="connsiteX72" fmla="*/ 1223297 w 2193768"/>
                <a:gd name="connsiteY72" fmla="*/ 1350035 h 2531351"/>
                <a:gd name="connsiteX73" fmla="*/ 1203528 w 2193768"/>
                <a:gd name="connsiteY73" fmla="*/ 1325738 h 2531351"/>
                <a:gd name="connsiteX74" fmla="*/ 1204894 w 2193768"/>
                <a:gd name="connsiteY74" fmla="*/ 1324156 h 2531351"/>
                <a:gd name="connsiteX75" fmla="*/ 1504662 w 2193768"/>
                <a:gd name="connsiteY75" fmla="*/ 1407473 h 2531351"/>
                <a:gd name="connsiteX76" fmla="*/ 1799398 w 2193768"/>
                <a:gd name="connsiteY76" fmla="*/ 1410133 h 2531351"/>
                <a:gd name="connsiteX77" fmla="*/ 1818808 w 2193768"/>
                <a:gd name="connsiteY77" fmla="*/ 1391586 h 2531351"/>
                <a:gd name="connsiteX78" fmla="*/ 1840877 w 2193768"/>
                <a:gd name="connsiteY78" fmla="*/ 1306615 h 2531351"/>
                <a:gd name="connsiteX79" fmla="*/ 902825 w 2193768"/>
                <a:gd name="connsiteY79" fmla="*/ 934097 h 2531351"/>
                <a:gd name="connsiteX80" fmla="*/ 1028267 w 2193768"/>
                <a:gd name="connsiteY80" fmla="*/ 988732 h 2531351"/>
                <a:gd name="connsiteX81" fmla="*/ 1039050 w 2193768"/>
                <a:gd name="connsiteY81" fmla="*/ 1005409 h 2531351"/>
                <a:gd name="connsiteX82" fmla="*/ 1092103 w 2193768"/>
                <a:gd name="connsiteY82" fmla="*/ 1227755 h 2531351"/>
                <a:gd name="connsiteX83" fmla="*/ 1100873 w 2193768"/>
                <a:gd name="connsiteY83" fmla="*/ 1239976 h 2531351"/>
                <a:gd name="connsiteX84" fmla="*/ 1145587 w 2193768"/>
                <a:gd name="connsiteY84" fmla="*/ 1022087 h 2531351"/>
                <a:gd name="connsiteX85" fmla="*/ 1185412 w 2193768"/>
                <a:gd name="connsiteY85" fmla="*/ 973707 h 2531351"/>
                <a:gd name="connsiteX86" fmla="*/ 1273977 w 2193768"/>
                <a:gd name="connsiteY86" fmla="*/ 936685 h 2531351"/>
                <a:gd name="connsiteX87" fmla="*/ 1291733 w 2193768"/>
                <a:gd name="connsiteY87" fmla="*/ 948043 h 2531351"/>
                <a:gd name="connsiteX88" fmla="*/ 1301293 w 2193768"/>
                <a:gd name="connsiteY88" fmla="*/ 1048685 h 2531351"/>
                <a:gd name="connsiteX89" fmla="*/ 1285335 w 2193768"/>
                <a:gd name="connsiteY89" fmla="*/ 1096418 h 2531351"/>
                <a:gd name="connsiteX90" fmla="*/ 1173263 w 2193768"/>
                <a:gd name="connsiteY90" fmla="*/ 1203242 h 2531351"/>
                <a:gd name="connsiteX91" fmla="*/ 1128765 w 2193768"/>
                <a:gd name="connsiteY91" fmla="*/ 1247812 h 2531351"/>
                <a:gd name="connsiteX92" fmla="*/ 1122439 w 2193768"/>
                <a:gd name="connsiteY92" fmla="*/ 1250543 h 2531351"/>
                <a:gd name="connsiteX93" fmla="*/ 1124596 w 2193768"/>
                <a:gd name="connsiteY93" fmla="*/ 1253203 h 2531351"/>
                <a:gd name="connsiteX94" fmla="*/ 1129628 w 2193768"/>
                <a:gd name="connsiteY94" fmla="*/ 1249537 h 2531351"/>
                <a:gd name="connsiteX95" fmla="*/ 1263840 w 2193768"/>
                <a:gd name="connsiteY95" fmla="*/ 1205758 h 2531351"/>
                <a:gd name="connsiteX96" fmla="*/ 1353483 w 2193768"/>
                <a:gd name="connsiteY96" fmla="*/ 1180526 h 2531351"/>
                <a:gd name="connsiteX97" fmla="*/ 1378931 w 2193768"/>
                <a:gd name="connsiteY97" fmla="*/ 1184192 h 2531351"/>
                <a:gd name="connsiteX98" fmla="*/ 1483814 w 2193768"/>
                <a:gd name="connsiteY98" fmla="*/ 1264130 h 2531351"/>
                <a:gd name="connsiteX99" fmla="*/ 1379578 w 2193768"/>
                <a:gd name="connsiteY99" fmla="*/ 1336735 h 2531351"/>
                <a:gd name="connsiteX100" fmla="*/ 1342413 w 2193768"/>
                <a:gd name="connsiteY100" fmla="*/ 1342846 h 2531351"/>
                <a:gd name="connsiteX101" fmla="*/ 1116257 w 2193768"/>
                <a:gd name="connsiteY101" fmla="*/ 1279513 h 2531351"/>
                <a:gd name="connsiteX102" fmla="*/ 1168806 w 2193768"/>
                <a:gd name="connsiteY102" fmla="*/ 1323724 h 2531351"/>
                <a:gd name="connsiteX103" fmla="*/ 1283250 w 2193768"/>
                <a:gd name="connsiteY103" fmla="*/ 1427097 h 2531351"/>
                <a:gd name="connsiteX104" fmla="*/ 1304816 w 2193768"/>
                <a:gd name="connsiteY104" fmla="*/ 1491364 h 2531351"/>
                <a:gd name="connsiteX105" fmla="*/ 1296621 w 2193768"/>
                <a:gd name="connsiteY105" fmla="*/ 1559944 h 2531351"/>
                <a:gd name="connsiteX106" fmla="*/ 1288498 w 2193768"/>
                <a:gd name="connsiteY106" fmla="*/ 1595887 h 2531351"/>
                <a:gd name="connsiteX107" fmla="*/ 1169094 w 2193768"/>
                <a:gd name="connsiteY107" fmla="*/ 1540247 h 2531351"/>
                <a:gd name="connsiteX108" fmla="*/ 1150907 w 2193768"/>
                <a:gd name="connsiteY108" fmla="*/ 1512571 h 2531351"/>
                <a:gd name="connsiteX109" fmla="*/ 1101807 w 2193768"/>
                <a:gd name="connsiteY109" fmla="*/ 1297342 h 2531351"/>
                <a:gd name="connsiteX110" fmla="*/ 1094619 w 2193768"/>
                <a:gd name="connsiteY110" fmla="*/ 1281742 h 2531351"/>
                <a:gd name="connsiteX111" fmla="*/ 1049546 w 2193768"/>
                <a:gd name="connsiteY111" fmla="*/ 1508042 h 2531351"/>
                <a:gd name="connsiteX112" fmla="*/ 1009793 w 2193768"/>
                <a:gd name="connsiteY112" fmla="*/ 1556493 h 2531351"/>
                <a:gd name="connsiteX113" fmla="*/ 921228 w 2193768"/>
                <a:gd name="connsiteY113" fmla="*/ 1593515 h 2531351"/>
                <a:gd name="connsiteX114" fmla="*/ 903328 w 2193768"/>
                <a:gd name="connsiteY114" fmla="*/ 1582373 h 2531351"/>
                <a:gd name="connsiteX115" fmla="*/ 893767 w 2193768"/>
                <a:gd name="connsiteY115" fmla="*/ 1481731 h 2531351"/>
                <a:gd name="connsiteX116" fmla="*/ 909510 w 2193768"/>
                <a:gd name="connsiteY116" fmla="*/ 1433783 h 2531351"/>
                <a:gd name="connsiteX117" fmla="*/ 1052709 w 2193768"/>
                <a:gd name="connsiteY117" fmla="*/ 1301727 h 2531351"/>
                <a:gd name="connsiteX118" fmla="*/ 1066296 w 2193768"/>
                <a:gd name="connsiteY118" fmla="*/ 1282533 h 2531351"/>
                <a:gd name="connsiteX119" fmla="*/ 1072622 w 2193768"/>
                <a:gd name="connsiteY119" fmla="*/ 1279801 h 2531351"/>
                <a:gd name="connsiteX120" fmla="*/ 1070465 w 2193768"/>
                <a:gd name="connsiteY120" fmla="*/ 1277141 h 2531351"/>
                <a:gd name="connsiteX121" fmla="*/ 1065001 w 2193768"/>
                <a:gd name="connsiteY121" fmla="*/ 1280951 h 2531351"/>
                <a:gd name="connsiteX122" fmla="*/ 974065 w 2193768"/>
                <a:gd name="connsiteY122" fmla="*/ 1310856 h 2531351"/>
                <a:gd name="connsiteX123" fmla="*/ 843734 w 2193768"/>
                <a:gd name="connsiteY123" fmla="*/ 1349028 h 2531351"/>
                <a:gd name="connsiteX124" fmla="*/ 815842 w 2193768"/>
                <a:gd name="connsiteY124" fmla="*/ 1346297 h 2531351"/>
                <a:gd name="connsiteX125" fmla="*/ 710528 w 2193768"/>
                <a:gd name="connsiteY125" fmla="*/ 1266071 h 2531351"/>
                <a:gd name="connsiteX126" fmla="*/ 823534 w 2193768"/>
                <a:gd name="connsiteY126" fmla="*/ 1187714 h 2531351"/>
                <a:gd name="connsiteX127" fmla="*/ 849341 w 2193768"/>
                <a:gd name="connsiteY127" fmla="*/ 1186708 h 2531351"/>
                <a:gd name="connsiteX128" fmla="*/ 1068309 w 2193768"/>
                <a:gd name="connsiteY128" fmla="*/ 1253131 h 2531351"/>
                <a:gd name="connsiteX129" fmla="*/ 1083261 w 2193768"/>
                <a:gd name="connsiteY129" fmla="*/ 1253131 h 2531351"/>
                <a:gd name="connsiteX130" fmla="*/ 944735 w 2193768"/>
                <a:gd name="connsiteY130" fmla="*/ 1133799 h 2531351"/>
                <a:gd name="connsiteX131" fmla="*/ 902321 w 2193768"/>
                <a:gd name="connsiteY131" fmla="*/ 1094118 h 2531351"/>
                <a:gd name="connsiteX132" fmla="*/ 887944 w 2193768"/>
                <a:gd name="connsiteY132" fmla="*/ 1063494 h 2531351"/>
                <a:gd name="connsiteX133" fmla="*/ 902825 w 2193768"/>
                <a:gd name="connsiteY133" fmla="*/ 934097 h 2531351"/>
                <a:gd name="connsiteX134" fmla="*/ 493799 w 2193768"/>
                <a:gd name="connsiteY134" fmla="*/ 790890 h 2531351"/>
                <a:gd name="connsiteX135" fmla="*/ 473805 w 2193768"/>
                <a:gd name="connsiteY135" fmla="*/ 794349 h 2531351"/>
                <a:gd name="connsiteX136" fmla="*/ 353108 w 2193768"/>
                <a:gd name="connsiteY136" fmla="*/ 824327 h 2531351"/>
                <a:gd name="connsiteX137" fmla="*/ 342397 w 2193768"/>
                <a:gd name="connsiteY137" fmla="*/ 835756 h 2531351"/>
                <a:gd name="connsiteX138" fmla="*/ 381647 w 2193768"/>
                <a:gd name="connsiteY138" fmla="*/ 973420 h 2531351"/>
                <a:gd name="connsiteX139" fmla="*/ 401128 w 2193768"/>
                <a:gd name="connsiteY139" fmla="*/ 985640 h 2531351"/>
                <a:gd name="connsiteX140" fmla="*/ 592490 w 2193768"/>
                <a:gd name="connsiteY140" fmla="*/ 1015689 h 2531351"/>
                <a:gd name="connsiteX141" fmla="*/ 755314 w 2193768"/>
                <a:gd name="connsiteY141" fmla="*/ 1067951 h 2531351"/>
                <a:gd name="connsiteX142" fmla="*/ 509749 w 2193768"/>
                <a:gd name="connsiteY142" fmla="*/ 805061 h 2531351"/>
                <a:gd name="connsiteX143" fmla="*/ 493799 w 2193768"/>
                <a:gd name="connsiteY143" fmla="*/ 790890 h 2531351"/>
                <a:gd name="connsiteX144" fmla="*/ 1700212 w 2193768"/>
                <a:gd name="connsiteY144" fmla="*/ 789524 h 2531351"/>
                <a:gd name="connsiteX145" fmla="*/ 1688477 w 2193768"/>
                <a:gd name="connsiteY145" fmla="*/ 799526 h 2531351"/>
                <a:gd name="connsiteX146" fmla="*/ 1445427 w 2193768"/>
                <a:gd name="connsiteY146" fmla="*/ 1064500 h 2531351"/>
                <a:gd name="connsiteX147" fmla="*/ 1800044 w 2193768"/>
                <a:gd name="connsiteY147" fmla="*/ 985425 h 2531351"/>
                <a:gd name="connsiteX148" fmla="*/ 1813272 w 2193768"/>
                <a:gd name="connsiteY148" fmla="*/ 969250 h 2531351"/>
                <a:gd name="connsiteX149" fmla="*/ 1851587 w 2193768"/>
                <a:gd name="connsiteY149" fmla="*/ 836835 h 2531351"/>
                <a:gd name="connsiteX150" fmla="*/ 1842745 w 2193768"/>
                <a:gd name="connsiteY150" fmla="*/ 824039 h 2531351"/>
                <a:gd name="connsiteX151" fmla="*/ 1714428 w 2193768"/>
                <a:gd name="connsiteY151" fmla="*/ 791978 h 2531351"/>
                <a:gd name="connsiteX152" fmla="*/ 1700212 w 2193768"/>
                <a:gd name="connsiteY152" fmla="*/ 789524 h 2531351"/>
                <a:gd name="connsiteX153" fmla="*/ 2193768 w 2193768"/>
                <a:gd name="connsiteY153" fmla="*/ 632029 h 2531351"/>
                <a:gd name="connsiteX154" fmla="*/ 1839510 w 2193768"/>
                <a:gd name="connsiteY154" fmla="*/ 1227539 h 2531351"/>
                <a:gd name="connsiteX155" fmla="*/ 1823479 w 2193768"/>
                <a:gd name="connsiteY155" fmla="*/ 1161188 h 2531351"/>
                <a:gd name="connsiteX156" fmla="*/ 1774812 w 2193768"/>
                <a:gd name="connsiteY156" fmla="*/ 1114821 h 2531351"/>
                <a:gd name="connsiteX157" fmla="*/ 1345432 w 2193768"/>
                <a:gd name="connsiteY157" fmla="*/ 1159966 h 2531351"/>
                <a:gd name="connsiteX158" fmla="*/ 1199502 w 2193768"/>
                <a:gd name="connsiteY158" fmla="*/ 1210718 h 2531351"/>
                <a:gd name="connsiteX159" fmla="*/ 1187425 w 2193768"/>
                <a:gd name="connsiteY159" fmla="*/ 1209280 h 2531351"/>
                <a:gd name="connsiteX160" fmla="*/ 1367142 w 2193768"/>
                <a:gd name="connsiteY160" fmla="*/ 1045810 h 2531351"/>
                <a:gd name="connsiteX161" fmla="*/ 1571301 w 2193768"/>
                <a:gd name="connsiteY161" fmla="*/ 736049 h 2531351"/>
                <a:gd name="connsiteX162" fmla="*/ 1560015 w 2193768"/>
                <a:gd name="connsiteY162" fmla="*/ 694786 h 2531351"/>
                <a:gd name="connsiteX163" fmla="*/ 1499917 w 2193768"/>
                <a:gd name="connsiteY163" fmla="*/ 640296 h 2531351"/>
                <a:gd name="connsiteX164" fmla="*/ 2193768 w 2193768"/>
                <a:gd name="connsiteY164" fmla="*/ 632029 h 2531351"/>
                <a:gd name="connsiteX165" fmla="*/ 0 w 2193768"/>
                <a:gd name="connsiteY165" fmla="*/ 631957 h 2531351"/>
                <a:gd name="connsiteX166" fmla="*/ 693564 w 2193768"/>
                <a:gd name="connsiteY166" fmla="*/ 640224 h 2531351"/>
                <a:gd name="connsiteX167" fmla="*/ 634329 w 2193768"/>
                <a:gd name="connsiteY167" fmla="*/ 694571 h 2531351"/>
                <a:gd name="connsiteX168" fmla="*/ 621173 w 2193768"/>
                <a:gd name="connsiteY168" fmla="*/ 733246 h 2531351"/>
                <a:gd name="connsiteX169" fmla="*/ 676239 w 2193768"/>
                <a:gd name="connsiteY169" fmla="*/ 851859 h 2531351"/>
                <a:gd name="connsiteX170" fmla="*/ 919359 w 2193768"/>
                <a:gd name="connsiteY170" fmla="*/ 1138400 h 2531351"/>
                <a:gd name="connsiteX171" fmla="*/ 990600 w 2193768"/>
                <a:gd name="connsiteY171" fmla="*/ 1204895 h 2531351"/>
                <a:gd name="connsiteX172" fmla="*/ 989234 w 2193768"/>
                <a:gd name="connsiteY172" fmla="*/ 1206477 h 2531351"/>
                <a:gd name="connsiteX173" fmla="*/ 687310 w 2193768"/>
                <a:gd name="connsiteY173" fmla="*/ 1122513 h 2531351"/>
                <a:gd name="connsiteX174" fmla="*/ 398037 w 2193768"/>
                <a:gd name="connsiteY174" fmla="*/ 1119781 h 2531351"/>
                <a:gd name="connsiteX175" fmla="*/ 374530 w 2193768"/>
                <a:gd name="connsiteY175" fmla="*/ 1143648 h 2531351"/>
                <a:gd name="connsiteX176" fmla="*/ 352964 w 2193768"/>
                <a:gd name="connsiteY176" fmla="*/ 1223154 h 2531351"/>
                <a:gd name="connsiteX177" fmla="*/ 0 w 2193768"/>
                <a:gd name="connsiteY177" fmla="*/ 631957 h 2531351"/>
                <a:gd name="connsiteX178" fmla="*/ 1094260 w 2193768"/>
                <a:gd name="connsiteY178" fmla="*/ 391137 h 2531351"/>
                <a:gd name="connsiteX179" fmla="*/ 995127 w 2193768"/>
                <a:gd name="connsiteY179" fmla="*/ 493575 h 2531351"/>
                <a:gd name="connsiteX180" fmla="*/ 992037 w 2193768"/>
                <a:gd name="connsiteY180" fmla="*/ 523193 h 2531351"/>
                <a:gd name="connsiteX181" fmla="*/ 1093684 w 2193768"/>
                <a:gd name="connsiteY181" fmla="*/ 865374 h 2531351"/>
                <a:gd name="connsiteX182" fmla="*/ 1104036 w 2193768"/>
                <a:gd name="connsiteY182" fmla="*/ 830796 h 2531351"/>
                <a:gd name="connsiteX183" fmla="*/ 1204678 w 2193768"/>
                <a:gd name="connsiteY183" fmla="*/ 517729 h 2531351"/>
                <a:gd name="connsiteX184" fmla="*/ 1201874 w 2193768"/>
                <a:gd name="connsiteY184" fmla="*/ 497098 h 2531351"/>
                <a:gd name="connsiteX185" fmla="*/ 1124452 w 2193768"/>
                <a:gd name="connsiteY185" fmla="*/ 424708 h 2531351"/>
                <a:gd name="connsiteX186" fmla="*/ 1094260 w 2193768"/>
                <a:gd name="connsiteY186" fmla="*/ 391137 h 2531351"/>
                <a:gd name="connsiteX187" fmla="*/ 1095841 w 2193768"/>
                <a:gd name="connsiteY187" fmla="*/ 0 h 2531351"/>
                <a:gd name="connsiteX188" fmla="*/ 1144293 w 2193768"/>
                <a:gd name="connsiteY188" fmla="*/ 98989 h 2531351"/>
                <a:gd name="connsiteX189" fmla="*/ 1316821 w 2193768"/>
                <a:gd name="connsiteY189" fmla="*/ 418382 h 2531351"/>
                <a:gd name="connsiteX190" fmla="*/ 1419619 w 2193768"/>
                <a:gd name="connsiteY190" fmla="*/ 580486 h 2531351"/>
                <a:gd name="connsiteX191" fmla="*/ 1425514 w 2193768"/>
                <a:gd name="connsiteY191" fmla="*/ 597883 h 2531351"/>
                <a:gd name="connsiteX192" fmla="*/ 1424939 w 2193768"/>
                <a:gd name="connsiteY192" fmla="*/ 598674 h 2531351"/>
                <a:gd name="connsiteX193" fmla="*/ 1351183 w 2193768"/>
                <a:gd name="connsiteY193" fmla="*/ 577108 h 2531351"/>
                <a:gd name="connsiteX194" fmla="*/ 1325735 w 2193768"/>
                <a:gd name="connsiteY194" fmla="*/ 582140 h 2531351"/>
                <a:gd name="connsiteX195" fmla="*/ 1244215 w 2193768"/>
                <a:gd name="connsiteY195" fmla="*/ 697159 h 2531351"/>
                <a:gd name="connsiteX196" fmla="*/ 1107630 w 2193768"/>
                <a:gd name="connsiteY196" fmla="*/ 1106914 h 2531351"/>
                <a:gd name="connsiteX197" fmla="*/ 1095122 w 2193768"/>
                <a:gd name="connsiteY197" fmla="*/ 1150620 h 2531351"/>
                <a:gd name="connsiteX198" fmla="*/ 1075784 w 2193768"/>
                <a:gd name="connsiteY198" fmla="*/ 1057168 h 2531351"/>
                <a:gd name="connsiteX199" fmla="*/ 992252 w 2193768"/>
                <a:gd name="connsiteY199" fmla="*/ 782704 h 2531351"/>
                <a:gd name="connsiteX200" fmla="*/ 892617 w 2193768"/>
                <a:gd name="connsiteY200" fmla="*/ 610176 h 2531351"/>
                <a:gd name="connsiteX201" fmla="*/ 877233 w 2193768"/>
                <a:gd name="connsiteY201" fmla="*/ 591773 h 2531351"/>
                <a:gd name="connsiteX202" fmla="*/ 832304 w 2193768"/>
                <a:gd name="connsiteY202" fmla="*/ 581637 h 2531351"/>
                <a:gd name="connsiteX203" fmla="*/ 757973 w 2193768"/>
                <a:gd name="connsiteY203" fmla="*/ 603203 h 2531351"/>
                <a:gd name="connsiteX204" fmla="*/ 1095841 w 2193768"/>
                <a:gd name="connsiteY204" fmla="*/ 0 h 253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</a:cxnLst>
              <a:rect l="l" t="t" r="r" b="b"/>
              <a:pathLst>
                <a:path w="2193768" h="2531351">
                  <a:moveTo>
                    <a:pt x="1098070" y="1666697"/>
                  </a:moveTo>
                  <a:cubicBezTo>
                    <a:pt x="1090090" y="1706594"/>
                    <a:pt x="1080817" y="1744909"/>
                    <a:pt x="1071904" y="1783225"/>
                  </a:cubicBezTo>
                  <a:cubicBezTo>
                    <a:pt x="1053141" y="1860927"/>
                    <a:pt x="1026256" y="1936444"/>
                    <a:pt x="991678" y="2008518"/>
                  </a:cubicBezTo>
                  <a:cubicBezTo>
                    <a:pt x="986286" y="2020020"/>
                    <a:pt x="983914" y="2026274"/>
                    <a:pt x="997285" y="2036626"/>
                  </a:cubicBezTo>
                  <a:cubicBezTo>
                    <a:pt x="1029418" y="2061499"/>
                    <a:pt x="1060545" y="2088600"/>
                    <a:pt x="1082327" y="2123752"/>
                  </a:cubicBezTo>
                  <a:cubicBezTo>
                    <a:pt x="1093182" y="2141221"/>
                    <a:pt x="1101593" y="2140430"/>
                    <a:pt x="1111513" y="2124256"/>
                  </a:cubicBezTo>
                  <a:cubicBezTo>
                    <a:pt x="1132720" y="2089535"/>
                    <a:pt x="1162409" y="2062577"/>
                    <a:pt x="1194255" y="2038639"/>
                  </a:cubicBezTo>
                  <a:cubicBezTo>
                    <a:pt x="1208632" y="2027999"/>
                    <a:pt x="1209063" y="2021817"/>
                    <a:pt x="1202306" y="2006936"/>
                  </a:cubicBezTo>
                  <a:cubicBezTo>
                    <a:pt x="1162625" y="1919522"/>
                    <a:pt x="1127544" y="1830454"/>
                    <a:pt x="1112735" y="1734701"/>
                  </a:cubicBezTo>
                  <a:cubicBezTo>
                    <a:pt x="1108925" y="1711841"/>
                    <a:pt x="1102958" y="1689341"/>
                    <a:pt x="1098070" y="1666697"/>
                  </a:cubicBezTo>
                  <a:close/>
                  <a:moveTo>
                    <a:pt x="747765" y="1464838"/>
                  </a:moveTo>
                  <a:lnTo>
                    <a:pt x="702693" y="1479934"/>
                  </a:lnTo>
                  <a:cubicBezTo>
                    <a:pt x="616429" y="1509120"/>
                    <a:pt x="530165" y="1532987"/>
                    <a:pt x="438724" y="1540607"/>
                  </a:cubicBezTo>
                  <a:cubicBezTo>
                    <a:pt x="421400" y="1542044"/>
                    <a:pt x="399977" y="1537659"/>
                    <a:pt x="386894" y="1547795"/>
                  </a:cubicBezTo>
                  <a:cubicBezTo>
                    <a:pt x="372157" y="1559081"/>
                    <a:pt x="376471" y="1582301"/>
                    <a:pt x="373307" y="1600272"/>
                  </a:cubicBezTo>
                  <a:cubicBezTo>
                    <a:pt x="366909" y="1636216"/>
                    <a:pt x="350232" y="1668709"/>
                    <a:pt x="338370" y="1704796"/>
                  </a:cubicBezTo>
                  <a:cubicBezTo>
                    <a:pt x="386463" y="1706284"/>
                    <a:pt x="433836" y="1717506"/>
                    <a:pt x="477471" y="1737792"/>
                  </a:cubicBezTo>
                  <a:cubicBezTo>
                    <a:pt x="490986" y="1744118"/>
                    <a:pt x="499037" y="1741315"/>
                    <a:pt x="507592" y="1728231"/>
                  </a:cubicBezTo>
                  <a:cubicBezTo>
                    <a:pt x="572290" y="1626799"/>
                    <a:pt x="658339" y="1544848"/>
                    <a:pt x="747837" y="1465197"/>
                  </a:cubicBezTo>
                  <a:close/>
                  <a:moveTo>
                    <a:pt x="1440108" y="1463904"/>
                  </a:moveTo>
                  <a:cubicBezTo>
                    <a:pt x="1534423" y="1545064"/>
                    <a:pt x="1619825" y="1625218"/>
                    <a:pt x="1684523" y="1725284"/>
                  </a:cubicBezTo>
                  <a:cubicBezTo>
                    <a:pt x="1694731" y="1741243"/>
                    <a:pt x="1704580" y="1743831"/>
                    <a:pt x="1720466" y="1736355"/>
                  </a:cubicBezTo>
                  <a:cubicBezTo>
                    <a:pt x="1758351" y="1718584"/>
                    <a:pt x="1799326" y="1708398"/>
                    <a:pt x="1841092" y="1706378"/>
                  </a:cubicBezTo>
                  <a:cubicBezTo>
                    <a:pt x="1850725" y="1705946"/>
                    <a:pt x="1857051" y="1705084"/>
                    <a:pt x="1851228" y="1692504"/>
                  </a:cubicBezTo>
                  <a:cubicBezTo>
                    <a:pt x="1832681" y="1652161"/>
                    <a:pt x="1820605" y="1609187"/>
                    <a:pt x="1815284" y="1565121"/>
                  </a:cubicBezTo>
                  <a:cubicBezTo>
                    <a:pt x="1812984" y="1547724"/>
                    <a:pt x="1804358" y="1545495"/>
                    <a:pt x="1788687" y="1544417"/>
                  </a:cubicBezTo>
                  <a:cubicBezTo>
                    <a:pt x="1723270" y="1540248"/>
                    <a:pt x="1658356" y="1529479"/>
                    <a:pt x="1595095" y="1512283"/>
                  </a:cubicBezTo>
                  <a:cubicBezTo>
                    <a:pt x="1544487" y="1498481"/>
                    <a:pt x="1494885" y="1481372"/>
                    <a:pt x="1440108" y="1463904"/>
                  </a:cubicBezTo>
                  <a:close/>
                  <a:moveTo>
                    <a:pt x="1099508" y="1380155"/>
                  </a:moveTo>
                  <a:cubicBezTo>
                    <a:pt x="1105834" y="1414014"/>
                    <a:pt x="1111225" y="1448160"/>
                    <a:pt x="1118702" y="1481803"/>
                  </a:cubicBezTo>
                  <a:cubicBezTo>
                    <a:pt x="1149829" y="1623061"/>
                    <a:pt x="1191882" y="1760221"/>
                    <a:pt x="1273905" y="1881710"/>
                  </a:cubicBezTo>
                  <a:cubicBezTo>
                    <a:pt x="1289792" y="1905217"/>
                    <a:pt x="1304817" y="1929443"/>
                    <a:pt x="1325951" y="1949212"/>
                  </a:cubicBezTo>
                  <a:cubicBezTo>
                    <a:pt x="1332133" y="1956911"/>
                    <a:pt x="1343132" y="1958816"/>
                    <a:pt x="1351543" y="1953669"/>
                  </a:cubicBezTo>
                  <a:cubicBezTo>
                    <a:pt x="1366208" y="1947299"/>
                    <a:pt x="1381304" y="1941944"/>
                    <a:pt x="1396688" y="1937638"/>
                  </a:cubicBezTo>
                  <a:cubicBezTo>
                    <a:pt x="1403876" y="1935409"/>
                    <a:pt x="1412143" y="1927933"/>
                    <a:pt x="1418901" y="1936128"/>
                  </a:cubicBezTo>
                  <a:cubicBezTo>
                    <a:pt x="1425658" y="1944323"/>
                    <a:pt x="1417895" y="1953381"/>
                    <a:pt x="1413581" y="1960426"/>
                  </a:cubicBezTo>
                  <a:cubicBezTo>
                    <a:pt x="1391224" y="1996707"/>
                    <a:pt x="1368365" y="2032651"/>
                    <a:pt x="1345145" y="2068256"/>
                  </a:cubicBezTo>
                  <a:cubicBezTo>
                    <a:pt x="1296478" y="2142875"/>
                    <a:pt x="1253633" y="2220800"/>
                    <a:pt x="1211651" y="2299300"/>
                  </a:cubicBezTo>
                  <a:cubicBezTo>
                    <a:pt x="1171826" y="2373919"/>
                    <a:pt x="1132576" y="2449040"/>
                    <a:pt x="1098142" y="2531351"/>
                  </a:cubicBezTo>
                  <a:cubicBezTo>
                    <a:pt x="1076576" y="2487356"/>
                    <a:pt x="1055010" y="2447100"/>
                    <a:pt x="1035816" y="2405765"/>
                  </a:cubicBezTo>
                  <a:cubicBezTo>
                    <a:pt x="999873" y="2327192"/>
                    <a:pt x="956741" y="2252214"/>
                    <a:pt x="914471" y="2177093"/>
                  </a:cubicBezTo>
                  <a:cubicBezTo>
                    <a:pt x="870261" y="2098880"/>
                    <a:pt x="821809" y="2023255"/>
                    <a:pt x="772495" y="1948277"/>
                  </a:cubicBezTo>
                  <a:cubicBezTo>
                    <a:pt x="770266" y="1943489"/>
                    <a:pt x="768757" y="1938407"/>
                    <a:pt x="767966" y="1933181"/>
                  </a:cubicBezTo>
                  <a:lnTo>
                    <a:pt x="769188" y="1931959"/>
                  </a:lnTo>
                  <a:cubicBezTo>
                    <a:pt x="794708" y="1932749"/>
                    <a:pt x="817568" y="1943461"/>
                    <a:pt x="840428" y="1952806"/>
                  </a:cubicBezTo>
                  <a:cubicBezTo>
                    <a:pt x="853368" y="1958125"/>
                    <a:pt x="861203" y="1957335"/>
                    <a:pt x="870261" y="1946911"/>
                  </a:cubicBezTo>
                  <a:cubicBezTo>
                    <a:pt x="901603" y="1910572"/>
                    <a:pt x="929137" y="1871085"/>
                    <a:pt x="952428" y="1829089"/>
                  </a:cubicBezTo>
                  <a:cubicBezTo>
                    <a:pt x="1011447" y="1724206"/>
                    <a:pt x="1044946" y="1610265"/>
                    <a:pt x="1073341" y="1494528"/>
                  </a:cubicBezTo>
                  <a:cubicBezTo>
                    <a:pt x="1082543" y="1457074"/>
                    <a:pt x="1087287" y="1418615"/>
                    <a:pt x="1099508" y="1380155"/>
                  </a:cubicBezTo>
                  <a:close/>
                  <a:moveTo>
                    <a:pt x="353466" y="1306974"/>
                  </a:moveTo>
                  <a:cubicBezTo>
                    <a:pt x="363962" y="1328540"/>
                    <a:pt x="367341" y="1351400"/>
                    <a:pt x="371366" y="1374045"/>
                  </a:cubicBezTo>
                  <a:cubicBezTo>
                    <a:pt x="375176" y="1395611"/>
                    <a:pt x="381359" y="1408263"/>
                    <a:pt x="408244" y="1412935"/>
                  </a:cubicBezTo>
                  <a:cubicBezTo>
                    <a:pt x="500834" y="1428967"/>
                    <a:pt x="592203" y="1422784"/>
                    <a:pt x="683930" y="1408335"/>
                  </a:cubicBezTo>
                  <a:cubicBezTo>
                    <a:pt x="780690" y="1393023"/>
                    <a:pt x="873783" y="1364556"/>
                    <a:pt x="965727" y="1331847"/>
                  </a:cubicBezTo>
                  <a:cubicBezTo>
                    <a:pt x="970040" y="1330790"/>
                    <a:pt x="974497" y="1330165"/>
                    <a:pt x="978953" y="1329978"/>
                  </a:cubicBezTo>
                  <a:lnTo>
                    <a:pt x="984489" y="1335442"/>
                  </a:lnTo>
                  <a:cubicBezTo>
                    <a:pt x="929136" y="1383318"/>
                    <a:pt x="875796" y="1433280"/>
                    <a:pt x="825116" y="1486404"/>
                  </a:cubicBezTo>
                  <a:cubicBezTo>
                    <a:pt x="743165" y="1571734"/>
                    <a:pt x="674153" y="1665762"/>
                    <a:pt x="629009" y="1776180"/>
                  </a:cubicBezTo>
                  <a:cubicBezTo>
                    <a:pt x="613121" y="1815286"/>
                    <a:pt x="613265" y="1814927"/>
                    <a:pt x="643817" y="1843034"/>
                  </a:cubicBezTo>
                  <a:cubicBezTo>
                    <a:pt x="658913" y="1856908"/>
                    <a:pt x="671565" y="1873442"/>
                    <a:pt x="686949" y="1890408"/>
                  </a:cubicBezTo>
                  <a:cubicBezTo>
                    <a:pt x="462591" y="1869489"/>
                    <a:pt x="236722" y="1880272"/>
                    <a:pt x="11213" y="1895296"/>
                  </a:cubicBezTo>
                  <a:lnTo>
                    <a:pt x="9920" y="1893714"/>
                  </a:lnTo>
                  <a:cubicBezTo>
                    <a:pt x="19768" y="1859353"/>
                    <a:pt x="45863" y="1835270"/>
                    <a:pt x="64913" y="1806660"/>
                  </a:cubicBezTo>
                  <a:cubicBezTo>
                    <a:pt x="142839" y="1688766"/>
                    <a:pt x="215875" y="1568211"/>
                    <a:pt x="282874" y="1443559"/>
                  </a:cubicBezTo>
                  <a:cubicBezTo>
                    <a:pt x="306884" y="1398846"/>
                    <a:pt x="329169" y="1353413"/>
                    <a:pt x="353466" y="1306974"/>
                  </a:cubicBezTo>
                  <a:close/>
                  <a:moveTo>
                    <a:pt x="1840877" y="1306615"/>
                  </a:moveTo>
                  <a:cubicBezTo>
                    <a:pt x="1942165" y="1512643"/>
                    <a:pt x="2059987" y="1710138"/>
                    <a:pt x="2193122" y="1897166"/>
                  </a:cubicBezTo>
                  <a:cubicBezTo>
                    <a:pt x="1959993" y="1878547"/>
                    <a:pt x="1733046" y="1869777"/>
                    <a:pt x="1502649" y="1885592"/>
                  </a:cubicBezTo>
                  <a:cubicBezTo>
                    <a:pt x="1521699" y="1866642"/>
                    <a:pt x="1541756" y="1848764"/>
                    <a:pt x="1562746" y="1832036"/>
                  </a:cubicBezTo>
                  <a:cubicBezTo>
                    <a:pt x="1577123" y="1821684"/>
                    <a:pt x="1577627" y="1811476"/>
                    <a:pt x="1572810" y="1797818"/>
                  </a:cubicBezTo>
                  <a:cubicBezTo>
                    <a:pt x="1544056" y="1715292"/>
                    <a:pt x="1497977" y="1642614"/>
                    <a:pt x="1445499" y="1573747"/>
                  </a:cubicBezTo>
                  <a:cubicBezTo>
                    <a:pt x="1395969" y="1509049"/>
                    <a:pt x="1336303" y="1453265"/>
                    <a:pt x="1278434" y="1396187"/>
                  </a:cubicBezTo>
                  <a:cubicBezTo>
                    <a:pt x="1261397" y="1379365"/>
                    <a:pt x="1241628" y="1365491"/>
                    <a:pt x="1223297" y="1350035"/>
                  </a:cubicBezTo>
                  <a:cubicBezTo>
                    <a:pt x="1215246" y="1343206"/>
                    <a:pt x="1205541" y="1337455"/>
                    <a:pt x="1203528" y="1325738"/>
                  </a:cubicBezTo>
                  <a:lnTo>
                    <a:pt x="1204894" y="1324156"/>
                  </a:lnTo>
                  <a:cubicBezTo>
                    <a:pt x="1303379" y="1357080"/>
                    <a:pt x="1401720" y="1390436"/>
                    <a:pt x="1504662" y="1407473"/>
                  </a:cubicBezTo>
                  <a:cubicBezTo>
                    <a:pt x="1602860" y="1423647"/>
                    <a:pt x="1700985" y="1429039"/>
                    <a:pt x="1799398" y="1410133"/>
                  </a:cubicBezTo>
                  <a:cubicBezTo>
                    <a:pt x="1809246" y="1408954"/>
                    <a:pt x="1817154" y="1401398"/>
                    <a:pt x="1818808" y="1391586"/>
                  </a:cubicBezTo>
                  <a:cubicBezTo>
                    <a:pt x="1825996" y="1365347"/>
                    <a:pt x="1825996" y="1337167"/>
                    <a:pt x="1840877" y="1306615"/>
                  </a:cubicBezTo>
                  <a:close/>
                  <a:moveTo>
                    <a:pt x="902825" y="934097"/>
                  </a:moveTo>
                  <a:cubicBezTo>
                    <a:pt x="949696" y="946678"/>
                    <a:pt x="985998" y="974498"/>
                    <a:pt x="1028267" y="988732"/>
                  </a:cubicBezTo>
                  <a:cubicBezTo>
                    <a:pt x="1036319" y="991463"/>
                    <a:pt x="1036894" y="998220"/>
                    <a:pt x="1039050" y="1005409"/>
                  </a:cubicBezTo>
                  <a:cubicBezTo>
                    <a:pt x="1060472" y="1078583"/>
                    <a:pt x="1078157" y="1152791"/>
                    <a:pt x="1092103" y="1227755"/>
                  </a:cubicBezTo>
                  <a:cubicBezTo>
                    <a:pt x="1093109" y="1233147"/>
                    <a:pt x="1093109" y="1238610"/>
                    <a:pt x="1100873" y="1239976"/>
                  </a:cubicBezTo>
                  <a:cubicBezTo>
                    <a:pt x="1112950" y="1166795"/>
                    <a:pt x="1127471" y="1094046"/>
                    <a:pt x="1145587" y="1022087"/>
                  </a:cubicBezTo>
                  <a:cubicBezTo>
                    <a:pt x="1151481" y="998580"/>
                    <a:pt x="1161618" y="982334"/>
                    <a:pt x="1185412" y="973707"/>
                  </a:cubicBezTo>
                  <a:cubicBezTo>
                    <a:pt x="1215461" y="962780"/>
                    <a:pt x="1244575" y="949409"/>
                    <a:pt x="1273977" y="936685"/>
                  </a:cubicBezTo>
                  <a:cubicBezTo>
                    <a:pt x="1286197" y="931438"/>
                    <a:pt x="1289576" y="933810"/>
                    <a:pt x="1291733" y="948043"/>
                  </a:cubicBezTo>
                  <a:cubicBezTo>
                    <a:pt x="1296836" y="981471"/>
                    <a:pt x="1293818" y="1015473"/>
                    <a:pt x="1301293" y="1048685"/>
                  </a:cubicBezTo>
                  <a:cubicBezTo>
                    <a:pt x="1306757" y="1066369"/>
                    <a:pt x="1300359" y="1085584"/>
                    <a:pt x="1285335" y="1096418"/>
                  </a:cubicBezTo>
                  <a:cubicBezTo>
                    <a:pt x="1244072" y="1127760"/>
                    <a:pt x="1209853" y="1166867"/>
                    <a:pt x="1173263" y="1203242"/>
                  </a:cubicBezTo>
                  <a:cubicBezTo>
                    <a:pt x="1158382" y="1217619"/>
                    <a:pt x="1135739" y="1224808"/>
                    <a:pt x="1128765" y="1247812"/>
                  </a:cubicBezTo>
                  <a:lnTo>
                    <a:pt x="1122439" y="1250543"/>
                  </a:lnTo>
                  <a:cubicBezTo>
                    <a:pt x="1123086" y="1251492"/>
                    <a:pt x="1123805" y="1252383"/>
                    <a:pt x="1124596" y="1253203"/>
                  </a:cubicBezTo>
                  <a:cubicBezTo>
                    <a:pt x="1126033" y="1252197"/>
                    <a:pt x="1127830" y="1250831"/>
                    <a:pt x="1129628" y="1249537"/>
                  </a:cubicBezTo>
                  <a:cubicBezTo>
                    <a:pt x="1174342" y="1235159"/>
                    <a:pt x="1218911" y="1219775"/>
                    <a:pt x="1263840" y="1205758"/>
                  </a:cubicBezTo>
                  <a:cubicBezTo>
                    <a:pt x="1293458" y="1196484"/>
                    <a:pt x="1323435" y="1188505"/>
                    <a:pt x="1353483" y="1180526"/>
                  </a:cubicBezTo>
                  <a:cubicBezTo>
                    <a:pt x="1362038" y="1177420"/>
                    <a:pt x="1371599" y="1178793"/>
                    <a:pt x="1378931" y="1184192"/>
                  </a:cubicBezTo>
                  <a:cubicBezTo>
                    <a:pt x="1413149" y="1210646"/>
                    <a:pt x="1447656" y="1236597"/>
                    <a:pt x="1483814" y="1264130"/>
                  </a:cubicBezTo>
                  <a:cubicBezTo>
                    <a:pt x="1447870" y="1289003"/>
                    <a:pt x="1413149" y="1312150"/>
                    <a:pt x="1379578" y="1336735"/>
                  </a:cubicBezTo>
                  <a:cubicBezTo>
                    <a:pt x="1369011" y="1344873"/>
                    <a:pt x="1355065" y="1347166"/>
                    <a:pt x="1342413" y="1342846"/>
                  </a:cubicBezTo>
                  <a:cubicBezTo>
                    <a:pt x="1266716" y="1324227"/>
                    <a:pt x="1192672" y="1299714"/>
                    <a:pt x="1116257" y="1279513"/>
                  </a:cubicBezTo>
                  <a:cubicBezTo>
                    <a:pt x="1133797" y="1293891"/>
                    <a:pt x="1151697" y="1308268"/>
                    <a:pt x="1168806" y="1323724"/>
                  </a:cubicBezTo>
                  <a:cubicBezTo>
                    <a:pt x="1207122" y="1358014"/>
                    <a:pt x="1244718" y="1393095"/>
                    <a:pt x="1283250" y="1427097"/>
                  </a:cubicBezTo>
                  <a:cubicBezTo>
                    <a:pt x="1303234" y="1444782"/>
                    <a:pt x="1310927" y="1464406"/>
                    <a:pt x="1304816" y="1491364"/>
                  </a:cubicBezTo>
                  <a:cubicBezTo>
                    <a:pt x="1300144" y="1513958"/>
                    <a:pt x="1297412" y="1536897"/>
                    <a:pt x="1296621" y="1559944"/>
                  </a:cubicBezTo>
                  <a:cubicBezTo>
                    <a:pt x="1296190" y="1572330"/>
                    <a:pt x="1293458" y="1584529"/>
                    <a:pt x="1288498" y="1595887"/>
                  </a:cubicBezTo>
                  <a:cubicBezTo>
                    <a:pt x="1246013" y="1581510"/>
                    <a:pt x="1208488" y="1558937"/>
                    <a:pt x="1169094" y="1540247"/>
                  </a:cubicBezTo>
                  <a:cubicBezTo>
                    <a:pt x="1156945" y="1534424"/>
                    <a:pt x="1153710" y="1524144"/>
                    <a:pt x="1150907" y="1512571"/>
                  </a:cubicBezTo>
                  <a:cubicBezTo>
                    <a:pt x="1133797" y="1440684"/>
                    <a:pt x="1113597" y="1370163"/>
                    <a:pt x="1101807" y="1297342"/>
                  </a:cubicBezTo>
                  <a:cubicBezTo>
                    <a:pt x="1100010" y="1291885"/>
                    <a:pt x="1097638" y="1286652"/>
                    <a:pt x="1094619" y="1281742"/>
                  </a:cubicBezTo>
                  <a:cubicBezTo>
                    <a:pt x="1082038" y="1360817"/>
                    <a:pt x="1068165" y="1434789"/>
                    <a:pt x="1049546" y="1508042"/>
                  </a:cubicBezTo>
                  <a:cubicBezTo>
                    <a:pt x="1043579" y="1531477"/>
                    <a:pt x="1033587" y="1547867"/>
                    <a:pt x="1009793" y="1556493"/>
                  </a:cubicBezTo>
                  <a:cubicBezTo>
                    <a:pt x="979816" y="1567420"/>
                    <a:pt x="950630" y="1580863"/>
                    <a:pt x="921228" y="1593515"/>
                  </a:cubicBezTo>
                  <a:cubicBezTo>
                    <a:pt x="909367" y="1598547"/>
                    <a:pt x="905413" y="1596894"/>
                    <a:pt x="903328" y="1582373"/>
                  </a:cubicBezTo>
                  <a:cubicBezTo>
                    <a:pt x="898440" y="1548873"/>
                    <a:pt x="901172" y="1514871"/>
                    <a:pt x="893767" y="1481731"/>
                  </a:cubicBezTo>
                  <a:cubicBezTo>
                    <a:pt x="889023" y="1464040"/>
                    <a:pt x="895205" y="1445241"/>
                    <a:pt x="909510" y="1433783"/>
                  </a:cubicBezTo>
                  <a:cubicBezTo>
                    <a:pt x="957963" y="1390651"/>
                    <a:pt x="1005192" y="1346009"/>
                    <a:pt x="1052709" y="1301727"/>
                  </a:cubicBezTo>
                  <a:cubicBezTo>
                    <a:pt x="1058460" y="1296407"/>
                    <a:pt x="1065649" y="1291662"/>
                    <a:pt x="1066296" y="1282533"/>
                  </a:cubicBezTo>
                  <a:lnTo>
                    <a:pt x="1072622" y="1279801"/>
                  </a:lnTo>
                  <a:cubicBezTo>
                    <a:pt x="1071975" y="1278852"/>
                    <a:pt x="1071255" y="1277961"/>
                    <a:pt x="1070465" y="1277141"/>
                  </a:cubicBezTo>
                  <a:cubicBezTo>
                    <a:pt x="1068596" y="1278291"/>
                    <a:pt x="1066799" y="1279657"/>
                    <a:pt x="1065001" y="1280951"/>
                  </a:cubicBezTo>
                  <a:cubicBezTo>
                    <a:pt x="1032868" y="1285265"/>
                    <a:pt x="1004832" y="1302158"/>
                    <a:pt x="974065" y="1310856"/>
                  </a:cubicBezTo>
                  <a:cubicBezTo>
                    <a:pt x="930933" y="1323221"/>
                    <a:pt x="887153" y="1336232"/>
                    <a:pt x="843734" y="1349028"/>
                  </a:cubicBezTo>
                  <a:cubicBezTo>
                    <a:pt x="834605" y="1353018"/>
                    <a:pt x="824038" y="1351983"/>
                    <a:pt x="815842" y="1346297"/>
                  </a:cubicBezTo>
                  <a:cubicBezTo>
                    <a:pt x="781480" y="1319986"/>
                    <a:pt x="747046" y="1293891"/>
                    <a:pt x="710528" y="1266071"/>
                  </a:cubicBezTo>
                  <a:cubicBezTo>
                    <a:pt x="749275" y="1239185"/>
                    <a:pt x="786297" y="1213234"/>
                    <a:pt x="823534" y="1187714"/>
                  </a:cubicBezTo>
                  <a:cubicBezTo>
                    <a:pt x="831513" y="1182251"/>
                    <a:pt x="840427" y="1184335"/>
                    <a:pt x="849341" y="1186708"/>
                  </a:cubicBezTo>
                  <a:cubicBezTo>
                    <a:pt x="923169" y="1206189"/>
                    <a:pt x="996637" y="1226605"/>
                    <a:pt x="1068309" y="1253131"/>
                  </a:cubicBezTo>
                  <a:cubicBezTo>
                    <a:pt x="1073269" y="1253692"/>
                    <a:pt x="1078301" y="1253692"/>
                    <a:pt x="1083261" y="1253131"/>
                  </a:cubicBezTo>
                  <a:cubicBezTo>
                    <a:pt x="1031143" y="1215319"/>
                    <a:pt x="988371" y="1174056"/>
                    <a:pt x="944735" y="1133799"/>
                  </a:cubicBezTo>
                  <a:cubicBezTo>
                    <a:pt x="930358" y="1120788"/>
                    <a:pt x="915980" y="1107992"/>
                    <a:pt x="902321" y="1094118"/>
                  </a:cubicBezTo>
                  <a:cubicBezTo>
                    <a:pt x="893983" y="1085491"/>
                    <a:pt x="886795" y="1075786"/>
                    <a:pt x="887944" y="1063494"/>
                  </a:cubicBezTo>
                  <a:cubicBezTo>
                    <a:pt x="892401" y="1020362"/>
                    <a:pt x="897793" y="977230"/>
                    <a:pt x="902825" y="934097"/>
                  </a:cubicBezTo>
                  <a:close/>
                  <a:moveTo>
                    <a:pt x="493799" y="790890"/>
                  </a:moveTo>
                  <a:cubicBezTo>
                    <a:pt x="488057" y="789299"/>
                    <a:pt x="481641" y="790647"/>
                    <a:pt x="473805" y="794349"/>
                  </a:cubicBezTo>
                  <a:cubicBezTo>
                    <a:pt x="435850" y="811955"/>
                    <a:pt x="394874" y="822134"/>
                    <a:pt x="353108" y="824327"/>
                  </a:cubicBezTo>
                  <a:cubicBezTo>
                    <a:pt x="345919" y="824686"/>
                    <a:pt x="336646" y="823823"/>
                    <a:pt x="342397" y="835756"/>
                  </a:cubicBezTo>
                  <a:cubicBezTo>
                    <a:pt x="363531" y="879392"/>
                    <a:pt x="373595" y="926190"/>
                    <a:pt x="381647" y="973420"/>
                  </a:cubicBezTo>
                  <a:cubicBezTo>
                    <a:pt x="383947" y="986863"/>
                    <a:pt x="392286" y="985209"/>
                    <a:pt x="401128" y="985640"/>
                  </a:cubicBezTo>
                  <a:cubicBezTo>
                    <a:pt x="465826" y="988372"/>
                    <a:pt x="529374" y="1001887"/>
                    <a:pt x="592490" y="1015689"/>
                  </a:cubicBezTo>
                  <a:cubicBezTo>
                    <a:pt x="645759" y="1027478"/>
                    <a:pt x="696510" y="1048613"/>
                    <a:pt x="755314" y="1067951"/>
                  </a:cubicBezTo>
                  <a:cubicBezTo>
                    <a:pt x="659704" y="985209"/>
                    <a:pt x="573728" y="905271"/>
                    <a:pt x="509749" y="805061"/>
                  </a:cubicBezTo>
                  <a:cubicBezTo>
                    <a:pt x="504609" y="797010"/>
                    <a:pt x="499541" y="792481"/>
                    <a:pt x="493799" y="790890"/>
                  </a:cubicBezTo>
                  <a:close/>
                  <a:moveTo>
                    <a:pt x="1700212" y="789524"/>
                  </a:moveTo>
                  <a:cubicBezTo>
                    <a:pt x="1696061" y="790522"/>
                    <a:pt x="1692323" y="793595"/>
                    <a:pt x="1688477" y="799526"/>
                  </a:cubicBezTo>
                  <a:cubicBezTo>
                    <a:pt x="1622700" y="901748"/>
                    <a:pt x="1536004" y="984706"/>
                    <a:pt x="1445427" y="1064500"/>
                  </a:cubicBezTo>
                  <a:cubicBezTo>
                    <a:pt x="1560446" y="1021368"/>
                    <a:pt x="1677765" y="992254"/>
                    <a:pt x="1800044" y="985425"/>
                  </a:cubicBezTo>
                  <a:cubicBezTo>
                    <a:pt x="1811690" y="984778"/>
                    <a:pt x="1811690" y="977373"/>
                    <a:pt x="1813272" y="969250"/>
                  </a:cubicBezTo>
                  <a:cubicBezTo>
                    <a:pt x="1821826" y="923890"/>
                    <a:pt x="1831244" y="878745"/>
                    <a:pt x="1851587" y="836835"/>
                  </a:cubicBezTo>
                  <a:cubicBezTo>
                    <a:pt x="1856619" y="826483"/>
                    <a:pt x="1851587" y="824327"/>
                    <a:pt x="1842745" y="824039"/>
                  </a:cubicBezTo>
                  <a:cubicBezTo>
                    <a:pt x="1797672" y="822745"/>
                    <a:pt x="1755403" y="809661"/>
                    <a:pt x="1714428" y="791978"/>
                  </a:cubicBezTo>
                  <a:cubicBezTo>
                    <a:pt x="1708929" y="789606"/>
                    <a:pt x="1704364" y="788527"/>
                    <a:pt x="1700212" y="789524"/>
                  </a:cubicBezTo>
                  <a:close/>
                  <a:moveTo>
                    <a:pt x="2193768" y="632029"/>
                  </a:moveTo>
                  <a:cubicBezTo>
                    <a:pt x="2059556" y="820487"/>
                    <a:pt x="1941086" y="1019657"/>
                    <a:pt x="1839510" y="1227539"/>
                  </a:cubicBezTo>
                  <a:cubicBezTo>
                    <a:pt x="1832825" y="1200151"/>
                    <a:pt x="1827074" y="1180813"/>
                    <a:pt x="1823479" y="1161188"/>
                  </a:cubicBezTo>
                  <a:cubicBezTo>
                    <a:pt x="1816722" y="1124454"/>
                    <a:pt x="1811906" y="1119422"/>
                    <a:pt x="1774812" y="1114821"/>
                  </a:cubicBezTo>
                  <a:cubicBezTo>
                    <a:pt x="1628163" y="1096562"/>
                    <a:pt x="1485899" y="1119709"/>
                    <a:pt x="1345432" y="1159966"/>
                  </a:cubicBezTo>
                  <a:cubicBezTo>
                    <a:pt x="1295974" y="1174422"/>
                    <a:pt x="1247235" y="1191366"/>
                    <a:pt x="1199502" y="1210718"/>
                  </a:cubicBezTo>
                  <a:cubicBezTo>
                    <a:pt x="1197417" y="1211509"/>
                    <a:pt x="1194470" y="1210215"/>
                    <a:pt x="1187425" y="1209280"/>
                  </a:cubicBezTo>
                  <a:cubicBezTo>
                    <a:pt x="1255502" y="1160325"/>
                    <a:pt x="1311861" y="1103463"/>
                    <a:pt x="1367142" y="1045810"/>
                  </a:cubicBezTo>
                  <a:cubicBezTo>
                    <a:pt x="1454269" y="955304"/>
                    <a:pt x="1527953" y="855669"/>
                    <a:pt x="1571301" y="736049"/>
                  </a:cubicBezTo>
                  <a:cubicBezTo>
                    <a:pt x="1577771" y="718222"/>
                    <a:pt x="1576045" y="706791"/>
                    <a:pt x="1560015" y="694786"/>
                  </a:cubicBezTo>
                  <a:cubicBezTo>
                    <a:pt x="1540246" y="679978"/>
                    <a:pt x="1523137" y="661647"/>
                    <a:pt x="1499917" y="640296"/>
                  </a:cubicBezTo>
                  <a:cubicBezTo>
                    <a:pt x="1733909" y="659202"/>
                    <a:pt x="1962149" y="653883"/>
                    <a:pt x="2193768" y="632029"/>
                  </a:cubicBezTo>
                  <a:close/>
                  <a:moveTo>
                    <a:pt x="0" y="631957"/>
                  </a:moveTo>
                  <a:cubicBezTo>
                    <a:pt x="231475" y="653523"/>
                    <a:pt x="459356" y="659058"/>
                    <a:pt x="693564" y="640224"/>
                  </a:cubicBezTo>
                  <a:cubicBezTo>
                    <a:pt x="671279" y="661000"/>
                    <a:pt x="654170" y="679618"/>
                    <a:pt x="634329" y="694571"/>
                  </a:cubicBezTo>
                  <a:cubicBezTo>
                    <a:pt x="619952" y="705641"/>
                    <a:pt x="615423" y="716137"/>
                    <a:pt x="621173" y="733246"/>
                  </a:cubicBezTo>
                  <a:cubicBezTo>
                    <a:pt x="635551" y="774523"/>
                    <a:pt x="653954" y="814262"/>
                    <a:pt x="676239" y="851859"/>
                  </a:cubicBezTo>
                  <a:cubicBezTo>
                    <a:pt x="740937" y="961343"/>
                    <a:pt x="828423" y="1051273"/>
                    <a:pt x="919359" y="1138400"/>
                  </a:cubicBezTo>
                  <a:cubicBezTo>
                    <a:pt x="942795" y="1160900"/>
                    <a:pt x="973347" y="1175709"/>
                    <a:pt x="990600" y="1204895"/>
                  </a:cubicBezTo>
                  <a:lnTo>
                    <a:pt x="989234" y="1206477"/>
                  </a:lnTo>
                  <a:cubicBezTo>
                    <a:pt x="890174" y="1172690"/>
                    <a:pt x="791042" y="1138975"/>
                    <a:pt x="687310" y="1122513"/>
                  </a:cubicBezTo>
                  <a:cubicBezTo>
                    <a:pt x="591125" y="1107201"/>
                    <a:pt x="494653" y="1100947"/>
                    <a:pt x="398037" y="1119781"/>
                  </a:cubicBezTo>
                  <a:cubicBezTo>
                    <a:pt x="383660" y="1122585"/>
                    <a:pt x="377837" y="1129054"/>
                    <a:pt x="374530" y="1143648"/>
                  </a:cubicBezTo>
                  <a:cubicBezTo>
                    <a:pt x="368779" y="1169023"/>
                    <a:pt x="366335" y="1195694"/>
                    <a:pt x="352964" y="1223154"/>
                  </a:cubicBezTo>
                  <a:cubicBezTo>
                    <a:pt x="251388" y="1016940"/>
                    <a:pt x="133349" y="819237"/>
                    <a:pt x="0" y="631957"/>
                  </a:cubicBezTo>
                  <a:close/>
                  <a:moveTo>
                    <a:pt x="1094260" y="391137"/>
                  </a:moveTo>
                  <a:cubicBezTo>
                    <a:pt x="1067014" y="430818"/>
                    <a:pt x="1035744" y="466761"/>
                    <a:pt x="995127" y="493575"/>
                  </a:cubicBezTo>
                  <a:cubicBezTo>
                    <a:pt x="981613" y="502417"/>
                    <a:pt x="986788" y="511906"/>
                    <a:pt x="992037" y="523193"/>
                  </a:cubicBezTo>
                  <a:cubicBezTo>
                    <a:pt x="1042501" y="631526"/>
                    <a:pt x="1078876" y="744173"/>
                    <a:pt x="1093684" y="865374"/>
                  </a:cubicBezTo>
                  <a:cubicBezTo>
                    <a:pt x="1108061" y="854519"/>
                    <a:pt x="1102167" y="841364"/>
                    <a:pt x="1104036" y="830796"/>
                  </a:cubicBezTo>
                  <a:cubicBezTo>
                    <a:pt x="1123086" y="722326"/>
                    <a:pt x="1156945" y="616990"/>
                    <a:pt x="1204678" y="517729"/>
                  </a:cubicBezTo>
                  <a:cubicBezTo>
                    <a:pt x="1208488" y="509822"/>
                    <a:pt x="1210932" y="503783"/>
                    <a:pt x="1201874" y="497098"/>
                  </a:cubicBezTo>
                  <a:cubicBezTo>
                    <a:pt x="1173263" y="476157"/>
                    <a:pt x="1147240" y="451852"/>
                    <a:pt x="1124452" y="424708"/>
                  </a:cubicBezTo>
                  <a:cubicBezTo>
                    <a:pt x="1114963" y="413350"/>
                    <a:pt x="1110074" y="397606"/>
                    <a:pt x="1094260" y="391137"/>
                  </a:cubicBezTo>
                  <a:close/>
                  <a:moveTo>
                    <a:pt x="1095841" y="0"/>
                  </a:moveTo>
                  <a:cubicBezTo>
                    <a:pt x="1112950" y="34866"/>
                    <a:pt x="1129268" y="66640"/>
                    <a:pt x="1144293" y="98989"/>
                  </a:cubicBezTo>
                  <a:cubicBezTo>
                    <a:pt x="1196123" y="208429"/>
                    <a:pt x="1253704" y="315044"/>
                    <a:pt x="1316821" y="418382"/>
                  </a:cubicBezTo>
                  <a:cubicBezTo>
                    <a:pt x="1349889" y="473159"/>
                    <a:pt x="1385041" y="526643"/>
                    <a:pt x="1419619" y="580486"/>
                  </a:cubicBezTo>
                  <a:cubicBezTo>
                    <a:pt x="1423142" y="585648"/>
                    <a:pt x="1425155" y="591658"/>
                    <a:pt x="1425514" y="597883"/>
                  </a:cubicBezTo>
                  <a:lnTo>
                    <a:pt x="1424939" y="598674"/>
                  </a:lnTo>
                  <a:cubicBezTo>
                    <a:pt x="1398556" y="597523"/>
                    <a:pt x="1374618" y="586525"/>
                    <a:pt x="1351183" y="577108"/>
                  </a:cubicBezTo>
                  <a:cubicBezTo>
                    <a:pt x="1342628" y="572241"/>
                    <a:pt x="1331774" y="574383"/>
                    <a:pt x="1325735" y="582140"/>
                  </a:cubicBezTo>
                  <a:cubicBezTo>
                    <a:pt x="1291589" y="615639"/>
                    <a:pt x="1267435" y="656183"/>
                    <a:pt x="1244215" y="697159"/>
                  </a:cubicBezTo>
                  <a:cubicBezTo>
                    <a:pt x="1171897" y="824758"/>
                    <a:pt x="1133438" y="963787"/>
                    <a:pt x="1107630" y="1106914"/>
                  </a:cubicBezTo>
                  <a:cubicBezTo>
                    <a:pt x="1105545" y="1122003"/>
                    <a:pt x="1101376" y="1136725"/>
                    <a:pt x="1095122" y="1150620"/>
                  </a:cubicBezTo>
                  <a:cubicBezTo>
                    <a:pt x="1088580" y="1119422"/>
                    <a:pt x="1081176" y="1088367"/>
                    <a:pt x="1075784" y="1057168"/>
                  </a:cubicBezTo>
                  <a:cubicBezTo>
                    <a:pt x="1058388" y="962816"/>
                    <a:pt x="1030352" y="870737"/>
                    <a:pt x="992252" y="782704"/>
                  </a:cubicBezTo>
                  <a:cubicBezTo>
                    <a:pt x="966373" y="721262"/>
                    <a:pt x="932873" y="663300"/>
                    <a:pt x="892617" y="610176"/>
                  </a:cubicBezTo>
                  <a:cubicBezTo>
                    <a:pt x="887801" y="603778"/>
                    <a:pt x="882050" y="598099"/>
                    <a:pt x="877233" y="591773"/>
                  </a:cubicBezTo>
                  <a:cubicBezTo>
                    <a:pt x="865013" y="575526"/>
                    <a:pt x="852863" y="571285"/>
                    <a:pt x="832304" y="581637"/>
                  </a:cubicBezTo>
                  <a:cubicBezTo>
                    <a:pt x="808940" y="592973"/>
                    <a:pt x="783780" y="600263"/>
                    <a:pt x="757973" y="603203"/>
                  </a:cubicBezTo>
                  <a:cubicBezTo>
                    <a:pt x="889094" y="411768"/>
                    <a:pt x="998578" y="211635"/>
                    <a:pt x="1095841" y="0"/>
                  </a:cubicBezTo>
                  <a:close/>
                </a:path>
              </a:pathLst>
            </a:custGeom>
            <a:solidFill>
              <a:srgbClr val="98C8E8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72" name="矩形 171">
            <a:extLst>
              <a:ext uri="{FF2B5EF4-FFF2-40B4-BE49-F238E27FC236}">
                <a16:creationId xmlns:a16="http://schemas.microsoft.com/office/drawing/2014/main" id="{AFAC137F-7A72-B49B-C9E9-70AE0818E04E}"/>
              </a:ext>
            </a:extLst>
          </p:cNvPr>
          <p:cNvSpPr/>
          <p:nvPr/>
        </p:nvSpPr>
        <p:spPr>
          <a:xfrm>
            <a:off x="2700000" y="0"/>
            <a:ext cx="90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7" name="2级件：*须弥神之眼底框">
            <a:extLst>
              <a:ext uri="{FF2B5EF4-FFF2-40B4-BE49-F238E27FC236}">
                <a16:creationId xmlns:a16="http://schemas.microsoft.com/office/drawing/2014/main" id="{7E04B12B-8402-4B33-9967-5E3DAA72407D}"/>
              </a:ext>
            </a:extLst>
          </p:cNvPr>
          <p:cNvGrpSpPr/>
          <p:nvPr/>
        </p:nvGrpSpPr>
        <p:grpSpPr>
          <a:xfrm>
            <a:off x="2841842" y="172833"/>
            <a:ext cx="616309" cy="700454"/>
            <a:chOff x="230928" y="573753"/>
            <a:chExt cx="4026958" cy="4576765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glow rad="25400">
              <a:srgbClr val="D7D7D7">
                <a:alpha val="10000"/>
              </a:srgbClr>
            </a:glow>
            <a:outerShdw blurRad="12700" sx="80000" sy="80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</p:grpSpPr>
        <p:sp>
          <p:nvSpPr>
            <p:cNvPr id="203" name="任意多边形: 形状 202">
              <a:extLst>
                <a:ext uri="{FF2B5EF4-FFF2-40B4-BE49-F238E27FC236}">
                  <a16:creationId xmlns:a16="http://schemas.microsoft.com/office/drawing/2014/main" id="{075D00DC-EA32-DB57-9466-40C4BAA5CD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928" y="573753"/>
              <a:ext cx="4026958" cy="4576765"/>
            </a:xfrm>
            <a:custGeom>
              <a:avLst/>
              <a:gdLst>
                <a:gd name="connsiteX0" fmla="*/ 2013480 w 4026958"/>
                <a:gd name="connsiteY0" fmla="*/ 4004008 h 4576766"/>
                <a:gd name="connsiteX1" fmla="*/ 1923480 w 4026958"/>
                <a:gd name="connsiteY1" fmla="*/ 4184008 h 4576766"/>
                <a:gd name="connsiteX2" fmla="*/ 2013480 w 4026958"/>
                <a:gd name="connsiteY2" fmla="*/ 4304008 h 4576766"/>
                <a:gd name="connsiteX3" fmla="*/ 2103480 w 4026958"/>
                <a:gd name="connsiteY3" fmla="*/ 4184008 h 4576766"/>
                <a:gd name="connsiteX4" fmla="*/ 2602857 w 4026958"/>
                <a:gd name="connsiteY4" fmla="*/ 3880309 h 4576766"/>
                <a:gd name="connsiteX5" fmla="*/ 2627313 w 4026958"/>
                <a:gd name="connsiteY5" fmla="*/ 3900487 h 4576766"/>
                <a:gd name="connsiteX6" fmla="*/ 2732754 w 4026958"/>
                <a:gd name="connsiteY6" fmla="*/ 4155045 h 4576766"/>
                <a:gd name="connsiteX7" fmla="*/ 2704463 w 4026958"/>
                <a:gd name="connsiteY7" fmla="*/ 4295174 h 4576766"/>
                <a:gd name="connsiteX8" fmla="*/ 2673151 w 4026958"/>
                <a:gd name="connsiteY8" fmla="*/ 4352862 h 4576766"/>
                <a:gd name="connsiteX9" fmla="*/ 2639091 w 4026958"/>
                <a:gd name="connsiteY9" fmla="*/ 4356295 h 4576766"/>
                <a:gd name="connsiteX10" fmla="*/ 2331209 w 4026958"/>
                <a:gd name="connsiteY10" fmla="*/ 4182969 h 4576766"/>
                <a:gd name="connsiteX11" fmla="*/ 2321542 w 4026958"/>
                <a:gd name="connsiteY11" fmla="*/ 4158346 h 4576766"/>
                <a:gd name="connsiteX12" fmla="*/ 2344399 w 4026958"/>
                <a:gd name="connsiteY12" fmla="*/ 4141103 h 4576766"/>
                <a:gd name="connsiteX13" fmla="*/ 2395466 w 4026958"/>
                <a:gd name="connsiteY13" fmla="*/ 4112796 h 4576766"/>
                <a:gd name="connsiteX14" fmla="*/ 2455972 w 4026958"/>
                <a:gd name="connsiteY14" fmla="*/ 4085285 h 4576766"/>
                <a:gd name="connsiteX15" fmla="*/ 2527639 w 4026958"/>
                <a:gd name="connsiteY15" fmla="*/ 4105246 h 4576766"/>
                <a:gd name="connsiteX16" fmla="*/ 2553504 w 4026958"/>
                <a:gd name="connsiteY16" fmla="*/ 4141719 h 4576766"/>
                <a:gd name="connsiteX17" fmla="*/ 2555205 w 4026958"/>
                <a:gd name="connsiteY17" fmla="*/ 4170911 h 4576766"/>
                <a:gd name="connsiteX18" fmla="*/ 2515965 w 4026958"/>
                <a:gd name="connsiteY18" fmla="*/ 4212625 h 4576766"/>
                <a:gd name="connsiteX19" fmla="*/ 2505154 w 4026958"/>
                <a:gd name="connsiteY19" fmla="*/ 4229290 h 4576766"/>
                <a:gd name="connsiteX20" fmla="*/ 2505970 w 4026958"/>
                <a:gd name="connsiteY20" fmla="*/ 4235745 h 4576766"/>
                <a:gd name="connsiteX21" fmla="*/ 2531969 w 4026958"/>
                <a:gd name="connsiteY21" fmla="*/ 4241799 h 4576766"/>
                <a:gd name="connsiteX22" fmla="*/ 2580937 w 4026958"/>
                <a:gd name="connsiteY22" fmla="*/ 4215745 h 4576766"/>
                <a:gd name="connsiteX23" fmla="*/ 2599576 w 4026958"/>
                <a:gd name="connsiteY23" fmla="*/ 4183984 h 4576766"/>
                <a:gd name="connsiteX24" fmla="*/ 2553915 w 4026958"/>
                <a:gd name="connsiteY24" fmla="*/ 4078879 h 4576766"/>
                <a:gd name="connsiteX25" fmla="*/ 2470175 w 4026958"/>
                <a:gd name="connsiteY25" fmla="*/ 4045144 h 4576766"/>
                <a:gd name="connsiteX26" fmla="*/ 2374658 w 4026958"/>
                <a:gd name="connsiteY26" fmla="*/ 4075486 h 4576766"/>
                <a:gd name="connsiteX27" fmla="*/ 2307456 w 4026958"/>
                <a:gd name="connsiteY27" fmla="*/ 4122466 h 4576766"/>
                <a:gd name="connsiteX28" fmla="*/ 2286405 w 4026958"/>
                <a:gd name="connsiteY28" fmla="*/ 4068848 h 4576766"/>
                <a:gd name="connsiteX29" fmla="*/ 2279582 w 4026958"/>
                <a:gd name="connsiteY29" fmla="*/ 4001166 h 4576766"/>
                <a:gd name="connsiteX30" fmla="*/ 2314677 w 4026958"/>
                <a:gd name="connsiteY30" fmla="*/ 4012060 h 4576766"/>
                <a:gd name="connsiteX31" fmla="*/ 2369092 w 4026958"/>
                <a:gd name="connsiteY31" fmla="*/ 4017545 h 4576766"/>
                <a:gd name="connsiteX32" fmla="*/ 2592980 w 4026958"/>
                <a:gd name="connsiteY32" fmla="*/ 3898505 h 4576766"/>
                <a:gd name="connsiteX33" fmla="*/ 1424103 w 4026958"/>
                <a:gd name="connsiteY33" fmla="*/ 3880309 h 4576766"/>
                <a:gd name="connsiteX34" fmla="*/ 1433980 w 4026958"/>
                <a:gd name="connsiteY34" fmla="*/ 3898505 h 4576766"/>
                <a:gd name="connsiteX35" fmla="*/ 1657868 w 4026958"/>
                <a:gd name="connsiteY35" fmla="*/ 4017545 h 4576766"/>
                <a:gd name="connsiteX36" fmla="*/ 1712283 w 4026958"/>
                <a:gd name="connsiteY36" fmla="*/ 4012060 h 4576766"/>
                <a:gd name="connsiteX37" fmla="*/ 1747378 w 4026958"/>
                <a:gd name="connsiteY37" fmla="*/ 4001166 h 4576766"/>
                <a:gd name="connsiteX38" fmla="*/ 1740555 w 4026958"/>
                <a:gd name="connsiteY38" fmla="*/ 4068848 h 4576766"/>
                <a:gd name="connsiteX39" fmla="*/ 1719505 w 4026958"/>
                <a:gd name="connsiteY39" fmla="*/ 4122466 h 4576766"/>
                <a:gd name="connsiteX40" fmla="*/ 1652302 w 4026958"/>
                <a:gd name="connsiteY40" fmla="*/ 4075486 h 4576766"/>
                <a:gd name="connsiteX41" fmla="*/ 1556785 w 4026958"/>
                <a:gd name="connsiteY41" fmla="*/ 4045144 h 4576766"/>
                <a:gd name="connsiteX42" fmla="*/ 1473045 w 4026958"/>
                <a:gd name="connsiteY42" fmla="*/ 4078879 h 4576766"/>
                <a:gd name="connsiteX43" fmla="*/ 1427384 w 4026958"/>
                <a:gd name="connsiteY43" fmla="*/ 4183984 h 4576766"/>
                <a:gd name="connsiteX44" fmla="*/ 1446023 w 4026958"/>
                <a:gd name="connsiteY44" fmla="*/ 4215745 h 4576766"/>
                <a:gd name="connsiteX45" fmla="*/ 1494991 w 4026958"/>
                <a:gd name="connsiteY45" fmla="*/ 4241799 h 4576766"/>
                <a:gd name="connsiteX46" fmla="*/ 1520991 w 4026958"/>
                <a:gd name="connsiteY46" fmla="*/ 4235745 h 4576766"/>
                <a:gd name="connsiteX47" fmla="*/ 1521806 w 4026958"/>
                <a:gd name="connsiteY47" fmla="*/ 4229290 h 4576766"/>
                <a:gd name="connsiteX48" fmla="*/ 1510996 w 4026958"/>
                <a:gd name="connsiteY48" fmla="*/ 4212625 h 4576766"/>
                <a:gd name="connsiteX49" fmla="*/ 1471755 w 4026958"/>
                <a:gd name="connsiteY49" fmla="*/ 4170911 h 4576766"/>
                <a:gd name="connsiteX50" fmla="*/ 1473456 w 4026958"/>
                <a:gd name="connsiteY50" fmla="*/ 4141719 h 4576766"/>
                <a:gd name="connsiteX51" fmla="*/ 1499321 w 4026958"/>
                <a:gd name="connsiteY51" fmla="*/ 4105246 h 4576766"/>
                <a:gd name="connsiteX52" fmla="*/ 1570989 w 4026958"/>
                <a:gd name="connsiteY52" fmla="*/ 4085285 h 4576766"/>
                <a:gd name="connsiteX53" fmla="*/ 1631494 w 4026958"/>
                <a:gd name="connsiteY53" fmla="*/ 4112796 h 4576766"/>
                <a:gd name="connsiteX54" fmla="*/ 1682561 w 4026958"/>
                <a:gd name="connsiteY54" fmla="*/ 4141103 h 4576766"/>
                <a:gd name="connsiteX55" fmla="*/ 1705418 w 4026958"/>
                <a:gd name="connsiteY55" fmla="*/ 4158346 h 4576766"/>
                <a:gd name="connsiteX56" fmla="*/ 1695751 w 4026958"/>
                <a:gd name="connsiteY56" fmla="*/ 4182969 h 4576766"/>
                <a:gd name="connsiteX57" fmla="*/ 1387869 w 4026958"/>
                <a:gd name="connsiteY57" fmla="*/ 4356295 h 4576766"/>
                <a:gd name="connsiteX58" fmla="*/ 1353809 w 4026958"/>
                <a:gd name="connsiteY58" fmla="*/ 4352862 h 4576766"/>
                <a:gd name="connsiteX59" fmla="*/ 1322497 w 4026958"/>
                <a:gd name="connsiteY59" fmla="*/ 4295174 h 4576766"/>
                <a:gd name="connsiteX60" fmla="*/ 1294206 w 4026958"/>
                <a:gd name="connsiteY60" fmla="*/ 4155045 h 4576766"/>
                <a:gd name="connsiteX61" fmla="*/ 1399647 w 4026958"/>
                <a:gd name="connsiteY61" fmla="*/ 3900487 h 4576766"/>
                <a:gd name="connsiteX62" fmla="*/ 1840680 w 4026958"/>
                <a:gd name="connsiteY62" fmla="*/ 3812479 h 4576766"/>
                <a:gd name="connsiteX63" fmla="*/ 2013480 w 4026958"/>
                <a:gd name="connsiteY63" fmla="*/ 3956479 h 4576766"/>
                <a:gd name="connsiteX64" fmla="*/ 2186280 w 4026958"/>
                <a:gd name="connsiteY64" fmla="*/ 3812479 h 4576766"/>
                <a:gd name="connsiteX65" fmla="*/ 3465490 w 4026958"/>
                <a:gd name="connsiteY65" fmla="*/ 3063269 h 4576766"/>
                <a:gd name="connsiteX66" fmla="*/ 3429619 w 4026958"/>
                <a:gd name="connsiteY66" fmla="*/ 3067420 h 4576766"/>
                <a:gd name="connsiteX67" fmla="*/ 3402831 w 4026958"/>
                <a:gd name="connsiteY67" fmla="*/ 3088728 h 4576766"/>
                <a:gd name="connsiteX68" fmla="*/ 3404453 w 4026958"/>
                <a:gd name="connsiteY68" fmla="*/ 3097049 h 4576766"/>
                <a:gd name="connsiteX69" fmla="*/ 3426168 w 4026958"/>
                <a:gd name="connsiteY69" fmla="*/ 3110443 h 4576766"/>
                <a:gd name="connsiteX70" fmla="*/ 3494558 w 4026958"/>
                <a:gd name="connsiteY70" fmla="*/ 3137433 h 4576766"/>
                <a:gd name="connsiteX71" fmla="*/ 3508561 w 4026958"/>
                <a:gd name="connsiteY71" fmla="*/ 3172137 h 4576766"/>
                <a:gd name="connsiteX72" fmla="*/ 3498820 w 4026958"/>
                <a:gd name="connsiteY72" fmla="*/ 3228756 h 4576766"/>
                <a:gd name="connsiteX73" fmla="*/ 3426981 w 4026958"/>
                <a:gd name="connsiteY73" fmla="*/ 3291261 h 4576766"/>
                <a:gd name="connsiteX74" fmla="*/ 3341543 w 4026958"/>
                <a:gd name="connsiteY74" fmla="*/ 3291261 h 4576766"/>
                <a:gd name="connsiteX75" fmla="*/ 3267065 w 4026958"/>
                <a:gd name="connsiteY75" fmla="*/ 3286593 h 4576766"/>
                <a:gd name="connsiteX76" fmla="*/ 3261179 w 4026958"/>
                <a:gd name="connsiteY76" fmla="*/ 3250471 h 4576766"/>
                <a:gd name="connsiteX77" fmla="*/ 3236015 w 4026958"/>
                <a:gd name="connsiteY77" fmla="*/ 3163004 h 4576766"/>
                <a:gd name="connsiteX78" fmla="*/ 3200095 w 4026958"/>
                <a:gd name="connsiteY78" fmla="*/ 3169700 h 4576766"/>
                <a:gd name="connsiteX79" fmla="*/ 3149969 w 4026958"/>
                <a:gd name="connsiteY79" fmla="*/ 3259805 h 4576766"/>
                <a:gd name="connsiteX80" fmla="*/ 3094567 w 4026958"/>
                <a:gd name="connsiteY80" fmla="*/ 3324137 h 4576766"/>
                <a:gd name="connsiteX81" fmla="*/ 3036527 w 4026958"/>
                <a:gd name="connsiteY81" fmla="*/ 3390296 h 4576766"/>
                <a:gd name="connsiteX82" fmla="*/ 2987821 w 4026958"/>
                <a:gd name="connsiteY82" fmla="*/ 3444074 h 4576766"/>
                <a:gd name="connsiteX83" fmla="*/ 2956974 w 4026958"/>
                <a:gd name="connsiteY83" fmla="*/ 3480400 h 4576766"/>
                <a:gd name="connsiteX84" fmla="*/ 2981530 w 4026958"/>
                <a:gd name="connsiteY84" fmla="*/ 3498056 h 4576766"/>
                <a:gd name="connsiteX85" fmla="*/ 3039367 w 4026958"/>
                <a:gd name="connsiteY85" fmla="*/ 3469035 h 4576766"/>
                <a:gd name="connsiteX86" fmla="*/ 3145505 w 4026958"/>
                <a:gd name="connsiteY86" fmla="*/ 3402065 h 4576766"/>
                <a:gd name="connsiteX87" fmla="*/ 3189136 w 4026958"/>
                <a:gd name="connsiteY87" fmla="*/ 3363913 h 4576766"/>
                <a:gd name="connsiteX88" fmla="*/ 3244133 w 4026958"/>
                <a:gd name="connsiteY88" fmla="*/ 3318861 h 4576766"/>
                <a:gd name="connsiteX89" fmla="*/ 3338905 w 4026958"/>
                <a:gd name="connsiteY89" fmla="*/ 3348287 h 4576766"/>
                <a:gd name="connsiteX90" fmla="*/ 3464727 w 4026958"/>
                <a:gd name="connsiteY90" fmla="*/ 3331443 h 4576766"/>
                <a:gd name="connsiteX91" fmla="*/ 3542858 w 4026958"/>
                <a:gd name="connsiteY91" fmla="*/ 3246411 h 4576766"/>
                <a:gd name="connsiteX92" fmla="*/ 3539814 w 4026958"/>
                <a:gd name="connsiteY92" fmla="*/ 3098064 h 4576766"/>
                <a:gd name="connsiteX93" fmla="*/ 3500647 w 4026958"/>
                <a:gd name="connsiteY93" fmla="*/ 3071479 h 4576766"/>
                <a:gd name="connsiteX94" fmla="*/ 3465490 w 4026958"/>
                <a:gd name="connsiteY94" fmla="*/ 3063269 h 4576766"/>
                <a:gd name="connsiteX95" fmla="*/ 561470 w 4026958"/>
                <a:gd name="connsiteY95" fmla="*/ 3063269 h 4576766"/>
                <a:gd name="connsiteX96" fmla="*/ 526313 w 4026958"/>
                <a:gd name="connsiteY96" fmla="*/ 3071479 h 4576766"/>
                <a:gd name="connsiteX97" fmla="*/ 487146 w 4026958"/>
                <a:gd name="connsiteY97" fmla="*/ 3098064 h 4576766"/>
                <a:gd name="connsiteX98" fmla="*/ 484103 w 4026958"/>
                <a:gd name="connsiteY98" fmla="*/ 3246411 h 4576766"/>
                <a:gd name="connsiteX99" fmla="*/ 562234 w 4026958"/>
                <a:gd name="connsiteY99" fmla="*/ 3331443 h 4576766"/>
                <a:gd name="connsiteX100" fmla="*/ 688056 w 4026958"/>
                <a:gd name="connsiteY100" fmla="*/ 3348287 h 4576766"/>
                <a:gd name="connsiteX101" fmla="*/ 782828 w 4026958"/>
                <a:gd name="connsiteY101" fmla="*/ 3318861 h 4576766"/>
                <a:gd name="connsiteX102" fmla="*/ 837824 w 4026958"/>
                <a:gd name="connsiteY102" fmla="*/ 3363913 h 4576766"/>
                <a:gd name="connsiteX103" fmla="*/ 881455 w 4026958"/>
                <a:gd name="connsiteY103" fmla="*/ 3402065 h 4576766"/>
                <a:gd name="connsiteX104" fmla="*/ 987593 w 4026958"/>
                <a:gd name="connsiteY104" fmla="*/ 3469035 h 4576766"/>
                <a:gd name="connsiteX105" fmla="*/ 1045430 w 4026958"/>
                <a:gd name="connsiteY105" fmla="*/ 3498056 h 4576766"/>
                <a:gd name="connsiteX106" fmla="*/ 1069986 w 4026958"/>
                <a:gd name="connsiteY106" fmla="*/ 3480400 h 4576766"/>
                <a:gd name="connsiteX107" fmla="*/ 1039139 w 4026958"/>
                <a:gd name="connsiteY107" fmla="*/ 3444074 h 4576766"/>
                <a:gd name="connsiteX108" fmla="*/ 990433 w 4026958"/>
                <a:gd name="connsiteY108" fmla="*/ 3390296 h 4576766"/>
                <a:gd name="connsiteX109" fmla="*/ 932393 w 4026958"/>
                <a:gd name="connsiteY109" fmla="*/ 3324137 h 4576766"/>
                <a:gd name="connsiteX110" fmla="*/ 876991 w 4026958"/>
                <a:gd name="connsiteY110" fmla="*/ 3259805 h 4576766"/>
                <a:gd name="connsiteX111" fmla="*/ 826865 w 4026958"/>
                <a:gd name="connsiteY111" fmla="*/ 3169700 h 4576766"/>
                <a:gd name="connsiteX112" fmla="*/ 790945 w 4026958"/>
                <a:gd name="connsiteY112" fmla="*/ 3163004 h 4576766"/>
                <a:gd name="connsiteX113" fmla="*/ 765781 w 4026958"/>
                <a:gd name="connsiteY113" fmla="*/ 3250471 h 4576766"/>
                <a:gd name="connsiteX114" fmla="*/ 759896 w 4026958"/>
                <a:gd name="connsiteY114" fmla="*/ 3286593 h 4576766"/>
                <a:gd name="connsiteX115" fmla="*/ 685417 w 4026958"/>
                <a:gd name="connsiteY115" fmla="*/ 3291261 h 4576766"/>
                <a:gd name="connsiteX116" fmla="*/ 599980 w 4026958"/>
                <a:gd name="connsiteY116" fmla="*/ 3291261 h 4576766"/>
                <a:gd name="connsiteX117" fmla="*/ 528140 w 4026958"/>
                <a:gd name="connsiteY117" fmla="*/ 3228756 h 4576766"/>
                <a:gd name="connsiteX118" fmla="*/ 518399 w 4026958"/>
                <a:gd name="connsiteY118" fmla="*/ 3172137 h 4576766"/>
                <a:gd name="connsiteX119" fmla="*/ 532402 w 4026958"/>
                <a:gd name="connsiteY119" fmla="*/ 3137433 h 4576766"/>
                <a:gd name="connsiteX120" fmla="*/ 600792 w 4026958"/>
                <a:gd name="connsiteY120" fmla="*/ 3110443 h 4576766"/>
                <a:gd name="connsiteX121" fmla="*/ 622507 w 4026958"/>
                <a:gd name="connsiteY121" fmla="*/ 3097049 h 4576766"/>
                <a:gd name="connsiteX122" fmla="*/ 624130 w 4026958"/>
                <a:gd name="connsiteY122" fmla="*/ 3088728 h 4576766"/>
                <a:gd name="connsiteX123" fmla="*/ 597341 w 4026958"/>
                <a:gd name="connsiteY123" fmla="*/ 3067420 h 4576766"/>
                <a:gd name="connsiteX124" fmla="*/ 561470 w 4026958"/>
                <a:gd name="connsiteY124" fmla="*/ 3063269 h 4576766"/>
                <a:gd name="connsiteX125" fmla="*/ 2001097 w 4026958"/>
                <a:gd name="connsiteY125" fmla="*/ 809999 h 4576766"/>
                <a:gd name="connsiteX126" fmla="*/ 1905651 w 4026958"/>
                <a:gd name="connsiteY126" fmla="*/ 905445 h 4576766"/>
                <a:gd name="connsiteX127" fmla="*/ 2013480 w 4026958"/>
                <a:gd name="connsiteY127" fmla="*/ 900000 h 4576766"/>
                <a:gd name="connsiteX128" fmla="*/ 2095226 w 4026958"/>
                <a:gd name="connsiteY128" fmla="*/ 904128 h 4576766"/>
                <a:gd name="connsiteX129" fmla="*/ 2013480 w 4026958"/>
                <a:gd name="connsiteY129" fmla="*/ 384065 h 4576766"/>
                <a:gd name="connsiteX130" fmla="*/ 1318566 w 4026958"/>
                <a:gd name="connsiteY130" fmla="*/ 1078979 h 4576766"/>
                <a:gd name="connsiteX131" fmla="*/ 1327091 w 4026958"/>
                <a:gd name="connsiteY131" fmla="*/ 1073800 h 4576766"/>
                <a:gd name="connsiteX132" fmla="*/ 1585268 w 4026958"/>
                <a:gd name="connsiteY132" fmla="*/ 964740 h 4576766"/>
                <a:gd name="connsiteX133" fmla="*/ 1622337 w 4026958"/>
                <a:gd name="connsiteY133" fmla="*/ 955208 h 4576766"/>
                <a:gd name="connsiteX134" fmla="*/ 2013480 w 4026958"/>
                <a:gd name="connsiteY134" fmla="*/ 564065 h 4576766"/>
                <a:gd name="connsiteX135" fmla="*/ 2404623 w 4026958"/>
                <a:gd name="connsiteY135" fmla="*/ 955208 h 4576766"/>
                <a:gd name="connsiteX136" fmla="*/ 2441692 w 4026958"/>
                <a:gd name="connsiteY136" fmla="*/ 964740 h 4576766"/>
                <a:gd name="connsiteX137" fmla="*/ 2699870 w 4026958"/>
                <a:gd name="connsiteY137" fmla="*/ 1073800 h 4576766"/>
                <a:gd name="connsiteX138" fmla="*/ 2708394 w 4026958"/>
                <a:gd name="connsiteY138" fmla="*/ 1078979 h 4576766"/>
                <a:gd name="connsiteX139" fmla="*/ 2013480 w 4026958"/>
                <a:gd name="connsiteY139" fmla="*/ 0 h 4576766"/>
                <a:gd name="connsiteX140" fmla="*/ 2876018 w 4026958"/>
                <a:gd name="connsiteY140" fmla="*/ 931987 h 4576766"/>
                <a:gd name="connsiteX141" fmla="*/ 3556179 w 4026958"/>
                <a:gd name="connsiteY141" fmla="*/ 2223042 h 4576766"/>
                <a:gd name="connsiteX142" fmla="*/ 3449172 w 4026958"/>
                <a:gd name="connsiteY142" fmla="*/ 2793940 h 4576766"/>
                <a:gd name="connsiteX143" fmla="*/ 3406895 w 4026958"/>
                <a:gd name="connsiteY143" fmla="*/ 2889110 h 4576766"/>
                <a:gd name="connsiteX144" fmla="*/ 3520608 w 4026958"/>
                <a:gd name="connsiteY144" fmla="*/ 2889110 h 4576766"/>
                <a:gd name="connsiteX145" fmla="*/ 3597819 w 4026958"/>
                <a:gd name="connsiteY145" fmla="*/ 2825405 h 4576766"/>
                <a:gd name="connsiteX146" fmla="*/ 4000378 w 4026958"/>
                <a:gd name="connsiteY146" fmla="*/ 2702440 h 4576766"/>
                <a:gd name="connsiteX147" fmla="*/ 4026958 w 4026958"/>
                <a:gd name="connsiteY147" fmla="*/ 2703782 h 4576766"/>
                <a:gd name="connsiteX148" fmla="*/ 4007578 w 4026958"/>
                <a:gd name="connsiteY148" fmla="*/ 2744012 h 4576766"/>
                <a:gd name="connsiteX149" fmla="*/ 2817241 w 4026958"/>
                <a:gd name="connsiteY149" fmla="*/ 3920079 h 4576766"/>
                <a:gd name="connsiteX150" fmla="*/ 2717533 w 4026958"/>
                <a:gd name="connsiteY150" fmla="*/ 3967368 h 4576766"/>
                <a:gd name="connsiteX151" fmla="*/ 2689281 w 4026958"/>
                <a:gd name="connsiteY151" fmla="*/ 3830848 h 4576766"/>
                <a:gd name="connsiteX152" fmla="*/ 2654761 w 4026958"/>
                <a:gd name="connsiteY152" fmla="*/ 3725006 h 4576766"/>
                <a:gd name="connsiteX153" fmla="*/ 2623940 w 4026958"/>
                <a:gd name="connsiteY153" fmla="*/ 3651916 h 4576766"/>
                <a:gd name="connsiteX154" fmla="*/ 2587893 w 4026958"/>
                <a:gd name="connsiteY154" fmla="*/ 3668494 h 4576766"/>
                <a:gd name="connsiteX155" fmla="*/ 2519559 w 4026958"/>
                <a:gd name="connsiteY155" fmla="*/ 3690747 h 4576766"/>
                <a:gd name="connsiteX156" fmla="*/ 2167261 w 4026958"/>
                <a:gd name="connsiteY156" fmla="*/ 3984328 h 4576766"/>
                <a:gd name="connsiteX157" fmla="*/ 2283480 w 4026958"/>
                <a:gd name="connsiteY157" fmla="*/ 4216766 h 4576766"/>
                <a:gd name="connsiteX158" fmla="*/ 2013480 w 4026958"/>
                <a:gd name="connsiteY158" fmla="*/ 4576766 h 4576766"/>
                <a:gd name="connsiteX159" fmla="*/ 1743480 w 4026958"/>
                <a:gd name="connsiteY159" fmla="*/ 4216766 h 4576766"/>
                <a:gd name="connsiteX160" fmla="*/ 1859699 w 4026958"/>
                <a:gd name="connsiteY160" fmla="*/ 3984328 h 4576766"/>
                <a:gd name="connsiteX161" fmla="*/ 1507402 w 4026958"/>
                <a:gd name="connsiteY161" fmla="*/ 3690747 h 4576766"/>
                <a:gd name="connsiteX162" fmla="*/ 1439067 w 4026958"/>
                <a:gd name="connsiteY162" fmla="*/ 3668494 h 4576766"/>
                <a:gd name="connsiteX163" fmla="*/ 1403019 w 4026958"/>
                <a:gd name="connsiteY163" fmla="*/ 3651916 h 4576766"/>
                <a:gd name="connsiteX164" fmla="*/ 1372198 w 4026958"/>
                <a:gd name="connsiteY164" fmla="*/ 3725006 h 4576766"/>
                <a:gd name="connsiteX165" fmla="*/ 1337677 w 4026958"/>
                <a:gd name="connsiteY165" fmla="*/ 3830848 h 4576766"/>
                <a:gd name="connsiteX166" fmla="*/ 1309425 w 4026958"/>
                <a:gd name="connsiteY166" fmla="*/ 3967368 h 4576766"/>
                <a:gd name="connsiteX167" fmla="*/ 1209717 w 4026958"/>
                <a:gd name="connsiteY167" fmla="*/ 3920079 h 4576766"/>
                <a:gd name="connsiteX168" fmla="*/ 19380 w 4026958"/>
                <a:gd name="connsiteY168" fmla="*/ 2744012 h 4576766"/>
                <a:gd name="connsiteX169" fmla="*/ 0 w 4026958"/>
                <a:gd name="connsiteY169" fmla="*/ 2703782 h 4576766"/>
                <a:gd name="connsiteX170" fmla="*/ 26580 w 4026958"/>
                <a:gd name="connsiteY170" fmla="*/ 2702440 h 4576766"/>
                <a:gd name="connsiteX171" fmla="*/ 429139 w 4026958"/>
                <a:gd name="connsiteY171" fmla="*/ 2825405 h 4576766"/>
                <a:gd name="connsiteX172" fmla="*/ 506350 w 4026958"/>
                <a:gd name="connsiteY172" fmla="*/ 2889110 h 4576766"/>
                <a:gd name="connsiteX173" fmla="*/ 620065 w 4026958"/>
                <a:gd name="connsiteY173" fmla="*/ 2889110 h 4576766"/>
                <a:gd name="connsiteX174" fmla="*/ 577788 w 4026958"/>
                <a:gd name="connsiteY174" fmla="*/ 2793940 h 4576766"/>
                <a:gd name="connsiteX175" fmla="*/ 470781 w 4026958"/>
                <a:gd name="connsiteY175" fmla="*/ 2223042 h 4576766"/>
                <a:gd name="connsiteX176" fmla="*/ 1150942 w 4026958"/>
                <a:gd name="connsiteY176" fmla="*/ 931987 h 457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</a:cxnLst>
              <a:rect l="l" t="t" r="r" b="b"/>
              <a:pathLst>
                <a:path w="4026958" h="4576766">
                  <a:moveTo>
                    <a:pt x="2013480" y="4004008"/>
                  </a:moveTo>
                  <a:lnTo>
                    <a:pt x="1923480" y="4184008"/>
                  </a:lnTo>
                  <a:lnTo>
                    <a:pt x="2013480" y="4304008"/>
                  </a:lnTo>
                  <a:lnTo>
                    <a:pt x="2103480" y="4184008"/>
                  </a:lnTo>
                  <a:close/>
                  <a:moveTo>
                    <a:pt x="2602857" y="3880309"/>
                  </a:moveTo>
                  <a:lnTo>
                    <a:pt x="2627313" y="3900487"/>
                  </a:lnTo>
                  <a:cubicBezTo>
                    <a:pt x="2692460" y="3965634"/>
                    <a:pt x="2732754" y="4055634"/>
                    <a:pt x="2732754" y="4155045"/>
                  </a:cubicBezTo>
                  <a:cubicBezTo>
                    <a:pt x="2732754" y="4204751"/>
                    <a:pt x="2722680" y="4252104"/>
                    <a:pt x="2704463" y="4295174"/>
                  </a:cubicBezTo>
                  <a:lnTo>
                    <a:pt x="2673151" y="4352862"/>
                  </a:lnTo>
                  <a:lnTo>
                    <a:pt x="2639091" y="4356295"/>
                  </a:lnTo>
                  <a:cubicBezTo>
                    <a:pt x="2508614" y="4356295"/>
                    <a:pt x="2394348" y="4286882"/>
                    <a:pt x="2331209" y="4182969"/>
                  </a:cubicBezTo>
                  <a:lnTo>
                    <a:pt x="2321542" y="4158346"/>
                  </a:lnTo>
                  <a:lnTo>
                    <a:pt x="2344399" y="4141103"/>
                  </a:lnTo>
                  <a:cubicBezTo>
                    <a:pt x="2360516" y="4130125"/>
                    <a:pt x="2377619" y="4120635"/>
                    <a:pt x="2395466" y="4112796"/>
                  </a:cubicBezTo>
                  <a:cubicBezTo>
                    <a:pt x="2439357" y="4095332"/>
                    <a:pt x="2435239" y="4087904"/>
                    <a:pt x="2455972" y="4085285"/>
                  </a:cubicBezTo>
                  <a:cubicBezTo>
                    <a:pt x="2481533" y="4082514"/>
                    <a:pt x="2507189" y="4089646"/>
                    <a:pt x="2527639" y="4105246"/>
                  </a:cubicBezTo>
                  <a:cubicBezTo>
                    <a:pt x="2539756" y="4114505"/>
                    <a:pt x="2548794" y="4127213"/>
                    <a:pt x="2553504" y="4141719"/>
                  </a:cubicBezTo>
                  <a:cubicBezTo>
                    <a:pt x="2557107" y="4151039"/>
                    <a:pt x="2557698" y="4161236"/>
                    <a:pt x="2555205" y="4170911"/>
                  </a:cubicBezTo>
                  <a:cubicBezTo>
                    <a:pt x="2545999" y="4188009"/>
                    <a:pt x="2532477" y="4202394"/>
                    <a:pt x="2515965" y="4212625"/>
                  </a:cubicBezTo>
                  <a:cubicBezTo>
                    <a:pt x="2510072" y="4216311"/>
                    <a:pt x="2506113" y="4222412"/>
                    <a:pt x="2505154" y="4229290"/>
                  </a:cubicBezTo>
                  <a:cubicBezTo>
                    <a:pt x="2504735" y="4231468"/>
                    <a:pt x="2505022" y="4233739"/>
                    <a:pt x="2505970" y="4235745"/>
                  </a:cubicBezTo>
                  <a:cubicBezTo>
                    <a:pt x="2510650" y="4244491"/>
                    <a:pt x="2527078" y="4242417"/>
                    <a:pt x="2531969" y="4241799"/>
                  </a:cubicBezTo>
                  <a:cubicBezTo>
                    <a:pt x="2550784" y="4238966"/>
                    <a:pt x="2568064" y="4229771"/>
                    <a:pt x="2580937" y="4215745"/>
                  </a:cubicBezTo>
                  <a:cubicBezTo>
                    <a:pt x="2589493" y="4206717"/>
                    <a:pt x="2595869" y="4195857"/>
                    <a:pt x="2599576" y="4183984"/>
                  </a:cubicBezTo>
                  <a:cubicBezTo>
                    <a:pt x="2614744" y="4132594"/>
                    <a:pt x="2555630" y="4081443"/>
                    <a:pt x="2553915" y="4078879"/>
                  </a:cubicBezTo>
                  <a:cubicBezTo>
                    <a:pt x="2530452" y="4058772"/>
                    <a:pt x="2501038" y="4046908"/>
                    <a:pt x="2470175" y="4045144"/>
                  </a:cubicBezTo>
                  <a:cubicBezTo>
                    <a:pt x="2433936" y="4042963"/>
                    <a:pt x="2408356" y="4057521"/>
                    <a:pt x="2374658" y="4075486"/>
                  </a:cubicBezTo>
                  <a:lnTo>
                    <a:pt x="2307456" y="4122466"/>
                  </a:lnTo>
                  <a:lnTo>
                    <a:pt x="2286405" y="4068848"/>
                  </a:lnTo>
                  <a:lnTo>
                    <a:pt x="2279582" y="4001166"/>
                  </a:lnTo>
                  <a:lnTo>
                    <a:pt x="2314677" y="4012060"/>
                  </a:lnTo>
                  <a:cubicBezTo>
                    <a:pt x="2332254" y="4015656"/>
                    <a:pt x="2350452" y="4017545"/>
                    <a:pt x="2369092" y="4017545"/>
                  </a:cubicBezTo>
                  <a:cubicBezTo>
                    <a:pt x="2462290" y="4017545"/>
                    <a:pt x="2544459" y="3970325"/>
                    <a:pt x="2592980" y="3898505"/>
                  </a:cubicBezTo>
                  <a:close/>
                  <a:moveTo>
                    <a:pt x="1424103" y="3880309"/>
                  </a:moveTo>
                  <a:lnTo>
                    <a:pt x="1433980" y="3898505"/>
                  </a:lnTo>
                  <a:cubicBezTo>
                    <a:pt x="1482501" y="3970325"/>
                    <a:pt x="1564670" y="4017545"/>
                    <a:pt x="1657868" y="4017545"/>
                  </a:cubicBezTo>
                  <a:cubicBezTo>
                    <a:pt x="1676508" y="4017545"/>
                    <a:pt x="1694706" y="4015656"/>
                    <a:pt x="1712283" y="4012060"/>
                  </a:cubicBezTo>
                  <a:lnTo>
                    <a:pt x="1747378" y="4001166"/>
                  </a:lnTo>
                  <a:lnTo>
                    <a:pt x="1740555" y="4068848"/>
                  </a:lnTo>
                  <a:lnTo>
                    <a:pt x="1719505" y="4122466"/>
                  </a:lnTo>
                  <a:lnTo>
                    <a:pt x="1652302" y="4075486"/>
                  </a:lnTo>
                  <a:cubicBezTo>
                    <a:pt x="1618605" y="4057521"/>
                    <a:pt x="1593024" y="4042963"/>
                    <a:pt x="1556785" y="4045144"/>
                  </a:cubicBezTo>
                  <a:cubicBezTo>
                    <a:pt x="1525922" y="4046908"/>
                    <a:pt x="1496508" y="4058772"/>
                    <a:pt x="1473045" y="4078879"/>
                  </a:cubicBezTo>
                  <a:cubicBezTo>
                    <a:pt x="1471330" y="4081443"/>
                    <a:pt x="1412216" y="4132594"/>
                    <a:pt x="1427384" y="4183984"/>
                  </a:cubicBezTo>
                  <a:cubicBezTo>
                    <a:pt x="1431091" y="4195857"/>
                    <a:pt x="1437467" y="4206717"/>
                    <a:pt x="1446023" y="4215745"/>
                  </a:cubicBezTo>
                  <a:cubicBezTo>
                    <a:pt x="1458896" y="4229771"/>
                    <a:pt x="1476176" y="4238966"/>
                    <a:pt x="1494991" y="4241799"/>
                  </a:cubicBezTo>
                  <a:cubicBezTo>
                    <a:pt x="1499882" y="4242417"/>
                    <a:pt x="1516311" y="4244491"/>
                    <a:pt x="1520991" y="4235745"/>
                  </a:cubicBezTo>
                  <a:cubicBezTo>
                    <a:pt x="1521939" y="4233739"/>
                    <a:pt x="1522225" y="4231468"/>
                    <a:pt x="1521806" y="4229290"/>
                  </a:cubicBezTo>
                  <a:cubicBezTo>
                    <a:pt x="1520847" y="4222412"/>
                    <a:pt x="1516888" y="4216311"/>
                    <a:pt x="1510996" y="4212625"/>
                  </a:cubicBezTo>
                  <a:cubicBezTo>
                    <a:pt x="1494483" y="4202394"/>
                    <a:pt x="1480961" y="4188009"/>
                    <a:pt x="1471755" y="4170911"/>
                  </a:cubicBezTo>
                  <a:cubicBezTo>
                    <a:pt x="1469262" y="4161236"/>
                    <a:pt x="1469853" y="4151039"/>
                    <a:pt x="1473456" y="4141719"/>
                  </a:cubicBezTo>
                  <a:cubicBezTo>
                    <a:pt x="1478167" y="4127213"/>
                    <a:pt x="1487204" y="4114505"/>
                    <a:pt x="1499321" y="4105246"/>
                  </a:cubicBezTo>
                  <a:cubicBezTo>
                    <a:pt x="1519771" y="4089646"/>
                    <a:pt x="1545427" y="4082514"/>
                    <a:pt x="1570989" y="4085285"/>
                  </a:cubicBezTo>
                  <a:cubicBezTo>
                    <a:pt x="1591721" y="4087904"/>
                    <a:pt x="1587604" y="4095332"/>
                    <a:pt x="1631494" y="4112796"/>
                  </a:cubicBezTo>
                  <a:cubicBezTo>
                    <a:pt x="1649341" y="4120635"/>
                    <a:pt x="1666444" y="4130125"/>
                    <a:pt x="1682561" y="4141103"/>
                  </a:cubicBezTo>
                  <a:lnTo>
                    <a:pt x="1705418" y="4158346"/>
                  </a:lnTo>
                  <a:lnTo>
                    <a:pt x="1695751" y="4182969"/>
                  </a:lnTo>
                  <a:cubicBezTo>
                    <a:pt x="1632612" y="4286882"/>
                    <a:pt x="1518347" y="4356295"/>
                    <a:pt x="1387869" y="4356295"/>
                  </a:cubicBezTo>
                  <a:lnTo>
                    <a:pt x="1353809" y="4352862"/>
                  </a:lnTo>
                  <a:lnTo>
                    <a:pt x="1322497" y="4295174"/>
                  </a:lnTo>
                  <a:cubicBezTo>
                    <a:pt x="1304280" y="4252104"/>
                    <a:pt x="1294206" y="4204751"/>
                    <a:pt x="1294206" y="4155045"/>
                  </a:cubicBezTo>
                  <a:cubicBezTo>
                    <a:pt x="1294206" y="4055634"/>
                    <a:pt x="1334500" y="3965634"/>
                    <a:pt x="1399647" y="3900487"/>
                  </a:cubicBezTo>
                  <a:close/>
                  <a:moveTo>
                    <a:pt x="1840680" y="3812479"/>
                  </a:moveTo>
                  <a:lnTo>
                    <a:pt x="2013480" y="3956479"/>
                  </a:lnTo>
                  <a:lnTo>
                    <a:pt x="2186280" y="3812479"/>
                  </a:lnTo>
                  <a:close/>
                  <a:moveTo>
                    <a:pt x="3465490" y="3063269"/>
                  </a:moveTo>
                  <a:cubicBezTo>
                    <a:pt x="3453474" y="3062584"/>
                    <a:pt x="3441338" y="3063960"/>
                    <a:pt x="3429619" y="3067420"/>
                  </a:cubicBezTo>
                  <a:cubicBezTo>
                    <a:pt x="3423732" y="3069651"/>
                    <a:pt x="3403642" y="3076349"/>
                    <a:pt x="3402831" y="3088728"/>
                  </a:cubicBezTo>
                  <a:cubicBezTo>
                    <a:pt x="3402567" y="3091589"/>
                    <a:pt x="3403134" y="3094491"/>
                    <a:pt x="3404453" y="3097049"/>
                  </a:cubicBezTo>
                  <a:cubicBezTo>
                    <a:pt x="3409446" y="3104415"/>
                    <a:pt x="3417340" y="3109286"/>
                    <a:pt x="3426168" y="3110443"/>
                  </a:cubicBezTo>
                  <a:cubicBezTo>
                    <a:pt x="3456204" y="3117546"/>
                    <a:pt x="3480758" y="3123228"/>
                    <a:pt x="3494558" y="3137433"/>
                  </a:cubicBezTo>
                  <a:cubicBezTo>
                    <a:pt x="3502758" y="3147235"/>
                    <a:pt x="3507648" y="3159391"/>
                    <a:pt x="3508561" y="3172137"/>
                  </a:cubicBezTo>
                  <a:cubicBezTo>
                    <a:pt x="3511138" y="3191557"/>
                    <a:pt x="3507729" y="3211304"/>
                    <a:pt x="3498820" y="3228756"/>
                  </a:cubicBezTo>
                  <a:cubicBezTo>
                    <a:pt x="3483823" y="3258060"/>
                    <a:pt x="3458090" y="3280445"/>
                    <a:pt x="3426981" y="3291261"/>
                  </a:cubicBezTo>
                  <a:cubicBezTo>
                    <a:pt x="3401410" y="3299175"/>
                    <a:pt x="3402221" y="3288826"/>
                    <a:pt x="3341543" y="3291261"/>
                  </a:cubicBezTo>
                  <a:cubicBezTo>
                    <a:pt x="3298317" y="3293290"/>
                    <a:pt x="3278429" y="3299581"/>
                    <a:pt x="3267065" y="3286593"/>
                  </a:cubicBezTo>
                  <a:cubicBezTo>
                    <a:pt x="3260977" y="3279897"/>
                    <a:pt x="3262803" y="3273606"/>
                    <a:pt x="3261179" y="3250471"/>
                  </a:cubicBezTo>
                  <a:cubicBezTo>
                    <a:pt x="3258946" y="3215971"/>
                    <a:pt x="3256512" y="3171933"/>
                    <a:pt x="3236015" y="3163004"/>
                  </a:cubicBezTo>
                  <a:cubicBezTo>
                    <a:pt x="3223636" y="3159797"/>
                    <a:pt x="3210485" y="3162233"/>
                    <a:pt x="3200095" y="3169700"/>
                  </a:cubicBezTo>
                  <a:cubicBezTo>
                    <a:pt x="3171074" y="3186951"/>
                    <a:pt x="3176554" y="3215564"/>
                    <a:pt x="3149969" y="3259805"/>
                  </a:cubicBezTo>
                  <a:cubicBezTo>
                    <a:pt x="3148548" y="3262038"/>
                    <a:pt x="3129675" y="3282737"/>
                    <a:pt x="3094567" y="3324137"/>
                  </a:cubicBezTo>
                  <a:cubicBezTo>
                    <a:pt x="3045455" y="3380351"/>
                    <a:pt x="3042818" y="3383395"/>
                    <a:pt x="3036527" y="3390296"/>
                  </a:cubicBezTo>
                  <a:cubicBezTo>
                    <a:pt x="3021205" y="3409026"/>
                    <a:pt x="3004949" y="3426987"/>
                    <a:pt x="2987821" y="3444074"/>
                  </a:cubicBezTo>
                  <a:cubicBezTo>
                    <a:pt x="2968948" y="3460918"/>
                    <a:pt x="2954945" y="3469644"/>
                    <a:pt x="2956974" y="3480400"/>
                  </a:cubicBezTo>
                  <a:cubicBezTo>
                    <a:pt x="2959004" y="3491155"/>
                    <a:pt x="2970977" y="3496432"/>
                    <a:pt x="2981530" y="3498056"/>
                  </a:cubicBezTo>
                  <a:cubicBezTo>
                    <a:pt x="3001824" y="3501099"/>
                    <a:pt x="3014812" y="3487300"/>
                    <a:pt x="3039367" y="3469035"/>
                  </a:cubicBezTo>
                  <a:cubicBezTo>
                    <a:pt x="3090914" y="3430477"/>
                    <a:pt x="3097814" y="3440827"/>
                    <a:pt x="3145505" y="3402065"/>
                  </a:cubicBezTo>
                  <a:cubicBezTo>
                    <a:pt x="3160319" y="3389889"/>
                    <a:pt x="3158695" y="3389686"/>
                    <a:pt x="3189136" y="3363913"/>
                  </a:cubicBezTo>
                  <a:cubicBezTo>
                    <a:pt x="3212068" y="3343619"/>
                    <a:pt x="3231144" y="3329008"/>
                    <a:pt x="3244133" y="3318861"/>
                  </a:cubicBezTo>
                  <a:cubicBezTo>
                    <a:pt x="3273579" y="3334568"/>
                    <a:pt x="3305745" y="3344553"/>
                    <a:pt x="3338905" y="3348287"/>
                  </a:cubicBezTo>
                  <a:cubicBezTo>
                    <a:pt x="3381562" y="3356283"/>
                    <a:pt x="3425661" y="3350377"/>
                    <a:pt x="3464727" y="3331443"/>
                  </a:cubicBezTo>
                  <a:cubicBezTo>
                    <a:pt x="3499287" y="3312285"/>
                    <a:pt x="3526704" y="3282454"/>
                    <a:pt x="3542858" y="3246411"/>
                  </a:cubicBezTo>
                  <a:cubicBezTo>
                    <a:pt x="3545292" y="3241338"/>
                    <a:pt x="3585069" y="3149406"/>
                    <a:pt x="3539814" y="3098064"/>
                  </a:cubicBezTo>
                  <a:cubicBezTo>
                    <a:pt x="3528997" y="3086293"/>
                    <a:pt x="3515583" y="3077201"/>
                    <a:pt x="3500647" y="3071479"/>
                  </a:cubicBezTo>
                  <a:cubicBezTo>
                    <a:pt x="3489404" y="3066699"/>
                    <a:pt x="3477506" y="3063955"/>
                    <a:pt x="3465490" y="3063269"/>
                  </a:cubicBezTo>
                  <a:close/>
                  <a:moveTo>
                    <a:pt x="561470" y="3063269"/>
                  </a:moveTo>
                  <a:cubicBezTo>
                    <a:pt x="549454" y="3063955"/>
                    <a:pt x="537556" y="3066699"/>
                    <a:pt x="526313" y="3071479"/>
                  </a:cubicBezTo>
                  <a:cubicBezTo>
                    <a:pt x="511377" y="3077201"/>
                    <a:pt x="497963" y="3086293"/>
                    <a:pt x="487146" y="3098064"/>
                  </a:cubicBezTo>
                  <a:cubicBezTo>
                    <a:pt x="441891" y="3149406"/>
                    <a:pt x="481668" y="3241338"/>
                    <a:pt x="484103" y="3246411"/>
                  </a:cubicBezTo>
                  <a:cubicBezTo>
                    <a:pt x="500256" y="3282454"/>
                    <a:pt x="527673" y="3312285"/>
                    <a:pt x="562234" y="3331443"/>
                  </a:cubicBezTo>
                  <a:cubicBezTo>
                    <a:pt x="601299" y="3350377"/>
                    <a:pt x="645398" y="3356283"/>
                    <a:pt x="688056" y="3348287"/>
                  </a:cubicBezTo>
                  <a:cubicBezTo>
                    <a:pt x="721215" y="3344553"/>
                    <a:pt x="753382" y="3334568"/>
                    <a:pt x="782828" y="3318861"/>
                  </a:cubicBezTo>
                  <a:cubicBezTo>
                    <a:pt x="795816" y="3329008"/>
                    <a:pt x="814892" y="3343619"/>
                    <a:pt x="837824" y="3363913"/>
                  </a:cubicBezTo>
                  <a:cubicBezTo>
                    <a:pt x="868265" y="3389686"/>
                    <a:pt x="866642" y="3389889"/>
                    <a:pt x="881455" y="3402065"/>
                  </a:cubicBezTo>
                  <a:cubicBezTo>
                    <a:pt x="929147" y="3440827"/>
                    <a:pt x="936046" y="3430477"/>
                    <a:pt x="987593" y="3469035"/>
                  </a:cubicBezTo>
                  <a:cubicBezTo>
                    <a:pt x="1012148" y="3487300"/>
                    <a:pt x="1025136" y="3501099"/>
                    <a:pt x="1045430" y="3498056"/>
                  </a:cubicBezTo>
                  <a:cubicBezTo>
                    <a:pt x="1055984" y="3496432"/>
                    <a:pt x="1067956" y="3491155"/>
                    <a:pt x="1069986" y="3480400"/>
                  </a:cubicBezTo>
                  <a:cubicBezTo>
                    <a:pt x="1072015" y="3469644"/>
                    <a:pt x="1058012" y="3460918"/>
                    <a:pt x="1039139" y="3444074"/>
                  </a:cubicBezTo>
                  <a:cubicBezTo>
                    <a:pt x="1022011" y="3426987"/>
                    <a:pt x="1005755" y="3409026"/>
                    <a:pt x="990433" y="3390296"/>
                  </a:cubicBezTo>
                  <a:cubicBezTo>
                    <a:pt x="984142" y="3383395"/>
                    <a:pt x="981505" y="3380351"/>
                    <a:pt x="932393" y="3324137"/>
                  </a:cubicBezTo>
                  <a:cubicBezTo>
                    <a:pt x="897285" y="3282737"/>
                    <a:pt x="878412" y="3262038"/>
                    <a:pt x="876991" y="3259805"/>
                  </a:cubicBezTo>
                  <a:cubicBezTo>
                    <a:pt x="850406" y="3215564"/>
                    <a:pt x="855886" y="3186951"/>
                    <a:pt x="826865" y="3169700"/>
                  </a:cubicBezTo>
                  <a:cubicBezTo>
                    <a:pt x="816475" y="3162233"/>
                    <a:pt x="803325" y="3159797"/>
                    <a:pt x="790945" y="3163004"/>
                  </a:cubicBezTo>
                  <a:cubicBezTo>
                    <a:pt x="770449" y="3171933"/>
                    <a:pt x="768014" y="3215971"/>
                    <a:pt x="765781" y="3250471"/>
                  </a:cubicBezTo>
                  <a:cubicBezTo>
                    <a:pt x="764158" y="3273606"/>
                    <a:pt x="765984" y="3279897"/>
                    <a:pt x="759896" y="3286593"/>
                  </a:cubicBezTo>
                  <a:cubicBezTo>
                    <a:pt x="748531" y="3299581"/>
                    <a:pt x="728643" y="3293290"/>
                    <a:pt x="685417" y="3291261"/>
                  </a:cubicBezTo>
                  <a:cubicBezTo>
                    <a:pt x="624739" y="3288826"/>
                    <a:pt x="625550" y="3299175"/>
                    <a:pt x="599980" y="3291261"/>
                  </a:cubicBezTo>
                  <a:cubicBezTo>
                    <a:pt x="568870" y="3280445"/>
                    <a:pt x="543138" y="3258060"/>
                    <a:pt x="528140" y="3228756"/>
                  </a:cubicBezTo>
                  <a:cubicBezTo>
                    <a:pt x="519231" y="3211304"/>
                    <a:pt x="515822" y="3191557"/>
                    <a:pt x="518399" y="3172137"/>
                  </a:cubicBezTo>
                  <a:cubicBezTo>
                    <a:pt x="519312" y="3159391"/>
                    <a:pt x="524203" y="3147235"/>
                    <a:pt x="532402" y="3137433"/>
                  </a:cubicBezTo>
                  <a:cubicBezTo>
                    <a:pt x="546202" y="3123228"/>
                    <a:pt x="570756" y="3117546"/>
                    <a:pt x="600792" y="3110443"/>
                  </a:cubicBezTo>
                  <a:cubicBezTo>
                    <a:pt x="609620" y="3109286"/>
                    <a:pt x="617514" y="3104415"/>
                    <a:pt x="622507" y="3097049"/>
                  </a:cubicBezTo>
                  <a:cubicBezTo>
                    <a:pt x="623826" y="3094491"/>
                    <a:pt x="624393" y="3091589"/>
                    <a:pt x="624130" y="3088728"/>
                  </a:cubicBezTo>
                  <a:cubicBezTo>
                    <a:pt x="623318" y="3076349"/>
                    <a:pt x="603228" y="3069651"/>
                    <a:pt x="597341" y="3067420"/>
                  </a:cubicBezTo>
                  <a:cubicBezTo>
                    <a:pt x="585622" y="3063960"/>
                    <a:pt x="573487" y="3062584"/>
                    <a:pt x="561470" y="3063269"/>
                  </a:cubicBezTo>
                  <a:close/>
                  <a:moveTo>
                    <a:pt x="2001097" y="809999"/>
                  </a:moveTo>
                  <a:lnTo>
                    <a:pt x="1905651" y="905445"/>
                  </a:lnTo>
                  <a:lnTo>
                    <a:pt x="2013480" y="900000"/>
                  </a:lnTo>
                  <a:lnTo>
                    <a:pt x="2095226" y="904128"/>
                  </a:lnTo>
                  <a:close/>
                  <a:moveTo>
                    <a:pt x="2013480" y="384065"/>
                  </a:moveTo>
                  <a:lnTo>
                    <a:pt x="1318566" y="1078979"/>
                  </a:lnTo>
                  <a:lnTo>
                    <a:pt x="1327091" y="1073800"/>
                  </a:lnTo>
                  <a:cubicBezTo>
                    <a:pt x="1408706" y="1029464"/>
                    <a:pt x="1495087" y="992789"/>
                    <a:pt x="1585268" y="964740"/>
                  </a:cubicBezTo>
                  <a:lnTo>
                    <a:pt x="1622337" y="955208"/>
                  </a:lnTo>
                  <a:lnTo>
                    <a:pt x="2013480" y="564065"/>
                  </a:lnTo>
                  <a:lnTo>
                    <a:pt x="2404623" y="955208"/>
                  </a:lnTo>
                  <a:lnTo>
                    <a:pt x="2441692" y="964740"/>
                  </a:lnTo>
                  <a:cubicBezTo>
                    <a:pt x="2531873" y="992789"/>
                    <a:pt x="2618254" y="1029464"/>
                    <a:pt x="2699870" y="1073800"/>
                  </a:cubicBezTo>
                  <a:lnTo>
                    <a:pt x="2708394" y="1078979"/>
                  </a:lnTo>
                  <a:close/>
                  <a:moveTo>
                    <a:pt x="2013480" y="0"/>
                  </a:moveTo>
                  <a:lnTo>
                    <a:pt x="2876018" y="931987"/>
                  </a:lnTo>
                  <a:cubicBezTo>
                    <a:pt x="3286378" y="1211784"/>
                    <a:pt x="3556179" y="1685614"/>
                    <a:pt x="3556179" y="2223042"/>
                  </a:cubicBezTo>
                  <a:cubicBezTo>
                    <a:pt x="3556179" y="2424578"/>
                    <a:pt x="3518238" y="2617170"/>
                    <a:pt x="3449172" y="2793940"/>
                  </a:cubicBezTo>
                  <a:lnTo>
                    <a:pt x="3406895" y="2889110"/>
                  </a:lnTo>
                  <a:lnTo>
                    <a:pt x="3520608" y="2889110"/>
                  </a:lnTo>
                  <a:lnTo>
                    <a:pt x="3597819" y="2825405"/>
                  </a:lnTo>
                  <a:cubicBezTo>
                    <a:pt x="3712732" y="2747771"/>
                    <a:pt x="3851261" y="2702440"/>
                    <a:pt x="4000378" y="2702440"/>
                  </a:cubicBezTo>
                  <a:lnTo>
                    <a:pt x="4026958" y="2703782"/>
                  </a:lnTo>
                  <a:lnTo>
                    <a:pt x="4007578" y="2744012"/>
                  </a:lnTo>
                  <a:cubicBezTo>
                    <a:pt x="3736020" y="3243906"/>
                    <a:pt x="3320760" y="3654409"/>
                    <a:pt x="2817241" y="3920079"/>
                  </a:cubicBezTo>
                  <a:lnTo>
                    <a:pt x="2717533" y="3967368"/>
                  </a:lnTo>
                  <a:lnTo>
                    <a:pt x="2689281" y="3830848"/>
                  </a:lnTo>
                  <a:cubicBezTo>
                    <a:pt x="2679034" y="3794508"/>
                    <a:pt x="2667499" y="3759184"/>
                    <a:pt x="2654761" y="3725006"/>
                  </a:cubicBezTo>
                  <a:lnTo>
                    <a:pt x="2623940" y="3651916"/>
                  </a:lnTo>
                  <a:lnTo>
                    <a:pt x="2587893" y="3668494"/>
                  </a:lnTo>
                  <a:lnTo>
                    <a:pt x="2519559" y="3690747"/>
                  </a:lnTo>
                  <a:lnTo>
                    <a:pt x="2167261" y="3984328"/>
                  </a:lnTo>
                  <a:lnTo>
                    <a:pt x="2283480" y="4216766"/>
                  </a:lnTo>
                  <a:lnTo>
                    <a:pt x="2013480" y="4576766"/>
                  </a:lnTo>
                  <a:lnTo>
                    <a:pt x="1743480" y="4216766"/>
                  </a:lnTo>
                  <a:lnTo>
                    <a:pt x="1859699" y="3984328"/>
                  </a:lnTo>
                  <a:lnTo>
                    <a:pt x="1507402" y="3690747"/>
                  </a:lnTo>
                  <a:lnTo>
                    <a:pt x="1439067" y="3668494"/>
                  </a:lnTo>
                  <a:lnTo>
                    <a:pt x="1403019" y="3651916"/>
                  </a:lnTo>
                  <a:lnTo>
                    <a:pt x="1372198" y="3725006"/>
                  </a:lnTo>
                  <a:cubicBezTo>
                    <a:pt x="1359460" y="3759184"/>
                    <a:pt x="1347924" y="3794508"/>
                    <a:pt x="1337677" y="3830848"/>
                  </a:cubicBezTo>
                  <a:lnTo>
                    <a:pt x="1309425" y="3967368"/>
                  </a:lnTo>
                  <a:lnTo>
                    <a:pt x="1209717" y="3920079"/>
                  </a:lnTo>
                  <a:cubicBezTo>
                    <a:pt x="706198" y="3654409"/>
                    <a:pt x="290938" y="3243906"/>
                    <a:pt x="19380" y="2744012"/>
                  </a:cubicBezTo>
                  <a:lnTo>
                    <a:pt x="0" y="2703782"/>
                  </a:lnTo>
                  <a:lnTo>
                    <a:pt x="26580" y="2702440"/>
                  </a:lnTo>
                  <a:cubicBezTo>
                    <a:pt x="175697" y="2702440"/>
                    <a:pt x="314226" y="2747771"/>
                    <a:pt x="429139" y="2825405"/>
                  </a:cubicBezTo>
                  <a:lnTo>
                    <a:pt x="506350" y="2889110"/>
                  </a:lnTo>
                  <a:lnTo>
                    <a:pt x="620065" y="2889110"/>
                  </a:lnTo>
                  <a:lnTo>
                    <a:pt x="577788" y="2793940"/>
                  </a:lnTo>
                  <a:cubicBezTo>
                    <a:pt x="508722" y="2617170"/>
                    <a:pt x="470781" y="2424578"/>
                    <a:pt x="470781" y="2223042"/>
                  </a:cubicBezTo>
                  <a:cubicBezTo>
                    <a:pt x="470781" y="1685614"/>
                    <a:pt x="740582" y="1211784"/>
                    <a:pt x="1150942" y="931987"/>
                  </a:cubicBez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4" name="椭圆 203">
              <a:extLst>
                <a:ext uri="{FF2B5EF4-FFF2-40B4-BE49-F238E27FC236}">
                  <a16:creationId xmlns:a16="http://schemas.microsoft.com/office/drawing/2014/main" id="{43B29154-83B9-4632-E0C1-682D543EDC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410" y="1473759"/>
              <a:ext cx="2880001" cy="2879997"/>
            </a:xfrm>
            <a:prstGeom prst="ellipse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6" name="矩形 205">
            <a:extLst>
              <a:ext uri="{FF2B5EF4-FFF2-40B4-BE49-F238E27FC236}">
                <a16:creationId xmlns:a16="http://schemas.microsoft.com/office/drawing/2014/main" id="{4506B05D-46BB-8406-687A-344D85587DE4}"/>
              </a:ext>
            </a:extLst>
          </p:cNvPr>
          <p:cNvSpPr/>
          <p:nvPr/>
        </p:nvSpPr>
        <p:spPr>
          <a:xfrm>
            <a:off x="3600000" y="0"/>
            <a:ext cx="90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1" name="2级件：*须弥神之眼底框">
            <a:extLst>
              <a:ext uri="{FF2B5EF4-FFF2-40B4-BE49-F238E27FC236}">
                <a16:creationId xmlns:a16="http://schemas.microsoft.com/office/drawing/2014/main" id="{D4BC9464-892B-4528-C6DE-C265FB879177}"/>
              </a:ext>
            </a:extLst>
          </p:cNvPr>
          <p:cNvGrpSpPr/>
          <p:nvPr/>
        </p:nvGrpSpPr>
        <p:grpSpPr>
          <a:xfrm>
            <a:off x="3741842" y="172833"/>
            <a:ext cx="616309" cy="700454"/>
            <a:chOff x="230928" y="573753"/>
            <a:chExt cx="4026958" cy="4576765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glow rad="25400">
              <a:srgbClr val="D7D7D7">
                <a:alpha val="10000"/>
              </a:srgbClr>
            </a:glow>
            <a:outerShdw blurRad="12700" sx="80000" sy="80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</p:grpSpPr>
        <p:sp>
          <p:nvSpPr>
            <p:cNvPr id="237" name="任意多边形: 形状 236">
              <a:extLst>
                <a:ext uri="{FF2B5EF4-FFF2-40B4-BE49-F238E27FC236}">
                  <a16:creationId xmlns:a16="http://schemas.microsoft.com/office/drawing/2014/main" id="{8433AE0E-D0CD-9298-42AE-63C5580B7A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928" y="573753"/>
              <a:ext cx="4026958" cy="4576765"/>
            </a:xfrm>
            <a:custGeom>
              <a:avLst/>
              <a:gdLst>
                <a:gd name="connsiteX0" fmla="*/ 2013480 w 4026958"/>
                <a:gd name="connsiteY0" fmla="*/ 4004008 h 4576766"/>
                <a:gd name="connsiteX1" fmla="*/ 1923480 w 4026958"/>
                <a:gd name="connsiteY1" fmla="*/ 4184008 h 4576766"/>
                <a:gd name="connsiteX2" fmla="*/ 2013480 w 4026958"/>
                <a:gd name="connsiteY2" fmla="*/ 4304008 h 4576766"/>
                <a:gd name="connsiteX3" fmla="*/ 2103480 w 4026958"/>
                <a:gd name="connsiteY3" fmla="*/ 4184008 h 4576766"/>
                <a:gd name="connsiteX4" fmla="*/ 2602857 w 4026958"/>
                <a:gd name="connsiteY4" fmla="*/ 3880309 h 4576766"/>
                <a:gd name="connsiteX5" fmla="*/ 2627313 w 4026958"/>
                <a:gd name="connsiteY5" fmla="*/ 3900487 h 4576766"/>
                <a:gd name="connsiteX6" fmla="*/ 2732754 w 4026958"/>
                <a:gd name="connsiteY6" fmla="*/ 4155045 h 4576766"/>
                <a:gd name="connsiteX7" fmla="*/ 2704463 w 4026958"/>
                <a:gd name="connsiteY7" fmla="*/ 4295174 h 4576766"/>
                <a:gd name="connsiteX8" fmla="*/ 2673151 w 4026958"/>
                <a:gd name="connsiteY8" fmla="*/ 4352862 h 4576766"/>
                <a:gd name="connsiteX9" fmla="*/ 2639091 w 4026958"/>
                <a:gd name="connsiteY9" fmla="*/ 4356295 h 4576766"/>
                <a:gd name="connsiteX10" fmla="*/ 2331209 w 4026958"/>
                <a:gd name="connsiteY10" fmla="*/ 4182969 h 4576766"/>
                <a:gd name="connsiteX11" fmla="*/ 2321542 w 4026958"/>
                <a:gd name="connsiteY11" fmla="*/ 4158346 h 4576766"/>
                <a:gd name="connsiteX12" fmla="*/ 2344399 w 4026958"/>
                <a:gd name="connsiteY12" fmla="*/ 4141103 h 4576766"/>
                <a:gd name="connsiteX13" fmla="*/ 2395466 w 4026958"/>
                <a:gd name="connsiteY13" fmla="*/ 4112796 h 4576766"/>
                <a:gd name="connsiteX14" fmla="*/ 2455972 w 4026958"/>
                <a:gd name="connsiteY14" fmla="*/ 4085285 h 4576766"/>
                <a:gd name="connsiteX15" fmla="*/ 2527639 w 4026958"/>
                <a:gd name="connsiteY15" fmla="*/ 4105246 h 4576766"/>
                <a:gd name="connsiteX16" fmla="*/ 2553504 w 4026958"/>
                <a:gd name="connsiteY16" fmla="*/ 4141719 h 4576766"/>
                <a:gd name="connsiteX17" fmla="*/ 2555205 w 4026958"/>
                <a:gd name="connsiteY17" fmla="*/ 4170911 h 4576766"/>
                <a:gd name="connsiteX18" fmla="*/ 2515965 w 4026958"/>
                <a:gd name="connsiteY18" fmla="*/ 4212625 h 4576766"/>
                <a:gd name="connsiteX19" fmla="*/ 2505154 w 4026958"/>
                <a:gd name="connsiteY19" fmla="*/ 4229290 h 4576766"/>
                <a:gd name="connsiteX20" fmla="*/ 2505970 w 4026958"/>
                <a:gd name="connsiteY20" fmla="*/ 4235745 h 4576766"/>
                <a:gd name="connsiteX21" fmla="*/ 2531969 w 4026958"/>
                <a:gd name="connsiteY21" fmla="*/ 4241799 h 4576766"/>
                <a:gd name="connsiteX22" fmla="*/ 2580937 w 4026958"/>
                <a:gd name="connsiteY22" fmla="*/ 4215745 h 4576766"/>
                <a:gd name="connsiteX23" fmla="*/ 2599576 w 4026958"/>
                <a:gd name="connsiteY23" fmla="*/ 4183984 h 4576766"/>
                <a:gd name="connsiteX24" fmla="*/ 2553915 w 4026958"/>
                <a:gd name="connsiteY24" fmla="*/ 4078879 h 4576766"/>
                <a:gd name="connsiteX25" fmla="*/ 2470175 w 4026958"/>
                <a:gd name="connsiteY25" fmla="*/ 4045144 h 4576766"/>
                <a:gd name="connsiteX26" fmla="*/ 2374658 w 4026958"/>
                <a:gd name="connsiteY26" fmla="*/ 4075486 h 4576766"/>
                <a:gd name="connsiteX27" fmla="*/ 2307456 w 4026958"/>
                <a:gd name="connsiteY27" fmla="*/ 4122466 h 4576766"/>
                <a:gd name="connsiteX28" fmla="*/ 2286405 w 4026958"/>
                <a:gd name="connsiteY28" fmla="*/ 4068848 h 4576766"/>
                <a:gd name="connsiteX29" fmla="*/ 2279582 w 4026958"/>
                <a:gd name="connsiteY29" fmla="*/ 4001166 h 4576766"/>
                <a:gd name="connsiteX30" fmla="*/ 2314677 w 4026958"/>
                <a:gd name="connsiteY30" fmla="*/ 4012060 h 4576766"/>
                <a:gd name="connsiteX31" fmla="*/ 2369092 w 4026958"/>
                <a:gd name="connsiteY31" fmla="*/ 4017545 h 4576766"/>
                <a:gd name="connsiteX32" fmla="*/ 2592980 w 4026958"/>
                <a:gd name="connsiteY32" fmla="*/ 3898505 h 4576766"/>
                <a:gd name="connsiteX33" fmla="*/ 1424103 w 4026958"/>
                <a:gd name="connsiteY33" fmla="*/ 3880309 h 4576766"/>
                <a:gd name="connsiteX34" fmla="*/ 1433980 w 4026958"/>
                <a:gd name="connsiteY34" fmla="*/ 3898505 h 4576766"/>
                <a:gd name="connsiteX35" fmla="*/ 1657868 w 4026958"/>
                <a:gd name="connsiteY35" fmla="*/ 4017545 h 4576766"/>
                <a:gd name="connsiteX36" fmla="*/ 1712283 w 4026958"/>
                <a:gd name="connsiteY36" fmla="*/ 4012060 h 4576766"/>
                <a:gd name="connsiteX37" fmla="*/ 1747378 w 4026958"/>
                <a:gd name="connsiteY37" fmla="*/ 4001166 h 4576766"/>
                <a:gd name="connsiteX38" fmla="*/ 1740555 w 4026958"/>
                <a:gd name="connsiteY38" fmla="*/ 4068848 h 4576766"/>
                <a:gd name="connsiteX39" fmla="*/ 1719505 w 4026958"/>
                <a:gd name="connsiteY39" fmla="*/ 4122466 h 4576766"/>
                <a:gd name="connsiteX40" fmla="*/ 1652302 w 4026958"/>
                <a:gd name="connsiteY40" fmla="*/ 4075486 h 4576766"/>
                <a:gd name="connsiteX41" fmla="*/ 1556785 w 4026958"/>
                <a:gd name="connsiteY41" fmla="*/ 4045144 h 4576766"/>
                <a:gd name="connsiteX42" fmla="*/ 1473045 w 4026958"/>
                <a:gd name="connsiteY42" fmla="*/ 4078879 h 4576766"/>
                <a:gd name="connsiteX43" fmla="*/ 1427384 w 4026958"/>
                <a:gd name="connsiteY43" fmla="*/ 4183984 h 4576766"/>
                <a:gd name="connsiteX44" fmla="*/ 1446023 w 4026958"/>
                <a:gd name="connsiteY44" fmla="*/ 4215745 h 4576766"/>
                <a:gd name="connsiteX45" fmla="*/ 1494991 w 4026958"/>
                <a:gd name="connsiteY45" fmla="*/ 4241799 h 4576766"/>
                <a:gd name="connsiteX46" fmla="*/ 1520991 w 4026958"/>
                <a:gd name="connsiteY46" fmla="*/ 4235745 h 4576766"/>
                <a:gd name="connsiteX47" fmla="*/ 1521806 w 4026958"/>
                <a:gd name="connsiteY47" fmla="*/ 4229290 h 4576766"/>
                <a:gd name="connsiteX48" fmla="*/ 1510996 w 4026958"/>
                <a:gd name="connsiteY48" fmla="*/ 4212625 h 4576766"/>
                <a:gd name="connsiteX49" fmla="*/ 1471755 w 4026958"/>
                <a:gd name="connsiteY49" fmla="*/ 4170911 h 4576766"/>
                <a:gd name="connsiteX50" fmla="*/ 1473456 w 4026958"/>
                <a:gd name="connsiteY50" fmla="*/ 4141719 h 4576766"/>
                <a:gd name="connsiteX51" fmla="*/ 1499321 w 4026958"/>
                <a:gd name="connsiteY51" fmla="*/ 4105246 h 4576766"/>
                <a:gd name="connsiteX52" fmla="*/ 1570989 w 4026958"/>
                <a:gd name="connsiteY52" fmla="*/ 4085285 h 4576766"/>
                <a:gd name="connsiteX53" fmla="*/ 1631494 w 4026958"/>
                <a:gd name="connsiteY53" fmla="*/ 4112796 h 4576766"/>
                <a:gd name="connsiteX54" fmla="*/ 1682561 w 4026958"/>
                <a:gd name="connsiteY54" fmla="*/ 4141103 h 4576766"/>
                <a:gd name="connsiteX55" fmla="*/ 1705418 w 4026958"/>
                <a:gd name="connsiteY55" fmla="*/ 4158346 h 4576766"/>
                <a:gd name="connsiteX56" fmla="*/ 1695751 w 4026958"/>
                <a:gd name="connsiteY56" fmla="*/ 4182969 h 4576766"/>
                <a:gd name="connsiteX57" fmla="*/ 1387869 w 4026958"/>
                <a:gd name="connsiteY57" fmla="*/ 4356295 h 4576766"/>
                <a:gd name="connsiteX58" fmla="*/ 1353809 w 4026958"/>
                <a:gd name="connsiteY58" fmla="*/ 4352862 h 4576766"/>
                <a:gd name="connsiteX59" fmla="*/ 1322497 w 4026958"/>
                <a:gd name="connsiteY59" fmla="*/ 4295174 h 4576766"/>
                <a:gd name="connsiteX60" fmla="*/ 1294206 w 4026958"/>
                <a:gd name="connsiteY60" fmla="*/ 4155045 h 4576766"/>
                <a:gd name="connsiteX61" fmla="*/ 1399647 w 4026958"/>
                <a:gd name="connsiteY61" fmla="*/ 3900487 h 4576766"/>
                <a:gd name="connsiteX62" fmla="*/ 1840680 w 4026958"/>
                <a:gd name="connsiteY62" fmla="*/ 3812479 h 4576766"/>
                <a:gd name="connsiteX63" fmla="*/ 2013480 w 4026958"/>
                <a:gd name="connsiteY63" fmla="*/ 3956479 h 4576766"/>
                <a:gd name="connsiteX64" fmla="*/ 2186280 w 4026958"/>
                <a:gd name="connsiteY64" fmla="*/ 3812479 h 4576766"/>
                <a:gd name="connsiteX65" fmla="*/ 3465490 w 4026958"/>
                <a:gd name="connsiteY65" fmla="*/ 3063269 h 4576766"/>
                <a:gd name="connsiteX66" fmla="*/ 3429619 w 4026958"/>
                <a:gd name="connsiteY66" fmla="*/ 3067420 h 4576766"/>
                <a:gd name="connsiteX67" fmla="*/ 3402831 w 4026958"/>
                <a:gd name="connsiteY67" fmla="*/ 3088728 h 4576766"/>
                <a:gd name="connsiteX68" fmla="*/ 3404453 w 4026958"/>
                <a:gd name="connsiteY68" fmla="*/ 3097049 h 4576766"/>
                <a:gd name="connsiteX69" fmla="*/ 3426168 w 4026958"/>
                <a:gd name="connsiteY69" fmla="*/ 3110443 h 4576766"/>
                <a:gd name="connsiteX70" fmla="*/ 3494558 w 4026958"/>
                <a:gd name="connsiteY70" fmla="*/ 3137433 h 4576766"/>
                <a:gd name="connsiteX71" fmla="*/ 3508561 w 4026958"/>
                <a:gd name="connsiteY71" fmla="*/ 3172137 h 4576766"/>
                <a:gd name="connsiteX72" fmla="*/ 3498820 w 4026958"/>
                <a:gd name="connsiteY72" fmla="*/ 3228756 h 4576766"/>
                <a:gd name="connsiteX73" fmla="*/ 3426981 w 4026958"/>
                <a:gd name="connsiteY73" fmla="*/ 3291261 h 4576766"/>
                <a:gd name="connsiteX74" fmla="*/ 3341543 w 4026958"/>
                <a:gd name="connsiteY74" fmla="*/ 3291261 h 4576766"/>
                <a:gd name="connsiteX75" fmla="*/ 3267065 w 4026958"/>
                <a:gd name="connsiteY75" fmla="*/ 3286593 h 4576766"/>
                <a:gd name="connsiteX76" fmla="*/ 3261179 w 4026958"/>
                <a:gd name="connsiteY76" fmla="*/ 3250471 h 4576766"/>
                <a:gd name="connsiteX77" fmla="*/ 3236015 w 4026958"/>
                <a:gd name="connsiteY77" fmla="*/ 3163004 h 4576766"/>
                <a:gd name="connsiteX78" fmla="*/ 3200095 w 4026958"/>
                <a:gd name="connsiteY78" fmla="*/ 3169700 h 4576766"/>
                <a:gd name="connsiteX79" fmla="*/ 3149969 w 4026958"/>
                <a:gd name="connsiteY79" fmla="*/ 3259805 h 4576766"/>
                <a:gd name="connsiteX80" fmla="*/ 3094567 w 4026958"/>
                <a:gd name="connsiteY80" fmla="*/ 3324137 h 4576766"/>
                <a:gd name="connsiteX81" fmla="*/ 3036527 w 4026958"/>
                <a:gd name="connsiteY81" fmla="*/ 3390296 h 4576766"/>
                <a:gd name="connsiteX82" fmla="*/ 2987821 w 4026958"/>
                <a:gd name="connsiteY82" fmla="*/ 3444074 h 4576766"/>
                <a:gd name="connsiteX83" fmla="*/ 2956974 w 4026958"/>
                <a:gd name="connsiteY83" fmla="*/ 3480400 h 4576766"/>
                <a:gd name="connsiteX84" fmla="*/ 2981530 w 4026958"/>
                <a:gd name="connsiteY84" fmla="*/ 3498056 h 4576766"/>
                <a:gd name="connsiteX85" fmla="*/ 3039367 w 4026958"/>
                <a:gd name="connsiteY85" fmla="*/ 3469035 h 4576766"/>
                <a:gd name="connsiteX86" fmla="*/ 3145505 w 4026958"/>
                <a:gd name="connsiteY86" fmla="*/ 3402065 h 4576766"/>
                <a:gd name="connsiteX87" fmla="*/ 3189136 w 4026958"/>
                <a:gd name="connsiteY87" fmla="*/ 3363913 h 4576766"/>
                <a:gd name="connsiteX88" fmla="*/ 3244133 w 4026958"/>
                <a:gd name="connsiteY88" fmla="*/ 3318861 h 4576766"/>
                <a:gd name="connsiteX89" fmla="*/ 3338905 w 4026958"/>
                <a:gd name="connsiteY89" fmla="*/ 3348287 h 4576766"/>
                <a:gd name="connsiteX90" fmla="*/ 3464727 w 4026958"/>
                <a:gd name="connsiteY90" fmla="*/ 3331443 h 4576766"/>
                <a:gd name="connsiteX91" fmla="*/ 3542858 w 4026958"/>
                <a:gd name="connsiteY91" fmla="*/ 3246411 h 4576766"/>
                <a:gd name="connsiteX92" fmla="*/ 3539814 w 4026958"/>
                <a:gd name="connsiteY92" fmla="*/ 3098064 h 4576766"/>
                <a:gd name="connsiteX93" fmla="*/ 3500647 w 4026958"/>
                <a:gd name="connsiteY93" fmla="*/ 3071479 h 4576766"/>
                <a:gd name="connsiteX94" fmla="*/ 3465490 w 4026958"/>
                <a:gd name="connsiteY94" fmla="*/ 3063269 h 4576766"/>
                <a:gd name="connsiteX95" fmla="*/ 561470 w 4026958"/>
                <a:gd name="connsiteY95" fmla="*/ 3063269 h 4576766"/>
                <a:gd name="connsiteX96" fmla="*/ 526313 w 4026958"/>
                <a:gd name="connsiteY96" fmla="*/ 3071479 h 4576766"/>
                <a:gd name="connsiteX97" fmla="*/ 487146 w 4026958"/>
                <a:gd name="connsiteY97" fmla="*/ 3098064 h 4576766"/>
                <a:gd name="connsiteX98" fmla="*/ 484103 w 4026958"/>
                <a:gd name="connsiteY98" fmla="*/ 3246411 h 4576766"/>
                <a:gd name="connsiteX99" fmla="*/ 562234 w 4026958"/>
                <a:gd name="connsiteY99" fmla="*/ 3331443 h 4576766"/>
                <a:gd name="connsiteX100" fmla="*/ 688056 w 4026958"/>
                <a:gd name="connsiteY100" fmla="*/ 3348287 h 4576766"/>
                <a:gd name="connsiteX101" fmla="*/ 782828 w 4026958"/>
                <a:gd name="connsiteY101" fmla="*/ 3318861 h 4576766"/>
                <a:gd name="connsiteX102" fmla="*/ 837824 w 4026958"/>
                <a:gd name="connsiteY102" fmla="*/ 3363913 h 4576766"/>
                <a:gd name="connsiteX103" fmla="*/ 881455 w 4026958"/>
                <a:gd name="connsiteY103" fmla="*/ 3402065 h 4576766"/>
                <a:gd name="connsiteX104" fmla="*/ 987593 w 4026958"/>
                <a:gd name="connsiteY104" fmla="*/ 3469035 h 4576766"/>
                <a:gd name="connsiteX105" fmla="*/ 1045430 w 4026958"/>
                <a:gd name="connsiteY105" fmla="*/ 3498056 h 4576766"/>
                <a:gd name="connsiteX106" fmla="*/ 1069986 w 4026958"/>
                <a:gd name="connsiteY106" fmla="*/ 3480400 h 4576766"/>
                <a:gd name="connsiteX107" fmla="*/ 1039139 w 4026958"/>
                <a:gd name="connsiteY107" fmla="*/ 3444074 h 4576766"/>
                <a:gd name="connsiteX108" fmla="*/ 990433 w 4026958"/>
                <a:gd name="connsiteY108" fmla="*/ 3390296 h 4576766"/>
                <a:gd name="connsiteX109" fmla="*/ 932393 w 4026958"/>
                <a:gd name="connsiteY109" fmla="*/ 3324137 h 4576766"/>
                <a:gd name="connsiteX110" fmla="*/ 876991 w 4026958"/>
                <a:gd name="connsiteY110" fmla="*/ 3259805 h 4576766"/>
                <a:gd name="connsiteX111" fmla="*/ 826865 w 4026958"/>
                <a:gd name="connsiteY111" fmla="*/ 3169700 h 4576766"/>
                <a:gd name="connsiteX112" fmla="*/ 790945 w 4026958"/>
                <a:gd name="connsiteY112" fmla="*/ 3163004 h 4576766"/>
                <a:gd name="connsiteX113" fmla="*/ 765781 w 4026958"/>
                <a:gd name="connsiteY113" fmla="*/ 3250471 h 4576766"/>
                <a:gd name="connsiteX114" fmla="*/ 759896 w 4026958"/>
                <a:gd name="connsiteY114" fmla="*/ 3286593 h 4576766"/>
                <a:gd name="connsiteX115" fmla="*/ 685417 w 4026958"/>
                <a:gd name="connsiteY115" fmla="*/ 3291261 h 4576766"/>
                <a:gd name="connsiteX116" fmla="*/ 599980 w 4026958"/>
                <a:gd name="connsiteY116" fmla="*/ 3291261 h 4576766"/>
                <a:gd name="connsiteX117" fmla="*/ 528140 w 4026958"/>
                <a:gd name="connsiteY117" fmla="*/ 3228756 h 4576766"/>
                <a:gd name="connsiteX118" fmla="*/ 518399 w 4026958"/>
                <a:gd name="connsiteY118" fmla="*/ 3172137 h 4576766"/>
                <a:gd name="connsiteX119" fmla="*/ 532402 w 4026958"/>
                <a:gd name="connsiteY119" fmla="*/ 3137433 h 4576766"/>
                <a:gd name="connsiteX120" fmla="*/ 600792 w 4026958"/>
                <a:gd name="connsiteY120" fmla="*/ 3110443 h 4576766"/>
                <a:gd name="connsiteX121" fmla="*/ 622507 w 4026958"/>
                <a:gd name="connsiteY121" fmla="*/ 3097049 h 4576766"/>
                <a:gd name="connsiteX122" fmla="*/ 624130 w 4026958"/>
                <a:gd name="connsiteY122" fmla="*/ 3088728 h 4576766"/>
                <a:gd name="connsiteX123" fmla="*/ 597341 w 4026958"/>
                <a:gd name="connsiteY123" fmla="*/ 3067420 h 4576766"/>
                <a:gd name="connsiteX124" fmla="*/ 561470 w 4026958"/>
                <a:gd name="connsiteY124" fmla="*/ 3063269 h 4576766"/>
                <a:gd name="connsiteX125" fmla="*/ 2001097 w 4026958"/>
                <a:gd name="connsiteY125" fmla="*/ 809999 h 4576766"/>
                <a:gd name="connsiteX126" fmla="*/ 1905651 w 4026958"/>
                <a:gd name="connsiteY126" fmla="*/ 905445 h 4576766"/>
                <a:gd name="connsiteX127" fmla="*/ 2013480 w 4026958"/>
                <a:gd name="connsiteY127" fmla="*/ 900000 h 4576766"/>
                <a:gd name="connsiteX128" fmla="*/ 2095226 w 4026958"/>
                <a:gd name="connsiteY128" fmla="*/ 904128 h 4576766"/>
                <a:gd name="connsiteX129" fmla="*/ 2013480 w 4026958"/>
                <a:gd name="connsiteY129" fmla="*/ 384065 h 4576766"/>
                <a:gd name="connsiteX130" fmla="*/ 1318566 w 4026958"/>
                <a:gd name="connsiteY130" fmla="*/ 1078979 h 4576766"/>
                <a:gd name="connsiteX131" fmla="*/ 1327091 w 4026958"/>
                <a:gd name="connsiteY131" fmla="*/ 1073800 h 4576766"/>
                <a:gd name="connsiteX132" fmla="*/ 1585268 w 4026958"/>
                <a:gd name="connsiteY132" fmla="*/ 964740 h 4576766"/>
                <a:gd name="connsiteX133" fmla="*/ 1622337 w 4026958"/>
                <a:gd name="connsiteY133" fmla="*/ 955208 h 4576766"/>
                <a:gd name="connsiteX134" fmla="*/ 2013480 w 4026958"/>
                <a:gd name="connsiteY134" fmla="*/ 564065 h 4576766"/>
                <a:gd name="connsiteX135" fmla="*/ 2404623 w 4026958"/>
                <a:gd name="connsiteY135" fmla="*/ 955208 h 4576766"/>
                <a:gd name="connsiteX136" fmla="*/ 2441692 w 4026958"/>
                <a:gd name="connsiteY136" fmla="*/ 964740 h 4576766"/>
                <a:gd name="connsiteX137" fmla="*/ 2699870 w 4026958"/>
                <a:gd name="connsiteY137" fmla="*/ 1073800 h 4576766"/>
                <a:gd name="connsiteX138" fmla="*/ 2708394 w 4026958"/>
                <a:gd name="connsiteY138" fmla="*/ 1078979 h 4576766"/>
                <a:gd name="connsiteX139" fmla="*/ 2013480 w 4026958"/>
                <a:gd name="connsiteY139" fmla="*/ 0 h 4576766"/>
                <a:gd name="connsiteX140" fmla="*/ 2876018 w 4026958"/>
                <a:gd name="connsiteY140" fmla="*/ 931987 h 4576766"/>
                <a:gd name="connsiteX141" fmla="*/ 3556179 w 4026958"/>
                <a:gd name="connsiteY141" fmla="*/ 2223042 h 4576766"/>
                <a:gd name="connsiteX142" fmla="*/ 3449172 w 4026958"/>
                <a:gd name="connsiteY142" fmla="*/ 2793940 h 4576766"/>
                <a:gd name="connsiteX143" fmla="*/ 3406895 w 4026958"/>
                <a:gd name="connsiteY143" fmla="*/ 2889110 h 4576766"/>
                <a:gd name="connsiteX144" fmla="*/ 3520608 w 4026958"/>
                <a:gd name="connsiteY144" fmla="*/ 2889110 h 4576766"/>
                <a:gd name="connsiteX145" fmla="*/ 3597819 w 4026958"/>
                <a:gd name="connsiteY145" fmla="*/ 2825405 h 4576766"/>
                <a:gd name="connsiteX146" fmla="*/ 4000378 w 4026958"/>
                <a:gd name="connsiteY146" fmla="*/ 2702440 h 4576766"/>
                <a:gd name="connsiteX147" fmla="*/ 4026958 w 4026958"/>
                <a:gd name="connsiteY147" fmla="*/ 2703782 h 4576766"/>
                <a:gd name="connsiteX148" fmla="*/ 4007578 w 4026958"/>
                <a:gd name="connsiteY148" fmla="*/ 2744012 h 4576766"/>
                <a:gd name="connsiteX149" fmla="*/ 2817241 w 4026958"/>
                <a:gd name="connsiteY149" fmla="*/ 3920079 h 4576766"/>
                <a:gd name="connsiteX150" fmla="*/ 2717533 w 4026958"/>
                <a:gd name="connsiteY150" fmla="*/ 3967368 h 4576766"/>
                <a:gd name="connsiteX151" fmla="*/ 2689281 w 4026958"/>
                <a:gd name="connsiteY151" fmla="*/ 3830848 h 4576766"/>
                <a:gd name="connsiteX152" fmla="*/ 2654761 w 4026958"/>
                <a:gd name="connsiteY152" fmla="*/ 3725006 h 4576766"/>
                <a:gd name="connsiteX153" fmla="*/ 2623940 w 4026958"/>
                <a:gd name="connsiteY153" fmla="*/ 3651916 h 4576766"/>
                <a:gd name="connsiteX154" fmla="*/ 2587893 w 4026958"/>
                <a:gd name="connsiteY154" fmla="*/ 3668494 h 4576766"/>
                <a:gd name="connsiteX155" fmla="*/ 2519559 w 4026958"/>
                <a:gd name="connsiteY155" fmla="*/ 3690747 h 4576766"/>
                <a:gd name="connsiteX156" fmla="*/ 2167261 w 4026958"/>
                <a:gd name="connsiteY156" fmla="*/ 3984328 h 4576766"/>
                <a:gd name="connsiteX157" fmla="*/ 2283480 w 4026958"/>
                <a:gd name="connsiteY157" fmla="*/ 4216766 h 4576766"/>
                <a:gd name="connsiteX158" fmla="*/ 2013480 w 4026958"/>
                <a:gd name="connsiteY158" fmla="*/ 4576766 h 4576766"/>
                <a:gd name="connsiteX159" fmla="*/ 1743480 w 4026958"/>
                <a:gd name="connsiteY159" fmla="*/ 4216766 h 4576766"/>
                <a:gd name="connsiteX160" fmla="*/ 1859699 w 4026958"/>
                <a:gd name="connsiteY160" fmla="*/ 3984328 h 4576766"/>
                <a:gd name="connsiteX161" fmla="*/ 1507402 w 4026958"/>
                <a:gd name="connsiteY161" fmla="*/ 3690747 h 4576766"/>
                <a:gd name="connsiteX162" fmla="*/ 1439067 w 4026958"/>
                <a:gd name="connsiteY162" fmla="*/ 3668494 h 4576766"/>
                <a:gd name="connsiteX163" fmla="*/ 1403019 w 4026958"/>
                <a:gd name="connsiteY163" fmla="*/ 3651916 h 4576766"/>
                <a:gd name="connsiteX164" fmla="*/ 1372198 w 4026958"/>
                <a:gd name="connsiteY164" fmla="*/ 3725006 h 4576766"/>
                <a:gd name="connsiteX165" fmla="*/ 1337677 w 4026958"/>
                <a:gd name="connsiteY165" fmla="*/ 3830848 h 4576766"/>
                <a:gd name="connsiteX166" fmla="*/ 1309425 w 4026958"/>
                <a:gd name="connsiteY166" fmla="*/ 3967368 h 4576766"/>
                <a:gd name="connsiteX167" fmla="*/ 1209717 w 4026958"/>
                <a:gd name="connsiteY167" fmla="*/ 3920079 h 4576766"/>
                <a:gd name="connsiteX168" fmla="*/ 19380 w 4026958"/>
                <a:gd name="connsiteY168" fmla="*/ 2744012 h 4576766"/>
                <a:gd name="connsiteX169" fmla="*/ 0 w 4026958"/>
                <a:gd name="connsiteY169" fmla="*/ 2703782 h 4576766"/>
                <a:gd name="connsiteX170" fmla="*/ 26580 w 4026958"/>
                <a:gd name="connsiteY170" fmla="*/ 2702440 h 4576766"/>
                <a:gd name="connsiteX171" fmla="*/ 429139 w 4026958"/>
                <a:gd name="connsiteY171" fmla="*/ 2825405 h 4576766"/>
                <a:gd name="connsiteX172" fmla="*/ 506350 w 4026958"/>
                <a:gd name="connsiteY172" fmla="*/ 2889110 h 4576766"/>
                <a:gd name="connsiteX173" fmla="*/ 620065 w 4026958"/>
                <a:gd name="connsiteY173" fmla="*/ 2889110 h 4576766"/>
                <a:gd name="connsiteX174" fmla="*/ 577788 w 4026958"/>
                <a:gd name="connsiteY174" fmla="*/ 2793940 h 4576766"/>
                <a:gd name="connsiteX175" fmla="*/ 470781 w 4026958"/>
                <a:gd name="connsiteY175" fmla="*/ 2223042 h 4576766"/>
                <a:gd name="connsiteX176" fmla="*/ 1150942 w 4026958"/>
                <a:gd name="connsiteY176" fmla="*/ 931987 h 457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</a:cxnLst>
              <a:rect l="l" t="t" r="r" b="b"/>
              <a:pathLst>
                <a:path w="4026958" h="4576766">
                  <a:moveTo>
                    <a:pt x="2013480" y="4004008"/>
                  </a:moveTo>
                  <a:lnTo>
                    <a:pt x="1923480" y="4184008"/>
                  </a:lnTo>
                  <a:lnTo>
                    <a:pt x="2013480" y="4304008"/>
                  </a:lnTo>
                  <a:lnTo>
                    <a:pt x="2103480" y="4184008"/>
                  </a:lnTo>
                  <a:close/>
                  <a:moveTo>
                    <a:pt x="2602857" y="3880309"/>
                  </a:moveTo>
                  <a:lnTo>
                    <a:pt x="2627313" y="3900487"/>
                  </a:lnTo>
                  <a:cubicBezTo>
                    <a:pt x="2692460" y="3965634"/>
                    <a:pt x="2732754" y="4055634"/>
                    <a:pt x="2732754" y="4155045"/>
                  </a:cubicBezTo>
                  <a:cubicBezTo>
                    <a:pt x="2732754" y="4204751"/>
                    <a:pt x="2722680" y="4252104"/>
                    <a:pt x="2704463" y="4295174"/>
                  </a:cubicBezTo>
                  <a:lnTo>
                    <a:pt x="2673151" y="4352862"/>
                  </a:lnTo>
                  <a:lnTo>
                    <a:pt x="2639091" y="4356295"/>
                  </a:lnTo>
                  <a:cubicBezTo>
                    <a:pt x="2508614" y="4356295"/>
                    <a:pt x="2394348" y="4286882"/>
                    <a:pt x="2331209" y="4182969"/>
                  </a:cubicBezTo>
                  <a:lnTo>
                    <a:pt x="2321542" y="4158346"/>
                  </a:lnTo>
                  <a:lnTo>
                    <a:pt x="2344399" y="4141103"/>
                  </a:lnTo>
                  <a:cubicBezTo>
                    <a:pt x="2360516" y="4130125"/>
                    <a:pt x="2377619" y="4120635"/>
                    <a:pt x="2395466" y="4112796"/>
                  </a:cubicBezTo>
                  <a:cubicBezTo>
                    <a:pt x="2439357" y="4095332"/>
                    <a:pt x="2435239" y="4087904"/>
                    <a:pt x="2455972" y="4085285"/>
                  </a:cubicBezTo>
                  <a:cubicBezTo>
                    <a:pt x="2481533" y="4082514"/>
                    <a:pt x="2507189" y="4089646"/>
                    <a:pt x="2527639" y="4105246"/>
                  </a:cubicBezTo>
                  <a:cubicBezTo>
                    <a:pt x="2539756" y="4114505"/>
                    <a:pt x="2548794" y="4127213"/>
                    <a:pt x="2553504" y="4141719"/>
                  </a:cubicBezTo>
                  <a:cubicBezTo>
                    <a:pt x="2557107" y="4151039"/>
                    <a:pt x="2557698" y="4161236"/>
                    <a:pt x="2555205" y="4170911"/>
                  </a:cubicBezTo>
                  <a:cubicBezTo>
                    <a:pt x="2545999" y="4188009"/>
                    <a:pt x="2532477" y="4202394"/>
                    <a:pt x="2515965" y="4212625"/>
                  </a:cubicBezTo>
                  <a:cubicBezTo>
                    <a:pt x="2510072" y="4216311"/>
                    <a:pt x="2506113" y="4222412"/>
                    <a:pt x="2505154" y="4229290"/>
                  </a:cubicBezTo>
                  <a:cubicBezTo>
                    <a:pt x="2504735" y="4231468"/>
                    <a:pt x="2505022" y="4233739"/>
                    <a:pt x="2505970" y="4235745"/>
                  </a:cubicBezTo>
                  <a:cubicBezTo>
                    <a:pt x="2510650" y="4244491"/>
                    <a:pt x="2527078" y="4242417"/>
                    <a:pt x="2531969" y="4241799"/>
                  </a:cubicBezTo>
                  <a:cubicBezTo>
                    <a:pt x="2550784" y="4238966"/>
                    <a:pt x="2568064" y="4229771"/>
                    <a:pt x="2580937" y="4215745"/>
                  </a:cubicBezTo>
                  <a:cubicBezTo>
                    <a:pt x="2589493" y="4206717"/>
                    <a:pt x="2595869" y="4195857"/>
                    <a:pt x="2599576" y="4183984"/>
                  </a:cubicBezTo>
                  <a:cubicBezTo>
                    <a:pt x="2614744" y="4132594"/>
                    <a:pt x="2555630" y="4081443"/>
                    <a:pt x="2553915" y="4078879"/>
                  </a:cubicBezTo>
                  <a:cubicBezTo>
                    <a:pt x="2530452" y="4058772"/>
                    <a:pt x="2501038" y="4046908"/>
                    <a:pt x="2470175" y="4045144"/>
                  </a:cubicBezTo>
                  <a:cubicBezTo>
                    <a:pt x="2433936" y="4042963"/>
                    <a:pt x="2408356" y="4057521"/>
                    <a:pt x="2374658" y="4075486"/>
                  </a:cubicBezTo>
                  <a:lnTo>
                    <a:pt x="2307456" y="4122466"/>
                  </a:lnTo>
                  <a:lnTo>
                    <a:pt x="2286405" y="4068848"/>
                  </a:lnTo>
                  <a:lnTo>
                    <a:pt x="2279582" y="4001166"/>
                  </a:lnTo>
                  <a:lnTo>
                    <a:pt x="2314677" y="4012060"/>
                  </a:lnTo>
                  <a:cubicBezTo>
                    <a:pt x="2332254" y="4015656"/>
                    <a:pt x="2350452" y="4017545"/>
                    <a:pt x="2369092" y="4017545"/>
                  </a:cubicBezTo>
                  <a:cubicBezTo>
                    <a:pt x="2462290" y="4017545"/>
                    <a:pt x="2544459" y="3970325"/>
                    <a:pt x="2592980" y="3898505"/>
                  </a:cubicBezTo>
                  <a:close/>
                  <a:moveTo>
                    <a:pt x="1424103" y="3880309"/>
                  </a:moveTo>
                  <a:lnTo>
                    <a:pt x="1433980" y="3898505"/>
                  </a:lnTo>
                  <a:cubicBezTo>
                    <a:pt x="1482501" y="3970325"/>
                    <a:pt x="1564670" y="4017545"/>
                    <a:pt x="1657868" y="4017545"/>
                  </a:cubicBezTo>
                  <a:cubicBezTo>
                    <a:pt x="1676508" y="4017545"/>
                    <a:pt x="1694706" y="4015656"/>
                    <a:pt x="1712283" y="4012060"/>
                  </a:cubicBezTo>
                  <a:lnTo>
                    <a:pt x="1747378" y="4001166"/>
                  </a:lnTo>
                  <a:lnTo>
                    <a:pt x="1740555" y="4068848"/>
                  </a:lnTo>
                  <a:lnTo>
                    <a:pt x="1719505" y="4122466"/>
                  </a:lnTo>
                  <a:lnTo>
                    <a:pt x="1652302" y="4075486"/>
                  </a:lnTo>
                  <a:cubicBezTo>
                    <a:pt x="1618605" y="4057521"/>
                    <a:pt x="1593024" y="4042963"/>
                    <a:pt x="1556785" y="4045144"/>
                  </a:cubicBezTo>
                  <a:cubicBezTo>
                    <a:pt x="1525922" y="4046908"/>
                    <a:pt x="1496508" y="4058772"/>
                    <a:pt x="1473045" y="4078879"/>
                  </a:cubicBezTo>
                  <a:cubicBezTo>
                    <a:pt x="1471330" y="4081443"/>
                    <a:pt x="1412216" y="4132594"/>
                    <a:pt x="1427384" y="4183984"/>
                  </a:cubicBezTo>
                  <a:cubicBezTo>
                    <a:pt x="1431091" y="4195857"/>
                    <a:pt x="1437467" y="4206717"/>
                    <a:pt x="1446023" y="4215745"/>
                  </a:cubicBezTo>
                  <a:cubicBezTo>
                    <a:pt x="1458896" y="4229771"/>
                    <a:pt x="1476176" y="4238966"/>
                    <a:pt x="1494991" y="4241799"/>
                  </a:cubicBezTo>
                  <a:cubicBezTo>
                    <a:pt x="1499882" y="4242417"/>
                    <a:pt x="1516311" y="4244491"/>
                    <a:pt x="1520991" y="4235745"/>
                  </a:cubicBezTo>
                  <a:cubicBezTo>
                    <a:pt x="1521939" y="4233739"/>
                    <a:pt x="1522225" y="4231468"/>
                    <a:pt x="1521806" y="4229290"/>
                  </a:cubicBezTo>
                  <a:cubicBezTo>
                    <a:pt x="1520847" y="4222412"/>
                    <a:pt x="1516888" y="4216311"/>
                    <a:pt x="1510996" y="4212625"/>
                  </a:cubicBezTo>
                  <a:cubicBezTo>
                    <a:pt x="1494483" y="4202394"/>
                    <a:pt x="1480961" y="4188009"/>
                    <a:pt x="1471755" y="4170911"/>
                  </a:cubicBezTo>
                  <a:cubicBezTo>
                    <a:pt x="1469262" y="4161236"/>
                    <a:pt x="1469853" y="4151039"/>
                    <a:pt x="1473456" y="4141719"/>
                  </a:cubicBezTo>
                  <a:cubicBezTo>
                    <a:pt x="1478167" y="4127213"/>
                    <a:pt x="1487204" y="4114505"/>
                    <a:pt x="1499321" y="4105246"/>
                  </a:cubicBezTo>
                  <a:cubicBezTo>
                    <a:pt x="1519771" y="4089646"/>
                    <a:pt x="1545427" y="4082514"/>
                    <a:pt x="1570989" y="4085285"/>
                  </a:cubicBezTo>
                  <a:cubicBezTo>
                    <a:pt x="1591721" y="4087904"/>
                    <a:pt x="1587604" y="4095332"/>
                    <a:pt x="1631494" y="4112796"/>
                  </a:cubicBezTo>
                  <a:cubicBezTo>
                    <a:pt x="1649341" y="4120635"/>
                    <a:pt x="1666444" y="4130125"/>
                    <a:pt x="1682561" y="4141103"/>
                  </a:cubicBezTo>
                  <a:lnTo>
                    <a:pt x="1705418" y="4158346"/>
                  </a:lnTo>
                  <a:lnTo>
                    <a:pt x="1695751" y="4182969"/>
                  </a:lnTo>
                  <a:cubicBezTo>
                    <a:pt x="1632612" y="4286882"/>
                    <a:pt x="1518347" y="4356295"/>
                    <a:pt x="1387869" y="4356295"/>
                  </a:cubicBezTo>
                  <a:lnTo>
                    <a:pt x="1353809" y="4352862"/>
                  </a:lnTo>
                  <a:lnTo>
                    <a:pt x="1322497" y="4295174"/>
                  </a:lnTo>
                  <a:cubicBezTo>
                    <a:pt x="1304280" y="4252104"/>
                    <a:pt x="1294206" y="4204751"/>
                    <a:pt x="1294206" y="4155045"/>
                  </a:cubicBezTo>
                  <a:cubicBezTo>
                    <a:pt x="1294206" y="4055634"/>
                    <a:pt x="1334500" y="3965634"/>
                    <a:pt x="1399647" y="3900487"/>
                  </a:cubicBezTo>
                  <a:close/>
                  <a:moveTo>
                    <a:pt x="1840680" y="3812479"/>
                  </a:moveTo>
                  <a:lnTo>
                    <a:pt x="2013480" y="3956479"/>
                  </a:lnTo>
                  <a:lnTo>
                    <a:pt x="2186280" y="3812479"/>
                  </a:lnTo>
                  <a:close/>
                  <a:moveTo>
                    <a:pt x="3465490" y="3063269"/>
                  </a:moveTo>
                  <a:cubicBezTo>
                    <a:pt x="3453474" y="3062584"/>
                    <a:pt x="3441338" y="3063960"/>
                    <a:pt x="3429619" y="3067420"/>
                  </a:cubicBezTo>
                  <a:cubicBezTo>
                    <a:pt x="3423732" y="3069651"/>
                    <a:pt x="3403642" y="3076349"/>
                    <a:pt x="3402831" y="3088728"/>
                  </a:cubicBezTo>
                  <a:cubicBezTo>
                    <a:pt x="3402567" y="3091589"/>
                    <a:pt x="3403134" y="3094491"/>
                    <a:pt x="3404453" y="3097049"/>
                  </a:cubicBezTo>
                  <a:cubicBezTo>
                    <a:pt x="3409446" y="3104415"/>
                    <a:pt x="3417340" y="3109286"/>
                    <a:pt x="3426168" y="3110443"/>
                  </a:cubicBezTo>
                  <a:cubicBezTo>
                    <a:pt x="3456204" y="3117546"/>
                    <a:pt x="3480758" y="3123228"/>
                    <a:pt x="3494558" y="3137433"/>
                  </a:cubicBezTo>
                  <a:cubicBezTo>
                    <a:pt x="3502758" y="3147235"/>
                    <a:pt x="3507648" y="3159391"/>
                    <a:pt x="3508561" y="3172137"/>
                  </a:cubicBezTo>
                  <a:cubicBezTo>
                    <a:pt x="3511138" y="3191557"/>
                    <a:pt x="3507729" y="3211304"/>
                    <a:pt x="3498820" y="3228756"/>
                  </a:cubicBezTo>
                  <a:cubicBezTo>
                    <a:pt x="3483823" y="3258060"/>
                    <a:pt x="3458090" y="3280445"/>
                    <a:pt x="3426981" y="3291261"/>
                  </a:cubicBezTo>
                  <a:cubicBezTo>
                    <a:pt x="3401410" y="3299175"/>
                    <a:pt x="3402221" y="3288826"/>
                    <a:pt x="3341543" y="3291261"/>
                  </a:cubicBezTo>
                  <a:cubicBezTo>
                    <a:pt x="3298317" y="3293290"/>
                    <a:pt x="3278429" y="3299581"/>
                    <a:pt x="3267065" y="3286593"/>
                  </a:cubicBezTo>
                  <a:cubicBezTo>
                    <a:pt x="3260977" y="3279897"/>
                    <a:pt x="3262803" y="3273606"/>
                    <a:pt x="3261179" y="3250471"/>
                  </a:cubicBezTo>
                  <a:cubicBezTo>
                    <a:pt x="3258946" y="3215971"/>
                    <a:pt x="3256512" y="3171933"/>
                    <a:pt x="3236015" y="3163004"/>
                  </a:cubicBezTo>
                  <a:cubicBezTo>
                    <a:pt x="3223636" y="3159797"/>
                    <a:pt x="3210485" y="3162233"/>
                    <a:pt x="3200095" y="3169700"/>
                  </a:cubicBezTo>
                  <a:cubicBezTo>
                    <a:pt x="3171074" y="3186951"/>
                    <a:pt x="3176554" y="3215564"/>
                    <a:pt x="3149969" y="3259805"/>
                  </a:cubicBezTo>
                  <a:cubicBezTo>
                    <a:pt x="3148548" y="3262038"/>
                    <a:pt x="3129675" y="3282737"/>
                    <a:pt x="3094567" y="3324137"/>
                  </a:cubicBezTo>
                  <a:cubicBezTo>
                    <a:pt x="3045455" y="3380351"/>
                    <a:pt x="3042818" y="3383395"/>
                    <a:pt x="3036527" y="3390296"/>
                  </a:cubicBezTo>
                  <a:cubicBezTo>
                    <a:pt x="3021205" y="3409026"/>
                    <a:pt x="3004949" y="3426987"/>
                    <a:pt x="2987821" y="3444074"/>
                  </a:cubicBezTo>
                  <a:cubicBezTo>
                    <a:pt x="2968948" y="3460918"/>
                    <a:pt x="2954945" y="3469644"/>
                    <a:pt x="2956974" y="3480400"/>
                  </a:cubicBezTo>
                  <a:cubicBezTo>
                    <a:pt x="2959004" y="3491155"/>
                    <a:pt x="2970977" y="3496432"/>
                    <a:pt x="2981530" y="3498056"/>
                  </a:cubicBezTo>
                  <a:cubicBezTo>
                    <a:pt x="3001824" y="3501099"/>
                    <a:pt x="3014812" y="3487300"/>
                    <a:pt x="3039367" y="3469035"/>
                  </a:cubicBezTo>
                  <a:cubicBezTo>
                    <a:pt x="3090914" y="3430477"/>
                    <a:pt x="3097814" y="3440827"/>
                    <a:pt x="3145505" y="3402065"/>
                  </a:cubicBezTo>
                  <a:cubicBezTo>
                    <a:pt x="3160319" y="3389889"/>
                    <a:pt x="3158695" y="3389686"/>
                    <a:pt x="3189136" y="3363913"/>
                  </a:cubicBezTo>
                  <a:cubicBezTo>
                    <a:pt x="3212068" y="3343619"/>
                    <a:pt x="3231144" y="3329008"/>
                    <a:pt x="3244133" y="3318861"/>
                  </a:cubicBezTo>
                  <a:cubicBezTo>
                    <a:pt x="3273579" y="3334568"/>
                    <a:pt x="3305745" y="3344553"/>
                    <a:pt x="3338905" y="3348287"/>
                  </a:cubicBezTo>
                  <a:cubicBezTo>
                    <a:pt x="3381562" y="3356283"/>
                    <a:pt x="3425661" y="3350377"/>
                    <a:pt x="3464727" y="3331443"/>
                  </a:cubicBezTo>
                  <a:cubicBezTo>
                    <a:pt x="3499287" y="3312285"/>
                    <a:pt x="3526704" y="3282454"/>
                    <a:pt x="3542858" y="3246411"/>
                  </a:cubicBezTo>
                  <a:cubicBezTo>
                    <a:pt x="3545292" y="3241338"/>
                    <a:pt x="3585069" y="3149406"/>
                    <a:pt x="3539814" y="3098064"/>
                  </a:cubicBezTo>
                  <a:cubicBezTo>
                    <a:pt x="3528997" y="3086293"/>
                    <a:pt x="3515583" y="3077201"/>
                    <a:pt x="3500647" y="3071479"/>
                  </a:cubicBezTo>
                  <a:cubicBezTo>
                    <a:pt x="3489404" y="3066699"/>
                    <a:pt x="3477506" y="3063955"/>
                    <a:pt x="3465490" y="3063269"/>
                  </a:cubicBezTo>
                  <a:close/>
                  <a:moveTo>
                    <a:pt x="561470" y="3063269"/>
                  </a:moveTo>
                  <a:cubicBezTo>
                    <a:pt x="549454" y="3063955"/>
                    <a:pt x="537556" y="3066699"/>
                    <a:pt x="526313" y="3071479"/>
                  </a:cubicBezTo>
                  <a:cubicBezTo>
                    <a:pt x="511377" y="3077201"/>
                    <a:pt x="497963" y="3086293"/>
                    <a:pt x="487146" y="3098064"/>
                  </a:cubicBezTo>
                  <a:cubicBezTo>
                    <a:pt x="441891" y="3149406"/>
                    <a:pt x="481668" y="3241338"/>
                    <a:pt x="484103" y="3246411"/>
                  </a:cubicBezTo>
                  <a:cubicBezTo>
                    <a:pt x="500256" y="3282454"/>
                    <a:pt x="527673" y="3312285"/>
                    <a:pt x="562234" y="3331443"/>
                  </a:cubicBezTo>
                  <a:cubicBezTo>
                    <a:pt x="601299" y="3350377"/>
                    <a:pt x="645398" y="3356283"/>
                    <a:pt x="688056" y="3348287"/>
                  </a:cubicBezTo>
                  <a:cubicBezTo>
                    <a:pt x="721215" y="3344553"/>
                    <a:pt x="753382" y="3334568"/>
                    <a:pt x="782828" y="3318861"/>
                  </a:cubicBezTo>
                  <a:cubicBezTo>
                    <a:pt x="795816" y="3329008"/>
                    <a:pt x="814892" y="3343619"/>
                    <a:pt x="837824" y="3363913"/>
                  </a:cubicBezTo>
                  <a:cubicBezTo>
                    <a:pt x="868265" y="3389686"/>
                    <a:pt x="866642" y="3389889"/>
                    <a:pt x="881455" y="3402065"/>
                  </a:cubicBezTo>
                  <a:cubicBezTo>
                    <a:pt x="929147" y="3440827"/>
                    <a:pt x="936046" y="3430477"/>
                    <a:pt x="987593" y="3469035"/>
                  </a:cubicBezTo>
                  <a:cubicBezTo>
                    <a:pt x="1012148" y="3487300"/>
                    <a:pt x="1025136" y="3501099"/>
                    <a:pt x="1045430" y="3498056"/>
                  </a:cubicBezTo>
                  <a:cubicBezTo>
                    <a:pt x="1055984" y="3496432"/>
                    <a:pt x="1067956" y="3491155"/>
                    <a:pt x="1069986" y="3480400"/>
                  </a:cubicBezTo>
                  <a:cubicBezTo>
                    <a:pt x="1072015" y="3469644"/>
                    <a:pt x="1058012" y="3460918"/>
                    <a:pt x="1039139" y="3444074"/>
                  </a:cubicBezTo>
                  <a:cubicBezTo>
                    <a:pt x="1022011" y="3426987"/>
                    <a:pt x="1005755" y="3409026"/>
                    <a:pt x="990433" y="3390296"/>
                  </a:cubicBezTo>
                  <a:cubicBezTo>
                    <a:pt x="984142" y="3383395"/>
                    <a:pt x="981505" y="3380351"/>
                    <a:pt x="932393" y="3324137"/>
                  </a:cubicBezTo>
                  <a:cubicBezTo>
                    <a:pt x="897285" y="3282737"/>
                    <a:pt x="878412" y="3262038"/>
                    <a:pt x="876991" y="3259805"/>
                  </a:cubicBezTo>
                  <a:cubicBezTo>
                    <a:pt x="850406" y="3215564"/>
                    <a:pt x="855886" y="3186951"/>
                    <a:pt x="826865" y="3169700"/>
                  </a:cubicBezTo>
                  <a:cubicBezTo>
                    <a:pt x="816475" y="3162233"/>
                    <a:pt x="803325" y="3159797"/>
                    <a:pt x="790945" y="3163004"/>
                  </a:cubicBezTo>
                  <a:cubicBezTo>
                    <a:pt x="770449" y="3171933"/>
                    <a:pt x="768014" y="3215971"/>
                    <a:pt x="765781" y="3250471"/>
                  </a:cubicBezTo>
                  <a:cubicBezTo>
                    <a:pt x="764158" y="3273606"/>
                    <a:pt x="765984" y="3279897"/>
                    <a:pt x="759896" y="3286593"/>
                  </a:cubicBezTo>
                  <a:cubicBezTo>
                    <a:pt x="748531" y="3299581"/>
                    <a:pt x="728643" y="3293290"/>
                    <a:pt x="685417" y="3291261"/>
                  </a:cubicBezTo>
                  <a:cubicBezTo>
                    <a:pt x="624739" y="3288826"/>
                    <a:pt x="625550" y="3299175"/>
                    <a:pt x="599980" y="3291261"/>
                  </a:cubicBezTo>
                  <a:cubicBezTo>
                    <a:pt x="568870" y="3280445"/>
                    <a:pt x="543138" y="3258060"/>
                    <a:pt x="528140" y="3228756"/>
                  </a:cubicBezTo>
                  <a:cubicBezTo>
                    <a:pt x="519231" y="3211304"/>
                    <a:pt x="515822" y="3191557"/>
                    <a:pt x="518399" y="3172137"/>
                  </a:cubicBezTo>
                  <a:cubicBezTo>
                    <a:pt x="519312" y="3159391"/>
                    <a:pt x="524203" y="3147235"/>
                    <a:pt x="532402" y="3137433"/>
                  </a:cubicBezTo>
                  <a:cubicBezTo>
                    <a:pt x="546202" y="3123228"/>
                    <a:pt x="570756" y="3117546"/>
                    <a:pt x="600792" y="3110443"/>
                  </a:cubicBezTo>
                  <a:cubicBezTo>
                    <a:pt x="609620" y="3109286"/>
                    <a:pt x="617514" y="3104415"/>
                    <a:pt x="622507" y="3097049"/>
                  </a:cubicBezTo>
                  <a:cubicBezTo>
                    <a:pt x="623826" y="3094491"/>
                    <a:pt x="624393" y="3091589"/>
                    <a:pt x="624130" y="3088728"/>
                  </a:cubicBezTo>
                  <a:cubicBezTo>
                    <a:pt x="623318" y="3076349"/>
                    <a:pt x="603228" y="3069651"/>
                    <a:pt x="597341" y="3067420"/>
                  </a:cubicBezTo>
                  <a:cubicBezTo>
                    <a:pt x="585622" y="3063960"/>
                    <a:pt x="573487" y="3062584"/>
                    <a:pt x="561470" y="3063269"/>
                  </a:cubicBezTo>
                  <a:close/>
                  <a:moveTo>
                    <a:pt x="2001097" y="809999"/>
                  </a:moveTo>
                  <a:lnTo>
                    <a:pt x="1905651" y="905445"/>
                  </a:lnTo>
                  <a:lnTo>
                    <a:pt x="2013480" y="900000"/>
                  </a:lnTo>
                  <a:lnTo>
                    <a:pt x="2095226" y="904128"/>
                  </a:lnTo>
                  <a:close/>
                  <a:moveTo>
                    <a:pt x="2013480" y="384065"/>
                  </a:moveTo>
                  <a:lnTo>
                    <a:pt x="1318566" y="1078979"/>
                  </a:lnTo>
                  <a:lnTo>
                    <a:pt x="1327091" y="1073800"/>
                  </a:lnTo>
                  <a:cubicBezTo>
                    <a:pt x="1408706" y="1029464"/>
                    <a:pt x="1495087" y="992789"/>
                    <a:pt x="1585268" y="964740"/>
                  </a:cubicBezTo>
                  <a:lnTo>
                    <a:pt x="1622337" y="955208"/>
                  </a:lnTo>
                  <a:lnTo>
                    <a:pt x="2013480" y="564065"/>
                  </a:lnTo>
                  <a:lnTo>
                    <a:pt x="2404623" y="955208"/>
                  </a:lnTo>
                  <a:lnTo>
                    <a:pt x="2441692" y="964740"/>
                  </a:lnTo>
                  <a:cubicBezTo>
                    <a:pt x="2531873" y="992789"/>
                    <a:pt x="2618254" y="1029464"/>
                    <a:pt x="2699870" y="1073800"/>
                  </a:cubicBezTo>
                  <a:lnTo>
                    <a:pt x="2708394" y="1078979"/>
                  </a:lnTo>
                  <a:close/>
                  <a:moveTo>
                    <a:pt x="2013480" y="0"/>
                  </a:moveTo>
                  <a:lnTo>
                    <a:pt x="2876018" y="931987"/>
                  </a:lnTo>
                  <a:cubicBezTo>
                    <a:pt x="3286378" y="1211784"/>
                    <a:pt x="3556179" y="1685614"/>
                    <a:pt x="3556179" y="2223042"/>
                  </a:cubicBezTo>
                  <a:cubicBezTo>
                    <a:pt x="3556179" y="2424578"/>
                    <a:pt x="3518238" y="2617170"/>
                    <a:pt x="3449172" y="2793940"/>
                  </a:cubicBezTo>
                  <a:lnTo>
                    <a:pt x="3406895" y="2889110"/>
                  </a:lnTo>
                  <a:lnTo>
                    <a:pt x="3520608" y="2889110"/>
                  </a:lnTo>
                  <a:lnTo>
                    <a:pt x="3597819" y="2825405"/>
                  </a:lnTo>
                  <a:cubicBezTo>
                    <a:pt x="3712732" y="2747771"/>
                    <a:pt x="3851261" y="2702440"/>
                    <a:pt x="4000378" y="2702440"/>
                  </a:cubicBezTo>
                  <a:lnTo>
                    <a:pt x="4026958" y="2703782"/>
                  </a:lnTo>
                  <a:lnTo>
                    <a:pt x="4007578" y="2744012"/>
                  </a:lnTo>
                  <a:cubicBezTo>
                    <a:pt x="3736020" y="3243906"/>
                    <a:pt x="3320760" y="3654409"/>
                    <a:pt x="2817241" y="3920079"/>
                  </a:cubicBezTo>
                  <a:lnTo>
                    <a:pt x="2717533" y="3967368"/>
                  </a:lnTo>
                  <a:lnTo>
                    <a:pt x="2689281" y="3830848"/>
                  </a:lnTo>
                  <a:cubicBezTo>
                    <a:pt x="2679034" y="3794508"/>
                    <a:pt x="2667499" y="3759184"/>
                    <a:pt x="2654761" y="3725006"/>
                  </a:cubicBezTo>
                  <a:lnTo>
                    <a:pt x="2623940" y="3651916"/>
                  </a:lnTo>
                  <a:lnTo>
                    <a:pt x="2587893" y="3668494"/>
                  </a:lnTo>
                  <a:lnTo>
                    <a:pt x="2519559" y="3690747"/>
                  </a:lnTo>
                  <a:lnTo>
                    <a:pt x="2167261" y="3984328"/>
                  </a:lnTo>
                  <a:lnTo>
                    <a:pt x="2283480" y="4216766"/>
                  </a:lnTo>
                  <a:lnTo>
                    <a:pt x="2013480" y="4576766"/>
                  </a:lnTo>
                  <a:lnTo>
                    <a:pt x="1743480" y="4216766"/>
                  </a:lnTo>
                  <a:lnTo>
                    <a:pt x="1859699" y="3984328"/>
                  </a:lnTo>
                  <a:lnTo>
                    <a:pt x="1507402" y="3690747"/>
                  </a:lnTo>
                  <a:lnTo>
                    <a:pt x="1439067" y="3668494"/>
                  </a:lnTo>
                  <a:lnTo>
                    <a:pt x="1403019" y="3651916"/>
                  </a:lnTo>
                  <a:lnTo>
                    <a:pt x="1372198" y="3725006"/>
                  </a:lnTo>
                  <a:cubicBezTo>
                    <a:pt x="1359460" y="3759184"/>
                    <a:pt x="1347924" y="3794508"/>
                    <a:pt x="1337677" y="3830848"/>
                  </a:cubicBezTo>
                  <a:lnTo>
                    <a:pt x="1309425" y="3967368"/>
                  </a:lnTo>
                  <a:lnTo>
                    <a:pt x="1209717" y="3920079"/>
                  </a:lnTo>
                  <a:cubicBezTo>
                    <a:pt x="706198" y="3654409"/>
                    <a:pt x="290938" y="3243906"/>
                    <a:pt x="19380" y="2744012"/>
                  </a:cubicBezTo>
                  <a:lnTo>
                    <a:pt x="0" y="2703782"/>
                  </a:lnTo>
                  <a:lnTo>
                    <a:pt x="26580" y="2702440"/>
                  </a:lnTo>
                  <a:cubicBezTo>
                    <a:pt x="175697" y="2702440"/>
                    <a:pt x="314226" y="2747771"/>
                    <a:pt x="429139" y="2825405"/>
                  </a:cubicBezTo>
                  <a:lnTo>
                    <a:pt x="506350" y="2889110"/>
                  </a:lnTo>
                  <a:lnTo>
                    <a:pt x="620065" y="2889110"/>
                  </a:lnTo>
                  <a:lnTo>
                    <a:pt x="577788" y="2793940"/>
                  </a:lnTo>
                  <a:cubicBezTo>
                    <a:pt x="508722" y="2617170"/>
                    <a:pt x="470781" y="2424578"/>
                    <a:pt x="470781" y="2223042"/>
                  </a:cubicBezTo>
                  <a:cubicBezTo>
                    <a:pt x="470781" y="1685614"/>
                    <a:pt x="740582" y="1211784"/>
                    <a:pt x="1150942" y="931987"/>
                  </a:cubicBez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8" name="椭圆 237">
              <a:extLst>
                <a:ext uri="{FF2B5EF4-FFF2-40B4-BE49-F238E27FC236}">
                  <a16:creationId xmlns:a16="http://schemas.microsoft.com/office/drawing/2014/main" id="{4E5FE132-FBD2-9C4B-FFAA-A65F512536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410" y="1473759"/>
              <a:ext cx="2880001" cy="2879997"/>
            </a:xfrm>
            <a:prstGeom prst="ellipse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74" name="矩形 273">
            <a:extLst>
              <a:ext uri="{FF2B5EF4-FFF2-40B4-BE49-F238E27FC236}">
                <a16:creationId xmlns:a16="http://schemas.microsoft.com/office/drawing/2014/main" id="{8DEB2235-AA5F-06C0-0E76-A7C443FDCAD4}"/>
              </a:ext>
            </a:extLst>
          </p:cNvPr>
          <p:cNvSpPr/>
          <p:nvPr/>
        </p:nvSpPr>
        <p:spPr>
          <a:xfrm>
            <a:off x="4500000" y="0"/>
            <a:ext cx="900000" cy="108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9" name="2级件：*须弥神之眼底框">
            <a:extLst>
              <a:ext uri="{FF2B5EF4-FFF2-40B4-BE49-F238E27FC236}">
                <a16:creationId xmlns:a16="http://schemas.microsoft.com/office/drawing/2014/main" id="{72EEBFAF-58E6-7B25-F0FB-30C08F896926}"/>
              </a:ext>
            </a:extLst>
          </p:cNvPr>
          <p:cNvGrpSpPr/>
          <p:nvPr/>
        </p:nvGrpSpPr>
        <p:grpSpPr>
          <a:xfrm>
            <a:off x="4641842" y="172833"/>
            <a:ext cx="616309" cy="700454"/>
            <a:chOff x="230928" y="573753"/>
            <a:chExt cx="4026958" cy="4576765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glow rad="25400">
              <a:srgbClr val="D7D7D7">
                <a:alpha val="10000"/>
              </a:srgbClr>
            </a:glow>
            <a:outerShdw blurRad="12700" sx="80000" sy="80000" algn="ctr" rotWithShape="0">
              <a:prstClr val="black">
                <a:alpha val="20000"/>
              </a:prstClr>
            </a:outerShdw>
          </a:effectLst>
          <a:scene3d>
            <a:camera prst="orthographicFront"/>
            <a:lightRig rig="brightRoom" dir="t"/>
          </a:scene3d>
        </p:grpSpPr>
        <p:sp>
          <p:nvSpPr>
            <p:cNvPr id="305" name="任意多边形: 形状 304">
              <a:extLst>
                <a:ext uri="{FF2B5EF4-FFF2-40B4-BE49-F238E27FC236}">
                  <a16:creationId xmlns:a16="http://schemas.microsoft.com/office/drawing/2014/main" id="{4C7E7847-8CCB-9EFA-70F3-95D828A0D1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928" y="573753"/>
              <a:ext cx="4026958" cy="4576765"/>
            </a:xfrm>
            <a:custGeom>
              <a:avLst/>
              <a:gdLst>
                <a:gd name="connsiteX0" fmla="*/ 2013480 w 4026958"/>
                <a:gd name="connsiteY0" fmla="*/ 4004008 h 4576766"/>
                <a:gd name="connsiteX1" fmla="*/ 1923480 w 4026958"/>
                <a:gd name="connsiteY1" fmla="*/ 4184008 h 4576766"/>
                <a:gd name="connsiteX2" fmla="*/ 2013480 w 4026958"/>
                <a:gd name="connsiteY2" fmla="*/ 4304008 h 4576766"/>
                <a:gd name="connsiteX3" fmla="*/ 2103480 w 4026958"/>
                <a:gd name="connsiteY3" fmla="*/ 4184008 h 4576766"/>
                <a:gd name="connsiteX4" fmla="*/ 2602857 w 4026958"/>
                <a:gd name="connsiteY4" fmla="*/ 3880309 h 4576766"/>
                <a:gd name="connsiteX5" fmla="*/ 2627313 w 4026958"/>
                <a:gd name="connsiteY5" fmla="*/ 3900487 h 4576766"/>
                <a:gd name="connsiteX6" fmla="*/ 2732754 w 4026958"/>
                <a:gd name="connsiteY6" fmla="*/ 4155045 h 4576766"/>
                <a:gd name="connsiteX7" fmla="*/ 2704463 w 4026958"/>
                <a:gd name="connsiteY7" fmla="*/ 4295174 h 4576766"/>
                <a:gd name="connsiteX8" fmla="*/ 2673151 w 4026958"/>
                <a:gd name="connsiteY8" fmla="*/ 4352862 h 4576766"/>
                <a:gd name="connsiteX9" fmla="*/ 2639091 w 4026958"/>
                <a:gd name="connsiteY9" fmla="*/ 4356295 h 4576766"/>
                <a:gd name="connsiteX10" fmla="*/ 2331209 w 4026958"/>
                <a:gd name="connsiteY10" fmla="*/ 4182969 h 4576766"/>
                <a:gd name="connsiteX11" fmla="*/ 2321542 w 4026958"/>
                <a:gd name="connsiteY11" fmla="*/ 4158346 h 4576766"/>
                <a:gd name="connsiteX12" fmla="*/ 2344399 w 4026958"/>
                <a:gd name="connsiteY12" fmla="*/ 4141103 h 4576766"/>
                <a:gd name="connsiteX13" fmla="*/ 2395466 w 4026958"/>
                <a:gd name="connsiteY13" fmla="*/ 4112796 h 4576766"/>
                <a:gd name="connsiteX14" fmla="*/ 2455972 w 4026958"/>
                <a:gd name="connsiteY14" fmla="*/ 4085285 h 4576766"/>
                <a:gd name="connsiteX15" fmla="*/ 2527639 w 4026958"/>
                <a:gd name="connsiteY15" fmla="*/ 4105246 h 4576766"/>
                <a:gd name="connsiteX16" fmla="*/ 2553504 w 4026958"/>
                <a:gd name="connsiteY16" fmla="*/ 4141719 h 4576766"/>
                <a:gd name="connsiteX17" fmla="*/ 2555205 w 4026958"/>
                <a:gd name="connsiteY17" fmla="*/ 4170911 h 4576766"/>
                <a:gd name="connsiteX18" fmla="*/ 2515965 w 4026958"/>
                <a:gd name="connsiteY18" fmla="*/ 4212625 h 4576766"/>
                <a:gd name="connsiteX19" fmla="*/ 2505154 w 4026958"/>
                <a:gd name="connsiteY19" fmla="*/ 4229290 h 4576766"/>
                <a:gd name="connsiteX20" fmla="*/ 2505970 w 4026958"/>
                <a:gd name="connsiteY20" fmla="*/ 4235745 h 4576766"/>
                <a:gd name="connsiteX21" fmla="*/ 2531969 w 4026958"/>
                <a:gd name="connsiteY21" fmla="*/ 4241799 h 4576766"/>
                <a:gd name="connsiteX22" fmla="*/ 2580937 w 4026958"/>
                <a:gd name="connsiteY22" fmla="*/ 4215745 h 4576766"/>
                <a:gd name="connsiteX23" fmla="*/ 2599576 w 4026958"/>
                <a:gd name="connsiteY23" fmla="*/ 4183984 h 4576766"/>
                <a:gd name="connsiteX24" fmla="*/ 2553915 w 4026958"/>
                <a:gd name="connsiteY24" fmla="*/ 4078879 h 4576766"/>
                <a:gd name="connsiteX25" fmla="*/ 2470175 w 4026958"/>
                <a:gd name="connsiteY25" fmla="*/ 4045144 h 4576766"/>
                <a:gd name="connsiteX26" fmla="*/ 2374658 w 4026958"/>
                <a:gd name="connsiteY26" fmla="*/ 4075486 h 4576766"/>
                <a:gd name="connsiteX27" fmla="*/ 2307456 w 4026958"/>
                <a:gd name="connsiteY27" fmla="*/ 4122466 h 4576766"/>
                <a:gd name="connsiteX28" fmla="*/ 2286405 w 4026958"/>
                <a:gd name="connsiteY28" fmla="*/ 4068848 h 4576766"/>
                <a:gd name="connsiteX29" fmla="*/ 2279582 w 4026958"/>
                <a:gd name="connsiteY29" fmla="*/ 4001166 h 4576766"/>
                <a:gd name="connsiteX30" fmla="*/ 2314677 w 4026958"/>
                <a:gd name="connsiteY30" fmla="*/ 4012060 h 4576766"/>
                <a:gd name="connsiteX31" fmla="*/ 2369092 w 4026958"/>
                <a:gd name="connsiteY31" fmla="*/ 4017545 h 4576766"/>
                <a:gd name="connsiteX32" fmla="*/ 2592980 w 4026958"/>
                <a:gd name="connsiteY32" fmla="*/ 3898505 h 4576766"/>
                <a:gd name="connsiteX33" fmla="*/ 1424103 w 4026958"/>
                <a:gd name="connsiteY33" fmla="*/ 3880309 h 4576766"/>
                <a:gd name="connsiteX34" fmla="*/ 1433980 w 4026958"/>
                <a:gd name="connsiteY34" fmla="*/ 3898505 h 4576766"/>
                <a:gd name="connsiteX35" fmla="*/ 1657868 w 4026958"/>
                <a:gd name="connsiteY35" fmla="*/ 4017545 h 4576766"/>
                <a:gd name="connsiteX36" fmla="*/ 1712283 w 4026958"/>
                <a:gd name="connsiteY36" fmla="*/ 4012060 h 4576766"/>
                <a:gd name="connsiteX37" fmla="*/ 1747378 w 4026958"/>
                <a:gd name="connsiteY37" fmla="*/ 4001166 h 4576766"/>
                <a:gd name="connsiteX38" fmla="*/ 1740555 w 4026958"/>
                <a:gd name="connsiteY38" fmla="*/ 4068848 h 4576766"/>
                <a:gd name="connsiteX39" fmla="*/ 1719505 w 4026958"/>
                <a:gd name="connsiteY39" fmla="*/ 4122466 h 4576766"/>
                <a:gd name="connsiteX40" fmla="*/ 1652302 w 4026958"/>
                <a:gd name="connsiteY40" fmla="*/ 4075486 h 4576766"/>
                <a:gd name="connsiteX41" fmla="*/ 1556785 w 4026958"/>
                <a:gd name="connsiteY41" fmla="*/ 4045144 h 4576766"/>
                <a:gd name="connsiteX42" fmla="*/ 1473045 w 4026958"/>
                <a:gd name="connsiteY42" fmla="*/ 4078879 h 4576766"/>
                <a:gd name="connsiteX43" fmla="*/ 1427384 w 4026958"/>
                <a:gd name="connsiteY43" fmla="*/ 4183984 h 4576766"/>
                <a:gd name="connsiteX44" fmla="*/ 1446023 w 4026958"/>
                <a:gd name="connsiteY44" fmla="*/ 4215745 h 4576766"/>
                <a:gd name="connsiteX45" fmla="*/ 1494991 w 4026958"/>
                <a:gd name="connsiteY45" fmla="*/ 4241799 h 4576766"/>
                <a:gd name="connsiteX46" fmla="*/ 1520991 w 4026958"/>
                <a:gd name="connsiteY46" fmla="*/ 4235745 h 4576766"/>
                <a:gd name="connsiteX47" fmla="*/ 1521806 w 4026958"/>
                <a:gd name="connsiteY47" fmla="*/ 4229290 h 4576766"/>
                <a:gd name="connsiteX48" fmla="*/ 1510996 w 4026958"/>
                <a:gd name="connsiteY48" fmla="*/ 4212625 h 4576766"/>
                <a:gd name="connsiteX49" fmla="*/ 1471755 w 4026958"/>
                <a:gd name="connsiteY49" fmla="*/ 4170911 h 4576766"/>
                <a:gd name="connsiteX50" fmla="*/ 1473456 w 4026958"/>
                <a:gd name="connsiteY50" fmla="*/ 4141719 h 4576766"/>
                <a:gd name="connsiteX51" fmla="*/ 1499321 w 4026958"/>
                <a:gd name="connsiteY51" fmla="*/ 4105246 h 4576766"/>
                <a:gd name="connsiteX52" fmla="*/ 1570989 w 4026958"/>
                <a:gd name="connsiteY52" fmla="*/ 4085285 h 4576766"/>
                <a:gd name="connsiteX53" fmla="*/ 1631494 w 4026958"/>
                <a:gd name="connsiteY53" fmla="*/ 4112796 h 4576766"/>
                <a:gd name="connsiteX54" fmla="*/ 1682561 w 4026958"/>
                <a:gd name="connsiteY54" fmla="*/ 4141103 h 4576766"/>
                <a:gd name="connsiteX55" fmla="*/ 1705418 w 4026958"/>
                <a:gd name="connsiteY55" fmla="*/ 4158346 h 4576766"/>
                <a:gd name="connsiteX56" fmla="*/ 1695751 w 4026958"/>
                <a:gd name="connsiteY56" fmla="*/ 4182969 h 4576766"/>
                <a:gd name="connsiteX57" fmla="*/ 1387869 w 4026958"/>
                <a:gd name="connsiteY57" fmla="*/ 4356295 h 4576766"/>
                <a:gd name="connsiteX58" fmla="*/ 1353809 w 4026958"/>
                <a:gd name="connsiteY58" fmla="*/ 4352862 h 4576766"/>
                <a:gd name="connsiteX59" fmla="*/ 1322497 w 4026958"/>
                <a:gd name="connsiteY59" fmla="*/ 4295174 h 4576766"/>
                <a:gd name="connsiteX60" fmla="*/ 1294206 w 4026958"/>
                <a:gd name="connsiteY60" fmla="*/ 4155045 h 4576766"/>
                <a:gd name="connsiteX61" fmla="*/ 1399647 w 4026958"/>
                <a:gd name="connsiteY61" fmla="*/ 3900487 h 4576766"/>
                <a:gd name="connsiteX62" fmla="*/ 1840680 w 4026958"/>
                <a:gd name="connsiteY62" fmla="*/ 3812479 h 4576766"/>
                <a:gd name="connsiteX63" fmla="*/ 2013480 w 4026958"/>
                <a:gd name="connsiteY63" fmla="*/ 3956479 h 4576766"/>
                <a:gd name="connsiteX64" fmla="*/ 2186280 w 4026958"/>
                <a:gd name="connsiteY64" fmla="*/ 3812479 h 4576766"/>
                <a:gd name="connsiteX65" fmla="*/ 3465490 w 4026958"/>
                <a:gd name="connsiteY65" fmla="*/ 3063269 h 4576766"/>
                <a:gd name="connsiteX66" fmla="*/ 3429619 w 4026958"/>
                <a:gd name="connsiteY66" fmla="*/ 3067420 h 4576766"/>
                <a:gd name="connsiteX67" fmla="*/ 3402831 w 4026958"/>
                <a:gd name="connsiteY67" fmla="*/ 3088728 h 4576766"/>
                <a:gd name="connsiteX68" fmla="*/ 3404453 w 4026958"/>
                <a:gd name="connsiteY68" fmla="*/ 3097049 h 4576766"/>
                <a:gd name="connsiteX69" fmla="*/ 3426168 w 4026958"/>
                <a:gd name="connsiteY69" fmla="*/ 3110443 h 4576766"/>
                <a:gd name="connsiteX70" fmla="*/ 3494558 w 4026958"/>
                <a:gd name="connsiteY70" fmla="*/ 3137433 h 4576766"/>
                <a:gd name="connsiteX71" fmla="*/ 3508561 w 4026958"/>
                <a:gd name="connsiteY71" fmla="*/ 3172137 h 4576766"/>
                <a:gd name="connsiteX72" fmla="*/ 3498820 w 4026958"/>
                <a:gd name="connsiteY72" fmla="*/ 3228756 h 4576766"/>
                <a:gd name="connsiteX73" fmla="*/ 3426981 w 4026958"/>
                <a:gd name="connsiteY73" fmla="*/ 3291261 h 4576766"/>
                <a:gd name="connsiteX74" fmla="*/ 3341543 w 4026958"/>
                <a:gd name="connsiteY74" fmla="*/ 3291261 h 4576766"/>
                <a:gd name="connsiteX75" fmla="*/ 3267065 w 4026958"/>
                <a:gd name="connsiteY75" fmla="*/ 3286593 h 4576766"/>
                <a:gd name="connsiteX76" fmla="*/ 3261179 w 4026958"/>
                <a:gd name="connsiteY76" fmla="*/ 3250471 h 4576766"/>
                <a:gd name="connsiteX77" fmla="*/ 3236015 w 4026958"/>
                <a:gd name="connsiteY77" fmla="*/ 3163004 h 4576766"/>
                <a:gd name="connsiteX78" fmla="*/ 3200095 w 4026958"/>
                <a:gd name="connsiteY78" fmla="*/ 3169700 h 4576766"/>
                <a:gd name="connsiteX79" fmla="*/ 3149969 w 4026958"/>
                <a:gd name="connsiteY79" fmla="*/ 3259805 h 4576766"/>
                <a:gd name="connsiteX80" fmla="*/ 3094567 w 4026958"/>
                <a:gd name="connsiteY80" fmla="*/ 3324137 h 4576766"/>
                <a:gd name="connsiteX81" fmla="*/ 3036527 w 4026958"/>
                <a:gd name="connsiteY81" fmla="*/ 3390296 h 4576766"/>
                <a:gd name="connsiteX82" fmla="*/ 2987821 w 4026958"/>
                <a:gd name="connsiteY82" fmla="*/ 3444074 h 4576766"/>
                <a:gd name="connsiteX83" fmla="*/ 2956974 w 4026958"/>
                <a:gd name="connsiteY83" fmla="*/ 3480400 h 4576766"/>
                <a:gd name="connsiteX84" fmla="*/ 2981530 w 4026958"/>
                <a:gd name="connsiteY84" fmla="*/ 3498056 h 4576766"/>
                <a:gd name="connsiteX85" fmla="*/ 3039367 w 4026958"/>
                <a:gd name="connsiteY85" fmla="*/ 3469035 h 4576766"/>
                <a:gd name="connsiteX86" fmla="*/ 3145505 w 4026958"/>
                <a:gd name="connsiteY86" fmla="*/ 3402065 h 4576766"/>
                <a:gd name="connsiteX87" fmla="*/ 3189136 w 4026958"/>
                <a:gd name="connsiteY87" fmla="*/ 3363913 h 4576766"/>
                <a:gd name="connsiteX88" fmla="*/ 3244133 w 4026958"/>
                <a:gd name="connsiteY88" fmla="*/ 3318861 h 4576766"/>
                <a:gd name="connsiteX89" fmla="*/ 3338905 w 4026958"/>
                <a:gd name="connsiteY89" fmla="*/ 3348287 h 4576766"/>
                <a:gd name="connsiteX90" fmla="*/ 3464727 w 4026958"/>
                <a:gd name="connsiteY90" fmla="*/ 3331443 h 4576766"/>
                <a:gd name="connsiteX91" fmla="*/ 3542858 w 4026958"/>
                <a:gd name="connsiteY91" fmla="*/ 3246411 h 4576766"/>
                <a:gd name="connsiteX92" fmla="*/ 3539814 w 4026958"/>
                <a:gd name="connsiteY92" fmla="*/ 3098064 h 4576766"/>
                <a:gd name="connsiteX93" fmla="*/ 3500647 w 4026958"/>
                <a:gd name="connsiteY93" fmla="*/ 3071479 h 4576766"/>
                <a:gd name="connsiteX94" fmla="*/ 3465490 w 4026958"/>
                <a:gd name="connsiteY94" fmla="*/ 3063269 h 4576766"/>
                <a:gd name="connsiteX95" fmla="*/ 561470 w 4026958"/>
                <a:gd name="connsiteY95" fmla="*/ 3063269 h 4576766"/>
                <a:gd name="connsiteX96" fmla="*/ 526313 w 4026958"/>
                <a:gd name="connsiteY96" fmla="*/ 3071479 h 4576766"/>
                <a:gd name="connsiteX97" fmla="*/ 487146 w 4026958"/>
                <a:gd name="connsiteY97" fmla="*/ 3098064 h 4576766"/>
                <a:gd name="connsiteX98" fmla="*/ 484103 w 4026958"/>
                <a:gd name="connsiteY98" fmla="*/ 3246411 h 4576766"/>
                <a:gd name="connsiteX99" fmla="*/ 562234 w 4026958"/>
                <a:gd name="connsiteY99" fmla="*/ 3331443 h 4576766"/>
                <a:gd name="connsiteX100" fmla="*/ 688056 w 4026958"/>
                <a:gd name="connsiteY100" fmla="*/ 3348287 h 4576766"/>
                <a:gd name="connsiteX101" fmla="*/ 782828 w 4026958"/>
                <a:gd name="connsiteY101" fmla="*/ 3318861 h 4576766"/>
                <a:gd name="connsiteX102" fmla="*/ 837824 w 4026958"/>
                <a:gd name="connsiteY102" fmla="*/ 3363913 h 4576766"/>
                <a:gd name="connsiteX103" fmla="*/ 881455 w 4026958"/>
                <a:gd name="connsiteY103" fmla="*/ 3402065 h 4576766"/>
                <a:gd name="connsiteX104" fmla="*/ 987593 w 4026958"/>
                <a:gd name="connsiteY104" fmla="*/ 3469035 h 4576766"/>
                <a:gd name="connsiteX105" fmla="*/ 1045430 w 4026958"/>
                <a:gd name="connsiteY105" fmla="*/ 3498056 h 4576766"/>
                <a:gd name="connsiteX106" fmla="*/ 1069986 w 4026958"/>
                <a:gd name="connsiteY106" fmla="*/ 3480400 h 4576766"/>
                <a:gd name="connsiteX107" fmla="*/ 1039139 w 4026958"/>
                <a:gd name="connsiteY107" fmla="*/ 3444074 h 4576766"/>
                <a:gd name="connsiteX108" fmla="*/ 990433 w 4026958"/>
                <a:gd name="connsiteY108" fmla="*/ 3390296 h 4576766"/>
                <a:gd name="connsiteX109" fmla="*/ 932393 w 4026958"/>
                <a:gd name="connsiteY109" fmla="*/ 3324137 h 4576766"/>
                <a:gd name="connsiteX110" fmla="*/ 876991 w 4026958"/>
                <a:gd name="connsiteY110" fmla="*/ 3259805 h 4576766"/>
                <a:gd name="connsiteX111" fmla="*/ 826865 w 4026958"/>
                <a:gd name="connsiteY111" fmla="*/ 3169700 h 4576766"/>
                <a:gd name="connsiteX112" fmla="*/ 790945 w 4026958"/>
                <a:gd name="connsiteY112" fmla="*/ 3163004 h 4576766"/>
                <a:gd name="connsiteX113" fmla="*/ 765781 w 4026958"/>
                <a:gd name="connsiteY113" fmla="*/ 3250471 h 4576766"/>
                <a:gd name="connsiteX114" fmla="*/ 759896 w 4026958"/>
                <a:gd name="connsiteY114" fmla="*/ 3286593 h 4576766"/>
                <a:gd name="connsiteX115" fmla="*/ 685417 w 4026958"/>
                <a:gd name="connsiteY115" fmla="*/ 3291261 h 4576766"/>
                <a:gd name="connsiteX116" fmla="*/ 599980 w 4026958"/>
                <a:gd name="connsiteY116" fmla="*/ 3291261 h 4576766"/>
                <a:gd name="connsiteX117" fmla="*/ 528140 w 4026958"/>
                <a:gd name="connsiteY117" fmla="*/ 3228756 h 4576766"/>
                <a:gd name="connsiteX118" fmla="*/ 518399 w 4026958"/>
                <a:gd name="connsiteY118" fmla="*/ 3172137 h 4576766"/>
                <a:gd name="connsiteX119" fmla="*/ 532402 w 4026958"/>
                <a:gd name="connsiteY119" fmla="*/ 3137433 h 4576766"/>
                <a:gd name="connsiteX120" fmla="*/ 600792 w 4026958"/>
                <a:gd name="connsiteY120" fmla="*/ 3110443 h 4576766"/>
                <a:gd name="connsiteX121" fmla="*/ 622507 w 4026958"/>
                <a:gd name="connsiteY121" fmla="*/ 3097049 h 4576766"/>
                <a:gd name="connsiteX122" fmla="*/ 624130 w 4026958"/>
                <a:gd name="connsiteY122" fmla="*/ 3088728 h 4576766"/>
                <a:gd name="connsiteX123" fmla="*/ 597341 w 4026958"/>
                <a:gd name="connsiteY123" fmla="*/ 3067420 h 4576766"/>
                <a:gd name="connsiteX124" fmla="*/ 561470 w 4026958"/>
                <a:gd name="connsiteY124" fmla="*/ 3063269 h 4576766"/>
                <a:gd name="connsiteX125" fmla="*/ 2001097 w 4026958"/>
                <a:gd name="connsiteY125" fmla="*/ 809999 h 4576766"/>
                <a:gd name="connsiteX126" fmla="*/ 1905651 w 4026958"/>
                <a:gd name="connsiteY126" fmla="*/ 905445 h 4576766"/>
                <a:gd name="connsiteX127" fmla="*/ 2013480 w 4026958"/>
                <a:gd name="connsiteY127" fmla="*/ 900000 h 4576766"/>
                <a:gd name="connsiteX128" fmla="*/ 2095226 w 4026958"/>
                <a:gd name="connsiteY128" fmla="*/ 904128 h 4576766"/>
                <a:gd name="connsiteX129" fmla="*/ 2013480 w 4026958"/>
                <a:gd name="connsiteY129" fmla="*/ 384065 h 4576766"/>
                <a:gd name="connsiteX130" fmla="*/ 1318566 w 4026958"/>
                <a:gd name="connsiteY130" fmla="*/ 1078979 h 4576766"/>
                <a:gd name="connsiteX131" fmla="*/ 1327091 w 4026958"/>
                <a:gd name="connsiteY131" fmla="*/ 1073800 h 4576766"/>
                <a:gd name="connsiteX132" fmla="*/ 1585268 w 4026958"/>
                <a:gd name="connsiteY132" fmla="*/ 964740 h 4576766"/>
                <a:gd name="connsiteX133" fmla="*/ 1622337 w 4026958"/>
                <a:gd name="connsiteY133" fmla="*/ 955208 h 4576766"/>
                <a:gd name="connsiteX134" fmla="*/ 2013480 w 4026958"/>
                <a:gd name="connsiteY134" fmla="*/ 564065 h 4576766"/>
                <a:gd name="connsiteX135" fmla="*/ 2404623 w 4026958"/>
                <a:gd name="connsiteY135" fmla="*/ 955208 h 4576766"/>
                <a:gd name="connsiteX136" fmla="*/ 2441692 w 4026958"/>
                <a:gd name="connsiteY136" fmla="*/ 964740 h 4576766"/>
                <a:gd name="connsiteX137" fmla="*/ 2699870 w 4026958"/>
                <a:gd name="connsiteY137" fmla="*/ 1073800 h 4576766"/>
                <a:gd name="connsiteX138" fmla="*/ 2708394 w 4026958"/>
                <a:gd name="connsiteY138" fmla="*/ 1078979 h 4576766"/>
                <a:gd name="connsiteX139" fmla="*/ 2013480 w 4026958"/>
                <a:gd name="connsiteY139" fmla="*/ 0 h 4576766"/>
                <a:gd name="connsiteX140" fmla="*/ 2876018 w 4026958"/>
                <a:gd name="connsiteY140" fmla="*/ 931987 h 4576766"/>
                <a:gd name="connsiteX141" fmla="*/ 3556179 w 4026958"/>
                <a:gd name="connsiteY141" fmla="*/ 2223042 h 4576766"/>
                <a:gd name="connsiteX142" fmla="*/ 3449172 w 4026958"/>
                <a:gd name="connsiteY142" fmla="*/ 2793940 h 4576766"/>
                <a:gd name="connsiteX143" fmla="*/ 3406895 w 4026958"/>
                <a:gd name="connsiteY143" fmla="*/ 2889110 h 4576766"/>
                <a:gd name="connsiteX144" fmla="*/ 3520608 w 4026958"/>
                <a:gd name="connsiteY144" fmla="*/ 2889110 h 4576766"/>
                <a:gd name="connsiteX145" fmla="*/ 3597819 w 4026958"/>
                <a:gd name="connsiteY145" fmla="*/ 2825405 h 4576766"/>
                <a:gd name="connsiteX146" fmla="*/ 4000378 w 4026958"/>
                <a:gd name="connsiteY146" fmla="*/ 2702440 h 4576766"/>
                <a:gd name="connsiteX147" fmla="*/ 4026958 w 4026958"/>
                <a:gd name="connsiteY147" fmla="*/ 2703782 h 4576766"/>
                <a:gd name="connsiteX148" fmla="*/ 4007578 w 4026958"/>
                <a:gd name="connsiteY148" fmla="*/ 2744012 h 4576766"/>
                <a:gd name="connsiteX149" fmla="*/ 2817241 w 4026958"/>
                <a:gd name="connsiteY149" fmla="*/ 3920079 h 4576766"/>
                <a:gd name="connsiteX150" fmla="*/ 2717533 w 4026958"/>
                <a:gd name="connsiteY150" fmla="*/ 3967368 h 4576766"/>
                <a:gd name="connsiteX151" fmla="*/ 2689281 w 4026958"/>
                <a:gd name="connsiteY151" fmla="*/ 3830848 h 4576766"/>
                <a:gd name="connsiteX152" fmla="*/ 2654761 w 4026958"/>
                <a:gd name="connsiteY152" fmla="*/ 3725006 h 4576766"/>
                <a:gd name="connsiteX153" fmla="*/ 2623940 w 4026958"/>
                <a:gd name="connsiteY153" fmla="*/ 3651916 h 4576766"/>
                <a:gd name="connsiteX154" fmla="*/ 2587893 w 4026958"/>
                <a:gd name="connsiteY154" fmla="*/ 3668494 h 4576766"/>
                <a:gd name="connsiteX155" fmla="*/ 2519559 w 4026958"/>
                <a:gd name="connsiteY155" fmla="*/ 3690747 h 4576766"/>
                <a:gd name="connsiteX156" fmla="*/ 2167261 w 4026958"/>
                <a:gd name="connsiteY156" fmla="*/ 3984328 h 4576766"/>
                <a:gd name="connsiteX157" fmla="*/ 2283480 w 4026958"/>
                <a:gd name="connsiteY157" fmla="*/ 4216766 h 4576766"/>
                <a:gd name="connsiteX158" fmla="*/ 2013480 w 4026958"/>
                <a:gd name="connsiteY158" fmla="*/ 4576766 h 4576766"/>
                <a:gd name="connsiteX159" fmla="*/ 1743480 w 4026958"/>
                <a:gd name="connsiteY159" fmla="*/ 4216766 h 4576766"/>
                <a:gd name="connsiteX160" fmla="*/ 1859699 w 4026958"/>
                <a:gd name="connsiteY160" fmla="*/ 3984328 h 4576766"/>
                <a:gd name="connsiteX161" fmla="*/ 1507402 w 4026958"/>
                <a:gd name="connsiteY161" fmla="*/ 3690747 h 4576766"/>
                <a:gd name="connsiteX162" fmla="*/ 1439067 w 4026958"/>
                <a:gd name="connsiteY162" fmla="*/ 3668494 h 4576766"/>
                <a:gd name="connsiteX163" fmla="*/ 1403019 w 4026958"/>
                <a:gd name="connsiteY163" fmla="*/ 3651916 h 4576766"/>
                <a:gd name="connsiteX164" fmla="*/ 1372198 w 4026958"/>
                <a:gd name="connsiteY164" fmla="*/ 3725006 h 4576766"/>
                <a:gd name="connsiteX165" fmla="*/ 1337677 w 4026958"/>
                <a:gd name="connsiteY165" fmla="*/ 3830848 h 4576766"/>
                <a:gd name="connsiteX166" fmla="*/ 1309425 w 4026958"/>
                <a:gd name="connsiteY166" fmla="*/ 3967368 h 4576766"/>
                <a:gd name="connsiteX167" fmla="*/ 1209717 w 4026958"/>
                <a:gd name="connsiteY167" fmla="*/ 3920079 h 4576766"/>
                <a:gd name="connsiteX168" fmla="*/ 19380 w 4026958"/>
                <a:gd name="connsiteY168" fmla="*/ 2744012 h 4576766"/>
                <a:gd name="connsiteX169" fmla="*/ 0 w 4026958"/>
                <a:gd name="connsiteY169" fmla="*/ 2703782 h 4576766"/>
                <a:gd name="connsiteX170" fmla="*/ 26580 w 4026958"/>
                <a:gd name="connsiteY170" fmla="*/ 2702440 h 4576766"/>
                <a:gd name="connsiteX171" fmla="*/ 429139 w 4026958"/>
                <a:gd name="connsiteY171" fmla="*/ 2825405 h 4576766"/>
                <a:gd name="connsiteX172" fmla="*/ 506350 w 4026958"/>
                <a:gd name="connsiteY172" fmla="*/ 2889110 h 4576766"/>
                <a:gd name="connsiteX173" fmla="*/ 620065 w 4026958"/>
                <a:gd name="connsiteY173" fmla="*/ 2889110 h 4576766"/>
                <a:gd name="connsiteX174" fmla="*/ 577788 w 4026958"/>
                <a:gd name="connsiteY174" fmla="*/ 2793940 h 4576766"/>
                <a:gd name="connsiteX175" fmla="*/ 470781 w 4026958"/>
                <a:gd name="connsiteY175" fmla="*/ 2223042 h 4576766"/>
                <a:gd name="connsiteX176" fmla="*/ 1150942 w 4026958"/>
                <a:gd name="connsiteY176" fmla="*/ 931987 h 457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</a:cxnLst>
              <a:rect l="l" t="t" r="r" b="b"/>
              <a:pathLst>
                <a:path w="4026958" h="4576766">
                  <a:moveTo>
                    <a:pt x="2013480" y="4004008"/>
                  </a:moveTo>
                  <a:lnTo>
                    <a:pt x="1923480" y="4184008"/>
                  </a:lnTo>
                  <a:lnTo>
                    <a:pt x="2013480" y="4304008"/>
                  </a:lnTo>
                  <a:lnTo>
                    <a:pt x="2103480" y="4184008"/>
                  </a:lnTo>
                  <a:close/>
                  <a:moveTo>
                    <a:pt x="2602857" y="3880309"/>
                  </a:moveTo>
                  <a:lnTo>
                    <a:pt x="2627313" y="3900487"/>
                  </a:lnTo>
                  <a:cubicBezTo>
                    <a:pt x="2692460" y="3965634"/>
                    <a:pt x="2732754" y="4055634"/>
                    <a:pt x="2732754" y="4155045"/>
                  </a:cubicBezTo>
                  <a:cubicBezTo>
                    <a:pt x="2732754" y="4204751"/>
                    <a:pt x="2722680" y="4252104"/>
                    <a:pt x="2704463" y="4295174"/>
                  </a:cubicBezTo>
                  <a:lnTo>
                    <a:pt x="2673151" y="4352862"/>
                  </a:lnTo>
                  <a:lnTo>
                    <a:pt x="2639091" y="4356295"/>
                  </a:lnTo>
                  <a:cubicBezTo>
                    <a:pt x="2508614" y="4356295"/>
                    <a:pt x="2394348" y="4286882"/>
                    <a:pt x="2331209" y="4182969"/>
                  </a:cubicBezTo>
                  <a:lnTo>
                    <a:pt x="2321542" y="4158346"/>
                  </a:lnTo>
                  <a:lnTo>
                    <a:pt x="2344399" y="4141103"/>
                  </a:lnTo>
                  <a:cubicBezTo>
                    <a:pt x="2360516" y="4130125"/>
                    <a:pt x="2377619" y="4120635"/>
                    <a:pt x="2395466" y="4112796"/>
                  </a:cubicBezTo>
                  <a:cubicBezTo>
                    <a:pt x="2439357" y="4095332"/>
                    <a:pt x="2435239" y="4087904"/>
                    <a:pt x="2455972" y="4085285"/>
                  </a:cubicBezTo>
                  <a:cubicBezTo>
                    <a:pt x="2481533" y="4082514"/>
                    <a:pt x="2507189" y="4089646"/>
                    <a:pt x="2527639" y="4105246"/>
                  </a:cubicBezTo>
                  <a:cubicBezTo>
                    <a:pt x="2539756" y="4114505"/>
                    <a:pt x="2548794" y="4127213"/>
                    <a:pt x="2553504" y="4141719"/>
                  </a:cubicBezTo>
                  <a:cubicBezTo>
                    <a:pt x="2557107" y="4151039"/>
                    <a:pt x="2557698" y="4161236"/>
                    <a:pt x="2555205" y="4170911"/>
                  </a:cubicBezTo>
                  <a:cubicBezTo>
                    <a:pt x="2545999" y="4188009"/>
                    <a:pt x="2532477" y="4202394"/>
                    <a:pt x="2515965" y="4212625"/>
                  </a:cubicBezTo>
                  <a:cubicBezTo>
                    <a:pt x="2510072" y="4216311"/>
                    <a:pt x="2506113" y="4222412"/>
                    <a:pt x="2505154" y="4229290"/>
                  </a:cubicBezTo>
                  <a:cubicBezTo>
                    <a:pt x="2504735" y="4231468"/>
                    <a:pt x="2505022" y="4233739"/>
                    <a:pt x="2505970" y="4235745"/>
                  </a:cubicBezTo>
                  <a:cubicBezTo>
                    <a:pt x="2510650" y="4244491"/>
                    <a:pt x="2527078" y="4242417"/>
                    <a:pt x="2531969" y="4241799"/>
                  </a:cubicBezTo>
                  <a:cubicBezTo>
                    <a:pt x="2550784" y="4238966"/>
                    <a:pt x="2568064" y="4229771"/>
                    <a:pt x="2580937" y="4215745"/>
                  </a:cubicBezTo>
                  <a:cubicBezTo>
                    <a:pt x="2589493" y="4206717"/>
                    <a:pt x="2595869" y="4195857"/>
                    <a:pt x="2599576" y="4183984"/>
                  </a:cubicBezTo>
                  <a:cubicBezTo>
                    <a:pt x="2614744" y="4132594"/>
                    <a:pt x="2555630" y="4081443"/>
                    <a:pt x="2553915" y="4078879"/>
                  </a:cubicBezTo>
                  <a:cubicBezTo>
                    <a:pt x="2530452" y="4058772"/>
                    <a:pt x="2501038" y="4046908"/>
                    <a:pt x="2470175" y="4045144"/>
                  </a:cubicBezTo>
                  <a:cubicBezTo>
                    <a:pt x="2433936" y="4042963"/>
                    <a:pt x="2408356" y="4057521"/>
                    <a:pt x="2374658" y="4075486"/>
                  </a:cubicBezTo>
                  <a:lnTo>
                    <a:pt x="2307456" y="4122466"/>
                  </a:lnTo>
                  <a:lnTo>
                    <a:pt x="2286405" y="4068848"/>
                  </a:lnTo>
                  <a:lnTo>
                    <a:pt x="2279582" y="4001166"/>
                  </a:lnTo>
                  <a:lnTo>
                    <a:pt x="2314677" y="4012060"/>
                  </a:lnTo>
                  <a:cubicBezTo>
                    <a:pt x="2332254" y="4015656"/>
                    <a:pt x="2350452" y="4017545"/>
                    <a:pt x="2369092" y="4017545"/>
                  </a:cubicBezTo>
                  <a:cubicBezTo>
                    <a:pt x="2462290" y="4017545"/>
                    <a:pt x="2544459" y="3970325"/>
                    <a:pt x="2592980" y="3898505"/>
                  </a:cubicBezTo>
                  <a:close/>
                  <a:moveTo>
                    <a:pt x="1424103" y="3880309"/>
                  </a:moveTo>
                  <a:lnTo>
                    <a:pt x="1433980" y="3898505"/>
                  </a:lnTo>
                  <a:cubicBezTo>
                    <a:pt x="1482501" y="3970325"/>
                    <a:pt x="1564670" y="4017545"/>
                    <a:pt x="1657868" y="4017545"/>
                  </a:cubicBezTo>
                  <a:cubicBezTo>
                    <a:pt x="1676508" y="4017545"/>
                    <a:pt x="1694706" y="4015656"/>
                    <a:pt x="1712283" y="4012060"/>
                  </a:cubicBezTo>
                  <a:lnTo>
                    <a:pt x="1747378" y="4001166"/>
                  </a:lnTo>
                  <a:lnTo>
                    <a:pt x="1740555" y="4068848"/>
                  </a:lnTo>
                  <a:lnTo>
                    <a:pt x="1719505" y="4122466"/>
                  </a:lnTo>
                  <a:lnTo>
                    <a:pt x="1652302" y="4075486"/>
                  </a:lnTo>
                  <a:cubicBezTo>
                    <a:pt x="1618605" y="4057521"/>
                    <a:pt x="1593024" y="4042963"/>
                    <a:pt x="1556785" y="4045144"/>
                  </a:cubicBezTo>
                  <a:cubicBezTo>
                    <a:pt x="1525922" y="4046908"/>
                    <a:pt x="1496508" y="4058772"/>
                    <a:pt x="1473045" y="4078879"/>
                  </a:cubicBezTo>
                  <a:cubicBezTo>
                    <a:pt x="1471330" y="4081443"/>
                    <a:pt x="1412216" y="4132594"/>
                    <a:pt x="1427384" y="4183984"/>
                  </a:cubicBezTo>
                  <a:cubicBezTo>
                    <a:pt x="1431091" y="4195857"/>
                    <a:pt x="1437467" y="4206717"/>
                    <a:pt x="1446023" y="4215745"/>
                  </a:cubicBezTo>
                  <a:cubicBezTo>
                    <a:pt x="1458896" y="4229771"/>
                    <a:pt x="1476176" y="4238966"/>
                    <a:pt x="1494991" y="4241799"/>
                  </a:cubicBezTo>
                  <a:cubicBezTo>
                    <a:pt x="1499882" y="4242417"/>
                    <a:pt x="1516311" y="4244491"/>
                    <a:pt x="1520991" y="4235745"/>
                  </a:cubicBezTo>
                  <a:cubicBezTo>
                    <a:pt x="1521939" y="4233739"/>
                    <a:pt x="1522225" y="4231468"/>
                    <a:pt x="1521806" y="4229290"/>
                  </a:cubicBezTo>
                  <a:cubicBezTo>
                    <a:pt x="1520847" y="4222412"/>
                    <a:pt x="1516888" y="4216311"/>
                    <a:pt x="1510996" y="4212625"/>
                  </a:cubicBezTo>
                  <a:cubicBezTo>
                    <a:pt x="1494483" y="4202394"/>
                    <a:pt x="1480961" y="4188009"/>
                    <a:pt x="1471755" y="4170911"/>
                  </a:cubicBezTo>
                  <a:cubicBezTo>
                    <a:pt x="1469262" y="4161236"/>
                    <a:pt x="1469853" y="4151039"/>
                    <a:pt x="1473456" y="4141719"/>
                  </a:cubicBezTo>
                  <a:cubicBezTo>
                    <a:pt x="1478167" y="4127213"/>
                    <a:pt x="1487204" y="4114505"/>
                    <a:pt x="1499321" y="4105246"/>
                  </a:cubicBezTo>
                  <a:cubicBezTo>
                    <a:pt x="1519771" y="4089646"/>
                    <a:pt x="1545427" y="4082514"/>
                    <a:pt x="1570989" y="4085285"/>
                  </a:cubicBezTo>
                  <a:cubicBezTo>
                    <a:pt x="1591721" y="4087904"/>
                    <a:pt x="1587604" y="4095332"/>
                    <a:pt x="1631494" y="4112796"/>
                  </a:cubicBezTo>
                  <a:cubicBezTo>
                    <a:pt x="1649341" y="4120635"/>
                    <a:pt x="1666444" y="4130125"/>
                    <a:pt x="1682561" y="4141103"/>
                  </a:cubicBezTo>
                  <a:lnTo>
                    <a:pt x="1705418" y="4158346"/>
                  </a:lnTo>
                  <a:lnTo>
                    <a:pt x="1695751" y="4182969"/>
                  </a:lnTo>
                  <a:cubicBezTo>
                    <a:pt x="1632612" y="4286882"/>
                    <a:pt x="1518347" y="4356295"/>
                    <a:pt x="1387869" y="4356295"/>
                  </a:cubicBezTo>
                  <a:lnTo>
                    <a:pt x="1353809" y="4352862"/>
                  </a:lnTo>
                  <a:lnTo>
                    <a:pt x="1322497" y="4295174"/>
                  </a:lnTo>
                  <a:cubicBezTo>
                    <a:pt x="1304280" y="4252104"/>
                    <a:pt x="1294206" y="4204751"/>
                    <a:pt x="1294206" y="4155045"/>
                  </a:cubicBezTo>
                  <a:cubicBezTo>
                    <a:pt x="1294206" y="4055634"/>
                    <a:pt x="1334500" y="3965634"/>
                    <a:pt x="1399647" y="3900487"/>
                  </a:cubicBezTo>
                  <a:close/>
                  <a:moveTo>
                    <a:pt x="1840680" y="3812479"/>
                  </a:moveTo>
                  <a:lnTo>
                    <a:pt x="2013480" y="3956479"/>
                  </a:lnTo>
                  <a:lnTo>
                    <a:pt x="2186280" y="3812479"/>
                  </a:lnTo>
                  <a:close/>
                  <a:moveTo>
                    <a:pt x="3465490" y="3063269"/>
                  </a:moveTo>
                  <a:cubicBezTo>
                    <a:pt x="3453474" y="3062584"/>
                    <a:pt x="3441338" y="3063960"/>
                    <a:pt x="3429619" y="3067420"/>
                  </a:cubicBezTo>
                  <a:cubicBezTo>
                    <a:pt x="3423732" y="3069651"/>
                    <a:pt x="3403642" y="3076349"/>
                    <a:pt x="3402831" y="3088728"/>
                  </a:cubicBezTo>
                  <a:cubicBezTo>
                    <a:pt x="3402567" y="3091589"/>
                    <a:pt x="3403134" y="3094491"/>
                    <a:pt x="3404453" y="3097049"/>
                  </a:cubicBezTo>
                  <a:cubicBezTo>
                    <a:pt x="3409446" y="3104415"/>
                    <a:pt x="3417340" y="3109286"/>
                    <a:pt x="3426168" y="3110443"/>
                  </a:cubicBezTo>
                  <a:cubicBezTo>
                    <a:pt x="3456204" y="3117546"/>
                    <a:pt x="3480758" y="3123228"/>
                    <a:pt x="3494558" y="3137433"/>
                  </a:cubicBezTo>
                  <a:cubicBezTo>
                    <a:pt x="3502758" y="3147235"/>
                    <a:pt x="3507648" y="3159391"/>
                    <a:pt x="3508561" y="3172137"/>
                  </a:cubicBezTo>
                  <a:cubicBezTo>
                    <a:pt x="3511138" y="3191557"/>
                    <a:pt x="3507729" y="3211304"/>
                    <a:pt x="3498820" y="3228756"/>
                  </a:cubicBezTo>
                  <a:cubicBezTo>
                    <a:pt x="3483823" y="3258060"/>
                    <a:pt x="3458090" y="3280445"/>
                    <a:pt x="3426981" y="3291261"/>
                  </a:cubicBezTo>
                  <a:cubicBezTo>
                    <a:pt x="3401410" y="3299175"/>
                    <a:pt x="3402221" y="3288826"/>
                    <a:pt x="3341543" y="3291261"/>
                  </a:cubicBezTo>
                  <a:cubicBezTo>
                    <a:pt x="3298317" y="3293290"/>
                    <a:pt x="3278429" y="3299581"/>
                    <a:pt x="3267065" y="3286593"/>
                  </a:cubicBezTo>
                  <a:cubicBezTo>
                    <a:pt x="3260977" y="3279897"/>
                    <a:pt x="3262803" y="3273606"/>
                    <a:pt x="3261179" y="3250471"/>
                  </a:cubicBezTo>
                  <a:cubicBezTo>
                    <a:pt x="3258946" y="3215971"/>
                    <a:pt x="3256512" y="3171933"/>
                    <a:pt x="3236015" y="3163004"/>
                  </a:cubicBezTo>
                  <a:cubicBezTo>
                    <a:pt x="3223636" y="3159797"/>
                    <a:pt x="3210485" y="3162233"/>
                    <a:pt x="3200095" y="3169700"/>
                  </a:cubicBezTo>
                  <a:cubicBezTo>
                    <a:pt x="3171074" y="3186951"/>
                    <a:pt x="3176554" y="3215564"/>
                    <a:pt x="3149969" y="3259805"/>
                  </a:cubicBezTo>
                  <a:cubicBezTo>
                    <a:pt x="3148548" y="3262038"/>
                    <a:pt x="3129675" y="3282737"/>
                    <a:pt x="3094567" y="3324137"/>
                  </a:cubicBezTo>
                  <a:cubicBezTo>
                    <a:pt x="3045455" y="3380351"/>
                    <a:pt x="3042818" y="3383395"/>
                    <a:pt x="3036527" y="3390296"/>
                  </a:cubicBezTo>
                  <a:cubicBezTo>
                    <a:pt x="3021205" y="3409026"/>
                    <a:pt x="3004949" y="3426987"/>
                    <a:pt x="2987821" y="3444074"/>
                  </a:cubicBezTo>
                  <a:cubicBezTo>
                    <a:pt x="2968948" y="3460918"/>
                    <a:pt x="2954945" y="3469644"/>
                    <a:pt x="2956974" y="3480400"/>
                  </a:cubicBezTo>
                  <a:cubicBezTo>
                    <a:pt x="2959004" y="3491155"/>
                    <a:pt x="2970977" y="3496432"/>
                    <a:pt x="2981530" y="3498056"/>
                  </a:cubicBezTo>
                  <a:cubicBezTo>
                    <a:pt x="3001824" y="3501099"/>
                    <a:pt x="3014812" y="3487300"/>
                    <a:pt x="3039367" y="3469035"/>
                  </a:cubicBezTo>
                  <a:cubicBezTo>
                    <a:pt x="3090914" y="3430477"/>
                    <a:pt x="3097814" y="3440827"/>
                    <a:pt x="3145505" y="3402065"/>
                  </a:cubicBezTo>
                  <a:cubicBezTo>
                    <a:pt x="3160319" y="3389889"/>
                    <a:pt x="3158695" y="3389686"/>
                    <a:pt x="3189136" y="3363913"/>
                  </a:cubicBezTo>
                  <a:cubicBezTo>
                    <a:pt x="3212068" y="3343619"/>
                    <a:pt x="3231144" y="3329008"/>
                    <a:pt x="3244133" y="3318861"/>
                  </a:cubicBezTo>
                  <a:cubicBezTo>
                    <a:pt x="3273579" y="3334568"/>
                    <a:pt x="3305745" y="3344553"/>
                    <a:pt x="3338905" y="3348287"/>
                  </a:cubicBezTo>
                  <a:cubicBezTo>
                    <a:pt x="3381562" y="3356283"/>
                    <a:pt x="3425661" y="3350377"/>
                    <a:pt x="3464727" y="3331443"/>
                  </a:cubicBezTo>
                  <a:cubicBezTo>
                    <a:pt x="3499287" y="3312285"/>
                    <a:pt x="3526704" y="3282454"/>
                    <a:pt x="3542858" y="3246411"/>
                  </a:cubicBezTo>
                  <a:cubicBezTo>
                    <a:pt x="3545292" y="3241338"/>
                    <a:pt x="3585069" y="3149406"/>
                    <a:pt x="3539814" y="3098064"/>
                  </a:cubicBezTo>
                  <a:cubicBezTo>
                    <a:pt x="3528997" y="3086293"/>
                    <a:pt x="3515583" y="3077201"/>
                    <a:pt x="3500647" y="3071479"/>
                  </a:cubicBezTo>
                  <a:cubicBezTo>
                    <a:pt x="3489404" y="3066699"/>
                    <a:pt x="3477506" y="3063955"/>
                    <a:pt x="3465490" y="3063269"/>
                  </a:cubicBezTo>
                  <a:close/>
                  <a:moveTo>
                    <a:pt x="561470" y="3063269"/>
                  </a:moveTo>
                  <a:cubicBezTo>
                    <a:pt x="549454" y="3063955"/>
                    <a:pt x="537556" y="3066699"/>
                    <a:pt x="526313" y="3071479"/>
                  </a:cubicBezTo>
                  <a:cubicBezTo>
                    <a:pt x="511377" y="3077201"/>
                    <a:pt x="497963" y="3086293"/>
                    <a:pt x="487146" y="3098064"/>
                  </a:cubicBezTo>
                  <a:cubicBezTo>
                    <a:pt x="441891" y="3149406"/>
                    <a:pt x="481668" y="3241338"/>
                    <a:pt x="484103" y="3246411"/>
                  </a:cubicBezTo>
                  <a:cubicBezTo>
                    <a:pt x="500256" y="3282454"/>
                    <a:pt x="527673" y="3312285"/>
                    <a:pt x="562234" y="3331443"/>
                  </a:cubicBezTo>
                  <a:cubicBezTo>
                    <a:pt x="601299" y="3350377"/>
                    <a:pt x="645398" y="3356283"/>
                    <a:pt x="688056" y="3348287"/>
                  </a:cubicBezTo>
                  <a:cubicBezTo>
                    <a:pt x="721215" y="3344553"/>
                    <a:pt x="753382" y="3334568"/>
                    <a:pt x="782828" y="3318861"/>
                  </a:cubicBezTo>
                  <a:cubicBezTo>
                    <a:pt x="795816" y="3329008"/>
                    <a:pt x="814892" y="3343619"/>
                    <a:pt x="837824" y="3363913"/>
                  </a:cubicBezTo>
                  <a:cubicBezTo>
                    <a:pt x="868265" y="3389686"/>
                    <a:pt x="866642" y="3389889"/>
                    <a:pt x="881455" y="3402065"/>
                  </a:cubicBezTo>
                  <a:cubicBezTo>
                    <a:pt x="929147" y="3440827"/>
                    <a:pt x="936046" y="3430477"/>
                    <a:pt x="987593" y="3469035"/>
                  </a:cubicBezTo>
                  <a:cubicBezTo>
                    <a:pt x="1012148" y="3487300"/>
                    <a:pt x="1025136" y="3501099"/>
                    <a:pt x="1045430" y="3498056"/>
                  </a:cubicBezTo>
                  <a:cubicBezTo>
                    <a:pt x="1055984" y="3496432"/>
                    <a:pt x="1067956" y="3491155"/>
                    <a:pt x="1069986" y="3480400"/>
                  </a:cubicBezTo>
                  <a:cubicBezTo>
                    <a:pt x="1072015" y="3469644"/>
                    <a:pt x="1058012" y="3460918"/>
                    <a:pt x="1039139" y="3444074"/>
                  </a:cubicBezTo>
                  <a:cubicBezTo>
                    <a:pt x="1022011" y="3426987"/>
                    <a:pt x="1005755" y="3409026"/>
                    <a:pt x="990433" y="3390296"/>
                  </a:cubicBezTo>
                  <a:cubicBezTo>
                    <a:pt x="984142" y="3383395"/>
                    <a:pt x="981505" y="3380351"/>
                    <a:pt x="932393" y="3324137"/>
                  </a:cubicBezTo>
                  <a:cubicBezTo>
                    <a:pt x="897285" y="3282737"/>
                    <a:pt x="878412" y="3262038"/>
                    <a:pt x="876991" y="3259805"/>
                  </a:cubicBezTo>
                  <a:cubicBezTo>
                    <a:pt x="850406" y="3215564"/>
                    <a:pt x="855886" y="3186951"/>
                    <a:pt x="826865" y="3169700"/>
                  </a:cubicBezTo>
                  <a:cubicBezTo>
                    <a:pt x="816475" y="3162233"/>
                    <a:pt x="803325" y="3159797"/>
                    <a:pt x="790945" y="3163004"/>
                  </a:cubicBezTo>
                  <a:cubicBezTo>
                    <a:pt x="770449" y="3171933"/>
                    <a:pt x="768014" y="3215971"/>
                    <a:pt x="765781" y="3250471"/>
                  </a:cubicBezTo>
                  <a:cubicBezTo>
                    <a:pt x="764158" y="3273606"/>
                    <a:pt x="765984" y="3279897"/>
                    <a:pt x="759896" y="3286593"/>
                  </a:cubicBezTo>
                  <a:cubicBezTo>
                    <a:pt x="748531" y="3299581"/>
                    <a:pt x="728643" y="3293290"/>
                    <a:pt x="685417" y="3291261"/>
                  </a:cubicBezTo>
                  <a:cubicBezTo>
                    <a:pt x="624739" y="3288826"/>
                    <a:pt x="625550" y="3299175"/>
                    <a:pt x="599980" y="3291261"/>
                  </a:cubicBezTo>
                  <a:cubicBezTo>
                    <a:pt x="568870" y="3280445"/>
                    <a:pt x="543138" y="3258060"/>
                    <a:pt x="528140" y="3228756"/>
                  </a:cubicBezTo>
                  <a:cubicBezTo>
                    <a:pt x="519231" y="3211304"/>
                    <a:pt x="515822" y="3191557"/>
                    <a:pt x="518399" y="3172137"/>
                  </a:cubicBezTo>
                  <a:cubicBezTo>
                    <a:pt x="519312" y="3159391"/>
                    <a:pt x="524203" y="3147235"/>
                    <a:pt x="532402" y="3137433"/>
                  </a:cubicBezTo>
                  <a:cubicBezTo>
                    <a:pt x="546202" y="3123228"/>
                    <a:pt x="570756" y="3117546"/>
                    <a:pt x="600792" y="3110443"/>
                  </a:cubicBezTo>
                  <a:cubicBezTo>
                    <a:pt x="609620" y="3109286"/>
                    <a:pt x="617514" y="3104415"/>
                    <a:pt x="622507" y="3097049"/>
                  </a:cubicBezTo>
                  <a:cubicBezTo>
                    <a:pt x="623826" y="3094491"/>
                    <a:pt x="624393" y="3091589"/>
                    <a:pt x="624130" y="3088728"/>
                  </a:cubicBezTo>
                  <a:cubicBezTo>
                    <a:pt x="623318" y="3076349"/>
                    <a:pt x="603228" y="3069651"/>
                    <a:pt x="597341" y="3067420"/>
                  </a:cubicBezTo>
                  <a:cubicBezTo>
                    <a:pt x="585622" y="3063960"/>
                    <a:pt x="573487" y="3062584"/>
                    <a:pt x="561470" y="3063269"/>
                  </a:cubicBezTo>
                  <a:close/>
                  <a:moveTo>
                    <a:pt x="2001097" y="809999"/>
                  </a:moveTo>
                  <a:lnTo>
                    <a:pt x="1905651" y="905445"/>
                  </a:lnTo>
                  <a:lnTo>
                    <a:pt x="2013480" y="900000"/>
                  </a:lnTo>
                  <a:lnTo>
                    <a:pt x="2095226" y="904128"/>
                  </a:lnTo>
                  <a:close/>
                  <a:moveTo>
                    <a:pt x="2013480" y="384065"/>
                  </a:moveTo>
                  <a:lnTo>
                    <a:pt x="1318566" y="1078979"/>
                  </a:lnTo>
                  <a:lnTo>
                    <a:pt x="1327091" y="1073800"/>
                  </a:lnTo>
                  <a:cubicBezTo>
                    <a:pt x="1408706" y="1029464"/>
                    <a:pt x="1495087" y="992789"/>
                    <a:pt x="1585268" y="964740"/>
                  </a:cubicBezTo>
                  <a:lnTo>
                    <a:pt x="1622337" y="955208"/>
                  </a:lnTo>
                  <a:lnTo>
                    <a:pt x="2013480" y="564065"/>
                  </a:lnTo>
                  <a:lnTo>
                    <a:pt x="2404623" y="955208"/>
                  </a:lnTo>
                  <a:lnTo>
                    <a:pt x="2441692" y="964740"/>
                  </a:lnTo>
                  <a:cubicBezTo>
                    <a:pt x="2531873" y="992789"/>
                    <a:pt x="2618254" y="1029464"/>
                    <a:pt x="2699870" y="1073800"/>
                  </a:cubicBezTo>
                  <a:lnTo>
                    <a:pt x="2708394" y="1078979"/>
                  </a:lnTo>
                  <a:close/>
                  <a:moveTo>
                    <a:pt x="2013480" y="0"/>
                  </a:moveTo>
                  <a:lnTo>
                    <a:pt x="2876018" y="931987"/>
                  </a:lnTo>
                  <a:cubicBezTo>
                    <a:pt x="3286378" y="1211784"/>
                    <a:pt x="3556179" y="1685614"/>
                    <a:pt x="3556179" y="2223042"/>
                  </a:cubicBezTo>
                  <a:cubicBezTo>
                    <a:pt x="3556179" y="2424578"/>
                    <a:pt x="3518238" y="2617170"/>
                    <a:pt x="3449172" y="2793940"/>
                  </a:cubicBezTo>
                  <a:lnTo>
                    <a:pt x="3406895" y="2889110"/>
                  </a:lnTo>
                  <a:lnTo>
                    <a:pt x="3520608" y="2889110"/>
                  </a:lnTo>
                  <a:lnTo>
                    <a:pt x="3597819" y="2825405"/>
                  </a:lnTo>
                  <a:cubicBezTo>
                    <a:pt x="3712732" y="2747771"/>
                    <a:pt x="3851261" y="2702440"/>
                    <a:pt x="4000378" y="2702440"/>
                  </a:cubicBezTo>
                  <a:lnTo>
                    <a:pt x="4026958" y="2703782"/>
                  </a:lnTo>
                  <a:lnTo>
                    <a:pt x="4007578" y="2744012"/>
                  </a:lnTo>
                  <a:cubicBezTo>
                    <a:pt x="3736020" y="3243906"/>
                    <a:pt x="3320760" y="3654409"/>
                    <a:pt x="2817241" y="3920079"/>
                  </a:cubicBezTo>
                  <a:lnTo>
                    <a:pt x="2717533" y="3967368"/>
                  </a:lnTo>
                  <a:lnTo>
                    <a:pt x="2689281" y="3830848"/>
                  </a:lnTo>
                  <a:cubicBezTo>
                    <a:pt x="2679034" y="3794508"/>
                    <a:pt x="2667499" y="3759184"/>
                    <a:pt x="2654761" y="3725006"/>
                  </a:cubicBezTo>
                  <a:lnTo>
                    <a:pt x="2623940" y="3651916"/>
                  </a:lnTo>
                  <a:lnTo>
                    <a:pt x="2587893" y="3668494"/>
                  </a:lnTo>
                  <a:lnTo>
                    <a:pt x="2519559" y="3690747"/>
                  </a:lnTo>
                  <a:lnTo>
                    <a:pt x="2167261" y="3984328"/>
                  </a:lnTo>
                  <a:lnTo>
                    <a:pt x="2283480" y="4216766"/>
                  </a:lnTo>
                  <a:lnTo>
                    <a:pt x="2013480" y="4576766"/>
                  </a:lnTo>
                  <a:lnTo>
                    <a:pt x="1743480" y="4216766"/>
                  </a:lnTo>
                  <a:lnTo>
                    <a:pt x="1859699" y="3984328"/>
                  </a:lnTo>
                  <a:lnTo>
                    <a:pt x="1507402" y="3690747"/>
                  </a:lnTo>
                  <a:lnTo>
                    <a:pt x="1439067" y="3668494"/>
                  </a:lnTo>
                  <a:lnTo>
                    <a:pt x="1403019" y="3651916"/>
                  </a:lnTo>
                  <a:lnTo>
                    <a:pt x="1372198" y="3725006"/>
                  </a:lnTo>
                  <a:cubicBezTo>
                    <a:pt x="1359460" y="3759184"/>
                    <a:pt x="1347924" y="3794508"/>
                    <a:pt x="1337677" y="3830848"/>
                  </a:cubicBezTo>
                  <a:lnTo>
                    <a:pt x="1309425" y="3967368"/>
                  </a:lnTo>
                  <a:lnTo>
                    <a:pt x="1209717" y="3920079"/>
                  </a:lnTo>
                  <a:cubicBezTo>
                    <a:pt x="706198" y="3654409"/>
                    <a:pt x="290938" y="3243906"/>
                    <a:pt x="19380" y="2744012"/>
                  </a:cubicBezTo>
                  <a:lnTo>
                    <a:pt x="0" y="2703782"/>
                  </a:lnTo>
                  <a:lnTo>
                    <a:pt x="26580" y="2702440"/>
                  </a:lnTo>
                  <a:cubicBezTo>
                    <a:pt x="175697" y="2702440"/>
                    <a:pt x="314226" y="2747771"/>
                    <a:pt x="429139" y="2825405"/>
                  </a:cubicBezTo>
                  <a:lnTo>
                    <a:pt x="506350" y="2889110"/>
                  </a:lnTo>
                  <a:lnTo>
                    <a:pt x="620065" y="2889110"/>
                  </a:lnTo>
                  <a:lnTo>
                    <a:pt x="577788" y="2793940"/>
                  </a:lnTo>
                  <a:cubicBezTo>
                    <a:pt x="508722" y="2617170"/>
                    <a:pt x="470781" y="2424578"/>
                    <a:pt x="470781" y="2223042"/>
                  </a:cubicBezTo>
                  <a:cubicBezTo>
                    <a:pt x="470781" y="1685614"/>
                    <a:pt x="740582" y="1211784"/>
                    <a:pt x="1150942" y="931987"/>
                  </a:cubicBezTo>
                  <a:close/>
                </a:path>
              </a:pathLst>
            </a:cu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6" name="椭圆 305">
              <a:extLst>
                <a:ext uri="{FF2B5EF4-FFF2-40B4-BE49-F238E27FC236}">
                  <a16:creationId xmlns:a16="http://schemas.microsoft.com/office/drawing/2014/main" id="{F682C40C-2E3A-3B1D-A8A3-7CB0BA2952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410" y="1473759"/>
              <a:ext cx="2880001" cy="2879997"/>
            </a:xfrm>
            <a:prstGeom prst="ellipse">
              <a:avLst/>
            </a:prstGeom>
            <a:grpFill/>
            <a:ln w="1270">
              <a:noFill/>
            </a:ln>
            <a:effectLst>
              <a:innerShdw blurRad="38100">
                <a:prstClr val="black"/>
              </a:innerShdw>
            </a:effectLst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8" name="椭圆 7">
            <a:extLst>
              <a:ext uri="{FF2B5EF4-FFF2-40B4-BE49-F238E27FC236}">
                <a16:creationId xmlns:a16="http://schemas.microsoft.com/office/drawing/2014/main" id="{EEC9F847-6B08-0E65-2532-47945493E77E}"/>
              </a:ext>
            </a:extLst>
          </p:cNvPr>
          <p:cNvSpPr>
            <a:spLocks noChangeAspect="1"/>
          </p:cNvSpPr>
          <p:nvPr/>
        </p:nvSpPr>
        <p:spPr>
          <a:xfrm>
            <a:off x="2952000" y="333000"/>
            <a:ext cx="395999" cy="396000"/>
          </a:xfrm>
          <a:prstGeom prst="ellipse">
            <a:avLst/>
          </a:prstGeom>
          <a:solidFill>
            <a:srgbClr val="E2311D"/>
          </a:solidFill>
          <a:ln>
            <a:solidFill>
              <a:srgbClr val="E2311D"/>
            </a:solidFill>
          </a:ln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18F9A73-9356-F71C-A4C2-AEDADB76C5B9}"/>
              </a:ext>
            </a:extLst>
          </p:cNvPr>
          <p:cNvSpPr>
            <a:spLocks noChangeAspect="1"/>
          </p:cNvSpPr>
          <p:nvPr/>
        </p:nvSpPr>
        <p:spPr>
          <a:xfrm>
            <a:off x="4752000" y="333000"/>
            <a:ext cx="395999" cy="396000"/>
          </a:xfrm>
          <a:prstGeom prst="ellipse">
            <a:avLst/>
          </a:prstGeom>
          <a:solidFill>
            <a:srgbClr val="CFA726"/>
          </a:solidFill>
          <a:ln>
            <a:solidFill>
              <a:srgbClr val="CFA726"/>
            </a:solidFill>
          </a:ln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17227340-A93C-7E4D-8EDA-3AB6FADB0B2F}"/>
              </a:ext>
            </a:extLst>
          </p:cNvPr>
          <p:cNvSpPr>
            <a:spLocks noChangeAspect="1"/>
          </p:cNvSpPr>
          <p:nvPr/>
        </p:nvSpPr>
        <p:spPr>
          <a:xfrm>
            <a:off x="3852000" y="333000"/>
            <a:ext cx="395999" cy="396000"/>
          </a:xfrm>
          <a:prstGeom prst="ellipse">
            <a:avLst/>
          </a:prstGeom>
          <a:solidFill>
            <a:srgbClr val="7BB42D"/>
          </a:solidFill>
          <a:ln>
            <a:solidFill>
              <a:srgbClr val="7BB42D"/>
            </a:solidFill>
          </a:ln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9CD76109-C99F-40B0-D4AF-E35B6D15F27B}"/>
              </a:ext>
            </a:extLst>
          </p:cNvPr>
          <p:cNvSpPr>
            <a:spLocks noChangeAspect="1"/>
          </p:cNvSpPr>
          <p:nvPr/>
        </p:nvSpPr>
        <p:spPr>
          <a:xfrm>
            <a:off x="2952000" y="333000"/>
            <a:ext cx="395999" cy="39600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F2C192AD-CA71-2081-04A4-871E7D951635}"/>
              </a:ext>
            </a:extLst>
          </p:cNvPr>
          <p:cNvSpPr>
            <a:spLocks noChangeAspect="1"/>
          </p:cNvSpPr>
          <p:nvPr/>
        </p:nvSpPr>
        <p:spPr>
          <a:xfrm>
            <a:off x="4752000" y="333000"/>
            <a:ext cx="395999" cy="39600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1D755BCD-6858-FC72-5434-7EDD1008445B}"/>
              </a:ext>
            </a:extLst>
          </p:cNvPr>
          <p:cNvSpPr>
            <a:spLocks noChangeAspect="1"/>
          </p:cNvSpPr>
          <p:nvPr/>
        </p:nvSpPr>
        <p:spPr>
          <a:xfrm>
            <a:off x="3852000" y="333000"/>
            <a:ext cx="395999" cy="39600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4400" dirty="0"/>
          </a:p>
        </p:txBody>
      </p:sp>
      <p:grpSp>
        <p:nvGrpSpPr>
          <p:cNvPr id="475" name="组合 474">
            <a:extLst>
              <a:ext uri="{FF2B5EF4-FFF2-40B4-BE49-F238E27FC236}">
                <a16:creationId xmlns:a16="http://schemas.microsoft.com/office/drawing/2014/main" id="{D0647EE4-9907-635A-A168-58FB3AE203F2}"/>
              </a:ext>
            </a:extLst>
          </p:cNvPr>
          <p:cNvGrpSpPr/>
          <p:nvPr/>
        </p:nvGrpSpPr>
        <p:grpSpPr>
          <a:xfrm>
            <a:off x="900000" y="0"/>
            <a:ext cx="900000" cy="1080000"/>
            <a:chOff x="900000" y="0"/>
            <a:chExt cx="900000" cy="1080000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17243F3E-24A0-05F4-50C6-38DB595EB30E}"/>
                </a:ext>
              </a:extLst>
            </p:cNvPr>
            <p:cNvSpPr/>
            <p:nvPr/>
          </p:nvSpPr>
          <p:spPr>
            <a:xfrm>
              <a:off x="900000" y="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9" name="2级件：*须弥神之眼底框">
              <a:extLst>
                <a:ext uri="{FF2B5EF4-FFF2-40B4-BE49-F238E27FC236}">
                  <a16:creationId xmlns:a16="http://schemas.microsoft.com/office/drawing/2014/main" id="{2840739E-8F1A-9DF2-D9B2-14EB12A8D353}"/>
                </a:ext>
              </a:extLst>
            </p:cNvPr>
            <p:cNvGrpSpPr/>
            <p:nvPr/>
          </p:nvGrpSpPr>
          <p:grpSpPr>
            <a:xfrm>
              <a:off x="1041842" y="172833"/>
              <a:ext cx="616309" cy="700454"/>
              <a:chOff x="230928" y="573753"/>
              <a:chExt cx="4026958" cy="4576765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brightRoom" dir="t"/>
            </a:scene3d>
          </p:grpSpPr>
          <p:sp>
            <p:nvSpPr>
              <p:cNvPr id="135" name="任意多边形: 形状 134">
                <a:extLst>
                  <a:ext uri="{FF2B5EF4-FFF2-40B4-BE49-F238E27FC236}">
                    <a16:creationId xmlns:a16="http://schemas.microsoft.com/office/drawing/2014/main" id="{A1DF2560-FA80-5C27-A01A-D32782170D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928" y="573753"/>
                <a:ext cx="4026958" cy="4576765"/>
              </a:xfrm>
              <a:custGeom>
                <a:avLst/>
                <a:gdLst>
                  <a:gd name="connsiteX0" fmla="*/ 2013480 w 4026958"/>
                  <a:gd name="connsiteY0" fmla="*/ 4004008 h 4576766"/>
                  <a:gd name="connsiteX1" fmla="*/ 1923480 w 4026958"/>
                  <a:gd name="connsiteY1" fmla="*/ 4184008 h 4576766"/>
                  <a:gd name="connsiteX2" fmla="*/ 2013480 w 4026958"/>
                  <a:gd name="connsiteY2" fmla="*/ 4304008 h 4576766"/>
                  <a:gd name="connsiteX3" fmla="*/ 2103480 w 4026958"/>
                  <a:gd name="connsiteY3" fmla="*/ 4184008 h 4576766"/>
                  <a:gd name="connsiteX4" fmla="*/ 2602857 w 4026958"/>
                  <a:gd name="connsiteY4" fmla="*/ 3880309 h 4576766"/>
                  <a:gd name="connsiteX5" fmla="*/ 2627313 w 4026958"/>
                  <a:gd name="connsiteY5" fmla="*/ 3900487 h 4576766"/>
                  <a:gd name="connsiteX6" fmla="*/ 2732754 w 4026958"/>
                  <a:gd name="connsiteY6" fmla="*/ 4155045 h 4576766"/>
                  <a:gd name="connsiteX7" fmla="*/ 2704463 w 4026958"/>
                  <a:gd name="connsiteY7" fmla="*/ 4295174 h 4576766"/>
                  <a:gd name="connsiteX8" fmla="*/ 2673151 w 4026958"/>
                  <a:gd name="connsiteY8" fmla="*/ 4352862 h 4576766"/>
                  <a:gd name="connsiteX9" fmla="*/ 2639091 w 4026958"/>
                  <a:gd name="connsiteY9" fmla="*/ 4356295 h 4576766"/>
                  <a:gd name="connsiteX10" fmla="*/ 2331209 w 4026958"/>
                  <a:gd name="connsiteY10" fmla="*/ 4182969 h 4576766"/>
                  <a:gd name="connsiteX11" fmla="*/ 2321542 w 4026958"/>
                  <a:gd name="connsiteY11" fmla="*/ 4158346 h 4576766"/>
                  <a:gd name="connsiteX12" fmla="*/ 2344399 w 4026958"/>
                  <a:gd name="connsiteY12" fmla="*/ 4141103 h 4576766"/>
                  <a:gd name="connsiteX13" fmla="*/ 2395466 w 4026958"/>
                  <a:gd name="connsiteY13" fmla="*/ 4112796 h 4576766"/>
                  <a:gd name="connsiteX14" fmla="*/ 2455972 w 4026958"/>
                  <a:gd name="connsiteY14" fmla="*/ 4085285 h 4576766"/>
                  <a:gd name="connsiteX15" fmla="*/ 2527639 w 4026958"/>
                  <a:gd name="connsiteY15" fmla="*/ 4105246 h 4576766"/>
                  <a:gd name="connsiteX16" fmla="*/ 2553504 w 4026958"/>
                  <a:gd name="connsiteY16" fmla="*/ 4141719 h 4576766"/>
                  <a:gd name="connsiteX17" fmla="*/ 2555205 w 4026958"/>
                  <a:gd name="connsiteY17" fmla="*/ 4170911 h 4576766"/>
                  <a:gd name="connsiteX18" fmla="*/ 2515965 w 4026958"/>
                  <a:gd name="connsiteY18" fmla="*/ 4212625 h 4576766"/>
                  <a:gd name="connsiteX19" fmla="*/ 2505154 w 4026958"/>
                  <a:gd name="connsiteY19" fmla="*/ 4229290 h 4576766"/>
                  <a:gd name="connsiteX20" fmla="*/ 2505970 w 4026958"/>
                  <a:gd name="connsiteY20" fmla="*/ 4235745 h 4576766"/>
                  <a:gd name="connsiteX21" fmla="*/ 2531969 w 4026958"/>
                  <a:gd name="connsiteY21" fmla="*/ 4241799 h 4576766"/>
                  <a:gd name="connsiteX22" fmla="*/ 2580937 w 4026958"/>
                  <a:gd name="connsiteY22" fmla="*/ 4215745 h 4576766"/>
                  <a:gd name="connsiteX23" fmla="*/ 2599576 w 4026958"/>
                  <a:gd name="connsiteY23" fmla="*/ 4183984 h 4576766"/>
                  <a:gd name="connsiteX24" fmla="*/ 2553915 w 4026958"/>
                  <a:gd name="connsiteY24" fmla="*/ 4078879 h 4576766"/>
                  <a:gd name="connsiteX25" fmla="*/ 2470175 w 4026958"/>
                  <a:gd name="connsiteY25" fmla="*/ 4045144 h 4576766"/>
                  <a:gd name="connsiteX26" fmla="*/ 2374658 w 4026958"/>
                  <a:gd name="connsiteY26" fmla="*/ 4075486 h 4576766"/>
                  <a:gd name="connsiteX27" fmla="*/ 2307456 w 4026958"/>
                  <a:gd name="connsiteY27" fmla="*/ 4122466 h 4576766"/>
                  <a:gd name="connsiteX28" fmla="*/ 2286405 w 4026958"/>
                  <a:gd name="connsiteY28" fmla="*/ 4068848 h 4576766"/>
                  <a:gd name="connsiteX29" fmla="*/ 2279582 w 4026958"/>
                  <a:gd name="connsiteY29" fmla="*/ 4001166 h 4576766"/>
                  <a:gd name="connsiteX30" fmla="*/ 2314677 w 4026958"/>
                  <a:gd name="connsiteY30" fmla="*/ 4012060 h 4576766"/>
                  <a:gd name="connsiteX31" fmla="*/ 2369092 w 4026958"/>
                  <a:gd name="connsiteY31" fmla="*/ 4017545 h 4576766"/>
                  <a:gd name="connsiteX32" fmla="*/ 2592980 w 4026958"/>
                  <a:gd name="connsiteY32" fmla="*/ 3898505 h 4576766"/>
                  <a:gd name="connsiteX33" fmla="*/ 1424103 w 4026958"/>
                  <a:gd name="connsiteY33" fmla="*/ 3880309 h 4576766"/>
                  <a:gd name="connsiteX34" fmla="*/ 1433980 w 4026958"/>
                  <a:gd name="connsiteY34" fmla="*/ 3898505 h 4576766"/>
                  <a:gd name="connsiteX35" fmla="*/ 1657868 w 4026958"/>
                  <a:gd name="connsiteY35" fmla="*/ 4017545 h 4576766"/>
                  <a:gd name="connsiteX36" fmla="*/ 1712283 w 4026958"/>
                  <a:gd name="connsiteY36" fmla="*/ 4012060 h 4576766"/>
                  <a:gd name="connsiteX37" fmla="*/ 1747378 w 4026958"/>
                  <a:gd name="connsiteY37" fmla="*/ 4001166 h 4576766"/>
                  <a:gd name="connsiteX38" fmla="*/ 1740555 w 4026958"/>
                  <a:gd name="connsiteY38" fmla="*/ 4068848 h 4576766"/>
                  <a:gd name="connsiteX39" fmla="*/ 1719505 w 4026958"/>
                  <a:gd name="connsiteY39" fmla="*/ 4122466 h 4576766"/>
                  <a:gd name="connsiteX40" fmla="*/ 1652302 w 4026958"/>
                  <a:gd name="connsiteY40" fmla="*/ 4075486 h 4576766"/>
                  <a:gd name="connsiteX41" fmla="*/ 1556785 w 4026958"/>
                  <a:gd name="connsiteY41" fmla="*/ 4045144 h 4576766"/>
                  <a:gd name="connsiteX42" fmla="*/ 1473045 w 4026958"/>
                  <a:gd name="connsiteY42" fmla="*/ 4078879 h 4576766"/>
                  <a:gd name="connsiteX43" fmla="*/ 1427384 w 4026958"/>
                  <a:gd name="connsiteY43" fmla="*/ 4183984 h 4576766"/>
                  <a:gd name="connsiteX44" fmla="*/ 1446023 w 4026958"/>
                  <a:gd name="connsiteY44" fmla="*/ 4215745 h 4576766"/>
                  <a:gd name="connsiteX45" fmla="*/ 1494991 w 4026958"/>
                  <a:gd name="connsiteY45" fmla="*/ 4241799 h 4576766"/>
                  <a:gd name="connsiteX46" fmla="*/ 1520991 w 4026958"/>
                  <a:gd name="connsiteY46" fmla="*/ 4235745 h 4576766"/>
                  <a:gd name="connsiteX47" fmla="*/ 1521806 w 4026958"/>
                  <a:gd name="connsiteY47" fmla="*/ 4229290 h 4576766"/>
                  <a:gd name="connsiteX48" fmla="*/ 1510996 w 4026958"/>
                  <a:gd name="connsiteY48" fmla="*/ 4212625 h 4576766"/>
                  <a:gd name="connsiteX49" fmla="*/ 1471755 w 4026958"/>
                  <a:gd name="connsiteY49" fmla="*/ 4170911 h 4576766"/>
                  <a:gd name="connsiteX50" fmla="*/ 1473456 w 4026958"/>
                  <a:gd name="connsiteY50" fmla="*/ 4141719 h 4576766"/>
                  <a:gd name="connsiteX51" fmla="*/ 1499321 w 4026958"/>
                  <a:gd name="connsiteY51" fmla="*/ 4105246 h 4576766"/>
                  <a:gd name="connsiteX52" fmla="*/ 1570989 w 4026958"/>
                  <a:gd name="connsiteY52" fmla="*/ 4085285 h 4576766"/>
                  <a:gd name="connsiteX53" fmla="*/ 1631494 w 4026958"/>
                  <a:gd name="connsiteY53" fmla="*/ 4112796 h 4576766"/>
                  <a:gd name="connsiteX54" fmla="*/ 1682561 w 4026958"/>
                  <a:gd name="connsiteY54" fmla="*/ 4141103 h 4576766"/>
                  <a:gd name="connsiteX55" fmla="*/ 1705418 w 4026958"/>
                  <a:gd name="connsiteY55" fmla="*/ 4158346 h 4576766"/>
                  <a:gd name="connsiteX56" fmla="*/ 1695751 w 4026958"/>
                  <a:gd name="connsiteY56" fmla="*/ 4182969 h 4576766"/>
                  <a:gd name="connsiteX57" fmla="*/ 1387869 w 4026958"/>
                  <a:gd name="connsiteY57" fmla="*/ 4356295 h 4576766"/>
                  <a:gd name="connsiteX58" fmla="*/ 1353809 w 4026958"/>
                  <a:gd name="connsiteY58" fmla="*/ 4352862 h 4576766"/>
                  <a:gd name="connsiteX59" fmla="*/ 1322497 w 4026958"/>
                  <a:gd name="connsiteY59" fmla="*/ 4295174 h 4576766"/>
                  <a:gd name="connsiteX60" fmla="*/ 1294206 w 4026958"/>
                  <a:gd name="connsiteY60" fmla="*/ 4155045 h 4576766"/>
                  <a:gd name="connsiteX61" fmla="*/ 1399647 w 4026958"/>
                  <a:gd name="connsiteY61" fmla="*/ 3900487 h 4576766"/>
                  <a:gd name="connsiteX62" fmla="*/ 1840680 w 4026958"/>
                  <a:gd name="connsiteY62" fmla="*/ 3812479 h 4576766"/>
                  <a:gd name="connsiteX63" fmla="*/ 2013480 w 4026958"/>
                  <a:gd name="connsiteY63" fmla="*/ 3956479 h 4576766"/>
                  <a:gd name="connsiteX64" fmla="*/ 2186280 w 4026958"/>
                  <a:gd name="connsiteY64" fmla="*/ 3812479 h 4576766"/>
                  <a:gd name="connsiteX65" fmla="*/ 3465490 w 4026958"/>
                  <a:gd name="connsiteY65" fmla="*/ 3063269 h 4576766"/>
                  <a:gd name="connsiteX66" fmla="*/ 3429619 w 4026958"/>
                  <a:gd name="connsiteY66" fmla="*/ 3067420 h 4576766"/>
                  <a:gd name="connsiteX67" fmla="*/ 3402831 w 4026958"/>
                  <a:gd name="connsiteY67" fmla="*/ 3088728 h 4576766"/>
                  <a:gd name="connsiteX68" fmla="*/ 3404453 w 4026958"/>
                  <a:gd name="connsiteY68" fmla="*/ 3097049 h 4576766"/>
                  <a:gd name="connsiteX69" fmla="*/ 3426168 w 4026958"/>
                  <a:gd name="connsiteY69" fmla="*/ 3110443 h 4576766"/>
                  <a:gd name="connsiteX70" fmla="*/ 3494558 w 4026958"/>
                  <a:gd name="connsiteY70" fmla="*/ 3137433 h 4576766"/>
                  <a:gd name="connsiteX71" fmla="*/ 3508561 w 4026958"/>
                  <a:gd name="connsiteY71" fmla="*/ 3172137 h 4576766"/>
                  <a:gd name="connsiteX72" fmla="*/ 3498820 w 4026958"/>
                  <a:gd name="connsiteY72" fmla="*/ 3228756 h 4576766"/>
                  <a:gd name="connsiteX73" fmla="*/ 3426981 w 4026958"/>
                  <a:gd name="connsiteY73" fmla="*/ 3291261 h 4576766"/>
                  <a:gd name="connsiteX74" fmla="*/ 3341543 w 4026958"/>
                  <a:gd name="connsiteY74" fmla="*/ 3291261 h 4576766"/>
                  <a:gd name="connsiteX75" fmla="*/ 3267065 w 4026958"/>
                  <a:gd name="connsiteY75" fmla="*/ 3286593 h 4576766"/>
                  <a:gd name="connsiteX76" fmla="*/ 3261179 w 4026958"/>
                  <a:gd name="connsiteY76" fmla="*/ 3250471 h 4576766"/>
                  <a:gd name="connsiteX77" fmla="*/ 3236015 w 4026958"/>
                  <a:gd name="connsiteY77" fmla="*/ 3163004 h 4576766"/>
                  <a:gd name="connsiteX78" fmla="*/ 3200095 w 4026958"/>
                  <a:gd name="connsiteY78" fmla="*/ 3169700 h 4576766"/>
                  <a:gd name="connsiteX79" fmla="*/ 3149969 w 4026958"/>
                  <a:gd name="connsiteY79" fmla="*/ 3259805 h 4576766"/>
                  <a:gd name="connsiteX80" fmla="*/ 3094567 w 4026958"/>
                  <a:gd name="connsiteY80" fmla="*/ 3324137 h 4576766"/>
                  <a:gd name="connsiteX81" fmla="*/ 3036527 w 4026958"/>
                  <a:gd name="connsiteY81" fmla="*/ 3390296 h 4576766"/>
                  <a:gd name="connsiteX82" fmla="*/ 2987821 w 4026958"/>
                  <a:gd name="connsiteY82" fmla="*/ 3444074 h 4576766"/>
                  <a:gd name="connsiteX83" fmla="*/ 2956974 w 4026958"/>
                  <a:gd name="connsiteY83" fmla="*/ 3480400 h 4576766"/>
                  <a:gd name="connsiteX84" fmla="*/ 2981530 w 4026958"/>
                  <a:gd name="connsiteY84" fmla="*/ 3498056 h 4576766"/>
                  <a:gd name="connsiteX85" fmla="*/ 3039367 w 4026958"/>
                  <a:gd name="connsiteY85" fmla="*/ 3469035 h 4576766"/>
                  <a:gd name="connsiteX86" fmla="*/ 3145505 w 4026958"/>
                  <a:gd name="connsiteY86" fmla="*/ 3402065 h 4576766"/>
                  <a:gd name="connsiteX87" fmla="*/ 3189136 w 4026958"/>
                  <a:gd name="connsiteY87" fmla="*/ 3363913 h 4576766"/>
                  <a:gd name="connsiteX88" fmla="*/ 3244133 w 4026958"/>
                  <a:gd name="connsiteY88" fmla="*/ 3318861 h 4576766"/>
                  <a:gd name="connsiteX89" fmla="*/ 3338905 w 4026958"/>
                  <a:gd name="connsiteY89" fmla="*/ 3348287 h 4576766"/>
                  <a:gd name="connsiteX90" fmla="*/ 3464727 w 4026958"/>
                  <a:gd name="connsiteY90" fmla="*/ 3331443 h 4576766"/>
                  <a:gd name="connsiteX91" fmla="*/ 3542858 w 4026958"/>
                  <a:gd name="connsiteY91" fmla="*/ 3246411 h 4576766"/>
                  <a:gd name="connsiteX92" fmla="*/ 3539814 w 4026958"/>
                  <a:gd name="connsiteY92" fmla="*/ 3098064 h 4576766"/>
                  <a:gd name="connsiteX93" fmla="*/ 3500647 w 4026958"/>
                  <a:gd name="connsiteY93" fmla="*/ 3071479 h 4576766"/>
                  <a:gd name="connsiteX94" fmla="*/ 3465490 w 4026958"/>
                  <a:gd name="connsiteY94" fmla="*/ 3063269 h 4576766"/>
                  <a:gd name="connsiteX95" fmla="*/ 561470 w 4026958"/>
                  <a:gd name="connsiteY95" fmla="*/ 3063269 h 4576766"/>
                  <a:gd name="connsiteX96" fmla="*/ 526313 w 4026958"/>
                  <a:gd name="connsiteY96" fmla="*/ 3071479 h 4576766"/>
                  <a:gd name="connsiteX97" fmla="*/ 487146 w 4026958"/>
                  <a:gd name="connsiteY97" fmla="*/ 3098064 h 4576766"/>
                  <a:gd name="connsiteX98" fmla="*/ 484103 w 4026958"/>
                  <a:gd name="connsiteY98" fmla="*/ 3246411 h 4576766"/>
                  <a:gd name="connsiteX99" fmla="*/ 562234 w 4026958"/>
                  <a:gd name="connsiteY99" fmla="*/ 3331443 h 4576766"/>
                  <a:gd name="connsiteX100" fmla="*/ 688056 w 4026958"/>
                  <a:gd name="connsiteY100" fmla="*/ 3348287 h 4576766"/>
                  <a:gd name="connsiteX101" fmla="*/ 782828 w 4026958"/>
                  <a:gd name="connsiteY101" fmla="*/ 3318861 h 4576766"/>
                  <a:gd name="connsiteX102" fmla="*/ 837824 w 4026958"/>
                  <a:gd name="connsiteY102" fmla="*/ 3363913 h 4576766"/>
                  <a:gd name="connsiteX103" fmla="*/ 881455 w 4026958"/>
                  <a:gd name="connsiteY103" fmla="*/ 3402065 h 4576766"/>
                  <a:gd name="connsiteX104" fmla="*/ 987593 w 4026958"/>
                  <a:gd name="connsiteY104" fmla="*/ 3469035 h 4576766"/>
                  <a:gd name="connsiteX105" fmla="*/ 1045430 w 4026958"/>
                  <a:gd name="connsiteY105" fmla="*/ 3498056 h 4576766"/>
                  <a:gd name="connsiteX106" fmla="*/ 1069986 w 4026958"/>
                  <a:gd name="connsiteY106" fmla="*/ 3480400 h 4576766"/>
                  <a:gd name="connsiteX107" fmla="*/ 1039139 w 4026958"/>
                  <a:gd name="connsiteY107" fmla="*/ 3444074 h 4576766"/>
                  <a:gd name="connsiteX108" fmla="*/ 990433 w 4026958"/>
                  <a:gd name="connsiteY108" fmla="*/ 3390296 h 4576766"/>
                  <a:gd name="connsiteX109" fmla="*/ 932393 w 4026958"/>
                  <a:gd name="connsiteY109" fmla="*/ 3324137 h 4576766"/>
                  <a:gd name="connsiteX110" fmla="*/ 876991 w 4026958"/>
                  <a:gd name="connsiteY110" fmla="*/ 3259805 h 4576766"/>
                  <a:gd name="connsiteX111" fmla="*/ 826865 w 4026958"/>
                  <a:gd name="connsiteY111" fmla="*/ 3169700 h 4576766"/>
                  <a:gd name="connsiteX112" fmla="*/ 790945 w 4026958"/>
                  <a:gd name="connsiteY112" fmla="*/ 3163004 h 4576766"/>
                  <a:gd name="connsiteX113" fmla="*/ 765781 w 4026958"/>
                  <a:gd name="connsiteY113" fmla="*/ 3250471 h 4576766"/>
                  <a:gd name="connsiteX114" fmla="*/ 759896 w 4026958"/>
                  <a:gd name="connsiteY114" fmla="*/ 3286593 h 4576766"/>
                  <a:gd name="connsiteX115" fmla="*/ 685417 w 4026958"/>
                  <a:gd name="connsiteY115" fmla="*/ 3291261 h 4576766"/>
                  <a:gd name="connsiteX116" fmla="*/ 599980 w 4026958"/>
                  <a:gd name="connsiteY116" fmla="*/ 3291261 h 4576766"/>
                  <a:gd name="connsiteX117" fmla="*/ 528140 w 4026958"/>
                  <a:gd name="connsiteY117" fmla="*/ 3228756 h 4576766"/>
                  <a:gd name="connsiteX118" fmla="*/ 518399 w 4026958"/>
                  <a:gd name="connsiteY118" fmla="*/ 3172137 h 4576766"/>
                  <a:gd name="connsiteX119" fmla="*/ 532402 w 4026958"/>
                  <a:gd name="connsiteY119" fmla="*/ 3137433 h 4576766"/>
                  <a:gd name="connsiteX120" fmla="*/ 600792 w 4026958"/>
                  <a:gd name="connsiteY120" fmla="*/ 3110443 h 4576766"/>
                  <a:gd name="connsiteX121" fmla="*/ 622507 w 4026958"/>
                  <a:gd name="connsiteY121" fmla="*/ 3097049 h 4576766"/>
                  <a:gd name="connsiteX122" fmla="*/ 624130 w 4026958"/>
                  <a:gd name="connsiteY122" fmla="*/ 3088728 h 4576766"/>
                  <a:gd name="connsiteX123" fmla="*/ 597341 w 4026958"/>
                  <a:gd name="connsiteY123" fmla="*/ 3067420 h 4576766"/>
                  <a:gd name="connsiteX124" fmla="*/ 561470 w 4026958"/>
                  <a:gd name="connsiteY124" fmla="*/ 3063269 h 4576766"/>
                  <a:gd name="connsiteX125" fmla="*/ 2001097 w 4026958"/>
                  <a:gd name="connsiteY125" fmla="*/ 809999 h 4576766"/>
                  <a:gd name="connsiteX126" fmla="*/ 1905651 w 4026958"/>
                  <a:gd name="connsiteY126" fmla="*/ 905445 h 4576766"/>
                  <a:gd name="connsiteX127" fmla="*/ 2013480 w 4026958"/>
                  <a:gd name="connsiteY127" fmla="*/ 900000 h 4576766"/>
                  <a:gd name="connsiteX128" fmla="*/ 2095226 w 4026958"/>
                  <a:gd name="connsiteY128" fmla="*/ 904128 h 4576766"/>
                  <a:gd name="connsiteX129" fmla="*/ 2013480 w 4026958"/>
                  <a:gd name="connsiteY129" fmla="*/ 384065 h 4576766"/>
                  <a:gd name="connsiteX130" fmla="*/ 1318566 w 4026958"/>
                  <a:gd name="connsiteY130" fmla="*/ 1078979 h 4576766"/>
                  <a:gd name="connsiteX131" fmla="*/ 1327091 w 4026958"/>
                  <a:gd name="connsiteY131" fmla="*/ 1073800 h 4576766"/>
                  <a:gd name="connsiteX132" fmla="*/ 1585268 w 4026958"/>
                  <a:gd name="connsiteY132" fmla="*/ 964740 h 4576766"/>
                  <a:gd name="connsiteX133" fmla="*/ 1622337 w 4026958"/>
                  <a:gd name="connsiteY133" fmla="*/ 955208 h 4576766"/>
                  <a:gd name="connsiteX134" fmla="*/ 2013480 w 4026958"/>
                  <a:gd name="connsiteY134" fmla="*/ 564065 h 4576766"/>
                  <a:gd name="connsiteX135" fmla="*/ 2404623 w 4026958"/>
                  <a:gd name="connsiteY135" fmla="*/ 955208 h 4576766"/>
                  <a:gd name="connsiteX136" fmla="*/ 2441692 w 4026958"/>
                  <a:gd name="connsiteY136" fmla="*/ 964740 h 4576766"/>
                  <a:gd name="connsiteX137" fmla="*/ 2699870 w 4026958"/>
                  <a:gd name="connsiteY137" fmla="*/ 1073800 h 4576766"/>
                  <a:gd name="connsiteX138" fmla="*/ 2708394 w 4026958"/>
                  <a:gd name="connsiteY138" fmla="*/ 1078979 h 4576766"/>
                  <a:gd name="connsiteX139" fmla="*/ 2013480 w 4026958"/>
                  <a:gd name="connsiteY139" fmla="*/ 0 h 4576766"/>
                  <a:gd name="connsiteX140" fmla="*/ 2876018 w 4026958"/>
                  <a:gd name="connsiteY140" fmla="*/ 931987 h 4576766"/>
                  <a:gd name="connsiteX141" fmla="*/ 3556179 w 4026958"/>
                  <a:gd name="connsiteY141" fmla="*/ 2223042 h 4576766"/>
                  <a:gd name="connsiteX142" fmla="*/ 3449172 w 4026958"/>
                  <a:gd name="connsiteY142" fmla="*/ 2793940 h 4576766"/>
                  <a:gd name="connsiteX143" fmla="*/ 3406895 w 4026958"/>
                  <a:gd name="connsiteY143" fmla="*/ 2889110 h 4576766"/>
                  <a:gd name="connsiteX144" fmla="*/ 3520608 w 4026958"/>
                  <a:gd name="connsiteY144" fmla="*/ 2889110 h 4576766"/>
                  <a:gd name="connsiteX145" fmla="*/ 3597819 w 4026958"/>
                  <a:gd name="connsiteY145" fmla="*/ 2825405 h 4576766"/>
                  <a:gd name="connsiteX146" fmla="*/ 4000378 w 4026958"/>
                  <a:gd name="connsiteY146" fmla="*/ 2702440 h 4576766"/>
                  <a:gd name="connsiteX147" fmla="*/ 4026958 w 4026958"/>
                  <a:gd name="connsiteY147" fmla="*/ 2703782 h 4576766"/>
                  <a:gd name="connsiteX148" fmla="*/ 4007578 w 4026958"/>
                  <a:gd name="connsiteY148" fmla="*/ 2744012 h 4576766"/>
                  <a:gd name="connsiteX149" fmla="*/ 2817241 w 4026958"/>
                  <a:gd name="connsiteY149" fmla="*/ 3920079 h 4576766"/>
                  <a:gd name="connsiteX150" fmla="*/ 2717533 w 4026958"/>
                  <a:gd name="connsiteY150" fmla="*/ 3967368 h 4576766"/>
                  <a:gd name="connsiteX151" fmla="*/ 2689281 w 4026958"/>
                  <a:gd name="connsiteY151" fmla="*/ 3830848 h 4576766"/>
                  <a:gd name="connsiteX152" fmla="*/ 2654761 w 4026958"/>
                  <a:gd name="connsiteY152" fmla="*/ 3725006 h 4576766"/>
                  <a:gd name="connsiteX153" fmla="*/ 2623940 w 4026958"/>
                  <a:gd name="connsiteY153" fmla="*/ 3651916 h 4576766"/>
                  <a:gd name="connsiteX154" fmla="*/ 2587893 w 4026958"/>
                  <a:gd name="connsiteY154" fmla="*/ 3668494 h 4576766"/>
                  <a:gd name="connsiteX155" fmla="*/ 2519559 w 4026958"/>
                  <a:gd name="connsiteY155" fmla="*/ 3690747 h 4576766"/>
                  <a:gd name="connsiteX156" fmla="*/ 2167261 w 4026958"/>
                  <a:gd name="connsiteY156" fmla="*/ 3984328 h 4576766"/>
                  <a:gd name="connsiteX157" fmla="*/ 2283480 w 4026958"/>
                  <a:gd name="connsiteY157" fmla="*/ 4216766 h 4576766"/>
                  <a:gd name="connsiteX158" fmla="*/ 2013480 w 4026958"/>
                  <a:gd name="connsiteY158" fmla="*/ 4576766 h 4576766"/>
                  <a:gd name="connsiteX159" fmla="*/ 1743480 w 4026958"/>
                  <a:gd name="connsiteY159" fmla="*/ 4216766 h 4576766"/>
                  <a:gd name="connsiteX160" fmla="*/ 1859699 w 4026958"/>
                  <a:gd name="connsiteY160" fmla="*/ 3984328 h 4576766"/>
                  <a:gd name="connsiteX161" fmla="*/ 1507402 w 4026958"/>
                  <a:gd name="connsiteY161" fmla="*/ 3690747 h 4576766"/>
                  <a:gd name="connsiteX162" fmla="*/ 1439067 w 4026958"/>
                  <a:gd name="connsiteY162" fmla="*/ 3668494 h 4576766"/>
                  <a:gd name="connsiteX163" fmla="*/ 1403019 w 4026958"/>
                  <a:gd name="connsiteY163" fmla="*/ 3651916 h 4576766"/>
                  <a:gd name="connsiteX164" fmla="*/ 1372198 w 4026958"/>
                  <a:gd name="connsiteY164" fmla="*/ 3725006 h 4576766"/>
                  <a:gd name="connsiteX165" fmla="*/ 1337677 w 4026958"/>
                  <a:gd name="connsiteY165" fmla="*/ 3830848 h 4576766"/>
                  <a:gd name="connsiteX166" fmla="*/ 1309425 w 4026958"/>
                  <a:gd name="connsiteY166" fmla="*/ 3967368 h 4576766"/>
                  <a:gd name="connsiteX167" fmla="*/ 1209717 w 4026958"/>
                  <a:gd name="connsiteY167" fmla="*/ 3920079 h 4576766"/>
                  <a:gd name="connsiteX168" fmla="*/ 19380 w 4026958"/>
                  <a:gd name="connsiteY168" fmla="*/ 2744012 h 4576766"/>
                  <a:gd name="connsiteX169" fmla="*/ 0 w 4026958"/>
                  <a:gd name="connsiteY169" fmla="*/ 2703782 h 4576766"/>
                  <a:gd name="connsiteX170" fmla="*/ 26580 w 4026958"/>
                  <a:gd name="connsiteY170" fmla="*/ 2702440 h 4576766"/>
                  <a:gd name="connsiteX171" fmla="*/ 429139 w 4026958"/>
                  <a:gd name="connsiteY171" fmla="*/ 2825405 h 4576766"/>
                  <a:gd name="connsiteX172" fmla="*/ 506350 w 4026958"/>
                  <a:gd name="connsiteY172" fmla="*/ 2889110 h 4576766"/>
                  <a:gd name="connsiteX173" fmla="*/ 620065 w 4026958"/>
                  <a:gd name="connsiteY173" fmla="*/ 2889110 h 4576766"/>
                  <a:gd name="connsiteX174" fmla="*/ 577788 w 4026958"/>
                  <a:gd name="connsiteY174" fmla="*/ 2793940 h 4576766"/>
                  <a:gd name="connsiteX175" fmla="*/ 470781 w 4026958"/>
                  <a:gd name="connsiteY175" fmla="*/ 2223042 h 4576766"/>
                  <a:gd name="connsiteX176" fmla="*/ 1150942 w 4026958"/>
                  <a:gd name="connsiteY176" fmla="*/ 931987 h 4576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</a:cxnLst>
                <a:rect l="l" t="t" r="r" b="b"/>
                <a:pathLst>
                  <a:path w="4026958" h="4576766">
                    <a:moveTo>
                      <a:pt x="2013480" y="4004008"/>
                    </a:moveTo>
                    <a:lnTo>
                      <a:pt x="1923480" y="4184008"/>
                    </a:lnTo>
                    <a:lnTo>
                      <a:pt x="2013480" y="4304008"/>
                    </a:lnTo>
                    <a:lnTo>
                      <a:pt x="2103480" y="4184008"/>
                    </a:lnTo>
                    <a:close/>
                    <a:moveTo>
                      <a:pt x="2602857" y="3880309"/>
                    </a:moveTo>
                    <a:lnTo>
                      <a:pt x="2627313" y="3900487"/>
                    </a:lnTo>
                    <a:cubicBezTo>
                      <a:pt x="2692460" y="3965634"/>
                      <a:pt x="2732754" y="4055634"/>
                      <a:pt x="2732754" y="4155045"/>
                    </a:cubicBezTo>
                    <a:cubicBezTo>
                      <a:pt x="2732754" y="4204751"/>
                      <a:pt x="2722680" y="4252104"/>
                      <a:pt x="2704463" y="4295174"/>
                    </a:cubicBezTo>
                    <a:lnTo>
                      <a:pt x="2673151" y="4352862"/>
                    </a:lnTo>
                    <a:lnTo>
                      <a:pt x="2639091" y="4356295"/>
                    </a:lnTo>
                    <a:cubicBezTo>
                      <a:pt x="2508614" y="4356295"/>
                      <a:pt x="2394348" y="4286882"/>
                      <a:pt x="2331209" y="4182969"/>
                    </a:cubicBezTo>
                    <a:lnTo>
                      <a:pt x="2321542" y="4158346"/>
                    </a:lnTo>
                    <a:lnTo>
                      <a:pt x="2344399" y="4141103"/>
                    </a:lnTo>
                    <a:cubicBezTo>
                      <a:pt x="2360516" y="4130125"/>
                      <a:pt x="2377619" y="4120635"/>
                      <a:pt x="2395466" y="4112796"/>
                    </a:cubicBezTo>
                    <a:cubicBezTo>
                      <a:pt x="2439357" y="4095332"/>
                      <a:pt x="2435239" y="4087904"/>
                      <a:pt x="2455972" y="4085285"/>
                    </a:cubicBezTo>
                    <a:cubicBezTo>
                      <a:pt x="2481533" y="4082514"/>
                      <a:pt x="2507189" y="4089646"/>
                      <a:pt x="2527639" y="4105246"/>
                    </a:cubicBezTo>
                    <a:cubicBezTo>
                      <a:pt x="2539756" y="4114505"/>
                      <a:pt x="2548794" y="4127213"/>
                      <a:pt x="2553504" y="4141719"/>
                    </a:cubicBezTo>
                    <a:cubicBezTo>
                      <a:pt x="2557107" y="4151039"/>
                      <a:pt x="2557698" y="4161236"/>
                      <a:pt x="2555205" y="4170911"/>
                    </a:cubicBezTo>
                    <a:cubicBezTo>
                      <a:pt x="2545999" y="4188009"/>
                      <a:pt x="2532477" y="4202394"/>
                      <a:pt x="2515965" y="4212625"/>
                    </a:cubicBezTo>
                    <a:cubicBezTo>
                      <a:pt x="2510072" y="4216311"/>
                      <a:pt x="2506113" y="4222412"/>
                      <a:pt x="2505154" y="4229290"/>
                    </a:cubicBezTo>
                    <a:cubicBezTo>
                      <a:pt x="2504735" y="4231468"/>
                      <a:pt x="2505022" y="4233739"/>
                      <a:pt x="2505970" y="4235745"/>
                    </a:cubicBezTo>
                    <a:cubicBezTo>
                      <a:pt x="2510650" y="4244491"/>
                      <a:pt x="2527078" y="4242417"/>
                      <a:pt x="2531969" y="4241799"/>
                    </a:cubicBezTo>
                    <a:cubicBezTo>
                      <a:pt x="2550784" y="4238966"/>
                      <a:pt x="2568064" y="4229771"/>
                      <a:pt x="2580937" y="4215745"/>
                    </a:cubicBezTo>
                    <a:cubicBezTo>
                      <a:pt x="2589493" y="4206717"/>
                      <a:pt x="2595869" y="4195857"/>
                      <a:pt x="2599576" y="4183984"/>
                    </a:cubicBezTo>
                    <a:cubicBezTo>
                      <a:pt x="2614744" y="4132594"/>
                      <a:pt x="2555630" y="4081443"/>
                      <a:pt x="2553915" y="4078879"/>
                    </a:cubicBezTo>
                    <a:cubicBezTo>
                      <a:pt x="2530452" y="4058772"/>
                      <a:pt x="2501038" y="4046908"/>
                      <a:pt x="2470175" y="4045144"/>
                    </a:cubicBezTo>
                    <a:cubicBezTo>
                      <a:pt x="2433936" y="4042963"/>
                      <a:pt x="2408356" y="4057521"/>
                      <a:pt x="2374658" y="4075486"/>
                    </a:cubicBezTo>
                    <a:lnTo>
                      <a:pt x="2307456" y="4122466"/>
                    </a:lnTo>
                    <a:lnTo>
                      <a:pt x="2286405" y="4068848"/>
                    </a:lnTo>
                    <a:lnTo>
                      <a:pt x="2279582" y="4001166"/>
                    </a:lnTo>
                    <a:lnTo>
                      <a:pt x="2314677" y="4012060"/>
                    </a:lnTo>
                    <a:cubicBezTo>
                      <a:pt x="2332254" y="4015656"/>
                      <a:pt x="2350452" y="4017545"/>
                      <a:pt x="2369092" y="4017545"/>
                    </a:cubicBezTo>
                    <a:cubicBezTo>
                      <a:pt x="2462290" y="4017545"/>
                      <a:pt x="2544459" y="3970325"/>
                      <a:pt x="2592980" y="3898505"/>
                    </a:cubicBezTo>
                    <a:close/>
                    <a:moveTo>
                      <a:pt x="1424103" y="3880309"/>
                    </a:moveTo>
                    <a:lnTo>
                      <a:pt x="1433980" y="3898505"/>
                    </a:lnTo>
                    <a:cubicBezTo>
                      <a:pt x="1482501" y="3970325"/>
                      <a:pt x="1564670" y="4017545"/>
                      <a:pt x="1657868" y="4017545"/>
                    </a:cubicBezTo>
                    <a:cubicBezTo>
                      <a:pt x="1676508" y="4017545"/>
                      <a:pt x="1694706" y="4015656"/>
                      <a:pt x="1712283" y="4012060"/>
                    </a:cubicBezTo>
                    <a:lnTo>
                      <a:pt x="1747378" y="4001166"/>
                    </a:lnTo>
                    <a:lnTo>
                      <a:pt x="1740555" y="4068848"/>
                    </a:lnTo>
                    <a:lnTo>
                      <a:pt x="1719505" y="4122466"/>
                    </a:lnTo>
                    <a:lnTo>
                      <a:pt x="1652302" y="4075486"/>
                    </a:lnTo>
                    <a:cubicBezTo>
                      <a:pt x="1618605" y="4057521"/>
                      <a:pt x="1593024" y="4042963"/>
                      <a:pt x="1556785" y="4045144"/>
                    </a:cubicBezTo>
                    <a:cubicBezTo>
                      <a:pt x="1525922" y="4046908"/>
                      <a:pt x="1496508" y="4058772"/>
                      <a:pt x="1473045" y="4078879"/>
                    </a:cubicBezTo>
                    <a:cubicBezTo>
                      <a:pt x="1471330" y="4081443"/>
                      <a:pt x="1412216" y="4132594"/>
                      <a:pt x="1427384" y="4183984"/>
                    </a:cubicBezTo>
                    <a:cubicBezTo>
                      <a:pt x="1431091" y="4195857"/>
                      <a:pt x="1437467" y="4206717"/>
                      <a:pt x="1446023" y="4215745"/>
                    </a:cubicBezTo>
                    <a:cubicBezTo>
                      <a:pt x="1458896" y="4229771"/>
                      <a:pt x="1476176" y="4238966"/>
                      <a:pt x="1494991" y="4241799"/>
                    </a:cubicBezTo>
                    <a:cubicBezTo>
                      <a:pt x="1499882" y="4242417"/>
                      <a:pt x="1516311" y="4244491"/>
                      <a:pt x="1520991" y="4235745"/>
                    </a:cubicBezTo>
                    <a:cubicBezTo>
                      <a:pt x="1521939" y="4233739"/>
                      <a:pt x="1522225" y="4231468"/>
                      <a:pt x="1521806" y="4229290"/>
                    </a:cubicBezTo>
                    <a:cubicBezTo>
                      <a:pt x="1520847" y="4222412"/>
                      <a:pt x="1516888" y="4216311"/>
                      <a:pt x="1510996" y="4212625"/>
                    </a:cubicBezTo>
                    <a:cubicBezTo>
                      <a:pt x="1494483" y="4202394"/>
                      <a:pt x="1480961" y="4188009"/>
                      <a:pt x="1471755" y="4170911"/>
                    </a:cubicBezTo>
                    <a:cubicBezTo>
                      <a:pt x="1469262" y="4161236"/>
                      <a:pt x="1469853" y="4151039"/>
                      <a:pt x="1473456" y="4141719"/>
                    </a:cubicBezTo>
                    <a:cubicBezTo>
                      <a:pt x="1478167" y="4127213"/>
                      <a:pt x="1487204" y="4114505"/>
                      <a:pt x="1499321" y="4105246"/>
                    </a:cubicBezTo>
                    <a:cubicBezTo>
                      <a:pt x="1519771" y="4089646"/>
                      <a:pt x="1545427" y="4082514"/>
                      <a:pt x="1570989" y="4085285"/>
                    </a:cubicBezTo>
                    <a:cubicBezTo>
                      <a:pt x="1591721" y="4087904"/>
                      <a:pt x="1587604" y="4095332"/>
                      <a:pt x="1631494" y="4112796"/>
                    </a:cubicBezTo>
                    <a:cubicBezTo>
                      <a:pt x="1649341" y="4120635"/>
                      <a:pt x="1666444" y="4130125"/>
                      <a:pt x="1682561" y="4141103"/>
                    </a:cubicBezTo>
                    <a:lnTo>
                      <a:pt x="1705418" y="4158346"/>
                    </a:lnTo>
                    <a:lnTo>
                      <a:pt x="1695751" y="4182969"/>
                    </a:lnTo>
                    <a:cubicBezTo>
                      <a:pt x="1632612" y="4286882"/>
                      <a:pt x="1518347" y="4356295"/>
                      <a:pt x="1387869" y="4356295"/>
                    </a:cubicBezTo>
                    <a:lnTo>
                      <a:pt x="1353809" y="4352862"/>
                    </a:lnTo>
                    <a:lnTo>
                      <a:pt x="1322497" y="4295174"/>
                    </a:lnTo>
                    <a:cubicBezTo>
                      <a:pt x="1304280" y="4252104"/>
                      <a:pt x="1294206" y="4204751"/>
                      <a:pt x="1294206" y="4155045"/>
                    </a:cubicBezTo>
                    <a:cubicBezTo>
                      <a:pt x="1294206" y="4055634"/>
                      <a:pt x="1334500" y="3965634"/>
                      <a:pt x="1399647" y="3900487"/>
                    </a:cubicBezTo>
                    <a:close/>
                    <a:moveTo>
                      <a:pt x="1840680" y="3812479"/>
                    </a:moveTo>
                    <a:lnTo>
                      <a:pt x="2013480" y="3956479"/>
                    </a:lnTo>
                    <a:lnTo>
                      <a:pt x="2186280" y="3812479"/>
                    </a:lnTo>
                    <a:close/>
                    <a:moveTo>
                      <a:pt x="3465490" y="3063269"/>
                    </a:moveTo>
                    <a:cubicBezTo>
                      <a:pt x="3453474" y="3062584"/>
                      <a:pt x="3441338" y="3063960"/>
                      <a:pt x="3429619" y="3067420"/>
                    </a:cubicBezTo>
                    <a:cubicBezTo>
                      <a:pt x="3423732" y="3069651"/>
                      <a:pt x="3403642" y="3076349"/>
                      <a:pt x="3402831" y="3088728"/>
                    </a:cubicBezTo>
                    <a:cubicBezTo>
                      <a:pt x="3402567" y="3091589"/>
                      <a:pt x="3403134" y="3094491"/>
                      <a:pt x="3404453" y="3097049"/>
                    </a:cubicBezTo>
                    <a:cubicBezTo>
                      <a:pt x="3409446" y="3104415"/>
                      <a:pt x="3417340" y="3109286"/>
                      <a:pt x="3426168" y="3110443"/>
                    </a:cubicBezTo>
                    <a:cubicBezTo>
                      <a:pt x="3456204" y="3117546"/>
                      <a:pt x="3480758" y="3123228"/>
                      <a:pt x="3494558" y="3137433"/>
                    </a:cubicBezTo>
                    <a:cubicBezTo>
                      <a:pt x="3502758" y="3147235"/>
                      <a:pt x="3507648" y="3159391"/>
                      <a:pt x="3508561" y="3172137"/>
                    </a:cubicBezTo>
                    <a:cubicBezTo>
                      <a:pt x="3511138" y="3191557"/>
                      <a:pt x="3507729" y="3211304"/>
                      <a:pt x="3498820" y="3228756"/>
                    </a:cubicBezTo>
                    <a:cubicBezTo>
                      <a:pt x="3483823" y="3258060"/>
                      <a:pt x="3458090" y="3280445"/>
                      <a:pt x="3426981" y="3291261"/>
                    </a:cubicBezTo>
                    <a:cubicBezTo>
                      <a:pt x="3401410" y="3299175"/>
                      <a:pt x="3402221" y="3288826"/>
                      <a:pt x="3341543" y="3291261"/>
                    </a:cubicBezTo>
                    <a:cubicBezTo>
                      <a:pt x="3298317" y="3293290"/>
                      <a:pt x="3278429" y="3299581"/>
                      <a:pt x="3267065" y="3286593"/>
                    </a:cubicBezTo>
                    <a:cubicBezTo>
                      <a:pt x="3260977" y="3279897"/>
                      <a:pt x="3262803" y="3273606"/>
                      <a:pt x="3261179" y="3250471"/>
                    </a:cubicBezTo>
                    <a:cubicBezTo>
                      <a:pt x="3258946" y="3215971"/>
                      <a:pt x="3256512" y="3171933"/>
                      <a:pt x="3236015" y="3163004"/>
                    </a:cubicBezTo>
                    <a:cubicBezTo>
                      <a:pt x="3223636" y="3159797"/>
                      <a:pt x="3210485" y="3162233"/>
                      <a:pt x="3200095" y="3169700"/>
                    </a:cubicBezTo>
                    <a:cubicBezTo>
                      <a:pt x="3171074" y="3186951"/>
                      <a:pt x="3176554" y="3215564"/>
                      <a:pt x="3149969" y="3259805"/>
                    </a:cubicBezTo>
                    <a:cubicBezTo>
                      <a:pt x="3148548" y="3262038"/>
                      <a:pt x="3129675" y="3282737"/>
                      <a:pt x="3094567" y="3324137"/>
                    </a:cubicBezTo>
                    <a:cubicBezTo>
                      <a:pt x="3045455" y="3380351"/>
                      <a:pt x="3042818" y="3383395"/>
                      <a:pt x="3036527" y="3390296"/>
                    </a:cubicBezTo>
                    <a:cubicBezTo>
                      <a:pt x="3021205" y="3409026"/>
                      <a:pt x="3004949" y="3426987"/>
                      <a:pt x="2987821" y="3444074"/>
                    </a:cubicBezTo>
                    <a:cubicBezTo>
                      <a:pt x="2968948" y="3460918"/>
                      <a:pt x="2954945" y="3469644"/>
                      <a:pt x="2956974" y="3480400"/>
                    </a:cubicBezTo>
                    <a:cubicBezTo>
                      <a:pt x="2959004" y="3491155"/>
                      <a:pt x="2970977" y="3496432"/>
                      <a:pt x="2981530" y="3498056"/>
                    </a:cubicBezTo>
                    <a:cubicBezTo>
                      <a:pt x="3001824" y="3501099"/>
                      <a:pt x="3014812" y="3487300"/>
                      <a:pt x="3039367" y="3469035"/>
                    </a:cubicBezTo>
                    <a:cubicBezTo>
                      <a:pt x="3090914" y="3430477"/>
                      <a:pt x="3097814" y="3440827"/>
                      <a:pt x="3145505" y="3402065"/>
                    </a:cubicBezTo>
                    <a:cubicBezTo>
                      <a:pt x="3160319" y="3389889"/>
                      <a:pt x="3158695" y="3389686"/>
                      <a:pt x="3189136" y="3363913"/>
                    </a:cubicBezTo>
                    <a:cubicBezTo>
                      <a:pt x="3212068" y="3343619"/>
                      <a:pt x="3231144" y="3329008"/>
                      <a:pt x="3244133" y="3318861"/>
                    </a:cubicBezTo>
                    <a:cubicBezTo>
                      <a:pt x="3273579" y="3334568"/>
                      <a:pt x="3305745" y="3344553"/>
                      <a:pt x="3338905" y="3348287"/>
                    </a:cubicBezTo>
                    <a:cubicBezTo>
                      <a:pt x="3381562" y="3356283"/>
                      <a:pt x="3425661" y="3350377"/>
                      <a:pt x="3464727" y="3331443"/>
                    </a:cubicBezTo>
                    <a:cubicBezTo>
                      <a:pt x="3499287" y="3312285"/>
                      <a:pt x="3526704" y="3282454"/>
                      <a:pt x="3542858" y="3246411"/>
                    </a:cubicBezTo>
                    <a:cubicBezTo>
                      <a:pt x="3545292" y="3241338"/>
                      <a:pt x="3585069" y="3149406"/>
                      <a:pt x="3539814" y="3098064"/>
                    </a:cubicBezTo>
                    <a:cubicBezTo>
                      <a:pt x="3528997" y="3086293"/>
                      <a:pt x="3515583" y="3077201"/>
                      <a:pt x="3500647" y="3071479"/>
                    </a:cubicBezTo>
                    <a:cubicBezTo>
                      <a:pt x="3489404" y="3066699"/>
                      <a:pt x="3477506" y="3063955"/>
                      <a:pt x="3465490" y="3063269"/>
                    </a:cubicBezTo>
                    <a:close/>
                    <a:moveTo>
                      <a:pt x="561470" y="3063269"/>
                    </a:moveTo>
                    <a:cubicBezTo>
                      <a:pt x="549454" y="3063955"/>
                      <a:pt x="537556" y="3066699"/>
                      <a:pt x="526313" y="3071479"/>
                    </a:cubicBezTo>
                    <a:cubicBezTo>
                      <a:pt x="511377" y="3077201"/>
                      <a:pt x="497963" y="3086293"/>
                      <a:pt x="487146" y="3098064"/>
                    </a:cubicBezTo>
                    <a:cubicBezTo>
                      <a:pt x="441891" y="3149406"/>
                      <a:pt x="481668" y="3241338"/>
                      <a:pt x="484103" y="3246411"/>
                    </a:cubicBezTo>
                    <a:cubicBezTo>
                      <a:pt x="500256" y="3282454"/>
                      <a:pt x="527673" y="3312285"/>
                      <a:pt x="562234" y="3331443"/>
                    </a:cubicBezTo>
                    <a:cubicBezTo>
                      <a:pt x="601299" y="3350377"/>
                      <a:pt x="645398" y="3356283"/>
                      <a:pt x="688056" y="3348287"/>
                    </a:cubicBezTo>
                    <a:cubicBezTo>
                      <a:pt x="721215" y="3344553"/>
                      <a:pt x="753382" y="3334568"/>
                      <a:pt x="782828" y="3318861"/>
                    </a:cubicBezTo>
                    <a:cubicBezTo>
                      <a:pt x="795816" y="3329008"/>
                      <a:pt x="814892" y="3343619"/>
                      <a:pt x="837824" y="3363913"/>
                    </a:cubicBezTo>
                    <a:cubicBezTo>
                      <a:pt x="868265" y="3389686"/>
                      <a:pt x="866642" y="3389889"/>
                      <a:pt x="881455" y="3402065"/>
                    </a:cubicBezTo>
                    <a:cubicBezTo>
                      <a:pt x="929147" y="3440827"/>
                      <a:pt x="936046" y="3430477"/>
                      <a:pt x="987593" y="3469035"/>
                    </a:cubicBezTo>
                    <a:cubicBezTo>
                      <a:pt x="1012148" y="3487300"/>
                      <a:pt x="1025136" y="3501099"/>
                      <a:pt x="1045430" y="3498056"/>
                    </a:cubicBezTo>
                    <a:cubicBezTo>
                      <a:pt x="1055984" y="3496432"/>
                      <a:pt x="1067956" y="3491155"/>
                      <a:pt x="1069986" y="3480400"/>
                    </a:cubicBezTo>
                    <a:cubicBezTo>
                      <a:pt x="1072015" y="3469644"/>
                      <a:pt x="1058012" y="3460918"/>
                      <a:pt x="1039139" y="3444074"/>
                    </a:cubicBezTo>
                    <a:cubicBezTo>
                      <a:pt x="1022011" y="3426987"/>
                      <a:pt x="1005755" y="3409026"/>
                      <a:pt x="990433" y="3390296"/>
                    </a:cubicBezTo>
                    <a:cubicBezTo>
                      <a:pt x="984142" y="3383395"/>
                      <a:pt x="981505" y="3380351"/>
                      <a:pt x="932393" y="3324137"/>
                    </a:cubicBezTo>
                    <a:cubicBezTo>
                      <a:pt x="897285" y="3282737"/>
                      <a:pt x="878412" y="3262038"/>
                      <a:pt x="876991" y="3259805"/>
                    </a:cubicBezTo>
                    <a:cubicBezTo>
                      <a:pt x="850406" y="3215564"/>
                      <a:pt x="855886" y="3186951"/>
                      <a:pt x="826865" y="3169700"/>
                    </a:cubicBezTo>
                    <a:cubicBezTo>
                      <a:pt x="816475" y="3162233"/>
                      <a:pt x="803325" y="3159797"/>
                      <a:pt x="790945" y="3163004"/>
                    </a:cubicBezTo>
                    <a:cubicBezTo>
                      <a:pt x="770449" y="3171933"/>
                      <a:pt x="768014" y="3215971"/>
                      <a:pt x="765781" y="3250471"/>
                    </a:cubicBezTo>
                    <a:cubicBezTo>
                      <a:pt x="764158" y="3273606"/>
                      <a:pt x="765984" y="3279897"/>
                      <a:pt x="759896" y="3286593"/>
                    </a:cubicBezTo>
                    <a:cubicBezTo>
                      <a:pt x="748531" y="3299581"/>
                      <a:pt x="728643" y="3293290"/>
                      <a:pt x="685417" y="3291261"/>
                    </a:cubicBezTo>
                    <a:cubicBezTo>
                      <a:pt x="624739" y="3288826"/>
                      <a:pt x="625550" y="3299175"/>
                      <a:pt x="599980" y="3291261"/>
                    </a:cubicBezTo>
                    <a:cubicBezTo>
                      <a:pt x="568870" y="3280445"/>
                      <a:pt x="543138" y="3258060"/>
                      <a:pt x="528140" y="3228756"/>
                    </a:cubicBezTo>
                    <a:cubicBezTo>
                      <a:pt x="519231" y="3211304"/>
                      <a:pt x="515822" y="3191557"/>
                      <a:pt x="518399" y="3172137"/>
                    </a:cubicBezTo>
                    <a:cubicBezTo>
                      <a:pt x="519312" y="3159391"/>
                      <a:pt x="524203" y="3147235"/>
                      <a:pt x="532402" y="3137433"/>
                    </a:cubicBezTo>
                    <a:cubicBezTo>
                      <a:pt x="546202" y="3123228"/>
                      <a:pt x="570756" y="3117546"/>
                      <a:pt x="600792" y="3110443"/>
                    </a:cubicBezTo>
                    <a:cubicBezTo>
                      <a:pt x="609620" y="3109286"/>
                      <a:pt x="617514" y="3104415"/>
                      <a:pt x="622507" y="3097049"/>
                    </a:cubicBezTo>
                    <a:cubicBezTo>
                      <a:pt x="623826" y="3094491"/>
                      <a:pt x="624393" y="3091589"/>
                      <a:pt x="624130" y="3088728"/>
                    </a:cubicBezTo>
                    <a:cubicBezTo>
                      <a:pt x="623318" y="3076349"/>
                      <a:pt x="603228" y="3069651"/>
                      <a:pt x="597341" y="3067420"/>
                    </a:cubicBezTo>
                    <a:cubicBezTo>
                      <a:pt x="585622" y="3063960"/>
                      <a:pt x="573487" y="3062584"/>
                      <a:pt x="561470" y="3063269"/>
                    </a:cubicBezTo>
                    <a:close/>
                    <a:moveTo>
                      <a:pt x="2001097" y="809999"/>
                    </a:moveTo>
                    <a:lnTo>
                      <a:pt x="1905651" y="905445"/>
                    </a:lnTo>
                    <a:lnTo>
                      <a:pt x="2013480" y="900000"/>
                    </a:lnTo>
                    <a:lnTo>
                      <a:pt x="2095226" y="904128"/>
                    </a:lnTo>
                    <a:close/>
                    <a:moveTo>
                      <a:pt x="2013480" y="384065"/>
                    </a:moveTo>
                    <a:lnTo>
                      <a:pt x="1318566" y="1078979"/>
                    </a:lnTo>
                    <a:lnTo>
                      <a:pt x="1327091" y="1073800"/>
                    </a:lnTo>
                    <a:cubicBezTo>
                      <a:pt x="1408706" y="1029464"/>
                      <a:pt x="1495087" y="992789"/>
                      <a:pt x="1585268" y="964740"/>
                    </a:cubicBezTo>
                    <a:lnTo>
                      <a:pt x="1622337" y="955208"/>
                    </a:lnTo>
                    <a:lnTo>
                      <a:pt x="2013480" y="564065"/>
                    </a:lnTo>
                    <a:lnTo>
                      <a:pt x="2404623" y="955208"/>
                    </a:lnTo>
                    <a:lnTo>
                      <a:pt x="2441692" y="964740"/>
                    </a:lnTo>
                    <a:cubicBezTo>
                      <a:pt x="2531873" y="992789"/>
                      <a:pt x="2618254" y="1029464"/>
                      <a:pt x="2699870" y="1073800"/>
                    </a:cubicBezTo>
                    <a:lnTo>
                      <a:pt x="2708394" y="1078979"/>
                    </a:lnTo>
                    <a:close/>
                    <a:moveTo>
                      <a:pt x="2013480" y="0"/>
                    </a:moveTo>
                    <a:lnTo>
                      <a:pt x="2876018" y="931987"/>
                    </a:lnTo>
                    <a:cubicBezTo>
                      <a:pt x="3286378" y="1211784"/>
                      <a:pt x="3556179" y="1685614"/>
                      <a:pt x="3556179" y="2223042"/>
                    </a:cubicBezTo>
                    <a:cubicBezTo>
                      <a:pt x="3556179" y="2424578"/>
                      <a:pt x="3518238" y="2617170"/>
                      <a:pt x="3449172" y="2793940"/>
                    </a:cubicBezTo>
                    <a:lnTo>
                      <a:pt x="3406895" y="2889110"/>
                    </a:lnTo>
                    <a:lnTo>
                      <a:pt x="3520608" y="2889110"/>
                    </a:lnTo>
                    <a:lnTo>
                      <a:pt x="3597819" y="2825405"/>
                    </a:lnTo>
                    <a:cubicBezTo>
                      <a:pt x="3712732" y="2747771"/>
                      <a:pt x="3851261" y="2702440"/>
                      <a:pt x="4000378" y="2702440"/>
                    </a:cubicBezTo>
                    <a:lnTo>
                      <a:pt x="4026958" y="2703782"/>
                    </a:lnTo>
                    <a:lnTo>
                      <a:pt x="4007578" y="2744012"/>
                    </a:lnTo>
                    <a:cubicBezTo>
                      <a:pt x="3736020" y="3243906"/>
                      <a:pt x="3320760" y="3654409"/>
                      <a:pt x="2817241" y="3920079"/>
                    </a:cubicBezTo>
                    <a:lnTo>
                      <a:pt x="2717533" y="3967368"/>
                    </a:lnTo>
                    <a:lnTo>
                      <a:pt x="2689281" y="3830848"/>
                    </a:lnTo>
                    <a:cubicBezTo>
                      <a:pt x="2679034" y="3794508"/>
                      <a:pt x="2667499" y="3759184"/>
                      <a:pt x="2654761" y="3725006"/>
                    </a:cubicBezTo>
                    <a:lnTo>
                      <a:pt x="2623940" y="3651916"/>
                    </a:lnTo>
                    <a:lnTo>
                      <a:pt x="2587893" y="3668494"/>
                    </a:lnTo>
                    <a:lnTo>
                      <a:pt x="2519559" y="3690747"/>
                    </a:lnTo>
                    <a:lnTo>
                      <a:pt x="2167261" y="3984328"/>
                    </a:lnTo>
                    <a:lnTo>
                      <a:pt x="2283480" y="4216766"/>
                    </a:lnTo>
                    <a:lnTo>
                      <a:pt x="2013480" y="4576766"/>
                    </a:lnTo>
                    <a:lnTo>
                      <a:pt x="1743480" y="4216766"/>
                    </a:lnTo>
                    <a:lnTo>
                      <a:pt x="1859699" y="3984328"/>
                    </a:lnTo>
                    <a:lnTo>
                      <a:pt x="1507402" y="3690747"/>
                    </a:lnTo>
                    <a:lnTo>
                      <a:pt x="1439067" y="3668494"/>
                    </a:lnTo>
                    <a:lnTo>
                      <a:pt x="1403019" y="3651916"/>
                    </a:lnTo>
                    <a:lnTo>
                      <a:pt x="1372198" y="3725006"/>
                    </a:lnTo>
                    <a:cubicBezTo>
                      <a:pt x="1359460" y="3759184"/>
                      <a:pt x="1347924" y="3794508"/>
                      <a:pt x="1337677" y="3830848"/>
                    </a:cubicBezTo>
                    <a:lnTo>
                      <a:pt x="1309425" y="3967368"/>
                    </a:lnTo>
                    <a:lnTo>
                      <a:pt x="1209717" y="3920079"/>
                    </a:lnTo>
                    <a:cubicBezTo>
                      <a:pt x="706198" y="3654409"/>
                      <a:pt x="290938" y="3243906"/>
                      <a:pt x="19380" y="2744012"/>
                    </a:cubicBezTo>
                    <a:lnTo>
                      <a:pt x="0" y="2703782"/>
                    </a:lnTo>
                    <a:lnTo>
                      <a:pt x="26580" y="2702440"/>
                    </a:lnTo>
                    <a:cubicBezTo>
                      <a:pt x="175697" y="2702440"/>
                      <a:pt x="314226" y="2747771"/>
                      <a:pt x="429139" y="2825405"/>
                    </a:cubicBezTo>
                    <a:lnTo>
                      <a:pt x="506350" y="2889110"/>
                    </a:lnTo>
                    <a:lnTo>
                      <a:pt x="620065" y="2889110"/>
                    </a:lnTo>
                    <a:lnTo>
                      <a:pt x="577788" y="2793940"/>
                    </a:lnTo>
                    <a:cubicBezTo>
                      <a:pt x="508722" y="2617170"/>
                      <a:pt x="470781" y="2424578"/>
                      <a:pt x="470781" y="2223042"/>
                    </a:cubicBezTo>
                    <a:cubicBezTo>
                      <a:pt x="470781" y="1685614"/>
                      <a:pt x="740582" y="1211784"/>
                      <a:pt x="1150942" y="931987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E988166E-6F1D-6191-9E42-C0EA245EB9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4410" y="1473759"/>
                <a:ext cx="2880001" cy="2879997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23E0987-6B9E-BA46-2B01-218CCA8E63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2000" y="333000"/>
              <a:ext cx="395999" cy="396000"/>
            </a:xfrm>
            <a:prstGeom prst="ellipse">
              <a:avLst/>
            </a:prstGeom>
            <a:solidFill>
              <a:srgbClr val="33CCB3"/>
            </a:solidFill>
            <a:ln>
              <a:solidFill>
                <a:srgbClr val="33CCB3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4DA4D988-6110-C052-5DC4-92771E60F5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2000" y="333000"/>
              <a:ext cx="395999" cy="39600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171" name="任意多边形: 形状 170">
              <a:extLst>
                <a:ext uri="{FF2B5EF4-FFF2-40B4-BE49-F238E27FC236}">
                  <a16:creationId xmlns:a16="http://schemas.microsoft.com/office/drawing/2014/main" id="{A77C4E23-3F5D-549C-CEAC-70CB82D95C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0608" y="373065"/>
              <a:ext cx="318770" cy="315871"/>
            </a:xfrm>
            <a:custGeom>
              <a:avLst/>
              <a:gdLst>
                <a:gd name="connsiteX0" fmla="*/ 1223966 w 2444964"/>
                <a:gd name="connsiteY0" fmla="*/ 1954648 h 2422729"/>
                <a:gd name="connsiteX1" fmla="*/ 1212724 w 2444964"/>
                <a:gd name="connsiteY1" fmla="*/ 1960641 h 2422729"/>
                <a:gd name="connsiteX2" fmla="*/ 1116324 w 2444964"/>
                <a:gd name="connsiteY2" fmla="*/ 2025914 h 2422729"/>
                <a:gd name="connsiteX3" fmla="*/ 1223363 w 2444964"/>
                <a:gd name="connsiteY3" fmla="*/ 2199736 h 2422729"/>
                <a:gd name="connsiteX4" fmla="*/ 1329612 w 2444964"/>
                <a:gd name="connsiteY4" fmla="*/ 2025842 h 2422729"/>
                <a:gd name="connsiteX5" fmla="*/ 1234290 w 2444964"/>
                <a:gd name="connsiteY5" fmla="*/ 1961863 h 2422729"/>
                <a:gd name="connsiteX6" fmla="*/ 1223966 w 2444964"/>
                <a:gd name="connsiteY6" fmla="*/ 1954648 h 2422729"/>
                <a:gd name="connsiteX7" fmla="*/ 1223651 w 2444964"/>
                <a:gd name="connsiteY7" fmla="*/ 1754326 h 2422729"/>
                <a:gd name="connsiteX8" fmla="*/ 1035020 w 2444964"/>
                <a:gd name="connsiteY8" fmla="*/ 1918731 h 2422729"/>
                <a:gd name="connsiteX9" fmla="*/ 1034876 w 2444964"/>
                <a:gd name="connsiteY9" fmla="*/ 1918731 h 2422729"/>
                <a:gd name="connsiteX10" fmla="*/ 1212868 w 2444964"/>
                <a:gd name="connsiteY10" fmla="*/ 1879624 h 2422729"/>
                <a:gd name="connsiteX11" fmla="*/ 1232637 w 2444964"/>
                <a:gd name="connsiteY11" fmla="*/ 1879624 h 2422729"/>
                <a:gd name="connsiteX12" fmla="*/ 1411707 w 2444964"/>
                <a:gd name="connsiteY12" fmla="*/ 1918659 h 2422729"/>
                <a:gd name="connsiteX13" fmla="*/ 1296688 w 2444964"/>
                <a:gd name="connsiteY13" fmla="*/ 1860574 h 2422729"/>
                <a:gd name="connsiteX14" fmla="*/ 1223651 w 2444964"/>
                <a:gd name="connsiteY14" fmla="*/ 1754326 h 2422729"/>
                <a:gd name="connsiteX15" fmla="*/ 35146 w 2444964"/>
                <a:gd name="connsiteY15" fmla="*/ 853009 h 2422729"/>
                <a:gd name="connsiteX16" fmla="*/ 147937 w 2444964"/>
                <a:gd name="connsiteY16" fmla="*/ 1002103 h 2422729"/>
                <a:gd name="connsiteX17" fmla="*/ 384660 w 2444964"/>
                <a:gd name="connsiteY17" fmla="*/ 1208849 h 2422729"/>
                <a:gd name="connsiteX18" fmla="*/ 569337 w 2444964"/>
                <a:gd name="connsiteY18" fmla="*/ 1260176 h 2422729"/>
                <a:gd name="connsiteX19" fmla="*/ 700171 w 2444964"/>
                <a:gd name="connsiteY19" fmla="*/ 1265065 h 2422729"/>
                <a:gd name="connsiteX20" fmla="*/ 984987 w 2444964"/>
                <a:gd name="connsiteY20" fmla="*/ 1350179 h 2422729"/>
                <a:gd name="connsiteX21" fmla="*/ 1060252 w 2444964"/>
                <a:gd name="connsiteY21" fmla="*/ 1690347 h 2422729"/>
                <a:gd name="connsiteX22" fmla="*/ 855087 w 2444964"/>
                <a:gd name="connsiteY22" fmla="*/ 1737217 h 2422729"/>
                <a:gd name="connsiteX23" fmla="*/ 814184 w 2444964"/>
                <a:gd name="connsiteY23" fmla="*/ 1671872 h 2422729"/>
                <a:gd name="connsiteX24" fmla="*/ 835390 w 2444964"/>
                <a:gd name="connsiteY24" fmla="*/ 1646137 h 2422729"/>
                <a:gd name="connsiteX25" fmla="*/ 952925 w 2444964"/>
                <a:gd name="connsiteY25" fmla="*/ 1620185 h 2422729"/>
                <a:gd name="connsiteX26" fmla="*/ 1018055 w 2444964"/>
                <a:gd name="connsiteY26" fmla="*/ 1490142 h 2422729"/>
                <a:gd name="connsiteX27" fmla="*/ 942070 w 2444964"/>
                <a:gd name="connsiteY27" fmla="*/ 1393095 h 2422729"/>
                <a:gd name="connsiteX28" fmla="*/ 783200 w 2444964"/>
                <a:gd name="connsiteY28" fmla="*/ 1406466 h 2422729"/>
                <a:gd name="connsiteX29" fmla="*/ 463663 w 2444964"/>
                <a:gd name="connsiteY29" fmla="*/ 1517747 h 2422729"/>
                <a:gd name="connsiteX30" fmla="*/ 146499 w 2444964"/>
                <a:gd name="connsiteY30" fmla="*/ 1417608 h 2422729"/>
                <a:gd name="connsiteX31" fmla="*/ 928 w 2444964"/>
                <a:gd name="connsiteY31" fmla="*/ 1106554 h 2422729"/>
                <a:gd name="connsiteX32" fmla="*/ 29683 w 2444964"/>
                <a:gd name="connsiteY32" fmla="*/ 858976 h 2422729"/>
                <a:gd name="connsiteX33" fmla="*/ 35146 w 2444964"/>
                <a:gd name="connsiteY33" fmla="*/ 853009 h 2422729"/>
                <a:gd name="connsiteX34" fmla="*/ 2410933 w 2444964"/>
                <a:gd name="connsiteY34" fmla="*/ 848552 h 2422729"/>
                <a:gd name="connsiteX35" fmla="*/ 2438322 w 2444964"/>
                <a:gd name="connsiteY35" fmla="*/ 960983 h 2422729"/>
                <a:gd name="connsiteX36" fmla="*/ 2443570 w 2444964"/>
                <a:gd name="connsiteY36" fmla="*/ 1115899 h 2422729"/>
                <a:gd name="connsiteX37" fmla="*/ 2341131 w 2444964"/>
                <a:gd name="connsiteY37" fmla="*/ 1376201 h 2422729"/>
                <a:gd name="connsiteX38" fmla="*/ 2101820 w 2444964"/>
                <a:gd name="connsiteY38" fmla="*/ 1516381 h 2422729"/>
                <a:gd name="connsiteX39" fmla="*/ 1913189 w 2444964"/>
                <a:gd name="connsiteY39" fmla="*/ 1504735 h 2422729"/>
                <a:gd name="connsiteX40" fmla="*/ 1653749 w 2444964"/>
                <a:gd name="connsiteY40" fmla="*/ 1402728 h 2422729"/>
                <a:gd name="connsiteX41" fmla="*/ 1472954 w 2444964"/>
                <a:gd name="connsiteY41" fmla="*/ 1410779 h 2422729"/>
                <a:gd name="connsiteX42" fmla="*/ 1428384 w 2444964"/>
                <a:gd name="connsiteY42" fmla="*/ 1542548 h 2422729"/>
                <a:gd name="connsiteX43" fmla="*/ 1515799 w 2444964"/>
                <a:gd name="connsiteY43" fmla="*/ 1630249 h 2422729"/>
                <a:gd name="connsiteX44" fmla="*/ 1609251 w 2444964"/>
                <a:gd name="connsiteY44" fmla="*/ 1646208 h 2422729"/>
                <a:gd name="connsiteX45" fmla="*/ 1630817 w 2444964"/>
                <a:gd name="connsiteY45" fmla="*/ 1675969 h 2422729"/>
                <a:gd name="connsiteX46" fmla="*/ 1521909 w 2444964"/>
                <a:gd name="connsiteY46" fmla="*/ 1758927 h 2422729"/>
                <a:gd name="connsiteX47" fmla="*/ 1358438 w 2444964"/>
                <a:gd name="connsiteY47" fmla="*/ 1622342 h 2422729"/>
                <a:gd name="connsiteX48" fmla="*/ 1420405 w 2444964"/>
                <a:gd name="connsiteY48" fmla="*/ 1383750 h 2422729"/>
                <a:gd name="connsiteX49" fmla="*/ 1605226 w 2444964"/>
                <a:gd name="connsiteY49" fmla="*/ 1286415 h 2422729"/>
                <a:gd name="connsiteX50" fmla="*/ 1832100 w 2444964"/>
                <a:gd name="connsiteY50" fmla="*/ 1263771 h 2422729"/>
                <a:gd name="connsiteX51" fmla="*/ 2114687 w 2444964"/>
                <a:gd name="connsiteY51" fmla="*/ 1179016 h 2422729"/>
                <a:gd name="connsiteX52" fmla="*/ 2270035 w 2444964"/>
                <a:gd name="connsiteY52" fmla="*/ 1034164 h 2422729"/>
                <a:gd name="connsiteX53" fmla="*/ 2410933 w 2444964"/>
                <a:gd name="connsiteY53" fmla="*/ 848552 h 2422729"/>
                <a:gd name="connsiteX54" fmla="*/ 290488 w 2444964"/>
                <a:gd name="connsiteY54" fmla="*/ 349873 h 2422729"/>
                <a:gd name="connsiteX55" fmla="*/ 363310 w 2444964"/>
                <a:gd name="connsiteY55" fmla="*/ 643243 h 2422729"/>
                <a:gd name="connsiteX56" fmla="*/ 478904 w 2444964"/>
                <a:gd name="connsiteY56" fmla="*/ 847546 h 2422729"/>
                <a:gd name="connsiteX57" fmla="*/ 683494 w 2444964"/>
                <a:gd name="connsiteY57" fmla="*/ 1030354 h 2422729"/>
                <a:gd name="connsiteX58" fmla="*/ 954435 w 2444964"/>
                <a:gd name="connsiteY58" fmla="*/ 1174127 h 2422729"/>
                <a:gd name="connsiteX59" fmla="*/ 1129911 w 2444964"/>
                <a:gd name="connsiteY59" fmla="*/ 1299354 h 2422729"/>
                <a:gd name="connsiteX60" fmla="*/ 1221135 w 2444964"/>
                <a:gd name="connsiteY60" fmla="*/ 1442337 h 2422729"/>
                <a:gd name="connsiteX61" fmla="*/ 1255569 w 2444964"/>
                <a:gd name="connsiteY61" fmla="*/ 1375482 h 2422729"/>
                <a:gd name="connsiteX62" fmla="*/ 1481149 w 2444964"/>
                <a:gd name="connsiteY62" fmla="*/ 1179878 h 2422729"/>
                <a:gd name="connsiteX63" fmla="*/ 1790263 w 2444964"/>
                <a:gd name="connsiteY63" fmla="*/ 1013029 h 2422729"/>
                <a:gd name="connsiteX64" fmla="*/ 1942303 w 2444964"/>
                <a:gd name="connsiteY64" fmla="*/ 877235 h 2422729"/>
                <a:gd name="connsiteX65" fmla="*/ 2111597 w 2444964"/>
                <a:gd name="connsiteY65" fmla="*/ 562802 h 2422729"/>
                <a:gd name="connsiteX66" fmla="*/ 2159042 w 2444964"/>
                <a:gd name="connsiteY66" fmla="*/ 357278 h 2422729"/>
                <a:gd name="connsiteX67" fmla="*/ 2206847 w 2444964"/>
                <a:gd name="connsiteY67" fmla="*/ 455331 h 2422729"/>
                <a:gd name="connsiteX68" fmla="*/ 2269748 w 2444964"/>
                <a:gd name="connsiteY68" fmla="*/ 677605 h 2422729"/>
                <a:gd name="connsiteX69" fmla="*/ 2218780 w 2444964"/>
                <a:gd name="connsiteY69" fmla="*/ 955088 h 2422729"/>
                <a:gd name="connsiteX70" fmla="*/ 1869841 w 2444964"/>
                <a:gd name="connsiteY70" fmla="*/ 1184623 h 2422729"/>
                <a:gd name="connsiteX71" fmla="*/ 1636497 w 2444964"/>
                <a:gd name="connsiteY71" fmla="*/ 1227755 h 2422729"/>
                <a:gd name="connsiteX72" fmla="*/ 1353550 w 2444964"/>
                <a:gd name="connsiteY72" fmla="*/ 1380227 h 2422729"/>
                <a:gd name="connsiteX73" fmla="*/ 1266927 w 2444964"/>
                <a:gd name="connsiteY73" fmla="*/ 1637869 h 2422729"/>
                <a:gd name="connsiteX74" fmla="*/ 1385252 w 2444964"/>
                <a:gd name="connsiteY74" fmla="*/ 1790629 h 2422729"/>
                <a:gd name="connsiteX75" fmla="*/ 1423281 w 2444964"/>
                <a:gd name="connsiteY75" fmla="*/ 1809391 h 2422729"/>
                <a:gd name="connsiteX76" fmla="*/ 1555193 w 2444964"/>
                <a:gd name="connsiteY76" fmla="*/ 1803856 h 2422729"/>
                <a:gd name="connsiteX77" fmla="*/ 1657200 w 2444964"/>
                <a:gd name="connsiteY77" fmla="*/ 1800765 h 2422729"/>
                <a:gd name="connsiteX78" fmla="*/ 1658422 w 2444964"/>
                <a:gd name="connsiteY78" fmla="*/ 1822331 h 2422729"/>
                <a:gd name="connsiteX79" fmla="*/ 1401499 w 2444964"/>
                <a:gd name="connsiteY79" fmla="*/ 2107362 h 2422729"/>
                <a:gd name="connsiteX80" fmla="*/ 1252549 w 2444964"/>
                <a:gd name="connsiteY80" fmla="*/ 2362272 h 2422729"/>
                <a:gd name="connsiteX81" fmla="*/ 1223795 w 2444964"/>
                <a:gd name="connsiteY81" fmla="*/ 2422729 h 2422729"/>
                <a:gd name="connsiteX82" fmla="*/ 1196262 w 2444964"/>
                <a:gd name="connsiteY82" fmla="*/ 2369030 h 2422729"/>
                <a:gd name="connsiteX83" fmla="*/ 964571 w 2444964"/>
                <a:gd name="connsiteY83" fmla="*/ 2000682 h 2422729"/>
                <a:gd name="connsiteX84" fmla="*/ 786867 w 2444964"/>
                <a:gd name="connsiteY84" fmla="*/ 1821324 h 2422729"/>
                <a:gd name="connsiteX85" fmla="*/ 794415 w 2444964"/>
                <a:gd name="connsiteY85" fmla="*/ 1798536 h 2422729"/>
                <a:gd name="connsiteX86" fmla="*/ 918923 w 2444964"/>
                <a:gd name="connsiteY86" fmla="*/ 1820102 h 2422729"/>
                <a:gd name="connsiteX87" fmla="*/ 972047 w 2444964"/>
                <a:gd name="connsiteY87" fmla="*/ 1829951 h 2422729"/>
                <a:gd name="connsiteX88" fmla="*/ 1122506 w 2444964"/>
                <a:gd name="connsiteY88" fmla="*/ 1744118 h 2422729"/>
                <a:gd name="connsiteX89" fmla="*/ 1180016 w 2444964"/>
                <a:gd name="connsiteY89" fmla="*/ 1622701 h 2422729"/>
                <a:gd name="connsiteX90" fmla="*/ 1125957 w 2444964"/>
                <a:gd name="connsiteY90" fmla="*/ 1421849 h 2422729"/>
                <a:gd name="connsiteX91" fmla="*/ 957023 w 2444964"/>
                <a:gd name="connsiteY91" fmla="*/ 1285696 h 2422729"/>
                <a:gd name="connsiteX92" fmla="*/ 735468 w 2444964"/>
                <a:gd name="connsiteY92" fmla="*/ 1209927 h 2422729"/>
                <a:gd name="connsiteX93" fmla="*/ 599602 w 2444964"/>
                <a:gd name="connsiteY93" fmla="*/ 1190086 h 2422729"/>
                <a:gd name="connsiteX94" fmla="*/ 328517 w 2444964"/>
                <a:gd name="connsiteY94" fmla="*/ 1073989 h 2422729"/>
                <a:gd name="connsiteX95" fmla="*/ 188625 w 2444964"/>
                <a:gd name="connsiteY95" fmla="*/ 862930 h 2422729"/>
                <a:gd name="connsiteX96" fmla="*/ 178848 w 2444964"/>
                <a:gd name="connsiteY96" fmla="*/ 662581 h 2422729"/>
                <a:gd name="connsiteX97" fmla="*/ 290488 w 2444964"/>
                <a:gd name="connsiteY97" fmla="*/ 349873 h 2422729"/>
                <a:gd name="connsiteX98" fmla="*/ 819072 w 2444964"/>
                <a:gd name="connsiteY98" fmla="*/ 6254 h 2422729"/>
                <a:gd name="connsiteX99" fmla="*/ 822810 w 2444964"/>
                <a:gd name="connsiteY99" fmla="*/ 10064 h 2422729"/>
                <a:gd name="connsiteX100" fmla="*/ 742009 w 2444964"/>
                <a:gd name="connsiteY100" fmla="*/ 232123 h 2422729"/>
                <a:gd name="connsiteX101" fmla="*/ 727632 w 2444964"/>
                <a:gd name="connsiteY101" fmla="*/ 350233 h 2422729"/>
                <a:gd name="connsiteX102" fmla="*/ 773208 w 2444964"/>
                <a:gd name="connsiteY102" fmla="*/ 666535 h 2422729"/>
                <a:gd name="connsiteX103" fmla="*/ 928556 w 2444964"/>
                <a:gd name="connsiteY103" fmla="*/ 941214 h 2422729"/>
                <a:gd name="connsiteX104" fmla="*/ 1084047 w 2444964"/>
                <a:gd name="connsiteY104" fmla="*/ 1108135 h 2422729"/>
                <a:gd name="connsiteX105" fmla="*/ 1108201 w 2444964"/>
                <a:gd name="connsiteY105" fmla="*/ 1133224 h 2422729"/>
                <a:gd name="connsiteX106" fmla="*/ 1104175 w 2444964"/>
                <a:gd name="connsiteY106" fmla="*/ 1136099 h 2422729"/>
                <a:gd name="connsiteX107" fmla="*/ 944586 w 2444964"/>
                <a:gd name="connsiteY107" fmla="*/ 1092033 h 2422729"/>
                <a:gd name="connsiteX108" fmla="*/ 565959 w 2444964"/>
                <a:gd name="connsiteY108" fmla="*/ 862642 h 2422729"/>
                <a:gd name="connsiteX109" fmla="*/ 431602 w 2444964"/>
                <a:gd name="connsiteY109" fmla="*/ 539151 h 2422729"/>
                <a:gd name="connsiteX110" fmla="*/ 533969 w 2444964"/>
                <a:gd name="connsiteY110" fmla="*/ 201283 h 2422729"/>
                <a:gd name="connsiteX111" fmla="*/ 700243 w 2444964"/>
                <a:gd name="connsiteY111" fmla="*/ 55928 h 2422729"/>
                <a:gd name="connsiteX112" fmla="*/ 819072 w 2444964"/>
                <a:gd name="connsiteY112" fmla="*/ 6254 h 2422729"/>
                <a:gd name="connsiteX113" fmla="*/ 1615793 w 2444964"/>
                <a:gd name="connsiteY113" fmla="*/ 0 h 2422729"/>
                <a:gd name="connsiteX114" fmla="*/ 1820455 w 2444964"/>
                <a:gd name="connsiteY114" fmla="*/ 105962 h 2422729"/>
                <a:gd name="connsiteX115" fmla="*/ 2006929 w 2444964"/>
                <a:gd name="connsiteY115" fmla="*/ 431034 h 2422729"/>
                <a:gd name="connsiteX116" fmla="*/ 1897446 w 2444964"/>
                <a:gd name="connsiteY116" fmla="*/ 841723 h 2422729"/>
                <a:gd name="connsiteX117" fmla="*/ 1577118 w 2444964"/>
                <a:gd name="connsiteY117" fmla="*/ 1061265 h 2422729"/>
                <a:gd name="connsiteX118" fmla="*/ 1362464 w 2444964"/>
                <a:gd name="connsiteY118" fmla="*/ 1133152 h 2422729"/>
                <a:gd name="connsiteX119" fmla="*/ 1341617 w 2444964"/>
                <a:gd name="connsiteY119" fmla="*/ 1136315 h 2422729"/>
                <a:gd name="connsiteX120" fmla="*/ 1337879 w 2444964"/>
                <a:gd name="connsiteY120" fmla="*/ 1132433 h 2422729"/>
                <a:gd name="connsiteX121" fmla="*/ 1386834 w 2444964"/>
                <a:gd name="connsiteY121" fmla="*/ 1087576 h 2422729"/>
                <a:gd name="connsiteX122" fmla="*/ 1594155 w 2444964"/>
                <a:gd name="connsiteY122" fmla="*/ 829430 h 2422729"/>
                <a:gd name="connsiteX123" fmla="*/ 1705508 w 2444964"/>
                <a:gd name="connsiteY123" fmla="*/ 548640 h 2422729"/>
                <a:gd name="connsiteX124" fmla="*/ 1637359 w 2444964"/>
                <a:gd name="connsiteY124" fmla="*/ 39898 h 2422729"/>
                <a:gd name="connsiteX125" fmla="*/ 1615793 w 2444964"/>
                <a:gd name="connsiteY125" fmla="*/ 0 h 2422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444964" h="2422729">
                  <a:moveTo>
                    <a:pt x="1223966" y="1954648"/>
                  </a:moveTo>
                  <a:cubicBezTo>
                    <a:pt x="1220524" y="1954135"/>
                    <a:pt x="1216930" y="1955825"/>
                    <a:pt x="1212724" y="1960641"/>
                  </a:cubicBezTo>
                  <a:cubicBezTo>
                    <a:pt x="1186557" y="1990402"/>
                    <a:pt x="1151764" y="2007870"/>
                    <a:pt x="1116324" y="2025914"/>
                  </a:cubicBezTo>
                  <a:cubicBezTo>
                    <a:pt x="1161972" y="2076235"/>
                    <a:pt x="1190367" y="2136764"/>
                    <a:pt x="1223363" y="2199736"/>
                  </a:cubicBezTo>
                  <a:cubicBezTo>
                    <a:pt x="1254347" y="2135326"/>
                    <a:pt x="1284395" y="2076091"/>
                    <a:pt x="1329612" y="2025842"/>
                  </a:cubicBezTo>
                  <a:cubicBezTo>
                    <a:pt x="1294244" y="2007870"/>
                    <a:pt x="1260241" y="1990762"/>
                    <a:pt x="1234290" y="1961863"/>
                  </a:cubicBezTo>
                  <a:cubicBezTo>
                    <a:pt x="1230696" y="1957874"/>
                    <a:pt x="1227407" y="1955160"/>
                    <a:pt x="1223966" y="1954648"/>
                  </a:cubicBezTo>
                  <a:close/>
                  <a:moveTo>
                    <a:pt x="1223651" y="1754326"/>
                  </a:moveTo>
                  <a:cubicBezTo>
                    <a:pt x="1183466" y="1839512"/>
                    <a:pt x="1124447" y="1895152"/>
                    <a:pt x="1035020" y="1918731"/>
                  </a:cubicBezTo>
                  <a:lnTo>
                    <a:pt x="1034876" y="1918731"/>
                  </a:lnTo>
                  <a:cubicBezTo>
                    <a:pt x="1102953" y="1936056"/>
                    <a:pt x="1163050" y="1930305"/>
                    <a:pt x="1212868" y="1879624"/>
                  </a:cubicBezTo>
                  <a:cubicBezTo>
                    <a:pt x="1220057" y="1872076"/>
                    <a:pt x="1225448" y="1872004"/>
                    <a:pt x="1232637" y="1879624"/>
                  </a:cubicBezTo>
                  <a:cubicBezTo>
                    <a:pt x="1282023" y="1932605"/>
                    <a:pt x="1343055" y="1934115"/>
                    <a:pt x="1411707" y="1918659"/>
                  </a:cubicBezTo>
                  <a:cubicBezTo>
                    <a:pt x="1368913" y="1909781"/>
                    <a:pt x="1329231" y="1889746"/>
                    <a:pt x="1296688" y="1860574"/>
                  </a:cubicBezTo>
                  <a:cubicBezTo>
                    <a:pt x="1264073" y="1831619"/>
                    <a:pt x="1239006" y="1795150"/>
                    <a:pt x="1223651" y="1754326"/>
                  </a:cubicBezTo>
                  <a:close/>
                  <a:moveTo>
                    <a:pt x="35146" y="853009"/>
                  </a:moveTo>
                  <a:cubicBezTo>
                    <a:pt x="72671" y="902971"/>
                    <a:pt x="107680" y="954729"/>
                    <a:pt x="147937" y="1002103"/>
                  </a:cubicBezTo>
                  <a:cubicBezTo>
                    <a:pt x="216301" y="1082544"/>
                    <a:pt x="285384" y="1163417"/>
                    <a:pt x="384660" y="1208849"/>
                  </a:cubicBezTo>
                  <a:cubicBezTo>
                    <a:pt x="443391" y="1235807"/>
                    <a:pt x="505502" y="1250256"/>
                    <a:pt x="569337" y="1260176"/>
                  </a:cubicBezTo>
                  <a:cubicBezTo>
                    <a:pt x="613116" y="1267365"/>
                    <a:pt x="656680" y="1261973"/>
                    <a:pt x="700171" y="1265065"/>
                  </a:cubicBezTo>
                  <a:cubicBezTo>
                    <a:pt x="801316" y="1272253"/>
                    <a:pt x="898219" y="1292382"/>
                    <a:pt x="984987" y="1350179"/>
                  </a:cubicBezTo>
                  <a:cubicBezTo>
                    <a:pt x="1101874" y="1428104"/>
                    <a:pt x="1124950" y="1581223"/>
                    <a:pt x="1060252" y="1690347"/>
                  </a:cubicBezTo>
                  <a:cubicBezTo>
                    <a:pt x="1013382" y="1769422"/>
                    <a:pt x="920073" y="1777546"/>
                    <a:pt x="855087" y="1737217"/>
                  </a:cubicBezTo>
                  <a:cubicBezTo>
                    <a:pt x="832551" y="1722466"/>
                    <a:pt x="817605" y="1698585"/>
                    <a:pt x="814184" y="1671872"/>
                  </a:cubicBezTo>
                  <a:cubicBezTo>
                    <a:pt x="811380" y="1655625"/>
                    <a:pt x="813680" y="1645849"/>
                    <a:pt x="835390" y="1646137"/>
                  </a:cubicBezTo>
                  <a:cubicBezTo>
                    <a:pt x="876085" y="1647035"/>
                    <a:pt x="916392" y="1638136"/>
                    <a:pt x="952925" y="1620185"/>
                  </a:cubicBezTo>
                  <a:cubicBezTo>
                    <a:pt x="1007631" y="1593084"/>
                    <a:pt x="1025746" y="1547652"/>
                    <a:pt x="1018055" y="1490142"/>
                  </a:cubicBezTo>
                  <a:cubicBezTo>
                    <a:pt x="1011728" y="1443559"/>
                    <a:pt x="984627" y="1412864"/>
                    <a:pt x="942070" y="1393095"/>
                  </a:cubicBezTo>
                  <a:cubicBezTo>
                    <a:pt x="885927" y="1367072"/>
                    <a:pt x="834240" y="1380155"/>
                    <a:pt x="783200" y="1406466"/>
                  </a:cubicBezTo>
                  <a:cubicBezTo>
                    <a:pt x="681912" y="1458512"/>
                    <a:pt x="577101" y="1500494"/>
                    <a:pt x="463663" y="1517747"/>
                  </a:cubicBezTo>
                  <a:cubicBezTo>
                    <a:pt x="341456" y="1536365"/>
                    <a:pt x="238083" y="1495174"/>
                    <a:pt x="146499" y="1417608"/>
                  </a:cubicBezTo>
                  <a:cubicBezTo>
                    <a:pt x="50602" y="1336376"/>
                    <a:pt x="7614" y="1230703"/>
                    <a:pt x="928" y="1106554"/>
                  </a:cubicBezTo>
                  <a:cubicBezTo>
                    <a:pt x="-3601" y="1021872"/>
                    <a:pt x="8836" y="940136"/>
                    <a:pt x="29683" y="858976"/>
                  </a:cubicBezTo>
                  <a:cubicBezTo>
                    <a:pt x="30474" y="856676"/>
                    <a:pt x="33277" y="855022"/>
                    <a:pt x="35146" y="853009"/>
                  </a:cubicBezTo>
                  <a:close/>
                  <a:moveTo>
                    <a:pt x="2410933" y="848552"/>
                  </a:moveTo>
                  <a:cubicBezTo>
                    <a:pt x="2423032" y="885243"/>
                    <a:pt x="2432190" y="922840"/>
                    <a:pt x="2438322" y="960983"/>
                  </a:cubicBezTo>
                  <a:cubicBezTo>
                    <a:pt x="2446661" y="1012311"/>
                    <a:pt x="2445511" y="1064285"/>
                    <a:pt x="2443570" y="1115899"/>
                  </a:cubicBezTo>
                  <a:cubicBezTo>
                    <a:pt x="2440917" y="1211976"/>
                    <a:pt x="2404672" y="1304085"/>
                    <a:pt x="2341131" y="1376201"/>
                  </a:cubicBezTo>
                  <a:cubicBezTo>
                    <a:pt x="2277008" y="1450461"/>
                    <a:pt x="2195991" y="1494599"/>
                    <a:pt x="2101820" y="1516381"/>
                  </a:cubicBezTo>
                  <a:cubicBezTo>
                    <a:pt x="2038056" y="1531118"/>
                    <a:pt x="1974868" y="1522132"/>
                    <a:pt x="1913189" y="1504735"/>
                  </a:cubicBezTo>
                  <a:cubicBezTo>
                    <a:pt x="1823230" y="1480351"/>
                    <a:pt x="1736225" y="1446147"/>
                    <a:pt x="1653749" y="1402728"/>
                  </a:cubicBezTo>
                  <a:cubicBezTo>
                    <a:pt x="1581863" y="1364340"/>
                    <a:pt x="1524784" y="1372391"/>
                    <a:pt x="1472954" y="1410779"/>
                  </a:cubicBezTo>
                  <a:cubicBezTo>
                    <a:pt x="1428672" y="1443703"/>
                    <a:pt x="1419614" y="1492299"/>
                    <a:pt x="1428384" y="1542548"/>
                  </a:cubicBezTo>
                  <a:cubicBezTo>
                    <a:pt x="1436651" y="1589705"/>
                    <a:pt x="1473026" y="1615153"/>
                    <a:pt x="1515799" y="1630249"/>
                  </a:cubicBezTo>
                  <a:cubicBezTo>
                    <a:pt x="1545567" y="1641773"/>
                    <a:pt x="1577348" y="1647200"/>
                    <a:pt x="1609251" y="1646208"/>
                  </a:cubicBezTo>
                  <a:cubicBezTo>
                    <a:pt x="1635634" y="1644627"/>
                    <a:pt x="1635059" y="1659292"/>
                    <a:pt x="1630817" y="1675969"/>
                  </a:cubicBezTo>
                  <a:cubicBezTo>
                    <a:pt x="1616081" y="1729669"/>
                    <a:pt x="1584091" y="1755045"/>
                    <a:pt x="1521909" y="1758927"/>
                  </a:cubicBezTo>
                  <a:cubicBezTo>
                    <a:pt x="1435645" y="1764246"/>
                    <a:pt x="1378710" y="1715795"/>
                    <a:pt x="1358438" y="1622342"/>
                  </a:cubicBezTo>
                  <a:cubicBezTo>
                    <a:pt x="1338957" y="1532987"/>
                    <a:pt x="1355922" y="1450389"/>
                    <a:pt x="1420405" y="1383750"/>
                  </a:cubicBezTo>
                  <a:cubicBezTo>
                    <a:pt x="1470726" y="1331919"/>
                    <a:pt x="1536143" y="1304674"/>
                    <a:pt x="1605226" y="1286415"/>
                  </a:cubicBezTo>
                  <a:cubicBezTo>
                    <a:pt x="1679629" y="1266718"/>
                    <a:pt x="1755757" y="1266862"/>
                    <a:pt x="1832100" y="1263771"/>
                  </a:cubicBezTo>
                  <a:cubicBezTo>
                    <a:pt x="1932742" y="1259673"/>
                    <a:pt x="2028999" y="1235016"/>
                    <a:pt x="2114687" y="1179016"/>
                  </a:cubicBezTo>
                  <a:cubicBezTo>
                    <a:pt x="2174785" y="1139838"/>
                    <a:pt x="2222518" y="1087648"/>
                    <a:pt x="2270035" y="1034164"/>
                  </a:cubicBezTo>
                  <a:cubicBezTo>
                    <a:pt x="2320650" y="975152"/>
                    <a:pt x="2367700" y="913171"/>
                    <a:pt x="2410933" y="848552"/>
                  </a:cubicBezTo>
                  <a:close/>
                  <a:moveTo>
                    <a:pt x="290488" y="349873"/>
                  </a:moveTo>
                  <a:cubicBezTo>
                    <a:pt x="298870" y="450939"/>
                    <a:pt x="323456" y="549992"/>
                    <a:pt x="363310" y="643243"/>
                  </a:cubicBezTo>
                  <a:cubicBezTo>
                    <a:pt x="393323" y="715820"/>
                    <a:pt x="432149" y="784436"/>
                    <a:pt x="478904" y="847546"/>
                  </a:cubicBezTo>
                  <a:cubicBezTo>
                    <a:pt x="534372" y="921381"/>
                    <a:pt x="603908" y="983512"/>
                    <a:pt x="683494" y="1030354"/>
                  </a:cubicBezTo>
                  <a:cubicBezTo>
                    <a:pt x="771483" y="1082687"/>
                    <a:pt x="863211" y="1127185"/>
                    <a:pt x="954435" y="1174127"/>
                  </a:cubicBezTo>
                  <a:cubicBezTo>
                    <a:pt x="1019140" y="1206397"/>
                    <a:pt x="1078361" y="1248652"/>
                    <a:pt x="1129911" y="1299354"/>
                  </a:cubicBezTo>
                  <a:cubicBezTo>
                    <a:pt x="1169161" y="1338676"/>
                    <a:pt x="1202444" y="1383102"/>
                    <a:pt x="1221135" y="1442337"/>
                  </a:cubicBezTo>
                  <a:cubicBezTo>
                    <a:pt x="1234290" y="1416602"/>
                    <a:pt x="1243492" y="1395179"/>
                    <a:pt x="1255569" y="1375482"/>
                  </a:cubicBezTo>
                  <a:cubicBezTo>
                    <a:pt x="1310131" y="1286702"/>
                    <a:pt x="1391650" y="1227539"/>
                    <a:pt x="1481149" y="1179878"/>
                  </a:cubicBezTo>
                  <a:cubicBezTo>
                    <a:pt x="1584595" y="1124741"/>
                    <a:pt x="1691562" y="1076289"/>
                    <a:pt x="1790263" y="1013029"/>
                  </a:cubicBezTo>
                  <a:cubicBezTo>
                    <a:pt x="1847823" y="976108"/>
                    <a:pt x="1899143" y="930273"/>
                    <a:pt x="1942303" y="877235"/>
                  </a:cubicBezTo>
                  <a:cubicBezTo>
                    <a:pt x="2018273" y="784178"/>
                    <a:pt x="2075740" y="677454"/>
                    <a:pt x="2111597" y="562802"/>
                  </a:cubicBezTo>
                  <a:cubicBezTo>
                    <a:pt x="2132659" y="495617"/>
                    <a:pt x="2148525" y="426900"/>
                    <a:pt x="2159042" y="357278"/>
                  </a:cubicBezTo>
                  <a:cubicBezTo>
                    <a:pt x="2175001" y="389986"/>
                    <a:pt x="2191607" y="421976"/>
                    <a:pt x="2206847" y="455331"/>
                  </a:cubicBezTo>
                  <a:cubicBezTo>
                    <a:pt x="2240109" y="525378"/>
                    <a:pt x="2261373" y="600514"/>
                    <a:pt x="2269748" y="677605"/>
                  </a:cubicBezTo>
                  <a:cubicBezTo>
                    <a:pt x="2279165" y="774006"/>
                    <a:pt x="2269748" y="868752"/>
                    <a:pt x="2218780" y="955088"/>
                  </a:cubicBezTo>
                  <a:cubicBezTo>
                    <a:pt x="2139704" y="1088510"/>
                    <a:pt x="2016850" y="1155149"/>
                    <a:pt x="1869841" y="1184623"/>
                  </a:cubicBezTo>
                  <a:cubicBezTo>
                    <a:pt x="1792347" y="1200150"/>
                    <a:pt x="1712841" y="1204320"/>
                    <a:pt x="1636497" y="1227755"/>
                  </a:cubicBezTo>
                  <a:cubicBezTo>
                    <a:pt x="1531686" y="1259385"/>
                    <a:pt x="1431835" y="1300936"/>
                    <a:pt x="1353550" y="1380227"/>
                  </a:cubicBezTo>
                  <a:cubicBezTo>
                    <a:pt x="1283461" y="1451251"/>
                    <a:pt x="1253484" y="1539528"/>
                    <a:pt x="1266927" y="1637869"/>
                  </a:cubicBezTo>
                  <a:cubicBezTo>
                    <a:pt x="1276632" y="1708606"/>
                    <a:pt x="1324436" y="1756411"/>
                    <a:pt x="1385252" y="1790629"/>
                  </a:cubicBezTo>
                  <a:cubicBezTo>
                    <a:pt x="1397545" y="1797817"/>
                    <a:pt x="1411132" y="1802202"/>
                    <a:pt x="1423281" y="1809391"/>
                  </a:cubicBezTo>
                  <a:cubicBezTo>
                    <a:pt x="1468569" y="1836061"/>
                    <a:pt x="1510192" y="1840231"/>
                    <a:pt x="1555193" y="1803856"/>
                  </a:cubicBezTo>
                  <a:cubicBezTo>
                    <a:pt x="1584595" y="1780061"/>
                    <a:pt x="1623054" y="1790125"/>
                    <a:pt x="1657200" y="1800765"/>
                  </a:cubicBezTo>
                  <a:cubicBezTo>
                    <a:pt x="1668199" y="1804143"/>
                    <a:pt x="1669781" y="1813560"/>
                    <a:pt x="1658422" y="1822331"/>
                  </a:cubicBezTo>
                  <a:cubicBezTo>
                    <a:pt x="1555552" y="1901766"/>
                    <a:pt x="1475327" y="2002048"/>
                    <a:pt x="1401499" y="2107362"/>
                  </a:cubicBezTo>
                  <a:cubicBezTo>
                    <a:pt x="1345096" y="2188199"/>
                    <a:pt x="1295286" y="2273449"/>
                    <a:pt x="1252549" y="2362272"/>
                  </a:cubicBezTo>
                  <a:cubicBezTo>
                    <a:pt x="1243060" y="2381897"/>
                    <a:pt x="1237669" y="2403463"/>
                    <a:pt x="1223795" y="2422729"/>
                  </a:cubicBezTo>
                  <a:cubicBezTo>
                    <a:pt x="1208914" y="2406770"/>
                    <a:pt x="1204888" y="2386786"/>
                    <a:pt x="1196262" y="2369030"/>
                  </a:cubicBezTo>
                  <a:cubicBezTo>
                    <a:pt x="1132211" y="2237908"/>
                    <a:pt x="1057161" y="2113472"/>
                    <a:pt x="964571" y="2000682"/>
                  </a:cubicBezTo>
                  <a:cubicBezTo>
                    <a:pt x="911159" y="1935552"/>
                    <a:pt x="855591" y="1871717"/>
                    <a:pt x="786867" y="1821324"/>
                  </a:cubicBezTo>
                  <a:cubicBezTo>
                    <a:pt x="769542" y="1808600"/>
                    <a:pt x="783991" y="1801483"/>
                    <a:pt x="794415" y="1798536"/>
                  </a:cubicBezTo>
                  <a:cubicBezTo>
                    <a:pt x="839129" y="1785884"/>
                    <a:pt x="882548" y="1787753"/>
                    <a:pt x="918923" y="1820102"/>
                  </a:cubicBezTo>
                  <a:cubicBezTo>
                    <a:pt x="935960" y="1835270"/>
                    <a:pt x="951559" y="1837068"/>
                    <a:pt x="972047" y="1829951"/>
                  </a:cubicBezTo>
                  <a:cubicBezTo>
                    <a:pt x="1027616" y="1810541"/>
                    <a:pt x="1080452" y="1785597"/>
                    <a:pt x="1122506" y="1744118"/>
                  </a:cubicBezTo>
                  <a:cubicBezTo>
                    <a:pt x="1156128" y="1712222"/>
                    <a:pt x="1176637" y="1668924"/>
                    <a:pt x="1180016" y="1622701"/>
                  </a:cubicBezTo>
                  <a:cubicBezTo>
                    <a:pt x="1186421" y="1551454"/>
                    <a:pt x="1167263" y="1480257"/>
                    <a:pt x="1125957" y="1421849"/>
                  </a:cubicBezTo>
                  <a:cubicBezTo>
                    <a:pt x="1082825" y="1360530"/>
                    <a:pt x="1023087" y="1319554"/>
                    <a:pt x="957023" y="1285696"/>
                  </a:cubicBezTo>
                  <a:cubicBezTo>
                    <a:pt x="886646" y="1249752"/>
                    <a:pt x="812099" y="1227324"/>
                    <a:pt x="735468" y="1209927"/>
                  </a:cubicBezTo>
                  <a:cubicBezTo>
                    <a:pt x="690610" y="1199791"/>
                    <a:pt x="644675" y="1197994"/>
                    <a:pt x="599602" y="1190086"/>
                  </a:cubicBezTo>
                  <a:cubicBezTo>
                    <a:pt x="500110" y="1172833"/>
                    <a:pt x="408311" y="1138687"/>
                    <a:pt x="328517" y="1073989"/>
                  </a:cubicBezTo>
                  <a:cubicBezTo>
                    <a:pt x="260591" y="1020340"/>
                    <a:pt x="211578" y="946390"/>
                    <a:pt x="188625" y="862930"/>
                  </a:cubicBezTo>
                  <a:cubicBezTo>
                    <a:pt x="170078" y="797009"/>
                    <a:pt x="170869" y="730298"/>
                    <a:pt x="178848" y="662581"/>
                  </a:cubicBezTo>
                  <a:cubicBezTo>
                    <a:pt x="192004" y="551372"/>
                    <a:pt x="236789" y="451881"/>
                    <a:pt x="290488" y="349873"/>
                  </a:cubicBezTo>
                  <a:close/>
                  <a:moveTo>
                    <a:pt x="819072" y="6254"/>
                  </a:moveTo>
                  <a:cubicBezTo>
                    <a:pt x="820129" y="7696"/>
                    <a:pt x="821387" y="8979"/>
                    <a:pt x="822810" y="10064"/>
                  </a:cubicBezTo>
                  <a:cubicBezTo>
                    <a:pt x="784940" y="79634"/>
                    <a:pt x="757702" y="154484"/>
                    <a:pt x="742009" y="232123"/>
                  </a:cubicBezTo>
                  <a:cubicBezTo>
                    <a:pt x="734397" y="271100"/>
                    <a:pt x="729595" y="310573"/>
                    <a:pt x="727632" y="350233"/>
                  </a:cubicBezTo>
                  <a:cubicBezTo>
                    <a:pt x="722600" y="458710"/>
                    <a:pt x="735540" y="564455"/>
                    <a:pt x="773208" y="666535"/>
                  </a:cubicBezTo>
                  <a:cubicBezTo>
                    <a:pt x="809446" y="766055"/>
                    <a:pt x="861945" y="858875"/>
                    <a:pt x="928556" y="941214"/>
                  </a:cubicBezTo>
                  <a:cubicBezTo>
                    <a:pt x="976648" y="1000233"/>
                    <a:pt x="1023590" y="1060474"/>
                    <a:pt x="1084047" y="1108135"/>
                  </a:cubicBezTo>
                  <a:cubicBezTo>
                    <a:pt x="1092652" y="1115942"/>
                    <a:pt x="1100724" y="1124324"/>
                    <a:pt x="1108201" y="1133224"/>
                  </a:cubicBezTo>
                  <a:cubicBezTo>
                    <a:pt x="1106734" y="1134000"/>
                    <a:pt x="1105383" y="1134971"/>
                    <a:pt x="1104175" y="1136099"/>
                  </a:cubicBezTo>
                  <a:cubicBezTo>
                    <a:pt x="1048750" y="1129557"/>
                    <a:pt x="996345" y="1110939"/>
                    <a:pt x="944586" y="1092033"/>
                  </a:cubicBezTo>
                  <a:cubicBezTo>
                    <a:pt x="803544" y="1040490"/>
                    <a:pt x="670554" y="973994"/>
                    <a:pt x="565959" y="862642"/>
                  </a:cubicBezTo>
                  <a:cubicBezTo>
                    <a:pt x="480988" y="772136"/>
                    <a:pt x="432321" y="665888"/>
                    <a:pt x="431602" y="539151"/>
                  </a:cubicBezTo>
                  <a:cubicBezTo>
                    <a:pt x="430955" y="415218"/>
                    <a:pt x="461148" y="301925"/>
                    <a:pt x="533969" y="201283"/>
                  </a:cubicBezTo>
                  <a:cubicBezTo>
                    <a:pt x="577604" y="140808"/>
                    <a:pt x="634474" y="91093"/>
                    <a:pt x="700243" y="55928"/>
                  </a:cubicBezTo>
                  <a:cubicBezTo>
                    <a:pt x="737912" y="35440"/>
                    <a:pt x="775365" y="12796"/>
                    <a:pt x="819072" y="6254"/>
                  </a:cubicBezTo>
                  <a:close/>
                  <a:moveTo>
                    <a:pt x="1615793" y="0"/>
                  </a:moveTo>
                  <a:cubicBezTo>
                    <a:pt x="1689988" y="22338"/>
                    <a:pt x="1759387" y="58268"/>
                    <a:pt x="1820455" y="105962"/>
                  </a:cubicBezTo>
                  <a:cubicBezTo>
                    <a:pt x="1926560" y="189422"/>
                    <a:pt x="1985795" y="300775"/>
                    <a:pt x="2006929" y="431034"/>
                  </a:cubicBezTo>
                  <a:cubicBezTo>
                    <a:pt x="2031731" y="582930"/>
                    <a:pt x="2001610" y="721456"/>
                    <a:pt x="1897446" y="841723"/>
                  </a:cubicBezTo>
                  <a:cubicBezTo>
                    <a:pt x="1809241" y="943587"/>
                    <a:pt x="1697601" y="1007710"/>
                    <a:pt x="1577118" y="1061265"/>
                  </a:cubicBezTo>
                  <a:cubicBezTo>
                    <a:pt x="1507805" y="1091458"/>
                    <a:pt x="1435976" y="1115511"/>
                    <a:pt x="1362464" y="1133152"/>
                  </a:cubicBezTo>
                  <a:cubicBezTo>
                    <a:pt x="1355578" y="1134575"/>
                    <a:pt x="1348619" y="1135632"/>
                    <a:pt x="1341617" y="1136315"/>
                  </a:cubicBezTo>
                  <a:cubicBezTo>
                    <a:pt x="1340568" y="1134849"/>
                    <a:pt x="1339302" y="1133540"/>
                    <a:pt x="1337879" y="1132433"/>
                  </a:cubicBezTo>
                  <a:cubicBezTo>
                    <a:pt x="1350531" y="1113527"/>
                    <a:pt x="1371378" y="1103678"/>
                    <a:pt x="1386834" y="1087576"/>
                  </a:cubicBezTo>
                  <a:cubicBezTo>
                    <a:pt x="1464256" y="1008141"/>
                    <a:pt x="1536574" y="924824"/>
                    <a:pt x="1594155" y="829430"/>
                  </a:cubicBezTo>
                  <a:cubicBezTo>
                    <a:pt x="1646992" y="741944"/>
                    <a:pt x="1688183" y="648779"/>
                    <a:pt x="1705508" y="548640"/>
                  </a:cubicBezTo>
                  <a:cubicBezTo>
                    <a:pt x="1735916" y="373021"/>
                    <a:pt x="1719886" y="201427"/>
                    <a:pt x="1637359" y="39898"/>
                  </a:cubicBezTo>
                  <a:cubicBezTo>
                    <a:pt x="1631033" y="27533"/>
                    <a:pt x="1623989" y="15600"/>
                    <a:pt x="1615793" y="0"/>
                  </a:cubicBezTo>
                  <a:close/>
                </a:path>
              </a:pathLst>
            </a:custGeom>
            <a:solidFill>
              <a:srgbClr val="33CCB3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74" name="组合 473">
            <a:extLst>
              <a:ext uri="{FF2B5EF4-FFF2-40B4-BE49-F238E27FC236}">
                <a16:creationId xmlns:a16="http://schemas.microsoft.com/office/drawing/2014/main" id="{AC3250C7-1BFB-801F-7039-5AEF5681D80C}"/>
              </a:ext>
            </a:extLst>
          </p:cNvPr>
          <p:cNvGrpSpPr/>
          <p:nvPr/>
        </p:nvGrpSpPr>
        <p:grpSpPr>
          <a:xfrm>
            <a:off x="1800000" y="0"/>
            <a:ext cx="900000" cy="1080000"/>
            <a:chOff x="1800000" y="0"/>
            <a:chExt cx="900000" cy="1080000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181BCC6B-97A7-FD08-878C-591825D33145}"/>
                </a:ext>
              </a:extLst>
            </p:cNvPr>
            <p:cNvSpPr/>
            <p:nvPr/>
          </p:nvSpPr>
          <p:spPr>
            <a:xfrm>
              <a:off x="1800000" y="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3" name="2级件：*须弥神之眼底框">
              <a:extLst>
                <a:ext uri="{FF2B5EF4-FFF2-40B4-BE49-F238E27FC236}">
                  <a16:creationId xmlns:a16="http://schemas.microsoft.com/office/drawing/2014/main" id="{CCFFA2CF-664F-BB66-3535-C9CAFFCB4F2B}"/>
                </a:ext>
              </a:extLst>
            </p:cNvPr>
            <p:cNvGrpSpPr/>
            <p:nvPr/>
          </p:nvGrpSpPr>
          <p:grpSpPr>
            <a:xfrm>
              <a:off x="1941842" y="172833"/>
              <a:ext cx="616309" cy="700454"/>
              <a:chOff x="230928" y="573753"/>
              <a:chExt cx="4026958" cy="4576765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brightRoom" dir="t"/>
            </a:scene3d>
          </p:grpSpPr>
          <p:sp>
            <p:nvSpPr>
              <p:cNvPr id="169" name="任意多边形: 形状 168">
                <a:extLst>
                  <a:ext uri="{FF2B5EF4-FFF2-40B4-BE49-F238E27FC236}">
                    <a16:creationId xmlns:a16="http://schemas.microsoft.com/office/drawing/2014/main" id="{F29886C7-A60B-B3EE-3717-8F4A74FC15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928" y="573753"/>
                <a:ext cx="4026958" cy="4576765"/>
              </a:xfrm>
              <a:custGeom>
                <a:avLst/>
                <a:gdLst>
                  <a:gd name="connsiteX0" fmla="*/ 2013480 w 4026958"/>
                  <a:gd name="connsiteY0" fmla="*/ 4004008 h 4576766"/>
                  <a:gd name="connsiteX1" fmla="*/ 1923480 w 4026958"/>
                  <a:gd name="connsiteY1" fmla="*/ 4184008 h 4576766"/>
                  <a:gd name="connsiteX2" fmla="*/ 2013480 w 4026958"/>
                  <a:gd name="connsiteY2" fmla="*/ 4304008 h 4576766"/>
                  <a:gd name="connsiteX3" fmla="*/ 2103480 w 4026958"/>
                  <a:gd name="connsiteY3" fmla="*/ 4184008 h 4576766"/>
                  <a:gd name="connsiteX4" fmla="*/ 2602857 w 4026958"/>
                  <a:gd name="connsiteY4" fmla="*/ 3880309 h 4576766"/>
                  <a:gd name="connsiteX5" fmla="*/ 2627313 w 4026958"/>
                  <a:gd name="connsiteY5" fmla="*/ 3900487 h 4576766"/>
                  <a:gd name="connsiteX6" fmla="*/ 2732754 w 4026958"/>
                  <a:gd name="connsiteY6" fmla="*/ 4155045 h 4576766"/>
                  <a:gd name="connsiteX7" fmla="*/ 2704463 w 4026958"/>
                  <a:gd name="connsiteY7" fmla="*/ 4295174 h 4576766"/>
                  <a:gd name="connsiteX8" fmla="*/ 2673151 w 4026958"/>
                  <a:gd name="connsiteY8" fmla="*/ 4352862 h 4576766"/>
                  <a:gd name="connsiteX9" fmla="*/ 2639091 w 4026958"/>
                  <a:gd name="connsiteY9" fmla="*/ 4356295 h 4576766"/>
                  <a:gd name="connsiteX10" fmla="*/ 2331209 w 4026958"/>
                  <a:gd name="connsiteY10" fmla="*/ 4182969 h 4576766"/>
                  <a:gd name="connsiteX11" fmla="*/ 2321542 w 4026958"/>
                  <a:gd name="connsiteY11" fmla="*/ 4158346 h 4576766"/>
                  <a:gd name="connsiteX12" fmla="*/ 2344399 w 4026958"/>
                  <a:gd name="connsiteY12" fmla="*/ 4141103 h 4576766"/>
                  <a:gd name="connsiteX13" fmla="*/ 2395466 w 4026958"/>
                  <a:gd name="connsiteY13" fmla="*/ 4112796 h 4576766"/>
                  <a:gd name="connsiteX14" fmla="*/ 2455972 w 4026958"/>
                  <a:gd name="connsiteY14" fmla="*/ 4085285 h 4576766"/>
                  <a:gd name="connsiteX15" fmla="*/ 2527639 w 4026958"/>
                  <a:gd name="connsiteY15" fmla="*/ 4105246 h 4576766"/>
                  <a:gd name="connsiteX16" fmla="*/ 2553504 w 4026958"/>
                  <a:gd name="connsiteY16" fmla="*/ 4141719 h 4576766"/>
                  <a:gd name="connsiteX17" fmla="*/ 2555205 w 4026958"/>
                  <a:gd name="connsiteY17" fmla="*/ 4170911 h 4576766"/>
                  <a:gd name="connsiteX18" fmla="*/ 2515965 w 4026958"/>
                  <a:gd name="connsiteY18" fmla="*/ 4212625 h 4576766"/>
                  <a:gd name="connsiteX19" fmla="*/ 2505154 w 4026958"/>
                  <a:gd name="connsiteY19" fmla="*/ 4229290 h 4576766"/>
                  <a:gd name="connsiteX20" fmla="*/ 2505970 w 4026958"/>
                  <a:gd name="connsiteY20" fmla="*/ 4235745 h 4576766"/>
                  <a:gd name="connsiteX21" fmla="*/ 2531969 w 4026958"/>
                  <a:gd name="connsiteY21" fmla="*/ 4241799 h 4576766"/>
                  <a:gd name="connsiteX22" fmla="*/ 2580937 w 4026958"/>
                  <a:gd name="connsiteY22" fmla="*/ 4215745 h 4576766"/>
                  <a:gd name="connsiteX23" fmla="*/ 2599576 w 4026958"/>
                  <a:gd name="connsiteY23" fmla="*/ 4183984 h 4576766"/>
                  <a:gd name="connsiteX24" fmla="*/ 2553915 w 4026958"/>
                  <a:gd name="connsiteY24" fmla="*/ 4078879 h 4576766"/>
                  <a:gd name="connsiteX25" fmla="*/ 2470175 w 4026958"/>
                  <a:gd name="connsiteY25" fmla="*/ 4045144 h 4576766"/>
                  <a:gd name="connsiteX26" fmla="*/ 2374658 w 4026958"/>
                  <a:gd name="connsiteY26" fmla="*/ 4075486 h 4576766"/>
                  <a:gd name="connsiteX27" fmla="*/ 2307456 w 4026958"/>
                  <a:gd name="connsiteY27" fmla="*/ 4122466 h 4576766"/>
                  <a:gd name="connsiteX28" fmla="*/ 2286405 w 4026958"/>
                  <a:gd name="connsiteY28" fmla="*/ 4068848 h 4576766"/>
                  <a:gd name="connsiteX29" fmla="*/ 2279582 w 4026958"/>
                  <a:gd name="connsiteY29" fmla="*/ 4001166 h 4576766"/>
                  <a:gd name="connsiteX30" fmla="*/ 2314677 w 4026958"/>
                  <a:gd name="connsiteY30" fmla="*/ 4012060 h 4576766"/>
                  <a:gd name="connsiteX31" fmla="*/ 2369092 w 4026958"/>
                  <a:gd name="connsiteY31" fmla="*/ 4017545 h 4576766"/>
                  <a:gd name="connsiteX32" fmla="*/ 2592980 w 4026958"/>
                  <a:gd name="connsiteY32" fmla="*/ 3898505 h 4576766"/>
                  <a:gd name="connsiteX33" fmla="*/ 1424103 w 4026958"/>
                  <a:gd name="connsiteY33" fmla="*/ 3880309 h 4576766"/>
                  <a:gd name="connsiteX34" fmla="*/ 1433980 w 4026958"/>
                  <a:gd name="connsiteY34" fmla="*/ 3898505 h 4576766"/>
                  <a:gd name="connsiteX35" fmla="*/ 1657868 w 4026958"/>
                  <a:gd name="connsiteY35" fmla="*/ 4017545 h 4576766"/>
                  <a:gd name="connsiteX36" fmla="*/ 1712283 w 4026958"/>
                  <a:gd name="connsiteY36" fmla="*/ 4012060 h 4576766"/>
                  <a:gd name="connsiteX37" fmla="*/ 1747378 w 4026958"/>
                  <a:gd name="connsiteY37" fmla="*/ 4001166 h 4576766"/>
                  <a:gd name="connsiteX38" fmla="*/ 1740555 w 4026958"/>
                  <a:gd name="connsiteY38" fmla="*/ 4068848 h 4576766"/>
                  <a:gd name="connsiteX39" fmla="*/ 1719505 w 4026958"/>
                  <a:gd name="connsiteY39" fmla="*/ 4122466 h 4576766"/>
                  <a:gd name="connsiteX40" fmla="*/ 1652302 w 4026958"/>
                  <a:gd name="connsiteY40" fmla="*/ 4075486 h 4576766"/>
                  <a:gd name="connsiteX41" fmla="*/ 1556785 w 4026958"/>
                  <a:gd name="connsiteY41" fmla="*/ 4045144 h 4576766"/>
                  <a:gd name="connsiteX42" fmla="*/ 1473045 w 4026958"/>
                  <a:gd name="connsiteY42" fmla="*/ 4078879 h 4576766"/>
                  <a:gd name="connsiteX43" fmla="*/ 1427384 w 4026958"/>
                  <a:gd name="connsiteY43" fmla="*/ 4183984 h 4576766"/>
                  <a:gd name="connsiteX44" fmla="*/ 1446023 w 4026958"/>
                  <a:gd name="connsiteY44" fmla="*/ 4215745 h 4576766"/>
                  <a:gd name="connsiteX45" fmla="*/ 1494991 w 4026958"/>
                  <a:gd name="connsiteY45" fmla="*/ 4241799 h 4576766"/>
                  <a:gd name="connsiteX46" fmla="*/ 1520991 w 4026958"/>
                  <a:gd name="connsiteY46" fmla="*/ 4235745 h 4576766"/>
                  <a:gd name="connsiteX47" fmla="*/ 1521806 w 4026958"/>
                  <a:gd name="connsiteY47" fmla="*/ 4229290 h 4576766"/>
                  <a:gd name="connsiteX48" fmla="*/ 1510996 w 4026958"/>
                  <a:gd name="connsiteY48" fmla="*/ 4212625 h 4576766"/>
                  <a:gd name="connsiteX49" fmla="*/ 1471755 w 4026958"/>
                  <a:gd name="connsiteY49" fmla="*/ 4170911 h 4576766"/>
                  <a:gd name="connsiteX50" fmla="*/ 1473456 w 4026958"/>
                  <a:gd name="connsiteY50" fmla="*/ 4141719 h 4576766"/>
                  <a:gd name="connsiteX51" fmla="*/ 1499321 w 4026958"/>
                  <a:gd name="connsiteY51" fmla="*/ 4105246 h 4576766"/>
                  <a:gd name="connsiteX52" fmla="*/ 1570989 w 4026958"/>
                  <a:gd name="connsiteY52" fmla="*/ 4085285 h 4576766"/>
                  <a:gd name="connsiteX53" fmla="*/ 1631494 w 4026958"/>
                  <a:gd name="connsiteY53" fmla="*/ 4112796 h 4576766"/>
                  <a:gd name="connsiteX54" fmla="*/ 1682561 w 4026958"/>
                  <a:gd name="connsiteY54" fmla="*/ 4141103 h 4576766"/>
                  <a:gd name="connsiteX55" fmla="*/ 1705418 w 4026958"/>
                  <a:gd name="connsiteY55" fmla="*/ 4158346 h 4576766"/>
                  <a:gd name="connsiteX56" fmla="*/ 1695751 w 4026958"/>
                  <a:gd name="connsiteY56" fmla="*/ 4182969 h 4576766"/>
                  <a:gd name="connsiteX57" fmla="*/ 1387869 w 4026958"/>
                  <a:gd name="connsiteY57" fmla="*/ 4356295 h 4576766"/>
                  <a:gd name="connsiteX58" fmla="*/ 1353809 w 4026958"/>
                  <a:gd name="connsiteY58" fmla="*/ 4352862 h 4576766"/>
                  <a:gd name="connsiteX59" fmla="*/ 1322497 w 4026958"/>
                  <a:gd name="connsiteY59" fmla="*/ 4295174 h 4576766"/>
                  <a:gd name="connsiteX60" fmla="*/ 1294206 w 4026958"/>
                  <a:gd name="connsiteY60" fmla="*/ 4155045 h 4576766"/>
                  <a:gd name="connsiteX61" fmla="*/ 1399647 w 4026958"/>
                  <a:gd name="connsiteY61" fmla="*/ 3900487 h 4576766"/>
                  <a:gd name="connsiteX62" fmla="*/ 1840680 w 4026958"/>
                  <a:gd name="connsiteY62" fmla="*/ 3812479 h 4576766"/>
                  <a:gd name="connsiteX63" fmla="*/ 2013480 w 4026958"/>
                  <a:gd name="connsiteY63" fmla="*/ 3956479 h 4576766"/>
                  <a:gd name="connsiteX64" fmla="*/ 2186280 w 4026958"/>
                  <a:gd name="connsiteY64" fmla="*/ 3812479 h 4576766"/>
                  <a:gd name="connsiteX65" fmla="*/ 3465490 w 4026958"/>
                  <a:gd name="connsiteY65" fmla="*/ 3063269 h 4576766"/>
                  <a:gd name="connsiteX66" fmla="*/ 3429619 w 4026958"/>
                  <a:gd name="connsiteY66" fmla="*/ 3067420 h 4576766"/>
                  <a:gd name="connsiteX67" fmla="*/ 3402831 w 4026958"/>
                  <a:gd name="connsiteY67" fmla="*/ 3088728 h 4576766"/>
                  <a:gd name="connsiteX68" fmla="*/ 3404453 w 4026958"/>
                  <a:gd name="connsiteY68" fmla="*/ 3097049 h 4576766"/>
                  <a:gd name="connsiteX69" fmla="*/ 3426168 w 4026958"/>
                  <a:gd name="connsiteY69" fmla="*/ 3110443 h 4576766"/>
                  <a:gd name="connsiteX70" fmla="*/ 3494558 w 4026958"/>
                  <a:gd name="connsiteY70" fmla="*/ 3137433 h 4576766"/>
                  <a:gd name="connsiteX71" fmla="*/ 3508561 w 4026958"/>
                  <a:gd name="connsiteY71" fmla="*/ 3172137 h 4576766"/>
                  <a:gd name="connsiteX72" fmla="*/ 3498820 w 4026958"/>
                  <a:gd name="connsiteY72" fmla="*/ 3228756 h 4576766"/>
                  <a:gd name="connsiteX73" fmla="*/ 3426981 w 4026958"/>
                  <a:gd name="connsiteY73" fmla="*/ 3291261 h 4576766"/>
                  <a:gd name="connsiteX74" fmla="*/ 3341543 w 4026958"/>
                  <a:gd name="connsiteY74" fmla="*/ 3291261 h 4576766"/>
                  <a:gd name="connsiteX75" fmla="*/ 3267065 w 4026958"/>
                  <a:gd name="connsiteY75" fmla="*/ 3286593 h 4576766"/>
                  <a:gd name="connsiteX76" fmla="*/ 3261179 w 4026958"/>
                  <a:gd name="connsiteY76" fmla="*/ 3250471 h 4576766"/>
                  <a:gd name="connsiteX77" fmla="*/ 3236015 w 4026958"/>
                  <a:gd name="connsiteY77" fmla="*/ 3163004 h 4576766"/>
                  <a:gd name="connsiteX78" fmla="*/ 3200095 w 4026958"/>
                  <a:gd name="connsiteY78" fmla="*/ 3169700 h 4576766"/>
                  <a:gd name="connsiteX79" fmla="*/ 3149969 w 4026958"/>
                  <a:gd name="connsiteY79" fmla="*/ 3259805 h 4576766"/>
                  <a:gd name="connsiteX80" fmla="*/ 3094567 w 4026958"/>
                  <a:gd name="connsiteY80" fmla="*/ 3324137 h 4576766"/>
                  <a:gd name="connsiteX81" fmla="*/ 3036527 w 4026958"/>
                  <a:gd name="connsiteY81" fmla="*/ 3390296 h 4576766"/>
                  <a:gd name="connsiteX82" fmla="*/ 2987821 w 4026958"/>
                  <a:gd name="connsiteY82" fmla="*/ 3444074 h 4576766"/>
                  <a:gd name="connsiteX83" fmla="*/ 2956974 w 4026958"/>
                  <a:gd name="connsiteY83" fmla="*/ 3480400 h 4576766"/>
                  <a:gd name="connsiteX84" fmla="*/ 2981530 w 4026958"/>
                  <a:gd name="connsiteY84" fmla="*/ 3498056 h 4576766"/>
                  <a:gd name="connsiteX85" fmla="*/ 3039367 w 4026958"/>
                  <a:gd name="connsiteY85" fmla="*/ 3469035 h 4576766"/>
                  <a:gd name="connsiteX86" fmla="*/ 3145505 w 4026958"/>
                  <a:gd name="connsiteY86" fmla="*/ 3402065 h 4576766"/>
                  <a:gd name="connsiteX87" fmla="*/ 3189136 w 4026958"/>
                  <a:gd name="connsiteY87" fmla="*/ 3363913 h 4576766"/>
                  <a:gd name="connsiteX88" fmla="*/ 3244133 w 4026958"/>
                  <a:gd name="connsiteY88" fmla="*/ 3318861 h 4576766"/>
                  <a:gd name="connsiteX89" fmla="*/ 3338905 w 4026958"/>
                  <a:gd name="connsiteY89" fmla="*/ 3348287 h 4576766"/>
                  <a:gd name="connsiteX90" fmla="*/ 3464727 w 4026958"/>
                  <a:gd name="connsiteY90" fmla="*/ 3331443 h 4576766"/>
                  <a:gd name="connsiteX91" fmla="*/ 3542858 w 4026958"/>
                  <a:gd name="connsiteY91" fmla="*/ 3246411 h 4576766"/>
                  <a:gd name="connsiteX92" fmla="*/ 3539814 w 4026958"/>
                  <a:gd name="connsiteY92" fmla="*/ 3098064 h 4576766"/>
                  <a:gd name="connsiteX93" fmla="*/ 3500647 w 4026958"/>
                  <a:gd name="connsiteY93" fmla="*/ 3071479 h 4576766"/>
                  <a:gd name="connsiteX94" fmla="*/ 3465490 w 4026958"/>
                  <a:gd name="connsiteY94" fmla="*/ 3063269 h 4576766"/>
                  <a:gd name="connsiteX95" fmla="*/ 561470 w 4026958"/>
                  <a:gd name="connsiteY95" fmla="*/ 3063269 h 4576766"/>
                  <a:gd name="connsiteX96" fmla="*/ 526313 w 4026958"/>
                  <a:gd name="connsiteY96" fmla="*/ 3071479 h 4576766"/>
                  <a:gd name="connsiteX97" fmla="*/ 487146 w 4026958"/>
                  <a:gd name="connsiteY97" fmla="*/ 3098064 h 4576766"/>
                  <a:gd name="connsiteX98" fmla="*/ 484103 w 4026958"/>
                  <a:gd name="connsiteY98" fmla="*/ 3246411 h 4576766"/>
                  <a:gd name="connsiteX99" fmla="*/ 562234 w 4026958"/>
                  <a:gd name="connsiteY99" fmla="*/ 3331443 h 4576766"/>
                  <a:gd name="connsiteX100" fmla="*/ 688056 w 4026958"/>
                  <a:gd name="connsiteY100" fmla="*/ 3348287 h 4576766"/>
                  <a:gd name="connsiteX101" fmla="*/ 782828 w 4026958"/>
                  <a:gd name="connsiteY101" fmla="*/ 3318861 h 4576766"/>
                  <a:gd name="connsiteX102" fmla="*/ 837824 w 4026958"/>
                  <a:gd name="connsiteY102" fmla="*/ 3363913 h 4576766"/>
                  <a:gd name="connsiteX103" fmla="*/ 881455 w 4026958"/>
                  <a:gd name="connsiteY103" fmla="*/ 3402065 h 4576766"/>
                  <a:gd name="connsiteX104" fmla="*/ 987593 w 4026958"/>
                  <a:gd name="connsiteY104" fmla="*/ 3469035 h 4576766"/>
                  <a:gd name="connsiteX105" fmla="*/ 1045430 w 4026958"/>
                  <a:gd name="connsiteY105" fmla="*/ 3498056 h 4576766"/>
                  <a:gd name="connsiteX106" fmla="*/ 1069986 w 4026958"/>
                  <a:gd name="connsiteY106" fmla="*/ 3480400 h 4576766"/>
                  <a:gd name="connsiteX107" fmla="*/ 1039139 w 4026958"/>
                  <a:gd name="connsiteY107" fmla="*/ 3444074 h 4576766"/>
                  <a:gd name="connsiteX108" fmla="*/ 990433 w 4026958"/>
                  <a:gd name="connsiteY108" fmla="*/ 3390296 h 4576766"/>
                  <a:gd name="connsiteX109" fmla="*/ 932393 w 4026958"/>
                  <a:gd name="connsiteY109" fmla="*/ 3324137 h 4576766"/>
                  <a:gd name="connsiteX110" fmla="*/ 876991 w 4026958"/>
                  <a:gd name="connsiteY110" fmla="*/ 3259805 h 4576766"/>
                  <a:gd name="connsiteX111" fmla="*/ 826865 w 4026958"/>
                  <a:gd name="connsiteY111" fmla="*/ 3169700 h 4576766"/>
                  <a:gd name="connsiteX112" fmla="*/ 790945 w 4026958"/>
                  <a:gd name="connsiteY112" fmla="*/ 3163004 h 4576766"/>
                  <a:gd name="connsiteX113" fmla="*/ 765781 w 4026958"/>
                  <a:gd name="connsiteY113" fmla="*/ 3250471 h 4576766"/>
                  <a:gd name="connsiteX114" fmla="*/ 759896 w 4026958"/>
                  <a:gd name="connsiteY114" fmla="*/ 3286593 h 4576766"/>
                  <a:gd name="connsiteX115" fmla="*/ 685417 w 4026958"/>
                  <a:gd name="connsiteY115" fmla="*/ 3291261 h 4576766"/>
                  <a:gd name="connsiteX116" fmla="*/ 599980 w 4026958"/>
                  <a:gd name="connsiteY116" fmla="*/ 3291261 h 4576766"/>
                  <a:gd name="connsiteX117" fmla="*/ 528140 w 4026958"/>
                  <a:gd name="connsiteY117" fmla="*/ 3228756 h 4576766"/>
                  <a:gd name="connsiteX118" fmla="*/ 518399 w 4026958"/>
                  <a:gd name="connsiteY118" fmla="*/ 3172137 h 4576766"/>
                  <a:gd name="connsiteX119" fmla="*/ 532402 w 4026958"/>
                  <a:gd name="connsiteY119" fmla="*/ 3137433 h 4576766"/>
                  <a:gd name="connsiteX120" fmla="*/ 600792 w 4026958"/>
                  <a:gd name="connsiteY120" fmla="*/ 3110443 h 4576766"/>
                  <a:gd name="connsiteX121" fmla="*/ 622507 w 4026958"/>
                  <a:gd name="connsiteY121" fmla="*/ 3097049 h 4576766"/>
                  <a:gd name="connsiteX122" fmla="*/ 624130 w 4026958"/>
                  <a:gd name="connsiteY122" fmla="*/ 3088728 h 4576766"/>
                  <a:gd name="connsiteX123" fmla="*/ 597341 w 4026958"/>
                  <a:gd name="connsiteY123" fmla="*/ 3067420 h 4576766"/>
                  <a:gd name="connsiteX124" fmla="*/ 561470 w 4026958"/>
                  <a:gd name="connsiteY124" fmla="*/ 3063269 h 4576766"/>
                  <a:gd name="connsiteX125" fmla="*/ 2001097 w 4026958"/>
                  <a:gd name="connsiteY125" fmla="*/ 809999 h 4576766"/>
                  <a:gd name="connsiteX126" fmla="*/ 1905651 w 4026958"/>
                  <a:gd name="connsiteY126" fmla="*/ 905445 h 4576766"/>
                  <a:gd name="connsiteX127" fmla="*/ 2013480 w 4026958"/>
                  <a:gd name="connsiteY127" fmla="*/ 900000 h 4576766"/>
                  <a:gd name="connsiteX128" fmla="*/ 2095226 w 4026958"/>
                  <a:gd name="connsiteY128" fmla="*/ 904128 h 4576766"/>
                  <a:gd name="connsiteX129" fmla="*/ 2013480 w 4026958"/>
                  <a:gd name="connsiteY129" fmla="*/ 384065 h 4576766"/>
                  <a:gd name="connsiteX130" fmla="*/ 1318566 w 4026958"/>
                  <a:gd name="connsiteY130" fmla="*/ 1078979 h 4576766"/>
                  <a:gd name="connsiteX131" fmla="*/ 1327091 w 4026958"/>
                  <a:gd name="connsiteY131" fmla="*/ 1073800 h 4576766"/>
                  <a:gd name="connsiteX132" fmla="*/ 1585268 w 4026958"/>
                  <a:gd name="connsiteY132" fmla="*/ 964740 h 4576766"/>
                  <a:gd name="connsiteX133" fmla="*/ 1622337 w 4026958"/>
                  <a:gd name="connsiteY133" fmla="*/ 955208 h 4576766"/>
                  <a:gd name="connsiteX134" fmla="*/ 2013480 w 4026958"/>
                  <a:gd name="connsiteY134" fmla="*/ 564065 h 4576766"/>
                  <a:gd name="connsiteX135" fmla="*/ 2404623 w 4026958"/>
                  <a:gd name="connsiteY135" fmla="*/ 955208 h 4576766"/>
                  <a:gd name="connsiteX136" fmla="*/ 2441692 w 4026958"/>
                  <a:gd name="connsiteY136" fmla="*/ 964740 h 4576766"/>
                  <a:gd name="connsiteX137" fmla="*/ 2699870 w 4026958"/>
                  <a:gd name="connsiteY137" fmla="*/ 1073800 h 4576766"/>
                  <a:gd name="connsiteX138" fmla="*/ 2708394 w 4026958"/>
                  <a:gd name="connsiteY138" fmla="*/ 1078979 h 4576766"/>
                  <a:gd name="connsiteX139" fmla="*/ 2013480 w 4026958"/>
                  <a:gd name="connsiteY139" fmla="*/ 0 h 4576766"/>
                  <a:gd name="connsiteX140" fmla="*/ 2876018 w 4026958"/>
                  <a:gd name="connsiteY140" fmla="*/ 931987 h 4576766"/>
                  <a:gd name="connsiteX141" fmla="*/ 3556179 w 4026958"/>
                  <a:gd name="connsiteY141" fmla="*/ 2223042 h 4576766"/>
                  <a:gd name="connsiteX142" fmla="*/ 3449172 w 4026958"/>
                  <a:gd name="connsiteY142" fmla="*/ 2793940 h 4576766"/>
                  <a:gd name="connsiteX143" fmla="*/ 3406895 w 4026958"/>
                  <a:gd name="connsiteY143" fmla="*/ 2889110 h 4576766"/>
                  <a:gd name="connsiteX144" fmla="*/ 3520608 w 4026958"/>
                  <a:gd name="connsiteY144" fmla="*/ 2889110 h 4576766"/>
                  <a:gd name="connsiteX145" fmla="*/ 3597819 w 4026958"/>
                  <a:gd name="connsiteY145" fmla="*/ 2825405 h 4576766"/>
                  <a:gd name="connsiteX146" fmla="*/ 4000378 w 4026958"/>
                  <a:gd name="connsiteY146" fmla="*/ 2702440 h 4576766"/>
                  <a:gd name="connsiteX147" fmla="*/ 4026958 w 4026958"/>
                  <a:gd name="connsiteY147" fmla="*/ 2703782 h 4576766"/>
                  <a:gd name="connsiteX148" fmla="*/ 4007578 w 4026958"/>
                  <a:gd name="connsiteY148" fmla="*/ 2744012 h 4576766"/>
                  <a:gd name="connsiteX149" fmla="*/ 2817241 w 4026958"/>
                  <a:gd name="connsiteY149" fmla="*/ 3920079 h 4576766"/>
                  <a:gd name="connsiteX150" fmla="*/ 2717533 w 4026958"/>
                  <a:gd name="connsiteY150" fmla="*/ 3967368 h 4576766"/>
                  <a:gd name="connsiteX151" fmla="*/ 2689281 w 4026958"/>
                  <a:gd name="connsiteY151" fmla="*/ 3830848 h 4576766"/>
                  <a:gd name="connsiteX152" fmla="*/ 2654761 w 4026958"/>
                  <a:gd name="connsiteY152" fmla="*/ 3725006 h 4576766"/>
                  <a:gd name="connsiteX153" fmla="*/ 2623940 w 4026958"/>
                  <a:gd name="connsiteY153" fmla="*/ 3651916 h 4576766"/>
                  <a:gd name="connsiteX154" fmla="*/ 2587893 w 4026958"/>
                  <a:gd name="connsiteY154" fmla="*/ 3668494 h 4576766"/>
                  <a:gd name="connsiteX155" fmla="*/ 2519559 w 4026958"/>
                  <a:gd name="connsiteY155" fmla="*/ 3690747 h 4576766"/>
                  <a:gd name="connsiteX156" fmla="*/ 2167261 w 4026958"/>
                  <a:gd name="connsiteY156" fmla="*/ 3984328 h 4576766"/>
                  <a:gd name="connsiteX157" fmla="*/ 2283480 w 4026958"/>
                  <a:gd name="connsiteY157" fmla="*/ 4216766 h 4576766"/>
                  <a:gd name="connsiteX158" fmla="*/ 2013480 w 4026958"/>
                  <a:gd name="connsiteY158" fmla="*/ 4576766 h 4576766"/>
                  <a:gd name="connsiteX159" fmla="*/ 1743480 w 4026958"/>
                  <a:gd name="connsiteY159" fmla="*/ 4216766 h 4576766"/>
                  <a:gd name="connsiteX160" fmla="*/ 1859699 w 4026958"/>
                  <a:gd name="connsiteY160" fmla="*/ 3984328 h 4576766"/>
                  <a:gd name="connsiteX161" fmla="*/ 1507402 w 4026958"/>
                  <a:gd name="connsiteY161" fmla="*/ 3690747 h 4576766"/>
                  <a:gd name="connsiteX162" fmla="*/ 1439067 w 4026958"/>
                  <a:gd name="connsiteY162" fmla="*/ 3668494 h 4576766"/>
                  <a:gd name="connsiteX163" fmla="*/ 1403019 w 4026958"/>
                  <a:gd name="connsiteY163" fmla="*/ 3651916 h 4576766"/>
                  <a:gd name="connsiteX164" fmla="*/ 1372198 w 4026958"/>
                  <a:gd name="connsiteY164" fmla="*/ 3725006 h 4576766"/>
                  <a:gd name="connsiteX165" fmla="*/ 1337677 w 4026958"/>
                  <a:gd name="connsiteY165" fmla="*/ 3830848 h 4576766"/>
                  <a:gd name="connsiteX166" fmla="*/ 1309425 w 4026958"/>
                  <a:gd name="connsiteY166" fmla="*/ 3967368 h 4576766"/>
                  <a:gd name="connsiteX167" fmla="*/ 1209717 w 4026958"/>
                  <a:gd name="connsiteY167" fmla="*/ 3920079 h 4576766"/>
                  <a:gd name="connsiteX168" fmla="*/ 19380 w 4026958"/>
                  <a:gd name="connsiteY168" fmla="*/ 2744012 h 4576766"/>
                  <a:gd name="connsiteX169" fmla="*/ 0 w 4026958"/>
                  <a:gd name="connsiteY169" fmla="*/ 2703782 h 4576766"/>
                  <a:gd name="connsiteX170" fmla="*/ 26580 w 4026958"/>
                  <a:gd name="connsiteY170" fmla="*/ 2702440 h 4576766"/>
                  <a:gd name="connsiteX171" fmla="*/ 429139 w 4026958"/>
                  <a:gd name="connsiteY171" fmla="*/ 2825405 h 4576766"/>
                  <a:gd name="connsiteX172" fmla="*/ 506350 w 4026958"/>
                  <a:gd name="connsiteY172" fmla="*/ 2889110 h 4576766"/>
                  <a:gd name="connsiteX173" fmla="*/ 620065 w 4026958"/>
                  <a:gd name="connsiteY173" fmla="*/ 2889110 h 4576766"/>
                  <a:gd name="connsiteX174" fmla="*/ 577788 w 4026958"/>
                  <a:gd name="connsiteY174" fmla="*/ 2793940 h 4576766"/>
                  <a:gd name="connsiteX175" fmla="*/ 470781 w 4026958"/>
                  <a:gd name="connsiteY175" fmla="*/ 2223042 h 4576766"/>
                  <a:gd name="connsiteX176" fmla="*/ 1150942 w 4026958"/>
                  <a:gd name="connsiteY176" fmla="*/ 931987 h 4576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</a:cxnLst>
                <a:rect l="l" t="t" r="r" b="b"/>
                <a:pathLst>
                  <a:path w="4026958" h="4576766">
                    <a:moveTo>
                      <a:pt x="2013480" y="4004008"/>
                    </a:moveTo>
                    <a:lnTo>
                      <a:pt x="1923480" y="4184008"/>
                    </a:lnTo>
                    <a:lnTo>
                      <a:pt x="2013480" y="4304008"/>
                    </a:lnTo>
                    <a:lnTo>
                      <a:pt x="2103480" y="4184008"/>
                    </a:lnTo>
                    <a:close/>
                    <a:moveTo>
                      <a:pt x="2602857" y="3880309"/>
                    </a:moveTo>
                    <a:lnTo>
                      <a:pt x="2627313" y="3900487"/>
                    </a:lnTo>
                    <a:cubicBezTo>
                      <a:pt x="2692460" y="3965634"/>
                      <a:pt x="2732754" y="4055634"/>
                      <a:pt x="2732754" y="4155045"/>
                    </a:cubicBezTo>
                    <a:cubicBezTo>
                      <a:pt x="2732754" y="4204751"/>
                      <a:pt x="2722680" y="4252104"/>
                      <a:pt x="2704463" y="4295174"/>
                    </a:cubicBezTo>
                    <a:lnTo>
                      <a:pt x="2673151" y="4352862"/>
                    </a:lnTo>
                    <a:lnTo>
                      <a:pt x="2639091" y="4356295"/>
                    </a:lnTo>
                    <a:cubicBezTo>
                      <a:pt x="2508614" y="4356295"/>
                      <a:pt x="2394348" y="4286882"/>
                      <a:pt x="2331209" y="4182969"/>
                    </a:cubicBezTo>
                    <a:lnTo>
                      <a:pt x="2321542" y="4158346"/>
                    </a:lnTo>
                    <a:lnTo>
                      <a:pt x="2344399" y="4141103"/>
                    </a:lnTo>
                    <a:cubicBezTo>
                      <a:pt x="2360516" y="4130125"/>
                      <a:pt x="2377619" y="4120635"/>
                      <a:pt x="2395466" y="4112796"/>
                    </a:cubicBezTo>
                    <a:cubicBezTo>
                      <a:pt x="2439357" y="4095332"/>
                      <a:pt x="2435239" y="4087904"/>
                      <a:pt x="2455972" y="4085285"/>
                    </a:cubicBezTo>
                    <a:cubicBezTo>
                      <a:pt x="2481533" y="4082514"/>
                      <a:pt x="2507189" y="4089646"/>
                      <a:pt x="2527639" y="4105246"/>
                    </a:cubicBezTo>
                    <a:cubicBezTo>
                      <a:pt x="2539756" y="4114505"/>
                      <a:pt x="2548794" y="4127213"/>
                      <a:pt x="2553504" y="4141719"/>
                    </a:cubicBezTo>
                    <a:cubicBezTo>
                      <a:pt x="2557107" y="4151039"/>
                      <a:pt x="2557698" y="4161236"/>
                      <a:pt x="2555205" y="4170911"/>
                    </a:cubicBezTo>
                    <a:cubicBezTo>
                      <a:pt x="2545999" y="4188009"/>
                      <a:pt x="2532477" y="4202394"/>
                      <a:pt x="2515965" y="4212625"/>
                    </a:cubicBezTo>
                    <a:cubicBezTo>
                      <a:pt x="2510072" y="4216311"/>
                      <a:pt x="2506113" y="4222412"/>
                      <a:pt x="2505154" y="4229290"/>
                    </a:cubicBezTo>
                    <a:cubicBezTo>
                      <a:pt x="2504735" y="4231468"/>
                      <a:pt x="2505022" y="4233739"/>
                      <a:pt x="2505970" y="4235745"/>
                    </a:cubicBezTo>
                    <a:cubicBezTo>
                      <a:pt x="2510650" y="4244491"/>
                      <a:pt x="2527078" y="4242417"/>
                      <a:pt x="2531969" y="4241799"/>
                    </a:cubicBezTo>
                    <a:cubicBezTo>
                      <a:pt x="2550784" y="4238966"/>
                      <a:pt x="2568064" y="4229771"/>
                      <a:pt x="2580937" y="4215745"/>
                    </a:cubicBezTo>
                    <a:cubicBezTo>
                      <a:pt x="2589493" y="4206717"/>
                      <a:pt x="2595869" y="4195857"/>
                      <a:pt x="2599576" y="4183984"/>
                    </a:cubicBezTo>
                    <a:cubicBezTo>
                      <a:pt x="2614744" y="4132594"/>
                      <a:pt x="2555630" y="4081443"/>
                      <a:pt x="2553915" y="4078879"/>
                    </a:cubicBezTo>
                    <a:cubicBezTo>
                      <a:pt x="2530452" y="4058772"/>
                      <a:pt x="2501038" y="4046908"/>
                      <a:pt x="2470175" y="4045144"/>
                    </a:cubicBezTo>
                    <a:cubicBezTo>
                      <a:pt x="2433936" y="4042963"/>
                      <a:pt x="2408356" y="4057521"/>
                      <a:pt x="2374658" y="4075486"/>
                    </a:cubicBezTo>
                    <a:lnTo>
                      <a:pt x="2307456" y="4122466"/>
                    </a:lnTo>
                    <a:lnTo>
                      <a:pt x="2286405" y="4068848"/>
                    </a:lnTo>
                    <a:lnTo>
                      <a:pt x="2279582" y="4001166"/>
                    </a:lnTo>
                    <a:lnTo>
                      <a:pt x="2314677" y="4012060"/>
                    </a:lnTo>
                    <a:cubicBezTo>
                      <a:pt x="2332254" y="4015656"/>
                      <a:pt x="2350452" y="4017545"/>
                      <a:pt x="2369092" y="4017545"/>
                    </a:cubicBezTo>
                    <a:cubicBezTo>
                      <a:pt x="2462290" y="4017545"/>
                      <a:pt x="2544459" y="3970325"/>
                      <a:pt x="2592980" y="3898505"/>
                    </a:cubicBezTo>
                    <a:close/>
                    <a:moveTo>
                      <a:pt x="1424103" y="3880309"/>
                    </a:moveTo>
                    <a:lnTo>
                      <a:pt x="1433980" y="3898505"/>
                    </a:lnTo>
                    <a:cubicBezTo>
                      <a:pt x="1482501" y="3970325"/>
                      <a:pt x="1564670" y="4017545"/>
                      <a:pt x="1657868" y="4017545"/>
                    </a:cubicBezTo>
                    <a:cubicBezTo>
                      <a:pt x="1676508" y="4017545"/>
                      <a:pt x="1694706" y="4015656"/>
                      <a:pt x="1712283" y="4012060"/>
                    </a:cubicBezTo>
                    <a:lnTo>
                      <a:pt x="1747378" y="4001166"/>
                    </a:lnTo>
                    <a:lnTo>
                      <a:pt x="1740555" y="4068848"/>
                    </a:lnTo>
                    <a:lnTo>
                      <a:pt x="1719505" y="4122466"/>
                    </a:lnTo>
                    <a:lnTo>
                      <a:pt x="1652302" y="4075486"/>
                    </a:lnTo>
                    <a:cubicBezTo>
                      <a:pt x="1618605" y="4057521"/>
                      <a:pt x="1593024" y="4042963"/>
                      <a:pt x="1556785" y="4045144"/>
                    </a:cubicBezTo>
                    <a:cubicBezTo>
                      <a:pt x="1525922" y="4046908"/>
                      <a:pt x="1496508" y="4058772"/>
                      <a:pt x="1473045" y="4078879"/>
                    </a:cubicBezTo>
                    <a:cubicBezTo>
                      <a:pt x="1471330" y="4081443"/>
                      <a:pt x="1412216" y="4132594"/>
                      <a:pt x="1427384" y="4183984"/>
                    </a:cubicBezTo>
                    <a:cubicBezTo>
                      <a:pt x="1431091" y="4195857"/>
                      <a:pt x="1437467" y="4206717"/>
                      <a:pt x="1446023" y="4215745"/>
                    </a:cubicBezTo>
                    <a:cubicBezTo>
                      <a:pt x="1458896" y="4229771"/>
                      <a:pt x="1476176" y="4238966"/>
                      <a:pt x="1494991" y="4241799"/>
                    </a:cubicBezTo>
                    <a:cubicBezTo>
                      <a:pt x="1499882" y="4242417"/>
                      <a:pt x="1516311" y="4244491"/>
                      <a:pt x="1520991" y="4235745"/>
                    </a:cubicBezTo>
                    <a:cubicBezTo>
                      <a:pt x="1521939" y="4233739"/>
                      <a:pt x="1522225" y="4231468"/>
                      <a:pt x="1521806" y="4229290"/>
                    </a:cubicBezTo>
                    <a:cubicBezTo>
                      <a:pt x="1520847" y="4222412"/>
                      <a:pt x="1516888" y="4216311"/>
                      <a:pt x="1510996" y="4212625"/>
                    </a:cubicBezTo>
                    <a:cubicBezTo>
                      <a:pt x="1494483" y="4202394"/>
                      <a:pt x="1480961" y="4188009"/>
                      <a:pt x="1471755" y="4170911"/>
                    </a:cubicBezTo>
                    <a:cubicBezTo>
                      <a:pt x="1469262" y="4161236"/>
                      <a:pt x="1469853" y="4151039"/>
                      <a:pt x="1473456" y="4141719"/>
                    </a:cubicBezTo>
                    <a:cubicBezTo>
                      <a:pt x="1478167" y="4127213"/>
                      <a:pt x="1487204" y="4114505"/>
                      <a:pt x="1499321" y="4105246"/>
                    </a:cubicBezTo>
                    <a:cubicBezTo>
                      <a:pt x="1519771" y="4089646"/>
                      <a:pt x="1545427" y="4082514"/>
                      <a:pt x="1570989" y="4085285"/>
                    </a:cubicBezTo>
                    <a:cubicBezTo>
                      <a:pt x="1591721" y="4087904"/>
                      <a:pt x="1587604" y="4095332"/>
                      <a:pt x="1631494" y="4112796"/>
                    </a:cubicBezTo>
                    <a:cubicBezTo>
                      <a:pt x="1649341" y="4120635"/>
                      <a:pt x="1666444" y="4130125"/>
                      <a:pt x="1682561" y="4141103"/>
                    </a:cubicBezTo>
                    <a:lnTo>
                      <a:pt x="1705418" y="4158346"/>
                    </a:lnTo>
                    <a:lnTo>
                      <a:pt x="1695751" y="4182969"/>
                    </a:lnTo>
                    <a:cubicBezTo>
                      <a:pt x="1632612" y="4286882"/>
                      <a:pt x="1518347" y="4356295"/>
                      <a:pt x="1387869" y="4356295"/>
                    </a:cubicBezTo>
                    <a:lnTo>
                      <a:pt x="1353809" y="4352862"/>
                    </a:lnTo>
                    <a:lnTo>
                      <a:pt x="1322497" y="4295174"/>
                    </a:lnTo>
                    <a:cubicBezTo>
                      <a:pt x="1304280" y="4252104"/>
                      <a:pt x="1294206" y="4204751"/>
                      <a:pt x="1294206" y="4155045"/>
                    </a:cubicBezTo>
                    <a:cubicBezTo>
                      <a:pt x="1294206" y="4055634"/>
                      <a:pt x="1334500" y="3965634"/>
                      <a:pt x="1399647" y="3900487"/>
                    </a:cubicBezTo>
                    <a:close/>
                    <a:moveTo>
                      <a:pt x="1840680" y="3812479"/>
                    </a:moveTo>
                    <a:lnTo>
                      <a:pt x="2013480" y="3956479"/>
                    </a:lnTo>
                    <a:lnTo>
                      <a:pt x="2186280" y="3812479"/>
                    </a:lnTo>
                    <a:close/>
                    <a:moveTo>
                      <a:pt x="3465490" y="3063269"/>
                    </a:moveTo>
                    <a:cubicBezTo>
                      <a:pt x="3453474" y="3062584"/>
                      <a:pt x="3441338" y="3063960"/>
                      <a:pt x="3429619" y="3067420"/>
                    </a:cubicBezTo>
                    <a:cubicBezTo>
                      <a:pt x="3423732" y="3069651"/>
                      <a:pt x="3403642" y="3076349"/>
                      <a:pt x="3402831" y="3088728"/>
                    </a:cubicBezTo>
                    <a:cubicBezTo>
                      <a:pt x="3402567" y="3091589"/>
                      <a:pt x="3403134" y="3094491"/>
                      <a:pt x="3404453" y="3097049"/>
                    </a:cubicBezTo>
                    <a:cubicBezTo>
                      <a:pt x="3409446" y="3104415"/>
                      <a:pt x="3417340" y="3109286"/>
                      <a:pt x="3426168" y="3110443"/>
                    </a:cubicBezTo>
                    <a:cubicBezTo>
                      <a:pt x="3456204" y="3117546"/>
                      <a:pt x="3480758" y="3123228"/>
                      <a:pt x="3494558" y="3137433"/>
                    </a:cubicBezTo>
                    <a:cubicBezTo>
                      <a:pt x="3502758" y="3147235"/>
                      <a:pt x="3507648" y="3159391"/>
                      <a:pt x="3508561" y="3172137"/>
                    </a:cubicBezTo>
                    <a:cubicBezTo>
                      <a:pt x="3511138" y="3191557"/>
                      <a:pt x="3507729" y="3211304"/>
                      <a:pt x="3498820" y="3228756"/>
                    </a:cubicBezTo>
                    <a:cubicBezTo>
                      <a:pt x="3483823" y="3258060"/>
                      <a:pt x="3458090" y="3280445"/>
                      <a:pt x="3426981" y="3291261"/>
                    </a:cubicBezTo>
                    <a:cubicBezTo>
                      <a:pt x="3401410" y="3299175"/>
                      <a:pt x="3402221" y="3288826"/>
                      <a:pt x="3341543" y="3291261"/>
                    </a:cubicBezTo>
                    <a:cubicBezTo>
                      <a:pt x="3298317" y="3293290"/>
                      <a:pt x="3278429" y="3299581"/>
                      <a:pt x="3267065" y="3286593"/>
                    </a:cubicBezTo>
                    <a:cubicBezTo>
                      <a:pt x="3260977" y="3279897"/>
                      <a:pt x="3262803" y="3273606"/>
                      <a:pt x="3261179" y="3250471"/>
                    </a:cubicBezTo>
                    <a:cubicBezTo>
                      <a:pt x="3258946" y="3215971"/>
                      <a:pt x="3256512" y="3171933"/>
                      <a:pt x="3236015" y="3163004"/>
                    </a:cubicBezTo>
                    <a:cubicBezTo>
                      <a:pt x="3223636" y="3159797"/>
                      <a:pt x="3210485" y="3162233"/>
                      <a:pt x="3200095" y="3169700"/>
                    </a:cubicBezTo>
                    <a:cubicBezTo>
                      <a:pt x="3171074" y="3186951"/>
                      <a:pt x="3176554" y="3215564"/>
                      <a:pt x="3149969" y="3259805"/>
                    </a:cubicBezTo>
                    <a:cubicBezTo>
                      <a:pt x="3148548" y="3262038"/>
                      <a:pt x="3129675" y="3282737"/>
                      <a:pt x="3094567" y="3324137"/>
                    </a:cubicBezTo>
                    <a:cubicBezTo>
                      <a:pt x="3045455" y="3380351"/>
                      <a:pt x="3042818" y="3383395"/>
                      <a:pt x="3036527" y="3390296"/>
                    </a:cubicBezTo>
                    <a:cubicBezTo>
                      <a:pt x="3021205" y="3409026"/>
                      <a:pt x="3004949" y="3426987"/>
                      <a:pt x="2987821" y="3444074"/>
                    </a:cubicBezTo>
                    <a:cubicBezTo>
                      <a:pt x="2968948" y="3460918"/>
                      <a:pt x="2954945" y="3469644"/>
                      <a:pt x="2956974" y="3480400"/>
                    </a:cubicBezTo>
                    <a:cubicBezTo>
                      <a:pt x="2959004" y="3491155"/>
                      <a:pt x="2970977" y="3496432"/>
                      <a:pt x="2981530" y="3498056"/>
                    </a:cubicBezTo>
                    <a:cubicBezTo>
                      <a:pt x="3001824" y="3501099"/>
                      <a:pt x="3014812" y="3487300"/>
                      <a:pt x="3039367" y="3469035"/>
                    </a:cubicBezTo>
                    <a:cubicBezTo>
                      <a:pt x="3090914" y="3430477"/>
                      <a:pt x="3097814" y="3440827"/>
                      <a:pt x="3145505" y="3402065"/>
                    </a:cubicBezTo>
                    <a:cubicBezTo>
                      <a:pt x="3160319" y="3389889"/>
                      <a:pt x="3158695" y="3389686"/>
                      <a:pt x="3189136" y="3363913"/>
                    </a:cubicBezTo>
                    <a:cubicBezTo>
                      <a:pt x="3212068" y="3343619"/>
                      <a:pt x="3231144" y="3329008"/>
                      <a:pt x="3244133" y="3318861"/>
                    </a:cubicBezTo>
                    <a:cubicBezTo>
                      <a:pt x="3273579" y="3334568"/>
                      <a:pt x="3305745" y="3344553"/>
                      <a:pt x="3338905" y="3348287"/>
                    </a:cubicBezTo>
                    <a:cubicBezTo>
                      <a:pt x="3381562" y="3356283"/>
                      <a:pt x="3425661" y="3350377"/>
                      <a:pt x="3464727" y="3331443"/>
                    </a:cubicBezTo>
                    <a:cubicBezTo>
                      <a:pt x="3499287" y="3312285"/>
                      <a:pt x="3526704" y="3282454"/>
                      <a:pt x="3542858" y="3246411"/>
                    </a:cubicBezTo>
                    <a:cubicBezTo>
                      <a:pt x="3545292" y="3241338"/>
                      <a:pt x="3585069" y="3149406"/>
                      <a:pt x="3539814" y="3098064"/>
                    </a:cubicBezTo>
                    <a:cubicBezTo>
                      <a:pt x="3528997" y="3086293"/>
                      <a:pt x="3515583" y="3077201"/>
                      <a:pt x="3500647" y="3071479"/>
                    </a:cubicBezTo>
                    <a:cubicBezTo>
                      <a:pt x="3489404" y="3066699"/>
                      <a:pt x="3477506" y="3063955"/>
                      <a:pt x="3465490" y="3063269"/>
                    </a:cubicBezTo>
                    <a:close/>
                    <a:moveTo>
                      <a:pt x="561470" y="3063269"/>
                    </a:moveTo>
                    <a:cubicBezTo>
                      <a:pt x="549454" y="3063955"/>
                      <a:pt x="537556" y="3066699"/>
                      <a:pt x="526313" y="3071479"/>
                    </a:cubicBezTo>
                    <a:cubicBezTo>
                      <a:pt x="511377" y="3077201"/>
                      <a:pt x="497963" y="3086293"/>
                      <a:pt x="487146" y="3098064"/>
                    </a:cubicBezTo>
                    <a:cubicBezTo>
                      <a:pt x="441891" y="3149406"/>
                      <a:pt x="481668" y="3241338"/>
                      <a:pt x="484103" y="3246411"/>
                    </a:cubicBezTo>
                    <a:cubicBezTo>
                      <a:pt x="500256" y="3282454"/>
                      <a:pt x="527673" y="3312285"/>
                      <a:pt x="562234" y="3331443"/>
                    </a:cubicBezTo>
                    <a:cubicBezTo>
                      <a:pt x="601299" y="3350377"/>
                      <a:pt x="645398" y="3356283"/>
                      <a:pt x="688056" y="3348287"/>
                    </a:cubicBezTo>
                    <a:cubicBezTo>
                      <a:pt x="721215" y="3344553"/>
                      <a:pt x="753382" y="3334568"/>
                      <a:pt x="782828" y="3318861"/>
                    </a:cubicBezTo>
                    <a:cubicBezTo>
                      <a:pt x="795816" y="3329008"/>
                      <a:pt x="814892" y="3343619"/>
                      <a:pt x="837824" y="3363913"/>
                    </a:cubicBezTo>
                    <a:cubicBezTo>
                      <a:pt x="868265" y="3389686"/>
                      <a:pt x="866642" y="3389889"/>
                      <a:pt x="881455" y="3402065"/>
                    </a:cubicBezTo>
                    <a:cubicBezTo>
                      <a:pt x="929147" y="3440827"/>
                      <a:pt x="936046" y="3430477"/>
                      <a:pt x="987593" y="3469035"/>
                    </a:cubicBezTo>
                    <a:cubicBezTo>
                      <a:pt x="1012148" y="3487300"/>
                      <a:pt x="1025136" y="3501099"/>
                      <a:pt x="1045430" y="3498056"/>
                    </a:cubicBezTo>
                    <a:cubicBezTo>
                      <a:pt x="1055984" y="3496432"/>
                      <a:pt x="1067956" y="3491155"/>
                      <a:pt x="1069986" y="3480400"/>
                    </a:cubicBezTo>
                    <a:cubicBezTo>
                      <a:pt x="1072015" y="3469644"/>
                      <a:pt x="1058012" y="3460918"/>
                      <a:pt x="1039139" y="3444074"/>
                    </a:cubicBezTo>
                    <a:cubicBezTo>
                      <a:pt x="1022011" y="3426987"/>
                      <a:pt x="1005755" y="3409026"/>
                      <a:pt x="990433" y="3390296"/>
                    </a:cubicBezTo>
                    <a:cubicBezTo>
                      <a:pt x="984142" y="3383395"/>
                      <a:pt x="981505" y="3380351"/>
                      <a:pt x="932393" y="3324137"/>
                    </a:cubicBezTo>
                    <a:cubicBezTo>
                      <a:pt x="897285" y="3282737"/>
                      <a:pt x="878412" y="3262038"/>
                      <a:pt x="876991" y="3259805"/>
                    </a:cubicBezTo>
                    <a:cubicBezTo>
                      <a:pt x="850406" y="3215564"/>
                      <a:pt x="855886" y="3186951"/>
                      <a:pt x="826865" y="3169700"/>
                    </a:cubicBezTo>
                    <a:cubicBezTo>
                      <a:pt x="816475" y="3162233"/>
                      <a:pt x="803325" y="3159797"/>
                      <a:pt x="790945" y="3163004"/>
                    </a:cubicBezTo>
                    <a:cubicBezTo>
                      <a:pt x="770449" y="3171933"/>
                      <a:pt x="768014" y="3215971"/>
                      <a:pt x="765781" y="3250471"/>
                    </a:cubicBezTo>
                    <a:cubicBezTo>
                      <a:pt x="764158" y="3273606"/>
                      <a:pt x="765984" y="3279897"/>
                      <a:pt x="759896" y="3286593"/>
                    </a:cubicBezTo>
                    <a:cubicBezTo>
                      <a:pt x="748531" y="3299581"/>
                      <a:pt x="728643" y="3293290"/>
                      <a:pt x="685417" y="3291261"/>
                    </a:cubicBezTo>
                    <a:cubicBezTo>
                      <a:pt x="624739" y="3288826"/>
                      <a:pt x="625550" y="3299175"/>
                      <a:pt x="599980" y="3291261"/>
                    </a:cubicBezTo>
                    <a:cubicBezTo>
                      <a:pt x="568870" y="3280445"/>
                      <a:pt x="543138" y="3258060"/>
                      <a:pt x="528140" y="3228756"/>
                    </a:cubicBezTo>
                    <a:cubicBezTo>
                      <a:pt x="519231" y="3211304"/>
                      <a:pt x="515822" y="3191557"/>
                      <a:pt x="518399" y="3172137"/>
                    </a:cubicBezTo>
                    <a:cubicBezTo>
                      <a:pt x="519312" y="3159391"/>
                      <a:pt x="524203" y="3147235"/>
                      <a:pt x="532402" y="3137433"/>
                    </a:cubicBezTo>
                    <a:cubicBezTo>
                      <a:pt x="546202" y="3123228"/>
                      <a:pt x="570756" y="3117546"/>
                      <a:pt x="600792" y="3110443"/>
                    </a:cubicBezTo>
                    <a:cubicBezTo>
                      <a:pt x="609620" y="3109286"/>
                      <a:pt x="617514" y="3104415"/>
                      <a:pt x="622507" y="3097049"/>
                    </a:cubicBezTo>
                    <a:cubicBezTo>
                      <a:pt x="623826" y="3094491"/>
                      <a:pt x="624393" y="3091589"/>
                      <a:pt x="624130" y="3088728"/>
                    </a:cubicBezTo>
                    <a:cubicBezTo>
                      <a:pt x="623318" y="3076349"/>
                      <a:pt x="603228" y="3069651"/>
                      <a:pt x="597341" y="3067420"/>
                    </a:cubicBezTo>
                    <a:cubicBezTo>
                      <a:pt x="585622" y="3063960"/>
                      <a:pt x="573487" y="3062584"/>
                      <a:pt x="561470" y="3063269"/>
                    </a:cubicBezTo>
                    <a:close/>
                    <a:moveTo>
                      <a:pt x="2001097" y="809999"/>
                    </a:moveTo>
                    <a:lnTo>
                      <a:pt x="1905651" y="905445"/>
                    </a:lnTo>
                    <a:lnTo>
                      <a:pt x="2013480" y="900000"/>
                    </a:lnTo>
                    <a:lnTo>
                      <a:pt x="2095226" y="904128"/>
                    </a:lnTo>
                    <a:close/>
                    <a:moveTo>
                      <a:pt x="2013480" y="384065"/>
                    </a:moveTo>
                    <a:lnTo>
                      <a:pt x="1318566" y="1078979"/>
                    </a:lnTo>
                    <a:lnTo>
                      <a:pt x="1327091" y="1073800"/>
                    </a:lnTo>
                    <a:cubicBezTo>
                      <a:pt x="1408706" y="1029464"/>
                      <a:pt x="1495087" y="992789"/>
                      <a:pt x="1585268" y="964740"/>
                    </a:cubicBezTo>
                    <a:lnTo>
                      <a:pt x="1622337" y="955208"/>
                    </a:lnTo>
                    <a:lnTo>
                      <a:pt x="2013480" y="564065"/>
                    </a:lnTo>
                    <a:lnTo>
                      <a:pt x="2404623" y="955208"/>
                    </a:lnTo>
                    <a:lnTo>
                      <a:pt x="2441692" y="964740"/>
                    </a:lnTo>
                    <a:cubicBezTo>
                      <a:pt x="2531873" y="992789"/>
                      <a:pt x="2618254" y="1029464"/>
                      <a:pt x="2699870" y="1073800"/>
                    </a:cubicBezTo>
                    <a:lnTo>
                      <a:pt x="2708394" y="1078979"/>
                    </a:lnTo>
                    <a:close/>
                    <a:moveTo>
                      <a:pt x="2013480" y="0"/>
                    </a:moveTo>
                    <a:lnTo>
                      <a:pt x="2876018" y="931987"/>
                    </a:lnTo>
                    <a:cubicBezTo>
                      <a:pt x="3286378" y="1211784"/>
                      <a:pt x="3556179" y="1685614"/>
                      <a:pt x="3556179" y="2223042"/>
                    </a:cubicBezTo>
                    <a:cubicBezTo>
                      <a:pt x="3556179" y="2424578"/>
                      <a:pt x="3518238" y="2617170"/>
                      <a:pt x="3449172" y="2793940"/>
                    </a:cubicBezTo>
                    <a:lnTo>
                      <a:pt x="3406895" y="2889110"/>
                    </a:lnTo>
                    <a:lnTo>
                      <a:pt x="3520608" y="2889110"/>
                    </a:lnTo>
                    <a:lnTo>
                      <a:pt x="3597819" y="2825405"/>
                    </a:lnTo>
                    <a:cubicBezTo>
                      <a:pt x="3712732" y="2747771"/>
                      <a:pt x="3851261" y="2702440"/>
                      <a:pt x="4000378" y="2702440"/>
                    </a:cubicBezTo>
                    <a:lnTo>
                      <a:pt x="4026958" y="2703782"/>
                    </a:lnTo>
                    <a:lnTo>
                      <a:pt x="4007578" y="2744012"/>
                    </a:lnTo>
                    <a:cubicBezTo>
                      <a:pt x="3736020" y="3243906"/>
                      <a:pt x="3320760" y="3654409"/>
                      <a:pt x="2817241" y="3920079"/>
                    </a:cubicBezTo>
                    <a:lnTo>
                      <a:pt x="2717533" y="3967368"/>
                    </a:lnTo>
                    <a:lnTo>
                      <a:pt x="2689281" y="3830848"/>
                    </a:lnTo>
                    <a:cubicBezTo>
                      <a:pt x="2679034" y="3794508"/>
                      <a:pt x="2667499" y="3759184"/>
                      <a:pt x="2654761" y="3725006"/>
                    </a:cubicBezTo>
                    <a:lnTo>
                      <a:pt x="2623940" y="3651916"/>
                    </a:lnTo>
                    <a:lnTo>
                      <a:pt x="2587893" y="3668494"/>
                    </a:lnTo>
                    <a:lnTo>
                      <a:pt x="2519559" y="3690747"/>
                    </a:lnTo>
                    <a:lnTo>
                      <a:pt x="2167261" y="3984328"/>
                    </a:lnTo>
                    <a:lnTo>
                      <a:pt x="2283480" y="4216766"/>
                    </a:lnTo>
                    <a:lnTo>
                      <a:pt x="2013480" y="4576766"/>
                    </a:lnTo>
                    <a:lnTo>
                      <a:pt x="1743480" y="4216766"/>
                    </a:lnTo>
                    <a:lnTo>
                      <a:pt x="1859699" y="3984328"/>
                    </a:lnTo>
                    <a:lnTo>
                      <a:pt x="1507402" y="3690747"/>
                    </a:lnTo>
                    <a:lnTo>
                      <a:pt x="1439067" y="3668494"/>
                    </a:lnTo>
                    <a:lnTo>
                      <a:pt x="1403019" y="3651916"/>
                    </a:lnTo>
                    <a:lnTo>
                      <a:pt x="1372198" y="3725006"/>
                    </a:lnTo>
                    <a:cubicBezTo>
                      <a:pt x="1359460" y="3759184"/>
                      <a:pt x="1347924" y="3794508"/>
                      <a:pt x="1337677" y="3830848"/>
                    </a:cubicBezTo>
                    <a:lnTo>
                      <a:pt x="1309425" y="3967368"/>
                    </a:lnTo>
                    <a:lnTo>
                      <a:pt x="1209717" y="3920079"/>
                    </a:lnTo>
                    <a:cubicBezTo>
                      <a:pt x="706198" y="3654409"/>
                      <a:pt x="290938" y="3243906"/>
                      <a:pt x="19380" y="2744012"/>
                    </a:cubicBezTo>
                    <a:lnTo>
                      <a:pt x="0" y="2703782"/>
                    </a:lnTo>
                    <a:lnTo>
                      <a:pt x="26580" y="2702440"/>
                    </a:lnTo>
                    <a:cubicBezTo>
                      <a:pt x="175697" y="2702440"/>
                      <a:pt x="314226" y="2747771"/>
                      <a:pt x="429139" y="2825405"/>
                    </a:cubicBezTo>
                    <a:lnTo>
                      <a:pt x="506350" y="2889110"/>
                    </a:lnTo>
                    <a:lnTo>
                      <a:pt x="620065" y="2889110"/>
                    </a:lnTo>
                    <a:lnTo>
                      <a:pt x="577788" y="2793940"/>
                    </a:lnTo>
                    <a:cubicBezTo>
                      <a:pt x="508722" y="2617170"/>
                      <a:pt x="470781" y="2424578"/>
                      <a:pt x="470781" y="2223042"/>
                    </a:cubicBezTo>
                    <a:cubicBezTo>
                      <a:pt x="470781" y="1685614"/>
                      <a:pt x="740582" y="1211784"/>
                      <a:pt x="1150942" y="931987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B1F79AF4-6F9B-00AD-88CF-DD29E6D164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4410" y="1473759"/>
                <a:ext cx="2880001" cy="2879997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5C5F052-693D-4C0B-98F0-C50F17E201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2000" y="333000"/>
              <a:ext cx="395999" cy="396000"/>
            </a:xfrm>
            <a:prstGeom prst="ellipse">
              <a:avLst/>
            </a:prstGeom>
            <a:solidFill>
              <a:srgbClr val="D376F0"/>
            </a:solidFill>
            <a:ln>
              <a:solidFill>
                <a:srgbClr val="D376F0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8533FF06-E1C2-9542-F24F-EA546E0F4F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2000" y="333000"/>
              <a:ext cx="395999" cy="39600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08" name="任意多边形: 形状 307">
              <a:extLst>
                <a:ext uri="{FF2B5EF4-FFF2-40B4-BE49-F238E27FC236}">
                  <a16:creationId xmlns:a16="http://schemas.microsoft.com/office/drawing/2014/main" id="{821848E7-14E2-7DEF-BB06-08025285DF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4492" y="374496"/>
              <a:ext cx="311001" cy="313009"/>
            </a:xfrm>
            <a:custGeom>
              <a:avLst/>
              <a:gdLst>
                <a:gd name="connsiteX0" fmla="*/ 2232120 w 2385381"/>
                <a:gd name="connsiteY0" fmla="*/ 1805456 h 2400777"/>
                <a:gd name="connsiteX1" fmla="*/ 747370 w 2385381"/>
                <a:gd name="connsiteY1" fmla="*/ 2308664 h 2400777"/>
                <a:gd name="connsiteX2" fmla="*/ 1278685 w 2385381"/>
                <a:gd name="connsiteY2" fmla="*/ 2240156 h 2400777"/>
                <a:gd name="connsiteX3" fmla="*/ 1179050 w 2385381"/>
                <a:gd name="connsiteY3" fmla="*/ 2212264 h 2400777"/>
                <a:gd name="connsiteX4" fmla="*/ 864977 w 2385381"/>
                <a:gd name="connsiteY4" fmla="*/ 2047427 h 2400777"/>
                <a:gd name="connsiteX5" fmla="*/ 654348 w 2385381"/>
                <a:gd name="connsiteY5" fmla="*/ 1681236 h 2400777"/>
                <a:gd name="connsiteX6" fmla="*/ 654348 w 2385381"/>
                <a:gd name="connsiteY6" fmla="*/ 1473196 h 2400777"/>
                <a:gd name="connsiteX7" fmla="*/ 658302 w 2385381"/>
                <a:gd name="connsiteY7" fmla="*/ 1461622 h 2400777"/>
                <a:gd name="connsiteX8" fmla="*/ 671386 w 2385381"/>
                <a:gd name="connsiteY8" fmla="*/ 1471902 h 2400777"/>
                <a:gd name="connsiteX9" fmla="*/ 827955 w 2385381"/>
                <a:gd name="connsiteY9" fmla="*/ 1584404 h 2400777"/>
                <a:gd name="connsiteX10" fmla="*/ 961161 w 2385381"/>
                <a:gd name="connsiteY10" fmla="*/ 1561113 h 2400777"/>
                <a:gd name="connsiteX11" fmla="*/ 1107523 w 2385381"/>
                <a:gd name="connsiteY11" fmla="*/ 1234172 h 2400777"/>
                <a:gd name="connsiteX12" fmla="*/ 1047713 w 2385381"/>
                <a:gd name="connsiteY12" fmla="*/ 1065238 h 2400777"/>
                <a:gd name="connsiteX13" fmla="*/ 799200 w 2385381"/>
                <a:gd name="connsiteY13" fmla="*/ 895226 h 2400777"/>
                <a:gd name="connsiteX14" fmla="*/ 388655 w 2385381"/>
                <a:gd name="connsiteY14" fmla="*/ 990476 h 2400777"/>
                <a:gd name="connsiteX15" fmla="*/ 202540 w 2385381"/>
                <a:gd name="connsiteY15" fmla="*/ 1291825 h 2400777"/>
                <a:gd name="connsiteX16" fmla="*/ 159408 w 2385381"/>
                <a:gd name="connsiteY16" fmla="*/ 1760527 h 2400777"/>
                <a:gd name="connsiteX17" fmla="*/ 163290 w 2385381"/>
                <a:gd name="connsiteY17" fmla="*/ 1798987 h 2400777"/>
                <a:gd name="connsiteX18" fmla="*/ 459535 w 2385381"/>
                <a:gd name="connsiteY18" fmla="*/ 262406 h 2400777"/>
                <a:gd name="connsiteX19" fmla="*/ 259618 w 2385381"/>
                <a:gd name="connsiteY19" fmla="*/ 749296 h 2400777"/>
                <a:gd name="connsiteX20" fmla="*/ 494040 w 2385381"/>
                <a:gd name="connsiteY20" fmla="*/ 557430 h 2400777"/>
                <a:gd name="connsiteX21" fmla="*/ 787411 w 2385381"/>
                <a:gd name="connsiteY21" fmla="*/ 452547 h 2400777"/>
                <a:gd name="connsiteX22" fmla="*/ 1235840 w 2385381"/>
                <a:gd name="connsiteY22" fmla="*/ 591432 h 2400777"/>
                <a:gd name="connsiteX23" fmla="*/ 1244251 w 2385381"/>
                <a:gd name="connsiteY23" fmla="*/ 604084 h 2400777"/>
                <a:gd name="connsiteX24" fmla="*/ 1228220 w 2385381"/>
                <a:gd name="connsiteY24" fmla="*/ 609260 h 2400777"/>
                <a:gd name="connsiteX25" fmla="*/ 1067698 w 2385381"/>
                <a:gd name="connsiteY25" fmla="*/ 672736 h 2400777"/>
                <a:gd name="connsiteX26" fmla="*/ 1008247 w 2385381"/>
                <a:gd name="connsiteY26" fmla="*/ 799401 h 2400777"/>
                <a:gd name="connsiteX27" fmla="*/ 1056195 w 2385381"/>
                <a:gd name="connsiteY27" fmla="*/ 985084 h 2400777"/>
                <a:gd name="connsiteX28" fmla="*/ 1238285 w 2385381"/>
                <a:gd name="connsiteY28" fmla="*/ 1114480 h 2400777"/>
                <a:gd name="connsiteX29" fmla="*/ 1466741 w 2385381"/>
                <a:gd name="connsiteY29" fmla="*/ 1127564 h 2400777"/>
                <a:gd name="connsiteX30" fmla="*/ 1701595 w 2385381"/>
                <a:gd name="connsiteY30" fmla="*/ 962224 h 2400777"/>
                <a:gd name="connsiteX31" fmla="*/ 1794042 w 2385381"/>
                <a:gd name="connsiteY31" fmla="*/ 676187 h 2400777"/>
                <a:gd name="connsiteX32" fmla="*/ 1690812 w 2385381"/>
                <a:gd name="connsiteY32" fmla="*/ 379079 h 2400777"/>
                <a:gd name="connsiteX33" fmla="*/ 1310459 w 2385381"/>
                <a:gd name="connsiteY33" fmla="*/ 63352 h 2400777"/>
                <a:gd name="connsiteX34" fmla="*/ 1202629 w 2385381"/>
                <a:gd name="connsiteY34" fmla="*/ 5195 h 2400777"/>
                <a:gd name="connsiteX35" fmla="*/ 1918765 w 2385381"/>
                <a:gd name="connsiteY35" fmla="*/ 238899 h 2400777"/>
                <a:gd name="connsiteX36" fmla="*/ 2385382 w 2385381"/>
                <a:gd name="connsiteY36" fmla="*/ 1035046 h 2400777"/>
                <a:gd name="connsiteX37" fmla="*/ 2059735 w 2385381"/>
                <a:gd name="connsiteY37" fmla="*/ 612639 h 2400777"/>
                <a:gd name="connsiteX38" fmla="*/ 2086117 w 2385381"/>
                <a:gd name="connsiteY38" fmla="*/ 718887 h 2400777"/>
                <a:gd name="connsiteX39" fmla="*/ 2107683 w 2385381"/>
                <a:gd name="connsiteY39" fmla="*/ 879339 h 2400777"/>
                <a:gd name="connsiteX40" fmla="*/ 2090862 w 2385381"/>
                <a:gd name="connsiteY40" fmla="*/ 1106285 h 2400777"/>
                <a:gd name="connsiteX41" fmla="*/ 1979509 w 2385381"/>
                <a:gd name="connsiteY41" fmla="*/ 1342505 h 2400777"/>
                <a:gd name="connsiteX42" fmla="*/ 1773123 w 2385381"/>
                <a:gd name="connsiteY42" fmla="*/ 1507845 h 2400777"/>
                <a:gd name="connsiteX43" fmla="*/ 1710222 w 2385381"/>
                <a:gd name="connsiteY43" fmla="*/ 1536600 h 2400777"/>
                <a:gd name="connsiteX44" fmla="*/ 1695844 w 2385381"/>
                <a:gd name="connsiteY44" fmla="*/ 1537031 h 2400777"/>
                <a:gd name="connsiteX45" fmla="*/ 1699151 w 2385381"/>
                <a:gd name="connsiteY45" fmla="*/ 1522654 h 2400777"/>
                <a:gd name="connsiteX46" fmla="*/ 1726396 w 2385381"/>
                <a:gd name="connsiteY46" fmla="*/ 1398649 h 2400777"/>
                <a:gd name="connsiteX47" fmla="*/ 1620651 w 2385381"/>
                <a:gd name="connsiteY47" fmla="*/ 1221664 h 2400777"/>
                <a:gd name="connsiteX48" fmla="*/ 1317432 w 2385381"/>
                <a:gd name="connsiteY48" fmla="*/ 1234891 h 2400777"/>
                <a:gd name="connsiteX49" fmla="*/ 1135702 w 2385381"/>
                <a:gd name="connsiteY49" fmla="*/ 1450551 h 2400777"/>
                <a:gd name="connsiteX50" fmla="*/ 1130311 w 2385381"/>
                <a:gd name="connsiteY50" fmla="*/ 1682817 h 2400777"/>
                <a:gd name="connsiteX51" fmla="*/ 1376882 w 2385381"/>
                <a:gd name="connsiteY51" fmla="*/ 1988768 h 2400777"/>
                <a:gd name="connsiteX52" fmla="*/ 1677729 w 2385381"/>
                <a:gd name="connsiteY52" fmla="*/ 2036069 h 2400777"/>
                <a:gd name="connsiteX53" fmla="*/ 2209691 w 2385381"/>
                <a:gd name="connsiteY53" fmla="*/ 1816455 h 2400777"/>
                <a:gd name="connsiteX54" fmla="*/ 2232120 w 2385381"/>
                <a:gd name="connsiteY54" fmla="*/ 1805456 h 240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385381" h="2400777">
                  <a:moveTo>
                    <a:pt x="2232120" y="1805456"/>
                  </a:moveTo>
                  <a:cubicBezTo>
                    <a:pt x="1954134" y="2312762"/>
                    <a:pt x="1284221" y="2543374"/>
                    <a:pt x="747370" y="2308664"/>
                  </a:cubicBezTo>
                  <a:cubicBezTo>
                    <a:pt x="928956" y="2320885"/>
                    <a:pt x="1105797" y="2322394"/>
                    <a:pt x="1278685" y="2240156"/>
                  </a:cubicBezTo>
                  <a:cubicBezTo>
                    <a:pt x="1240801" y="2229588"/>
                    <a:pt x="1209674" y="2221753"/>
                    <a:pt x="1179050" y="2212264"/>
                  </a:cubicBezTo>
                  <a:cubicBezTo>
                    <a:pt x="1064031" y="2176320"/>
                    <a:pt x="956992" y="2124706"/>
                    <a:pt x="864977" y="2047427"/>
                  </a:cubicBezTo>
                  <a:cubicBezTo>
                    <a:pt x="751036" y="1951746"/>
                    <a:pt x="674980" y="1831767"/>
                    <a:pt x="654348" y="1681236"/>
                  </a:cubicBezTo>
                  <a:cubicBezTo>
                    <a:pt x="645901" y="1612146"/>
                    <a:pt x="645901" y="1542286"/>
                    <a:pt x="654348" y="1473196"/>
                  </a:cubicBezTo>
                  <a:cubicBezTo>
                    <a:pt x="654780" y="1469026"/>
                    <a:pt x="652911" y="1463131"/>
                    <a:pt x="658302" y="1461622"/>
                  </a:cubicBezTo>
                  <a:cubicBezTo>
                    <a:pt x="666425" y="1459393"/>
                    <a:pt x="667791" y="1467013"/>
                    <a:pt x="671386" y="1471902"/>
                  </a:cubicBezTo>
                  <a:cubicBezTo>
                    <a:pt x="711498" y="1526104"/>
                    <a:pt x="759734" y="1568302"/>
                    <a:pt x="827955" y="1584404"/>
                  </a:cubicBezTo>
                  <a:cubicBezTo>
                    <a:pt x="876478" y="1595834"/>
                    <a:pt x="919538" y="1582895"/>
                    <a:pt x="961161" y="1561113"/>
                  </a:cubicBezTo>
                  <a:cubicBezTo>
                    <a:pt x="1087179" y="1495193"/>
                    <a:pt x="1124272" y="1364287"/>
                    <a:pt x="1107523" y="1234172"/>
                  </a:cubicBezTo>
                  <a:cubicBezTo>
                    <a:pt x="1100470" y="1174096"/>
                    <a:pt x="1080033" y="1116371"/>
                    <a:pt x="1047713" y="1065238"/>
                  </a:cubicBezTo>
                  <a:cubicBezTo>
                    <a:pt x="989197" y="973726"/>
                    <a:pt x="904874" y="917798"/>
                    <a:pt x="799200" y="895226"/>
                  </a:cubicBezTo>
                  <a:cubicBezTo>
                    <a:pt x="647806" y="862805"/>
                    <a:pt x="510215" y="892422"/>
                    <a:pt x="388655" y="990476"/>
                  </a:cubicBezTo>
                  <a:cubicBezTo>
                    <a:pt x="291104" y="1069120"/>
                    <a:pt x="238555" y="1175297"/>
                    <a:pt x="202540" y="1291825"/>
                  </a:cubicBezTo>
                  <a:cubicBezTo>
                    <a:pt x="155166" y="1445016"/>
                    <a:pt x="158114" y="1602879"/>
                    <a:pt x="159408" y="1760527"/>
                  </a:cubicBezTo>
                  <a:cubicBezTo>
                    <a:pt x="159408" y="1773539"/>
                    <a:pt x="169975" y="1785328"/>
                    <a:pt x="163290" y="1798987"/>
                  </a:cubicBezTo>
                  <a:cubicBezTo>
                    <a:pt x="-150496" y="1282624"/>
                    <a:pt x="9452" y="595027"/>
                    <a:pt x="459535" y="262406"/>
                  </a:cubicBezTo>
                  <a:cubicBezTo>
                    <a:pt x="363350" y="410565"/>
                    <a:pt x="274498" y="561671"/>
                    <a:pt x="259618" y="749296"/>
                  </a:cubicBezTo>
                  <a:cubicBezTo>
                    <a:pt x="333014" y="672952"/>
                    <a:pt x="407848" y="607966"/>
                    <a:pt x="494040" y="557430"/>
                  </a:cubicBezTo>
                  <a:cubicBezTo>
                    <a:pt x="585121" y="504018"/>
                    <a:pt x="680946" y="464911"/>
                    <a:pt x="787411" y="452547"/>
                  </a:cubicBezTo>
                  <a:cubicBezTo>
                    <a:pt x="958286" y="432706"/>
                    <a:pt x="1102634" y="492732"/>
                    <a:pt x="1235840" y="591432"/>
                  </a:cubicBezTo>
                  <a:cubicBezTo>
                    <a:pt x="1239938" y="594523"/>
                    <a:pt x="1245689" y="598621"/>
                    <a:pt x="1244251" y="604084"/>
                  </a:cubicBezTo>
                  <a:cubicBezTo>
                    <a:pt x="1242023" y="612495"/>
                    <a:pt x="1233900" y="608685"/>
                    <a:pt x="1228220" y="609260"/>
                  </a:cubicBezTo>
                  <a:cubicBezTo>
                    <a:pt x="1168770" y="615442"/>
                    <a:pt x="1113202" y="631976"/>
                    <a:pt x="1067698" y="672736"/>
                  </a:cubicBezTo>
                  <a:cubicBezTo>
                    <a:pt x="1030676" y="706163"/>
                    <a:pt x="1013135" y="748505"/>
                    <a:pt x="1008247" y="799401"/>
                  </a:cubicBezTo>
                  <a:cubicBezTo>
                    <a:pt x="1001562" y="868340"/>
                    <a:pt x="1016514" y="930882"/>
                    <a:pt x="1056195" y="985084"/>
                  </a:cubicBezTo>
                  <a:cubicBezTo>
                    <a:pt x="1101772" y="1047554"/>
                    <a:pt x="1166398" y="1087882"/>
                    <a:pt x="1238285" y="1114480"/>
                  </a:cubicBezTo>
                  <a:cubicBezTo>
                    <a:pt x="1311437" y="1141488"/>
                    <a:pt x="1390987" y="1146046"/>
                    <a:pt x="1466741" y="1127564"/>
                  </a:cubicBezTo>
                  <a:cubicBezTo>
                    <a:pt x="1566448" y="1104273"/>
                    <a:pt x="1641210" y="1042306"/>
                    <a:pt x="1701595" y="962224"/>
                  </a:cubicBezTo>
                  <a:cubicBezTo>
                    <a:pt x="1763842" y="880058"/>
                    <a:pt x="1796428" y="779236"/>
                    <a:pt x="1794042" y="676187"/>
                  </a:cubicBezTo>
                  <a:cubicBezTo>
                    <a:pt x="1792892" y="566416"/>
                    <a:pt x="1754360" y="467715"/>
                    <a:pt x="1690812" y="379079"/>
                  </a:cubicBezTo>
                  <a:cubicBezTo>
                    <a:pt x="1591609" y="240625"/>
                    <a:pt x="1456389" y="145446"/>
                    <a:pt x="1310459" y="63352"/>
                  </a:cubicBezTo>
                  <a:cubicBezTo>
                    <a:pt x="1274875" y="43367"/>
                    <a:pt x="1238572" y="24677"/>
                    <a:pt x="1202629" y="5195"/>
                  </a:cubicBezTo>
                  <a:cubicBezTo>
                    <a:pt x="1360061" y="-28591"/>
                    <a:pt x="1753354" y="107275"/>
                    <a:pt x="1918765" y="238899"/>
                  </a:cubicBezTo>
                  <a:cubicBezTo>
                    <a:pt x="2178277" y="445358"/>
                    <a:pt x="2335709" y="707457"/>
                    <a:pt x="2385382" y="1035046"/>
                  </a:cubicBezTo>
                  <a:cubicBezTo>
                    <a:pt x="2305229" y="874379"/>
                    <a:pt x="2215657" y="721332"/>
                    <a:pt x="2059735" y="612639"/>
                  </a:cubicBezTo>
                  <a:cubicBezTo>
                    <a:pt x="2069512" y="651530"/>
                    <a:pt x="2078929" y="684957"/>
                    <a:pt x="2086117" y="718887"/>
                  </a:cubicBezTo>
                  <a:cubicBezTo>
                    <a:pt x="2097548" y="771717"/>
                    <a:pt x="2104737" y="825366"/>
                    <a:pt x="2107683" y="879339"/>
                  </a:cubicBezTo>
                  <a:cubicBezTo>
                    <a:pt x="2112572" y="955402"/>
                    <a:pt x="2106893" y="1031768"/>
                    <a:pt x="2090862" y="1106285"/>
                  </a:cubicBezTo>
                  <a:cubicBezTo>
                    <a:pt x="2072028" y="1192399"/>
                    <a:pt x="2033928" y="1273149"/>
                    <a:pt x="1979509" y="1342505"/>
                  </a:cubicBezTo>
                  <a:cubicBezTo>
                    <a:pt x="1923222" y="1413530"/>
                    <a:pt x="1852198" y="1465504"/>
                    <a:pt x="1773123" y="1507845"/>
                  </a:cubicBezTo>
                  <a:cubicBezTo>
                    <a:pt x="1752779" y="1518700"/>
                    <a:pt x="1731141" y="1527111"/>
                    <a:pt x="1710222" y="1536600"/>
                  </a:cubicBezTo>
                  <a:cubicBezTo>
                    <a:pt x="1705190" y="1538900"/>
                    <a:pt x="1699870" y="1541919"/>
                    <a:pt x="1695844" y="1537031"/>
                  </a:cubicBezTo>
                  <a:cubicBezTo>
                    <a:pt x="1691818" y="1532143"/>
                    <a:pt x="1697426" y="1527183"/>
                    <a:pt x="1699151" y="1522654"/>
                  </a:cubicBezTo>
                  <a:cubicBezTo>
                    <a:pt x="1715239" y="1483173"/>
                    <a:pt x="1724455" y="1441235"/>
                    <a:pt x="1726396" y="1398649"/>
                  </a:cubicBezTo>
                  <a:cubicBezTo>
                    <a:pt x="1728193" y="1315979"/>
                    <a:pt x="1689662" y="1260626"/>
                    <a:pt x="1620651" y="1221664"/>
                  </a:cubicBezTo>
                  <a:cubicBezTo>
                    <a:pt x="1516702" y="1162788"/>
                    <a:pt x="1416420" y="1177238"/>
                    <a:pt x="1317432" y="1234891"/>
                  </a:cubicBezTo>
                  <a:cubicBezTo>
                    <a:pt x="1232685" y="1282336"/>
                    <a:pt x="1168095" y="1358989"/>
                    <a:pt x="1135702" y="1450551"/>
                  </a:cubicBezTo>
                  <a:cubicBezTo>
                    <a:pt x="1108098" y="1526967"/>
                    <a:pt x="1109751" y="1605252"/>
                    <a:pt x="1130311" y="1682817"/>
                  </a:cubicBezTo>
                  <a:cubicBezTo>
                    <a:pt x="1166973" y="1821056"/>
                    <a:pt x="1249499" y="1924788"/>
                    <a:pt x="1376882" y="1988768"/>
                  </a:cubicBezTo>
                  <a:cubicBezTo>
                    <a:pt x="1470982" y="2036069"/>
                    <a:pt x="1572199" y="2049081"/>
                    <a:pt x="1677729" y="2036069"/>
                  </a:cubicBezTo>
                  <a:cubicBezTo>
                    <a:pt x="1875561" y="2011628"/>
                    <a:pt x="2045214" y="1921050"/>
                    <a:pt x="2209691" y="1816455"/>
                  </a:cubicBezTo>
                  <a:cubicBezTo>
                    <a:pt x="2216161" y="1811998"/>
                    <a:pt x="2222343" y="1805600"/>
                    <a:pt x="2232120" y="1805456"/>
                  </a:cubicBezTo>
                  <a:close/>
                </a:path>
              </a:pathLst>
            </a:custGeom>
            <a:solidFill>
              <a:srgbClr val="D376F0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34" name="任意多边形: 形状 433">
            <a:extLst>
              <a:ext uri="{FF2B5EF4-FFF2-40B4-BE49-F238E27FC236}">
                <a16:creationId xmlns:a16="http://schemas.microsoft.com/office/drawing/2014/main" id="{B6904EA3-A3B9-3E68-B362-4875DDC2ADC8}"/>
              </a:ext>
            </a:extLst>
          </p:cNvPr>
          <p:cNvSpPr>
            <a:spLocks noChangeAspect="1"/>
          </p:cNvSpPr>
          <p:nvPr/>
        </p:nvSpPr>
        <p:spPr>
          <a:xfrm>
            <a:off x="3016023" y="367685"/>
            <a:ext cx="267940" cy="326630"/>
          </a:xfrm>
          <a:custGeom>
            <a:avLst/>
            <a:gdLst>
              <a:gd name="connsiteX0" fmla="*/ 1038179 w 2055099"/>
              <a:gd name="connsiteY0" fmla="*/ 1301079 h 2505255"/>
              <a:gd name="connsiteX1" fmla="*/ 1269295 w 2055099"/>
              <a:gd name="connsiteY1" fmla="*/ 1371816 h 2505255"/>
              <a:gd name="connsiteX2" fmla="*/ 1398691 w 2055099"/>
              <a:gd name="connsiteY2" fmla="*/ 1638588 h 2505255"/>
              <a:gd name="connsiteX3" fmla="*/ 1352972 w 2055099"/>
              <a:gd name="connsiteY3" fmla="*/ 1742249 h 2505255"/>
              <a:gd name="connsiteX4" fmla="*/ 1165347 w 2055099"/>
              <a:gd name="connsiteY4" fmla="*/ 1870638 h 2505255"/>
              <a:gd name="connsiteX5" fmla="*/ 1146801 w 2055099"/>
              <a:gd name="connsiteY5" fmla="*/ 1872364 h 2505255"/>
              <a:gd name="connsiteX6" fmla="*/ 1142272 w 2055099"/>
              <a:gd name="connsiteY6" fmla="*/ 1868482 h 2505255"/>
              <a:gd name="connsiteX7" fmla="*/ 1189070 w 2055099"/>
              <a:gd name="connsiteY7" fmla="*/ 1726074 h 2505255"/>
              <a:gd name="connsiteX8" fmla="*/ 1133358 w 2055099"/>
              <a:gd name="connsiteY8" fmla="*/ 1577053 h 2505255"/>
              <a:gd name="connsiteX9" fmla="*/ 878591 w 2055099"/>
              <a:gd name="connsiteY9" fmla="*/ 1474758 h 2505255"/>
              <a:gd name="connsiteX10" fmla="*/ 715336 w 2055099"/>
              <a:gd name="connsiteY10" fmla="*/ 1522275 h 2505255"/>
              <a:gd name="connsiteX11" fmla="*/ 780537 w 2055099"/>
              <a:gd name="connsiteY11" fmla="*/ 1412288 h 2505255"/>
              <a:gd name="connsiteX12" fmla="*/ 1038179 w 2055099"/>
              <a:gd name="connsiteY12" fmla="*/ 1301079 h 2505255"/>
              <a:gd name="connsiteX13" fmla="*/ 1070385 w 2055099"/>
              <a:gd name="connsiteY13" fmla="*/ 1052711 h 2505255"/>
              <a:gd name="connsiteX14" fmla="*/ 1066863 w 2055099"/>
              <a:gd name="connsiteY14" fmla="*/ 1056449 h 2505255"/>
              <a:gd name="connsiteX15" fmla="*/ 1070888 w 2055099"/>
              <a:gd name="connsiteY15" fmla="*/ 1058533 h 2505255"/>
              <a:gd name="connsiteX16" fmla="*/ 1074770 w 2055099"/>
              <a:gd name="connsiteY16" fmla="*/ 1055658 h 2505255"/>
              <a:gd name="connsiteX17" fmla="*/ 1070385 w 2055099"/>
              <a:gd name="connsiteY17" fmla="*/ 1052711 h 2505255"/>
              <a:gd name="connsiteX18" fmla="*/ 1003386 w 2055099"/>
              <a:gd name="connsiteY18" fmla="*/ 0 h 2505255"/>
              <a:gd name="connsiteX19" fmla="*/ 1094970 w 2055099"/>
              <a:gd name="connsiteY19" fmla="*/ 107040 h 2505255"/>
              <a:gd name="connsiteX20" fmla="*/ 1218616 w 2055099"/>
              <a:gd name="connsiteY20" fmla="*/ 321694 h 2505255"/>
              <a:gd name="connsiteX21" fmla="*/ 1189430 w 2055099"/>
              <a:gd name="connsiteY21" fmla="*/ 519598 h 2505255"/>
              <a:gd name="connsiteX22" fmla="*/ 1121137 w 2055099"/>
              <a:gd name="connsiteY22" fmla="*/ 580486 h 2505255"/>
              <a:gd name="connsiteX23" fmla="*/ 959824 w 2055099"/>
              <a:gd name="connsiteY23" fmla="*/ 835253 h 2505255"/>
              <a:gd name="connsiteX24" fmla="*/ 1012516 w 2055099"/>
              <a:gd name="connsiteY24" fmla="*/ 1003037 h 2505255"/>
              <a:gd name="connsiteX25" fmla="*/ 1058236 w 2055099"/>
              <a:gd name="connsiteY25" fmla="*/ 1045019 h 2505255"/>
              <a:gd name="connsiteX26" fmla="*/ 1056223 w 2055099"/>
              <a:gd name="connsiteY26" fmla="*/ 1030641 h 2505255"/>
              <a:gd name="connsiteX27" fmla="*/ 1052629 w 2055099"/>
              <a:gd name="connsiteY27" fmla="*/ 762432 h 2505255"/>
              <a:gd name="connsiteX28" fmla="*/ 1288490 w 2055099"/>
              <a:gd name="connsiteY28" fmla="*/ 544399 h 2505255"/>
              <a:gd name="connsiteX29" fmla="*/ 1291868 w 2055099"/>
              <a:gd name="connsiteY29" fmla="*/ 548640 h 2505255"/>
              <a:gd name="connsiteX30" fmla="*/ 1257578 w 2055099"/>
              <a:gd name="connsiteY30" fmla="*/ 674586 h 2505255"/>
              <a:gd name="connsiteX31" fmla="*/ 1283961 w 2055099"/>
              <a:gd name="connsiteY31" fmla="*/ 991535 h 2505255"/>
              <a:gd name="connsiteX32" fmla="*/ 1491354 w 2055099"/>
              <a:gd name="connsiteY32" fmla="*/ 1264705 h 2505255"/>
              <a:gd name="connsiteX33" fmla="*/ 1446713 w 2055099"/>
              <a:gd name="connsiteY33" fmla="*/ 1152346 h 2505255"/>
              <a:gd name="connsiteX34" fmla="*/ 1381152 w 2055099"/>
              <a:gd name="connsiteY34" fmla="*/ 1066729 h 2505255"/>
              <a:gd name="connsiteX35" fmla="*/ 1356422 w 2055099"/>
              <a:gd name="connsiteY35" fmla="*/ 855669 h 2505255"/>
              <a:gd name="connsiteX36" fmla="*/ 1456489 w 2055099"/>
              <a:gd name="connsiteY36" fmla="*/ 676599 h 2505255"/>
              <a:gd name="connsiteX37" fmla="*/ 1482296 w 2055099"/>
              <a:gd name="connsiteY37" fmla="*/ 681775 h 2505255"/>
              <a:gd name="connsiteX38" fmla="*/ 1638506 w 2055099"/>
              <a:gd name="connsiteY38" fmla="*/ 998652 h 2505255"/>
              <a:gd name="connsiteX39" fmla="*/ 1748853 w 2055099"/>
              <a:gd name="connsiteY39" fmla="*/ 1103031 h 2505255"/>
              <a:gd name="connsiteX40" fmla="*/ 2029212 w 2055099"/>
              <a:gd name="connsiteY40" fmla="*/ 1476483 h 2505255"/>
              <a:gd name="connsiteX41" fmla="*/ 2054803 w 2055099"/>
              <a:gd name="connsiteY41" fmla="*/ 1599266 h 2505255"/>
              <a:gd name="connsiteX42" fmla="*/ 1980759 w 2055099"/>
              <a:gd name="connsiteY42" fmla="*/ 1819096 h 2505255"/>
              <a:gd name="connsiteX43" fmla="*/ 1743102 w 2055099"/>
              <a:gd name="connsiteY43" fmla="*/ 2030084 h 2505255"/>
              <a:gd name="connsiteX44" fmla="*/ 1363755 w 2055099"/>
              <a:gd name="connsiteY44" fmla="*/ 2252933 h 2505255"/>
              <a:gd name="connsiteX45" fmla="*/ 1103309 w 2055099"/>
              <a:gd name="connsiteY45" fmla="*/ 2454216 h 2505255"/>
              <a:gd name="connsiteX46" fmla="*/ 1047525 w 2055099"/>
              <a:gd name="connsiteY46" fmla="*/ 2505255 h 2505255"/>
              <a:gd name="connsiteX47" fmla="*/ 687516 w 2055099"/>
              <a:gd name="connsiteY47" fmla="*/ 2238699 h 2505255"/>
              <a:gd name="connsiteX48" fmla="*/ 342460 w 2055099"/>
              <a:gd name="connsiteY48" fmla="*/ 2029293 h 2505255"/>
              <a:gd name="connsiteX49" fmla="*/ 78132 w 2055099"/>
              <a:gd name="connsiteY49" fmla="*/ 1839584 h 2505255"/>
              <a:gd name="connsiteX50" fmla="*/ 4088 w 2055099"/>
              <a:gd name="connsiteY50" fmla="*/ 1587549 h 2505255"/>
              <a:gd name="connsiteX51" fmla="*/ 199405 w 2055099"/>
              <a:gd name="connsiteY51" fmla="*/ 1169958 h 2505255"/>
              <a:gd name="connsiteX52" fmla="*/ 467327 w 2055099"/>
              <a:gd name="connsiteY52" fmla="*/ 815269 h 2505255"/>
              <a:gd name="connsiteX53" fmla="*/ 541514 w 2055099"/>
              <a:gd name="connsiteY53" fmla="*/ 685872 h 2505255"/>
              <a:gd name="connsiteX54" fmla="*/ 569838 w 2055099"/>
              <a:gd name="connsiteY54" fmla="*/ 823032 h 2505255"/>
              <a:gd name="connsiteX55" fmla="*/ 684353 w 2055099"/>
              <a:gd name="connsiteY55" fmla="*/ 976151 h 2505255"/>
              <a:gd name="connsiteX56" fmla="*/ 918417 w 2055099"/>
              <a:gd name="connsiteY56" fmla="*/ 1119925 h 2505255"/>
              <a:gd name="connsiteX57" fmla="*/ 1044291 w 2055099"/>
              <a:gd name="connsiteY57" fmla="*/ 1171396 h 2505255"/>
              <a:gd name="connsiteX58" fmla="*/ 731870 w 2055099"/>
              <a:gd name="connsiteY58" fmla="*/ 1253131 h 2505255"/>
              <a:gd name="connsiteX59" fmla="*/ 514916 w 2055099"/>
              <a:gd name="connsiteY59" fmla="*/ 1491723 h 2505255"/>
              <a:gd name="connsiteX60" fmla="*/ 478973 w 2055099"/>
              <a:gd name="connsiteY60" fmla="*/ 1665258 h 2505255"/>
              <a:gd name="connsiteX61" fmla="*/ 573935 w 2055099"/>
              <a:gd name="connsiteY61" fmla="*/ 1910464 h 2505255"/>
              <a:gd name="connsiteX62" fmla="*/ 606284 w 2055099"/>
              <a:gd name="connsiteY62" fmla="*/ 1948995 h 2505255"/>
              <a:gd name="connsiteX63" fmla="*/ 601899 w 2055099"/>
              <a:gd name="connsiteY63" fmla="*/ 1952805 h 2505255"/>
              <a:gd name="connsiteX64" fmla="*/ 417150 w 2055099"/>
              <a:gd name="connsiteY64" fmla="*/ 1839727 h 2505255"/>
              <a:gd name="connsiteX65" fmla="*/ 296092 w 2055099"/>
              <a:gd name="connsiteY65" fmla="*/ 1707456 h 2505255"/>
              <a:gd name="connsiteX66" fmla="*/ 246347 w 2055099"/>
              <a:gd name="connsiteY66" fmla="*/ 1463041 h 2505255"/>
              <a:gd name="connsiteX67" fmla="*/ 364170 w 2055099"/>
              <a:gd name="connsiteY67" fmla="*/ 1224017 h 2505255"/>
              <a:gd name="connsiteX68" fmla="*/ 369273 w 2055099"/>
              <a:gd name="connsiteY68" fmla="*/ 1216828 h 2505255"/>
              <a:gd name="connsiteX69" fmla="*/ 361150 w 2055099"/>
              <a:gd name="connsiteY69" fmla="*/ 1217439 h 2505255"/>
              <a:gd name="connsiteX70" fmla="*/ 359856 w 2055099"/>
              <a:gd name="connsiteY70" fmla="*/ 1220207 h 2505255"/>
              <a:gd name="connsiteX71" fmla="*/ 295158 w 2055099"/>
              <a:gd name="connsiteY71" fmla="*/ 1264274 h 2505255"/>
              <a:gd name="connsiteX72" fmla="*/ 129171 w 2055099"/>
              <a:gd name="connsiteY72" fmla="*/ 1511852 h 2505255"/>
              <a:gd name="connsiteX73" fmla="*/ 184309 w 2055099"/>
              <a:gd name="connsiteY73" fmla="*/ 1756626 h 2505255"/>
              <a:gd name="connsiteX74" fmla="*/ 366182 w 2055099"/>
              <a:gd name="connsiteY74" fmla="*/ 1918156 h 2505255"/>
              <a:gd name="connsiteX75" fmla="*/ 842792 w 2055099"/>
              <a:gd name="connsiteY75" fmla="*/ 2177595 h 2505255"/>
              <a:gd name="connsiteX76" fmla="*/ 1032285 w 2055099"/>
              <a:gd name="connsiteY76" fmla="*/ 2299156 h 2505255"/>
              <a:gd name="connsiteX77" fmla="*/ 1057877 w 2055099"/>
              <a:gd name="connsiteY77" fmla="*/ 2300090 h 2505255"/>
              <a:gd name="connsiteX78" fmla="*/ 1349809 w 2055099"/>
              <a:gd name="connsiteY78" fmla="*/ 2104990 h 2505255"/>
              <a:gd name="connsiteX79" fmla="*/ 1531754 w 2055099"/>
              <a:gd name="connsiteY79" fmla="*/ 2006001 h 2505255"/>
              <a:gd name="connsiteX80" fmla="*/ 1793997 w 2055099"/>
              <a:gd name="connsiteY80" fmla="*/ 1847851 h 2505255"/>
              <a:gd name="connsiteX81" fmla="*/ 1941581 w 2055099"/>
              <a:gd name="connsiteY81" fmla="*/ 1665330 h 2505255"/>
              <a:gd name="connsiteX82" fmla="*/ 1884072 w 2055099"/>
              <a:gd name="connsiteY82" fmla="*/ 1380658 h 2505255"/>
              <a:gd name="connsiteX83" fmla="*/ 1730952 w 2055099"/>
              <a:gd name="connsiteY83" fmla="*/ 1250256 h 2505255"/>
              <a:gd name="connsiteX84" fmla="*/ 1776673 w 2055099"/>
              <a:gd name="connsiteY84" fmla="*/ 1373757 h 2505255"/>
              <a:gd name="connsiteX85" fmla="*/ 1801834 w 2055099"/>
              <a:gd name="connsiteY85" fmla="*/ 1566557 h 2505255"/>
              <a:gd name="connsiteX86" fmla="*/ 1601556 w 2055099"/>
              <a:gd name="connsiteY86" fmla="*/ 1920744 h 2505255"/>
              <a:gd name="connsiteX87" fmla="*/ 1232059 w 2055099"/>
              <a:gd name="connsiteY87" fmla="*/ 2080189 h 2505255"/>
              <a:gd name="connsiteX88" fmla="*/ 823669 w 2055099"/>
              <a:gd name="connsiteY88" fmla="*/ 2036194 h 2505255"/>
              <a:gd name="connsiteX89" fmla="*/ 668466 w 2055099"/>
              <a:gd name="connsiteY89" fmla="*/ 1934546 h 2505255"/>
              <a:gd name="connsiteX90" fmla="*/ 603768 w 2055099"/>
              <a:gd name="connsiteY90" fmla="*/ 1789263 h 2505255"/>
              <a:gd name="connsiteX91" fmla="*/ 756168 w 2055099"/>
              <a:gd name="connsiteY91" fmla="*/ 1603004 h 2505255"/>
              <a:gd name="connsiteX92" fmla="*/ 921507 w 2055099"/>
              <a:gd name="connsiteY92" fmla="*/ 1610193 h 2505255"/>
              <a:gd name="connsiteX93" fmla="*/ 824245 w 2055099"/>
              <a:gd name="connsiteY93" fmla="*/ 1707096 h 2505255"/>
              <a:gd name="connsiteX94" fmla="*/ 926036 w 2055099"/>
              <a:gd name="connsiteY94" fmla="*/ 2006576 h 2505255"/>
              <a:gd name="connsiteX95" fmla="*/ 1335791 w 2055099"/>
              <a:gd name="connsiteY95" fmla="*/ 1978397 h 2505255"/>
              <a:gd name="connsiteX96" fmla="*/ 1536139 w 2055099"/>
              <a:gd name="connsiteY96" fmla="*/ 1786387 h 2505255"/>
              <a:gd name="connsiteX97" fmla="*/ 1560509 w 2055099"/>
              <a:gd name="connsiteY97" fmla="*/ 1599050 h 2505255"/>
              <a:gd name="connsiteX98" fmla="*/ 1473167 w 2055099"/>
              <a:gd name="connsiteY98" fmla="*/ 1382671 h 2505255"/>
              <a:gd name="connsiteX99" fmla="*/ 1239966 w 2055099"/>
              <a:gd name="connsiteY99" fmla="*/ 1204320 h 2505255"/>
              <a:gd name="connsiteX100" fmla="*/ 905046 w 2055099"/>
              <a:gd name="connsiteY100" fmla="*/ 1064069 h 2505255"/>
              <a:gd name="connsiteX101" fmla="*/ 677883 w 2055099"/>
              <a:gd name="connsiteY101" fmla="*/ 804773 h 2505255"/>
              <a:gd name="connsiteX102" fmla="*/ 698802 w 2055099"/>
              <a:gd name="connsiteY102" fmla="*/ 594720 h 2505255"/>
              <a:gd name="connsiteX103" fmla="*/ 830139 w 2055099"/>
              <a:gd name="connsiteY103" fmla="*/ 399547 h 2505255"/>
              <a:gd name="connsiteX104" fmla="*/ 912809 w 2055099"/>
              <a:gd name="connsiteY104" fmla="*/ 278274 h 2505255"/>
              <a:gd name="connsiteX105" fmla="*/ 993322 w 2055099"/>
              <a:gd name="connsiteY105" fmla="*/ 69802 h 2505255"/>
              <a:gd name="connsiteX106" fmla="*/ 1003386 w 2055099"/>
              <a:gd name="connsiteY106" fmla="*/ 0 h 250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2055099" h="2505255">
                <a:moveTo>
                  <a:pt x="1038179" y="1301079"/>
                </a:moveTo>
                <a:cubicBezTo>
                  <a:pt x="1123509" y="1300433"/>
                  <a:pt x="1202297" y="1317038"/>
                  <a:pt x="1269295" y="1371816"/>
                </a:cubicBezTo>
                <a:cubicBezTo>
                  <a:pt x="1353187" y="1440468"/>
                  <a:pt x="1404587" y="1526373"/>
                  <a:pt x="1398691" y="1638588"/>
                </a:cubicBezTo>
                <a:cubicBezTo>
                  <a:pt x="1396607" y="1677838"/>
                  <a:pt x="1376479" y="1712416"/>
                  <a:pt x="1352972" y="1742249"/>
                </a:cubicBezTo>
                <a:cubicBezTo>
                  <a:pt x="1305167" y="1803360"/>
                  <a:pt x="1239606" y="1848203"/>
                  <a:pt x="1165347" y="1870638"/>
                </a:cubicBezTo>
                <a:cubicBezTo>
                  <a:pt x="1159237" y="1871868"/>
                  <a:pt x="1153055" y="1872450"/>
                  <a:pt x="1146801" y="1872364"/>
                </a:cubicBezTo>
                <a:lnTo>
                  <a:pt x="1142272" y="1868482"/>
                </a:lnTo>
                <a:cubicBezTo>
                  <a:pt x="1167647" y="1824200"/>
                  <a:pt x="1188566" y="1778336"/>
                  <a:pt x="1189070" y="1726074"/>
                </a:cubicBezTo>
                <a:cubicBezTo>
                  <a:pt x="1189645" y="1669427"/>
                  <a:pt x="1167504" y="1620401"/>
                  <a:pt x="1133358" y="1577053"/>
                </a:cubicBezTo>
                <a:cubicBezTo>
                  <a:pt x="1068660" y="1494527"/>
                  <a:pt x="978872" y="1467569"/>
                  <a:pt x="878591" y="1474758"/>
                </a:cubicBezTo>
                <a:cubicBezTo>
                  <a:pt x="821513" y="1479481"/>
                  <a:pt x="766016" y="1495641"/>
                  <a:pt x="715336" y="1522275"/>
                </a:cubicBezTo>
                <a:cubicBezTo>
                  <a:pt x="729569" y="1481659"/>
                  <a:pt x="751710" y="1444271"/>
                  <a:pt x="780537" y="1412288"/>
                </a:cubicBezTo>
                <a:cubicBezTo>
                  <a:pt x="849548" y="1336735"/>
                  <a:pt x="935669" y="1301870"/>
                  <a:pt x="1038179" y="1301079"/>
                </a:cubicBezTo>
                <a:close/>
                <a:moveTo>
                  <a:pt x="1070385" y="1052711"/>
                </a:moveTo>
                <a:cubicBezTo>
                  <a:pt x="1066215" y="1050913"/>
                  <a:pt x="1066287" y="1054148"/>
                  <a:pt x="1066863" y="1056449"/>
                </a:cubicBezTo>
                <a:cubicBezTo>
                  <a:pt x="1066863" y="1057455"/>
                  <a:pt x="1069523" y="1058677"/>
                  <a:pt x="1070888" y="1058533"/>
                </a:cubicBezTo>
                <a:cubicBezTo>
                  <a:pt x="1072255" y="1058390"/>
                  <a:pt x="1073620" y="1056664"/>
                  <a:pt x="1074770" y="1055658"/>
                </a:cubicBezTo>
                <a:cubicBezTo>
                  <a:pt x="1073404" y="1054558"/>
                  <a:pt x="1071895" y="1053573"/>
                  <a:pt x="1070385" y="1052711"/>
                </a:cubicBezTo>
                <a:close/>
                <a:moveTo>
                  <a:pt x="1003386" y="0"/>
                </a:moveTo>
                <a:cubicBezTo>
                  <a:pt x="1039330" y="32421"/>
                  <a:pt x="1066719" y="70378"/>
                  <a:pt x="1094970" y="107040"/>
                </a:cubicBezTo>
                <a:cubicBezTo>
                  <a:pt x="1145795" y="172960"/>
                  <a:pt x="1192161" y="241684"/>
                  <a:pt x="1218616" y="321694"/>
                </a:cubicBezTo>
                <a:cubicBezTo>
                  <a:pt x="1242051" y="392430"/>
                  <a:pt x="1241260" y="460651"/>
                  <a:pt x="1189430" y="519598"/>
                </a:cubicBezTo>
                <a:cubicBezTo>
                  <a:pt x="1169445" y="542314"/>
                  <a:pt x="1144284" y="560574"/>
                  <a:pt x="1121137" y="580486"/>
                </a:cubicBezTo>
                <a:cubicBezTo>
                  <a:pt x="1041343" y="648994"/>
                  <a:pt x="978658" y="729939"/>
                  <a:pt x="959824" y="835253"/>
                </a:cubicBezTo>
                <a:cubicBezTo>
                  <a:pt x="948753" y="897148"/>
                  <a:pt x="968522" y="955592"/>
                  <a:pt x="1012516" y="1003037"/>
                </a:cubicBezTo>
                <a:cubicBezTo>
                  <a:pt x="1026894" y="1018205"/>
                  <a:pt x="1036886" y="1037758"/>
                  <a:pt x="1058236" y="1045019"/>
                </a:cubicBezTo>
                <a:cubicBezTo>
                  <a:pt x="1061974" y="1039627"/>
                  <a:pt x="1059531" y="1035745"/>
                  <a:pt x="1056223" y="1030641"/>
                </a:cubicBezTo>
                <a:cubicBezTo>
                  <a:pt x="995910" y="942077"/>
                  <a:pt x="997923" y="853584"/>
                  <a:pt x="1052629" y="762432"/>
                </a:cubicBezTo>
                <a:cubicBezTo>
                  <a:pt x="1110138" y="666319"/>
                  <a:pt x="1197481" y="603562"/>
                  <a:pt x="1288490" y="544399"/>
                </a:cubicBezTo>
                <a:lnTo>
                  <a:pt x="1291868" y="548640"/>
                </a:lnTo>
                <a:cubicBezTo>
                  <a:pt x="1282667" y="591197"/>
                  <a:pt x="1267786" y="632173"/>
                  <a:pt x="1257578" y="674586"/>
                </a:cubicBezTo>
                <a:cubicBezTo>
                  <a:pt x="1231268" y="783566"/>
                  <a:pt x="1234143" y="888090"/>
                  <a:pt x="1283961" y="991535"/>
                </a:cubicBezTo>
                <a:cubicBezTo>
                  <a:pt x="1333275" y="1096051"/>
                  <a:pt x="1403940" y="1189102"/>
                  <a:pt x="1491354" y="1264705"/>
                </a:cubicBezTo>
                <a:cubicBezTo>
                  <a:pt x="1484812" y="1220782"/>
                  <a:pt x="1467272" y="1186204"/>
                  <a:pt x="1446713" y="1152346"/>
                </a:cubicBezTo>
                <a:cubicBezTo>
                  <a:pt x="1427950" y="1121291"/>
                  <a:pt x="1398548" y="1099150"/>
                  <a:pt x="1381152" y="1066729"/>
                </a:cubicBezTo>
                <a:cubicBezTo>
                  <a:pt x="1345209" y="999227"/>
                  <a:pt x="1339817" y="928634"/>
                  <a:pt x="1356422" y="855669"/>
                </a:cubicBezTo>
                <a:cubicBezTo>
                  <a:pt x="1372094" y="786370"/>
                  <a:pt x="1411056" y="729436"/>
                  <a:pt x="1456489" y="676599"/>
                </a:cubicBezTo>
                <a:cubicBezTo>
                  <a:pt x="1466912" y="664450"/>
                  <a:pt x="1475754" y="655392"/>
                  <a:pt x="1482296" y="681775"/>
                </a:cubicBezTo>
                <a:cubicBezTo>
                  <a:pt x="1510116" y="797728"/>
                  <a:pt x="1563457" y="905990"/>
                  <a:pt x="1638506" y="998652"/>
                </a:cubicBezTo>
                <a:cubicBezTo>
                  <a:pt x="1671215" y="1037485"/>
                  <a:pt x="1708237" y="1072494"/>
                  <a:pt x="1748853" y="1103031"/>
                </a:cubicBezTo>
                <a:cubicBezTo>
                  <a:pt x="1876236" y="1201588"/>
                  <a:pt x="1975871" y="1321927"/>
                  <a:pt x="2029212" y="1476483"/>
                </a:cubicBezTo>
                <a:cubicBezTo>
                  <a:pt x="2043589" y="1515964"/>
                  <a:pt x="2052215" y="1557320"/>
                  <a:pt x="2054803" y="1599266"/>
                </a:cubicBezTo>
                <a:cubicBezTo>
                  <a:pt x="2058469" y="1681720"/>
                  <a:pt x="2027773" y="1753679"/>
                  <a:pt x="1980759" y="1819096"/>
                </a:cubicBezTo>
                <a:cubicBezTo>
                  <a:pt x="1917715" y="1905741"/>
                  <a:pt x="1836627" y="1977714"/>
                  <a:pt x="1743102" y="2030084"/>
                </a:cubicBezTo>
                <a:cubicBezTo>
                  <a:pt x="1615863" y="2103121"/>
                  <a:pt x="1485388" y="2170479"/>
                  <a:pt x="1363755" y="2252933"/>
                </a:cubicBezTo>
                <a:cubicBezTo>
                  <a:pt x="1272818" y="2314611"/>
                  <a:pt x="1184038" y="2378950"/>
                  <a:pt x="1103309" y="2454216"/>
                </a:cubicBezTo>
                <a:cubicBezTo>
                  <a:pt x="1085194" y="2471109"/>
                  <a:pt x="1066431" y="2487571"/>
                  <a:pt x="1047525" y="2505255"/>
                </a:cubicBezTo>
                <a:cubicBezTo>
                  <a:pt x="933225" y="2408970"/>
                  <a:pt x="812958" y="2319938"/>
                  <a:pt x="687516" y="2238699"/>
                </a:cubicBezTo>
                <a:cubicBezTo>
                  <a:pt x="574797" y="2165303"/>
                  <a:pt x="460569" y="2094350"/>
                  <a:pt x="342460" y="2029293"/>
                </a:cubicBezTo>
                <a:cubicBezTo>
                  <a:pt x="246850" y="1976456"/>
                  <a:pt x="155985" y="1917149"/>
                  <a:pt x="78132" y="1839584"/>
                </a:cubicBezTo>
                <a:cubicBezTo>
                  <a:pt x="7395" y="1769063"/>
                  <a:pt x="-8923" y="1684739"/>
                  <a:pt x="4088" y="1587549"/>
                </a:cubicBezTo>
                <a:cubicBezTo>
                  <a:pt x="25654" y="1426953"/>
                  <a:pt x="106455" y="1295832"/>
                  <a:pt x="199405" y="1169958"/>
                </a:cubicBezTo>
                <a:cubicBezTo>
                  <a:pt x="287394" y="1050770"/>
                  <a:pt x="390839" y="943155"/>
                  <a:pt x="467327" y="815269"/>
                </a:cubicBezTo>
                <a:cubicBezTo>
                  <a:pt x="492631" y="772927"/>
                  <a:pt x="518438" y="730730"/>
                  <a:pt x="541514" y="685872"/>
                </a:cubicBezTo>
                <a:cubicBezTo>
                  <a:pt x="540363" y="733152"/>
                  <a:pt x="550069" y="780066"/>
                  <a:pt x="569838" y="823032"/>
                </a:cubicBezTo>
                <a:cubicBezTo>
                  <a:pt x="596435" y="881771"/>
                  <a:pt x="635542" y="934018"/>
                  <a:pt x="684353" y="976151"/>
                </a:cubicBezTo>
                <a:cubicBezTo>
                  <a:pt x="753652" y="1037686"/>
                  <a:pt x="834165" y="1082256"/>
                  <a:pt x="918417" y="1119925"/>
                </a:cubicBezTo>
                <a:cubicBezTo>
                  <a:pt x="958529" y="1137825"/>
                  <a:pt x="999792" y="1153280"/>
                  <a:pt x="1044291" y="1171396"/>
                </a:cubicBezTo>
                <a:cubicBezTo>
                  <a:pt x="930925" y="1174056"/>
                  <a:pt x="827480" y="1199575"/>
                  <a:pt x="731870" y="1253131"/>
                </a:cubicBezTo>
                <a:cubicBezTo>
                  <a:pt x="633169" y="1308484"/>
                  <a:pt x="559342" y="1385690"/>
                  <a:pt x="514916" y="1491723"/>
                </a:cubicBezTo>
                <a:cubicBezTo>
                  <a:pt x="491265" y="1548011"/>
                  <a:pt x="476385" y="1604801"/>
                  <a:pt x="478973" y="1665258"/>
                </a:cubicBezTo>
                <a:cubicBezTo>
                  <a:pt x="483142" y="1757273"/>
                  <a:pt x="516929" y="1838577"/>
                  <a:pt x="573935" y="1910464"/>
                </a:cubicBezTo>
                <a:cubicBezTo>
                  <a:pt x="584358" y="1923619"/>
                  <a:pt x="595501" y="1936199"/>
                  <a:pt x="606284" y="1948995"/>
                </a:cubicBezTo>
                <a:lnTo>
                  <a:pt x="601899" y="1952805"/>
                </a:lnTo>
                <a:cubicBezTo>
                  <a:pt x="534397" y="1924841"/>
                  <a:pt x="474588" y="1884153"/>
                  <a:pt x="417150" y="1839727"/>
                </a:cubicBezTo>
                <a:cubicBezTo>
                  <a:pt x="369345" y="1803058"/>
                  <a:pt x="328369" y="1758287"/>
                  <a:pt x="296092" y="1707456"/>
                </a:cubicBezTo>
                <a:cubicBezTo>
                  <a:pt x="249079" y="1635252"/>
                  <a:pt x="231322" y="1547874"/>
                  <a:pt x="246347" y="1463041"/>
                </a:cubicBezTo>
                <a:cubicBezTo>
                  <a:pt x="261371" y="1370666"/>
                  <a:pt x="308313" y="1295472"/>
                  <a:pt x="364170" y="1224017"/>
                </a:cubicBezTo>
                <a:lnTo>
                  <a:pt x="369273" y="1216828"/>
                </a:lnTo>
                <a:cubicBezTo>
                  <a:pt x="366901" y="1214758"/>
                  <a:pt x="363235" y="1215031"/>
                  <a:pt x="361150" y="1217439"/>
                </a:cubicBezTo>
                <a:cubicBezTo>
                  <a:pt x="360503" y="1218223"/>
                  <a:pt x="360000" y="1219186"/>
                  <a:pt x="359856" y="1220207"/>
                </a:cubicBezTo>
                <a:cubicBezTo>
                  <a:pt x="334264" y="1228833"/>
                  <a:pt x="315214" y="1247811"/>
                  <a:pt x="295158" y="1264274"/>
                </a:cubicBezTo>
                <a:cubicBezTo>
                  <a:pt x="216082" y="1330409"/>
                  <a:pt x="151384" y="1408047"/>
                  <a:pt x="129171" y="1511852"/>
                </a:cubicBezTo>
                <a:cubicBezTo>
                  <a:pt x="110049" y="1601207"/>
                  <a:pt x="135209" y="1682583"/>
                  <a:pt x="184309" y="1756626"/>
                </a:cubicBezTo>
                <a:cubicBezTo>
                  <a:pt x="230173" y="1825091"/>
                  <a:pt x="292786" y="1880688"/>
                  <a:pt x="366182" y="1918156"/>
                </a:cubicBezTo>
                <a:cubicBezTo>
                  <a:pt x="526274" y="2002335"/>
                  <a:pt x="687372" y="2084717"/>
                  <a:pt x="842792" y="2177595"/>
                </a:cubicBezTo>
                <a:cubicBezTo>
                  <a:pt x="907490" y="2216126"/>
                  <a:pt x="972188" y="2253292"/>
                  <a:pt x="1032285" y="2299156"/>
                </a:cubicBezTo>
                <a:cubicBezTo>
                  <a:pt x="1039402" y="2305784"/>
                  <a:pt x="1050329" y="2306186"/>
                  <a:pt x="1057877" y="2300090"/>
                </a:cubicBezTo>
                <a:cubicBezTo>
                  <a:pt x="1152767" y="2231510"/>
                  <a:pt x="1249671" y="2165806"/>
                  <a:pt x="1349809" y="2104990"/>
                </a:cubicBezTo>
                <a:cubicBezTo>
                  <a:pt x="1408972" y="2069046"/>
                  <a:pt x="1470076" y="2037057"/>
                  <a:pt x="1531754" y="2006001"/>
                </a:cubicBezTo>
                <a:cubicBezTo>
                  <a:pt x="1623194" y="1960066"/>
                  <a:pt x="1713341" y="1911398"/>
                  <a:pt x="1793997" y="1847851"/>
                </a:cubicBezTo>
                <a:cubicBezTo>
                  <a:pt x="1856539" y="1798608"/>
                  <a:pt x="1914193" y="1743615"/>
                  <a:pt x="1941581" y="1665330"/>
                </a:cubicBezTo>
                <a:cubicBezTo>
                  <a:pt x="1978603" y="1559153"/>
                  <a:pt x="1953155" y="1465988"/>
                  <a:pt x="1884072" y="1380658"/>
                </a:cubicBezTo>
                <a:cubicBezTo>
                  <a:pt x="1841155" y="1328497"/>
                  <a:pt x="1789253" y="1284352"/>
                  <a:pt x="1730952" y="1250256"/>
                </a:cubicBezTo>
                <a:cubicBezTo>
                  <a:pt x="1746912" y="1294754"/>
                  <a:pt x="1765602" y="1332782"/>
                  <a:pt x="1776673" y="1373757"/>
                </a:cubicBezTo>
                <a:cubicBezTo>
                  <a:pt x="1793782" y="1437018"/>
                  <a:pt x="1807081" y="1501140"/>
                  <a:pt x="1801834" y="1566557"/>
                </a:cubicBezTo>
                <a:cubicBezTo>
                  <a:pt x="1789900" y="1715004"/>
                  <a:pt x="1722183" y="1832539"/>
                  <a:pt x="1601556" y="1920744"/>
                </a:cubicBezTo>
                <a:cubicBezTo>
                  <a:pt x="1492289" y="2001602"/>
                  <a:pt x="1365840" y="2056164"/>
                  <a:pt x="1232059" y="2080189"/>
                </a:cubicBezTo>
                <a:cubicBezTo>
                  <a:pt x="1094611" y="2106370"/>
                  <a:pt x="952419" y="2091051"/>
                  <a:pt x="823669" y="2036194"/>
                </a:cubicBezTo>
                <a:cubicBezTo>
                  <a:pt x="765369" y="2011465"/>
                  <a:pt x="711526" y="1981919"/>
                  <a:pt x="668466" y="1934546"/>
                </a:cubicBezTo>
                <a:cubicBezTo>
                  <a:pt x="630869" y="1892995"/>
                  <a:pt x="603768" y="1845766"/>
                  <a:pt x="603768" y="1789263"/>
                </a:cubicBezTo>
                <a:cubicBezTo>
                  <a:pt x="603768" y="1696744"/>
                  <a:pt x="661277" y="1630321"/>
                  <a:pt x="756168" y="1603004"/>
                </a:cubicBezTo>
                <a:cubicBezTo>
                  <a:pt x="810658" y="1587620"/>
                  <a:pt x="868599" y="1590144"/>
                  <a:pt x="921507" y="1610193"/>
                </a:cubicBezTo>
                <a:cubicBezTo>
                  <a:pt x="881179" y="1636431"/>
                  <a:pt x="847249" y="1666552"/>
                  <a:pt x="824245" y="1707096"/>
                </a:cubicBezTo>
                <a:cubicBezTo>
                  <a:pt x="768101" y="1805869"/>
                  <a:pt x="786505" y="1961288"/>
                  <a:pt x="926036" y="2006576"/>
                </a:cubicBezTo>
                <a:cubicBezTo>
                  <a:pt x="1065569" y="2051865"/>
                  <a:pt x="1203807" y="2043526"/>
                  <a:pt x="1335791" y="1978397"/>
                </a:cubicBezTo>
                <a:cubicBezTo>
                  <a:pt x="1421624" y="1935912"/>
                  <a:pt x="1493367" y="1875455"/>
                  <a:pt x="1536139" y="1786387"/>
                </a:cubicBezTo>
                <a:cubicBezTo>
                  <a:pt x="1564247" y="1728202"/>
                  <a:pt x="1572802" y="1662490"/>
                  <a:pt x="1560509" y="1599050"/>
                </a:cubicBezTo>
                <a:cubicBezTo>
                  <a:pt x="1546132" y="1520981"/>
                  <a:pt x="1520899" y="1447729"/>
                  <a:pt x="1473167" y="1382671"/>
                </a:cubicBezTo>
                <a:cubicBezTo>
                  <a:pt x="1412495" y="1300289"/>
                  <a:pt x="1332484" y="1244864"/>
                  <a:pt x="1239966" y="1204320"/>
                </a:cubicBezTo>
                <a:cubicBezTo>
                  <a:pt x="1129044" y="1155796"/>
                  <a:pt x="1012516" y="1119997"/>
                  <a:pt x="905046" y="1064069"/>
                </a:cubicBezTo>
                <a:cubicBezTo>
                  <a:pt x="797575" y="1008141"/>
                  <a:pt x="710951" y="929209"/>
                  <a:pt x="677883" y="804773"/>
                </a:cubicBezTo>
                <a:cubicBezTo>
                  <a:pt x="658474" y="731520"/>
                  <a:pt x="669473" y="662725"/>
                  <a:pt x="698802" y="594720"/>
                </a:cubicBezTo>
                <a:cubicBezTo>
                  <a:pt x="730792" y="522466"/>
                  <a:pt x="775290" y="456402"/>
                  <a:pt x="830139" y="399547"/>
                </a:cubicBezTo>
                <a:cubicBezTo>
                  <a:pt x="863998" y="363604"/>
                  <a:pt x="888799" y="320831"/>
                  <a:pt x="912809" y="278274"/>
                </a:cubicBezTo>
                <a:cubicBezTo>
                  <a:pt x="949687" y="212929"/>
                  <a:pt x="980814" y="144709"/>
                  <a:pt x="993322" y="69802"/>
                </a:cubicBezTo>
                <a:cubicBezTo>
                  <a:pt x="997060" y="47518"/>
                  <a:pt x="999792" y="25089"/>
                  <a:pt x="1003386" y="0"/>
                </a:cubicBezTo>
                <a:close/>
              </a:path>
            </a:pathLst>
          </a:custGeom>
          <a:solidFill>
            <a:srgbClr val="E2311D"/>
          </a:solidFill>
          <a:ln w="718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9" name="任意多边形: 形状 438">
            <a:extLst>
              <a:ext uri="{FF2B5EF4-FFF2-40B4-BE49-F238E27FC236}">
                <a16:creationId xmlns:a16="http://schemas.microsoft.com/office/drawing/2014/main" id="{8F26608D-37EA-DCA5-333F-82CCD29ED386}"/>
              </a:ext>
            </a:extLst>
          </p:cNvPr>
          <p:cNvSpPr>
            <a:spLocks noChangeAspect="1"/>
          </p:cNvSpPr>
          <p:nvPr/>
        </p:nvSpPr>
        <p:spPr>
          <a:xfrm>
            <a:off x="3885940" y="373025"/>
            <a:ext cx="328105" cy="315949"/>
          </a:xfrm>
          <a:custGeom>
            <a:avLst/>
            <a:gdLst>
              <a:gd name="connsiteX0" fmla="*/ 1596525 w 2516566"/>
              <a:gd name="connsiteY0" fmla="*/ 867297 h 2423331"/>
              <a:gd name="connsiteX1" fmla="*/ 1689160 w 2516566"/>
              <a:gd name="connsiteY1" fmla="*/ 867845 h 2423331"/>
              <a:gd name="connsiteX2" fmla="*/ 1841776 w 2516566"/>
              <a:gd name="connsiteY2" fmla="*/ 926073 h 2423331"/>
              <a:gd name="connsiteX3" fmla="*/ 1926530 w 2516566"/>
              <a:gd name="connsiteY3" fmla="*/ 1078689 h 2423331"/>
              <a:gd name="connsiteX4" fmla="*/ 1833077 w 2516566"/>
              <a:gd name="connsiteY4" fmla="*/ 1335972 h 2423331"/>
              <a:gd name="connsiteX5" fmla="*/ 1818700 w 2516566"/>
              <a:gd name="connsiteY5" fmla="*/ 1349702 h 2423331"/>
              <a:gd name="connsiteX6" fmla="*/ 1918048 w 2516566"/>
              <a:gd name="connsiteY6" fmla="*/ 1376732 h 2423331"/>
              <a:gd name="connsiteX7" fmla="*/ 1966212 w 2516566"/>
              <a:gd name="connsiteY7" fmla="*/ 1465296 h 2423331"/>
              <a:gd name="connsiteX8" fmla="*/ 1895331 w 2516566"/>
              <a:gd name="connsiteY8" fmla="*/ 1433378 h 2423331"/>
              <a:gd name="connsiteX9" fmla="*/ 1782972 w 2516566"/>
              <a:gd name="connsiteY9" fmla="*/ 1438554 h 2423331"/>
              <a:gd name="connsiteX10" fmla="*/ 1569828 w 2516566"/>
              <a:gd name="connsiteY10" fmla="*/ 1544875 h 2423331"/>
              <a:gd name="connsiteX11" fmla="*/ 1414624 w 2516566"/>
              <a:gd name="connsiteY11" fmla="*/ 1628263 h 2423331"/>
              <a:gd name="connsiteX12" fmla="*/ 1411102 w 2516566"/>
              <a:gd name="connsiteY12" fmla="*/ 1624382 h 2423331"/>
              <a:gd name="connsiteX13" fmla="*/ 1603687 w 2516566"/>
              <a:gd name="connsiteY13" fmla="*/ 1404264 h 2423331"/>
              <a:gd name="connsiteX14" fmla="*/ 1682762 w 2516566"/>
              <a:gd name="connsiteY14" fmla="*/ 1214699 h 2423331"/>
              <a:gd name="connsiteX15" fmla="*/ 1535466 w 2516566"/>
              <a:gd name="connsiteY15" fmla="*/ 1004070 h 2423331"/>
              <a:gd name="connsiteX16" fmla="*/ 1427061 w 2516566"/>
              <a:gd name="connsiteY16" fmla="*/ 993719 h 2423331"/>
              <a:gd name="connsiteX17" fmla="*/ 1509443 w 2516566"/>
              <a:gd name="connsiteY17" fmla="*/ 895378 h 2423331"/>
              <a:gd name="connsiteX18" fmla="*/ 1596525 w 2516566"/>
              <a:gd name="connsiteY18" fmla="*/ 867297 h 2423331"/>
              <a:gd name="connsiteX19" fmla="*/ 885411 w 2516566"/>
              <a:gd name="connsiteY19" fmla="*/ 862886 h 2423331"/>
              <a:gd name="connsiteX20" fmla="*/ 976689 w 2516566"/>
              <a:gd name="connsiteY20" fmla="*/ 880354 h 2423331"/>
              <a:gd name="connsiteX21" fmla="*/ 1090774 w 2516566"/>
              <a:gd name="connsiteY21" fmla="*/ 993360 h 2423331"/>
              <a:gd name="connsiteX22" fmla="*/ 948941 w 2516566"/>
              <a:gd name="connsiteY22" fmla="*/ 1014135 h 2423331"/>
              <a:gd name="connsiteX23" fmla="*/ 840464 w 2516566"/>
              <a:gd name="connsiteY23" fmla="*/ 1250858 h 2423331"/>
              <a:gd name="connsiteX24" fmla="*/ 962672 w 2516566"/>
              <a:gd name="connsiteY24" fmla="*/ 1469754 h 2423331"/>
              <a:gd name="connsiteX25" fmla="*/ 1106445 w 2516566"/>
              <a:gd name="connsiteY25" fmla="*/ 1624454 h 2423331"/>
              <a:gd name="connsiteX26" fmla="*/ 1101844 w 2516566"/>
              <a:gd name="connsiteY26" fmla="*/ 1628336 h 2423331"/>
              <a:gd name="connsiteX27" fmla="*/ 874754 w 2516566"/>
              <a:gd name="connsiteY27" fmla="*/ 1500809 h 2423331"/>
              <a:gd name="connsiteX28" fmla="*/ 659812 w 2516566"/>
              <a:gd name="connsiteY28" fmla="*/ 1428491 h 2423331"/>
              <a:gd name="connsiteX29" fmla="*/ 572829 w 2516566"/>
              <a:gd name="connsiteY29" fmla="*/ 1454873 h 2423331"/>
              <a:gd name="connsiteX30" fmla="*/ 553995 w 2516566"/>
              <a:gd name="connsiteY30" fmla="*/ 1464003 h 2423331"/>
              <a:gd name="connsiteX31" fmla="*/ 697769 w 2516566"/>
              <a:gd name="connsiteY31" fmla="*/ 1351787 h 2423331"/>
              <a:gd name="connsiteX32" fmla="*/ 620850 w 2516566"/>
              <a:gd name="connsiteY32" fmla="*/ 1247623 h 2423331"/>
              <a:gd name="connsiteX33" fmla="*/ 589148 w 2516566"/>
              <a:gd name="connsiteY33" fmla="*/ 1088826 h 2423331"/>
              <a:gd name="connsiteX34" fmla="*/ 635227 w 2516566"/>
              <a:gd name="connsiteY34" fmla="*/ 967481 h 2423331"/>
              <a:gd name="connsiteX35" fmla="*/ 793378 w 2516566"/>
              <a:gd name="connsiteY35" fmla="*/ 871296 h 2423331"/>
              <a:gd name="connsiteX36" fmla="*/ 885411 w 2516566"/>
              <a:gd name="connsiteY36" fmla="*/ 862886 h 2423331"/>
              <a:gd name="connsiteX37" fmla="*/ 2326849 w 2516566"/>
              <a:gd name="connsiteY37" fmla="*/ 482056 h 2423331"/>
              <a:gd name="connsiteX38" fmla="*/ 2415719 w 2516566"/>
              <a:gd name="connsiteY38" fmla="*/ 487133 h 2423331"/>
              <a:gd name="connsiteX39" fmla="*/ 2433260 w 2516566"/>
              <a:gd name="connsiteY39" fmla="*/ 507980 h 2423331"/>
              <a:gd name="connsiteX40" fmla="*/ 2342682 w 2516566"/>
              <a:gd name="connsiteY40" fmla="*/ 736364 h 2423331"/>
              <a:gd name="connsiteX41" fmla="*/ 2142046 w 2516566"/>
              <a:gd name="connsiteY41" fmla="*/ 791358 h 2423331"/>
              <a:gd name="connsiteX42" fmla="*/ 2121199 w 2516566"/>
              <a:gd name="connsiteY42" fmla="*/ 788267 h 2423331"/>
              <a:gd name="connsiteX43" fmla="*/ 2111926 w 2516566"/>
              <a:gd name="connsiteY43" fmla="*/ 785032 h 2423331"/>
              <a:gd name="connsiteX44" fmla="*/ 2117030 w 2516566"/>
              <a:gd name="connsiteY44" fmla="*/ 792076 h 2423331"/>
              <a:gd name="connsiteX45" fmla="*/ 2218318 w 2516566"/>
              <a:gd name="connsiteY45" fmla="*/ 998823 h 2423331"/>
              <a:gd name="connsiteX46" fmla="*/ 2245779 w 2516566"/>
              <a:gd name="connsiteY46" fmla="*/ 1151582 h 2423331"/>
              <a:gd name="connsiteX47" fmla="*/ 2250523 w 2516566"/>
              <a:gd name="connsiteY47" fmla="*/ 1255459 h 2423331"/>
              <a:gd name="connsiteX48" fmla="*/ 2247360 w 2516566"/>
              <a:gd name="connsiteY48" fmla="*/ 1309302 h 2423331"/>
              <a:gd name="connsiteX49" fmla="*/ 2338153 w 2516566"/>
              <a:gd name="connsiteY49" fmla="*/ 1260203 h 2423331"/>
              <a:gd name="connsiteX50" fmla="*/ 2398826 w 2516566"/>
              <a:gd name="connsiteY50" fmla="*/ 1269046 h 2423331"/>
              <a:gd name="connsiteX51" fmla="*/ 2510969 w 2516566"/>
              <a:gd name="connsiteY51" fmla="*/ 1364008 h 2423331"/>
              <a:gd name="connsiteX52" fmla="*/ 2506081 w 2516566"/>
              <a:gd name="connsiteY52" fmla="*/ 1387587 h 2423331"/>
              <a:gd name="connsiteX53" fmla="*/ 2389840 w 2516566"/>
              <a:gd name="connsiteY53" fmla="*/ 1441430 h 2423331"/>
              <a:gd name="connsiteX54" fmla="*/ 2255699 w 2516566"/>
              <a:gd name="connsiteY54" fmla="*/ 1386724 h 2423331"/>
              <a:gd name="connsiteX55" fmla="*/ 2237512 w 2516566"/>
              <a:gd name="connsiteY55" fmla="*/ 1360126 h 2423331"/>
              <a:gd name="connsiteX56" fmla="*/ 2174539 w 2516566"/>
              <a:gd name="connsiteY56" fmla="*/ 1541496 h 2423331"/>
              <a:gd name="connsiteX57" fmla="*/ 1965564 w 2516566"/>
              <a:gd name="connsiteY57" fmla="*/ 1791303 h 2423331"/>
              <a:gd name="connsiteX58" fmla="*/ 1619070 w 2516566"/>
              <a:gd name="connsiteY58" fmla="*/ 2006963 h 2423331"/>
              <a:gd name="connsiteX59" fmla="*/ 1493555 w 2516566"/>
              <a:gd name="connsiteY59" fmla="*/ 2077700 h 2423331"/>
              <a:gd name="connsiteX60" fmla="*/ 1371779 w 2516566"/>
              <a:gd name="connsiteY60" fmla="*/ 2219892 h 2423331"/>
              <a:gd name="connsiteX61" fmla="*/ 1264668 w 2516566"/>
              <a:gd name="connsiteY61" fmla="*/ 2415640 h 2423331"/>
              <a:gd name="connsiteX62" fmla="*/ 1255179 w 2516566"/>
              <a:gd name="connsiteY62" fmla="*/ 2423331 h 2423331"/>
              <a:gd name="connsiteX63" fmla="*/ 1235122 w 2516566"/>
              <a:gd name="connsiteY63" fmla="*/ 2372148 h 2423331"/>
              <a:gd name="connsiteX64" fmla="*/ 1106301 w 2516566"/>
              <a:gd name="connsiteY64" fmla="*/ 2167127 h 2423331"/>
              <a:gd name="connsiteX65" fmla="*/ 990707 w 2516566"/>
              <a:gd name="connsiteY65" fmla="*/ 2051102 h 2423331"/>
              <a:gd name="connsiteX66" fmla="*/ 942112 w 2516566"/>
              <a:gd name="connsiteY66" fmla="*/ 2024792 h 2423331"/>
              <a:gd name="connsiteX67" fmla="*/ 637743 w 2516566"/>
              <a:gd name="connsiteY67" fmla="*/ 1852263 h 2423331"/>
              <a:gd name="connsiteX68" fmla="*/ 471685 w 2516566"/>
              <a:gd name="connsiteY68" fmla="*/ 1721357 h 2423331"/>
              <a:gd name="connsiteX69" fmla="*/ 283629 w 2516566"/>
              <a:gd name="connsiteY69" fmla="*/ 1387299 h 2423331"/>
              <a:gd name="connsiteX70" fmla="*/ 277662 w 2516566"/>
              <a:gd name="connsiteY70" fmla="*/ 1363361 h 2423331"/>
              <a:gd name="connsiteX71" fmla="*/ 216702 w 2516566"/>
              <a:gd name="connsiteY71" fmla="*/ 1427340 h 2423331"/>
              <a:gd name="connsiteX72" fmla="*/ 94495 w 2516566"/>
              <a:gd name="connsiteY72" fmla="*/ 1433235 h 2423331"/>
              <a:gd name="connsiteX73" fmla="*/ 10675 w 2516566"/>
              <a:gd name="connsiteY73" fmla="*/ 1390103 h 2423331"/>
              <a:gd name="connsiteX74" fmla="*/ 7799 w 2516566"/>
              <a:gd name="connsiteY74" fmla="*/ 1361348 h 2423331"/>
              <a:gd name="connsiteX75" fmla="*/ 113545 w 2516566"/>
              <a:gd name="connsiteY75" fmla="*/ 1271490 h 2423331"/>
              <a:gd name="connsiteX76" fmla="*/ 259978 w 2516566"/>
              <a:gd name="connsiteY76" fmla="*/ 1301035 h 2423331"/>
              <a:gd name="connsiteX77" fmla="*/ 268748 w 2516566"/>
              <a:gd name="connsiteY77" fmla="*/ 1309015 h 2423331"/>
              <a:gd name="connsiteX78" fmla="*/ 266879 w 2516566"/>
              <a:gd name="connsiteY78" fmla="*/ 1271993 h 2423331"/>
              <a:gd name="connsiteX79" fmla="*/ 339700 w 2516566"/>
              <a:gd name="connsiteY79" fmla="*/ 890993 h 2423331"/>
              <a:gd name="connsiteX80" fmla="*/ 400013 w 2516566"/>
              <a:gd name="connsiteY80" fmla="*/ 792220 h 2423331"/>
              <a:gd name="connsiteX81" fmla="*/ 405261 w 2516566"/>
              <a:gd name="connsiteY81" fmla="*/ 785032 h 2423331"/>
              <a:gd name="connsiteX82" fmla="*/ 395916 w 2516566"/>
              <a:gd name="connsiteY82" fmla="*/ 788195 h 2423331"/>
              <a:gd name="connsiteX83" fmla="*/ 348830 w 2516566"/>
              <a:gd name="connsiteY83" fmla="*/ 794521 h 2423331"/>
              <a:gd name="connsiteX84" fmla="*/ 140358 w 2516566"/>
              <a:gd name="connsiteY84" fmla="*/ 692585 h 2423331"/>
              <a:gd name="connsiteX85" fmla="*/ 83927 w 2516566"/>
              <a:gd name="connsiteY85" fmla="*/ 515959 h 2423331"/>
              <a:gd name="connsiteX86" fmla="*/ 103840 w 2516566"/>
              <a:gd name="connsiteY86" fmla="*/ 486701 h 2423331"/>
              <a:gd name="connsiteX87" fmla="*/ 275362 w 2516566"/>
              <a:gd name="connsiteY87" fmla="*/ 492740 h 2423331"/>
              <a:gd name="connsiteX88" fmla="*/ 445158 w 2516566"/>
              <a:gd name="connsiteY88" fmla="*/ 673751 h 2423331"/>
              <a:gd name="connsiteX89" fmla="*/ 449543 w 2516566"/>
              <a:gd name="connsiteY89" fmla="*/ 729104 h 2423331"/>
              <a:gd name="connsiteX90" fmla="*/ 446309 w 2516566"/>
              <a:gd name="connsiteY90" fmla="*/ 738377 h 2423331"/>
              <a:gd name="connsiteX91" fmla="*/ 453497 w 2516566"/>
              <a:gd name="connsiteY91" fmla="*/ 733201 h 2423331"/>
              <a:gd name="connsiteX92" fmla="*/ 767786 w 2516566"/>
              <a:gd name="connsiteY92" fmla="*/ 569227 h 2423331"/>
              <a:gd name="connsiteX93" fmla="*/ 1035349 w 2516566"/>
              <a:gd name="connsiteY93" fmla="*/ 599707 h 2423331"/>
              <a:gd name="connsiteX94" fmla="*/ 1181351 w 2516566"/>
              <a:gd name="connsiteY94" fmla="*/ 682808 h 2423331"/>
              <a:gd name="connsiteX95" fmla="*/ 1193284 w 2516566"/>
              <a:gd name="connsiteY95" fmla="*/ 823419 h 2423331"/>
              <a:gd name="connsiteX96" fmla="*/ 1144257 w 2516566"/>
              <a:gd name="connsiteY96" fmla="*/ 868564 h 2423331"/>
              <a:gd name="connsiteX97" fmla="*/ 1124057 w 2516566"/>
              <a:gd name="connsiteY97" fmla="*/ 864395 h 2423331"/>
              <a:gd name="connsiteX98" fmla="*/ 889778 w 2516566"/>
              <a:gd name="connsiteY98" fmla="*/ 718752 h 2423331"/>
              <a:gd name="connsiteX99" fmla="*/ 662113 w 2516566"/>
              <a:gd name="connsiteY99" fmla="*/ 758433 h 2423331"/>
              <a:gd name="connsiteX100" fmla="*/ 450047 w 2516566"/>
              <a:gd name="connsiteY100" fmla="*/ 1022330 h 2423331"/>
              <a:gd name="connsiteX101" fmla="*/ 429343 w 2516566"/>
              <a:gd name="connsiteY101" fmla="*/ 1238781 h 2423331"/>
              <a:gd name="connsiteX102" fmla="*/ 474919 w 2516566"/>
              <a:gd name="connsiteY102" fmla="*/ 1419145 h 2423331"/>
              <a:gd name="connsiteX103" fmla="*/ 593029 w 2516566"/>
              <a:gd name="connsiteY103" fmla="*/ 1598862 h 2423331"/>
              <a:gd name="connsiteX104" fmla="*/ 798482 w 2516566"/>
              <a:gd name="connsiteY104" fmla="*/ 1735447 h 2423331"/>
              <a:gd name="connsiteX105" fmla="*/ 1128011 w 2516566"/>
              <a:gd name="connsiteY105" fmla="*/ 1910132 h 2423331"/>
              <a:gd name="connsiteX106" fmla="*/ 1201264 w 2516566"/>
              <a:gd name="connsiteY106" fmla="*/ 1976411 h 2423331"/>
              <a:gd name="connsiteX107" fmla="*/ 1258773 w 2516566"/>
              <a:gd name="connsiteY107" fmla="*/ 2055487 h 2423331"/>
              <a:gd name="connsiteX108" fmla="*/ 1328144 w 2516566"/>
              <a:gd name="connsiteY108" fmla="*/ 1964766 h 2423331"/>
              <a:gd name="connsiteX109" fmla="*/ 1512390 w 2516566"/>
              <a:gd name="connsiteY109" fmla="*/ 1832638 h 2423331"/>
              <a:gd name="connsiteX110" fmla="*/ 1765000 w 2516566"/>
              <a:gd name="connsiteY110" fmla="*/ 1714097 h 2423331"/>
              <a:gd name="connsiteX111" fmla="*/ 2058586 w 2516566"/>
              <a:gd name="connsiteY111" fmla="*/ 1376804 h 2423331"/>
              <a:gd name="connsiteX112" fmla="*/ 2087700 w 2516566"/>
              <a:gd name="connsiteY112" fmla="*/ 1125200 h 2423331"/>
              <a:gd name="connsiteX113" fmla="*/ 1932496 w 2516566"/>
              <a:gd name="connsiteY113" fmla="*/ 808036 h 2423331"/>
              <a:gd name="connsiteX114" fmla="*/ 1725965 w 2516566"/>
              <a:gd name="connsiteY114" fmla="*/ 723641 h 2423331"/>
              <a:gd name="connsiteX115" fmla="*/ 1638120 w 2516566"/>
              <a:gd name="connsiteY115" fmla="*/ 718824 h 2423331"/>
              <a:gd name="connsiteX116" fmla="*/ 1412036 w 2516566"/>
              <a:gd name="connsiteY116" fmla="*/ 826654 h 2423331"/>
              <a:gd name="connsiteX117" fmla="*/ 1396436 w 2516566"/>
              <a:gd name="connsiteY117" fmla="*/ 853827 h 2423331"/>
              <a:gd name="connsiteX118" fmla="*/ 1364734 w 2516566"/>
              <a:gd name="connsiteY118" fmla="*/ 862741 h 2423331"/>
              <a:gd name="connsiteX119" fmla="*/ 1307225 w 2516566"/>
              <a:gd name="connsiteY119" fmla="*/ 799984 h 2423331"/>
              <a:gd name="connsiteX120" fmla="*/ 1335980 w 2516566"/>
              <a:gd name="connsiteY120" fmla="*/ 682808 h 2423331"/>
              <a:gd name="connsiteX121" fmla="*/ 1621514 w 2516566"/>
              <a:gd name="connsiteY121" fmla="*/ 563692 h 2423331"/>
              <a:gd name="connsiteX122" fmla="*/ 1845154 w 2516566"/>
              <a:gd name="connsiteY122" fmla="*/ 596976 h 2423331"/>
              <a:gd name="connsiteX123" fmla="*/ 2063618 w 2516566"/>
              <a:gd name="connsiteY123" fmla="*/ 733201 h 2423331"/>
              <a:gd name="connsiteX124" fmla="*/ 2070806 w 2516566"/>
              <a:gd name="connsiteY124" fmla="*/ 738521 h 2423331"/>
              <a:gd name="connsiteX125" fmla="*/ 2067643 w 2516566"/>
              <a:gd name="connsiteY125" fmla="*/ 729175 h 2423331"/>
              <a:gd name="connsiteX126" fmla="*/ 2103587 w 2516566"/>
              <a:gd name="connsiteY126" fmla="*/ 580514 h 2423331"/>
              <a:gd name="connsiteX127" fmla="*/ 2238950 w 2516566"/>
              <a:gd name="connsiteY127" fmla="*/ 493315 h 2423331"/>
              <a:gd name="connsiteX128" fmla="*/ 2326849 w 2516566"/>
              <a:gd name="connsiteY128" fmla="*/ 482056 h 2423331"/>
              <a:gd name="connsiteX129" fmla="*/ 1256402 w 2516566"/>
              <a:gd name="connsiteY129" fmla="*/ 19 h 2423331"/>
              <a:gd name="connsiteX130" fmla="*/ 1266897 w 2516566"/>
              <a:gd name="connsiteY130" fmla="*/ 7504 h 2423331"/>
              <a:gd name="connsiteX131" fmla="*/ 1399456 w 2516566"/>
              <a:gd name="connsiteY131" fmla="*/ 184921 h 2423331"/>
              <a:gd name="connsiteX132" fmla="*/ 1323615 w 2516566"/>
              <a:gd name="connsiteY132" fmla="*/ 597120 h 2423331"/>
              <a:gd name="connsiteX133" fmla="*/ 1193141 w 2516566"/>
              <a:gd name="connsiteY133" fmla="*/ 597120 h 2423331"/>
              <a:gd name="connsiteX134" fmla="*/ 1069208 w 2516566"/>
              <a:gd name="connsiteY134" fmla="*/ 377721 h 2423331"/>
              <a:gd name="connsiteX135" fmla="*/ 1160432 w 2516566"/>
              <a:gd name="connsiteY135" fmla="*/ 115478 h 2423331"/>
              <a:gd name="connsiteX136" fmla="*/ 1247847 w 2516566"/>
              <a:gd name="connsiteY136" fmla="*/ 6067 h 2423331"/>
              <a:gd name="connsiteX137" fmla="*/ 1256402 w 2516566"/>
              <a:gd name="connsiteY137" fmla="*/ 19 h 242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2516566" h="2423331">
                <a:moveTo>
                  <a:pt x="1596525" y="867297"/>
                </a:moveTo>
                <a:cubicBezTo>
                  <a:pt x="1626475" y="863424"/>
                  <a:pt x="1657350" y="864323"/>
                  <a:pt x="1689160" y="867845"/>
                </a:cubicBezTo>
                <a:cubicBezTo>
                  <a:pt x="1746166" y="874243"/>
                  <a:pt x="1796415" y="890345"/>
                  <a:pt x="1841776" y="926073"/>
                </a:cubicBezTo>
                <a:cubicBezTo>
                  <a:pt x="1892097" y="965683"/>
                  <a:pt x="1914885" y="1018735"/>
                  <a:pt x="1926530" y="1078689"/>
                </a:cubicBezTo>
                <a:cubicBezTo>
                  <a:pt x="1946874" y="1182853"/>
                  <a:pt x="1896697" y="1261928"/>
                  <a:pt x="1833077" y="1335972"/>
                </a:cubicBezTo>
                <a:cubicBezTo>
                  <a:pt x="1829196" y="1340429"/>
                  <a:pt x="1822582" y="1342513"/>
                  <a:pt x="1818700" y="1349702"/>
                </a:cubicBezTo>
                <a:cubicBezTo>
                  <a:pt x="1853860" y="1347783"/>
                  <a:pt x="1888704" y="1357258"/>
                  <a:pt x="1918048" y="1376732"/>
                </a:cubicBezTo>
                <a:cubicBezTo>
                  <a:pt x="1946802" y="1396644"/>
                  <a:pt x="1960605" y="1427052"/>
                  <a:pt x="1966212" y="1465296"/>
                </a:cubicBezTo>
                <a:cubicBezTo>
                  <a:pt x="1939111" y="1456095"/>
                  <a:pt x="1920420" y="1438482"/>
                  <a:pt x="1895331" y="1433378"/>
                </a:cubicBezTo>
                <a:cubicBezTo>
                  <a:pt x="1857972" y="1426564"/>
                  <a:pt x="1819548" y="1428332"/>
                  <a:pt x="1782972" y="1438554"/>
                </a:cubicBezTo>
                <a:cubicBezTo>
                  <a:pt x="1703897" y="1458036"/>
                  <a:pt x="1637617" y="1502893"/>
                  <a:pt x="1569828" y="1544875"/>
                </a:cubicBezTo>
                <a:cubicBezTo>
                  <a:pt x="1519867" y="1575858"/>
                  <a:pt x="1469834" y="1606985"/>
                  <a:pt x="1414624" y="1628263"/>
                </a:cubicBezTo>
                <a:lnTo>
                  <a:pt x="1411102" y="1624382"/>
                </a:lnTo>
                <a:cubicBezTo>
                  <a:pt x="1480545" y="1555586"/>
                  <a:pt x="1548478" y="1485424"/>
                  <a:pt x="1603687" y="1404264"/>
                </a:cubicBezTo>
                <a:cubicBezTo>
                  <a:pt x="1643081" y="1346395"/>
                  <a:pt x="1677874" y="1285076"/>
                  <a:pt x="1682762" y="1214699"/>
                </a:cubicBezTo>
                <a:cubicBezTo>
                  <a:pt x="1689951" y="1118586"/>
                  <a:pt x="1647250" y="1029303"/>
                  <a:pt x="1535466" y="1004070"/>
                </a:cubicBezTo>
                <a:cubicBezTo>
                  <a:pt x="1500127" y="994812"/>
                  <a:pt x="1463515" y="991318"/>
                  <a:pt x="1427061" y="993719"/>
                </a:cubicBezTo>
                <a:cubicBezTo>
                  <a:pt x="1439282" y="946130"/>
                  <a:pt x="1470193" y="917016"/>
                  <a:pt x="1509443" y="895378"/>
                </a:cubicBezTo>
                <a:cubicBezTo>
                  <a:pt x="1537551" y="879815"/>
                  <a:pt x="1566575" y="871170"/>
                  <a:pt x="1596525" y="867297"/>
                </a:cubicBezTo>
                <a:close/>
                <a:moveTo>
                  <a:pt x="885411" y="862886"/>
                </a:moveTo>
                <a:cubicBezTo>
                  <a:pt x="916125" y="863856"/>
                  <a:pt x="946713" y="869140"/>
                  <a:pt x="976689" y="880354"/>
                </a:cubicBezTo>
                <a:cubicBezTo>
                  <a:pt x="1030461" y="900482"/>
                  <a:pt x="1069495" y="935994"/>
                  <a:pt x="1090774" y="993360"/>
                </a:cubicBezTo>
                <a:cubicBezTo>
                  <a:pt x="1042574" y="990513"/>
                  <a:pt x="994302" y="997587"/>
                  <a:pt x="948941" y="1014135"/>
                </a:cubicBezTo>
                <a:cubicBezTo>
                  <a:pt x="853835" y="1048497"/>
                  <a:pt x="816238" y="1158843"/>
                  <a:pt x="840464" y="1250858"/>
                </a:cubicBezTo>
                <a:cubicBezTo>
                  <a:pt x="862533" y="1334535"/>
                  <a:pt x="910554" y="1402899"/>
                  <a:pt x="962672" y="1469754"/>
                </a:cubicBezTo>
                <a:cubicBezTo>
                  <a:pt x="1005804" y="1525610"/>
                  <a:pt x="1057706" y="1573630"/>
                  <a:pt x="1106445" y="1624454"/>
                </a:cubicBezTo>
                <a:lnTo>
                  <a:pt x="1101844" y="1628336"/>
                </a:lnTo>
                <a:cubicBezTo>
                  <a:pt x="1021187" y="1594549"/>
                  <a:pt x="948941" y="1546026"/>
                  <a:pt x="874754" y="1500809"/>
                </a:cubicBezTo>
                <a:cubicBezTo>
                  <a:pt x="808906" y="1460624"/>
                  <a:pt x="739679" y="1428922"/>
                  <a:pt x="659812" y="1428491"/>
                </a:cubicBezTo>
                <a:cubicBezTo>
                  <a:pt x="628836" y="1428404"/>
                  <a:pt x="598536" y="1437592"/>
                  <a:pt x="572829" y="1454873"/>
                </a:cubicBezTo>
                <a:cubicBezTo>
                  <a:pt x="567089" y="1458920"/>
                  <a:pt x="560727" y="1462004"/>
                  <a:pt x="553995" y="1464003"/>
                </a:cubicBezTo>
                <a:cubicBezTo>
                  <a:pt x="550041" y="1399305"/>
                  <a:pt x="600434" y="1359407"/>
                  <a:pt x="697769" y="1351787"/>
                </a:cubicBezTo>
                <a:cubicBezTo>
                  <a:pt x="668029" y="1320287"/>
                  <a:pt x="642207" y="1285314"/>
                  <a:pt x="620850" y="1247623"/>
                </a:cubicBezTo>
                <a:cubicBezTo>
                  <a:pt x="592742" y="1197734"/>
                  <a:pt x="580449" y="1146982"/>
                  <a:pt x="589148" y="1088826"/>
                </a:cubicBezTo>
                <a:cubicBezTo>
                  <a:pt x="594989" y="1045377"/>
                  <a:pt x="610757" y="1003856"/>
                  <a:pt x="635227" y="967481"/>
                </a:cubicBezTo>
                <a:cubicBezTo>
                  <a:pt x="673327" y="911481"/>
                  <a:pt x="730190" y="883805"/>
                  <a:pt x="793378" y="871296"/>
                </a:cubicBezTo>
                <a:cubicBezTo>
                  <a:pt x="823858" y="865258"/>
                  <a:pt x="854698" y="861915"/>
                  <a:pt x="885411" y="862886"/>
                </a:cubicBezTo>
                <a:close/>
                <a:moveTo>
                  <a:pt x="2326849" y="482056"/>
                </a:moveTo>
                <a:cubicBezTo>
                  <a:pt x="2356359" y="481382"/>
                  <a:pt x="2386030" y="483431"/>
                  <a:pt x="2415719" y="487133"/>
                </a:cubicBezTo>
                <a:cubicBezTo>
                  <a:pt x="2430097" y="488930"/>
                  <a:pt x="2435273" y="495471"/>
                  <a:pt x="2433260" y="507980"/>
                </a:cubicBezTo>
                <a:cubicBezTo>
                  <a:pt x="2419673" y="590650"/>
                  <a:pt x="2402708" y="672313"/>
                  <a:pt x="2342682" y="736364"/>
                </a:cubicBezTo>
                <a:cubicBezTo>
                  <a:pt x="2287473" y="795383"/>
                  <a:pt x="2219181" y="810264"/>
                  <a:pt x="2142046" y="791358"/>
                </a:cubicBezTo>
                <a:cubicBezTo>
                  <a:pt x="2135289" y="789704"/>
                  <a:pt x="2128172" y="789273"/>
                  <a:pt x="2121199" y="788267"/>
                </a:cubicBezTo>
                <a:cubicBezTo>
                  <a:pt x="2119258" y="783810"/>
                  <a:pt x="2116311" y="782300"/>
                  <a:pt x="2111926" y="785032"/>
                </a:cubicBezTo>
                <a:lnTo>
                  <a:pt x="2117030" y="792076"/>
                </a:lnTo>
                <a:cubicBezTo>
                  <a:pt x="2161456" y="855840"/>
                  <a:pt x="2198046" y="923198"/>
                  <a:pt x="2218318" y="998823"/>
                </a:cubicBezTo>
                <a:cubicBezTo>
                  <a:pt x="2232573" y="1048691"/>
                  <a:pt x="2241775" y="1099867"/>
                  <a:pt x="2245779" y="1151582"/>
                </a:cubicBezTo>
                <a:cubicBezTo>
                  <a:pt x="2247864" y="1186232"/>
                  <a:pt x="2249014" y="1220809"/>
                  <a:pt x="2250523" y="1255459"/>
                </a:cubicBezTo>
                <a:cubicBezTo>
                  <a:pt x="2251242" y="1273071"/>
                  <a:pt x="2238878" y="1289246"/>
                  <a:pt x="2247360" y="1309302"/>
                </a:cubicBezTo>
                <a:cubicBezTo>
                  <a:pt x="2273312" y="1284286"/>
                  <a:pt x="2300557" y="1264660"/>
                  <a:pt x="2338153" y="1260203"/>
                </a:cubicBezTo>
                <a:cubicBezTo>
                  <a:pt x="2358799" y="1257809"/>
                  <a:pt x="2379718" y="1260857"/>
                  <a:pt x="2398826" y="1269046"/>
                </a:cubicBezTo>
                <a:cubicBezTo>
                  <a:pt x="2446703" y="1288023"/>
                  <a:pt x="2480489" y="1324183"/>
                  <a:pt x="2510969" y="1364008"/>
                </a:cubicBezTo>
                <a:cubicBezTo>
                  <a:pt x="2518158" y="1373209"/>
                  <a:pt x="2520243" y="1378960"/>
                  <a:pt x="2506081" y="1387587"/>
                </a:cubicBezTo>
                <a:cubicBezTo>
                  <a:pt x="2469275" y="1410231"/>
                  <a:pt x="2432900" y="1430288"/>
                  <a:pt x="2389840" y="1441430"/>
                </a:cubicBezTo>
                <a:cubicBezTo>
                  <a:pt x="2346780" y="1452572"/>
                  <a:pt x="2282369" y="1427053"/>
                  <a:pt x="2255699" y="1386724"/>
                </a:cubicBezTo>
                <a:cubicBezTo>
                  <a:pt x="2250595" y="1379032"/>
                  <a:pt x="2245276" y="1371556"/>
                  <a:pt x="2237512" y="1360126"/>
                </a:cubicBezTo>
                <a:cubicBezTo>
                  <a:pt x="2222775" y="1426118"/>
                  <a:pt x="2204588" y="1486072"/>
                  <a:pt x="2174539" y="1541496"/>
                </a:cubicBezTo>
                <a:cubicBezTo>
                  <a:pt x="2121846" y="1638759"/>
                  <a:pt x="2055926" y="1725167"/>
                  <a:pt x="1965564" y="1791303"/>
                </a:cubicBezTo>
                <a:cubicBezTo>
                  <a:pt x="1855505" y="1871960"/>
                  <a:pt x="1744584" y="1951323"/>
                  <a:pt x="1619070" y="2006963"/>
                </a:cubicBezTo>
                <a:cubicBezTo>
                  <a:pt x="1574716" y="2026589"/>
                  <a:pt x="1530936" y="2044345"/>
                  <a:pt x="1493555" y="2077700"/>
                </a:cubicBezTo>
                <a:cubicBezTo>
                  <a:pt x="1446110" y="2119898"/>
                  <a:pt x="1408082" y="2168996"/>
                  <a:pt x="1371779" y="2219892"/>
                </a:cubicBezTo>
                <a:cubicBezTo>
                  <a:pt x="1327526" y="2280083"/>
                  <a:pt x="1291503" y="2345917"/>
                  <a:pt x="1264668" y="2415640"/>
                </a:cubicBezTo>
                <a:cubicBezTo>
                  <a:pt x="1263518" y="2418731"/>
                  <a:pt x="1263446" y="2422829"/>
                  <a:pt x="1255179" y="2423331"/>
                </a:cubicBezTo>
                <a:cubicBezTo>
                  <a:pt x="1248853" y="2406942"/>
                  <a:pt x="1243389" y="2388826"/>
                  <a:pt x="1235122" y="2372148"/>
                </a:cubicBezTo>
                <a:cubicBezTo>
                  <a:pt x="1199732" y="2299349"/>
                  <a:pt x="1156536" y="2230603"/>
                  <a:pt x="1106301" y="2167127"/>
                </a:cubicBezTo>
                <a:cubicBezTo>
                  <a:pt x="1071580" y="2124355"/>
                  <a:pt x="1035636" y="2083882"/>
                  <a:pt x="990707" y="2051102"/>
                </a:cubicBezTo>
                <a:cubicBezTo>
                  <a:pt x="975669" y="2040340"/>
                  <a:pt x="959343" y="2031498"/>
                  <a:pt x="942112" y="2024792"/>
                </a:cubicBezTo>
                <a:cubicBezTo>
                  <a:pt x="832484" y="1981659"/>
                  <a:pt x="734000" y="1919908"/>
                  <a:pt x="637743" y="1852263"/>
                </a:cubicBezTo>
                <a:cubicBezTo>
                  <a:pt x="579587" y="1811575"/>
                  <a:pt x="521143" y="1772253"/>
                  <a:pt x="471685" y="1721357"/>
                </a:cubicBezTo>
                <a:cubicBezTo>
                  <a:pt x="380888" y="1628350"/>
                  <a:pt x="316050" y="1513173"/>
                  <a:pt x="283629" y="1387299"/>
                </a:cubicBezTo>
                <a:cubicBezTo>
                  <a:pt x="281688" y="1380110"/>
                  <a:pt x="286360" y="1371340"/>
                  <a:pt x="277662" y="1363361"/>
                </a:cubicBezTo>
                <a:cubicBezTo>
                  <a:pt x="259619" y="1387299"/>
                  <a:pt x="243660" y="1412316"/>
                  <a:pt x="216702" y="1427340"/>
                </a:cubicBezTo>
                <a:cubicBezTo>
                  <a:pt x="176517" y="1449841"/>
                  <a:pt x="135398" y="1448259"/>
                  <a:pt x="94495" y="1433235"/>
                </a:cubicBezTo>
                <a:cubicBezTo>
                  <a:pt x="64984" y="1422143"/>
                  <a:pt x="36857" y="1407665"/>
                  <a:pt x="10675" y="1390103"/>
                </a:cubicBezTo>
                <a:cubicBezTo>
                  <a:pt x="-2265" y="1381548"/>
                  <a:pt x="-3703" y="1374647"/>
                  <a:pt x="7799" y="1361348"/>
                </a:cubicBezTo>
                <a:cubicBezTo>
                  <a:pt x="38782" y="1326124"/>
                  <a:pt x="68400" y="1290971"/>
                  <a:pt x="113545" y="1271490"/>
                </a:cubicBezTo>
                <a:cubicBezTo>
                  <a:pt x="170335" y="1246976"/>
                  <a:pt x="217349" y="1260635"/>
                  <a:pt x="259978" y="1301035"/>
                </a:cubicBezTo>
                <a:cubicBezTo>
                  <a:pt x="262494" y="1303479"/>
                  <a:pt x="265154" y="1305780"/>
                  <a:pt x="268748" y="1309015"/>
                </a:cubicBezTo>
                <a:cubicBezTo>
                  <a:pt x="278884" y="1295572"/>
                  <a:pt x="267167" y="1283926"/>
                  <a:pt x="266879" y="1271993"/>
                </a:cubicBezTo>
                <a:cubicBezTo>
                  <a:pt x="263644" y="1139793"/>
                  <a:pt x="281256" y="1011547"/>
                  <a:pt x="339700" y="890993"/>
                </a:cubicBezTo>
                <a:cubicBezTo>
                  <a:pt x="356666" y="856128"/>
                  <a:pt x="379526" y="824929"/>
                  <a:pt x="400013" y="792220"/>
                </a:cubicBezTo>
                <a:lnTo>
                  <a:pt x="405261" y="785032"/>
                </a:lnTo>
                <a:cubicBezTo>
                  <a:pt x="400876" y="782228"/>
                  <a:pt x="398072" y="783738"/>
                  <a:pt x="395916" y="788195"/>
                </a:cubicBezTo>
                <a:cubicBezTo>
                  <a:pt x="380115" y="789424"/>
                  <a:pt x="364396" y="791537"/>
                  <a:pt x="348830" y="794521"/>
                </a:cubicBezTo>
                <a:cubicBezTo>
                  <a:pt x="266376" y="814936"/>
                  <a:pt x="179608" y="763034"/>
                  <a:pt x="140358" y="692585"/>
                </a:cubicBezTo>
                <a:cubicBezTo>
                  <a:pt x="109735" y="637304"/>
                  <a:pt x="94854" y="577566"/>
                  <a:pt x="83927" y="515959"/>
                </a:cubicBezTo>
                <a:cubicBezTo>
                  <a:pt x="81411" y="501582"/>
                  <a:pt x="81411" y="489145"/>
                  <a:pt x="103840" y="486701"/>
                </a:cubicBezTo>
                <a:cubicBezTo>
                  <a:pt x="160963" y="479390"/>
                  <a:pt x="218895" y="481425"/>
                  <a:pt x="275362" y="492740"/>
                </a:cubicBezTo>
                <a:cubicBezTo>
                  <a:pt x="367017" y="512581"/>
                  <a:pt x="435669" y="572175"/>
                  <a:pt x="445158" y="673751"/>
                </a:cubicBezTo>
                <a:cubicBezTo>
                  <a:pt x="446884" y="692226"/>
                  <a:pt x="451053" y="710413"/>
                  <a:pt x="449543" y="729104"/>
                </a:cubicBezTo>
                <a:cubicBezTo>
                  <a:pt x="445086" y="731045"/>
                  <a:pt x="443577" y="733992"/>
                  <a:pt x="446309" y="738377"/>
                </a:cubicBezTo>
                <a:lnTo>
                  <a:pt x="453497" y="733201"/>
                </a:lnTo>
                <a:cubicBezTo>
                  <a:pt x="540933" y="650323"/>
                  <a:pt x="649791" y="593533"/>
                  <a:pt x="767786" y="569227"/>
                </a:cubicBezTo>
                <a:cubicBezTo>
                  <a:pt x="859154" y="549962"/>
                  <a:pt x="948510" y="566999"/>
                  <a:pt x="1035349" y="599707"/>
                </a:cubicBezTo>
                <a:cubicBezTo>
                  <a:pt x="1088200" y="619304"/>
                  <a:pt x="1137514" y="647368"/>
                  <a:pt x="1181351" y="682808"/>
                </a:cubicBezTo>
                <a:cubicBezTo>
                  <a:pt x="1231672" y="723641"/>
                  <a:pt x="1235194" y="775543"/>
                  <a:pt x="1193284" y="823419"/>
                </a:cubicBezTo>
                <a:cubicBezTo>
                  <a:pt x="1179079" y="840636"/>
                  <a:pt x="1162581" y="855826"/>
                  <a:pt x="1144257" y="868564"/>
                </a:cubicBezTo>
                <a:cubicBezTo>
                  <a:pt x="1133762" y="875393"/>
                  <a:pt x="1128802" y="875250"/>
                  <a:pt x="1124057" y="864395"/>
                </a:cubicBezTo>
                <a:cubicBezTo>
                  <a:pt x="1079128" y="762675"/>
                  <a:pt x="995883" y="722131"/>
                  <a:pt x="889778" y="718752"/>
                </a:cubicBezTo>
                <a:cubicBezTo>
                  <a:pt x="811206" y="716308"/>
                  <a:pt x="733640" y="724143"/>
                  <a:pt x="662113" y="758433"/>
                </a:cubicBezTo>
                <a:cubicBezTo>
                  <a:pt x="549969" y="812277"/>
                  <a:pt x="486206" y="906520"/>
                  <a:pt x="450047" y="1022330"/>
                </a:cubicBezTo>
                <a:cubicBezTo>
                  <a:pt x="429016" y="1092427"/>
                  <a:pt x="421982" y="1165974"/>
                  <a:pt x="429343" y="1238781"/>
                </a:cubicBezTo>
                <a:cubicBezTo>
                  <a:pt x="435294" y="1300870"/>
                  <a:pt x="450662" y="1361686"/>
                  <a:pt x="474919" y="1419145"/>
                </a:cubicBezTo>
                <a:cubicBezTo>
                  <a:pt x="502242" y="1486151"/>
                  <a:pt x="542360" y="1547197"/>
                  <a:pt x="593029" y="1598862"/>
                </a:cubicBezTo>
                <a:cubicBezTo>
                  <a:pt x="651200" y="1658269"/>
                  <a:pt x="721196" y="1704802"/>
                  <a:pt x="798482" y="1735447"/>
                </a:cubicBezTo>
                <a:cubicBezTo>
                  <a:pt x="914579" y="1782030"/>
                  <a:pt x="1026363" y="1836879"/>
                  <a:pt x="1128011" y="1910132"/>
                </a:cubicBezTo>
                <a:cubicBezTo>
                  <a:pt x="1154609" y="1929254"/>
                  <a:pt x="1176678" y="1954558"/>
                  <a:pt x="1201264" y="1976411"/>
                </a:cubicBezTo>
                <a:cubicBezTo>
                  <a:pt x="1225849" y="1998265"/>
                  <a:pt x="1240586" y="2025654"/>
                  <a:pt x="1258773" y="2055487"/>
                </a:cubicBezTo>
                <a:cubicBezTo>
                  <a:pt x="1278154" y="2022563"/>
                  <a:pt x="1301445" y="1992097"/>
                  <a:pt x="1328144" y="1964766"/>
                </a:cubicBezTo>
                <a:cubicBezTo>
                  <a:pt x="1382275" y="1910347"/>
                  <a:pt x="1446901" y="1871313"/>
                  <a:pt x="1512390" y="1832638"/>
                </a:cubicBezTo>
                <a:cubicBezTo>
                  <a:pt x="1593047" y="1785408"/>
                  <a:pt x="1682043" y="1756007"/>
                  <a:pt x="1765000" y="1714097"/>
                </a:cubicBezTo>
                <a:cubicBezTo>
                  <a:pt x="1908270" y="1641563"/>
                  <a:pt x="2006036" y="1528701"/>
                  <a:pt x="2058586" y="1376804"/>
                </a:cubicBezTo>
                <a:cubicBezTo>
                  <a:pt x="2087002" y="1296176"/>
                  <a:pt x="2096959" y="1210192"/>
                  <a:pt x="2087700" y="1125200"/>
                </a:cubicBezTo>
                <a:cubicBezTo>
                  <a:pt x="2074041" y="1002345"/>
                  <a:pt x="2030190" y="890921"/>
                  <a:pt x="1932496" y="808036"/>
                </a:cubicBezTo>
                <a:cubicBezTo>
                  <a:pt x="1873405" y="757715"/>
                  <a:pt x="1803100" y="732051"/>
                  <a:pt x="1725965" y="723641"/>
                </a:cubicBezTo>
                <a:cubicBezTo>
                  <a:pt x="1696779" y="720563"/>
                  <a:pt x="1667464" y="718961"/>
                  <a:pt x="1638120" y="718824"/>
                </a:cubicBezTo>
                <a:cubicBezTo>
                  <a:pt x="1544667" y="717961"/>
                  <a:pt x="1466526" y="747579"/>
                  <a:pt x="1412036" y="826654"/>
                </a:cubicBezTo>
                <a:cubicBezTo>
                  <a:pt x="1406141" y="835280"/>
                  <a:pt x="1398234" y="844122"/>
                  <a:pt x="1396436" y="853827"/>
                </a:cubicBezTo>
                <a:cubicBezTo>
                  <a:pt x="1391404" y="880569"/>
                  <a:pt x="1377818" y="874674"/>
                  <a:pt x="1364734" y="862741"/>
                </a:cubicBezTo>
                <a:cubicBezTo>
                  <a:pt x="1343743" y="843619"/>
                  <a:pt x="1321602" y="825576"/>
                  <a:pt x="1307225" y="799984"/>
                </a:cubicBezTo>
                <a:cubicBezTo>
                  <a:pt x="1276817" y="746429"/>
                  <a:pt x="1304134" y="709479"/>
                  <a:pt x="1335980" y="682808"/>
                </a:cubicBezTo>
                <a:cubicBezTo>
                  <a:pt x="1418578" y="613725"/>
                  <a:pt x="1516415" y="577638"/>
                  <a:pt x="1621514" y="563692"/>
                </a:cubicBezTo>
                <a:cubicBezTo>
                  <a:pt x="1698001" y="553484"/>
                  <a:pt x="1773195" y="569227"/>
                  <a:pt x="1845154" y="596976"/>
                </a:cubicBezTo>
                <a:cubicBezTo>
                  <a:pt x="1925840" y="628347"/>
                  <a:pt x="1999940" y="674556"/>
                  <a:pt x="2063618" y="733201"/>
                </a:cubicBezTo>
                <a:lnTo>
                  <a:pt x="2070806" y="738521"/>
                </a:lnTo>
                <a:cubicBezTo>
                  <a:pt x="2073610" y="734064"/>
                  <a:pt x="2072100" y="731332"/>
                  <a:pt x="2067643" y="729175"/>
                </a:cubicBezTo>
                <a:cubicBezTo>
                  <a:pt x="2068937" y="677058"/>
                  <a:pt x="2073897" y="626809"/>
                  <a:pt x="2103587" y="580514"/>
                </a:cubicBezTo>
                <a:cubicBezTo>
                  <a:pt x="2136223" y="530193"/>
                  <a:pt x="2184603" y="506902"/>
                  <a:pt x="2238950" y="493315"/>
                </a:cubicBezTo>
                <a:cubicBezTo>
                  <a:pt x="2267992" y="486127"/>
                  <a:pt x="2297340" y="482730"/>
                  <a:pt x="2326849" y="482056"/>
                </a:cubicBezTo>
                <a:close/>
                <a:moveTo>
                  <a:pt x="1256402" y="19"/>
                </a:moveTo>
                <a:cubicBezTo>
                  <a:pt x="1259133" y="261"/>
                  <a:pt x="1262189" y="2759"/>
                  <a:pt x="1266897" y="7504"/>
                </a:cubicBezTo>
                <a:cubicBezTo>
                  <a:pt x="1319575" y="59795"/>
                  <a:pt x="1364239" y="119583"/>
                  <a:pt x="1399456" y="184921"/>
                </a:cubicBezTo>
                <a:cubicBezTo>
                  <a:pt x="1476231" y="330348"/>
                  <a:pt x="1469186" y="485048"/>
                  <a:pt x="1323615" y="597120"/>
                </a:cubicBezTo>
                <a:cubicBezTo>
                  <a:pt x="1251729" y="652400"/>
                  <a:pt x="1266106" y="651754"/>
                  <a:pt x="1193141" y="597120"/>
                </a:cubicBezTo>
                <a:cubicBezTo>
                  <a:pt x="1113993" y="538316"/>
                  <a:pt x="1072299" y="459241"/>
                  <a:pt x="1069208" y="377721"/>
                </a:cubicBezTo>
                <a:cubicBezTo>
                  <a:pt x="1069783" y="267734"/>
                  <a:pt x="1108458" y="188803"/>
                  <a:pt x="1160432" y="115478"/>
                </a:cubicBezTo>
                <a:cubicBezTo>
                  <a:pt x="1187318" y="77450"/>
                  <a:pt x="1218445" y="42369"/>
                  <a:pt x="1247847" y="6067"/>
                </a:cubicBezTo>
                <a:cubicBezTo>
                  <a:pt x="1251262" y="1789"/>
                  <a:pt x="1253670" y="-224"/>
                  <a:pt x="1256402" y="19"/>
                </a:cubicBezTo>
                <a:close/>
              </a:path>
            </a:pathLst>
          </a:custGeom>
          <a:solidFill>
            <a:srgbClr val="7BB42D"/>
          </a:solidFill>
          <a:ln w="718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478" name="组合 477">
            <a:extLst>
              <a:ext uri="{FF2B5EF4-FFF2-40B4-BE49-F238E27FC236}">
                <a16:creationId xmlns:a16="http://schemas.microsoft.com/office/drawing/2014/main" id="{9D180115-0E5B-1DF2-C599-BAB13F1F9811}"/>
              </a:ext>
            </a:extLst>
          </p:cNvPr>
          <p:cNvGrpSpPr/>
          <p:nvPr/>
        </p:nvGrpSpPr>
        <p:grpSpPr>
          <a:xfrm>
            <a:off x="5400002" y="0"/>
            <a:ext cx="900000" cy="1080000"/>
            <a:chOff x="5400002" y="0"/>
            <a:chExt cx="900000" cy="1080000"/>
          </a:xfrm>
        </p:grpSpPr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E9510F9F-6D8C-6994-9055-121FDEB4A3F6}"/>
                </a:ext>
              </a:extLst>
            </p:cNvPr>
            <p:cNvSpPr/>
            <p:nvPr/>
          </p:nvSpPr>
          <p:spPr>
            <a:xfrm>
              <a:off x="5400002" y="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5" name="2级件：*须弥神之眼底框">
              <a:extLst>
                <a:ext uri="{FF2B5EF4-FFF2-40B4-BE49-F238E27FC236}">
                  <a16:creationId xmlns:a16="http://schemas.microsoft.com/office/drawing/2014/main" id="{30FEFD1C-471E-2518-A610-DD59AD67D319}"/>
                </a:ext>
              </a:extLst>
            </p:cNvPr>
            <p:cNvGrpSpPr/>
            <p:nvPr/>
          </p:nvGrpSpPr>
          <p:grpSpPr>
            <a:xfrm>
              <a:off x="5541844" y="172833"/>
              <a:ext cx="616309" cy="700454"/>
              <a:chOff x="230928" y="573753"/>
              <a:chExt cx="4026958" cy="4576765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brightRoom" dir="t"/>
            </a:scene3d>
          </p:grpSpPr>
          <p:sp>
            <p:nvSpPr>
              <p:cNvPr id="271" name="任意多边形: 形状 270">
                <a:extLst>
                  <a:ext uri="{FF2B5EF4-FFF2-40B4-BE49-F238E27FC236}">
                    <a16:creationId xmlns:a16="http://schemas.microsoft.com/office/drawing/2014/main" id="{7CE36AB2-6729-4DED-FE9D-4122C435AF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928" y="573753"/>
                <a:ext cx="4026958" cy="4576765"/>
              </a:xfrm>
              <a:custGeom>
                <a:avLst/>
                <a:gdLst>
                  <a:gd name="connsiteX0" fmla="*/ 2013480 w 4026958"/>
                  <a:gd name="connsiteY0" fmla="*/ 4004008 h 4576766"/>
                  <a:gd name="connsiteX1" fmla="*/ 1923480 w 4026958"/>
                  <a:gd name="connsiteY1" fmla="*/ 4184008 h 4576766"/>
                  <a:gd name="connsiteX2" fmla="*/ 2013480 w 4026958"/>
                  <a:gd name="connsiteY2" fmla="*/ 4304008 h 4576766"/>
                  <a:gd name="connsiteX3" fmla="*/ 2103480 w 4026958"/>
                  <a:gd name="connsiteY3" fmla="*/ 4184008 h 4576766"/>
                  <a:gd name="connsiteX4" fmla="*/ 2602857 w 4026958"/>
                  <a:gd name="connsiteY4" fmla="*/ 3880309 h 4576766"/>
                  <a:gd name="connsiteX5" fmla="*/ 2627313 w 4026958"/>
                  <a:gd name="connsiteY5" fmla="*/ 3900487 h 4576766"/>
                  <a:gd name="connsiteX6" fmla="*/ 2732754 w 4026958"/>
                  <a:gd name="connsiteY6" fmla="*/ 4155045 h 4576766"/>
                  <a:gd name="connsiteX7" fmla="*/ 2704463 w 4026958"/>
                  <a:gd name="connsiteY7" fmla="*/ 4295174 h 4576766"/>
                  <a:gd name="connsiteX8" fmla="*/ 2673151 w 4026958"/>
                  <a:gd name="connsiteY8" fmla="*/ 4352862 h 4576766"/>
                  <a:gd name="connsiteX9" fmla="*/ 2639091 w 4026958"/>
                  <a:gd name="connsiteY9" fmla="*/ 4356295 h 4576766"/>
                  <a:gd name="connsiteX10" fmla="*/ 2331209 w 4026958"/>
                  <a:gd name="connsiteY10" fmla="*/ 4182969 h 4576766"/>
                  <a:gd name="connsiteX11" fmla="*/ 2321542 w 4026958"/>
                  <a:gd name="connsiteY11" fmla="*/ 4158346 h 4576766"/>
                  <a:gd name="connsiteX12" fmla="*/ 2344399 w 4026958"/>
                  <a:gd name="connsiteY12" fmla="*/ 4141103 h 4576766"/>
                  <a:gd name="connsiteX13" fmla="*/ 2395466 w 4026958"/>
                  <a:gd name="connsiteY13" fmla="*/ 4112796 h 4576766"/>
                  <a:gd name="connsiteX14" fmla="*/ 2455972 w 4026958"/>
                  <a:gd name="connsiteY14" fmla="*/ 4085285 h 4576766"/>
                  <a:gd name="connsiteX15" fmla="*/ 2527639 w 4026958"/>
                  <a:gd name="connsiteY15" fmla="*/ 4105246 h 4576766"/>
                  <a:gd name="connsiteX16" fmla="*/ 2553504 w 4026958"/>
                  <a:gd name="connsiteY16" fmla="*/ 4141719 h 4576766"/>
                  <a:gd name="connsiteX17" fmla="*/ 2555205 w 4026958"/>
                  <a:gd name="connsiteY17" fmla="*/ 4170911 h 4576766"/>
                  <a:gd name="connsiteX18" fmla="*/ 2515965 w 4026958"/>
                  <a:gd name="connsiteY18" fmla="*/ 4212625 h 4576766"/>
                  <a:gd name="connsiteX19" fmla="*/ 2505154 w 4026958"/>
                  <a:gd name="connsiteY19" fmla="*/ 4229290 h 4576766"/>
                  <a:gd name="connsiteX20" fmla="*/ 2505970 w 4026958"/>
                  <a:gd name="connsiteY20" fmla="*/ 4235745 h 4576766"/>
                  <a:gd name="connsiteX21" fmla="*/ 2531969 w 4026958"/>
                  <a:gd name="connsiteY21" fmla="*/ 4241799 h 4576766"/>
                  <a:gd name="connsiteX22" fmla="*/ 2580937 w 4026958"/>
                  <a:gd name="connsiteY22" fmla="*/ 4215745 h 4576766"/>
                  <a:gd name="connsiteX23" fmla="*/ 2599576 w 4026958"/>
                  <a:gd name="connsiteY23" fmla="*/ 4183984 h 4576766"/>
                  <a:gd name="connsiteX24" fmla="*/ 2553915 w 4026958"/>
                  <a:gd name="connsiteY24" fmla="*/ 4078879 h 4576766"/>
                  <a:gd name="connsiteX25" fmla="*/ 2470175 w 4026958"/>
                  <a:gd name="connsiteY25" fmla="*/ 4045144 h 4576766"/>
                  <a:gd name="connsiteX26" fmla="*/ 2374658 w 4026958"/>
                  <a:gd name="connsiteY26" fmla="*/ 4075486 h 4576766"/>
                  <a:gd name="connsiteX27" fmla="*/ 2307456 w 4026958"/>
                  <a:gd name="connsiteY27" fmla="*/ 4122466 h 4576766"/>
                  <a:gd name="connsiteX28" fmla="*/ 2286405 w 4026958"/>
                  <a:gd name="connsiteY28" fmla="*/ 4068848 h 4576766"/>
                  <a:gd name="connsiteX29" fmla="*/ 2279582 w 4026958"/>
                  <a:gd name="connsiteY29" fmla="*/ 4001166 h 4576766"/>
                  <a:gd name="connsiteX30" fmla="*/ 2314677 w 4026958"/>
                  <a:gd name="connsiteY30" fmla="*/ 4012060 h 4576766"/>
                  <a:gd name="connsiteX31" fmla="*/ 2369092 w 4026958"/>
                  <a:gd name="connsiteY31" fmla="*/ 4017545 h 4576766"/>
                  <a:gd name="connsiteX32" fmla="*/ 2592980 w 4026958"/>
                  <a:gd name="connsiteY32" fmla="*/ 3898505 h 4576766"/>
                  <a:gd name="connsiteX33" fmla="*/ 1424103 w 4026958"/>
                  <a:gd name="connsiteY33" fmla="*/ 3880309 h 4576766"/>
                  <a:gd name="connsiteX34" fmla="*/ 1433980 w 4026958"/>
                  <a:gd name="connsiteY34" fmla="*/ 3898505 h 4576766"/>
                  <a:gd name="connsiteX35" fmla="*/ 1657868 w 4026958"/>
                  <a:gd name="connsiteY35" fmla="*/ 4017545 h 4576766"/>
                  <a:gd name="connsiteX36" fmla="*/ 1712283 w 4026958"/>
                  <a:gd name="connsiteY36" fmla="*/ 4012060 h 4576766"/>
                  <a:gd name="connsiteX37" fmla="*/ 1747378 w 4026958"/>
                  <a:gd name="connsiteY37" fmla="*/ 4001166 h 4576766"/>
                  <a:gd name="connsiteX38" fmla="*/ 1740555 w 4026958"/>
                  <a:gd name="connsiteY38" fmla="*/ 4068848 h 4576766"/>
                  <a:gd name="connsiteX39" fmla="*/ 1719505 w 4026958"/>
                  <a:gd name="connsiteY39" fmla="*/ 4122466 h 4576766"/>
                  <a:gd name="connsiteX40" fmla="*/ 1652302 w 4026958"/>
                  <a:gd name="connsiteY40" fmla="*/ 4075486 h 4576766"/>
                  <a:gd name="connsiteX41" fmla="*/ 1556785 w 4026958"/>
                  <a:gd name="connsiteY41" fmla="*/ 4045144 h 4576766"/>
                  <a:gd name="connsiteX42" fmla="*/ 1473045 w 4026958"/>
                  <a:gd name="connsiteY42" fmla="*/ 4078879 h 4576766"/>
                  <a:gd name="connsiteX43" fmla="*/ 1427384 w 4026958"/>
                  <a:gd name="connsiteY43" fmla="*/ 4183984 h 4576766"/>
                  <a:gd name="connsiteX44" fmla="*/ 1446023 w 4026958"/>
                  <a:gd name="connsiteY44" fmla="*/ 4215745 h 4576766"/>
                  <a:gd name="connsiteX45" fmla="*/ 1494991 w 4026958"/>
                  <a:gd name="connsiteY45" fmla="*/ 4241799 h 4576766"/>
                  <a:gd name="connsiteX46" fmla="*/ 1520991 w 4026958"/>
                  <a:gd name="connsiteY46" fmla="*/ 4235745 h 4576766"/>
                  <a:gd name="connsiteX47" fmla="*/ 1521806 w 4026958"/>
                  <a:gd name="connsiteY47" fmla="*/ 4229290 h 4576766"/>
                  <a:gd name="connsiteX48" fmla="*/ 1510996 w 4026958"/>
                  <a:gd name="connsiteY48" fmla="*/ 4212625 h 4576766"/>
                  <a:gd name="connsiteX49" fmla="*/ 1471755 w 4026958"/>
                  <a:gd name="connsiteY49" fmla="*/ 4170911 h 4576766"/>
                  <a:gd name="connsiteX50" fmla="*/ 1473456 w 4026958"/>
                  <a:gd name="connsiteY50" fmla="*/ 4141719 h 4576766"/>
                  <a:gd name="connsiteX51" fmla="*/ 1499321 w 4026958"/>
                  <a:gd name="connsiteY51" fmla="*/ 4105246 h 4576766"/>
                  <a:gd name="connsiteX52" fmla="*/ 1570989 w 4026958"/>
                  <a:gd name="connsiteY52" fmla="*/ 4085285 h 4576766"/>
                  <a:gd name="connsiteX53" fmla="*/ 1631494 w 4026958"/>
                  <a:gd name="connsiteY53" fmla="*/ 4112796 h 4576766"/>
                  <a:gd name="connsiteX54" fmla="*/ 1682561 w 4026958"/>
                  <a:gd name="connsiteY54" fmla="*/ 4141103 h 4576766"/>
                  <a:gd name="connsiteX55" fmla="*/ 1705418 w 4026958"/>
                  <a:gd name="connsiteY55" fmla="*/ 4158346 h 4576766"/>
                  <a:gd name="connsiteX56" fmla="*/ 1695751 w 4026958"/>
                  <a:gd name="connsiteY56" fmla="*/ 4182969 h 4576766"/>
                  <a:gd name="connsiteX57" fmla="*/ 1387869 w 4026958"/>
                  <a:gd name="connsiteY57" fmla="*/ 4356295 h 4576766"/>
                  <a:gd name="connsiteX58" fmla="*/ 1353809 w 4026958"/>
                  <a:gd name="connsiteY58" fmla="*/ 4352862 h 4576766"/>
                  <a:gd name="connsiteX59" fmla="*/ 1322497 w 4026958"/>
                  <a:gd name="connsiteY59" fmla="*/ 4295174 h 4576766"/>
                  <a:gd name="connsiteX60" fmla="*/ 1294206 w 4026958"/>
                  <a:gd name="connsiteY60" fmla="*/ 4155045 h 4576766"/>
                  <a:gd name="connsiteX61" fmla="*/ 1399647 w 4026958"/>
                  <a:gd name="connsiteY61" fmla="*/ 3900487 h 4576766"/>
                  <a:gd name="connsiteX62" fmla="*/ 1840680 w 4026958"/>
                  <a:gd name="connsiteY62" fmla="*/ 3812479 h 4576766"/>
                  <a:gd name="connsiteX63" fmla="*/ 2013480 w 4026958"/>
                  <a:gd name="connsiteY63" fmla="*/ 3956479 h 4576766"/>
                  <a:gd name="connsiteX64" fmla="*/ 2186280 w 4026958"/>
                  <a:gd name="connsiteY64" fmla="*/ 3812479 h 4576766"/>
                  <a:gd name="connsiteX65" fmla="*/ 3465490 w 4026958"/>
                  <a:gd name="connsiteY65" fmla="*/ 3063269 h 4576766"/>
                  <a:gd name="connsiteX66" fmla="*/ 3429619 w 4026958"/>
                  <a:gd name="connsiteY66" fmla="*/ 3067420 h 4576766"/>
                  <a:gd name="connsiteX67" fmla="*/ 3402831 w 4026958"/>
                  <a:gd name="connsiteY67" fmla="*/ 3088728 h 4576766"/>
                  <a:gd name="connsiteX68" fmla="*/ 3404453 w 4026958"/>
                  <a:gd name="connsiteY68" fmla="*/ 3097049 h 4576766"/>
                  <a:gd name="connsiteX69" fmla="*/ 3426168 w 4026958"/>
                  <a:gd name="connsiteY69" fmla="*/ 3110443 h 4576766"/>
                  <a:gd name="connsiteX70" fmla="*/ 3494558 w 4026958"/>
                  <a:gd name="connsiteY70" fmla="*/ 3137433 h 4576766"/>
                  <a:gd name="connsiteX71" fmla="*/ 3508561 w 4026958"/>
                  <a:gd name="connsiteY71" fmla="*/ 3172137 h 4576766"/>
                  <a:gd name="connsiteX72" fmla="*/ 3498820 w 4026958"/>
                  <a:gd name="connsiteY72" fmla="*/ 3228756 h 4576766"/>
                  <a:gd name="connsiteX73" fmla="*/ 3426981 w 4026958"/>
                  <a:gd name="connsiteY73" fmla="*/ 3291261 h 4576766"/>
                  <a:gd name="connsiteX74" fmla="*/ 3341543 w 4026958"/>
                  <a:gd name="connsiteY74" fmla="*/ 3291261 h 4576766"/>
                  <a:gd name="connsiteX75" fmla="*/ 3267065 w 4026958"/>
                  <a:gd name="connsiteY75" fmla="*/ 3286593 h 4576766"/>
                  <a:gd name="connsiteX76" fmla="*/ 3261179 w 4026958"/>
                  <a:gd name="connsiteY76" fmla="*/ 3250471 h 4576766"/>
                  <a:gd name="connsiteX77" fmla="*/ 3236015 w 4026958"/>
                  <a:gd name="connsiteY77" fmla="*/ 3163004 h 4576766"/>
                  <a:gd name="connsiteX78" fmla="*/ 3200095 w 4026958"/>
                  <a:gd name="connsiteY78" fmla="*/ 3169700 h 4576766"/>
                  <a:gd name="connsiteX79" fmla="*/ 3149969 w 4026958"/>
                  <a:gd name="connsiteY79" fmla="*/ 3259805 h 4576766"/>
                  <a:gd name="connsiteX80" fmla="*/ 3094567 w 4026958"/>
                  <a:gd name="connsiteY80" fmla="*/ 3324137 h 4576766"/>
                  <a:gd name="connsiteX81" fmla="*/ 3036527 w 4026958"/>
                  <a:gd name="connsiteY81" fmla="*/ 3390296 h 4576766"/>
                  <a:gd name="connsiteX82" fmla="*/ 2987821 w 4026958"/>
                  <a:gd name="connsiteY82" fmla="*/ 3444074 h 4576766"/>
                  <a:gd name="connsiteX83" fmla="*/ 2956974 w 4026958"/>
                  <a:gd name="connsiteY83" fmla="*/ 3480400 h 4576766"/>
                  <a:gd name="connsiteX84" fmla="*/ 2981530 w 4026958"/>
                  <a:gd name="connsiteY84" fmla="*/ 3498056 h 4576766"/>
                  <a:gd name="connsiteX85" fmla="*/ 3039367 w 4026958"/>
                  <a:gd name="connsiteY85" fmla="*/ 3469035 h 4576766"/>
                  <a:gd name="connsiteX86" fmla="*/ 3145505 w 4026958"/>
                  <a:gd name="connsiteY86" fmla="*/ 3402065 h 4576766"/>
                  <a:gd name="connsiteX87" fmla="*/ 3189136 w 4026958"/>
                  <a:gd name="connsiteY87" fmla="*/ 3363913 h 4576766"/>
                  <a:gd name="connsiteX88" fmla="*/ 3244133 w 4026958"/>
                  <a:gd name="connsiteY88" fmla="*/ 3318861 h 4576766"/>
                  <a:gd name="connsiteX89" fmla="*/ 3338905 w 4026958"/>
                  <a:gd name="connsiteY89" fmla="*/ 3348287 h 4576766"/>
                  <a:gd name="connsiteX90" fmla="*/ 3464727 w 4026958"/>
                  <a:gd name="connsiteY90" fmla="*/ 3331443 h 4576766"/>
                  <a:gd name="connsiteX91" fmla="*/ 3542858 w 4026958"/>
                  <a:gd name="connsiteY91" fmla="*/ 3246411 h 4576766"/>
                  <a:gd name="connsiteX92" fmla="*/ 3539814 w 4026958"/>
                  <a:gd name="connsiteY92" fmla="*/ 3098064 h 4576766"/>
                  <a:gd name="connsiteX93" fmla="*/ 3500647 w 4026958"/>
                  <a:gd name="connsiteY93" fmla="*/ 3071479 h 4576766"/>
                  <a:gd name="connsiteX94" fmla="*/ 3465490 w 4026958"/>
                  <a:gd name="connsiteY94" fmla="*/ 3063269 h 4576766"/>
                  <a:gd name="connsiteX95" fmla="*/ 561470 w 4026958"/>
                  <a:gd name="connsiteY95" fmla="*/ 3063269 h 4576766"/>
                  <a:gd name="connsiteX96" fmla="*/ 526313 w 4026958"/>
                  <a:gd name="connsiteY96" fmla="*/ 3071479 h 4576766"/>
                  <a:gd name="connsiteX97" fmla="*/ 487146 w 4026958"/>
                  <a:gd name="connsiteY97" fmla="*/ 3098064 h 4576766"/>
                  <a:gd name="connsiteX98" fmla="*/ 484103 w 4026958"/>
                  <a:gd name="connsiteY98" fmla="*/ 3246411 h 4576766"/>
                  <a:gd name="connsiteX99" fmla="*/ 562234 w 4026958"/>
                  <a:gd name="connsiteY99" fmla="*/ 3331443 h 4576766"/>
                  <a:gd name="connsiteX100" fmla="*/ 688056 w 4026958"/>
                  <a:gd name="connsiteY100" fmla="*/ 3348287 h 4576766"/>
                  <a:gd name="connsiteX101" fmla="*/ 782828 w 4026958"/>
                  <a:gd name="connsiteY101" fmla="*/ 3318861 h 4576766"/>
                  <a:gd name="connsiteX102" fmla="*/ 837824 w 4026958"/>
                  <a:gd name="connsiteY102" fmla="*/ 3363913 h 4576766"/>
                  <a:gd name="connsiteX103" fmla="*/ 881455 w 4026958"/>
                  <a:gd name="connsiteY103" fmla="*/ 3402065 h 4576766"/>
                  <a:gd name="connsiteX104" fmla="*/ 987593 w 4026958"/>
                  <a:gd name="connsiteY104" fmla="*/ 3469035 h 4576766"/>
                  <a:gd name="connsiteX105" fmla="*/ 1045430 w 4026958"/>
                  <a:gd name="connsiteY105" fmla="*/ 3498056 h 4576766"/>
                  <a:gd name="connsiteX106" fmla="*/ 1069986 w 4026958"/>
                  <a:gd name="connsiteY106" fmla="*/ 3480400 h 4576766"/>
                  <a:gd name="connsiteX107" fmla="*/ 1039139 w 4026958"/>
                  <a:gd name="connsiteY107" fmla="*/ 3444074 h 4576766"/>
                  <a:gd name="connsiteX108" fmla="*/ 990433 w 4026958"/>
                  <a:gd name="connsiteY108" fmla="*/ 3390296 h 4576766"/>
                  <a:gd name="connsiteX109" fmla="*/ 932393 w 4026958"/>
                  <a:gd name="connsiteY109" fmla="*/ 3324137 h 4576766"/>
                  <a:gd name="connsiteX110" fmla="*/ 876991 w 4026958"/>
                  <a:gd name="connsiteY110" fmla="*/ 3259805 h 4576766"/>
                  <a:gd name="connsiteX111" fmla="*/ 826865 w 4026958"/>
                  <a:gd name="connsiteY111" fmla="*/ 3169700 h 4576766"/>
                  <a:gd name="connsiteX112" fmla="*/ 790945 w 4026958"/>
                  <a:gd name="connsiteY112" fmla="*/ 3163004 h 4576766"/>
                  <a:gd name="connsiteX113" fmla="*/ 765781 w 4026958"/>
                  <a:gd name="connsiteY113" fmla="*/ 3250471 h 4576766"/>
                  <a:gd name="connsiteX114" fmla="*/ 759896 w 4026958"/>
                  <a:gd name="connsiteY114" fmla="*/ 3286593 h 4576766"/>
                  <a:gd name="connsiteX115" fmla="*/ 685417 w 4026958"/>
                  <a:gd name="connsiteY115" fmla="*/ 3291261 h 4576766"/>
                  <a:gd name="connsiteX116" fmla="*/ 599980 w 4026958"/>
                  <a:gd name="connsiteY116" fmla="*/ 3291261 h 4576766"/>
                  <a:gd name="connsiteX117" fmla="*/ 528140 w 4026958"/>
                  <a:gd name="connsiteY117" fmla="*/ 3228756 h 4576766"/>
                  <a:gd name="connsiteX118" fmla="*/ 518399 w 4026958"/>
                  <a:gd name="connsiteY118" fmla="*/ 3172137 h 4576766"/>
                  <a:gd name="connsiteX119" fmla="*/ 532402 w 4026958"/>
                  <a:gd name="connsiteY119" fmla="*/ 3137433 h 4576766"/>
                  <a:gd name="connsiteX120" fmla="*/ 600792 w 4026958"/>
                  <a:gd name="connsiteY120" fmla="*/ 3110443 h 4576766"/>
                  <a:gd name="connsiteX121" fmla="*/ 622507 w 4026958"/>
                  <a:gd name="connsiteY121" fmla="*/ 3097049 h 4576766"/>
                  <a:gd name="connsiteX122" fmla="*/ 624130 w 4026958"/>
                  <a:gd name="connsiteY122" fmla="*/ 3088728 h 4576766"/>
                  <a:gd name="connsiteX123" fmla="*/ 597341 w 4026958"/>
                  <a:gd name="connsiteY123" fmla="*/ 3067420 h 4576766"/>
                  <a:gd name="connsiteX124" fmla="*/ 561470 w 4026958"/>
                  <a:gd name="connsiteY124" fmla="*/ 3063269 h 4576766"/>
                  <a:gd name="connsiteX125" fmla="*/ 2001097 w 4026958"/>
                  <a:gd name="connsiteY125" fmla="*/ 809999 h 4576766"/>
                  <a:gd name="connsiteX126" fmla="*/ 1905651 w 4026958"/>
                  <a:gd name="connsiteY126" fmla="*/ 905445 h 4576766"/>
                  <a:gd name="connsiteX127" fmla="*/ 2013480 w 4026958"/>
                  <a:gd name="connsiteY127" fmla="*/ 900000 h 4576766"/>
                  <a:gd name="connsiteX128" fmla="*/ 2095226 w 4026958"/>
                  <a:gd name="connsiteY128" fmla="*/ 904128 h 4576766"/>
                  <a:gd name="connsiteX129" fmla="*/ 2013480 w 4026958"/>
                  <a:gd name="connsiteY129" fmla="*/ 384065 h 4576766"/>
                  <a:gd name="connsiteX130" fmla="*/ 1318566 w 4026958"/>
                  <a:gd name="connsiteY130" fmla="*/ 1078979 h 4576766"/>
                  <a:gd name="connsiteX131" fmla="*/ 1327091 w 4026958"/>
                  <a:gd name="connsiteY131" fmla="*/ 1073800 h 4576766"/>
                  <a:gd name="connsiteX132" fmla="*/ 1585268 w 4026958"/>
                  <a:gd name="connsiteY132" fmla="*/ 964740 h 4576766"/>
                  <a:gd name="connsiteX133" fmla="*/ 1622337 w 4026958"/>
                  <a:gd name="connsiteY133" fmla="*/ 955208 h 4576766"/>
                  <a:gd name="connsiteX134" fmla="*/ 2013480 w 4026958"/>
                  <a:gd name="connsiteY134" fmla="*/ 564065 h 4576766"/>
                  <a:gd name="connsiteX135" fmla="*/ 2404623 w 4026958"/>
                  <a:gd name="connsiteY135" fmla="*/ 955208 h 4576766"/>
                  <a:gd name="connsiteX136" fmla="*/ 2441692 w 4026958"/>
                  <a:gd name="connsiteY136" fmla="*/ 964740 h 4576766"/>
                  <a:gd name="connsiteX137" fmla="*/ 2699870 w 4026958"/>
                  <a:gd name="connsiteY137" fmla="*/ 1073800 h 4576766"/>
                  <a:gd name="connsiteX138" fmla="*/ 2708394 w 4026958"/>
                  <a:gd name="connsiteY138" fmla="*/ 1078979 h 4576766"/>
                  <a:gd name="connsiteX139" fmla="*/ 2013480 w 4026958"/>
                  <a:gd name="connsiteY139" fmla="*/ 0 h 4576766"/>
                  <a:gd name="connsiteX140" fmla="*/ 2876018 w 4026958"/>
                  <a:gd name="connsiteY140" fmla="*/ 931987 h 4576766"/>
                  <a:gd name="connsiteX141" fmla="*/ 3556179 w 4026958"/>
                  <a:gd name="connsiteY141" fmla="*/ 2223042 h 4576766"/>
                  <a:gd name="connsiteX142" fmla="*/ 3449172 w 4026958"/>
                  <a:gd name="connsiteY142" fmla="*/ 2793940 h 4576766"/>
                  <a:gd name="connsiteX143" fmla="*/ 3406895 w 4026958"/>
                  <a:gd name="connsiteY143" fmla="*/ 2889110 h 4576766"/>
                  <a:gd name="connsiteX144" fmla="*/ 3520608 w 4026958"/>
                  <a:gd name="connsiteY144" fmla="*/ 2889110 h 4576766"/>
                  <a:gd name="connsiteX145" fmla="*/ 3597819 w 4026958"/>
                  <a:gd name="connsiteY145" fmla="*/ 2825405 h 4576766"/>
                  <a:gd name="connsiteX146" fmla="*/ 4000378 w 4026958"/>
                  <a:gd name="connsiteY146" fmla="*/ 2702440 h 4576766"/>
                  <a:gd name="connsiteX147" fmla="*/ 4026958 w 4026958"/>
                  <a:gd name="connsiteY147" fmla="*/ 2703782 h 4576766"/>
                  <a:gd name="connsiteX148" fmla="*/ 4007578 w 4026958"/>
                  <a:gd name="connsiteY148" fmla="*/ 2744012 h 4576766"/>
                  <a:gd name="connsiteX149" fmla="*/ 2817241 w 4026958"/>
                  <a:gd name="connsiteY149" fmla="*/ 3920079 h 4576766"/>
                  <a:gd name="connsiteX150" fmla="*/ 2717533 w 4026958"/>
                  <a:gd name="connsiteY150" fmla="*/ 3967368 h 4576766"/>
                  <a:gd name="connsiteX151" fmla="*/ 2689281 w 4026958"/>
                  <a:gd name="connsiteY151" fmla="*/ 3830848 h 4576766"/>
                  <a:gd name="connsiteX152" fmla="*/ 2654761 w 4026958"/>
                  <a:gd name="connsiteY152" fmla="*/ 3725006 h 4576766"/>
                  <a:gd name="connsiteX153" fmla="*/ 2623940 w 4026958"/>
                  <a:gd name="connsiteY153" fmla="*/ 3651916 h 4576766"/>
                  <a:gd name="connsiteX154" fmla="*/ 2587893 w 4026958"/>
                  <a:gd name="connsiteY154" fmla="*/ 3668494 h 4576766"/>
                  <a:gd name="connsiteX155" fmla="*/ 2519559 w 4026958"/>
                  <a:gd name="connsiteY155" fmla="*/ 3690747 h 4576766"/>
                  <a:gd name="connsiteX156" fmla="*/ 2167261 w 4026958"/>
                  <a:gd name="connsiteY156" fmla="*/ 3984328 h 4576766"/>
                  <a:gd name="connsiteX157" fmla="*/ 2283480 w 4026958"/>
                  <a:gd name="connsiteY157" fmla="*/ 4216766 h 4576766"/>
                  <a:gd name="connsiteX158" fmla="*/ 2013480 w 4026958"/>
                  <a:gd name="connsiteY158" fmla="*/ 4576766 h 4576766"/>
                  <a:gd name="connsiteX159" fmla="*/ 1743480 w 4026958"/>
                  <a:gd name="connsiteY159" fmla="*/ 4216766 h 4576766"/>
                  <a:gd name="connsiteX160" fmla="*/ 1859699 w 4026958"/>
                  <a:gd name="connsiteY160" fmla="*/ 3984328 h 4576766"/>
                  <a:gd name="connsiteX161" fmla="*/ 1507402 w 4026958"/>
                  <a:gd name="connsiteY161" fmla="*/ 3690747 h 4576766"/>
                  <a:gd name="connsiteX162" fmla="*/ 1439067 w 4026958"/>
                  <a:gd name="connsiteY162" fmla="*/ 3668494 h 4576766"/>
                  <a:gd name="connsiteX163" fmla="*/ 1403019 w 4026958"/>
                  <a:gd name="connsiteY163" fmla="*/ 3651916 h 4576766"/>
                  <a:gd name="connsiteX164" fmla="*/ 1372198 w 4026958"/>
                  <a:gd name="connsiteY164" fmla="*/ 3725006 h 4576766"/>
                  <a:gd name="connsiteX165" fmla="*/ 1337677 w 4026958"/>
                  <a:gd name="connsiteY165" fmla="*/ 3830848 h 4576766"/>
                  <a:gd name="connsiteX166" fmla="*/ 1309425 w 4026958"/>
                  <a:gd name="connsiteY166" fmla="*/ 3967368 h 4576766"/>
                  <a:gd name="connsiteX167" fmla="*/ 1209717 w 4026958"/>
                  <a:gd name="connsiteY167" fmla="*/ 3920079 h 4576766"/>
                  <a:gd name="connsiteX168" fmla="*/ 19380 w 4026958"/>
                  <a:gd name="connsiteY168" fmla="*/ 2744012 h 4576766"/>
                  <a:gd name="connsiteX169" fmla="*/ 0 w 4026958"/>
                  <a:gd name="connsiteY169" fmla="*/ 2703782 h 4576766"/>
                  <a:gd name="connsiteX170" fmla="*/ 26580 w 4026958"/>
                  <a:gd name="connsiteY170" fmla="*/ 2702440 h 4576766"/>
                  <a:gd name="connsiteX171" fmla="*/ 429139 w 4026958"/>
                  <a:gd name="connsiteY171" fmla="*/ 2825405 h 4576766"/>
                  <a:gd name="connsiteX172" fmla="*/ 506350 w 4026958"/>
                  <a:gd name="connsiteY172" fmla="*/ 2889110 h 4576766"/>
                  <a:gd name="connsiteX173" fmla="*/ 620065 w 4026958"/>
                  <a:gd name="connsiteY173" fmla="*/ 2889110 h 4576766"/>
                  <a:gd name="connsiteX174" fmla="*/ 577788 w 4026958"/>
                  <a:gd name="connsiteY174" fmla="*/ 2793940 h 4576766"/>
                  <a:gd name="connsiteX175" fmla="*/ 470781 w 4026958"/>
                  <a:gd name="connsiteY175" fmla="*/ 2223042 h 4576766"/>
                  <a:gd name="connsiteX176" fmla="*/ 1150942 w 4026958"/>
                  <a:gd name="connsiteY176" fmla="*/ 931987 h 4576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</a:cxnLst>
                <a:rect l="l" t="t" r="r" b="b"/>
                <a:pathLst>
                  <a:path w="4026958" h="4576766">
                    <a:moveTo>
                      <a:pt x="2013480" y="4004008"/>
                    </a:moveTo>
                    <a:lnTo>
                      <a:pt x="1923480" y="4184008"/>
                    </a:lnTo>
                    <a:lnTo>
                      <a:pt x="2013480" y="4304008"/>
                    </a:lnTo>
                    <a:lnTo>
                      <a:pt x="2103480" y="4184008"/>
                    </a:lnTo>
                    <a:close/>
                    <a:moveTo>
                      <a:pt x="2602857" y="3880309"/>
                    </a:moveTo>
                    <a:lnTo>
                      <a:pt x="2627313" y="3900487"/>
                    </a:lnTo>
                    <a:cubicBezTo>
                      <a:pt x="2692460" y="3965634"/>
                      <a:pt x="2732754" y="4055634"/>
                      <a:pt x="2732754" y="4155045"/>
                    </a:cubicBezTo>
                    <a:cubicBezTo>
                      <a:pt x="2732754" y="4204751"/>
                      <a:pt x="2722680" y="4252104"/>
                      <a:pt x="2704463" y="4295174"/>
                    </a:cubicBezTo>
                    <a:lnTo>
                      <a:pt x="2673151" y="4352862"/>
                    </a:lnTo>
                    <a:lnTo>
                      <a:pt x="2639091" y="4356295"/>
                    </a:lnTo>
                    <a:cubicBezTo>
                      <a:pt x="2508614" y="4356295"/>
                      <a:pt x="2394348" y="4286882"/>
                      <a:pt x="2331209" y="4182969"/>
                    </a:cubicBezTo>
                    <a:lnTo>
                      <a:pt x="2321542" y="4158346"/>
                    </a:lnTo>
                    <a:lnTo>
                      <a:pt x="2344399" y="4141103"/>
                    </a:lnTo>
                    <a:cubicBezTo>
                      <a:pt x="2360516" y="4130125"/>
                      <a:pt x="2377619" y="4120635"/>
                      <a:pt x="2395466" y="4112796"/>
                    </a:cubicBezTo>
                    <a:cubicBezTo>
                      <a:pt x="2439357" y="4095332"/>
                      <a:pt x="2435239" y="4087904"/>
                      <a:pt x="2455972" y="4085285"/>
                    </a:cubicBezTo>
                    <a:cubicBezTo>
                      <a:pt x="2481533" y="4082514"/>
                      <a:pt x="2507189" y="4089646"/>
                      <a:pt x="2527639" y="4105246"/>
                    </a:cubicBezTo>
                    <a:cubicBezTo>
                      <a:pt x="2539756" y="4114505"/>
                      <a:pt x="2548794" y="4127213"/>
                      <a:pt x="2553504" y="4141719"/>
                    </a:cubicBezTo>
                    <a:cubicBezTo>
                      <a:pt x="2557107" y="4151039"/>
                      <a:pt x="2557698" y="4161236"/>
                      <a:pt x="2555205" y="4170911"/>
                    </a:cubicBezTo>
                    <a:cubicBezTo>
                      <a:pt x="2545999" y="4188009"/>
                      <a:pt x="2532477" y="4202394"/>
                      <a:pt x="2515965" y="4212625"/>
                    </a:cubicBezTo>
                    <a:cubicBezTo>
                      <a:pt x="2510072" y="4216311"/>
                      <a:pt x="2506113" y="4222412"/>
                      <a:pt x="2505154" y="4229290"/>
                    </a:cubicBezTo>
                    <a:cubicBezTo>
                      <a:pt x="2504735" y="4231468"/>
                      <a:pt x="2505022" y="4233739"/>
                      <a:pt x="2505970" y="4235745"/>
                    </a:cubicBezTo>
                    <a:cubicBezTo>
                      <a:pt x="2510650" y="4244491"/>
                      <a:pt x="2527078" y="4242417"/>
                      <a:pt x="2531969" y="4241799"/>
                    </a:cubicBezTo>
                    <a:cubicBezTo>
                      <a:pt x="2550784" y="4238966"/>
                      <a:pt x="2568064" y="4229771"/>
                      <a:pt x="2580937" y="4215745"/>
                    </a:cubicBezTo>
                    <a:cubicBezTo>
                      <a:pt x="2589493" y="4206717"/>
                      <a:pt x="2595869" y="4195857"/>
                      <a:pt x="2599576" y="4183984"/>
                    </a:cubicBezTo>
                    <a:cubicBezTo>
                      <a:pt x="2614744" y="4132594"/>
                      <a:pt x="2555630" y="4081443"/>
                      <a:pt x="2553915" y="4078879"/>
                    </a:cubicBezTo>
                    <a:cubicBezTo>
                      <a:pt x="2530452" y="4058772"/>
                      <a:pt x="2501038" y="4046908"/>
                      <a:pt x="2470175" y="4045144"/>
                    </a:cubicBezTo>
                    <a:cubicBezTo>
                      <a:pt x="2433936" y="4042963"/>
                      <a:pt x="2408356" y="4057521"/>
                      <a:pt x="2374658" y="4075486"/>
                    </a:cubicBezTo>
                    <a:lnTo>
                      <a:pt x="2307456" y="4122466"/>
                    </a:lnTo>
                    <a:lnTo>
                      <a:pt x="2286405" y="4068848"/>
                    </a:lnTo>
                    <a:lnTo>
                      <a:pt x="2279582" y="4001166"/>
                    </a:lnTo>
                    <a:lnTo>
                      <a:pt x="2314677" y="4012060"/>
                    </a:lnTo>
                    <a:cubicBezTo>
                      <a:pt x="2332254" y="4015656"/>
                      <a:pt x="2350452" y="4017545"/>
                      <a:pt x="2369092" y="4017545"/>
                    </a:cubicBezTo>
                    <a:cubicBezTo>
                      <a:pt x="2462290" y="4017545"/>
                      <a:pt x="2544459" y="3970325"/>
                      <a:pt x="2592980" y="3898505"/>
                    </a:cubicBezTo>
                    <a:close/>
                    <a:moveTo>
                      <a:pt x="1424103" y="3880309"/>
                    </a:moveTo>
                    <a:lnTo>
                      <a:pt x="1433980" y="3898505"/>
                    </a:lnTo>
                    <a:cubicBezTo>
                      <a:pt x="1482501" y="3970325"/>
                      <a:pt x="1564670" y="4017545"/>
                      <a:pt x="1657868" y="4017545"/>
                    </a:cubicBezTo>
                    <a:cubicBezTo>
                      <a:pt x="1676508" y="4017545"/>
                      <a:pt x="1694706" y="4015656"/>
                      <a:pt x="1712283" y="4012060"/>
                    </a:cubicBezTo>
                    <a:lnTo>
                      <a:pt x="1747378" y="4001166"/>
                    </a:lnTo>
                    <a:lnTo>
                      <a:pt x="1740555" y="4068848"/>
                    </a:lnTo>
                    <a:lnTo>
                      <a:pt x="1719505" y="4122466"/>
                    </a:lnTo>
                    <a:lnTo>
                      <a:pt x="1652302" y="4075486"/>
                    </a:lnTo>
                    <a:cubicBezTo>
                      <a:pt x="1618605" y="4057521"/>
                      <a:pt x="1593024" y="4042963"/>
                      <a:pt x="1556785" y="4045144"/>
                    </a:cubicBezTo>
                    <a:cubicBezTo>
                      <a:pt x="1525922" y="4046908"/>
                      <a:pt x="1496508" y="4058772"/>
                      <a:pt x="1473045" y="4078879"/>
                    </a:cubicBezTo>
                    <a:cubicBezTo>
                      <a:pt x="1471330" y="4081443"/>
                      <a:pt x="1412216" y="4132594"/>
                      <a:pt x="1427384" y="4183984"/>
                    </a:cubicBezTo>
                    <a:cubicBezTo>
                      <a:pt x="1431091" y="4195857"/>
                      <a:pt x="1437467" y="4206717"/>
                      <a:pt x="1446023" y="4215745"/>
                    </a:cubicBezTo>
                    <a:cubicBezTo>
                      <a:pt x="1458896" y="4229771"/>
                      <a:pt x="1476176" y="4238966"/>
                      <a:pt x="1494991" y="4241799"/>
                    </a:cubicBezTo>
                    <a:cubicBezTo>
                      <a:pt x="1499882" y="4242417"/>
                      <a:pt x="1516311" y="4244491"/>
                      <a:pt x="1520991" y="4235745"/>
                    </a:cubicBezTo>
                    <a:cubicBezTo>
                      <a:pt x="1521939" y="4233739"/>
                      <a:pt x="1522225" y="4231468"/>
                      <a:pt x="1521806" y="4229290"/>
                    </a:cubicBezTo>
                    <a:cubicBezTo>
                      <a:pt x="1520847" y="4222412"/>
                      <a:pt x="1516888" y="4216311"/>
                      <a:pt x="1510996" y="4212625"/>
                    </a:cubicBezTo>
                    <a:cubicBezTo>
                      <a:pt x="1494483" y="4202394"/>
                      <a:pt x="1480961" y="4188009"/>
                      <a:pt x="1471755" y="4170911"/>
                    </a:cubicBezTo>
                    <a:cubicBezTo>
                      <a:pt x="1469262" y="4161236"/>
                      <a:pt x="1469853" y="4151039"/>
                      <a:pt x="1473456" y="4141719"/>
                    </a:cubicBezTo>
                    <a:cubicBezTo>
                      <a:pt x="1478167" y="4127213"/>
                      <a:pt x="1487204" y="4114505"/>
                      <a:pt x="1499321" y="4105246"/>
                    </a:cubicBezTo>
                    <a:cubicBezTo>
                      <a:pt x="1519771" y="4089646"/>
                      <a:pt x="1545427" y="4082514"/>
                      <a:pt x="1570989" y="4085285"/>
                    </a:cubicBezTo>
                    <a:cubicBezTo>
                      <a:pt x="1591721" y="4087904"/>
                      <a:pt x="1587604" y="4095332"/>
                      <a:pt x="1631494" y="4112796"/>
                    </a:cubicBezTo>
                    <a:cubicBezTo>
                      <a:pt x="1649341" y="4120635"/>
                      <a:pt x="1666444" y="4130125"/>
                      <a:pt x="1682561" y="4141103"/>
                    </a:cubicBezTo>
                    <a:lnTo>
                      <a:pt x="1705418" y="4158346"/>
                    </a:lnTo>
                    <a:lnTo>
                      <a:pt x="1695751" y="4182969"/>
                    </a:lnTo>
                    <a:cubicBezTo>
                      <a:pt x="1632612" y="4286882"/>
                      <a:pt x="1518347" y="4356295"/>
                      <a:pt x="1387869" y="4356295"/>
                    </a:cubicBezTo>
                    <a:lnTo>
                      <a:pt x="1353809" y="4352862"/>
                    </a:lnTo>
                    <a:lnTo>
                      <a:pt x="1322497" y="4295174"/>
                    </a:lnTo>
                    <a:cubicBezTo>
                      <a:pt x="1304280" y="4252104"/>
                      <a:pt x="1294206" y="4204751"/>
                      <a:pt x="1294206" y="4155045"/>
                    </a:cubicBezTo>
                    <a:cubicBezTo>
                      <a:pt x="1294206" y="4055634"/>
                      <a:pt x="1334500" y="3965634"/>
                      <a:pt x="1399647" y="3900487"/>
                    </a:cubicBezTo>
                    <a:close/>
                    <a:moveTo>
                      <a:pt x="1840680" y="3812479"/>
                    </a:moveTo>
                    <a:lnTo>
                      <a:pt x="2013480" y="3956479"/>
                    </a:lnTo>
                    <a:lnTo>
                      <a:pt x="2186280" y="3812479"/>
                    </a:lnTo>
                    <a:close/>
                    <a:moveTo>
                      <a:pt x="3465490" y="3063269"/>
                    </a:moveTo>
                    <a:cubicBezTo>
                      <a:pt x="3453474" y="3062584"/>
                      <a:pt x="3441338" y="3063960"/>
                      <a:pt x="3429619" y="3067420"/>
                    </a:cubicBezTo>
                    <a:cubicBezTo>
                      <a:pt x="3423732" y="3069651"/>
                      <a:pt x="3403642" y="3076349"/>
                      <a:pt x="3402831" y="3088728"/>
                    </a:cubicBezTo>
                    <a:cubicBezTo>
                      <a:pt x="3402567" y="3091589"/>
                      <a:pt x="3403134" y="3094491"/>
                      <a:pt x="3404453" y="3097049"/>
                    </a:cubicBezTo>
                    <a:cubicBezTo>
                      <a:pt x="3409446" y="3104415"/>
                      <a:pt x="3417340" y="3109286"/>
                      <a:pt x="3426168" y="3110443"/>
                    </a:cubicBezTo>
                    <a:cubicBezTo>
                      <a:pt x="3456204" y="3117546"/>
                      <a:pt x="3480758" y="3123228"/>
                      <a:pt x="3494558" y="3137433"/>
                    </a:cubicBezTo>
                    <a:cubicBezTo>
                      <a:pt x="3502758" y="3147235"/>
                      <a:pt x="3507648" y="3159391"/>
                      <a:pt x="3508561" y="3172137"/>
                    </a:cubicBezTo>
                    <a:cubicBezTo>
                      <a:pt x="3511138" y="3191557"/>
                      <a:pt x="3507729" y="3211304"/>
                      <a:pt x="3498820" y="3228756"/>
                    </a:cubicBezTo>
                    <a:cubicBezTo>
                      <a:pt x="3483823" y="3258060"/>
                      <a:pt x="3458090" y="3280445"/>
                      <a:pt x="3426981" y="3291261"/>
                    </a:cubicBezTo>
                    <a:cubicBezTo>
                      <a:pt x="3401410" y="3299175"/>
                      <a:pt x="3402221" y="3288826"/>
                      <a:pt x="3341543" y="3291261"/>
                    </a:cubicBezTo>
                    <a:cubicBezTo>
                      <a:pt x="3298317" y="3293290"/>
                      <a:pt x="3278429" y="3299581"/>
                      <a:pt x="3267065" y="3286593"/>
                    </a:cubicBezTo>
                    <a:cubicBezTo>
                      <a:pt x="3260977" y="3279897"/>
                      <a:pt x="3262803" y="3273606"/>
                      <a:pt x="3261179" y="3250471"/>
                    </a:cubicBezTo>
                    <a:cubicBezTo>
                      <a:pt x="3258946" y="3215971"/>
                      <a:pt x="3256512" y="3171933"/>
                      <a:pt x="3236015" y="3163004"/>
                    </a:cubicBezTo>
                    <a:cubicBezTo>
                      <a:pt x="3223636" y="3159797"/>
                      <a:pt x="3210485" y="3162233"/>
                      <a:pt x="3200095" y="3169700"/>
                    </a:cubicBezTo>
                    <a:cubicBezTo>
                      <a:pt x="3171074" y="3186951"/>
                      <a:pt x="3176554" y="3215564"/>
                      <a:pt x="3149969" y="3259805"/>
                    </a:cubicBezTo>
                    <a:cubicBezTo>
                      <a:pt x="3148548" y="3262038"/>
                      <a:pt x="3129675" y="3282737"/>
                      <a:pt x="3094567" y="3324137"/>
                    </a:cubicBezTo>
                    <a:cubicBezTo>
                      <a:pt x="3045455" y="3380351"/>
                      <a:pt x="3042818" y="3383395"/>
                      <a:pt x="3036527" y="3390296"/>
                    </a:cubicBezTo>
                    <a:cubicBezTo>
                      <a:pt x="3021205" y="3409026"/>
                      <a:pt x="3004949" y="3426987"/>
                      <a:pt x="2987821" y="3444074"/>
                    </a:cubicBezTo>
                    <a:cubicBezTo>
                      <a:pt x="2968948" y="3460918"/>
                      <a:pt x="2954945" y="3469644"/>
                      <a:pt x="2956974" y="3480400"/>
                    </a:cubicBezTo>
                    <a:cubicBezTo>
                      <a:pt x="2959004" y="3491155"/>
                      <a:pt x="2970977" y="3496432"/>
                      <a:pt x="2981530" y="3498056"/>
                    </a:cubicBezTo>
                    <a:cubicBezTo>
                      <a:pt x="3001824" y="3501099"/>
                      <a:pt x="3014812" y="3487300"/>
                      <a:pt x="3039367" y="3469035"/>
                    </a:cubicBezTo>
                    <a:cubicBezTo>
                      <a:pt x="3090914" y="3430477"/>
                      <a:pt x="3097814" y="3440827"/>
                      <a:pt x="3145505" y="3402065"/>
                    </a:cubicBezTo>
                    <a:cubicBezTo>
                      <a:pt x="3160319" y="3389889"/>
                      <a:pt x="3158695" y="3389686"/>
                      <a:pt x="3189136" y="3363913"/>
                    </a:cubicBezTo>
                    <a:cubicBezTo>
                      <a:pt x="3212068" y="3343619"/>
                      <a:pt x="3231144" y="3329008"/>
                      <a:pt x="3244133" y="3318861"/>
                    </a:cubicBezTo>
                    <a:cubicBezTo>
                      <a:pt x="3273579" y="3334568"/>
                      <a:pt x="3305745" y="3344553"/>
                      <a:pt x="3338905" y="3348287"/>
                    </a:cubicBezTo>
                    <a:cubicBezTo>
                      <a:pt x="3381562" y="3356283"/>
                      <a:pt x="3425661" y="3350377"/>
                      <a:pt x="3464727" y="3331443"/>
                    </a:cubicBezTo>
                    <a:cubicBezTo>
                      <a:pt x="3499287" y="3312285"/>
                      <a:pt x="3526704" y="3282454"/>
                      <a:pt x="3542858" y="3246411"/>
                    </a:cubicBezTo>
                    <a:cubicBezTo>
                      <a:pt x="3545292" y="3241338"/>
                      <a:pt x="3585069" y="3149406"/>
                      <a:pt x="3539814" y="3098064"/>
                    </a:cubicBezTo>
                    <a:cubicBezTo>
                      <a:pt x="3528997" y="3086293"/>
                      <a:pt x="3515583" y="3077201"/>
                      <a:pt x="3500647" y="3071479"/>
                    </a:cubicBezTo>
                    <a:cubicBezTo>
                      <a:pt x="3489404" y="3066699"/>
                      <a:pt x="3477506" y="3063955"/>
                      <a:pt x="3465490" y="3063269"/>
                    </a:cubicBezTo>
                    <a:close/>
                    <a:moveTo>
                      <a:pt x="561470" y="3063269"/>
                    </a:moveTo>
                    <a:cubicBezTo>
                      <a:pt x="549454" y="3063955"/>
                      <a:pt x="537556" y="3066699"/>
                      <a:pt x="526313" y="3071479"/>
                    </a:cubicBezTo>
                    <a:cubicBezTo>
                      <a:pt x="511377" y="3077201"/>
                      <a:pt x="497963" y="3086293"/>
                      <a:pt x="487146" y="3098064"/>
                    </a:cubicBezTo>
                    <a:cubicBezTo>
                      <a:pt x="441891" y="3149406"/>
                      <a:pt x="481668" y="3241338"/>
                      <a:pt x="484103" y="3246411"/>
                    </a:cubicBezTo>
                    <a:cubicBezTo>
                      <a:pt x="500256" y="3282454"/>
                      <a:pt x="527673" y="3312285"/>
                      <a:pt x="562234" y="3331443"/>
                    </a:cubicBezTo>
                    <a:cubicBezTo>
                      <a:pt x="601299" y="3350377"/>
                      <a:pt x="645398" y="3356283"/>
                      <a:pt x="688056" y="3348287"/>
                    </a:cubicBezTo>
                    <a:cubicBezTo>
                      <a:pt x="721215" y="3344553"/>
                      <a:pt x="753382" y="3334568"/>
                      <a:pt x="782828" y="3318861"/>
                    </a:cubicBezTo>
                    <a:cubicBezTo>
                      <a:pt x="795816" y="3329008"/>
                      <a:pt x="814892" y="3343619"/>
                      <a:pt x="837824" y="3363913"/>
                    </a:cubicBezTo>
                    <a:cubicBezTo>
                      <a:pt x="868265" y="3389686"/>
                      <a:pt x="866642" y="3389889"/>
                      <a:pt x="881455" y="3402065"/>
                    </a:cubicBezTo>
                    <a:cubicBezTo>
                      <a:pt x="929147" y="3440827"/>
                      <a:pt x="936046" y="3430477"/>
                      <a:pt x="987593" y="3469035"/>
                    </a:cubicBezTo>
                    <a:cubicBezTo>
                      <a:pt x="1012148" y="3487300"/>
                      <a:pt x="1025136" y="3501099"/>
                      <a:pt x="1045430" y="3498056"/>
                    </a:cubicBezTo>
                    <a:cubicBezTo>
                      <a:pt x="1055984" y="3496432"/>
                      <a:pt x="1067956" y="3491155"/>
                      <a:pt x="1069986" y="3480400"/>
                    </a:cubicBezTo>
                    <a:cubicBezTo>
                      <a:pt x="1072015" y="3469644"/>
                      <a:pt x="1058012" y="3460918"/>
                      <a:pt x="1039139" y="3444074"/>
                    </a:cubicBezTo>
                    <a:cubicBezTo>
                      <a:pt x="1022011" y="3426987"/>
                      <a:pt x="1005755" y="3409026"/>
                      <a:pt x="990433" y="3390296"/>
                    </a:cubicBezTo>
                    <a:cubicBezTo>
                      <a:pt x="984142" y="3383395"/>
                      <a:pt x="981505" y="3380351"/>
                      <a:pt x="932393" y="3324137"/>
                    </a:cubicBezTo>
                    <a:cubicBezTo>
                      <a:pt x="897285" y="3282737"/>
                      <a:pt x="878412" y="3262038"/>
                      <a:pt x="876991" y="3259805"/>
                    </a:cubicBezTo>
                    <a:cubicBezTo>
                      <a:pt x="850406" y="3215564"/>
                      <a:pt x="855886" y="3186951"/>
                      <a:pt x="826865" y="3169700"/>
                    </a:cubicBezTo>
                    <a:cubicBezTo>
                      <a:pt x="816475" y="3162233"/>
                      <a:pt x="803325" y="3159797"/>
                      <a:pt x="790945" y="3163004"/>
                    </a:cubicBezTo>
                    <a:cubicBezTo>
                      <a:pt x="770449" y="3171933"/>
                      <a:pt x="768014" y="3215971"/>
                      <a:pt x="765781" y="3250471"/>
                    </a:cubicBezTo>
                    <a:cubicBezTo>
                      <a:pt x="764158" y="3273606"/>
                      <a:pt x="765984" y="3279897"/>
                      <a:pt x="759896" y="3286593"/>
                    </a:cubicBezTo>
                    <a:cubicBezTo>
                      <a:pt x="748531" y="3299581"/>
                      <a:pt x="728643" y="3293290"/>
                      <a:pt x="685417" y="3291261"/>
                    </a:cubicBezTo>
                    <a:cubicBezTo>
                      <a:pt x="624739" y="3288826"/>
                      <a:pt x="625550" y="3299175"/>
                      <a:pt x="599980" y="3291261"/>
                    </a:cubicBezTo>
                    <a:cubicBezTo>
                      <a:pt x="568870" y="3280445"/>
                      <a:pt x="543138" y="3258060"/>
                      <a:pt x="528140" y="3228756"/>
                    </a:cubicBezTo>
                    <a:cubicBezTo>
                      <a:pt x="519231" y="3211304"/>
                      <a:pt x="515822" y="3191557"/>
                      <a:pt x="518399" y="3172137"/>
                    </a:cubicBezTo>
                    <a:cubicBezTo>
                      <a:pt x="519312" y="3159391"/>
                      <a:pt x="524203" y="3147235"/>
                      <a:pt x="532402" y="3137433"/>
                    </a:cubicBezTo>
                    <a:cubicBezTo>
                      <a:pt x="546202" y="3123228"/>
                      <a:pt x="570756" y="3117546"/>
                      <a:pt x="600792" y="3110443"/>
                    </a:cubicBezTo>
                    <a:cubicBezTo>
                      <a:pt x="609620" y="3109286"/>
                      <a:pt x="617514" y="3104415"/>
                      <a:pt x="622507" y="3097049"/>
                    </a:cubicBezTo>
                    <a:cubicBezTo>
                      <a:pt x="623826" y="3094491"/>
                      <a:pt x="624393" y="3091589"/>
                      <a:pt x="624130" y="3088728"/>
                    </a:cubicBezTo>
                    <a:cubicBezTo>
                      <a:pt x="623318" y="3076349"/>
                      <a:pt x="603228" y="3069651"/>
                      <a:pt x="597341" y="3067420"/>
                    </a:cubicBezTo>
                    <a:cubicBezTo>
                      <a:pt x="585622" y="3063960"/>
                      <a:pt x="573487" y="3062584"/>
                      <a:pt x="561470" y="3063269"/>
                    </a:cubicBezTo>
                    <a:close/>
                    <a:moveTo>
                      <a:pt x="2001097" y="809999"/>
                    </a:moveTo>
                    <a:lnTo>
                      <a:pt x="1905651" y="905445"/>
                    </a:lnTo>
                    <a:lnTo>
                      <a:pt x="2013480" y="900000"/>
                    </a:lnTo>
                    <a:lnTo>
                      <a:pt x="2095226" y="904128"/>
                    </a:lnTo>
                    <a:close/>
                    <a:moveTo>
                      <a:pt x="2013480" y="384065"/>
                    </a:moveTo>
                    <a:lnTo>
                      <a:pt x="1318566" y="1078979"/>
                    </a:lnTo>
                    <a:lnTo>
                      <a:pt x="1327091" y="1073800"/>
                    </a:lnTo>
                    <a:cubicBezTo>
                      <a:pt x="1408706" y="1029464"/>
                      <a:pt x="1495087" y="992789"/>
                      <a:pt x="1585268" y="964740"/>
                    </a:cubicBezTo>
                    <a:lnTo>
                      <a:pt x="1622337" y="955208"/>
                    </a:lnTo>
                    <a:lnTo>
                      <a:pt x="2013480" y="564065"/>
                    </a:lnTo>
                    <a:lnTo>
                      <a:pt x="2404623" y="955208"/>
                    </a:lnTo>
                    <a:lnTo>
                      <a:pt x="2441692" y="964740"/>
                    </a:lnTo>
                    <a:cubicBezTo>
                      <a:pt x="2531873" y="992789"/>
                      <a:pt x="2618254" y="1029464"/>
                      <a:pt x="2699870" y="1073800"/>
                    </a:cubicBezTo>
                    <a:lnTo>
                      <a:pt x="2708394" y="1078979"/>
                    </a:lnTo>
                    <a:close/>
                    <a:moveTo>
                      <a:pt x="2013480" y="0"/>
                    </a:moveTo>
                    <a:lnTo>
                      <a:pt x="2876018" y="931987"/>
                    </a:lnTo>
                    <a:cubicBezTo>
                      <a:pt x="3286378" y="1211784"/>
                      <a:pt x="3556179" y="1685614"/>
                      <a:pt x="3556179" y="2223042"/>
                    </a:cubicBezTo>
                    <a:cubicBezTo>
                      <a:pt x="3556179" y="2424578"/>
                      <a:pt x="3518238" y="2617170"/>
                      <a:pt x="3449172" y="2793940"/>
                    </a:cubicBezTo>
                    <a:lnTo>
                      <a:pt x="3406895" y="2889110"/>
                    </a:lnTo>
                    <a:lnTo>
                      <a:pt x="3520608" y="2889110"/>
                    </a:lnTo>
                    <a:lnTo>
                      <a:pt x="3597819" y="2825405"/>
                    </a:lnTo>
                    <a:cubicBezTo>
                      <a:pt x="3712732" y="2747771"/>
                      <a:pt x="3851261" y="2702440"/>
                      <a:pt x="4000378" y="2702440"/>
                    </a:cubicBezTo>
                    <a:lnTo>
                      <a:pt x="4026958" y="2703782"/>
                    </a:lnTo>
                    <a:lnTo>
                      <a:pt x="4007578" y="2744012"/>
                    </a:lnTo>
                    <a:cubicBezTo>
                      <a:pt x="3736020" y="3243906"/>
                      <a:pt x="3320760" y="3654409"/>
                      <a:pt x="2817241" y="3920079"/>
                    </a:cubicBezTo>
                    <a:lnTo>
                      <a:pt x="2717533" y="3967368"/>
                    </a:lnTo>
                    <a:lnTo>
                      <a:pt x="2689281" y="3830848"/>
                    </a:lnTo>
                    <a:cubicBezTo>
                      <a:pt x="2679034" y="3794508"/>
                      <a:pt x="2667499" y="3759184"/>
                      <a:pt x="2654761" y="3725006"/>
                    </a:cubicBezTo>
                    <a:lnTo>
                      <a:pt x="2623940" y="3651916"/>
                    </a:lnTo>
                    <a:lnTo>
                      <a:pt x="2587893" y="3668494"/>
                    </a:lnTo>
                    <a:lnTo>
                      <a:pt x="2519559" y="3690747"/>
                    </a:lnTo>
                    <a:lnTo>
                      <a:pt x="2167261" y="3984328"/>
                    </a:lnTo>
                    <a:lnTo>
                      <a:pt x="2283480" y="4216766"/>
                    </a:lnTo>
                    <a:lnTo>
                      <a:pt x="2013480" y="4576766"/>
                    </a:lnTo>
                    <a:lnTo>
                      <a:pt x="1743480" y="4216766"/>
                    </a:lnTo>
                    <a:lnTo>
                      <a:pt x="1859699" y="3984328"/>
                    </a:lnTo>
                    <a:lnTo>
                      <a:pt x="1507402" y="3690747"/>
                    </a:lnTo>
                    <a:lnTo>
                      <a:pt x="1439067" y="3668494"/>
                    </a:lnTo>
                    <a:lnTo>
                      <a:pt x="1403019" y="3651916"/>
                    </a:lnTo>
                    <a:lnTo>
                      <a:pt x="1372198" y="3725006"/>
                    </a:lnTo>
                    <a:cubicBezTo>
                      <a:pt x="1359460" y="3759184"/>
                      <a:pt x="1347924" y="3794508"/>
                      <a:pt x="1337677" y="3830848"/>
                    </a:cubicBezTo>
                    <a:lnTo>
                      <a:pt x="1309425" y="3967368"/>
                    </a:lnTo>
                    <a:lnTo>
                      <a:pt x="1209717" y="3920079"/>
                    </a:lnTo>
                    <a:cubicBezTo>
                      <a:pt x="706198" y="3654409"/>
                      <a:pt x="290938" y="3243906"/>
                      <a:pt x="19380" y="2744012"/>
                    </a:cubicBezTo>
                    <a:lnTo>
                      <a:pt x="0" y="2703782"/>
                    </a:lnTo>
                    <a:lnTo>
                      <a:pt x="26580" y="2702440"/>
                    </a:lnTo>
                    <a:cubicBezTo>
                      <a:pt x="175697" y="2702440"/>
                      <a:pt x="314226" y="2747771"/>
                      <a:pt x="429139" y="2825405"/>
                    </a:cubicBezTo>
                    <a:lnTo>
                      <a:pt x="506350" y="2889110"/>
                    </a:lnTo>
                    <a:lnTo>
                      <a:pt x="620065" y="2889110"/>
                    </a:lnTo>
                    <a:lnTo>
                      <a:pt x="577788" y="2793940"/>
                    </a:lnTo>
                    <a:cubicBezTo>
                      <a:pt x="508722" y="2617170"/>
                      <a:pt x="470781" y="2424578"/>
                      <a:pt x="470781" y="2223042"/>
                    </a:cubicBezTo>
                    <a:cubicBezTo>
                      <a:pt x="470781" y="1685614"/>
                      <a:pt x="740582" y="1211784"/>
                      <a:pt x="1150942" y="931987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2" name="椭圆 271">
                <a:extLst>
                  <a:ext uri="{FF2B5EF4-FFF2-40B4-BE49-F238E27FC236}">
                    <a16:creationId xmlns:a16="http://schemas.microsoft.com/office/drawing/2014/main" id="{068888A5-6FB2-6E6F-E79A-D782292E08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4410" y="1473759"/>
                <a:ext cx="2880001" cy="2879997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690303BE-3F80-D65B-B10B-6D224B9C87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2" y="333000"/>
              <a:ext cx="395999" cy="396000"/>
            </a:xfrm>
            <a:prstGeom prst="ellipse">
              <a:avLst/>
            </a:prstGeom>
            <a:solidFill>
              <a:srgbClr val="1C72FD"/>
            </a:solidFill>
            <a:ln>
              <a:solidFill>
                <a:srgbClr val="1C72F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B97F6ED3-B72B-DFD4-6400-AD450E670C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2" y="333000"/>
              <a:ext cx="395999" cy="39600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44" name="任意多边形: 形状 443">
              <a:extLst>
                <a:ext uri="{FF2B5EF4-FFF2-40B4-BE49-F238E27FC236}">
                  <a16:creationId xmlns:a16="http://schemas.microsoft.com/office/drawing/2014/main" id="{0241E661-61CC-49D4-F5F4-702A72734C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5280" y="383157"/>
              <a:ext cx="309430" cy="309646"/>
            </a:xfrm>
            <a:custGeom>
              <a:avLst/>
              <a:gdLst>
                <a:gd name="connsiteX0" fmla="*/ 379171 w 2373330"/>
                <a:gd name="connsiteY0" fmla="*/ 1608183 h 2374981"/>
                <a:gd name="connsiteX1" fmla="*/ 497137 w 2373330"/>
                <a:gd name="connsiteY1" fmla="*/ 1726365 h 2374981"/>
                <a:gd name="connsiteX2" fmla="*/ 379890 w 2373330"/>
                <a:gd name="connsiteY2" fmla="*/ 1840880 h 2374981"/>
                <a:gd name="connsiteX3" fmla="*/ 262283 w 2373330"/>
                <a:gd name="connsiteY3" fmla="*/ 1724280 h 2374981"/>
                <a:gd name="connsiteX4" fmla="*/ 379171 w 2373330"/>
                <a:gd name="connsiteY4" fmla="*/ 1608183 h 2374981"/>
                <a:gd name="connsiteX5" fmla="*/ 1166877 w 2373330"/>
                <a:gd name="connsiteY5" fmla="*/ 1331103 h 2374981"/>
                <a:gd name="connsiteX6" fmla="*/ 1366895 w 2373330"/>
                <a:gd name="connsiteY6" fmla="*/ 1373328 h 2374981"/>
                <a:gd name="connsiteX7" fmla="*/ 1553801 w 2373330"/>
                <a:gd name="connsiteY7" fmla="*/ 1550960 h 2374981"/>
                <a:gd name="connsiteX8" fmla="*/ 1577668 w 2373330"/>
                <a:gd name="connsiteY8" fmla="*/ 1725933 h 2374981"/>
                <a:gd name="connsiteX9" fmla="*/ 1497658 w 2373330"/>
                <a:gd name="connsiteY9" fmla="*/ 1844762 h 2374981"/>
                <a:gd name="connsiteX10" fmla="*/ 1274809 w 2373330"/>
                <a:gd name="connsiteY10" fmla="*/ 1729743 h 2374981"/>
                <a:gd name="connsiteX11" fmla="*/ 1212698 w 2373330"/>
                <a:gd name="connsiteY11" fmla="*/ 1623710 h 2374981"/>
                <a:gd name="connsiteX12" fmla="*/ 1073813 w 2373330"/>
                <a:gd name="connsiteY12" fmla="*/ 1608111 h 2374981"/>
                <a:gd name="connsiteX13" fmla="*/ 906460 w 2373330"/>
                <a:gd name="connsiteY13" fmla="*/ 1782867 h 2374981"/>
                <a:gd name="connsiteX14" fmla="*/ 950384 w 2373330"/>
                <a:gd name="connsiteY14" fmla="*/ 1979909 h 2374981"/>
                <a:gd name="connsiteX15" fmla="*/ 1138152 w 2373330"/>
                <a:gd name="connsiteY15" fmla="*/ 2111174 h 2374981"/>
                <a:gd name="connsiteX16" fmla="*/ 1410746 w 2373330"/>
                <a:gd name="connsiteY16" fmla="*/ 2067036 h 2374981"/>
                <a:gd name="connsiteX17" fmla="*/ 1522242 w 2373330"/>
                <a:gd name="connsiteY17" fmla="*/ 1977393 h 2374981"/>
                <a:gd name="connsiteX18" fmla="*/ 1550422 w 2373330"/>
                <a:gd name="connsiteY18" fmla="*/ 1968695 h 2374981"/>
                <a:gd name="connsiteX19" fmla="*/ 1259281 w 2373330"/>
                <a:gd name="connsiteY19" fmla="*/ 2174003 h 2374981"/>
                <a:gd name="connsiteX20" fmla="*/ 1010337 w 2373330"/>
                <a:gd name="connsiteY20" fmla="*/ 2146471 h 2374981"/>
                <a:gd name="connsiteX21" fmla="*/ 764771 w 2373330"/>
                <a:gd name="connsiteY21" fmla="*/ 1838652 h 2374981"/>
                <a:gd name="connsiteX22" fmla="*/ 813079 w 2373330"/>
                <a:gd name="connsiteY22" fmla="*/ 1543916 h 2374981"/>
                <a:gd name="connsiteX23" fmla="*/ 1096745 w 2373330"/>
                <a:gd name="connsiteY23" fmla="*/ 1339829 h 2374981"/>
                <a:gd name="connsiteX24" fmla="*/ 1166877 w 2373330"/>
                <a:gd name="connsiteY24" fmla="*/ 1331103 h 2374981"/>
                <a:gd name="connsiteX25" fmla="*/ 166961 w 2373330"/>
                <a:gd name="connsiteY25" fmla="*/ 1036179 h 2374981"/>
                <a:gd name="connsiteX26" fmla="*/ 334314 w 2373330"/>
                <a:gd name="connsiteY26" fmla="*/ 1207414 h 2374981"/>
                <a:gd name="connsiteX27" fmla="*/ 167896 w 2373330"/>
                <a:gd name="connsiteY27" fmla="*/ 1372753 h 2374981"/>
                <a:gd name="connsiteX28" fmla="*/ 256 w 2373330"/>
                <a:gd name="connsiteY28" fmla="*/ 1202238 h 2374981"/>
                <a:gd name="connsiteX29" fmla="*/ 166961 w 2373330"/>
                <a:gd name="connsiteY29" fmla="*/ 1036179 h 2374981"/>
                <a:gd name="connsiteX30" fmla="*/ 1188830 w 2373330"/>
                <a:gd name="connsiteY30" fmla="*/ 7 h 2374981"/>
                <a:gd name="connsiteX31" fmla="*/ 1929122 w 2373330"/>
                <a:gd name="connsiteY31" fmla="*/ 261240 h 2374981"/>
                <a:gd name="connsiteX32" fmla="*/ 2342328 w 2373330"/>
                <a:gd name="connsiteY32" fmla="*/ 909730 h 2374981"/>
                <a:gd name="connsiteX33" fmla="*/ 2373311 w 2373330"/>
                <a:gd name="connsiteY33" fmla="*/ 1185991 h 2374981"/>
                <a:gd name="connsiteX34" fmla="*/ 2110493 w 2373330"/>
                <a:gd name="connsiteY34" fmla="*/ 1928798 h 2374981"/>
                <a:gd name="connsiteX35" fmla="*/ 1099333 w 2373330"/>
                <a:gd name="connsiteY35" fmla="*/ 2372051 h 2374981"/>
                <a:gd name="connsiteX36" fmla="*/ 714955 w 2373330"/>
                <a:gd name="connsiteY36" fmla="*/ 2276801 h 2374981"/>
                <a:gd name="connsiteX37" fmla="*/ 536819 w 2373330"/>
                <a:gd name="connsiteY37" fmla="*/ 2154594 h 2374981"/>
                <a:gd name="connsiteX38" fmla="*/ 498144 w 2373330"/>
                <a:gd name="connsiteY38" fmla="*/ 2094856 h 2374981"/>
                <a:gd name="connsiteX39" fmla="*/ 496922 w 2373330"/>
                <a:gd name="connsiteY39" fmla="*/ 2079976 h 2374981"/>
                <a:gd name="connsiteX40" fmla="*/ 510580 w 2373330"/>
                <a:gd name="connsiteY40" fmla="*/ 2083067 h 2374981"/>
                <a:gd name="connsiteX41" fmla="*/ 778719 w 2373330"/>
                <a:gd name="connsiteY41" fmla="*/ 2198732 h 2374981"/>
                <a:gd name="connsiteX42" fmla="*/ 998764 w 2373330"/>
                <a:gd name="connsiteY42" fmla="*/ 2250347 h 2374981"/>
                <a:gd name="connsiteX43" fmla="*/ 1187683 w 2373330"/>
                <a:gd name="connsiteY43" fmla="*/ 2259908 h 2374981"/>
                <a:gd name="connsiteX44" fmla="*/ 1576805 w 2373330"/>
                <a:gd name="connsiteY44" fmla="*/ 2122245 h 2374981"/>
                <a:gd name="connsiteX45" fmla="*/ 1811085 w 2373330"/>
                <a:gd name="connsiteY45" fmla="*/ 1739520 h 2374981"/>
                <a:gd name="connsiteX46" fmla="*/ 1767234 w 2373330"/>
                <a:gd name="connsiteY46" fmla="*/ 1377929 h 2374981"/>
                <a:gd name="connsiteX47" fmla="*/ 1617637 w 2373330"/>
                <a:gd name="connsiteY47" fmla="*/ 1164569 h 2374981"/>
                <a:gd name="connsiteX48" fmla="*/ 1303204 w 2373330"/>
                <a:gd name="connsiteY48" fmla="*/ 1006418 h 2374981"/>
                <a:gd name="connsiteX49" fmla="*/ 1114358 w 2373330"/>
                <a:gd name="connsiteY49" fmla="*/ 996714 h 2374981"/>
                <a:gd name="connsiteX50" fmla="*/ 977773 w 2373330"/>
                <a:gd name="connsiteY50" fmla="*/ 1024102 h 2374981"/>
                <a:gd name="connsiteX51" fmla="*/ 779653 w 2373330"/>
                <a:gd name="connsiteY51" fmla="*/ 871127 h 2374981"/>
                <a:gd name="connsiteX52" fmla="*/ 898625 w 2373330"/>
                <a:gd name="connsiteY52" fmla="*/ 711610 h 2374981"/>
                <a:gd name="connsiteX53" fmla="*/ 1104221 w 2373330"/>
                <a:gd name="connsiteY53" fmla="*/ 666968 h 2374981"/>
                <a:gd name="connsiteX54" fmla="*/ 1499024 w 2373330"/>
                <a:gd name="connsiteY54" fmla="*/ 721818 h 2374981"/>
                <a:gd name="connsiteX55" fmla="*/ 1742504 w 2373330"/>
                <a:gd name="connsiteY55" fmla="*/ 872780 h 2374981"/>
                <a:gd name="connsiteX56" fmla="*/ 1927685 w 2373330"/>
                <a:gd name="connsiteY56" fmla="*/ 1119209 h 2374981"/>
                <a:gd name="connsiteX57" fmla="*/ 2002663 w 2373330"/>
                <a:gd name="connsiteY57" fmla="*/ 1367649 h 2374981"/>
                <a:gd name="connsiteX58" fmla="*/ 2011145 w 2373330"/>
                <a:gd name="connsiteY58" fmla="*/ 1572814 h 2374981"/>
                <a:gd name="connsiteX59" fmla="*/ 1953636 w 2373330"/>
                <a:gd name="connsiteY59" fmla="*/ 1807093 h 2374981"/>
                <a:gd name="connsiteX60" fmla="*/ 1761339 w 2373330"/>
                <a:gd name="connsiteY60" fmla="*/ 2083785 h 2374981"/>
                <a:gd name="connsiteX61" fmla="*/ 1723526 w 2373330"/>
                <a:gd name="connsiteY61" fmla="*/ 2117141 h 2374981"/>
                <a:gd name="connsiteX62" fmla="*/ 1696785 w 2373330"/>
                <a:gd name="connsiteY62" fmla="*/ 2147190 h 2374981"/>
                <a:gd name="connsiteX63" fmla="*/ 1727193 w 2373330"/>
                <a:gd name="connsiteY63" fmla="*/ 2121023 h 2374981"/>
                <a:gd name="connsiteX64" fmla="*/ 1847459 w 2373330"/>
                <a:gd name="connsiteY64" fmla="*/ 2026420 h 2374981"/>
                <a:gd name="connsiteX65" fmla="*/ 1986560 w 2373330"/>
                <a:gd name="connsiteY65" fmla="*/ 1859283 h 2374981"/>
                <a:gd name="connsiteX66" fmla="*/ 2131268 w 2373330"/>
                <a:gd name="connsiteY66" fmla="*/ 1483099 h 2374981"/>
                <a:gd name="connsiteX67" fmla="*/ 2139607 w 2373330"/>
                <a:gd name="connsiteY67" fmla="*/ 1259172 h 2374981"/>
                <a:gd name="connsiteX68" fmla="*/ 1948676 w 2373330"/>
                <a:gd name="connsiteY68" fmla="*/ 763656 h 2374981"/>
                <a:gd name="connsiteX69" fmla="*/ 1599953 w 2373330"/>
                <a:gd name="connsiteY69" fmla="*/ 478841 h 2374981"/>
                <a:gd name="connsiteX70" fmla="*/ 1305217 w 2373330"/>
                <a:gd name="connsiteY70" fmla="*/ 393439 h 2374981"/>
                <a:gd name="connsiteX71" fmla="*/ 1172802 w 2373330"/>
                <a:gd name="connsiteY71" fmla="*/ 383375 h 2374981"/>
                <a:gd name="connsiteX72" fmla="*/ 804454 w 2373330"/>
                <a:gd name="connsiteY72" fmla="*/ 467195 h 2374981"/>
                <a:gd name="connsiteX73" fmla="*/ 476146 w 2373330"/>
                <a:gd name="connsiteY73" fmla="*/ 706219 h 2374981"/>
                <a:gd name="connsiteX74" fmla="*/ 406776 w 2373330"/>
                <a:gd name="connsiteY74" fmla="*/ 793418 h 2374981"/>
                <a:gd name="connsiteX75" fmla="*/ 344594 w 2373330"/>
                <a:gd name="connsiteY75" fmla="*/ 836550 h 2374981"/>
                <a:gd name="connsiteX76" fmla="*/ 131593 w 2373330"/>
                <a:gd name="connsiteY76" fmla="*/ 748848 h 2374981"/>
                <a:gd name="connsiteX77" fmla="*/ 158335 w 2373330"/>
                <a:gd name="connsiteY77" fmla="*/ 571575 h 2374981"/>
                <a:gd name="connsiteX78" fmla="*/ 350129 w 2373330"/>
                <a:gd name="connsiteY78" fmla="*/ 331401 h 2374981"/>
                <a:gd name="connsiteX79" fmla="*/ 891940 w 2373330"/>
                <a:gd name="connsiteY79" fmla="*/ 36665 h 2374981"/>
                <a:gd name="connsiteX80" fmla="*/ 1073669 w 2373330"/>
                <a:gd name="connsiteY80" fmla="*/ 5179 h 2374981"/>
                <a:gd name="connsiteX81" fmla="*/ 1188830 w 2373330"/>
                <a:gd name="connsiteY81" fmla="*/ 7 h 237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2373330" h="2374981">
                  <a:moveTo>
                    <a:pt x="379171" y="1608183"/>
                  </a:moveTo>
                  <a:cubicBezTo>
                    <a:pt x="436249" y="1607607"/>
                    <a:pt x="497425" y="1665045"/>
                    <a:pt x="497137" y="1726365"/>
                  </a:cubicBezTo>
                  <a:cubicBezTo>
                    <a:pt x="496849" y="1787684"/>
                    <a:pt x="439628" y="1849722"/>
                    <a:pt x="379890" y="1840880"/>
                  </a:cubicBezTo>
                  <a:cubicBezTo>
                    <a:pt x="321877" y="1850441"/>
                    <a:pt x="261205" y="1782796"/>
                    <a:pt x="262283" y="1724280"/>
                  </a:cubicBezTo>
                  <a:cubicBezTo>
                    <a:pt x="263361" y="1665764"/>
                    <a:pt x="318427" y="1608757"/>
                    <a:pt x="379171" y="1608183"/>
                  </a:cubicBezTo>
                  <a:close/>
                  <a:moveTo>
                    <a:pt x="1166877" y="1331103"/>
                  </a:moveTo>
                  <a:cubicBezTo>
                    <a:pt x="1236057" y="1328377"/>
                    <a:pt x="1302467" y="1343351"/>
                    <a:pt x="1366895" y="1373328"/>
                  </a:cubicBezTo>
                  <a:cubicBezTo>
                    <a:pt x="1447265" y="1409991"/>
                    <a:pt x="1513113" y="1472525"/>
                    <a:pt x="1553801" y="1550960"/>
                  </a:cubicBezTo>
                  <a:cubicBezTo>
                    <a:pt x="1582053" y="1604948"/>
                    <a:pt x="1585862" y="1664757"/>
                    <a:pt x="1577668" y="1725933"/>
                  </a:cubicBezTo>
                  <a:cubicBezTo>
                    <a:pt x="1570479" y="1779920"/>
                    <a:pt x="1547259" y="1822333"/>
                    <a:pt x="1497658" y="1844762"/>
                  </a:cubicBezTo>
                  <a:cubicBezTo>
                    <a:pt x="1405642" y="1886313"/>
                    <a:pt x="1302125" y="1851375"/>
                    <a:pt x="1274809" y="1729743"/>
                  </a:cubicBezTo>
                  <a:cubicBezTo>
                    <a:pt x="1265463" y="1687761"/>
                    <a:pt x="1251158" y="1649877"/>
                    <a:pt x="1212698" y="1623710"/>
                  </a:cubicBezTo>
                  <a:cubicBezTo>
                    <a:pt x="1168200" y="1593517"/>
                    <a:pt x="1122049" y="1595962"/>
                    <a:pt x="1073813" y="1608111"/>
                  </a:cubicBezTo>
                  <a:cubicBezTo>
                    <a:pt x="981510" y="1631402"/>
                    <a:pt x="926589" y="1693296"/>
                    <a:pt x="906460" y="1782867"/>
                  </a:cubicBezTo>
                  <a:cubicBezTo>
                    <a:pt x="890645" y="1853172"/>
                    <a:pt x="912211" y="1920459"/>
                    <a:pt x="950384" y="1979909"/>
                  </a:cubicBezTo>
                  <a:cubicBezTo>
                    <a:pt x="992365" y="2047504"/>
                    <a:pt x="1060226" y="2094942"/>
                    <a:pt x="1138152" y="2111174"/>
                  </a:cubicBezTo>
                  <a:cubicBezTo>
                    <a:pt x="1235486" y="2132740"/>
                    <a:pt x="1325058" y="2114265"/>
                    <a:pt x="1410746" y="2067036"/>
                  </a:cubicBezTo>
                  <a:cubicBezTo>
                    <a:pt x="1452441" y="2043277"/>
                    <a:pt x="1490109" y="2013013"/>
                    <a:pt x="1522242" y="1977393"/>
                  </a:cubicBezTo>
                  <a:cubicBezTo>
                    <a:pt x="1529072" y="1970636"/>
                    <a:pt x="1535254" y="1958918"/>
                    <a:pt x="1550422" y="1968695"/>
                  </a:cubicBezTo>
                  <a:cubicBezTo>
                    <a:pt x="1482346" y="2078969"/>
                    <a:pt x="1387671" y="2150928"/>
                    <a:pt x="1259281" y="2174003"/>
                  </a:cubicBezTo>
                  <a:cubicBezTo>
                    <a:pt x="1174023" y="2189387"/>
                    <a:pt x="1089196" y="2183133"/>
                    <a:pt x="1010337" y="2146471"/>
                  </a:cubicBezTo>
                  <a:cubicBezTo>
                    <a:pt x="878209" y="2085079"/>
                    <a:pt x="792879" y="1982713"/>
                    <a:pt x="764771" y="1838652"/>
                  </a:cubicBezTo>
                  <a:cubicBezTo>
                    <a:pt x="744644" y="1735710"/>
                    <a:pt x="758301" y="1634852"/>
                    <a:pt x="813079" y="1543916"/>
                  </a:cubicBezTo>
                  <a:cubicBezTo>
                    <a:pt x="877777" y="1436085"/>
                    <a:pt x="971230" y="1365996"/>
                    <a:pt x="1096745" y="1339829"/>
                  </a:cubicBezTo>
                  <a:cubicBezTo>
                    <a:pt x="1120450" y="1334887"/>
                    <a:pt x="1143817" y="1332011"/>
                    <a:pt x="1166877" y="1331103"/>
                  </a:cubicBezTo>
                  <a:close/>
                  <a:moveTo>
                    <a:pt x="166961" y="1036179"/>
                  </a:moveTo>
                  <a:cubicBezTo>
                    <a:pt x="260055" y="1036179"/>
                    <a:pt x="333595" y="1106556"/>
                    <a:pt x="334314" y="1207414"/>
                  </a:cubicBezTo>
                  <a:cubicBezTo>
                    <a:pt x="334817" y="1284261"/>
                    <a:pt x="266524" y="1372178"/>
                    <a:pt x="167896" y="1372753"/>
                  </a:cubicBezTo>
                  <a:cubicBezTo>
                    <a:pt x="79547" y="1373328"/>
                    <a:pt x="-5280" y="1298782"/>
                    <a:pt x="256" y="1202238"/>
                  </a:cubicBezTo>
                  <a:cubicBezTo>
                    <a:pt x="-1110" y="1107491"/>
                    <a:pt x="73868" y="1036179"/>
                    <a:pt x="166961" y="1036179"/>
                  </a:cubicBezTo>
                  <a:close/>
                  <a:moveTo>
                    <a:pt x="1188830" y="7"/>
                  </a:moveTo>
                  <a:cubicBezTo>
                    <a:pt x="1456862" y="950"/>
                    <a:pt x="1718090" y="92350"/>
                    <a:pt x="1929122" y="261240"/>
                  </a:cubicBezTo>
                  <a:cubicBezTo>
                    <a:pt x="2134934" y="425609"/>
                    <a:pt x="2280290" y="653735"/>
                    <a:pt x="2342328" y="909730"/>
                  </a:cubicBezTo>
                  <a:cubicBezTo>
                    <a:pt x="2363103" y="1000351"/>
                    <a:pt x="2373455" y="1093027"/>
                    <a:pt x="2373311" y="1185991"/>
                  </a:cubicBezTo>
                  <a:cubicBezTo>
                    <a:pt x="2374892" y="1456652"/>
                    <a:pt x="2281943" y="1719377"/>
                    <a:pt x="2110493" y="1928798"/>
                  </a:cubicBezTo>
                  <a:cubicBezTo>
                    <a:pt x="1866725" y="2233727"/>
                    <a:pt x="1488744" y="2399426"/>
                    <a:pt x="1099333" y="2372051"/>
                  </a:cubicBezTo>
                  <a:cubicBezTo>
                    <a:pt x="966271" y="2363497"/>
                    <a:pt x="836731" y="2334455"/>
                    <a:pt x="714955" y="2276801"/>
                  </a:cubicBezTo>
                  <a:cubicBezTo>
                    <a:pt x="648963" y="2245531"/>
                    <a:pt x="587428" y="2208294"/>
                    <a:pt x="536819" y="2154594"/>
                  </a:cubicBezTo>
                  <a:cubicBezTo>
                    <a:pt x="521076" y="2136687"/>
                    <a:pt x="508065" y="2116559"/>
                    <a:pt x="498144" y="2094856"/>
                  </a:cubicBezTo>
                  <a:cubicBezTo>
                    <a:pt x="495556" y="2089752"/>
                    <a:pt x="493040" y="2084433"/>
                    <a:pt x="496922" y="2079976"/>
                  </a:cubicBezTo>
                  <a:cubicBezTo>
                    <a:pt x="502026" y="2074152"/>
                    <a:pt x="506842" y="2080694"/>
                    <a:pt x="510580" y="2083067"/>
                  </a:cubicBezTo>
                  <a:cubicBezTo>
                    <a:pt x="593897" y="2135544"/>
                    <a:pt x="688140" y="2163508"/>
                    <a:pt x="778719" y="2198732"/>
                  </a:cubicBezTo>
                  <a:cubicBezTo>
                    <a:pt x="848736" y="2225978"/>
                    <a:pt x="923930" y="2238558"/>
                    <a:pt x="998764" y="2250347"/>
                  </a:cubicBezTo>
                  <a:cubicBezTo>
                    <a:pt x="1061233" y="2259908"/>
                    <a:pt x="1124566" y="2263114"/>
                    <a:pt x="1187683" y="2259908"/>
                  </a:cubicBezTo>
                  <a:cubicBezTo>
                    <a:pt x="1330953" y="2253438"/>
                    <a:pt x="1463512" y="2213469"/>
                    <a:pt x="1576805" y="2122245"/>
                  </a:cubicBezTo>
                  <a:cubicBezTo>
                    <a:pt x="1697863" y="2026527"/>
                    <a:pt x="1780892" y="1890863"/>
                    <a:pt x="1811085" y="1739520"/>
                  </a:cubicBezTo>
                  <a:cubicBezTo>
                    <a:pt x="1836892" y="1615443"/>
                    <a:pt x="1819208" y="1494170"/>
                    <a:pt x="1767234" y="1377929"/>
                  </a:cubicBezTo>
                  <a:cubicBezTo>
                    <a:pt x="1732296" y="1297430"/>
                    <a:pt x="1681401" y="1224846"/>
                    <a:pt x="1617637" y="1164569"/>
                  </a:cubicBezTo>
                  <a:cubicBezTo>
                    <a:pt x="1528497" y="1081396"/>
                    <a:pt x="1421746" y="1032513"/>
                    <a:pt x="1303204" y="1006418"/>
                  </a:cubicBezTo>
                  <a:cubicBezTo>
                    <a:pt x="1240591" y="992759"/>
                    <a:pt x="1177331" y="994485"/>
                    <a:pt x="1114358" y="996714"/>
                  </a:cubicBezTo>
                  <a:cubicBezTo>
                    <a:pt x="1067847" y="998367"/>
                    <a:pt x="1022343" y="1011594"/>
                    <a:pt x="977773" y="1024102"/>
                  </a:cubicBezTo>
                  <a:cubicBezTo>
                    <a:pt x="854846" y="1058320"/>
                    <a:pt x="781881" y="971984"/>
                    <a:pt x="779653" y="871127"/>
                  </a:cubicBezTo>
                  <a:cubicBezTo>
                    <a:pt x="777856" y="791117"/>
                    <a:pt x="826092" y="738209"/>
                    <a:pt x="898625" y="711610"/>
                  </a:cubicBezTo>
                  <a:cubicBezTo>
                    <a:pt x="965049" y="688190"/>
                    <a:pt x="1034060" y="673194"/>
                    <a:pt x="1104221" y="666968"/>
                  </a:cubicBezTo>
                  <a:cubicBezTo>
                    <a:pt x="1238290" y="652836"/>
                    <a:pt x="1373869" y="671670"/>
                    <a:pt x="1499024" y="721818"/>
                  </a:cubicBezTo>
                  <a:cubicBezTo>
                    <a:pt x="1588523" y="757187"/>
                    <a:pt x="1671049" y="808320"/>
                    <a:pt x="1742504" y="872780"/>
                  </a:cubicBezTo>
                  <a:cubicBezTo>
                    <a:pt x="1819783" y="941993"/>
                    <a:pt x="1882684" y="1025727"/>
                    <a:pt x="1927685" y="1119209"/>
                  </a:cubicBezTo>
                  <a:cubicBezTo>
                    <a:pt x="1964923" y="1197810"/>
                    <a:pt x="1990226" y="1281558"/>
                    <a:pt x="2002663" y="1367649"/>
                  </a:cubicBezTo>
                  <a:cubicBezTo>
                    <a:pt x="2012799" y="1435539"/>
                    <a:pt x="2015674" y="1504321"/>
                    <a:pt x="2011145" y="1572814"/>
                  </a:cubicBezTo>
                  <a:cubicBezTo>
                    <a:pt x="2006114" y="1653716"/>
                    <a:pt x="1986704" y="1733071"/>
                    <a:pt x="1953636" y="1807093"/>
                  </a:cubicBezTo>
                  <a:cubicBezTo>
                    <a:pt x="1908635" y="1911214"/>
                    <a:pt x="1843218" y="2005292"/>
                    <a:pt x="1761339" y="2083785"/>
                  </a:cubicBezTo>
                  <a:cubicBezTo>
                    <a:pt x="1749190" y="2095359"/>
                    <a:pt x="1736178" y="2106070"/>
                    <a:pt x="1723526" y="2117141"/>
                  </a:cubicBezTo>
                  <a:cubicBezTo>
                    <a:pt x="1716841" y="2126702"/>
                    <a:pt x="1700307" y="2126342"/>
                    <a:pt x="1696785" y="2147190"/>
                  </a:cubicBezTo>
                  <a:cubicBezTo>
                    <a:pt x="1707280" y="2133459"/>
                    <a:pt x="1721154" y="2132740"/>
                    <a:pt x="1727193" y="2121023"/>
                  </a:cubicBezTo>
                  <a:cubicBezTo>
                    <a:pt x="1773416" y="2097300"/>
                    <a:pt x="1811516" y="2062291"/>
                    <a:pt x="1847459" y="2026420"/>
                  </a:cubicBezTo>
                  <a:cubicBezTo>
                    <a:pt x="1899793" y="1975934"/>
                    <a:pt x="1946375" y="1919891"/>
                    <a:pt x="1986560" y="1859283"/>
                  </a:cubicBezTo>
                  <a:cubicBezTo>
                    <a:pt x="2060747" y="1745486"/>
                    <a:pt x="2110062" y="1617290"/>
                    <a:pt x="2131268" y="1483099"/>
                  </a:cubicBezTo>
                  <a:cubicBezTo>
                    <a:pt x="2142914" y="1409056"/>
                    <a:pt x="2145717" y="1333884"/>
                    <a:pt x="2139607" y="1259172"/>
                  </a:cubicBezTo>
                  <a:cubicBezTo>
                    <a:pt x="2126236" y="1078779"/>
                    <a:pt x="2059813" y="906380"/>
                    <a:pt x="1948676" y="763656"/>
                  </a:cubicBezTo>
                  <a:cubicBezTo>
                    <a:pt x="1854289" y="642024"/>
                    <a:pt x="1740204" y="544617"/>
                    <a:pt x="1599953" y="478841"/>
                  </a:cubicBezTo>
                  <a:cubicBezTo>
                    <a:pt x="1507219" y="434005"/>
                    <a:pt x="1407584" y="405128"/>
                    <a:pt x="1305217" y="393439"/>
                  </a:cubicBezTo>
                  <a:cubicBezTo>
                    <a:pt x="1261079" y="388767"/>
                    <a:pt x="1217084" y="381003"/>
                    <a:pt x="1172802" y="383375"/>
                  </a:cubicBezTo>
                  <a:cubicBezTo>
                    <a:pt x="1045346" y="390564"/>
                    <a:pt x="922060" y="414287"/>
                    <a:pt x="804454" y="467195"/>
                  </a:cubicBezTo>
                  <a:cubicBezTo>
                    <a:pt x="679874" y="523634"/>
                    <a:pt x="568162" y="604974"/>
                    <a:pt x="476146" y="706219"/>
                  </a:cubicBezTo>
                  <a:cubicBezTo>
                    <a:pt x="450411" y="733112"/>
                    <a:pt x="427192" y="762298"/>
                    <a:pt x="406776" y="793418"/>
                  </a:cubicBezTo>
                  <a:cubicBezTo>
                    <a:pt x="393190" y="816026"/>
                    <a:pt x="370545" y="831726"/>
                    <a:pt x="344594" y="836550"/>
                  </a:cubicBezTo>
                  <a:cubicBezTo>
                    <a:pt x="263578" y="853371"/>
                    <a:pt x="165380" y="825048"/>
                    <a:pt x="131593" y="748848"/>
                  </a:cubicBezTo>
                  <a:cubicBezTo>
                    <a:pt x="102839" y="683287"/>
                    <a:pt x="125699" y="627071"/>
                    <a:pt x="158335" y="571575"/>
                  </a:cubicBezTo>
                  <a:cubicBezTo>
                    <a:pt x="210238" y="482601"/>
                    <a:pt x="274864" y="401685"/>
                    <a:pt x="350129" y="331401"/>
                  </a:cubicBezTo>
                  <a:cubicBezTo>
                    <a:pt x="503176" y="189303"/>
                    <a:pt x="689507" y="87949"/>
                    <a:pt x="891940" y="36665"/>
                  </a:cubicBezTo>
                  <a:cubicBezTo>
                    <a:pt x="951678" y="21770"/>
                    <a:pt x="1012423" y="11246"/>
                    <a:pt x="1073669" y="5179"/>
                  </a:cubicBezTo>
                  <a:cubicBezTo>
                    <a:pt x="1112111" y="1584"/>
                    <a:pt x="1150540" y="-128"/>
                    <a:pt x="1188830" y="7"/>
                  </a:cubicBezTo>
                  <a:close/>
                </a:path>
              </a:pathLst>
            </a:custGeom>
            <a:solidFill>
              <a:srgbClr val="1C72FD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70" name="组合 469">
            <a:extLst>
              <a:ext uri="{FF2B5EF4-FFF2-40B4-BE49-F238E27FC236}">
                <a16:creationId xmlns:a16="http://schemas.microsoft.com/office/drawing/2014/main" id="{95CEB1DD-3B8A-3F63-8582-708B038715BF}"/>
              </a:ext>
            </a:extLst>
          </p:cNvPr>
          <p:cNvGrpSpPr/>
          <p:nvPr/>
        </p:nvGrpSpPr>
        <p:grpSpPr>
          <a:xfrm>
            <a:off x="0" y="0"/>
            <a:ext cx="900000" cy="1080000"/>
            <a:chOff x="0" y="0"/>
            <a:chExt cx="900000" cy="1080000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B34E864-B864-DCC9-F045-E38E5D8EE098}"/>
                </a:ext>
              </a:extLst>
            </p:cNvPr>
            <p:cNvSpPr/>
            <p:nvPr/>
          </p:nvSpPr>
          <p:spPr>
            <a:xfrm>
              <a:off x="0" y="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4" name="2级件：*须弥神之眼底框">
              <a:extLst>
                <a:ext uri="{FF2B5EF4-FFF2-40B4-BE49-F238E27FC236}">
                  <a16:creationId xmlns:a16="http://schemas.microsoft.com/office/drawing/2014/main" id="{0DA89002-2ECA-FB77-649A-12EFDDCD3F1A}"/>
                </a:ext>
              </a:extLst>
            </p:cNvPr>
            <p:cNvGrpSpPr/>
            <p:nvPr/>
          </p:nvGrpSpPr>
          <p:grpSpPr>
            <a:xfrm>
              <a:off x="141842" y="172833"/>
              <a:ext cx="616309" cy="700454"/>
              <a:chOff x="230928" y="573753"/>
              <a:chExt cx="4026958" cy="4576765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brightRoom" dir="t"/>
            </a:scene3d>
          </p:grpSpPr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19ED55A1-256C-A581-6FFD-B9EBA39992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928" y="573753"/>
                <a:ext cx="4026958" cy="4576765"/>
              </a:xfrm>
              <a:custGeom>
                <a:avLst/>
                <a:gdLst>
                  <a:gd name="connsiteX0" fmla="*/ 2013480 w 4026958"/>
                  <a:gd name="connsiteY0" fmla="*/ 4004008 h 4576766"/>
                  <a:gd name="connsiteX1" fmla="*/ 1923480 w 4026958"/>
                  <a:gd name="connsiteY1" fmla="*/ 4184008 h 4576766"/>
                  <a:gd name="connsiteX2" fmla="*/ 2013480 w 4026958"/>
                  <a:gd name="connsiteY2" fmla="*/ 4304008 h 4576766"/>
                  <a:gd name="connsiteX3" fmla="*/ 2103480 w 4026958"/>
                  <a:gd name="connsiteY3" fmla="*/ 4184008 h 4576766"/>
                  <a:gd name="connsiteX4" fmla="*/ 2602857 w 4026958"/>
                  <a:gd name="connsiteY4" fmla="*/ 3880309 h 4576766"/>
                  <a:gd name="connsiteX5" fmla="*/ 2627313 w 4026958"/>
                  <a:gd name="connsiteY5" fmla="*/ 3900487 h 4576766"/>
                  <a:gd name="connsiteX6" fmla="*/ 2732754 w 4026958"/>
                  <a:gd name="connsiteY6" fmla="*/ 4155045 h 4576766"/>
                  <a:gd name="connsiteX7" fmla="*/ 2704463 w 4026958"/>
                  <a:gd name="connsiteY7" fmla="*/ 4295174 h 4576766"/>
                  <a:gd name="connsiteX8" fmla="*/ 2673151 w 4026958"/>
                  <a:gd name="connsiteY8" fmla="*/ 4352862 h 4576766"/>
                  <a:gd name="connsiteX9" fmla="*/ 2639091 w 4026958"/>
                  <a:gd name="connsiteY9" fmla="*/ 4356295 h 4576766"/>
                  <a:gd name="connsiteX10" fmla="*/ 2331209 w 4026958"/>
                  <a:gd name="connsiteY10" fmla="*/ 4182969 h 4576766"/>
                  <a:gd name="connsiteX11" fmla="*/ 2321542 w 4026958"/>
                  <a:gd name="connsiteY11" fmla="*/ 4158346 h 4576766"/>
                  <a:gd name="connsiteX12" fmla="*/ 2344399 w 4026958"/>
                  <a:gd name="connsiteY12" fmla="*/ 4141103 h 4576766"/>
                  <a:gd name="connsiteX13" fmla="*/ 2395466 w 4026958"/>
                  <a:gd name="connsiteY13" fmla="*/ 4112796 h 4576766"/>
                  <a:gd name="connsiteX14" fmla="*/ 2455972 w 4026958"/>
                  <a:gd name="connsiteY14" fmla="*/ 4085285 h 4576766"/>
                  <a:gd name="connsiteX15" fmla="*/ 2527639 w 4026958"/>
                  <a:gd name="connsiteY15" fmla="*/ 4105246 h 4576766"/>
                  <a:gd name="connsiteX16" fmla="*/ 2553504 w 4026958"/>
                  <a:gd name="connsiteY16" fmla="*/ 4141719 h 4576766"/>
                  <a:gd name="connsiteX17" fmla="*/ 2555205 w 4026958"/>
                  <a:gd name="connsiteY17" fmla="*/ 4170911 h 4576766"/>
                  <a:gd name="connsiteX18" fmla="*/ 2515965 w 4026958"/>
                  <a:gd name="connsiteY18" fmla="*/ 4212625 h 4576766"/>
                  <a:gd name="connsiteX19" fmla="*/ 2505154 w 4026958"/>
                  <a:gd name="connsiteY19" fmla="*/ 4229290 h 4576766"/>
                  <a:gd name="connsiteX20" fmla="*/ 2505970 w 4026958"/>
                  <a:gd name="connsiteY20" fmla="*/ 4235745 h 4576766"/>
                  <a:gd name="connsiteX21" fmla="*/ 2531969 w 4026958"/>
                  <a:gd name="connsiteY21" fmla="*/ 4241799 h 4576766"/>
                  <a:gd name="connsiteX22" fmla="*/ 2580937 w 4026958"/>
                  <a:gd name="connsiteY22" fmla="*/ 4215745 h 4576766"/>
                  <a:gd name="connsiteX23" fmla="*/ 2599576 w 4026958"/>
                  <a:gd name="connsiteY23" fmla="*/ 4183984 h 4576766"/>
                  <a:gd name="connsiteX24" fmla="*/ 2553915 w 4026958"/>
                  <a:gd name="connsiteY24" fmla="*/ 4078879 h 4576766"/>
                  <a:gd name="connsiteX25" fmla="*/ 2470175 w 4026958"/>
                  <a:gd name="connsiteY25" fmla="*/ 4045144 h 4576766"/>
                  <a:gd name="connsiteX26" fmla="*/ 2374658 w 4026958"/>
                  <a:gd name="connsiteY26" fmla="*/ 4075486 h 4576766"/>
                  <a:gd name="connsiteX27" fmla="*/ 2307456 w 4026958"/>
                  <a:gd name="connsiteY27" fmla="*/ 4122466 h 4576766"/>
                  <a:gd name="connsiteX28" fmla="*/ 2286405 w 4026958"/>
                  <a:gd name="connsiteY28" fmla="*/ 4068848 h 4576766"/>
                  <a:gd name="connsiteX29" fmla="*/ 2279582 w 4026958"/>
                  <a:gd name="connsiteY29" fmla="*/ 4001166 h 4576766"/>
                  <a:gd name="connsiteX30" fmla="*/ 2314677 w 4026958"/>
                  <a:gd name="connsiteY30" fmla="*/ 4012060 h 4576766"/>
                  <a:gd name="connsiteX31" fmla="*/ 2369092 w 4026958"/>
                  <a:gd name="connsiteY31" fmla="*/ 4017545 h 4576766"/>
                  <a:gd name="connsiteX32" fmla="*/ 2592980 w 4026958"/>
                  <a:gd name="connsiteY32" fmla="*/ 3898505 h 4576766"/>
                  <a:gd name="connsiteX33" fmla="*/ 1424103 w 4026958"/>
                  <a:gd name="connsiteY33" fmla="*/ 3880309 h 4576766"/>
                  <a:gd name="connsiteX34" fmla="*/ 1433980 w 4026958"/>
                  <a:gd name="connsiteY34" fmla="*/ 3898505 h 4576766"/>
                  <a:gd name="connsiteX35" fmla="*/ 1657868 w 4026958"/>
                  <a:gd name="connsiteY35" fmla="*/ 4017545 h 4576766"/>
                  <a:gd name="connsiteX36" fmla="*/ 1712283 w 4026958"/>
                  <a:gd name="connsiteY36" fmla="*/ 4012060 h 4576766"/>
                  <a:gd name="connsiteX37" fmla="*/ 1747378 w 4026958"/>
                  <a:gd name="connsiteY37" fmla="*/ 4001166 h 4576766"/>
                  <a:gd name="connsiteX38" fmla="*/ 1740555 w 4026958"/>
                  <a:gd name="connsiteY38" fmla="*/ 4068848 h 4576766"/>
                  <a:gd name="connsiteX39" fmla="*/ 1719505 w 4026958"/>
                  <a:gd name="connsiteY39" fmla="*/ 4122466 h 4576766"/>
                  <a:gd name="connsiteX40" fmla="*/ 1652302 w 4026958"/>
                  <a:gd name="connsiteY40" fmla="*/ 4075486 h 4576766"/>
                  <a:gd name="connsiteX41" fmla="*/ 1556785 w 4026958"/>
                  <a:gd name="connsiteY41" fmla="*/ 4045144 h 4576766"/>
                  <a:gd name="connsiteX42" fmla="*/ 1473045 w 4026958"/>
                  <a:gd name="connsiteY42" fmla="*/ 4078879 h 4576766"/>
                  <a:gd name="connsiteX43" fmla="*/ 1427384 w 4026958"/>
                  <a:gd name="connsiteY43" fmla="*/ 4183984 h 4576766"/>
                  <a:gd name="connsiteX44" fmla="*/ 1446023 w 4026958"/>
                  <a:gd name="connsiteY44" fmla="*/ 4215745 h 4576766"/>
                  <a:gd name="connsiteX45" fmla="*/ 1494991 w 4026958"/>
                  <a:gd name="connsiteY45" fmla="*/ 4241799 h 4576766"/>
                  <a:gd name="connsiteX46" fmla="*/ 1520991 w 4026958"/>
                  <a:gd name="connsiteY46" fmla="*/ 4235745 h 4576766"/>
                  <a:gd name="connsiteX47" fmla="*/ 1521806 w 4026958"/>
                  <a:gd name="connsiteY47" fmla="*/ 4229290 h 4576766"/>
                  <a:gd name="connsiteX48" fmla="*/ 1510996 w 4026958"/>
                  <a:gd name="connsiteY48" fmla="*/ 4212625 h 4576766"/>
                  <a:gd name="connsiteX49" fmla="*/ 1471755 w 4026958"/>
                  <a:gd name="connsiteY49" fmla="*/ 4170911 h 4576766"/>
                  <a:gd name="connsiteX50" fmla="*/ 1473456 w 4026958"/>
                  <a:gd name="connsiteY50" fmla="*/ 4141719 h 4576766"/>
                  <a:gd name="connsiteX51" fmla="*/ 1499321 w 4026958"/>
                  <a:gd name="connsiteY51" fmla="*/ 4105246 h 4576766"/>
                  <a:gd name="connsiteX52" fmla="*/ 1570989 w 4026958"/>
                  <a:gd name="connsiteY52" fmla="*/ 4085285 h 4576766"/>
                  <a:gd name="connsiteX53" fmla="*/ 1631494 w 4026958"/>
                  <a:gd name="connsiteY53" fmla="*/ 4112796 h 4576766"/>
                  <a:gd name="connsiteX54" fmla="*/ 1682561 w 4026958"/>
                  <a:gd name="connsiteY54" fmla="*/ 4141103 h 4576766"/>
                  <a:gd name="connsiteX55" fmla="*/ 1705418 w 4026958"/>
                  <a:gd name="connsiteY55" fmla="*/ 4158346 h 4576766"/>
                  <a:gd name="connsiteX56" fmla="*/ 1695751 w 4026958"/>
                  <a:gd name="connsiteY56" fmla="*/ 4182969 h 4576766"/>
                  <a:gd name="connsiteX57" fmla="*/ 1387869 w 4026958"/>
                  <a:gd name="connsiteY57" fmla="*/ 4356295 h 4576766"/>
                  <a:gd name="connsiteX58" fmla="*/ 1353809 w 4026958"/>
                  <a:gd name="connsiteY58" fmla="*/ 4352862 h 4576766"/>
                  <a:gd name="connsiteX59" fmla="*/ 1322497 w 4026958"/>
                  <a:gd name="connsiteY59" fmla="*/ 4295174 h 4576766"/>
                  <a:gd name="connsiteX60" fmla="*/ 1294206 w 4026958"/>
                  <a:gd name="connsiteY60" fmla="*/ 4155045 h 4576766"/>
                  <a:gd name="connsiteX61" fmla="*/ 1399647 w 4026958"/>
                  <a:gd name="connsiteY61" fmla="*/ 3900487 h 4576766"/>
                  <a:gd name="connsiteX62" fmla="*/ 1840680 w 4026958"/>
                  <a:gd name="connsiteY62" fmla="*/ 3812479 h 4576766"/>
                  <a:gd name="connsiteX63" fmla="*/ 2013480 w 4026958"/>
                  <a:gd name="connsiteY63" fmla="*/ 3956479 h 4576766"/>
                  <a:gd name="connsiteX64" fmla="*/ 2186280 w 4026958"/>
                  <a:gd name="connsiteY64" fmla="*/ 3812479 h 4576766"/>
                  <a:gd name="connsiteX65" fmla="*/ 3465490 w 4026958"/>
                  <a:gd name="connsiteY65" fmla="*/ 3063269 h 4576766"/>
                  <a:gd name="connsiteX66" fmla="*/ 3429619 w 4026958"/>
                  <a:gd name="connsiteY66" fmla="*/ 3067420 h 4576766"/>
                  <a:gd name="connsiteX67" fmla="*/ 3402831 w 4026958"/>
                  <a:gd name="connsiteY67" fmla="*/ 3088728 h 4576766"/>
                  <a:gd name="connsiteX68" fmla="*/ 3404453 w 4026958"/>
                  <a:gd name="connsiteY68" fmla="*/ 3097049 h 4576766"/>
                  <a:gd name="connsiteX69" fmla="*/ 3426168 w 4026958"/>
                  <a:gd name="connsiteY69" fmla="*/ 3110443 h 4576766"/>
                  <a:gd name="connsiteX70" fmla="*/ 3494558 w 4026958"/>
                  <a:gd name="connsiteY70" fmla="*/ 3137433 h 4576766"/>
                  <a:gd name="connsiteX71" fmla="*/ 3508561 w 4026958"/>
                  <a:gd name="connsiteY71" fmla="*/ 3172137 h 4576766"/>
                  <a:gd name="connsiteX72" fmla="*/ 3498820 w 4026958"/>
                  <a:gd name="connsiteY72" fmla="*/ 3228756 h 4576766"/>
                  <a:gd name="connsiteX73" fmla="*/ 3426981 w 4026958"/>
                  <a:gd name="connsiteY73" fmla="*/ 3291261 h 4576766"/>
                  <a:gd name="connsiteX74" fmla="*/ 3341543 w 4026958"/>
                  <a:gd name="connsiteY74" fmla="*/ 3291261 h 4576766"/>
                  <a:gd name="connsiteX75" fmla="*/ 3267065 w 4026958"/>
                  <a:gd name="connsiteY75" fmla="*/ 3286593 h 4576766"/>
                  <a:gd name="connsiteX76" fmla="*/ 3261179 w 4026958"/>
                  <a:gd name="connsiteY76" fmla="*/ 3250471 h 4576766"/>
                  <a:gd name="connsiteX77" fmla="*/ 3236015 w 4026958"/>
                  <a:gd name="connsiteY77" fmla="*/ 3163004 h 4576766"/>
                  <a:gd name="connsiteX78" fmla="*/ 3200095 w 4026958"/>
                  <a:gd name="connsiteY78" fmla="*/ 3169700 h 4576766"/>
                  <a:gd name="connsiteX79" fmla="*/ 3149969 w 4026958"/>
                  <a:gd name="connsiteY79" fmla="*/ 3259805 h 4576766"/>
                  <a:gd name="connsiteX80" fmla="*/ 3094567 w 4026958"/>
                  <a:gd name="connsiteY80" fmla="*/ 3324137 h 4576766"/>
                  <a:gd name="connsiteX81" fmla="*/ 3036527 w 4026958"/>
                  <a:gd name="connsiteY81" fmla="*/ 3390296 h 4576766"/>
                  <a:gd name="connsiteX82" fmla="*/ 2987821 w 4026958"/>
                  <a:gd name="connsiteY82" fmla="*/ 3444074 h 4576766"/>
                  <a:gd name="connsiteX83" fmla="*/ 2956974 w 4026958"/>
                  <a:gd name="connsiteY83" fmla="*/ 3480400 h 4576766"/>
                  <a:gd name="connsiteX84" fmla="*/ 2981530 w 4026958"/>
                  <a:gd name="connsiteY84" fmla="*/ 3498056 h 4576766"/>
                  <a:gd name="connsiteX85" fmla="*/ 3039367 w 4026958"/>
                  <a:gd name="connsiteY85" fmla="*/ 3469035 h 4576766"/>
                  <a:gd name="connsiteX86" fmla="*/ 3145505 w 4026958"/>
                  <a:gd name="connsiteY86" fmla="*/ 3402065 h 4576766"/>
                  <a:gd name="connsiteX87" fmla="*/ 3189136 w 4026958"/>
                  <a:gd name="connsiteY87" fmla="*/ 3363913 h 4576766"/>
                  <a:gd name="connsiteX88" fmla="*/ 3244133 w 4026958"/>
                  <a:gd name="connsiteY88" fmla="*/ 3318861 h 4576766"/>
                  <a:gd name="connsiteX89" fmla="*/ 3338905 w 4026958"/>
                  <a:gd name="connsiteY89" fmla="*/ 3348287 h 4576766"/>
                  <a:gd name="connsiteX90" fmla="*/ 3464727 w 4026958"/>
                  <a:gd name="connsiteY90" fmla="*/ 3331443 h 4576766"/>
                  <a:gd name="connsiteX91" fmla="*/ 3542858 w 4026958"/>
                  <a:gd name="connsiteY91" fmla="*/ 3246411 h 4576766"/>
                  <a:gd name="connsiteX92" fmla="*/ 3539814 w 4026958"/>
                  <a:gd name="connsiteY92" fmla="*/ 3098064 h 4576766"/>
                  <a:gd name="connsiteX93" fmla="*/ 3500647 w 4026958"/>
                  <a:gd name="connsiteY93" fmla="*/ 3071479 h 4576766"/>
                  <a:gd name="connsiteX94" fmla="*/ 3465490 w 4026958"/>
                  <a:gd name="connsiteY94" fmla="*/ 3063269 h 4576766"/>
                  <a:gd name="connsiteX95" fmla="*/ 561470 w 4026958"/>
                  <a:gd name="connsiteY95" fmla="*/ 3063269 h 4576766"/>
                  <a:gd name="connsiteX96" fmla="*/ 526313 w 4026958"/>
                  <a:gd name="connsiteY96" fmla="*/ 3071479 h 4576766"/>
                  <a:gd name="connsiteX97" fmla="*/ 487146 w 4026958"/>
                  <a:gd name="connsiteY97" fmla="*/ 3098064 h 4576766"/>
                  <a:gd name="connsiteX98" fmla="*/ 484103 w 4026958"/>
                  <a:gd name="connsiteY98" fmla="*/ 3246411 h 4576766"/>
                  <a:gd name="connsiteX99" fmla="*/ 562234 w 4026958"/>
                  <a:gd name="connsiteY99" fmla="*/ 3331443 h 4576766"/>
                  <a:gd name="connsiteX100" fmla="*/ 688056 w 4026958"/>
                  <a:gd name="connsiteY100" fmla="*/ 3348287 h 4576766"/>
                  <a:gd name="connsiteX101" fmla="*/ 782828 w 4026958"/>
                  <a:gd name="connsiteY101" fmla="*/ 3318861 h 4576766"/>
                  <a:gd name="connsiteX102" fmla="*/ 837824 w 4026958"/>
                  <a:gd name="connsiteY102" fmla="*/ 3363913 h 4576766"/>
                  <a:gd name="connsiteX103" fmla="*/ 881455 w 4026958"/>
                  <a:gd name="connsiteY103" fmla="*/ 3402065 h 4576766"/>
                  <a:gd name="connsiteX104" fmla="*/ 987593 w 4026958"/>
                  <a:gd name="connsiteY104" fmla="*/ 3469035 h 4576766"/>
                  <a:gd name="connsiteX105" fmla="*/ 1045430 w 4026958"/>
                  <a:gd name="connsiteY105" fmla="*/ 3498056 h 4576766"/>
                  <a:gd name="connsiteX106" fmla="*/ 1069986 w 4026958"/>
                  <a:gd name="connsiteY106" fmla="*/ 3480400 h 4576766"/>
                  <a:gd name="connsiteX107" fmla="*/ 1039139 w 4026958"/>
                  <a:gd name="connsiteY107" fmla="*/ 3444074 h 4576766"/>
                  <a:gd name="connsiteX108" fmla="*/ 990433 w 4026958"/>
                  <a:gd name="connsiteY108" fmla="*/ 3390296 h 4576766"/>
                  <a:gd name="connsiteX109" fmla="*/ 932393 w 4026958"/>
                  <a:gd name="connsiteY109" fmla="*/ 3324137 h 4576766"/>
                  <a:gd name="connsiteX110" fmla="*/ 876991 w 4026958"/>
                  <a:gd name="connsiteY110" fmla="*/ 3259805 h 4576766"/>
                  <a:gd name="connsiteX111" fmla="*/ 826865 w 4026958"/>
                  <a:gd name="connsiteY111" fmla="*/ 3169700 h 4576766"/>
                  <a:gd name="connsiteX112" fmla="*/ 790945 w 4026958"/>
                  <a:gd name="connsiteY112" fmla="*/ 3163004 h 4576766"/>
                  <a:gd name="connsiteX113" fmla="*/ 765781 w 4026958"/>
                  <a:gd name="connsiteY113" fmla="*/ 3250471 h 4576766"/>
                  <a:gd name="connsiteX114" fmla="*/ 759896 w 4026958"/>
                  <a:gd name="connsiteY114" fmla="*/ 3286593 h 4576766"/>
                  <a:gd name="connsiteX115" fmla="*/ 685417 w 4026958"/>
                  <a:gd name="connsiteY115" fmla="*/ 3291261 h 4576766"/>
                  <a:gd name="connsiteX116" fmla="*/ 599980 w 4026958"/>
                  <a:gd name="connsiteY116" fmla="*/ 3291261 h 4576766"/>
                  <a:gd name="connsiteX117" fmla="*/ 528140 w 4026958"/>
                  <a:gd name="connsiteY117" fmla="*/ 3228756 h 4576766"/>
                  <a:gd name="connsiteX118" fmla="*/ 518399 w 4026958"/>
                  <a:gd name="connsiteY118" fmla="*/ 3172137 h 4576766"/>
                  <a:gd name="connsiteX119" fmla="*/ 532402 w 4026958"/>
                  <a:gd name="connsiteY119" fmla="*/ 3137433 h 4576766"/>
                  <a:gd name="connsiteX120" fmla="*/ 600792 w 4026958"/>
                  <a:gd name="connsiteY120" fmla="*/ 3110443 h 4576766"/>
                  <a:gd name="connsiteX121" fmla="*/ 622507 w 4026958"/>
                  <a:gd name="connsiteY121" fmla="*/ 3097049 h 4576766"/>
                  <a:gd name="connsiteX122" fmla="*/ 624130 w 4026958"/>
                  <a:gd name="connsiteY122" fmla="*/ 3088728 h 4576766"/>
                  <a:gd name="connsiteX123" fmla="*/ 597341 w 4026958"/>
                  <a:gd name="connsiteY123" fmla="*/ 3067420 h 4576766"/>
                  <a:gd name="connsiteX124" fmla="*/ 561470 w 4026958"/>
                  <a:gd name="connsiteY124" fmla="*/ 3063269 h 4576766"/>
                  <a:gd name="connsiteX125" fmla="*/ 2001097 w 4026958"/>
                  <a:gd name="connsiteY125" fmla="*/ 809999 h 4576766"/>
                  <a:gd name="connsiteX126" fmla="*/ 1905651 w 4026958"/>
                  <a:gd name="connsiteY126" fmla="*/ 905445 h 4576766"/>
                  <a:gd name="connsiteX127" fmla="*/ 2013480 w 4026958"/>
                  <a:gd name="connsiteY127" fmla="*/ 900000 h 4576766"/>
                  <a:gd name="connsiteX128" fmla="*/ 2095226 w 4026958"/>
                  <a:gd name="connsiteY128" fmla="*/ 904128 h 4576766"/>
                  <a:gd name="connsiteX129" fmla="*/ 2013480 w 4026958"/>
                  <a:gd name="connsiteY129" fmla="*/ 384065 h 4576766"/>
                  <a:gd name="connsiteX130" fmla="*/ 1318566 w 4026958"/>
                  <a:gd name="connsiteY130" fmla="*/ 1078979 h 4576766"/>
                  <a:gd name="connsiteX131" fmla="*/ 1327091 w 4026958"/>
                  <a:gd name="connsiteY131" fmla="*/ 1073800 h 4576766"/>
                  <a:gd name="connsiteX132" fmla="*/ 1585268 w 4026958"/>
                  <a:gd name="connsiteY132" fmla="*/ 964740 h 4576766"/>
                  <a:gd name="connsiteX133" fmla="*/ 1622337 w 4026958"/>
                  <a:gd name="connsiteY133" fmla="*/ 955208 h 4576766"/>
                  <a:gd name="connsiteX134" fmla="*/ 2013480 w 4026958"/>
                  <a:gd name="connsiteY134" fmla="*/ 564065 h 4576766"/>
                  <a:gd name="connsiteX135" fmla="*/ 2404623 w 4026958"/>
                  <a:gd name="connsiteY135" fmla="*/ 955208 h 4576766"/>
                  <a:gd name="connsiteX136" fmla="*/ 2441692 w 4026958"/>
                  <a:gd name="connsiteY136" fmla="*/ 964740 h 4576766"/>
                  <a:gd name="connsiteX137" fmla="*/ 2699870 w 4026958"/>
                  <a:gd name="connsiteY137" fmla="*/ 1073800 h 4576766"/>
                  <a:gd name="connsiteX138" fmla="*/ 2708394 w 4026958"/>
                  <a:gd name="connsiteY138" fmla="*/ 1078979 h 4576766"/>
                  <a:gd name="connsiteX139" fmla="*/ 2013480 w 4026958"/>
                  <a:gd name="connsiteY139" fmla="*/ 0 h 4576766"/>
                  <a:gd name="connsiteX140" fmla="*/ 2876018 w 4026958"/>
                  <a:gd name="connsiteY140" fmla="*/ 931987 h 4576766"/>
                  <a:gd name="connsiteX141" fmla="*/ 3556179 w 4026958"/>
                  <a:gd name="connsiteY141" fmla="*/ 2223042 h 4576766"/>
                  <a:gd name="connsiteX142" fmla="*/ 3449172 w 4026958"/>
                  <a:gd name="connsiteY142" fmla="*/ 2793940 h 4576766"/>
                  <a:gd name="connsiteX143" fmla="*/ 3406895 w 4026958"/>
                  <a:gd name="connsiteY143" fmla="*/ 2889110 h 4576766"/>
                  <a:gd name="connsiteX144" fmla="*/ 3520608 w 4026958"/>
                  <a:gd name="connsiteY144" fmla="*/ 2889110 h 4576766"/>
                  <a:gd name="connsiteX145" fmla="*/ 3597819 w 4026958"/>
                  <a:gd name="connsiteY145" fmla="*/ 2825405 h 4576766"/>
                  <a:gd name="connsiteX146" fmla="*/ 4000378 w 4026958"/>
                  <a:gd name="connsiteY146" fmla="*/ 2702440 h 4576766"/>
                  <a:gd name="connsiteX147" fmla="*/ 4026958 w 4026958"/>
                  <a:gd name="connsiteY147" fmla="*/ 2703782 h 4576766"/>
                  <a:gd name="connsiteX148" fmla="*/ 4007578 w 4026958"/>
                  <a:gd name="connsiteY148" fmla="*/ 2744012 h 4576766"/>
                  <a:gd name="connsiteX149" fmla="*/ 2817241 w 4026958"/>
                  <a:gd name="connsiteY149" fmla="*/ 3920079 h 4576766"/>
                  <a:gd name="connsiteX150" fmla="*/ 2717533 w 4026958"/>
                  <a:gd name="connsiteY150" fmla="*/ 3967368 h 4576766"/>
                  <a:gd name="connsiteX151" fmla="*/ 2689281 w 4026958"/>
                  <a:gd name="connsiteY151" fmla="*/ 3830848 h 4576766"/>
                  <a:gd name="connsiteX152" fmla="*/ 2654761 w 4026958"/>
                  <a:gd name="connsiteY152" fmla="*/ 3725006 h 4576766"/>
                  <a:gd name="connsiteX153" fmla="*/ 2623940 w 4026958"/>
                  <a:gd name="connsiteY153" fmla="*/ 3651916 h 4576766"/>
                  <a:gd name="connsiteX154" fmla="*/ 2587893 w 4026958"/>
                  <a:gd name="connsiteY154" fmla="*/ 3668494 h 4576766"/>
                  <a:gd name="connsiteX155" fmla="*/ 2519559 w 4026958"/>
                  <a:gd name="connsiteY155" fmla="*/ 3690747 h 4576766"/>
                  <a:gd name="connsiteX156" fmla="*/ 2167261 w 4026958"/>
                  <a:gd name="connsiteY156" fmla="*/ 3984328 h 4576766"/>
                  <a:gd name="connsiteX157" fmla="*/ 2283480 w 4026958"/>
                  <a:gd name="connsiteY157" fmla="*/ 4216766 h 4576766"/>
                  <a:gd name="connsiteX158" fmla="*/ 2013480 w 4026958"/>
                  <a:gd name="connsiteY158" fmla="*/ 4576766 h 4576766"/>
                  <a:gd name="connsiteX159" fmla="*/ 1743480 w 4026958"/>
                  <a:gd name="connsiteY159" fmla="*/ 4216766 h 4576766"/>
                  <a:gd name="connsiteX160" fmla="*/ 1859699 w 4026958"/>
                  <a:gd name="connsiteY160" fmla="*/ 3984328 h 4576766"/>
                  <a:gd name="connsiteX161" fmla="*/ 1507402 w 4026958"/>
                  <a:gd name="connsiteY161" fmla="*/ 3690747 h 4576766"/>
                  <a:gd name="connsiteX162" fmla="*/ 1439067 w 4026958"/>
                  <a:gd name="connsiteY162" fmla="*/ 3668494 h 4576766"/>
                  <a:gd name="connsiteX163" fmla="*/ 1403019 w 4026958"/>
                  <a:gd name="connsiteY163" fmla="*/ 3651916 h 4576766"/>
                  <a:gd name="connsiteX164" fmla="*/ 1372198 w 4026958"/>
                  <a:gd name="connsiteY164" fmla="*/ 3725006 h 4576766"/>
                  <a:gd name="connsiteX165" fmla="*/ 1337677 w 4026958"/>
                  <a:gd name="connsiteY165" fmla="*/ 3830848 h 4576766"/>
                  <a:gd name="connsiteX166" fmla="*/ 1309425 w 4026958"/>
                  <a:gd name="connsiteY166" fmla="*/ 3967368 h 4576766"/>
                  <a:gd name="connsiteX167" fmla="*/ 1209717 w 4026958"/>
                  <a:gd name="connsiteY167" fmla="*/ 3920079 h 4576766"/>
                  <a:gd name="connsiteX168" fmla="*/ 19380 w 4026958"/>
                  <a:gd name="connsiteY168" fmla="*/ 2744012 h 4576766"/>
                  <a:gd name="connsiteX169" fmla="*/ 0 w 4026958"/>
                  <a:gd name="connsiteY169" fmla="*/ 2703782 h 4576766"/>
                  <a:gd name="connsiteX170" fmla="*/ 26580 w 4026958"/>
                  <a:gd name="connsiteY170" fmla="*/ 2702440 h 4576766"/>
                  <a:gd name="connsiteX171" fmla="*/ 429139 w 4026958"/>
                  <a:gd name="connsiteY171" fmla="*/ 2825405 h 4576766"/>
                  <a:gd name="connsiteX172" fmla="*/ 506350 w 4026958"/>
                  <a:gd name="connsiteY172" fmla="*/ 2889110 h 4576766"/>
                  <a:gd name="connsiteX173" fmla="*/ 620065 w 4026958"/>
                  <a:gd name="connsiteY173" fmla="*/ 2889110 h 4576766"/>
                  <a:gd name="connsiteX174" fmla="*/ 577788 w 4026958"/>
                  <a:gd name="connsiteY174" fmla="*/ 2793940 h 4576766"/>
                  <a:gd name="connsiteX175" fmla="*/ 470781 w 4026958"/>
                  <a:gd name="connsiteY175" fmla="*/ 2223042 h 4576766"/>
                  <a:gd name="connsiteX176" fmla="*/ 1150942 w 4026958"/>
                  <a:gd name="connsiteY176" fmla="*/ 931987 h 4576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</a:cxnLst>
                <a:rect l="l" t="t" r="r" b="b"/>
                <a:pathLst>
                  <a:path w="4026958" h="4576766">
                    <a:moveTo>
                      <a:pt x="2013480" y="4004008"/>
                    </a:moveTo>
                    <a:lnTo>
                      <a:pt x="1923480" y="4184008"/>
                    </a:lnTo>
                    <a:lnTo>
                      <a:pt x="2013480" y="4304008"/>
                    </a:lnTo>
                    <a:lnTo>
                      <a:pt x="2103480" y="4184008"/>
                    </a:lnTo>
                    <a:close/>
                    <a:moveTo>
                      <a:pt x="2602857" y="3880309"/>
                    </a:moveTo>
                    <a:lnTo>
                      <a:pt x="2627313" y="3900487"/>
                    </a:lnTo>
                    <a:cubicBezTo>
                      <a:pt x="2692460" y="3965634"/>
                      <a:pt x="2732754" y="4055634"/>
                      <a:pt x="2732754" y="4155045"/>
                    </a:cubicBezTo>
                    <a:cubicBezTo>
                      <a:pt x="2732754" y="4204751"/>
                      <a:pt x="2722680" y="4252104"/>
                      <a:pt x="2704463" y="4295174"/>
                    </a:cubicBezTo>
                    <a:lnTo>
                      <a:pt x="2673151" y="4352862"/>
                    </a:lnTo>
                    <a:lnTo>
                      <a:pt x="2639091" y="4356295"/>
                    </a:lnTo>
                    <a:cubicBezTo>
                      <a:pt x="2508614" y="4356295"/>
                      <a:pt x="2394348" y="4286882"/>
                      <a:pt x="2331209" y="4182969"/>
                    </a:cubicBezTo>
                    <a:lnTo>
                      <a:pt x="2321542" y="4158346"/>
                    </a:lnTo>
                    <a:lnTo>
                      <a:pt x="2344399" y="4141103"/>
                    </a:lnTo>
                    <a:cubicBezTo>
                      <a:pt x="2360516" y="4130125"/>
                      <a:pt x="2377619" y="4120635"/>
                      <a:pt x="2395466" y="4112796"/>
                    </a:cubicBezTo>
                    <a:cubicBezTo>
                      <a:pt x="2439357" y="4095332"/>
                      <a:pt x="2435239" y="4087904"/>
                      <a:pt x="2455972" y="4085285"/>
                    </a:cubicBezTo>
                    <a:cubicBezTo>
                      <a:pt x="2481533" y="4082514"/>
                      <a:pt x="2507189" y="4089646"/>
                      <a:pt x="2527639" y="4105246"/>
                    </a:cubicBezTo>
                    <a:cubicBezTo>
                      <a:pt x="2539756" y="4114505"/>
                      <a:pt x="2548794" y="4127213"/>
                      <a:pt x="2553504" y="4141719"/>
                    </a:cubicBezTo>
                    <a:cubicBezTo>
                      <a:pt x="2557107" y="4151039"/>
                      <a:pt x="2557698" y="4161236"/>
                      <a:pt x="2555205" y="4170911"/>
                    </a:cubicBezTo>
                    <a:cubicBezTo>
                      <a:pt x="2545999" y="4188009"/>
                      <a:pt x="2532477" y="4202394"/>
                      <a:pt x="2515965" y="4212625"/>
                    </a:cubicBezTo>
                    <a:cubicBezTo>
                      <a:pt x="2510072" y="4216311"/>
                      <a:pt x="2506113" y="4222412"/>
                      <a:pt x="2505154" y="4229290"/>
                    </a:cubicBezTo>
                    <a:cubicBezTo>
                      <a:pt x="2504735" y="4231468"/>
                      <a:pt x="2505022" y="4233739"/>
                      <a:pt x="2505970" y="4235745"/>
                    </a:cubicBezTo>
                    <a:cubicBezTo>
                      <a:pt x="2510650" y="4244491"/>
                      <a:pt x="2527078" y="4242417"/>
                      <a:pt x="2531969" y="4241799"/>
                    </a:cubicBezTo>
                    <a:cubicBezTo>
                      <a:pt x="2550784" y="4238966"/>
                      <a:pt x="2568064" y="4229771"/>
                      <a:pt x="2580937" y="4215745"/>
                    </a:cubicBezTo>
                    <a:cubicBezTo>
                      <a:pt x="2589493" y="4206717"/>
                      <a:pt x="2595869" y="4195857"/>
                      <a:pt x="2599576" y="4183984"/>
                    </a:cubicBezTo>
                    <a:cubicBezTo>
                      <a:pt x="2614744" y="4132594"/>
                      <a:pt x="2555630" y="4081443"/>
                      <a:pt x="2553915" y="4078879"/>
                    </a:cubicBezTo>
                    <a:cubicBezTo>
                      <a:pt x="2530452" y="4058772"/>
                      <a:pt x="2501038" y="4046908"/>
                      <a:pt x="2470175" y="4045144"/>
                    </a:cubicBezTo>
                    <a:cubicBezTo>
                      <a:pt x="2433936" y="4042963"/>
                      <a:pt x="2408356" y="4057521"/>
                      <a:pt x="2374658" y="4075486"/>
                    </a:cubicBezTo>
                    <a:lnTo>
                      <a:pt x="2307456" y="4122466"/>
                    </a:lnTo>
                    <a:lnTo>
                      <a:pt x="2286405" y="4068848"/>
                    </a:lnTo>
                    <a:lnTo>
                      <a:pt x="2279582" y="4001166"/>
                    </a:lnTo>
                    <a:lnTo>
                      <a:pt x="2314677" y="4012060"/>
                    </a:lnTo>
                    <a:cubicBezTo>
                      <a:pt x="2332254" y="4015656"/>
                      <a:pt x="2350452" y="4017545"/>
                      <a:pt x="2369092" y="4017545"/>
                    </a:cubicBezTo>
                    <a:cubicBezTo>
                      <a:pt x="2462290" y="4017545"/>
                      <a:pt x="2544459" y="3970325"/>
                      <a:pt x="2592980" y="3898505"/>
                    </a:cubicBezTo>
                    <a:close/>
                    <a:moveTo>
                      <a:pt x="1424103" y="3880309"/>
                    </a:moveTo>
                    <a:lnTo>
                      <a:pt x="1433980" y="3898505"/>
                    </a:lnTo>
                    <a:cubicBezTo>
                      <a:pt x="1482501" y="3970325"/>
                      <a:pt x="1564670" y="4017545"/>
                      <a:pt x="1657868" y="4017545"/>
                    </a:cubicBezTo>
                    <a:cubicBezTo>
                      <a:pt x="1676508" y="4017545"/>
                      <a:pt x="1694706" y="4015656"/>
                      <a:pt x="1712283" y="4012060"/>
                    </a:cubicBezTo>
                    <a:lnTo>
                      <a:pt x="1747378" y="4001166"/>
                    </a:lnTo>
                    <a:lnTo>
                      <a:pt x="1740555" y="4068848"/>
                    </a:lnTo>
                    <a:lnTo>
                      <a:pt x="1719505" y="4122466"/>
                    </a:lnTo>
                    <a:lnTo>
                      <a:pt x="1652302" y="4075486"/>
                    </a:lnTo>
                    <a:cubicBezTo>
                      <a:pt x="1618605" y="4057521"/>
                      <a:pt x="1593024" y="4042963"/>
                      <a:pt x="1556785" y="4045144"/>
                    </a:cubicBezTo>
                    <a:cubicBezTo>
                      <a:pt x="1525922" y="4046908"/>
                      <a:pt x="1496508" y="4058772"/>
                      <a:pt x="1473045" y="4078879"/>
                    </a:cubicBezTo>
                    <a:cubicBezTo>
                      <a:pt x="1471330" y="4081443"/>
                      <a:pt x="1412216" y="4132594"/>
                      <a:pt x="1427384" y="4183984"/>
                    </a:cubicBezTo>
                    <a:cubicBezTo>
                      <a:pt x="1431091" y="4195857"/>
                      <a:pt x="1437467" y="4206717"/>
                      <a:pt x="1446023" y="4215745"/>
                    </a:cubicBezTo>
                    <a:cubicBezTo>
                      <a:pt x="1458896" y="4229771"/>
                      <a:pt x="1476176" y="4238966"/>
                      <a:pt x="1494991" y="4241799"/>
                    </a:cubicBezTo>
                    <a:cubicBezTo>
                      <a:pt x="1499882" y="4242417"/>
                      <a:pt x="1516311" y="4244491"/>
                      <a:pt x="1520991" y="4235745"/>
                    </a:cubicBezTo>
                    <a:cubicBezTo>
                      <a:pt x="1521939" y="4233739"/>
                      <a:pt x="1522225" y="4231468"/>
                      <a:pt x="1521806" y="4229290"/>
                    </a:cubicBezTo>
                    <a:cubicBezTo>
                      <a:pt x="1520847" y="4222412"/>
                      <a:pt x="1516888" y="4216311"/>
                      <a:pt x="1510996" y="4212625"/>
                    </a:cubicBezTo>
                    <a:cubicBezTo>
                      <a:pt x="1494483" y="4202394"/>
                      <a:pt x="1480961" y="4188009"/>
                      <a:pt x="1471755" y="4170911"/>
                    </a:cubicBezTo>
                    <a:cubicBezTo>
                      <a:pt x="1469262" y="4161236"/>
                      <a:pt x="1469853" y="4151039"/>
                      <a:pt x="1473456" y="4141719"/>
                    </a:cubicBezTo>
                    <a:cubicBezTo>
                      <a:pt x="1478167" y="4127213"/>
                      <a:pt x="1487204" y="4114505"/>
                      <a:pt x="1499321" y="4105246"/>
                    </a:cubicBezTo>
                    <a:cubicBezTo>
                      <a:pt x="1519771" y="4089646"/>
                      <a:pt x="1545427" y="4082514"/>
                      <a:pt x="1570989" y="4085285"/>
                    </a:cubicBezTo>
                    <a:cubicBezTo>
                      <a:pt x="1591721" y="4087904"/>
                      <a:pt x="1587604" y="4095332"/>
                      <a:pt x="1631494" y="4112796"/>
                    </a:cubicBezTo>
                    <a:cubicBezTo>
                      <a:pt x="1649341" y="4120635"/>
                      <a:pt x="1666444" y="4130125"/>
                      <a:pt x="1682561" y="4141103"/>
                    </a:cubicBezTo>
                    <a:lnTo>
                      <a:pt x="1705418" y="4158346"/>
                    </a:lnTo>
                    <a:lnTo>
                      <a:pt x="1695751" y="4182969"/>
                    </a:lnTo>
                    <a:cubicBezTo>
                      <a:pt x="1632612" y="4286882"/>
                      <a:pt x="1518347" y="4356295"/>
                      <a:pt x="1387869" y="4356295"/>
                    </a:cubicBezTo>
                    <a:lnTo>
                      <a:pt x="1353809" y="4352862"/>
                    </a:lnTo>
                    <a:lnTo>
                      <a:pt x="1322497" y="4295174"/>
                    </a:lnTo>
                    <a:cubicBezTo>
                      <a:pt x="1304280" y="4252104"/>
                      <a:pt x="1294206" y="4204751"/>
                      <a:pt x="1294206" y="4155045"/>
                    </a:cubicBezTo>
                    <a:cubicBezTo>
                      <a:pt x="1294206" y="4055634"/>
                      <a:pt x="1334500" y="3965634"/>
                      <a:pt x="1399647" y="3900487"/>
                    </a:cubicBezTo>
                    <a:close/>
                    <a:moveTo>
                      <a:pt x="1840680" y="3812479"/>
                    </a:moveTo>
                    <a:lnTo>
                      <a:pt x="2013480" y="3956479"/>
                    </a:lnTo>
                    <a:lnTo>
                      <a:pt x="2186280" y="3812479"/>
                    </a:lnTo>
                    <a:close/>
                    <a:moveTo>
                      <a:pt x="3465490" y="3063269"/>
                    </a:moveTo>
                    <a:cubicBezTo>
                      <a:pt x="3453474" y="3062584"/>
                      <a:pt x="3441338" y="3063960"/>
                      <a:pt x="3429619" y="3067420"/>
                    </a:cubicBezTo>
                    <a:cubicBezTo>
                      <a:pt x="3423732" y="3069651"/>
                      <a:pt x="3403642" y="3076349"/>
                      <a:pt x="3402831" y="3088728"/>
                    </a:cubicBezTo>
                    <a:cubicBezTo>
                      <a:pt x="3402567" y="3091589"/>
                      <a:pt x="3403134" y="3094491"/>
                      <a:pt x="3404453" y="3097049"/>
                    </a:cubicBezTo>
                    <a:cubicBezTo>
                      <a:pt x="3409446" y="3104415"/>
                      <a:pt x="3417340" y="3109286"/>
                      <a:pt x="3426168" y="3110443"/>
                    </a:cubicBezTo>
                    <a:cubicBezTo>
                      <a:pt x="3456204" y="3117546"/>
                      <a:pt x="3480758" y="3123228"/>
                      <a:pt x="3494558" y="3137433"/>
                    </a:cubicBezTo>
                    <a:cubicBezTo>
                      <a:pt x="3502758" y="3147235"/>
                      <a:pt x="3507648" y="3159391"/>
                      <a:pt x="3508561" y="3172137"/>
                    </a:cubicBezTo>
                    <a:cubicBezTo>
                      <a:pt x="3511138" y="3191557"/>
                      <a:pt x="3507729" y="3211304"/>
                      <a:pt x="3498820" y="3228756"/>
                    </a:cubicBezTo>
                    <a:cubicBezTo>
                      <a:pt x="3483823" y="3258060"/>
                      <a:pt x="3458090" y="3280445"/>
                      <a:pt x="3426981" y="3291261"/>
                    </a:cubicBezTo>
                    <a:cubicBezTo>
                      <a:pt x="3401410" y="3299175"/>
                      <a:pt x="3402221" y="3288826"/>
                      <a:pt x="3341543" y="3291261"/>
                    </a:cubicBezTo>
                    <a:cubicBezTo>
                      <a:pt x="3298317" y="3293290"/>
                      <a:pt x="3278429" y="3299581"/>
                      <a:pt x="3267065" y="3286593"/>
                    </a:cubicBezTo>
                    <a:cubicBezTo>
                      <a:pt x="3260977" y="3279897"/>
                      <a:pt x="3262803" y="3273606"/>
                      <a:pt x="3261179" y="3250471"/>
                    </a:cubicBezTo>
                    <a:cubicBezTo>
                      <a:pt x="3258946" y="3215971"/>
                      <a:pt x="3256512" y="3171933"/>
                      <a:pt x="3236015" y="3163004"/>
                    </a:cubicBezTo>
                    <a:cubicBezTo>
                      <a:pt x="3223636" y="3159797"/>
                      <a:pt x="3210485" y="3162233"/>
                      <a:pt x="3200095" y="3169700"/>
                    </a:cubicBezTo>
                    <a:cubicBezTo>
                      <a:pt x="3171074" y="3186951"/>
                      <a:pt x="3176554" y="3215564"/>
                      <a:pt x="3149969" y="3259805"/>
                    </a:cubicBezTo>
                    <a:cubicBezTo>
                      <a:pt x="3148548" y="3262038"/>
                      <a:pt x="3129675" y="3282737"/>
                      <a:pt x="3094567" y="3324137"/>
                    </a:cubicBezTo>
                    <a:cubicBezTo>
                      <a:pt x="3045455" y="3380351"/>
                      <a:pt x="3042818" y="3383395"/>
                      <a:pt x="3036527" y="3390296"/>
                    </a:cubicBezTo>
                    <a:cubicBezTo>
                      <a:pt x="3021205" y="3409026"/>
                      <a:pt x="3004949" y="3426987"/>
                      <a:pt x="2987821" y="3444074"/>
                    </a:cubicBezTo>
                    <a:cubicBezTo>
                      <a:pt x="2968948" y="3460918"/>
                      <a:pt x="2954945" y="3469644"/>
                      <a:pt x="2956974" y="3480400"/>
                    </a:cubicBezTo>
                    <a:cubicBezTo>
                      <a:pt x="2959004" y="3491155"/>
                      <a:pt x="2970977" y="3496432"/>
                      <a:pt x="2981530" y="3498056"/>
                    </a:cubicBezTo>
                    <a:cubicBezTo>
                      <a:pt x="3001824" y="3501099"/>
                      <a:pt x="3014812" y="3487300"/>
                      <a:pt x="3039367" y="3469035"/>
                    </a:cubicBezTo>
                    <a:cubicBezTo>
                      <a:pt x="3090914" y="3430477"/>
                      <a:pt x="3097814" y="3440827"/>
                      <a:pt x="3145505" y="3402065"/>
                    </a:cubicBezTo>
                    <a:cubicBezTo>
                      <a:pt x="3160319" y="3389889"/>
                      <a:pt x="3158695" y="3389686"/>
                      <a:pt x="3189136" y="3363913"/>
                    </a:cubicBezTo>
                    <a:cubicBezTo>
                      <a:pt x="3212068" y="3343619"/>
                      <a:pt x="3231144" y="3329008"/>
                      <a:pt x="3244133" y="3318861"/>
                    </a:cubicBezTo>
                    <a:cubicBezTo>
                      <a:pt x="3273579" y="3334568"/>
                      <a:pt x="3305745" y="3344553"/>
                      <a:pt x="3338905" y="3348287"/>
                    </a:cubicBezTo>
                    <a:cubicBezTo>
                      <a:pt x="3381562" y="3356283"/>
                      <a:pt x="3425661" y="3350377"/>
                      <a:pt x="3464727" y="3331443"/>
                    </a:cubicBezTo>
                    <a:cubicBezTo>
                      <a:pt x="3499287" y="3312285"/>
                      <a:pt x="3526704" y="3282454"/>
                      <a:pt x="3542858" y="3246411"/>
                    </a:cubicBezTo>
                    <a:cubicBezTo>
                      <a:pt x="3545292" y="3241338"/>
                      <a:pt x="3585069" y="3149406"/>
                      <a:pt x="3539814" y="3098064"/>
                    </a:cubicBezTo>
                    <a:cubicBezTo>
                      <a:pt x="3528997" y="3086293"/>
                      <a:pt x="3515583" y="3077201"/>
                      <a:pt x="3500647" y="3071479"/>
                    </a:cubicBezTo>
                    <a:cubicBezTo>
                      <a:pt x="3489404" y="3066699"/>
                      <a:pt x="3477506" y="3063955"/>
                      <a:pt x="3465490" y="3063269"/>
                    </a:cubicBezTo>
                    <a:close/>
                    <a:moveTo>
                      <a:pt x="561470" y="3063269"/>
                    </a:moveTo>
                    <a:cubicBezTo>
                      <a:pt x="549454" y="3063955"/>
                      <a:pt x="537556" y="3066699"/>
                      <a:pt x="526313" y="3071479"/>
                    </a:cubicBezTo>
                    <a:cubicBezTo>
                      <a:pt x="511377" y="3077201"/>
                      <a:pt x="497963" y="3086293"/>
                      <a:pt x="487146" y="3098064"/>
                    </a:cubicBezTo>
                    <a:cubicBezTo>
                      <a:pt x="441891" y="3149406"/>
                      <a:pt x="481668" y="3241338"/>
                      <a:pt x="484103" y="3246411"/>
                    </a:cubicBezTo>
                    <a:cubicBezTo>
                      <a:pt x="500256" y="3282454"/>
                      <a:pt x="527673" y="3312285"/>
                      <a:pt x="562234" y="3331443"/>
                    </a:cubicBezTo>
                    <a:cubicBezTo>
                      <a:pt x="601299" y="3350377"/>
                      <a:pt x="645398" y="3356283"/>
                      <a:pt x="688056" y="3348287"/>
                    </a:cubicBezTo>
                    <a:cubicBezTo>
                      <a:pt x="721215" y="3344553"/>
                      <a:pt x="753382" y="3334568"/>
                      <a:pt x="782828" y="3318861"/>
                    </a:cubicBezTo>
                    <a:cubicBezTo>
                      <a:pt x="795816" y="3329008"/>
                      <a:pt x="814892" y="3343619"/>
                      <a:pt x="837824" y="3363913"/>
                    </a:cubicBezTo>
                    <a:cubicBezTo>
                      <a:pt x="868265" y="3389686"/>
                      <a:pt x="866642" y="3389889"/>
                      <a:pt x="881455" y="3402065"/>
                    </a:cubicBezTo>
                    <a:cubicBezTo>
                      <a:pt x="929147" y="3440827"/>
                      <a:pt x="936046" y="3430477"/>
                      <a:pt x="987593" y="3469035"/>
                    </a:cubicBezTo>
                    <a:cubicBezTo>
                      <a:pt x="1012148" y="3487300"/>
                      <a:pt x="1025136" y="3501099"/>
                      <a:pt x="1045430" y="3498056"/>
                    </a:cubicBezTo>
                    <a:cubicBezTo>
                      <a:pt x="1055984" y="3496432"/>
                      <a:pt x="1067956" y="3491155"/>
                      <a:pt x="1069986" y="3480400"/>
                    </a:cubicBezTo>
                    <a:cubicBezTo>
                      <a:pt x="1072015" y="3469644"/>
                      <a:pt x="1058012" y="3460918"/>
                      <a:pt x="1039139" y="3444074"/>
                    </a:cubicBezTo>
                    <a:cubicBezTo>
                      <a:pt x="1022011" y="3426987"/>
                      <a:pt x="1005755" y="3409026"/>
                      <a:pt x="990433" y="3390296"/>
                    </a:cubicBezTo>
                    <a:cubicBezTo>
                      <a:pt x="984142" y="3383395"/>
                      <a:pt x="981505" y="3380351"/>
                      <a:pt x="932393" y="3324137"/>
                    </a:cubicBezTo>
                    <a:cubicBezTo>
                      <a:pt x="897285" y="3282737"/>
                      <a:pt x="878412" y="3262038"/>
                      <a:pt x="876991" y="3259805"/>
                    </a:cubicBezTo>
                    <a:cubicBezTo>
                      <a:pt x="850406" y="3215564"/>
                      <a:pt x="855886" y="3186951"/>
                      <a:pt x="826865" y="3169700"/>
                    </a:cubicBezTo>
                    <a:cubicBezTo>
                      <a:pt x="816475" y="3162233"/>
                      <a:pt x="803325" y="3159797"/>
                      <a:pt x="790945" y="3163004"/>
                    </a:cubicBezTo>
                    <a:cubicBezTo>
                      <a:pt x="770449" y="3171933"/>
                      <a:pt x="768014" y="3215971"/>
                      <a:pt x="765781" y="3250471"/>
                    </a:cubicBezTo>
                    <a:cubicBezTo>
                      <a:pt x="764158" y="3273606"/>
                      <a:pt x="765984" y="3279897"/>
                      <a:pt x="759896" y="3286593"/>
                    </a:cubicBezTo>
                    <a:cubicBezTo>
                      <a:pt x="748531" y="3299581"/>
                      <a:pt x="728643" y="3293290"/>
                      <a:pt x="685417" y="3291261"/>
                    </a:cubicBezTo>
                    <a:cubicBezTo>
                      <a:pt x="624739" y="3288826"/>
                      <a:pt x="625550" y="3299175"/>
                      <a:pt x="599980" y="3291261"/>
                    </a:cubicBezTo>
                    <a:cubicBezTo>
                      <a:pt x="568870" y="3280445"/>
                      <a:pt x="543138" y="3258060"/>
                      <a:pt x="528140" y="3228756"/>
                    </a:cubicBezTo>
                    <a:cubicBezTo>
                      <a:pt x="519231" y="3211304"/>
                      <a:pt x="515822" y="3191557"/>
                      <a:pt x="518399" y="3172137"/>
                    </a:cubicBezTo>
                    <a:cubicBezTo>
                      <a:pt x="519312" y="3159391"/>
                      <a:pt x="524203" y="3147235"/>
                      <a:pt x="532402" y="3137433"/>
                    </a:cubicBezTo>
                    <a:cubicBezTo>
                      <a:pt x="546202" y="3123228"/>
                      <a:pt x="570756" y="3117546"/>
                      <a:pt x="600792" y="3110443"/>
                    </a:cubicBezTo>
                    <a:cubicBezTo>
                      <a:pt x="609620" y="3109286"/>
                      <a:pt x="617514" y="3104415"/>
                      <a:pt x="622507" y="3097049"/>
                    </a:cubicBezTo>
                    <a:cubicBezTo>
                      <a:pt x="623826" y="3094491"/>
                      <a:pt x="624393" y="3091589"/>
                      <a:pt x="624130" y="3088728"/>
                    </a:cubicBezTo>
                    <a:cubicBezTo>
                      <a:pt x="623318" y="3076349"/>
                      <a:pt x="603228" y="3069651"/>
                      <a:pt x="597341" y="3067420"/>
                    </a:cubicBezTo>
                    <a:cubicBezTo>
                      <a:pt x="585622" y="3063960"/>
                      <a:pt x="573487" y="3062584"/>
                      <a:pt x="561470" y="3063269"/>
                    </a:cubicBezTo>
                    <a:close/>
                    <a:moveTo>
                      <a:pt x="2001097" y="809999"/>
                    </a:moveTo>
                    <a:lnTo>
                      <a:pt x="1905651" y="905445"/>
                    </a:lnTo>
                    <a:lnTo>
                      <a:pt x="2013480" y="900000"/>
                    </a:lnTo>
                    <a:lnTo>
                      <a:pt x="2095226" y="904128"/>
                    </a:lnTo>
                    <a:close/>
                    <a:moveTo>
                      <a:pt x="2013480" y="384065"/>
                    </a:moveTo>
                    <a:lnTo>
                      <a:pt x="1318566" y="1078979"/>
                    </a:lnTo>
                    <a:lnTo>
                      <a:pt x="1327091" y="1073800"/>
                    </a:lnTo>
                    <a:cubicBezTo>
                      <a:pt x="1408706" y="1029464"/>
                      <a:pt x="1495087" y="992789"/>
                      <a:pt x="1585268" y="964740"/>
                    </a:cubicBezTo>
                    <a:lnTo>
                      <a:pt x="1622337" y="955208"/>
                    </a:lnTo>
                    <a:lnTo>
                      <a:pt x="2013480" y="564065"/>
                    </a:lnTo>
                    <a:lnTo>
                      <a:pt x="2404623" y="955208"/>
                    </a:lnTo>
                    <a:lnTo>
                      <a:pt x="2441692" y="964740"/>
                    </a:lnTo>
                    <a:cubicBezTo>
                      <a:pt x="2531873" y="992789"/>
                      <a:pt x="2618254" y="1029464"/>
                      <a:pt x="2699870" y="1073800"/>
                    </a:cubicBezTo>
                    <a:lnTo>
                      <a:pt x="2708394" y="1078979"/>
                    </a:lnTo>
                    <a:close/>
                    <a:moveTo>
                      <a:pt x="2013480" y="0"/>
                    </a:moveTo>
                    <a:lnTo>
                      <a:pt x="2876018" y="931987"/>
                    </a:lnTo>
                    <a:cubicBezTo>
                      <a:pt x="3286378" y="1211784"/>
                      <a:pt x="3556179" y="1685614"/>
                      <a:pt x="3556179" y="2223042"/>
                    </a:cubicBezTo>
                    <a:cubicBezTo>
                      <a:pt x="3556179" y="2424578"/>
                      <a:pt x="3518238" y="2617170"/>
                      <a:pt x="3449172" y="2793940"/>
                    </a:cubicBezTo>
                    <a:lnTo>
                      <a:pt x="3406895" y="2889110"/>
                    </a:lnTo>
                    <a:lnTo>
                      <a:pt x="3520608" y="2889110"/>
                    </a:lnTo>
                    <a:lnTo>
                      <a:pt x="3597819" y="2825405"/>
                    </a:lnTo>
                    <a:cubicBezTo>
                      <a:pt x="3712732" y="2747771"/>
                      <a:pt x="3851261" y="2702440"/>
                      <a:pt x="4000378" y="2702440"/>
                    </a:cubicBezTo>
                    <a:lnTo>
                      <a:pt x="4026958" y="2703782"/>
                    </a:lnTo>
                    <a:lnTo>
                      <a:pt x="4007578" y="2744012"/>
                    </a:lnTo>
                    <a:cubicBezTo>
                      <a:pt x="3736020" y="3243906"/>
                      <a:pt x="3320760" y="3654409"/>
                      <a:pt x="2817241" y="3920079"/>
                    </a:cubicBezTo>
                    <a:lnTo>
                      <a:pt x="2717533" y="3967368"/>
                    </a:lnTo>
                    <a:lnTo>
                      <a:pt x="2689281" y="3830848"/>
                    </a:lnTo>
                    <a:cubicBezTo>
                      <a:pt x="2679034" y="3794508"/>
                      <a:pt x="2667499" y="3759184"/>
                      <a:pt x="2654761" y="3725006"/>
                    </a:cubicBezTo>
                    <a:lnTo>
                      <a:pt x="2623940" y="3651916"/>
                    </a:lnTo>
                    <a:lnTo>
                      <a:pt x="2587893" y="3668494"/>
                    </a:lnTo>
                    <a:lnTo>
                      <a:pt x="2519559" y="3690747"/>
                    </a:lnTo>
                    <a:lnTo>
                      <a:pt x="2167261" y="3984328"/>
                    </a:lnTo>
                    <a:lnTo>
                      <a:pt x="2283480" y="4216766"/>
                    </a:lnTo>
                    <a:lnTo>
                      <a:pt x="2013480" y="4576766"/>
                    </a:lnTo>
                    <a:lnTo>
                      <a:pt x="1743480" y="4216766"/>
                    </a:lnTo>
                    <a:lnTo>
                      <a:pt x="1859699" y="3984328"/>
                    </a:lnTo>
                    <a:lnTo>
                      <a:pt x="1507402" y="3690747"/>
                    </a:lnTo>
                    <a:lnTo>
                      <a:pt x="1439067" y="3668494"/>
                    </a:lnTo>
                    <a:lnTo>
                      <a:pt x="1403019" y="3651916"/>
                    </a:lnTo>
                    <a:lnTo>
                      <a:pt x="1372198" y="3725006"/>
                    </a:lnTo>
                    <a:cubicBezTo>
                      <a:pt x="1359460" y="3759184"/>
                      <a:pt x="1347924" y="3794508"/>
                      <a:pt x="1337677" y="3830848"/>
                    </a:cubicBezTo>
                    <a:lnTo>
                      <a:pt x="1309425" y="3967368"/>
                    </a:lnTo>
                    <a:lnTo>
                      <a:pt x="1209717" y="3920079"/>
                    </a:lnTo>
                    <a:cubicBezTo>
                      <a:pt x="706198" y="3654409"/>
                      <a:pt x="290938" y="3243906"/>
                      <a:pt x="19380" y="2744012"/>
                    </a:cubicBezTo>
                    <a:lnTo>
                      <a:pt x="0" y="2703782"/>
                    </a:lnTo>
                    <a:lnTo>
                      <a:pt x="26580" y="2702440"/>
                    </a:lnTo>
                    <a:cubicBezTo>
                      <a:pt x="175697" y="2702440"/>
                      <a:pt x="314226" y="2747771"/>
                      <a:pt x="429139" y="2825405"/>
                    </a:cubicBezTo>
                    <a:lnTo>
                      <a:pt x="506350" y="2889110"/>
                    </a:lnTo>
                    <a:lnTo>
                      <a:pt x="620065" y="2889110"/>
                    </a:lnTo>
                    <a:lnTo>
                      <a:pt x="577788" y="2793940"/>
                    </a:lnTo>
                    <a:cubicBezTo>
                      <a:pt x="508722" y="2617170"/>
                      <a:pt x="470781" y="2424578"/>
                      <a:pt x="470781" y="2223042"/>
                    </a:cubicBezTo>
                    <a:cubicBezTo>
                      <a:pt x="470781" y="1685614"/>
                      <a:pt x="740582" y="1211784"/>
                      <a:pt x="1150942" y="931987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1EBD35D9-FE4D-034E-4012-415FA5947C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4410" y="1473759"/>
                <a:ext cx="2880001" cy="2879997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5B1C6A72-1608-1B71-1D4F-059F719D6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" y="333000"/>
              <a:ext cx="395999" cy="396000"/>
            </a:xfrm>
            <a:prstGeom prst="ellipse">
              <a:avLst/>
            </a:prstGeom>
            <a:solidFill>
              <a:srgbClr val="98C8E8"/>
            </a:solidFill>
            <a:ln>
              <a:solidFill>
                <a:srgbClr val="98C8E8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ABBCF16F-EE12-AB6C-41F9-7EE428646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" y="333000"/>
              <a:ext cx="395999" cy="39600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49" name="任意多边形: 形状 448">
              <a:extLst>
                <a:ext uri="{FF2B5EF4-FFF2-40B4-BE49-F238E27FC236}">
                  <a16:creationId xmlns:a16="http://schemas.microsoft.com/office/drawing/2014/main" id="{7A3D284F-6BCB-3EBE-621F-9E1DC19FC3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983" y="365983"/>
              <a:ext cx="286019" cy="330033"/>
            </a:xfrm>
            <a:custGeom>
              <a:avLst/>
              <a:gdLst>
                <a:gd name="connsiteX0" fmla="*/ 1098070 w 2193768"/>
                <a:gd name="connsiteY0" fmla="*/ 1666697 h 2531351"/>
                <a:gd name="connsiteX1" fmla="*/ 1071904 w 2193768"/>
                <a:gd name="connsiteY1" fmla="*/ 1783225 h 2531351"/>
                <a:gd name="connsiteX2" fmla="*/ 991678 w 2193768"/>
                <a:gd name="connsiteY2" fmla="*/ 2008518 h 2531351"/>
                <a:gd name="connsiteX3" fmla="*/ 997285 w 2193768"/>
                <a:gd name="connsiteY3" fmla="*/ 2036626 h 2531351"/>
                <a:gd name="connsiteX4" fmla="*/ 1082327 w 2193768"/>
                <a:gd name="connsiteY4" fmla="*/ 2123752 h 2531351"/>
                <a:gd name="connsiteX5" fmla="*/ 1111513 w 2193768"/>
                <a:gd name="connsiteY5" fmla="*/ 2124256 h 2531351"/>
                <a:gd name="connsiteX6" fmla="*/ 1194255 w 2193768"/>
                <a:gd name="connsiteY6" fmla="*/ 2038639 h 2531351"/>
                <a:gd name="connsiteX7" fmla="*/ 1202306 w 2193768"/>
                <a:gd name="connsiteY7" fmla="*/ 2006936 h 2531351"/>
                <a:gd name="connsiteX8" fmla="*/ 1112735 w 2193768"/>
                <a:gd name="connsiteY8" fmla="*/ 1734701 h 2531351"/>
                <a:gd name="connsiteX9" fmla="*/ 1098070 w 2193768"/>
                <a:gd name="connsiteY9" fmla="*/ 1666697 h 2531351"/>
                <a:gd name="connsiteX10" fmla="*/ 747765 w 2193768"/>
                <a:gd name="connsiteY10" fmla="*/ 1464838 h 2531351"/>
                <a:gd name="connsiteX11" fmla="*/ 702693 w 2193768"/>
                <a:gd name="connsiteY11" fmla="*/ 1479934 h 2531351"/>
                <a:gd name="connsiteX12" fmla="*/ 438724 w 2193768"/>
                <a:gd name="connsiteY12" fmla="*/ 1540607 h 2531351"/>
                <a:gd name="connsiteX13" fmla="*/ 386894 w 2193768"/>
                <a:gd name="connsiteY13" fmla="*/ 1547795 h 2531351"/>
                <a:gd name="connsiteX14" fmla="*/ 373307 w 2193768"/>
                <a:gd name="connsiteY14" fmla="*/ 1600272 h 2531351"/>
                <a:gd name="connsiteX15" fmla="*/ 338370 w 2193768"/>
                <a:gd name="connsiteY15" fmla="*/ 1704796 h 2531351"/>
                <a:gd name="connsiteX16" fmla="*/ 477471 w 2193768"/>
                <a:gd name="connsiteY16" fmla="*/ 1737792 h 2531351"/>
                <a:gd name="connsiteX17" fmla="*/ 507592 w 2193768"/>
                <a:gd name="connsiteY17" fmla="*/ 1728231 h 2531351"/>
                <a:gd name="connsiteX18" fmla="*/ 747837 w 2193768"/>
                <a:gd name="connsiteY18" fmla="*/ 1465197 h 2531351"/>
                <a:gd name="connsiteX19" fmla="*/ 1440108 w 2193768"/>
                <a:gd name="connsiteY19" fmla="*/ 1463904 h 2531351"/>
                <a:gd name="connsiteX20" fmla="*/ 1684523 w 2193768"/>
                <a:gd name="connsiteY20" fmla="*/ 1725284 h 2531351"/>
                <a:gd name="connsiteX21" fmla="*/ 1720466 w 2193768"/>
                <a:gd name="connsiteY21" fmla="*/ 1736355 h 2531351"/>
                <a:gd name="connsiteX22" fmla="*/ 1841092 w 2193768"/>
                <a:gd name="connsiteY22" fmla="*/ 1706378 h 2531351"/>
                <a:gd name="connsiteX23" fmla="*/ 1851228 w 2193768"/>
                <a:gd name="connsiteY23" fmla="*/ 1692504 h 2531351"/>
                <a:gd name="connsiteX24" fmla="*/ 1815284 w 2193768"/>
                <a:gd name="connsiteY24" fmla="*/ 1565121 h 2531351"/>
                <a:gd name="connsiteX25" fmla="*/ 1788687 w 2193768"/>
                <a:gd name="connsiteY25" fmla="*/ 1544417 h 2531351"/>
                <a:gd name="connsiteX26" fmla="*/ 1595095 w 2193768"/>
                <a:gd name="connsiteY26" fmla="*/ 1512283 h 2531351"/>
                <a:gd name="connsiteX27" fmla="*/ 1440108 w 2193768"/>
                <a:gd name="connsiteY27" fmla="*/ 1463904 h 2531351"/>
                <a:gd name="connsiteX28" fmla="*/ 1099508 w 2193768"/>
                <a:gd name="connsiteY28" fmla="*/ 1380155 h 2531351"/>
                <a:gd name="connsiteX29" fmla="*/ 1118702 w 2193768"/>
                <a:gd name="connsiteY29" fmla="*/ 1481803 h 2531351"/>
                <a:gd name="connsiteX30" fmla="*/ 1273905 w 2193768"/>
                <a:gd name="connsiteY30" fmla="*/ 1881710 h 2531351"/>
                <a:gd name="connsiteX31" fmla="*/ 1325951 w 2193768"/>
                <a:gd name="connsiteY31" fmla="*/ 1949212 h 2531351"/>
                <a:gd name="connsiteX32" fmla="*/ 1351543 w 2193768"/>
                <a:gd name="connsiteY32" fmla="*/ 1953669 h 2531351"/>
                <a:gd name="connsiteX33" fmla="*/ 1396688 w 2193768"/>
                <a:gd name="connsiteY33" fmla="*/ 1937638 h 2531351"/>
                <a:gd name="connsiteX34" fmla="*/ 1418901 w 2193768"/>
                <a:gd name="connsiteY34" fmla="*/ 1936128 h 2531351"/>
                <a:gd name="connsiteX35" fmla="*/ 1413581 w 2193768"/>
                <a:gd name="connsiteY35" fmla="*/ 1960426 h 2531351"/>
                <a:gd name="connsiteX36" fmla="*/ 1345145 w 2193768"/>
                <a:gd name="connsiteY36" fmla="*/ 2068256 h 2531351"/>
                <a:gd name="connsiteX37" fmla="*/ 1211651 w 2193768"/>
                <a:gd name="connsiteY37" fmla="*/ 2299300 h 2531351"/>
                <a:gd name="connsiteX38" fmla="*/ 1098142 w 2193768"/>
                <a:gd name="connsiteY38" fmla="*/ 2531351 h 2531351"/>
                <a:gd name="connsiteX39" fmla="*/ 1035816 w 2193768"/>
                <a:gd name="connsiteY39" fmla="*/ 2405765 h 2531351"/>
                <a:gd name="connsiteX40" fmla="*/ 914471 w 2193768"/>
                <a:gd name="connsiteY40" fmla="*/ 2177093 h 2531351"/>
                <a:gd name="connsiteX41" fmla="*/ 772495 w 2193768"/>
                <a:gd name="connsiteY41" fmla="*/ 1948277 h 2531351"/>
                <a:gd name="connsiteX42" fmla="*/ 767966 w 2193768"/>
                <a:gd name="connsiteY42" fmla="*/ 1933181 h 2531351"/>
                <a:gd name="connsiteX43" fmla="*/ 769188 w 2193768"/>
                <a:gd name="connsiteY43" fmla="*/ 1931959 h 2531351"/>
                <a:gd name="connsiteX44" fmla="*/ 840428 w 2193768"/>
                <a:gd name="connsiteY44" fmla="*/ 1952806 h 2531351"/>
                <a:gd name="connsiteX45" fmla="*/ 870261 w 2193768"/>
                <a:gd name="connsiteY45" fmla="*/ 1946911 h 2531351"/>
                <a:gd name="connsiteX46" fmla="*/ 952428 w 2193768"/>
                <a:gd name="connsiteY46" fmla="*/ 1829089 h 2531351"/>
                <a:gd name="connsiteX47" fmla="*/ 1073341 w 2193768"/>
                <a:gd name="connsiteY47" fmla="*/ 1494528 h 2531351"/>
                <a:gd name="connsiteX48" fmla="*/ 1099508 w 2193768"/>
                <a:gd name="connsiteY48" fmla="*/ 1380155 h 2531351"/>
                <a:gd name="connsiteX49" fmla="*/ 353466 w 2193768"/>
                <a:gd name="connsiteY49" fmla="*/ 1306974 h 2531351"/>
                <a:gd name="connsiteX50" fmla="*/ 371366 w 2193768"/>
                <a:gd name="connsiteY50" fmla="*/ 1374045 h 2531351"/>
                <a:gd name="connsiteX51" fmla="*/ 408244 w 2193768"/>
                <a:gd name="connsiteY51" fmla="*/ 1412935 h 2531351"/>
                <a:gd name="connsiteX52" fmla="*/ 683930 w 2193768"/>
                <a:gd name="connsiteY52" fmla="*/ 1408335 h 2531351"/>
                <a:gd name="connsiteX53" fmla="*/ 965727 w 2193768"/>
                <a:gd name="connsiteY53" fmla="*/ 1331847 h 2531351"/>
                <a:gd name="connsiteX54" fmla="*/ 978953 w 2193768"/>
                <a:gd name="connsiteY54" fmla="*/ 1329978 h 2531351"/>
                <a:gd name="connsiteX55" fmla="*/ 984489 w 2193768"/>
                <a:gd name="connsiteY55" fmla="*/ 1335442 h 2531351"/>
                <a:gd name="connsiteX56" fmla="*/ 825116 w 2193768"/>
                <a:gd name="connsiteY56" fmla="*/ 1486404 h 2531351"/>
                <a:gd name="connsiteX57" fmla="*/ 629009 w 2193768"/>
                <a:gd name="connsiteY57" fmla="*/ 1776180 h 2531351"/>
                <a:gd name="connsiteX58" fmla="*/ 643817 w 2193768"/>
                <a:gd name="connsiteY58" fmla="*/ 1843034 h 2531351"/>
                <a:gd name="connsiteX59" fmla="*/ 686949 w 2193768"/>
                <a:gd name="connsiteY59" fmla="*/ 1890408 h 2531351"/>
                <a:gd name="connsiteX60" fmla="*/ 11213 w 2193768"/>
                <a:gd name="connsiteY60" fmla="*/ 1895296 h 2531351"/>
                <a:gd name="connsiteX61" fmla="*/ 9920 w 2193768"/>
                <a:gd name="connsiteY61" fmla="*/ 1893714 h 2531351"/>
                <a:gd name="connsiteX62" fmla="*/ 64913 w 2193768"/>
                <a:gd name="connsiteY62" fmla="*/ 1806660 h 2531351"/>
                <a:gd name="connsiteX63" fmla="*/ 282874 w 2193768"/>
                <a:gd name="connsiteY63" fmla="*/ 1443559 h 2531351"/>
                <a:gd name="connsiteX64" fmla="*/ 353466 w 2193768"/>
                <a:gd name="connsiteY64" fmla="*/ 1306974 h 2531351"/>
                <a:gd name="connsiteX65" fmla="*/ 1840877 w 2193768"/>
                <a:gd name="connsiteY65" fmla="*/ 1306615 h 2531351"/>
                <a:gd name="connsiteX66" fmla="*/ 2193122 w 2193768"/>
                <a:gd name="connsiteY66" fmla="*/ 1897166 h 2531351"/>
                <a:gd name="connsiteX67" fmla="*/ 1502649 w 2193768"/>
                <a:gd name="connsiteY67" fmla="*/ 1885592 h 2531351"/>
                <a:gd name="connsiteX68" fmla="*/ 1562746 w 2193768"/>
                <a:gd name="connsiteY68" fmla="*/ 1832036 h 2531351"/>
                <a:gd name="connsiteX69" fmla="*/ 1572810 w 2193768"/>
                <a:gd name="connsiteY69" fmla="*/ 1797818 h 2531351"/>
                <a:gd name="connsiteX70" fmla="*/ 1445499 w 2193768"/>
                <a:gd name="connsiteY70" fmla="*/ 1573747 h 2531351"/>
                <a:gd name="connsiteX71" fmla="*/ 1278434 w 2193768"/>
                <a:gd name="connsiteY71" fmla="*/ 1396187 h 2531351"/>
                <a:gd name="connsiteX72" fmla="*/ 1223297 w 2193768"/>
                <a:gd name="connsiteY72" fmla="*/ 1350035 h 2531351"/>
                <a:gd name="connsiteX73" fmla="*/ 1203528 w 2193768"/>
                <a:gd name="connsiteY73" fmla="*/ 1325738 h 2531351"/>
                <a:gd name="connsiteX74" fmla="*/ 1204894 w 2193768"/>
                <a:gd name="connsiteY74" fmla="*/ 1324156 h 2531351"/>
                <a:gd name="connsiteX75" fmla="*/ 1504662 w 2193768"/>
                <a:gd name="connsiteY75" fmla="*/ 1407473 h 2531351"/>
                <a:gd name="connsiteX76" fmla="*/ 1799398 w 2193768"/>
                <a:gd name="connsiteY76" fmla="*/ 1410133 h 2531351"/>
                <a:gd name="connsiteX77" fmla="*/ 1818808 w 2193768"/>
                <a:gd name="connsiteY77" fmla="*/ 1391586 h 2531351"/>
                <a:gd name="connsiteX78" fmla="*/ 1840877 w 2193768"/>
                <a:gd name="connsiteY78" fmla="*/ 1306615 h 2531351"/>
                <a:gd name="connsiteX79" fmla="*/ 902825 w 2193768"/>
                <a:gd name="connsiteY79" fmla="*/ 934097 h 2531351"/>
                <a:gd name="connsiteX80" fmla="*/ 1028267 w 2193768"/>
                <a:gd name="connsiteY80" fmla="*/ 988732 h 2531351"/>
                <a:gd name="connsiteX81" fmla="*/ 1039050 w 2193768"/>
                <a:gd name="connsiteY81" fmla="*/ 1005409 h 2531351"/>
                <a:gd name="connsiteX82" fmla="*/ 1092103 w 2193768"/>
                <a:gd name="connsiteY82" fmla="*/ 1227755 h 2531351"/>
                <a:gd name="connsiteX83" fmla="*/ 1100873 w 2193768"/>
                <a:gd name="connsiteY83" fmla="*/ 1239976 h 2531351"/>
                <a:gd name="connsiteX84" fmla="*/ 1145587 w 2193768"/>
                <a:gd name="connsiteY84" fmla="*/ 1022087 h 2531351"/>
                <a:gd name="connsiteX85" fmla="*/ 1185412 w 2193768"/>
                <a:gd name="connsiteY85" fmla="*/ 973707 h 2531351"/>
                <a:gd name="connsiteX86" fmla="*/ 1273977 w 2193768"/>
                <a:gd name="connsiteY86" fmla="*/ 936685 h 2531351"/>
                <a:gd name="connsiteX87" fmla="*/ 1291733 w 2193768"/>
                <a:gd name="connsiteY87" fmla="*/ 948043 h 2531351"/>
                <a:gd name="connsiteX88" fmla="*/ 1301293 w 2193768"/>
                <a:gd name="connsiteY88" fmla="*/ 1048685 h 2531351"/>
                <a:gd name="connsiteX89" fmla="*/ 1285335 w 2193768"/>
                <a:gd name="connsiteY89" fmla="*/ 1096418 h 2531351"/>
                <a:gd name="connsiteX90" fmla="*/ 1173263 w 2193768"/>
                <a:gd name="connsiteY90" fmla="*/ 1203242 h 2531351"/>
                <a:gd name="connsiteX91" fmla="*/ 1128765 w 2193768"/>
                <a:gd name="connsiteY91" fmla="*/ 1247812 h 2531351"/>
                <a:gd name="connsiteX92" fmla="*/ 1122439 w 2193768"/>
                <a:gd name="connsiteY92" fmla="*/ 1250543 h 2531351"/>
                <a:gd name="connsiteX93" fmla="*/ 1124596 w 2193768"/>
                <a:gd name="connsiteY93" fmla="*/ 1253203 h 2531351"/>
                <a:gd name="connsiteX94" fmla="*/ 1129628 w 2193768"/>
                <a:gd name="connsiteY94" fmla="*/ 1249537 h 2531351"/>
                <a:gd name="connsiteX95" fmla="*/ 1263840 w 2193768"/>
                <a:gd name="connsiteY95" fmla="*/ 1205758 h 2531351"/>
                <a:gd name="connsiteX96" fmla="*/ 1353483 w 2193768"/>
                <a:gd name="connsiteY96" fmla="*/ 1180526 h 2531351"/>
                <a:gd name="connsiteX97" fmla="*/ 1378931 w 2193768"/>
                <a:gd name="connsiteY97" fmla="*/ 1184192 h 2531351"/>
                <a:gd name="connsiteX98" fmla="*/ 1483814 w 2193768"/>
                <a:gd name="connsiteY98" fmla="*/ 1264130 h 2531351"/>
                <a:gd name="connsiteX99" fmla="*/ 1379578 w 2193768"/>
                <a:gd name="connsiteY99" fmla="*/ 1336735 h 2531351"/>
                <a:gd name="connsiteX100" fmla="*/ 1342413 w 2193768"/>
                <a:gd name="connsiteY100" fmla="*/ 1342846 h 2531351"/>
                <a:gd name="connsiteX101" fmla="*/ 1116257 w 2193768"/>
                <a:gd name="connsiteY101" fmla="*/ 1279513 h 2531351"/>
                <a:gd name="connsiteX102" fmla="*/ 1168806 w 2193768"/>
                <a:gd name="connsiteY102" fmla="*/ 1323724 h 2531351"/>
                <a:gd name="connsiteX103" fmla="*/ 1283250 w 2193768"/>
                <a:gd name="connsiteY103" fmla="*/ 1427097 h 2531351"/>
                <a:gd name="connsiteX104" fmla="*/ 1304816 w 2193768"/>
                <a:gd name="connsiteY104" fmla="*/ 1491364 h 2531351"/>
                <a:gd name="connsiteX105" fmla="*/ 1296621 w 2193768"/>
                <a:gd name="connsiteY105" fmla="*/ 1559944 h 2531351"/>
                <a:gd name="connsiteX106" fmla="*/ 1288498 w 2193768"/>
                <a:gd name="connsiteY106" fmla="*/ 1595887 h 2531351"/>
                <a:gd name="connsiteX107" fmla="*/ 1169094 w 2193768"/>
                <a:gd name="connsiteY107" fmla="*/ 1540247 h 2531351"/>
                <a:gd name="connsiteX108" fmla="*/ 1150907 w 2193768"/>
                <a:gd name="connsiteY108" fmla="*/ 1512571 h 2531351"/>
                <a:gd name="connsiteX109" fmla="*/ 1101807 w 2193768"/>
                <a:gd name="connsiteY109" fmla="*/ 1297342 h 2531351"/>
                <a:gd name="connsiteX110" fmla="*/ 1094619 w 2193768"/>
                <a:gd name="connsiteY110" fmla="*/ 1281742 h 2531351"/>
                <a:gd name="connsiteX111" fmla="*/ 1049546 w 2193768"/>
                <a:gd name="connsiteY111" fmla="*/ 1508042 h 2531351"/>
                <a:gd name="connsiteX112" fmla="*/ 1009793 w 2193768"/>
                <a:gd name="connsiteY112" fmla="*/ 1556493 h 2531351"/>
                <a:gd name="connsiteX113" fmla="*/ 921228 w 2193768"/>
                <a:gd name="connsiteY113" fmla="*/ 1593515 h 2531351"/>
                <a:gd name="connsiteX114" fmla="*/ 903328 w 2193768"/>
                <a:gd name="connsiteY114" fmla="*/ 1582373 h 2531351"/>
                <a:gd name="connsiteX115" fmla="*/ 893767 w 2193768"/>
                <a:gd name="connsiteY115" fmla="*/ 1481731 h 2531351"/>
                <a:gd name="connsiteX116" fmla="*/ 909510 w 2193768"/>
                <a:gd name="connsiteY116" fmla="*/ 1433783 h 2531351"/>
                <a:gd name="connsiteX117" fmla="*/ 1052709 w 2193768"/>
                <a:gd name="connsiteY117" fmla="*/ 1301727 h 2531351"/>
                <a:gd name="connsiteX118" fmla="*/ 1066296 w 2193768"/>
                <a:gd name="connsiteY118" fmla="*/ 1282533 h 2531351"/>
                <a:gd name="connsiteX119" fmla="*/ 1072622 w 2193768"/>
                <a:gd name="connsiteY119" fmla="*/ 1279801 h 2531351"/>
                <a:gd name="connsiteX120" fmla="*/ 1070465 w 2193768"/>
                <a:gd name="connsiteY120" fmla="*/ 1277141 h 2531351"/>
                <a:gd name="connsiteX121" fmla="*/ 1065001 w 2193768"/>
                <a:gd name="connsiteY121" fmla="*/ 1280951 h 2531351"/>
                <a:gd name="connsiteX122" fmla="*/ 974065 w 2193768"/>
                <a:gd name="connsiteY122" fmla="*/ 1310856 h 2531351"/>
                <a:gd name="connsiteX123" fmla="*/ 843734 w 2193768"/>
                <a:gd name="connsiteY123" fmla="*/ 1349028 h 2531351"/>
                <a:gd name="connsiteX124" fmla="*/ 815842 w 2193768"/>
                <a:gd name="connsiteY124" fmla="*/ 1346297 h 2531351"/>
                <a:gd name="connsiteX125" fmla="*/ 710528 w 2193768"/>
                <a:gd name="connsiteY125" fmla="*/ 1266071 h 2531351"/>
                <a:gd name="connsiteX126" fmla="*/ 823534 w 2193768"/>
                <a:gd name="connsiteY126" fmla="*/ 1187714 h 2531351"/>
                <a:gd name="connsiteX127" fmla="*/ 849341 w 2193768"/>
                <a:gd name="connsiteY127" fmla="*/ 1186708 h 2531351"/>
                <a:gd name="connsiteX128" fmla="*/ 1068309 w 2193768"/>
                <a:gd name="connsiteY128" fmla="*/ 1253131 h 2531351"/>
                <a:gd name="connsiteX129" fmla="*/ 1083261 w 2193768"/>
                <a:gd name="connsiteY129" fmla="*/ 1253131 h 2531351"/>
                <a:gd name="connsiteX130" fmla="*/ 944735 w 2193768"/>
                <a:gd name="connsiteY130" fmla="*/ 1133799 h 2531351"/>
                <a:gd name="connsiteX131" fmla="*/ 902321 w 2193768"/>
                <a:gd name="connsiteY131" fmla="*/ 1094118 h 2531351"/>
                <a:gd name="connsiteX132" fmla="*/ 887944 w 2193768"/>
                <a:gd name="connsiteY132" fmla="*/ 1063494 h 2531351"/>
                <a:gd name="connsiteX133" fmla="*/ 902825 w 2193768"/>
                <a:gd name="connsiteY133" fmla="*/ 934097 h 2531351"/>
                <a:gd name="connsiteX134" fmla="*/ 493799 w 2193768"/>
                <a:gd name="connsiteY134" fmla="*/ 790890 h 2531351"/>
                <a:gd name="connsiteX135" fmla="*/ 473805 w 2193768"/>
                <a:gd name="connsiteY135" fmla="*/ 794349 h 2531351"/>
                <a:gd name="connsiteX136" fmla="*/ 353108 w 2193768"/>
                <a:gd name="connsiteY136" fmla="*/ 824327 h 2531351"/>
                <a:gd name="connsiteX137" fmla="*/ 342397 w 2193768"/>
                <a:gd name="connsiteY137" fmla="*/ 835756 h 2531351"/>
                <a:gd name="connsiteX138" fmla="*/ 381647 w 2193768"/>
                <a:gd name="connsiteY138" fmla="*/ 973420 h 2531351"/>
                <a:gd name="connsiteX139" fmla="*/ 401128 w 2193768"/>
                <a:gd name="connsiteY139" fmla="*/ 985640 h 2531351"/>
                <a:gd name="connsiteX140" fmla="*/ 592490 w 2193768"/>
                <a:gd name="connsiteY140" fmla="*/ 1015689 h 2531351"/>
                <a:gd name="connsiteX141" fmla="*/ 755314 w 2193768"/>
                <a:gd name="connsiteY141" fmla="*/ 1067951 h 2531351"/>
                <a:gd name="connsiteX142" fmla="*/ 509749 w 2193768"/>
                <a:gd name="connsiteY142" fmla="*/ 805061 h 2531351"/>
                <a:gd name="connsiteX143" fmla="*/ 493799 w 2193768"/>
                <a:gd name="connsiteY143" fmla="*/ 790890 h 2531351"/>
                <a:gd name="connsiteX144" fmla="*/ 1700212 w 2193768"/>
                <a:gd name="connsiteY144" fmla="*/ 789524 h 2531351"/>
                <a:gd name="connsiteX145" fmla="*/ 1688477 w 2193768"/>
                <a:gd name="connsiteY145" fmla="*/ 799526 h 2531351"/>
                <a:gd name="connsiteX146" fmla="*/ 1445427 w 2193768"/>
                <a:gd name="connsiteY146" fmla="*/ 1064500 h 2531351"/>
                <a:gd name="connsiteX147" fmla="*/ 1800044 w 2193768"/>
                <a:gd name="connsiteY147" fmla="*/ 985425 h 2531351"/>
                <a:gd name="connsiteX148" fmla="*/ 1813272 w 2193768"/>
                <a:gd name="connsiteY148" fmla="*/ 969250 h 2531351"/>
                <a:gd name="connsiteX149" fmla="*/ 1851587 w 2193768"/>
                <a:gd name="connsiteY149" fmla="*/ 836835 h 2531351"/>
                <a:gd name="connsiteX150" fmla="*/ 1842745 w 2193768"/>
                <a:gd name="connsiteY150" fmla="*/ 824039 h 2531351"/>
                <a:gd name="connsiteX151" fmla="*/ 1714428 w 2193768"/>
                <a:gd name="connsiteY151" fmla="*/ 791978 h 2531351"/>
                <a:gd name="connsiteX152" fmla="*/ 1700212 w 2193768"/>
                <a:gd name="connsiteY152" fmla="*/ 789524 h 2531351"/>
                <a:gd name="connsiteX153" fmla="*/ 2193768 w 2193768"/>
                <a:gd name="connsiteY153" fmla="*/ 632029 h 2531351"/>
                <a:gd name="connsiteX154" fmla="*/ 1839510 w 2193768"/>
                <a:gd name="connsiteY154" fmla="*/ 1227539 h 2531351"/>
                <a:gd name="connsiteX155" fmla="*/ 1823479 w 2193768"/>
                <a:gd name="connsiteY155" fmla="*/ 1161188 h 2531351"/>
                <a:gd name="connsiteX156" fmla="*/ 1774812 w 2193768"/>
                <a:gd name="connsiteY156" fmla="*/ 1114821 h 2531351"/>
                <a:gd name="connsiteX157" fmla="*/ 1345432 w 2193768"/>
                <a:gd name="connsiteY157" fmla="*/ 1159966 h 2531351"/>
                <a:gd name="connsiteX158" fmla="*/ 1199502 w 2193768"/>
                <a:gd name="connsiteY158" fmla="*/ 1210718 h 2531351"/>
                <a:gd name="connsiteX159" fmla="*/ 1187425 w 2193768"/>
                <a:gd name="connsiteY159" fmla="*/ 1209280 h 2531351"/>
                <a:gd name="connsiteX160" fmla="*/ 1367142 w 2193768"/>
                <a:gd name="connsiteY160" fmla="*/ 1045810 h 2531351"/>
                <a:gd name="connsiteX161" fmla="*/ 1571301 w 2193768"/>
                <a:gd name="connsiteY161" fmla="*/ 736049 h 2531351"/>
                <a:gd name="connsiteX162" fmla="*/ 1560015 w 2193768"/>
                <a:gd name="connsiteY162" fmla="*/ 694786 h 2531351"/>
                <a:gd name="connsiteX163" fmla="*/ 1499917 w 2193768"/>
                <a:gd name="connsiteY163" fmla="*/ 640296 h 2531351"/>
                <a:gd name="connsiteX164" fmla="*/ 2193768 w 2193768"/>
                <a:gd name="connsiteY164" fmla="*/ 632029 h 2531351"/>
                <a:gd name="connsiteX165" fmla="*/ 0 w 2193768"/>
                <a:gd name="connsiteY165" fmla="*/ 631957 h 2531351"/>
                <a:gd name="connsiteX166" fmla="*/ 693564 w 2193768"/>
                <a:gd name="connsiteY166" fmla="*/ 640224 h 2531351"/>
                <a:gd name="connsiteX167" fmla="*/ 634329 w 2193768"/>
                <a:gd name="connsiteY167" fmla="*/ 694571 h 2531351"/>
                <a:gd name="connsiteX168" fmla="*/ 621173 w 2193768"/>
                <a:gd name="connsiteY168" fmla="*/ 733246 h 2531351"/>
                <a:gd name="connsiteX169" fmla="*/ 676239 w 2193768"/>
                <a:gd name="connsiteY169" fmla="*/ 851859 h 2531351"/>
                <a:gd name="connsiteX170" fmla="*/ 919359 w 2193768"/>
                <a:gd name="connsiteY170" fmla="*/ 1138400 h 2531351"/>
                <a:gd name="connsiteX171" fmla="*/ 990600 w 2193768"/>
                <a:gd name="connsiteY171" fmla="*/ 1204895 h 2531351"/>
                <a:gd name="connsiteX172" fmla="*/ 989234 w 2193768"/>
                <a:gd name="connsiteY172" fmla="*/ 1206477 h 2531351"/>
                <a:gd name="connsiteX173" fmla="*/ 687310 w 2193768"/>
                <a:gd name="connsiteY173" fmla="*/ 1122513 h 2531351"/>
                <a:gd name="connsiteX174" fmla="*/ 398037 w 2193768"/>
                <a:gd name="connsiteY174" fmla="*/ 1119781 h 2531351"/>
                <a:gd name="connsiteX175" fmla="*/ 374530 w 2193768"/>
                <a:gd name="connsiteY175" fmla="*/ 1143648 h 2531351"/>
                <a:gd name="connsiteX176" fmla="*/ 352964 w 2193768"/>
                <a:gd name="connsiteY176" fmla="*/ 1223154 h 2531351"/>
                <a:gd name="connsiteX177" fmla="*/ 0 w 2193768"/>
                <a:gd name="connsiteY177" fmla="*/ 631957 h 2531351"/>
                <a:gd name="connsiteX178" fmla="*/ 1094260 w 2193768"/>
                <a:gd name="connsiteY178" fmla="*/ 391137 h 2531351"/>
                <a:gd name="connsiteX179" fmla="*/ 995127 w 2193768"/>
                <a:gd name="connsiteY179" fmla="*/ 493575 h 2531351"/>
                <a:gd name="connsiteX180" fmla="*/ 992037 w 2193768"/>
                <a:gd name="connsiteY180" fmla="*/ 523193 h 2531351"/>
                <a:gd name="connsiteX181" fmla="*/ 1093684 w 2193768"/>
                <a:gd name="connsiteY181" fmla="*/ 865374 h 2531351"/>
                <a:gd name="connsiteX182" fmla="*/ 1104036 w 2193768"/>
                <a:gd name="connsiteY182" fmla="*/ 830796 h 2531351"/>
                <a:gd name="connsiteX183" fmla="*/ 1204678 w 2193768"/>
                <a:gd name="connsiteY183" fmla="*/ 517729 h 2531351"/>
                <a:gd name="connsiteX184" fmla="*/ 1201874 w 2193768"/>
                <a:gd name="connsiteY184" fmla="*/ 497098 h 2531351"/>
                <a:gd name="connsiteX185" fmla="*/ 1124452 w 2193768"/>
                <a:gd name="connsiteY185" fmla="*/ 424708 h 2531351"/>
                <a:gd name="connsiteX186" fmla="*/ 1094260 w 2193768"/>
                <a:gd name="connsiteY186" fmla="*/ 391137 h 2531351"/>
                <a:gd name="connsiteX187" fmla="*/ 1095841 w 2193768"/>
                <a:gd name="connsiteY187" fmla="*/ 0 h 2531351"/>
                <a:gd name="connsiteX188" fmla="*/ 1144293 w 2193768"/>
                <a:gd name="connsiteY188" fmla="*/ 98989 h 2531351"/>
                <a:gd name="connsiteX189" fmla="*/ 1316821 w 2193768"/>
                <a:gd name="connsiteY189" fmla="*/ 418382 h 2531351"/>
                <a:gd name="connsiteX190" fmla="*/ 1419619 w 2193768"/>
                <a:gd name="connsiteY190" fmla="*/ 580486 h 2531351"/>
                <a:gd name="connsiteX191" fmla="*/ 1425514 w 2193768"/>
                <a:gd name="connsiteY191" fmla="*/ 597883 h 2531351"/>
                <a:gd name="connsiteX192" fmla="*/ 1424939 w 2193768"/>
                <a:gd name="connsiteY192" fmla="*/ 598674 h 2531351"/>
                <a:gd name="connsiteX193" fmla="*/ 1351183 w 2193768"/>
                <a:gd name="connsiteY193" fmla="*/ 577108 h 2531351"/>
                <a:gd name="connsiteX194" fmla="*/ 1325735 w 2193768"/>
                <a:gd name="connsiteY194" fmla="*/ 582140 h 2531351"/>
                <a:gd name="connsiteX195" fmla="*/ 1244215 w 2193768"/>
                <a:gd name="connsiteY195" fmla="*/ 697159 h 2531351"/>
                <a:gd name="connsiteX196" fmla="*/ 1107630 w 2193768"/>
                <a:gd name="connsiteY196" fmla="*/ 1106914 h 2531351"/>
                <a:gd name="connsiteX197" fmla="*/ 1095122 w 2193768"/>
                <a:gd name="connsiteY197" fmla="*/ 1150620 h 2531351"/>
                <a:gd name="connsiteX198" fmla="*/ 1075784 w 2193768"/>
                <a:gd name="connsiteY198" fmla="*/ 1057168 h 2531351"/>
                <a:gd name="connsiteX199" fmla="*/ 992252 w 2193768"/>
                <a:gd name="connsiteY199" fmla="*/ 782704 h 2531351"/>
                <a:gd name="connsiteX200" fmla="*/ 892617 w 2193768"/>
                <a:gd name="connsiteY200" fmla="*/ 610176 h 2531351"/>
                <a:gd name="connsiteX201" fmla="*/ 877233 w 2193768"/>
                <a:gd name="connsiteY201" fmla="*/ 591773 h 2531351"/>
                <a:gd name="connsiteX202" fmla="*/ 832304 w 2193768"/>
                <a:gd name="connsiteY202" fmla="*/ 581637 h 2531351"/>
                <a:gd name="connsiteX203" fmla="*/ 757973 w 2193768"/>
                <a:gd name="connsiteY203" fmla="*/ 603203 h 2531351"/>
                <a:gd name="connsiteX204" fmla="*/ 1095841 w 2193768"/>
                <a:gd name="connsiteY204" fmla="*/ 0 h 253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</a:cxnLst>
              <a:rect l="l" t="t" r="r" b="b"/>
              <a:pathLst>
                <a:path w="2193768" h="2531351">
                  <a:moveTo>
                    <a:pt x="1098070" y="1666697"/>
                  </a:moveTo>
                  <a:cubicBezTo>
                    <a:pt x="1090090" y="1706594"/>
                    <a:pt x="1080817" y="1744909"/>
                    <a:pt x="1071904" y="1783225"/>
                  </a:cubicBezTo>
                  <a:cubicBezTo>
                    <a:pt x="1053141" y="1860927"/>
                    <a:pt x="1026256" y="1936444"/>
                    <a:pt x="991678" y="2008518"/>
                  </a:cubicBezTo>
                  <a:cubicBezTo>
                    <a:pt x="986286" y="2020020"/>
                    <a:pt x="983914" y="2026274"/>
                    <a:pt x="997285" y="2036626"/>
                  </a:cubicBezTo>
                  <a:cubicBezTo>
                    <a:pt x="1029418" y="2061499"/>
                    <a:pt x="1060545" y="2088600"/>
                    <a:pt x="1082327" y="2123752"/>
                  </a:cubicBezTo>
                  <a:cubicBezTo>
                    <a:pt x="1093182" y="2141221"/>
                    <a:pt x="1101593" y="2140430"/>
                    <a:pt x="1111513" y="2124256"/>
                  </a:cubicBezTo>
                  <a:cubicBezTo>
                    <a:pt x="1132720" y="2089535"/>
                    <a:pt x="1162409" y="2062577"/>
                    <a:pt x="1194255" y="2038639"/>
                  </a:cubicBezTo>
                  <a:cubicBezTo>
                    <a:pt x="1208632" y="2027999"/>
                    <a:pt x="1209063" y="2021817"/>
                    <a:pt x="1202306" y="2006936"/>
                  </a:cubicBezTo>
                  <a:cubicBezTo>
                    <a:pt x="1162625" y="1919522"/>
                    <a:pt x="1127544" y="1830454"/>
                    <a:pt x="1112735" y="1734701"/>
                  </a:cubicBezTo>
                  <a:cubicBezTo>
                    <a:pt x="1108925" y="1711841"/>
                    <a:pt x="1102958" y="1689341"/>
                    <a:pt x="1098070" y="1666697"/>
                  </a:cubicBezTo>
                  <a:close/>
                  <a:moveTo>
                    <a:pt x="747765" y="1464838"/>
                  </a:moveTo>
                  <a:lnTo>
                    <a:pt x="702693" y="1479934"/>
                  </a:lnTo>
                  <a:cubicBezTo>
                    <a:pt x="616429" y="1509120"/>
                    <a:pt x="530165" y="1532987"/>
                    <a:pt x="438724" y="1540607"/>
                  </a:cubicBezTo>
                  <a:cubicBezTo>
                    <a:pt x="421400" y="1542044"/>
                    <a:pt x="399977" y="1537659"/>
                    <a:pt x="386894" y="1547795"/>
                  </a:cubicBezTo>
                  <a:cubicBezTo>
                    <a:pt x="372157" y="1559081"/>
                    <a:pt x="376471" y="1582301"/>
                    <a:pt x="373307" y="1600272"/>
                  </a:cubicBezTo>
                  <a:cubicBezTo>
                    <a:pt x="366909" y="1636216"/>
                    <a:pt x="350232" y="1668709"/>
                    <a:pt x="338370" y="1704796"/>
                  </a:cubicBezTo>
                  <a:cubicBezTo>
                    <a:pt x="386463" y="1706284"/>
                    <a:pt x="433836" y="1717506"/>
                    <a:pt x="477471" y="1737792"/>
                  </a:cubicBezTo>
                  <a:cubicBezTo>
                    <a:pt x="490986" y="1744118"/>
                    <a:pt x="499037" y="1741315"/>
                    <a:pt x="507592" y="1728231"/>
                  </a:cubicBezTo>
                  <a:cubicBezTo>
                    <a:pt x="572290" y="1626799"/>
                    <a:pt x="658339" y="1544848"/>
                    <a:pt x="747837" y="1465197"/>
                  </a:cubicBezTo>
                  <a:close/>
                  <a:moveTo>
                    <a:pt x="1440108" y="1463904"/>
                  </a:moveTo>
                  <a:cubicBezTo>
                    <a:pt x="1534423" y="1545064"/>
                    <a:pt x="1619825" y="1625218"/>
                    <a:pt x="1684523" y="1725284"/>
                  </a:cubicBezTo>
                  <a:cubicBezTo>
                    <a:pt x="1694731" y="1741243"/>
                    <a:pt x="1704580" y="1743831"/>
                    <a:pt x="1720466" y="1736355"/>
                  </a:cubicBezTo>
                  <a:cubicBezTo>
                    <a:pt x="1758351" y="1718584"/>
                    <a:pt x="1799326" y="1708398"/>
                    <a:pt x="1841092" y="1706378"/>
                  </a:cubicBezTo>
                  <a:cubicBezTo>
                    <a:pt x="1850725" y="1705946"/>
                    <a:pt x="1857051" y="1705084"/>
                    <a:pt x="1851228" y="1692504"/>
                  </a:cubicBezTo>
                  <a:cubicBezTo>
                    <a:pt x="1832681" y="1652161"/>
                    <a:pt x="1820605" y="1609187"/>
                    <a:pt x="1815284" y="1565121"/>
                  </a:cubicBezTo>
                  <a:cubicBezTo>
                    <a:pt x="1812984" y="1547724"/>
                    <a:pt x="1804358" y="1545495"/>
                    <a:pt x="1788687" y="1544417"/>
                  </a:cubicBezTo>
                  <a:cubicBezTo>
                    <a:pt x="1723270" y="1540248"/>
                    <a:pt x="1658356" y="1529479"/>
                    <a:pt x="1595095" y="1512283"/>
                  </a:cubicBezTo>
                  <a:cubicBezTo>
                    <a:pt x="1544487" y="1498481"/>
                    <a:pt x="1494885" y="1481372"/>
                    <a:pt x="1440108" y="1463904"/>
                  </a:cubicBezTo>
                  <a:close/>
                  <a:moveTo>
                    <a:pt x="1099508" y="1380155"/>
                  </a:moveTo>
                  <a:cubicBezTo>
                    <a:pt x="1105834" y="1414014"/>
                    <a:pt x="1111225" y="1448160"/>
                    <a:pt x="1118702" y="1481803"/>
                  </a:cubicBezTo>
                  <a:cubicBezTo>
                    <a:pt x="1149829" y="1623061"/>
                    <a:pt x="1191882" y="1760221"/>
                    <a:pt x="1273905" y="1881710"/>
                  </a:cubicBezTo>
                  <a:cubicBezTo>
                    <a:pt x="1289792" y="1905217"/>
                    <a:pt x="1304817" y="1929443"/>
                    <a:pt x="1325951" y="1949212"/>
                  </a:cubicBezTo>
                  <a:cubicBezTo>
                    <a:pt x="1332133" y="1956911"/>
                    <a:pt x="1343132" y="1958816"/>
                    <a:pt x="1351543" y="1953669"/>
                  </a:cubicBezTo>
                  <a:cubicBezTo>
                    <a:pt x="1366208" y="1947299"/>
                    <a:pt x="1381304" y="1941944"/>
                    <a:pt x="1396688" y="1937638"/>
                  </a:cubicBezTo>
                  <a:cubicBezTo>
                    <a:pt x="1403876" y="1935409"/>
                    <a:pt x="1412143" y="1927933"/>
                    <a:pt x="1418901" y="1936128"/>
                  </a:cubicBezTo>
                  <a:cubicBezTo>
                    <a:pt x="1425658" y="1944323"/>
                    <a:pt x="1417895" y="1953381"/>
                    <a:pt x="1413581" y="1960426"/>
                  </a:cubicBezTo>
                  <a:cubicBezTo>
                    <a:pt x="1391224" y="1996707"/>
                    <a:pt x="1368365" y="2032651"/>
                    <a:pt x="1345145" y="2068256"/>
                  </a:cubicBezTo>
                  <a:cubicBezTo>
                    <a:pt x="1296478" y="2142875"/>
                    <a:pt x="1253633" y="2220800"/>
                    <a:pt x="1211651" y="2299300"/>
                  </a:cubicBezTo>
                  <a:cubicBezTo>
                    <a:pt x="1171826" y="2373919"/>
                    <a:pt x="1132576" y="2449040"/>
                    <a:pt x="1098142" y="2531351"/>
                  </a:cubicBezTo>
                  <a:cubicBezTo>
                    <a:pt x="1076576" y="2487356"/>
                    <a:pt x="1055010" y="2447100"/>
                    <a:pt x="1035816" y="2405765"/>
                  </a:cubicBezTo>
                  <a:cubicBezTo>
                    <a:pt x="999873" y="2327192"/>
                    <a:pt x="956741" y="2252214"/>
                    <a:pt x="914471" y="2177093"/>
                  </a:cubicBezTo>
                  <a:cubicBezTo>
                    <a:pt x="870261" y="2098880"/>
                    <a:pt x="821809" y="2023255"/>
                    <a:pt x="772495" y="1948277"/>
                  </a:cubicBezTo>
                  <a:cubicBezTo>
                    <a:pt x="770266" y="1943489"/>
                    <a:pt x="768757" y="1938407"/>
                    <a:pt x="767966" y="1933181"/>
                  </a:cubicBezTo>
                  <a:lnTo>
                    <a:pt x="769188" y="1931959"/>
                  </a:lnTo>
                  <a:cubicBezTo>
                    <a:pt x="794708" y="1932749"/>
                    <a:pt x="817568" y="1943461"/>
                    <a:pt x="840428" y="1952806"/>
                  </a:cubicBezTo>
                  <a:cubicBezTo>
                    <a:pt x="853368" y="1958125"/>
                    <a:pt x="861203" y="1957335"/>
                    <a:pt x="870261" y="1946911"/>
                  </a:cubicBezTo>
                  <a:cubicBezTo>
                    <a:pt x="901603" y="1910572"/>
                    <a:pt x="929137" y="1871085"/>
                    <a:pt x="952428" y="1829089"/>
                  </a:cubicBezTo>
                  <a:cubicBezTo>
                    <a:pt x="1011447" y="1724206"/>
                    <a:pt x="1044946" y="1610265"/>
                    <a:pt x="1073341" y="1494528"/>
                  </a:cubicBezTo>
                  <a:cubicBezTo>
                    <a:pt x="1082543" y="1457074"/>
                    <a:pt x="1087287" y="1418615"/>
                    <a:pt x="1099508" y="1380155"/>
                  </a:cubicBezTo>
                  <a:close/>
                  <a:moveTo>
                    <a:pt x="353466" y="1306974"/>
                  </a:moveTo>
                  <a:cubicBezTo>
                    <a:pt x="363962" y="1328540"/>
                    <a:pt x="367341" y="1351400"/>
                    <a:pt x="371366" y="1374045"/>
                  </a:cubicBezTo>
                  <a:cubicBezTo>
                    <a:pt x="375176" y="1395611"/>
                    <a:pt x="381359" y="1408263"/>
                    <a:pt x="408244" y="1412935"/>
                  </a:cubicBezTo>
                  <a:cubicBezTo>
                    <a:pt x="500834" y="1428967"/>
                    <a:pt x="592203" y="1422784"/>
                    <a:pt x="683930" y="1408335"/>
                  </a:cubicBezTo>
                  <a:cubicBezTo>
                    <a:pt x="780690" y="1393023"/>
                    <a:pt x="873783" y="1364556"/>
                    <a:pt x="965727" y="1331847"/>
                  </a:cubicBezTo>
                  <a:cubicBezTo>
                    <a:pt x="970040" y="1330790"/>
                    <a:pt x="974497" y="1330165"/>
                    <a:pt x="978953" y="1329978"/>
                  </a:cubicBezTo>
                  <a:lnTo>
                    <a:pt x="984489" y="1335442"/>
                  </a:lnTo>
                  <a:cubicBezTo>
                    <a:pt x="929136" y="1383318"/>
                    <a:pt x="875796" y="1433280"/>
                    <a:pt x="825116" y="1486404"/>
                  </a:cubicBezTo>
                  <a:cubicBezTo>
                    <a:pt x="743165" y="1571734"/>
                    <a:pt x="674153" y="1665762"/>
                    <a:pt x="629009" y="1776180"/>
                  </a:cubicBezTo>
                  <a:cubicBezTo>
                    <a:pt x="613121" y="1815286"/>
                    <a:pt x="613265" y="1814927"/>
                    <a:pt x="643817" y="1843034"/>
                  </a:cubicBezTo>
                  <a:cubicBezTo>
                    <a:pt x="658913" y="1856908"/>
                    <a:pt x="671565" y="1873442"/>
                    <a:pt x="686949" y="1890408"/>
                  </a:cubicBezTo>
                  <a:cubicBezTo>
                    <a:pt x="462591" y="1869489"/>
                    <a:pt x="236722" y="1880272"/>
                    <a:pt x="11213" y="1895296"/>
                  </a:cubicBezTo>
                  <a:lnTo>
                    <a:pt x="9920" y="1893714"/>
                  </a:lnTo>
                  <a:cubicBezTo>
                    <a:pt x="19768" y="1859353"/>
                    <a:pt x="45863" y="1835270"/>
                    <a:pt x="64913" y="1806660"/>
                  </a:cubicBezTo>
                  <a:cubicBezTo>
                    <a:pt x="142839" y="1688766"/>
                    <a:pt x="215875" y="1568211"/>
                    <a:pt x="282874" y="1443559"/>
                  </a:cubicBezTo>
                  <a:cubicBezTo>
                    <a:pt x="306884" y="1398846"/>
                    <a:pt x="329169" y="1353413"/>
                    <a:pt x="353466" y="1306974"/>
                  </a:cubicBezTo>
                  <a:close/>
                  <a:moveTo>
                    <a:pt x="1840877" y="1306615"/>
                  </a:moveTo>
                  <a:cubicBezTo>
                    <a:pt x="1942165" y="1512643"/>
                    <a:pt x="2059987" y="1710138"/>
                    <a:pt x="2193122" y="1897166"/>
                  </a:cubicBezTo>
                  <a:cubicBezTo>
                    <a:pt x="1959993" y="1878547"/>
                    <a:pt x="1733046" y="1869777"/>
                    <a:pt x="1502649" y="1885592"/>
                  </a:cubicBezTo>
                  <a:cubicBezTo>
                    <a:pt x="1521699" y="1866642"/>
                    <a:pt x="1541756" y="1848764"/>
                    <a:pt x="1562746" y="1832036"/>
                  </a:cubicBezTo>
                  <a:cubicBezTo>
                    <a:pt x="1577123" y="1821684"/>
                    <a:pt x="1577627" y="1811476"/>
                    <a:pt x="1572810" y="1797818"/>
                  </a:cubicBezTo>
                  <a:cubicBezTo>
                    <a:pt x="1544056" y="1715292"/>
                    <a:pt x="1497977" y="1642614"/>
                    <a:pt x="1445499" y="1573747"/>
                  </a:cubicBezTo>
                  <a:cubicBezTo>
                    <a:pt x="1395969" y="1509049"/>
                    <a:pt x="1336303" y="1453265"/>
                    <a:pt x="1278434" y="1396187"/>
                  </a:cubicBezTo>
                  <a:cubicBezTo>
                    <a:pt x="1261397" y="1379365"/>
                    <a:pt x="1241628" y="1365491"/>
                    <a:pt x="1223297" y="1350035"/>
                  </a:cubicBezTo>
                  <a:cubicBezTo>
                    <a:pt x="1215246" y="1343206"/>
                    <a:pt x="1205541" y="1337455"/>
                    <a:pt x="1203528" y="1325738"/>
                  </a:cubicBezTo>
                  <a:lnTo>
                    <a:pt x="1204894" y="1324156"/>
                  </a:lnTo>
                  <a:cubicBezTo>
                    <a:pt x="1303379" y="1357080"/>
                    <a:pt x="1401720" y="1390436"/>
                    <a:pt x="1504662" y="1407473"/>
                  </a:cubicBezTo>
                  <a:cubicBezTo>
                    <a:pt x="1602860" y="1423647"/>
                    <a:pt x="1700985" y="1429039"/>
                    <a:pt x="1799398" y="1410133"/>
                  </a:cubicBezTo>
                  <a:cubicBezTo>
                    <a:pt x="1809246" y="1408954"/>
                    <a:pt x="1817154" y="1401398"/>
                    <a:pt x="1818808" y="1391586"/>
                  </a:cubicBezTo>
                  <a:cubicBezTo>
                    <a:pt x="1825996" y="1365347"/>
                    <a:pt x="1825996" y="1337167"/>
                    <a:pt x="1840877" y="1306615"/>
                  </a:cubicBezTo>
                  <a:close/>
                  <a:moveTo>
                    <a:pt x="902825" y="934097"/>
                  </a:moveTo>
                  <a:cubicBezTo>
                    <a:pt x="949696" y="946678"/>
                    <a:pt x="985998" y="974498"/>
                    <a:pt x="1028267" y="988732"/>
                  </a:cubicBezTo>
                  <a:cubicBezTo>
                    <a:pt x="1036319" y="991463"/>
                    <a:pt x="1036894" y="998220"/>
                    <a:pt x="1039050" y="1005409"/>
                  </a:cubicBezTo>
                  <a:cubicBezTo>
                    <a:pt x="1060472" y="1078583"/>
                    <a:pt x="1078157" y="1152791"/>
                    <a:pt x="1092103" y="1227755"/>
                  </a:cubicBezTo>
                  <a:cubicBezTo>
                    <a:pt x="1093109" y="1233147"/>
                    <a:pt x="1093109" y="1238610"/>
                    <a:pt x="1100873" y="1239976"/>
                  </a:cubicBezTo>
                  <a:cubicBezTo>
                    <a:pt x="1112950" y="1166795"/>
                    <a:pt x="1127471" y="1094046"/>
                    <a:pt x="1145587" y="1022087"/>
                  </a:cubicBezTo>
                  <a:cubicBezTo>
                    <a:pt x="1151481" y="998580"/>
                    <a:pt x="1161618" y="982334"/>
                    <a:pt x="1185412" y="973707"/>
                  </a:cubicBezTo>
                  <a:cubicBezTo>
                    <a:pt x="1215461" y="962780"/>
                    <a:pt x="1244575" y="949409"/>
                    <a:pt x="1273977" y="936685"/>
                  </a:cubicBezTo>
                  <a:cubicBezTo>
                    <a:pt x="1286197" y="931438"/>
                    <a:pt x="1289576" y="933810"/>
                    <a:pt x="1291733" y="948043"/>
                  </a:cubicBezTo>
                  <a:cubicBezTo>
                    <a:pt x="1296836" y="981471"/>
                    <a:pt x="1293818" y="1015473"/>
                    <a:pt x="1301293" y="1048685"/>
                  </a:cubicBezTo>
                  <a:cubicBezTo>
                    <a:pt x="1306757" y="1066369"/>
                    <a:pt x="1300359" y="1085584"/>
                    <a:pt x="1285335" y="1096418"/>
                  </a:cubicBezTo>
                  <a:cubicBezTo>
                    <a:pt x="1244072" y="1127760"/>
                    <a:pt x="1209853" y="1166867"/>
                    <a:pt x="1173263" y="1203242"/>
                  </a:cubicBezTo>
                  <a:cubicBezTo>
                    <a:pt x="1158382" y="1217619"/>
                    <a:pt x="1135739" y="1224808"/>
                    <a:pt x="1128765" y="1247812"/>
                  </a:cubicBezTo>
                  <a:lnTo>
                    <a:pt x="1122439" y="1250543"/>
                  </a:lnTo>
                  <a:cubicBezTo>
                    <a:pt x="1123086" y="1251492"/>
                    <a:pt x="1123805" y="1252383"/>
                    <a:pt x="1124596" y="1253203"/>
                  </a:cubicBezTo>
                  <a:cubicBezTo>
                    <a:pt x="1126033" y="1252197"/>
                    <a:pt x="1127830" y="1250831"/>
                    <a:pt x="1129628" y="1249537"/>
                  </a:cubicBezTo>
                  <a:cubicBezTo>
                    <a:pt x="1174342" y="1235159"/>
                    <a:pt x="1218911" y="1219775"/>
                    <a:pt x="1263840" y="1205758"/>
                  </a:cubicBezTo>
                  <a:cubicBezTo>
                    <a:pt x="1293458" y="1196484"/>
                    <a:pt x="1323435" y="1188505"/>
                    <a:pt x="1353483" y="1180526"/>
                  </a:cubicBezTo>
                  <a:cubicBezTo>
                    <a:pt x="1362038" y="1177420"/>
                    <a:pt x="1371599" y="1178793"/>
                    <a:pt x="1378931" y="1184192"/>
                  </a:cubicBezTo>
                  <a:cubicBezTo>
                    <a:pt x="1413149" y="1210646"/>
                    <a:pt x="1447656" y="1236597"/>
                    <a:pt x="1483814" y="1264130"/>
                  </a:cubicBezTo>
                  <a:cubicBezTo>
                    <a:pt x="1447870" y="1289003"/>
                    <a:pt x="1413149" y="1312150"/>
                    <a:pt x="1379578" y="1336735"/>
                  </a:cubicBezTo>
                  <a:cubicBezTo>
                    <a:pt x="1369011" y="1344873"/>
                    <a:pt x="1355065" y="1347166"/>
                    <a:pt x="1342413" y="1342846"/>
                  </a:cubicBezTo>
                  <a:cubicBezTo>
                    <a:pt x="1266716" y="1324227"/>
                    <a:pt x="1192672" y="1299714"/>
                    <a:pt x="1116257" y="1279513"/>
                  </a:cubicBezTo>
                  <a:cubicBezTo>
                    <a:pt x="1133797" y="1293891"/>
                    <a:pt x="1151697" y="1308268"/>
                    <a:pt x="1168806" y="1323724"/>
                  </a:cubicBezTo>
                  <a:cubicBezTo>
                    <a:pt x="1207122" y="1358014"/>
                    <a:pt x="1244718" y="1393095"/>
                    <a:pt x="1283250" y="1427097"/>
                  </a:cubicBezTo>
                  <a:cubicBezTo>
                    <a:pt x="1303234" y="1444782"/>
                    <a:pt x="1310927" y="1464406"/>
                    <a:pt x="1304816" y="1491364"/>
                  </a:cubicBezTo>
                  <a:cubicBezTo>
                    <a:pt x="1300144" y="1513958"/>
                    <a:pt x="1297412" y="1536897"/>
                    <a:pt x="1296621" y="1559944"/>
                  </a:cubicBezTo>
                  <a:cubicBezTo>
                    <a:pt x="1296190" y="1572330"/>
                    <a:pt x="1293458" y="1584529"/>
                    <a:pt x="1288498" y="1595887"/>
                  </a:cubicBezTo>
                  <a:cubicBezTo>
                    <a:pt x="1246013" y="1581510"/>
                    <a:pt x="1208488" y="1558937"/>
                    <a:pt x="1169094" y="1540247"/>
                  </a:cubicBezTo>
                  <a:cubicBezTo>
                    <a:pt x="1156945" y="1534424"/>
                    <a:pt x="1153710" y="1524144"/>
                    <a:pt x="1150907" y="1512571"/>
                  </a:cubicBezTo>
                  <a:cubicBezTo>
                    <a:pt x="1133797" y="1440684"/>
                    <a:pt x="1113597" y="1370163"/>
                    <a:pt x="1101807" y="1297342"/>
                  </a:cubicBezTo>
                  <a:cubicBezTo>
                    <a:pt x="1100010" y="1291885"/>
                    <a:pt x="1097638" y="1286652"/>
                    <a:pt x="1094619" y="1281742"/>
                  </a:cubicBezTo>
                  <a:cubicBezTo>
                    <a:pt x="1082038" y="1360817"/>
                    <a:pt x="1068165" y="1434789"/>
                    <a:pt x="1049546" y="1508042"/>
                  </a:cubicBezTo>
                  <a:cubicBezTo>
                    <a:pt x="1043579" y="1531477"/>
                    <a:pt x="1033587" y="1547867"/>
                    <a:pt x="1009793" y="1556493"/>
                  </a:cubicBezTo>
                  <a:cubicBezTo>
                    <a:pt x="979816" y="1567420"/>
                    <a:pt x="950630" y="1580863"/>
                    <a:pt x="921228" y="1593515"/>
                  </a:cubicBezTo>
                  <a:cubicBezTo>
                    <a:pt x="909367" y="1598547"/>
                    <a:pt x="905413" y="1596894"/>
                    <a:pt x="903328" y="1582373"/>
                  </a:cubicBezTo>
                  <a:cubicBezTo>
                    <a:pt x="898440" y="1548873"/>
                    <a:pt x="901172" y="1514871"/>
                    <a:pt x="893767" y="1481731"/>
                  </a:cubicBezTo>
                  <a:cubicBezTo>
                    <a:pt x="889023" y="1464040"/>
                    <a:pt x="895205" y="1445241"/>
                    <a:pt x="909510" y="1433783"/>
                  </a:cubicBezTo>
                  <a:cubicBezTo>
                    <a:pt x="957963" y="1390651"/>
                    <a:pt x="1005192" y="1346009"/>
                    <a:pt x="1052709" y="1301727"/>
                  </a:cubicBezTo>
                  <a:cubicBezTo>
                    <a:pt x="1058460" y="1296407"/>
                    <a:pt x="1065649" y="1291662"/>
                    <a:pt x="1066296" y="1282533"/>
                  </a:cubicBezTo>
                  <a:lnTo>
                    <a:pt x="1072622" y="1279801"/>
                  </a:lnTo>
                  <a:cubicBezTo>
                    <a:pt x="1071975" y="1278852"/>
                    <a:pt x="1071255" y="1277961"/>
                    <a:pt x="1070465" y="1277141"/>
                  </a:cubicBezTo>
                  <a:cubicBezTo>
                    <a:pt x="1068596" y="1278291"/>
                    <a:pt x="1066799" y="1279657"/>
                    <a:pt x="1065001" y="1280951"/>
                  </a:cubicBezTo>
                  <a:cubicBezTo>
                    <a:pt x="1032868" y="1285265"/>
                    <a:pt x="1004832" y="1302158"/>
                    <a:pt x="974065" y="1310856"/>
                  </a:cubicBezTo>
                  <a:cubicBezTo>
                    <a:pt x="930933" y="1323221"/>
                    <a:pt x="887153" y="1336232"/>
                    <a:pt x="843734" y="1349028"/>
                  </a:cubicBezTo>
                  <a:cubicBezTo>
                    <a:pt x="834605" y="1353018"/>
                    <a:pt x="824038" y="1351983"/>
                    <a:pt x="815842" y="1346297"/>
                  </a:cubicBezTo>
                  <a:cubicBezTo>
                    <a:pt x="781480" y="1319986"/>
                    <a:pt x="747046" y="1293891"/>
                    <a:pt x="710528" y="1266071"/>
                  </a:cubicBezTo>
                  <a:cubicBezTo>
                    <a:pt x="749275" y="1239185"/>
                    <a:pt x="786297" y="1213234"/>
                    <a:pt x="823534" y="1187714"/>
                  </a:cubicBezTo>
                  <a:cubicBezTo>
                    <a:pt x="831513" y="1182251"/>
                    <a:pt x="840427" y="1184335"/>
                    <a:pt x="849341" y="1186708"/>
                  </a:cubicBezTo>
                  <a:cubicBezTo>
                    <a:pt x="923169" y="1206189"/>
                    <a:pt x="996637" y="1226605"/>
                    <a:pt x="1068309" y="1253131"/>
                  </a:cubicBezTo>
                  <a:cubicBezTo>
                    <a:pt x="1073269" y="1253692"/>
                    <a:pt x="1078301" y="1253692"/>
                    <a:pt x="1083261" y="1253131"/>
                  </a:cubicBezTo>
                  <a:cubicBezTo>
                    <a:pt x="1031143" y="1215319"/>
                    <a:pt x="988371" y="1174056"/>
                    <a:pt x="944735" y="1133799"/>
                  </a:cubicBezTo>
                  <a:cubicBezTo>
                    <a:pt x="930358" y="1120788"/>
                    <a:pt x="915980" y="1107992"/>
                    <a:pt x="902321" y="1094118"/>
                  </a:cubicBezTo>
                  <a:cubicBezTo>
                    <a:pt x="893983" y="1085491"/>
                    <a:pt x="886795" y="1075786"/>
                    <a:pt x="887944" y="1063494"/>
                  </a:cubicBezTo>
                  <a:cubicBezTo>
                    <a:pt x="892401" y="1020362"/>
                    <a:pt x="897793" y="977230"/>
                    <a:pt x="902825" y="934097"/>
                  </a:cubicBezTo>
                  <a:close/>
                  <a:moveTo>
                    <a:pt x="493799" y="790890"/>
                  </a:moveTo>
                  <a:cubicBezTo>
                    <a:pt x="488057" y="789299"/>
                    <a:pt x="481641" y="790647"/>
                    <a:pt x="473805" y="794349"/>
                  </a:cubicBezTo>
                  <a:cubicBezTo>
                    <a:pt x="435850" y="811955"/>
                    <a:pt x="394874" y="822134"/>
                    <a:pt x="353108" y="824327"/>
                  </a:cubicBezTo>
                  <a:cubicBezTo>
                    <a:pt x="345919" y="824686"/>
                    <a:pt x="336646" y="823823"/>
                    <a:pt x="342397" y="835756"/>
                  </a:cubicBezTo>
                  <a:cubicBezTo>
                    <a:pt x="363531" y="879392"/>
                    <a:pt x="373595" y="926190"/>
                    <a:pt x="381647" y="973420"/>
                  </a:cubicBezTo>
                  <a:cubicBezTo>
                    <a:pt x="383947" y="986863"/>
                    <a:pt x="392286" y="985209"/>
                    <a:pt x="401128" y="985640"/>
                  </a:cubicBezTo>
                  <a:cubicBezTo>
                    <a:pt x="465826" y="988372"/>
                    <a:pt x="529374" y="1001887"/>
                    <a:pt x="592490" y="1015689"/>
                  </a:cubicBezTo>
                  <a:cubicBezTo>
                    <a:pt x="645759" y="1027478"/>
                    <a:pt x="696510" y="1048613"/>
                    <a:pt x="755314" y="1067951"/>
                  </a:cubicBezTo>
                  <a:cubicBezTo>
                    <a:pt x="659704" y="985209"/>
                    <a:pt x="573728" y="905271"/>
                    <a:pt x="509749" y="805061"/>
                  </a:cubicBezTo>
                  <a:cubicBezTo>
                    <a:pt x="504609" y="797010"/>
                    <a:pt x="499541" y="792481"/>
                    <a:pt x="493799" y="790890"/>
                  </a:cubicBezTo>
                  <a:close/>
                  <a:moveTo>
                    <a:pt x="1700212" y="789524"/>
                  </a:moveTo>
                  <a:cubicBezTo>
                    <a:pt x="1696061" y="790522"/>
                    <a:pt x="1692323" y="793595"/>
                    <a:pt x="1688477" y="799526"/>
                  </a:cubicBezTo>
                  <a:cubicBezTo>
                    <a:pt x="1622700" y="901748"/>
                    <a:pt x="1536004" y="984706"/>
                    <a:pt x="1445427" y="1064500"/>
                  </a:cubicBezTo>
                  <a:cubicBezTo>
                    <a:pt x="1560446" y="1021368"/>
                    <a:pt x="1677765" y="992254"/>
                    <a:pt x="1800044" y="985425"/>
                  </a:cubicBezTo>
                  <a:cubicBezTo>
                    <a:pt x="1811690" y="984778"/>
                    <a:pt x="1811690" y="977373"/>
                    <a:pt x="1813272" y="969250"/>
                  </a:cubicBezTo>
                  <a:cubicBezTo>
                    <a:pt x="1821826" y="923890"/>
                    <a:pt x="1831244" y="878745"/>
                    <a:pt x="1851587" y="836835"/>
                  </a:cubicBezTo>
                  <a:cubicBezTo>
                    <a:pt x="1856619" y="826483"/>
                    <a:pt x="1851587" y="824327"/>
                    <a:pt x="1842745" y="824039"/>
                  </a:cubicBezTo>
                  <a:cubicBezTo>
                    <a:pt x="1797672" y="822745"/>
                    <a:pt x="1755403" y="809661"/>
                    <a:pt x="1714428" y="791978"/>
                  </a:cubicBezTo>
                  <a:cubicBezTo>
                    <a:pt x="1708929" y="789606"/>
                    <a:pt x="1704364" y="788527"/>
                    <a:pt x="1700212" y="789524"/>
                  </a:cubicBezTo>
                  <a:close/>
                  <a:moveTo>
                    <a:pt x="2193768" y="632029"/>
                  </a:moveTo>
                  <a:cubicBezTo>
                    <a:pt x="2059556" y="820487"/>
                    <a:pt x="1941086" y="1019657"/>
                    <a:pt x="1839510" y="1227539"/>
                  </a:cubicBezTo>
                  <a:cubicBezTo>
                    <a:pt x="1832825" y="1200151"/>
                    <a:pt x="1827074" y="1180813"/>
                    <a:pt x="1823479" y="1161188"/>
                  </a:cubicBezTo>
                  <a:cubicBezTo>
                    <a:pt x="1816722" y="1124454"/>
                    <a:pt x="1811906" y="1119422"/>
                    <a:pt x="1774812" y="1114821"/>
                  </a:cubicBezTo>
                  <a:cubicBezTo>
                    <a:pt x="1628163" y="1096562"/>
                    <a:pt x="1485899" y="1119709"/>
                    <a:pt x="1345432" y="1159966"/>
                  </a:cubicBezTo>
                  <a:cubicBezTo>
                    <a:pt x="1295974" y="1174422"/>
                    <a:pt x="1247235" y="1191366"/>
                    <a:pt x="1199502" y="1210718"/>
                  </a:cubicBezTo>
                  <a:cubicBezTo>
                    <a:pt x="1197417" y="1211509"/>
                    <a:pt x="1194470" y="1210215"/>
                    <a:pt x="1187425" y="1209280"/>
                  </a:cubicBezTo>
                  <a:cubicBezTo>
                    <a:pt x="1255502" y="1160325"/>
                    <a:pt x="1311861" y="1103463"/>
                    <a:pt x="1367142" y="1045810"/>
                  </a:cubicBezTo>
                  <a:cubicBezTo>
                    <a:pt x="1454269" y="955304"/>
                    <a:pt x="1527953" y="855669"/>
                    <a:pt x="1571301" y="736049"/>
                  </a:cubicBezTo>
                  <a:cubicBezTo>
                    <a:pt x="1577771" y="718222"/>
                    <a:pt x="1576045" y="706791"/>
                    <a:pt x="1560015" y="694786"/>
                  </a:cubicBezTo>
                  <a:cubicBezTo>
                    <a:pt x="1540246" y="679978"/>
                    <a:pt x="1523137" y="661647"/>
                    <a:pt x="1499917" y="640296"/>
                  </a:cubicBezTo>
                  <a:cubicBezTo>
                    <a:pt x="1733909" y="659202"/>
                    <a:pt x="1962149" y="653883"/>
                    <a:pt x="2193768" y="632029"/>
                  </a:cubicBezTo>
                  <a:close/>
                  <a:moveTo>
                    <a:pt x="0" y="631957"/>
                  </a:moveTo>
                  <a:cubicBezTo>
                    <a:pt x="231475" y="653523"/>
                    <a:pt x="459356" y="659058"/>
                    <a:pt x="693564" y="640224"/>
                  </a:cubicBezTo>
                  <a:cubicBezTo>
                    <a:pt x="671279" y="661000"/>
                    <a:pt x="654170" y="679618"/>
                    <a:pt x="634329" y="694571"/>
                  </a:cubicBezTo>
                  <a:cubicBezTo>
                    <a:pt x="619952" y="705641"/>
                    <a:pt x="615423" y="716137"/>
                    <a:pt x="621173" y="733246"/>
                  </a:cubicBezTo>
                  <a:cubicBezTo>
                    <a:pt x="635551" y="774523"/>
                    <a:pt x="653954" y="814262"/>
                    <a:pt x="676239" y="851859"/>
                  </a:cubicBezTo>
                  <a:cubicBezTo>
                    <a:pt x="740937" y="961343"/>
                    <a:pt x="828423" y="1051273"/>
                    <a:pt x="919359" y="1138400"/>
                  </a:cubicBezTo>
                  <a:cubicBezTo>
                    <a:pt x="942795" y="1160900"/>
                    <a:pt x="973347" y="1175709"/>
                    <a:pt x="990600" y="1204895"/>
                  </a:cubicBezTo>
                  <a:lnTo>
                    <a:pt x="989234" y="1206477"/>
                  </a:lnTo>
                  <a:cubicBezTo>
                    <a:pt x="890174" y="1172690"/>
                    <a:pt x="791042" y="1138975"/>
                    <a:pt x="687310" y="1122513"/>
                  </a:cubicBezTo>
                  <a:cubicBezTo>
                    <a:pt x="591125" y="1107201"/>
                    <a:pt x="494653" y="1100947"/>
                    <a:pt x="398037" y="1119781"/>
                  </a:cubicBezTo>
                  <a:cubicBezTo>
                    <a:pt x="383660" y="1122585"/>
                    <a:pt x="377837" y="1129054"/>
                    <a:pt x="374530" y="1143648"/>
                  </a:cubicBezTo>
                  <a:cubicBezTo>
                    <a:pt x="368779" y="1169023"/>
                    <a:pt x="366335" y="1195694"/>
                    <a:pt x="352964" y="1223154"/>
                  </a:cubicBezTo>
                  <a:cubicBezTo>
                    <a:pt x="251388" y="1016940"/>
                    <a:pt x="133349" y="819237"/>
                    <a:pt x="0" y="631957"/>
                  </a:cubicBezTo>
                  <a:close/>
                  <a:moveTo>
                    <a:pt x="1094260" y="391137"/>
                  </a:moveTo>
                  <a:cubicBezTo>
                    <a:pt x="1067014" y="430818"/>
                    <a:pt x="1035744" y="466761"/>
                    <a:pt x="995127" y="493575"/>
                  </a:cubicBezTo>
                  <a:cubicBezTo>
                    <a:pt x="981613" y="502417"/>
                    <a:pt x="986788" y="511906"/>
                    <a:pt x="992037" y="523193"/>
                  </a:cubicBezTo>
                  <a:cubicBezTo>
                    <a:pt x="1042501" y="631526"/>
                    <a:pt x="1078876" y="744173"/>
                    <a:pt x="1093684" y="865374"/>
                  </a:cubicBezTo>
                  <a:cubicBezTo>
                    <a:pt x="1108061" y="854519"/>
                    <a:pt x="1102167" y="841364"/>
                    <a:pt x="1104036" y="830796"/>
                  </a:cubicBezTo>
                  <a:cubicBezTo>
                    <a:pt x="1123086" y="722326"/>
                    <a:pt x="1156945" y="616990"/>
                    <a:pt x="1204678" y="517729"/>
                  </a:cubicBezTo>
                  <a:cubicBezTo>
                    <a:pt x="1208488" y="509822"/>
                    <a:pt x="1210932" y="503783"/>
                    <a:pt x="1201874" y="497098"/>
                  </a:cubicBezTo>
                  <a:cubicBezTo>
                    <a:pt x="1173263" y="476157"/>
                    <a:pt x="1147240" y="451852"/>
                    <a:pt x="1124452" y="424708"/>
                  </a:cubicBezTo>
                  <a:cubicBezTo>
                    <a:pt x="1114963" y="413350"/>
                    <a:pt x="1110074" y="397606"/>
                    <a:pt x="1094260" y="391137"/>
                  </a:cubicBezTo>
                  <a:close/>
                  <a:moveTo>
                    <a:pt x="1095841" y="0"/>
                  </a:moveTo>
                  <a:cubicBezTo>
                    <a:pt x="1112950" y="34866"/>
                    <a:pt x="1129268" y="66640"/>
                    <a:pt x="1144293" y="98989"/>
                  </a:cubicBezTo>
                  <a:cubicBezTo>
                    <a:pt x="1196123" y="208429"/>
                    <a:pt x="1253704" y="315044"/>
                    <a:pt x="1316821" y="418382"/>
                  </a:cubicBezTo>
                  <a:cubicBezTo>
                    <a:pt x="1349889" y="473159"/>
                    <a:pt x="1385041" y="526643"/>
                    <a:pt x="1419619" y="580486"/>
                  </a:cubicBezTo>
                  <a:cubicBezTo>
                    <a:pt x="1423142" y="585648"/>
                    <a:pt x="1425155" y="591658"/>
                    <a:pt x="1425514" y="597883"/>
                  </a:cubicBezTo>
                  <a:lnTo>
                    <a:pt x="1424939" y="598674"/>
                  </a:lnTo>
                  <a:cubicBezTo>
                    <a:pt x="1398556" y="597523"/>
                    <a:pt x="1374618" y="586525"/>
                    <a:pt x="1351183" y="577108"/>
                  </a:cubicBezTo>
                  <a:cubicBezTo>
                    <a:pt x="1342628" y="572241"/>
                    <a:pt x="1331774" y="574383"/>
                    <a:pt x="1325735" y="582140"/>
                  </a:cubicBezTo>
                  <a:cubicBezTo>
                    <a:pt x="1291589" y="615639"/>
                    <a:pt x="1267435" y="656183"/>
                    <a:pt x="1244215" y="697159"/>
                  </a:cubicBezTo>
                  <a:cubicBezTo>
                    <a:pt x="1171897" y="824758"/>
                    <a:pt x="1133438" y="963787"/>
                    <a:pt x="1107630" y="1106914"/>
                  </a:cubicBezTo>
                  <a:cubicBezTo>
                    <a:pt x="1105545" y="1122003"/>
                    <a:pt x="1101376" y="1136725"/>
                    <a:pt x="1095122" y="1150620"/>
                  </a:cubicBezTo>
                  <a:cubicBezTo>
                    <a:pt x="1088580" y="1119422"/>
                    <a:pt x="1081176" y="1088367"/>
                    <a:pt x="1075784" y="1057168"/>
                  </a:cubicBezTo>
                  <a:cubicBezTo>
                    <a:pt x="1058388" y="962816"/>
                    <a:pt x="1030352" y="870737"/>
                    <a:pt x="992252" y="782704"/>
                  </a:cubicBezTo>
                  <a:cubicBezTo>
                    <a:pt x="966373" y="721262"/>
                    <a:pt x="932873" y="663300"/>
                    <a:pt x="892617" y="610176"/>
                  </a:cubicBezTo>
                  <a:cubicBezTo>
                    <a:pt x="887801" y="603778"/>
                    <a:pt x="882050" y="598099"/>
                    <a:pt x="877233" y="591773"/>
                  </a:cubicBezTo>
                  <a:cubicBezTo>
                    <a:pt x="865013" y="575526"/>
                    <a:pt x="852863" y="571285"/>
                    <a:pt x="832304" y="581637"/>
                  </a:cubicBezTo>
                  <a:cubicBezTo>
                    <a:pt x="808940" y="592973"/>
                    <a:pt x="783780" y="600263"/>
                    <a:pt x="757973" y="603203"/>
                  </a:cubicBezTo>
                  <a:cubicBezTo>
                    <a:pt x="889094" y="411768"/>
                    <a:pt x="998578" y="211635"/>
                    <a:pt x="1095841" y="0"/>
                  </a:cubicBezTo>
                  <a:close/>
                </a:path>
              </a:pathLst>
            </a:custGeom>
            <a:solidFill>
              <a:srgbClr val="98C8E8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54" name="任意多边形: 形状 453">
            <a:extLst>
              <a:ext uri="{FF2B5EF4-FFF2-40B4-BE49-F238E27FC236}">
                <a16:creationId xmlns:a16="http://schemas.microsoft.com/office/drawing/2014/main" id="{C9339526-71C7-3102-2BFC-E4172871846C}"/>
              </a:ext>
            </a:extLst>
          </p:cNvPr>
          <p:cNvSpPr>
            <a:spLocks noChangeAspect="1"/>
          </p:cNvSpPr>
          <p:nvPr/>
        </p:nvSpPr>
        <p:spPr>
          <a:xfrm>
            <a:off x="4800727" y="371916"/>
            <a:ext cx="298533" cy="318169"/>
          </a:xfrm>
          <a:custGeom>
            <a:avLst/>
            <a:gdLst>
              <a:gd name="connsiteX0" fmla="*/ 247277 w 2289745"/>
              <a:gd name="connsiteY0" fmla="*/ 866572 h 2440355"/>
              <a:gd name="connsiteX1" fmla="*/ 352016 w 2289745"/>
              <a:gd name="connsiteY1" fmla="*/ 1129534 h 2440355"/>
              <a:gd name="connsiteX2" fmla="*/ 485510 w 2289745"/>
              <a:gd name="connsiteY2" fmla="*/ 1396594 h 2440355"/>
              <a:gd name="connsiteX3" fmla="*/ 648334 w 2289745"/>
              <a:gd name="connsiteY3" fmla="*/ 1667822 h 2440355"/>
              <a:gd name="connsiteX4" fmla="*/ 823666 w 2289745"/>
              <a:gd name="connsiteY4" fmla="*/ 1921439 h 2440355"/>
              <a:gd name="connsiteX5" fmla="*/ 1019485 w 2289745"/>
              <a:gd name="connsiteY5" fmla="*/ 2168226 h 2440355"/>
              <a:gd name="connsiteX6" fmla="*/ 1129616 w 2289745"/>
              <a:gd name="connsiteY6" fmla="*/ 2294459 h 2440355"/>
              <a:gd name="connsiteX7" fmla="*/ 1162540 w 2289745"/>
              <a:gd name="connsiteY7" fmla="*/ 2292950 h 2440355"/>
              <a:gd name="connsiteX8" fmla="*/ 1246360 w 2289745"/>
              <a:gd name="connsiteY8" fmla="*/ 2203020 h 2440355"/>
              <a:gd name="connsiteX9" fmla="*/ 1413425 w 2289745"/>
              <a:gd name="connsiteY9" fmla="*/ 2000515 h 2440355"/>
              <a:gd name="connsiteX10" fmla="*/ 1574595 w 2289745"/>
              <a:gd name="connsiteY10" fmla="*/ 1750205 h 2440355"/>
              <a:gd name="connsiteX11" fmla="*/ 1668982 w 2289745"/>
              <a:gd name="connsiteY11" fmla="*/ 1512403 h 2440355"/>
              <a:gd name="connsiteX12" fmla="*/ 1580130 w 2289745"/>
              <a:gd name="connsiteY12" fmla="*/ 1588531 h 2440355"/>
              <a:gd name="connsiteX13" fmla="*/ 1404224 w 2289745"/>
              <a:gd name="connsiteY13" fmla="*/ 1738056 h 2440355"/>
              <a:gd name="connsiteX14" fmla="*/ 1254627 w 2289745"/>
              <a:gd name="connsiteY14" fmla="*/ 1865511 h 2440355"/>
              <a:gd name="connsiteX15" fmla="*/ 1160599 w 2289745"/>
              <a:gd name="connsiteY15" fmla="*/ 1943149 h 2440355"/>
              <a:gd name="connsiteX16" fmla="*/ 1131341 w 2289745"/>
              <a:gd name="connsiteY16" fmla="*/ 1941208 h 2440355"/>
              <a:gd name="connsiteX17" fmla="*/ 920713 w 2289745"/>
              <a:gd name="connsiteY17" fmla="*/ 1704700 h 2440355"/>
              <a:gd name="connsiteX18" fmla="*/ 743440 w 2289745"/>
              <a:gd name="connsiteY18" fmla="*/ 1461436 h 2440355"/>
              <a:gd name="connsiteX19" fmla="*/ 665443 w 2289745"/>
              <a:gd name="connsiteY19" fmla="*/ 1320609 h 2440355"/>
              <a:gd name="connsiteX20" fmla="*/ 673638 w 2289745"/>
              <a:gd name="connsiteY20" fmla="*/ 1287829 h 2440355"/>
              <a:gd name="connsiteX21" fmla="*/ 729782 w 2289745"/>
              <a:gd name="connsiteY21" fmla="*/ 1234058 h 2440355"/>
              <a:gd name="connsiteX22" fmla="*/ 964995 w 2289745"/>
              <a:gd name="connsiteY22" fmla="*/ 1035650 h 2440355"/>
              <a:gd name="connsiteX23" fmla="*/ 1083105 w 2289745"/>
              <a:gd name="connsiteY23" fmla="*/ 946079 h 2440355"/>
              <a:gd name="connsiteX24" fmla="*/ 1173970 w 2289745"/>
              <a:gd name="connsiteY24" fmla="*/ 1051034 h 2440355"/>
              <a:gd name="connsiteX25" fmla="*/ 1170088 w 2289745"/>
              <a:gd name="connsiteY25" fmla="*/ 1084245 h 2440355"/>
              <a:gd name="connsiteX26" fmla="*/ 912158 w 2289745"/>
              <a:gd name="connsiteY26" fmla="*/ 1325066 h 2440355"/>
              <a:gd name="connsiteX27" fmla="*/ 903316 w 2289745"/>
              <a:gd name="connsiteY27" fmla="*/ 1361010 h 2440355"/>
              <a:gd name="connsiteX28" fmla="*/ 1012800 w 2289745"/>
              <a:gd name="connsiteY28" fmla="*/ 1531813 h 2440355"/>
              <a:gd name="connsiteX29" fmla="*/ 1129544 w 2289745"/>
              <a:gd name="connsiteY29" fmla="*/ 1648773 h 2440355"/>
              <a:gd name="connsiteX30" fmla="*/ 1161821 w 2289745"/>
              <a:gd name="connsiteY30" fmla="*/ 1655458 h 2440355"/>
              <a:gd name="connsiteX31" fmla="*/ 1421045 w 2289745"/>
              <a:gd name="connsiteY31" fmla="*/ 1489615 h 2440355"/>
              <a:gd name="connsiteX32" fmla="*/ 1705142 w 2289745"/>
              <a:gd name="connsiteY32" fmla="*/ 1226581 h 2440355"/>
              <a:gd name="connsiteX33" fmla="*/ 1750143 w 2289745"/>
              <a:gd name="connsiteY33" fmla="*/ 1178058 h 2440355"/>
              <a:gd name="connsiteX34" fmla="*/ 1825624 w 2289745"/>
              <a:gd name="connsiteY34" fmla="*/ 1323772 h 2440355"/>
              <a:gd name="connsiteX35" fmla="*/ 1916848 w 2289745"/>
              <a:gd name="connsiteY35" fmla="*/ 1564808 h 2440355"/>
              <a:gd name="connsiteX36" fmla="*/ 1950132 w 2289745"/>
              <a:gd name="connsiteY36" fmla="*/ 1683566 h 2440355"/>
              <a:gd name="connsiteX37" fmla="*/ 1944668 w 2289745"/>
              <a:gd name="connsiteY37" fmla="*/ 1702616 h 2440355"/>
              <a:gd name="connsiteX38" fmla="*/ 1609820 w 2289745"/>
              <a:gd name="connsiteY38" fmla="*/ 2058024 h 2440355"/>
              <a:gd name="connsiteX39" fmla="*/ 1334565 w 2289745"/>
              <a:gd name="connsiteY39" fmla="*/ 2301001 h 2440355"/>
              <a:gd name="connsiteX40" fmla="*/ 1158011 w 2289745"/>
              <a:gd name="connsiteY40" fmla="*/ 2435358 h 2440355"/>
              <a:gd name="connsiteX41" fmla="*/ 1129257 w 2289745"/>
              <a:gd name="connsiteY41" fmla="*/ 2433920 h 2440355"/>
              <a:gd name="connsiteX42" fmla="*/ 933005 w 2289745"/>
              <a:gd name="connsiteY42" fmla="*/ 2286265 h 2440355"/>
              <a:gd name="connsiteX43" fmla="*/ 495143 w 2289745"/>
              <a:gd name="connsiteY43" fmla="*/ 1878666 h 2440355"/>
              <a:gd name="connsiteX44" fmla="*/ 327503 w 2289745"/>
              <a:gd name="connsiteY44" fmla="*/ 1686585 h 2440355"/>
              <a:gd name="connsiteX45" fmla="*/ 63678 w 2289745"/>
              <a:gd name="connsiteY45" fmla="*/ 1329954 h 2440355"/>
              <a:gd name="connsiteX46" fmla="*/ 5738 w 2289745"/>
              <a:gd name="connsiteY46" fmla="*/ 1238730 h 2440355"/>
              <a:gd name="connsiteX47" fmla="*/ 6313 w 2289745"/>
              <a:gd name="connsiteY47" fmla="*/ 1202787 h 2440355"/>
              <a:gd name="connsiteX48" fmla="*/ 235560 w 2289745"/>
              <a:gd name="connsiteY48" fmla="*/ 883538 h 2440355"/>
              <a:gd name="connsiteX49" fmla="*/ 247277 w 2289745"/>
              <a:gd name="connsiteY49" fmla="*/ 866572 h 2440355"/>
              <a:gd name="connsiteX50" fmla="*/ 1143913 w 2289745"/>
              <a:gd name="connsiteY50" fmla="*/ 21 h 2440355"/>
              <a:gd name="connsiteX51" fmla="*/ 1161821 w 2289745"/>
              <a:gd name="connsiteY51" fmla="*/ 6518 h 2440355"/>
              <a:gd name="connsiteX52" fmla="*/ 1380716 w 2289745"/>
              <a:gd name="connsiteY52" fmla="*/ 172504 h 2440355"/>
              <a:gd name="connsiteX53" fmla="*/ 1700037 w 2289745"/>
              <a:gd name="connsiteY53" fmla="*/ 462783 h 2440355"/>
              <a:gd name="connsiteX54" fmla="*/ 1909659 w 2289745"/>
              <a:gd name="connsiteY54" fmla="*/ 690233 h 2440355"/>
              <a:gd name="connsiteX55" fmla="*/ 2225961 w 2289745"/>
              <a:gd name="connsiteY55" fmla="*/ 1110052 h 2440355"/>
              <a:gd name="connsiteX56" fmla="*/ 2283471 w 2289745"/>
              <a:gd name="connsiteY56" fmla="*/ 1201564 h 2440355"/>
              <a:gd name="connsiteX57" fmla="*/ 2285052 w 2289745"/>
              <a:gd name="connsiteY57" fmla="*/ 1233338 h 2440355"/>
              <a:gd name="connsiteX58" fmla="*/ 2052355 w 2289745"/>
              <a:gd name="connsiteY58" fmla="*/ 1556828 h 2440355"/>
              <a:gd name="connsiteX59" fmla="*/ 2039199 w 2289745"/>
              <a:gd name="connsiteY59" fmla="*/ 1569552 h 2440355"/>
              <a:gd name="connsiteX60" fmla="*/ 1841798 w 2289745"/>
              <a:gd name="connsiteY60" fmla="*/ 1114365 h 2440355"/>
              <a:gd name="connsiteX61" fmla="*/ 1641593 w 2289745"/>
              <a:gd name="connsiteY61" fmla="*/ 773190 h 2440355"/>
              <a:gd name="connsiteX62" fmla="*/ 1465039 w 2289745"/>
              <a:gd name="connsiteY62" fmla="*/ 517274 h 2440355"/>
              <a:gd name="connsiteX63" fmla="*/ 1269076 w 2289745"/>
              <a:gd name="connsiteY63" fmla="*/ 270558 h 2440355"/>
              <a:gd name="connsiteX64" fmla="*/ 1157364 w 2289745"/>
              <a:gd name="connsiteY64" fmla="*/ 142096 h 2440355"/>
              <a:gd name="connsiteX65" fmla="*/ 1125805 w 2289745"/>
              <a:gd name="connsiteY65" fmla="*/ 144612 h 2440355"/>
              <a:gd name="connsiteX66" fmla="*/ 987064 w 2289745"/>
              <a:gd name="connsiteY66" fmla="*/ 299313 h 2440355"/>
              <a:gd name="connsiteX67" fmla="*/ 837540 w 2289745"/>
              <a:gd name="connsiteY67" fmla="*/ 491179 h 2440355"/>
              <a:gd name="connsiteX68" fmla="*/ 686074 w 2289745"/>
              <a:gd name="connsiteY68" fmla="*/ 744508 h 2440355"/>
              <a:gd name="connsiteX69" fmla="*/ 623676 w 2289745"/>
              <a:gd name="connsiteY69" fmla="*/ 906469 h 2440355"/>
              <a:gd name="connsiteX70" fmla="*/ 626120 w 2289745"/>
              <a:gd name="connsiteY70" fmla="*/ 922212 h 2440355"/>
              <a:gd name="connsiteX71" fmla="*/ 796851 w 2289745"/>
              <a:gd name="connsiteY71" fmla="*/ 774485 h 2440355"/>
              <a:gd name="connsiteX72" fmla="*/ 961185 w 2289745"/>
              <a:gd name="connsiteY72" fmla="*/ 636103 h 2440355"/>
              <a:gd name="connsiteX73" fmla="*/ 1124152 w 2289745"/>
              <a:gd name="connsiteY73" fmla="*/ 500308 h 2440355"/>
              <a:gd name="connsiteX74" fmla="*/ 1161390 w 2289745"/>
              <a:gd name="connsiteY74" fmla="*/ 501818 h 2440355"/>
              <a:gd name="connsiteX75" fmla="*/ 1371730 w 2289745"/>
              <a:gd name="connsiteY75" fmla="*/ 738685 h 2440355"/>
              <a:gd name="connsiteX76" fmla="*/ 1620531 w 2289745"/>
              <a:gd name="connsiteY76" fmla="*/ 1111274 h 2440355"/>
              <a:gd name="connsiteX77" fmla="*/ 1615714 w 2289745"/>
              <a:gd name="connsiteY77" fmla="*/ 1150309 h 2440355"/>
              <a:gd name="connsiteX78" fmla="*/ 1323207 w 2289745"/>
              <a:gd name="connsiteY78" fmla="*/ 1405651 h 2440355"/>
              <a:gd name="connsiteX79" fmla="*/ 1206175 w 2289745"/>
              <a:gd name="connsiteY79" fmla="*/ 1493353 h 2440355"/>
              <a:gd name="connsiteX80" fmla="*/ 1115813 w 2289745"/>
              <a:gd name="connsiteY80" fmla="*/ 1389332 h 2440355"/>
              <a:gd name="connsiteX81" fmla="*/ 1120630 w 2289745"/>
              <a:gd name="connsiteY81" fmla="*/ 1354108 h 2440355"/>
              <a:gd name="connsiteX82" fmla="*/ 1380500 w 2289745"/>
              <a:gd name="connsiteY82" fmla="*/ 1111418 h 2440355"/>
              <a:gd name="connsiteX83" fmla="*/ 1386108 w 2289745"/>
              <a:gd name="connsiteY83" fmla="*/ 1079069 h 2440355"/>
              <a:gd name="connsiteX84" fmla="*/ 1276912 w 2289745"/>
              <a:gd name="connsiteY84" fmla="*/ 908194 h 2440355"/>
              <a:gd name="connsiteX85" fmla="*/ 1158370 w 2289745"/>
              <a:gd name="connsiteY85" fmla="*/ 789149 h 2440355"/>
              <a:gd name="connsiteX86" fmla="*/ 1128250 w 2289745"/>
              <a:gd name="connsiteY86" fmla="*/ 783758 h 2440355"/>
              <a:gd name="connsiteX87" fmla="*/ 868810 w 2289745"/>
              <a:gd name="connsiteY87" fmla="*/ 949098 h 2440355"/>
              <a:gd name="connsiteX88" fmla="*/ 586439 w 2289745"/>
              <a:gd name="connsiteY88" fmla="*/ 1210190 h 2440355"/>
              <a:gd name="connsiteX89" fmla="*/ 538490 w 2289745"/>
              <a:gd name="connsiteY89" fmla="*/ 1261302 h 2440355"/>
              <a:gd name="connsiteX90" fmla="*/ 419086 w 2289745"/>
              <a:gd name="connsiteY90" fmla="*/ 1009195 h 2440355"/>
              <a:gd name="connsiteX91" fmla="*/ 341233 w 2289745"/>
              <a:gd name="connsiteY91" fmla="*/ 761041 h 2440355"/>
              <a:gd name="connsiteX92" fmla="*/ 366825 w 2289745"/>
              <a:gd name="connsiteY92" fmla="*/ 711152 h 2440355"/>
              <a:gd name="connsiteX93" fmla="*/ 691322 w 2289745"/>
              <a:gd name="connsiteY93" fmla="*/ 369690 h 2440355"/>
              <a:gd name="connsiteX94" fmla="*/ 968948 w 2289745"/>
              <a:gd name="connsiteY94" fmla="*/ 127504 h 2440355"/>
              <a:gd name="connsiteX95" fmla="*/ 1126812 w 2289745"/>
              <a:gd name="connsiteY95" fmla="*/ 7596 h 2440355"/>
              <a:gd name="connsiteX96" fmla="*/ 1143913 w 2289745"/>
              <a:gd name="connsiteY96" fmla="*/ 21 h 244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2289745" h="2440355">
                <a:moveTo>
                  <a:pt x="247277" y="866572"/>
                </a:moveTo>
                <a:cubicBezTo>
                  <a:pt x="281639" y="959306"/>
                  <a:pt x="314132" y="1045498"/>
                  <a:pt x="352016" y="1129534"/>
                </a:cubicBezTo>
                <a:cubicBezTo>
                  <a:pt x="392898" y="1220349"/>
                  <a:pt x="437396" y="1309373"/>
                  <a:pt x="485510" y="1396594"/>
                </a:cubicBezTo>
                <a:cubicBezTo>
                  <a:pt x="536334" y="1489040"/>
                  <a:pt x="591831" y="1578683"/>
                  <a:pt x="648334" y="1667822"/>
                </a:cubicBezTo>
                <a:cubicBezTo>
                  <a:pt x="703471" y="1754734"/>
                  <a:pt x="762274" y="1839129"/>
                  <a:pt x="823666" y="1921439"/>
                </a:cubicBezTo>
                <a:cubicBezTo>
                  <a:pt x="886423" y="2005618"/>
                  <a:pt x="950114" y="2089151"/>
                  <a:pt x="1019485" y="2168226"/>
                </a:cubicBezTo>
                <a:cubicBezTo>
                  <a:pt x="1056291" y="2210208"/>
                  <a:pt x="1089647" y="2255138"/>
                  <a:pt x="1129616" y="2294459"/>
                </a:cubicBezTo>
                <a:cubicBezTo>
                  <a:pt x="1142412" y="2307112"/>
                  <a:pt x="1149888" y="2308406"/>
                  <a:pt x="1162540" y="2292950"/>
                </a:cubicBezTo>
                <a:cubicBezTo>
                  <a:pt x="1188563" y="2261320"/>
                  <a:pt x="1218755" y="2233428"/>
                  <a:pt x="1246360" y="2203020"/>
                </a:cubicBezTo>
                <a:cubicBezTo>
                  <a:pt x="1305307" y="2138322"/>
                  <a:pt x="1360372" y="2070173"/>
                  <a:pt x="1413425" y="2000515"/>
                </a:cubicBezTo>
                <a:cubicBezTo>
                  <a:pt x="1473594" y="1921410"/>
                  <a:pt x="1527481" y="1837720"/>
                  <a:pt x="1574595" y="1750205"/>
                </a:cubicBezTo>
                <a:cubicBezTo>
                  <a:pt x="1615808" y="1675162"/>
                  <a:pt x="1647517" y="1595281"/>
                  <a:pt x="1668982" y="1512403"/>
                </a:cubicBezTo>
                <a:cubicBezTo>
                  <a:pt x="1635771" y="1541158"/>
                  <a:pt x="1608022" y="1564737"/>
                  <a:pt x="1580130" y="1588531"/>
                </a:cubicBezTo>
                <a:cubicBezTo>
                  <a:pt x="1521564" y="1638421"/>
                  <a:pt x="1462933" y="1688260"/>
                  <a:pt x="1404224" y="1738056"/>
                </a:cubicBezTo>
                <a:cubicBezTo>
                  <a:pt x="1354334" y="1780541"/>
                  <a:pt x="1304660" y="1823242"/>
                  <a:pt x="1254627" y="1865511"/>
                </a:cubicBezTo>
                <a:cubicBezTo>
                  <a:pt x="1223572" y="1891771"/>
                  <a:pt x="1192229" y="1917651"/>
                  <a:pt x="1160599" y="1943149"/>
                </a:cubicBezTo>
                <a:cubicBezTo>
                  <a:pt x="1150966" y="1950985"/>
                  <a:pt x="1141980" y="1952997"/>
                  <a:pt x="1131341" y="1941208"/>
                </a:cubicBezTo>
                <a:cubicBezTo>
                  <a:pt x="1060748" y="1862707"/>
                  <a:pt x="987568" y="1786508"/>
                  <a:pt x="920713" y="1704700"/>
                </a:cubicBezTo>
                <a:cubicBezTo>
                  <a:pt x="857179" y="1626940"/>
                  <a:pt x="798002" y="1545730"/>
                  <a:pt x="743440" y="1461436"/>
                </a:cubicBezTo>
                <a:cubicBezTo>
                  <a:pt x="714355" y="1416269"/>
                  <a:pt x="688303" y="1369226"/>
                  <a:pt x="665443" y="1320609"/>
                </a:cubicBezTo>
                <a:cubicBezTo>
                  <a:pt x="658757" y="1306232"/>
                  <a:pt x="658901" y="1298540"/>
                  <a:pt x="673638" y="1287829"/>
                </a:cubicBezTo>
                <a:cubicBezTo>
                  <a:pt x="694413" y="1272733"/>
                  <a:pt x="711163" y="1251885"/>
                  <a:pt x="729782" y="1234058"/>
                </a:cubicBezTo>
                <a:cubicBezTo>
                  <a:pt x="803933" y="1163034"/>
                  <a:pt x="882491" y="1096768"/>
                  <a:pt x="964995" y="1035650"/>
                </a:cubicBezTo>
                <a:cubicBezTo>
                  <a:pt x="1004317" y="1005961"/>
                  <a:pt x="1043424" y="976128"/>
                  <a:pt x="1083105" y="946079"/>
                </a:cubicBezTo>
                <a:cubicBezTo>
                  <a:pt x="1116913" y="977853"/>
                  <a:pt x="1147365" y="1013027"/>
                  <a:pt x="1173970" y="1051034"/>
                </a:cubicBezTo>
                <a:cubicBezTo>
                  <a:pt x="1184394" y="1066418"/>
                  <a:pt x="1182021" y="1074110"/>
                  <a:pt x="1170088" y="1084245"/>
                </a:cubicBezTo>
                <a:cubicBezTo>
                  <a:pt x="1080014" y="1160158"/>
                  <a:pt x="995331" y="1241750"/>
                  <a:pt x="912158" y="1325066"/>
                </a:cubicBezTo>
                <a:cubicBezTo>
                  <a:pt x="900225" y="1337071"/>
                  <a:pt x="896631" y="1347495"/>
                  <a:pt x="903316" y="1361010"/>
                </a:cubicBezTo>
                <a:cubicBezTo>
                  <a:pt x="932373" y="1422379"/>
                  <a:pt x="969165" y="1479781"/>
                  <a:pt x="1012800" y="1531813"/>
                </a:cubicBezTo>
                <a:cubicBezTo>
                  <a:pt x="1048520" y="1573859"/>
                  <a:pt x="1087562" y="1612973"/>
                  <a:pt x="1129544" y="1648773"/>
                </a:cubicBezTo>
                <a:cubicBezTo>
                  <a:pt x="1140183" y="1657902"/>
                  <a:pt x="1147300" y="1662287"/>
                  <a:pt x="1161821" y="1655458"/>
                </a:cubicBezTo>
                <a:cubicBezTo>
                  <a:pt x="1255274" y="1611391"/>
                  <a:pt x="1339813" y="1553307"/>
                  <a:pt x="1421045" y="1489615"/>
                </a:cubicBezTo>
                <a:cubicBezTo>
                  <a:pt x="1523052" y="1409677"/>
                  <a:pt x="1613989" y="1318093"/>
                  <a:pt x="1705142" y="1226581"/>
                </a:cubicBezTo>
                <a:cubicBezTo>
                  <a:pt x="1720238" y="1211485"/>
                  <a:pt x="1729727" y="1191500"/>
                  <a:pt x="1750143" y="1178058"/>
                </a:cubicBezTo>
                <a:cubicBezTo>
                  <a:pt x="1779976" y="1224137"/>
                  <a:pt x="1802620" y="1274242"/>
                  <a:pt x="1825624" y="1323772"/>
                </a:cubicBezTo>
                <a:cubicBezTo>
                  <a:pt x="1861402" y="1401978"/>
                  <a:pt x="1891882" y="1482505"/>
                  <a:pt x="1916848" y="1564808"/>
                </a:cubicBezTo>
                <a:cubicBezTo>
                  <a:pt x="1929069" y="1604059"/>
                  <a:pt x="1938846" y="1643884"/>
                  <a:pt x="1950132" y="1683566"/>
                </a:cubicBezTo>
                <a:cubicBezTo>
                  <a:pt x="1952159" y="1690438"/>
                  <a:pt x="1950031" y="1697864"/>
                  <a:pt x="1944668" y="1702616"/>
                </a:cubicBezTo>
                <a:cubicBezTo>
                  <a:pt x="1839290" y="1826807"/>
                  <a:pt x="1727520" y="1945442"/>
                  <a:pt x="1609820" y="2058024"/>
                </a:cubicBezTo>
                <a:cubicBezTo>
                  <a:pt x="1521327" y="2142563"/>
                  <a:pt x="1429671" y="2223867"/>
                  <a:pt x="1334565" y="2301001"/>
                </a:cubicBezTo>
                <a:cubicBezTo>
                  <a:pt x="1277056" y="2347584"/>
                  <a:pt x="1216815" y="2390501"/>
                  <a:pt x="1158011" y="2435358"/>
                </a:cubicBezTo>
                <a:cubicBezTo>
                  <a:pt x="1147516" y="2443265"/>
                  <a:pt x="1139608" y="2441037"/>
                  <a:pt x="1129257" y="2433920"/>
                </a:cubicBezTo>
                <a:cubicBezTo>
                  <a:pt x="1061970" y="2387122"/>
                  <a:pt x="997416" y="2336873"/>
                  <a:pt x="933005" y="2286265"/>
                </a:cubicBezTo>
                <a:cubicBezTo>
                  <a:pt x="775573" y="2162619"/>
                  <a:pt x="633453" y="2022512"/>
                  <a:pt x="495143" y="1878666"/>
                </a:cubicBezTo>
                <a:cubicBezTo>
                  <a:pt x="436412" y="1817491"/>
                  <a:pt x="381705" y="1752146"/>
                  <a:pt x="327503" y="1686585"/>
                </a:cubicBezTo>
                <a:cubicBezTo>
                  <a:pt x="233151" y="1572587"/>
                  <a:pt x="145083" y="1453535"/>
                  <a:pt x="63678" y="1329954"/>
                </a:cubicBezTo>
                <a:cubicBezTo>
                  <a:pt x="43837" y="1299834"/>
                  <a:pt x="24644" y="1269354"/>
                  <a:pt x="5738" y="1238730"/>
                </a:cubicBezTo>
                <a:cubicBezTo>
                  <a:pt x="-2120" y="1227969"/>
                  <a:pt x="-1889" y="1213297"/>
                  <a:pt x="6313" y="1202787"/>
                </a:cubicBezTo>
                <a:cubicBezTo>
                  <a:pt x="76690" y="1091937"/>
                  <a:pt x="156197" y="987845"/>
                  <a:pt x="235560" y="883538"/>
                </a:cubicBezTo>
                <a:cubicBezTo>
                  <a:pt x="239010" y="879296"/>
                  <a:pt x="241814" y="874624"/>
                  <a:pt x="247277" y="866572"/>
                </a:cubicBezTo>
                <a:close/>
                <a:moveTo>
                  <a:pt x="1143913" y="21"/>
                </a:moveTo>
                <a:cubicBezTo>
                  <a:pt x="1149313" y="-239"/>
                  <a:pt x="1154848" y="1846"/>
                  <a:pt x="1161821" y="6518"/>
                </a:cubicBezTo>
                <a:cubicBezTo>
                  <a:pt x="1238021" y="57701"/>
                  <a:pt x="1308973" y="115570"/>
                  <a:pt x="1380716" y="172504"/>
                </a:cubicBezTo>
                <a:cubicBezTo>
                  <a:pt x="1493435" y="262075"/>
                  <a:pt x="1598174" y="360920"/>
                  <a:pt x="1700037" y="462783"/>
                </a:cubicBezTo>
                <a:cubicBezTo>
                  <a:pt x="1773003" y="535461"/>
                  <a:pt x="1842517" y="611733"/>
                  <a:pt x="1909659" y="690233"/>
                </a:cubicBezTo>
                <a:cubicBezTo>
                  <a:pt x="2023693" y="823483"/>
                  <a:pt x="2129331" y="963690"/>
                  <a:pt x="2225961" y="1110052"/>
                </a:cubicBezTo>
                <a:cubicBezTo>
                  <a:pt x="2245874" y="1140173"/>
                  <a:pt x="2264996" y="1170725"/>
                  <a:pt x="2283471" y="1201564"/>
                </a:cubicBezTo>
                <a:cubicBezTo>
                  <a:pt x="2289294" y="1211125"/>
                  <a:pt x="2293319" y="1220686"/>
                  <a:pt x="2285052" y="1233338"/>
                </a:cubicBezTo>
                <a:cubicBezTo>
                  <a:pt x="2212015" y="1344403"/>
                  <a:pt x="2134090" y="1451730"/>
                  <a:pt x="2052355" y="1556828"/>
                </a:cubicBezTo>
                <a:cubicBezTo>
                  <a:pt x="2048264" y="1561365"/>
                  <a:pt x="2043864" y="1565613"/>
                  <a:pt x="2039199" y="1569552"/>
                </a:cubicBezTo>
                <a:cubicBezTo>
                  <a:pt x="1985256" y="1412954"/>
                  <a:pt x="1919263" y="1260763"/>
                  <a:pt x="1841798" y="1114365"/>
                </a:cubicBezTo>
                <a:cubicBezTo>
                  <a:pt x="1780838" y="997334"/>
                  <a:pt x="1712402" y="884328"/>
                  <a:pt x="1641593" y="773190"/>
                </a:cubicBezTo>
                <a:cubicBezTo>
                  <a:pt x="1585953" y="685632"/>
                  <a:pt x="1527099" y="600324"/>
                  <a:pt x="1465039" y="517274"/>
                </a:cubicBezTo>
                <a:cubicBezTo>
                  <a:pt x="1402210" y="433166"/>
                  <a:pt x="1338519" y="349562"/>
                  <a:pt x="1269076" y="270558"/>
                </a:cubicBezTo>
                <a:cubicBezTo>
                  <a:pt x="1231623" y="228001"/>
                  <a:pt x="1197189" y="183000"/>
                  <a:pt x="1157364" y="142096"/>
                </a:cubicBezTo>
                <a:cubicBezTo>
                  <a:pt x="1142268" y="126569"/>
                  <a:pt x="1134576" y="134908"/>
                  <a:pt x="1125805" y="144612"/>
                </a:cubicBezTo>
                <a:cubicBezTo>
                  <a:pt x="1079151" y="195868"/>
                  <a:pt x="1032353" y="246835"/>
                  <a:pt x="987064" y="299313"/>
                </a:cubicBezTo>
                <a:cubicBezTo>
                  <a:pt x="933933" y="360632"/>
                  <a:pt x="884022" y="424676"/>
                  <a:pt x="837540" y="491179"/>
                </a:cubicBezTo>
                <a:cubicBezTo>
                  <a:pt x="780627" y="571605"/>
                  <a:pt x="729982" y="656303"/>
                  <a:pt x="686074" y="744508"/>
                </a:cubicBezTo>
                <a:cubicBezTo>
                  <a:pt x="660698" y="796697"/>
                  <a:pt x="642942" y="851763"/>
                  <a:pt x="623676" y="906469"/>
                </a:cubicBezTo>
                <a:cubicBezTo>
                  <a:pt x="621247" y="911731"/>
                  <a:pt x="622210" y="917934"/>
                  <a:pt x="626120" y="922212"/>
                </a:cubicBezTo>
                <a:cubicBezTo>
                  <a:pt x="683055" y="872897"/>
                  <a:pt x="739630" y="823296"/>
                  <a:pt x="796851" y="774485"/>
                </a:cubicBezTo>
                <a:cubicBezTo>
                  <a:pt x="851342" y="728046"/>
                  <a:pt x="907413" y="683404"/>
                  <a:pt x="961185" y="636103"/>
                </a:cubicBezTo>
                <a:cubicBezTo>
                  <a:pt x="1014956" y="588801"/>
                  <a:pt x="1069015" y="545022"/>
                  <a:pt x="1124152" y="500308"/>
                </a:cubicBezTo>
                <a:cubicBezTo>
                  <a:pt x="1138530" y="488878"/>
                  <a:pt x="1148019" y="486794"/>
                  <a:pt x="1161390" y="501818"/>
                </a:cubicBezTo>
                <a:cubicBezTo>
                  <a:pt x="1231839" y="580534"/>
                  <a:pt x="1305163" y="656374"/>
                  <a:pt x="1371730" y="738685"/>
                </a:cubicBezTo>
                <a:cubicBezTo>
                  <a:pt x="1466118" y="855429"/>
                  <a:pt x="1553676" y="976271"/>
                  <a:pt x="1620531" y="1111274"/>
                </a:cubicBezTo>
                <a:cubicBezTo>
                  <a:pt x="1628366" y="1127017"/>
                  <a:pt x="1629157" y="1136650"/>
                  <a:pt x="1615714" y="1150309"/>
                </a:cubicBezTo>
                <a:cubicBezTo>
                  <a:pt x="1524152" y="1242000"/>
                  <a:pt x="1426422" y="1327315"/>
                  <a:pt x="1323207" y="1405651"/>
                </a:cubicBezTo>
                <a:cubicBezTo>
                  <a:pt x="1284819" y="1435268"/>
                  <a:pt x="1244131" y="1461722"/>
                  <a:pt x="1206175" y="1493353"/>
                </a:cubicBezTo>
                <a:cubicBezTo>
                  <a:pt x="1172697" y="1461744"/>
                  <a:pt x="1142426" y="1426900"/>
                  <a:pt x="1115813" y="1389332"/>
                </a:cubicBezTo>
                <a:cubicBezTo>
                  <a:pt x="1104024" y="1372511"/>
                  <a:pt x="1108624" y="1364603"/>
                  <a:pt x="1120630" y="1354108"/>
                </a:cubicBezTo>
                <a:cubicBezTo>
                  <a:pt x="1210438" y="1276664"/>
                  <a:pt x="1297061" y="1195763"/>
                  <a:pt x="1380500" y="1111418"/>
                </a:cubicBezTo>
                <a:cubicBezTo>
                  <a:pt x="1390176" y="1103539"/>
                  <a:pt x="1392563" y="1089744"/>
                  <a:pt x="1386108" y="1079069"/>
                </a:cubicBezTo>
                <a:cubicBezTo>
                  <a:pt x="1357648" y="1017412"/>
                  <a:pt x="1320913" y="959924"/>
                  <a:pt x="1276912" y="908194"/>
                </a:cubicBezTo>
                <a:cubicBezTo>
                  <a:pt x="1240781" y="865285"/>
                  <a:pt x="1201129" y="825459"/>
                  <a:pt x="1158370" y="789149"/>
                </a:cubicBezTo>
                <a:cubicBezTo>
                  <a:pt x="1148162" y="780667"/>
                  <a:pt x="1141405" y="777935"/>
                  <a:pt x="1128250" y="783758"/>
                </a:cubicBezTo>
                <a:cubicBezTo>
                  <a:pt x="1033215" y="825596"/>
                  <a:pt x="950186" y="885837"/>
                  <a:pt x="868810" y="949098"/>
                </a:cubicBezTo>
                <a:cubicBezTo>
                  <a:pt x="767162" y="1028173"/>
                  <a:pt x="677304" y="1119613"/>
                  <a:pt x="586439" y="1210190"/>
                </a:cubicBezTo>
                <a:cubicBezTo>
                  <a:pt x="570121" y="1226437"/>
                  <a:pt x="560200" y="1248578"/>
                  <a:pt x="538490" y="1261302"/>
                </a:cubicBezTo>
                <a:cubicBezTo>
                  <a:pt x="492210" y="1180487"/>
                  <a:pt x="452291" y="1096200"/>
                  <a:pt x="419086" y="1009195"/>
                </a:cubicBezTo>
                <a:cubicBezTo>
                  <a:pt x="387744" y="928265"/>
                  <a:pt x="361735" y="845372"/>
                  <a:pt x="341233" y="761041"/>
                </a:cubicBezTo>
                <a:cubicBezTo>
                  <a:pt x="334547" y="732287"/>
                  <a:pt x="356114" y="723876"/>
                  <a:pt x="366825" y="711152"/>
                </a:cubicBezTo>
                <a:cubicBezTo>
                  <a:pt x="468473" y="591310"/>
                  <a:pt x="576814" y="477305"/>
                  <a:pt x="691322" y="369690"/>
                </a:cubicBezTo>
                <a:cubicBezTo>
                  <a:pt x="780533" y="285295"/>
                  <a:pt x="872333" y="203703"/>
                  <a:pt x="968948" y="127504"/>
                </a:cubicBezTo>
                <a:cubicBezTo>
                  <a:pt x="1020851" y="86621"/>
                  <a:pt x="1073472" y="46652"/>
                  <a:pt x="1126812" y="7596"/>
                </a:cubicBezTo>
                <a:cubicBezTo>
                  <a:pt x="1133246" y="2888"/>
                  <a:pt x="1138512" y="282"/>
                  <a:pt x="1143913" y="21"/>
                </a:cubicBezTo>
                <a:close/>
              </a:path>
            </a:pathLst>
          </a:custGeom>
          <a:solidFill>
            <a:srgbClr val="CFA726"/>
          </a:solidFill>
          <a:ln w="7187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465" name="组合 464">
            <a:extLst>
              <a:ext uri="{FF2B5EF4-FFF2-40B4-BE49-F238E27FC236}">
                <a16:creationId xmlns:a16="http://schemas.microsoft.com/office/drawing/2014/main" id="{2A1C32B0-1C34-3C83-26A7-961C0C27C93C}"/>
              </a:ext>
            </a:extLst>
          </p:cNvPr>
          <p:cNvGrpSpPr/>
          <p:nvPr/>
        </p:nvGrpSpPr>
        <p:grpSpPr>
          <a:xfrm>
            <a:off x="4499999" y="1080000"/>
            <a:ext cx="900000" cy="1080000"/>
            <a:chOff x="4499999" y="1080000"/>
            <a:chExt cx="900000" cy="1080000"/>
          </a:xfrm>
        </p:grpSpPr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62F369D9-B0E2-F2B9-F5D3-DB2B23C317A4}"/>
                </a:ext>
              </a:extLst>
            </p:cNvPr>
            <p:cNvSpPr/>
            <p:nvPr/>
          </p:nvSpPr>
          <p:spPr>
            <a:xfrm>
              <a:off x="4499999" y="108000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0" name="2级件：*稻妻神之眼底框">
              <a:extLst>
                <a:ext uri="{FF2B5EF4-FFF2-40B4-BE49-F238E27FC236}">
                  <a16:creationId xmlns:a16="http://schemas.microsoft.com/office/drawing/2014/main" id="{457095F9-8178-858A-F838-44532FE3220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20222" y="1191707"/>
              <a:ext cx="662726" cy="775057"/>
              <a:chOff x="41935" y="9852"/>
              <a:chExt cx="769557" cy="900000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295" name="任意多边形: 形状 294">
                <a:extLst>
                  <a:ext uri="{FF2B5EF4-FFF2-40B4-BE49-F238E27FC236}">
                    <a16:creationId xmlns:a16="http://schemas.microsoft.com/office/drawing/2014/main" id="{BF1B430E-152C-627F-44F4-1530F3264D3E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41935" y="95537"/>
                <a:ext cx="769557" cy="677610"/>
              </a:xfrm>
              <a:custGeom>
                <a:avLst/>
                <a:gdLst>
                  <a:gd name="connsiteX0" fmla="*/ 1371080 w 2721080"/>
                  <a:gd name="connsiteY0" fmla="*/ 0 h 2395960"/>
                  <a:gd name="connsiteX1" fmla="*/ 1360540 w 2721080"/>
                  <a:gd name="connsiteY1" fmla="*/ 497 h 2395960"/>
                  <a:gd name="connsiteX2" fmla="*/ 1350000 w 2721080"/>
                  <a:gd name="connsiteY2" fmla="*/ 0 h 2395960"/>
                  <a:gd name="connsiteX3" fmla="*/ 0 w 2721080"/>
                  <a:gd name="connsiteY3" fmla="*/ 1260000 h 2395960"/>
                  <a:gd name="connsiteX4" fmla="*/ 706510 w 2721080"/>
                  <a:gd name="connsiteY4" fmla="*/ 2367925 h 2395960"/>
                  <a:gd name="connsiteX5" fmla="*/ 768864 w 2721080"/>
                  <a:gd name="connsiteY5" fmla="*/ 2395960 h 2395960"/>
                  <a:gd name="connsiteX6" fmla="*/ 696361 w 2721080"/>
                  <a:gd name="connsiteY6" fmla="*/ 2306725 h 2395960"/>
                  <a:gd name="connsiteX7" fmla="*/ 650660 w 2721080"/>
                  <a:gd name="connsiteY7" fmla="*/ 2272551 h 2395960"/>
                  <a:gd name="connsiteX8" fmla="*/ 379235 w 2721080"/>
                  <a:gd name="connsiteY8" fmla="*/ 1943343 h 2395960"/>
                  <a:gd name="connsiteX9" fmla="*/ 347374 w 2721080"/>
                  <a:gd name="connsiteY9" fmla="*/ 1877202 h 2395960"/>
                  <a:gd name="connsiteX10" fmla="*/ 180000 w 2721080"/>
                  <a:gd name="connsiteY10" fmla="*/ 1671204 h 2395960"/>
                  <a:gd name="connsiteX11" fmla="*/ 276187 w 2721080"/>
                  <a:gd name="connsiteY11" fmla="*/ 1671204 h 2395960"/>
                  <a:gd name="connsiteX12" fmla="*/ 267213 w 2721080"/>
                  <a:gd name="connsiteY12" fmla="*/ 1636304 h 2395960"/>
                  <a:gd name="connsiteX13" fmla="*/ 244540 w 2721080"/>
                  <a:gd name="connsiteY13" fmla="*/ 1411391 h 2395960"/>
                  <a:gd name="connsiteX14" fmla="*/ 1360540 w 2721080"/>
                  <a:gd name="connsiteY14" fmla="*/ 295391 h 2395960"/>
                  <a:gd name="connsiteX15" fmla="*/ 2476540 w 2721080"/>
                  <a:gd name="connsiteY15" fmla="*/ 1411391 h 2395960"/>
                  <a:gd name="connsiteX16" fmla="*/ 2453867 w 2721080"/>
                  <a:gd name="connsiteY16" fmla="*/ 1636304 h 2395960"/>
                  <a:gd name="connsiteX17" fmla="*/ 2444893 w 2721080"/>
                  <a:gd name="connsiteY17" fmla="*/ 1671204 h 2395960"/>
                  <a:gd name="connsiteX18" fmla="*/ 2541080 w 2721080"/>
                  <a:gd name="connsiteY18" fmla="*/ 1671204 h 2395960"/>
                  <a:gd name="connsiteX19" fmla="*/ 2373706 w 2721080"/>
                  <a:gd name="connsiteY19" fmla="*/ 1877202 h 2395960"/>
                  <a:gd name="connsiteX20" fmla="*/ 2341845 w 2721080"/>
                  <a:gd name="connsiteY20" fmla="*/ 1943343 h 2395960"/>
                  <a:gd name="connsiteX21" fmla="*/ 2070420 w 2721080"/>
                  <a:gd name="connsiteY21" fmla="*/ 2272551 h 2395960"/>
                  <a:gd name="connsiteX22" fmla="*/ 2024719 w 2721080"/>
                  <a:gd name="connsiteY22" fmla="*/ 2306725 h 2395960"/>
                  <a:gd name="connsiteX23" fmla="*/ 1952216 w 2721080"/>
                  <a:gd name="connsiteY23" fmla="*/ 2395960 h 2395960"/>
                  <a:gd name="connsiteX24" fmla="*/ 2014570 w 2721080"/>
                  <a:gd name="connsiteY24" fmla="*/ 2367925 h 2395960"/>
                  <a:gd name="connsiteX25" fmla="*/ 2721080 w 2721080"/>
                  <a:gd name="connsiteY25" fmla="*/ 1260000 h 2395960"/>
                  <a:gd name="connsiteX26" fmla="*/ 1371080 w 2721080"/>
                  <a:gd name="connsiteY26" fmla="*/ 0 h 239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21080" h="2395960">
                    <a:moveTo>
                      <a:pt x="1371080" y="0"/>
                    </a:moveTo>
                    <a:lnTo>
                      <a:pt x="1360540" y="497"/>
                    </a:lnTo>
                    <a:lnTo>
                      <a:pt x="1350000" y="0"/>
                    </a:lnTo>
                    <a:cubicBezTo>
                      <a:pt x="604416" y="0"/>
                      <a:pt x="0" y="564121"/>
                      <a:pt x="0" y="1260000"/>
                    </a:cubicBezTo>
                    <a:cubicBezTo>
                      <a:pt x="0" y="1738417"/>
                      <a:pt x="285681" y="2154557"/>
                      <a:pt x="706510" y="2367925"/>
                    </a:cubicBezTo>
                    <a:lnTo>
                      <a:pt x="768864" y="2395960"/>
                    </a:lnTo>
                    <a:lnTo>
                      <a:pt x="696361" y="2306725"/>
                    </a:lnTo>
                    <a:lnTo>
                      <a:pt x="650660" y="2272551"/>
                    </a:lnTo>
                    <a:cubicBezTo>
                      <a:pt x="540426" y="2181577"/>
                      <a:pt x="447956" y="2069847"/>
                      <a:pt x="379235" y="1943343"/>
                    </a:cubicBezTo>
                    <a:lnTo>
                      <a:pt x="347374" y="1877202"/>
                    </a:lnTo>
                    <a:lnTo>
                      <a:pt x="180000" y="1671204"/>
                    </a:lnTo>
                    <a:lnTo>
                      <a:pt x="276187" y="1671204"/>
                    </a:lnTo>
                    <a:lnTo>
                      <a:pt x="267213" y="1636304"/>
                    </a:lnTo>
                    <a:cubicBezTo>
                      <a:pt x="252347" y="1563655"/>
                      <a:pt x="244540" y="1488435"/>
                      <a:pt x="244540" y="1411391"/>
                    </a:cubicBezTo>
                    <a:cubicBezTo>
                      <a:pt x="244540" y="795041"/>
                      <a:pt x="744190" y="295391"/>
                      <a:pt x="1360540" y="295391"/>
                    </a:cubicBezTo>
                    <a:cubicBezTo>
                      <a:pt x="1976890" y="295391"/>
                      <a:pt x="2476540" y="795041"/>
                      <a:pt x="2476540" y="1411391"/>
                    </a:cubicBezTo>
                    <a:cubicBezTo>
                      <a:pt x="2476540" y="1488435"/>
                      <a:pt x="2468733" y="1563655"/>
                      <a:pt x="2453867" y="1636304"/>
                    </a:cubicBezTo>
                    <a:lnTo>
                      <a:pt x="2444893" y="1671204"/>
                    </a:lnTo>
                    <a:lnTo>
                      <a:pt x="2541080" y="1671204"/>
                    </a:lnTo>
                    <a:lnTo>
                      <a:pt x="2373706" y="1877202"/>
                    </a:lnTo>
                    <a:lnTo>
                      <a:pt x="2341845" y="1943343"/>
                    </a:lnTo>
                    <a:cubicBezTo>
                      <a:pt x="2273124" y="2069847"/>
                      <a:pt x="2180654" y="2181577"/>
                      <a:pt x="2070420" y="2272551"/>
                    </a:cubicBezTo>
                    <a:lnTo>
                      <a:pt x="2024719" y="2306725"/>
                    </a:lnTo>
                    <a:lnTo>
                      <a:pt x="1952216" y="2395960"/>
                    </a:lnTo>
                    <a:lnTo>
                      <a:pt x="2014570" y="2367925"/>
                    </a:lnTo>
                    <a:cubicBezTo>
                      <a:pt x="2435399" y="2154557"/>
                      <a:pt x="2721080" y="1738417"/>
                      <a:pt x="2721080" y="1260000"/>
                    </a:cubicBezTo>
                    <a:cubicBezTo>
                      <a:pt x="2721080" y="564121"/>
                      <a:pt x="2116664" y="0"/>
                      <a:pt x="137108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任意多边形: 形状 295">
                <a:extLst>
                  <a:ext uri="{FF2B5EF4-FFF2-40B4-BE49-F238E27FC236}">
                    <a16:creationId xmlns:a16="http://schemas.microsoft.com/office/drawing/2014/main" id="{A9554706-D240-8FA0-9AC6-83D7649B27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388" y="146443"/>
                <a:ext cx="712688" cy="421732"/>
              </a:xfrm>
              <a:custGeom>
                <a:avLst/>
                <a:gdLst>
                  <a:gd name="connsiteX0" fmla="*/ 1260000 w 2520000"/>
                  <a:gd name="connsiteY0" fmla="*/ 0 h 1491204"/>
                  <a:gd name="connsiteX1" fmla="*/ 2520000 w 2520000"/>
                  <a:gd name="connsiteY1" fmla="*/ 1170000 h 1491204"/>
                  <a:gd name="connsiteX2" fmla="*/ 2494401 w 2520000"/>
                  <a:gd name="connsiteY2" fmla="*/ 1405796 h 1491204"/>
                  <a:gd name="connsiteX3" fmla="*/ 2470751 w 2520000"/>
                  <a:gd name="connsiteY3" fmla="*/ 1491204 h 1491204"/>
                  <a:gd name="connsiteX4" fmla="*/ 2351718 w 2520000"/>
                  <a:gd name="connsiteY4" fmla="*/ 1491204 h 1491204"/>
                  <a:gd name="connsiteX5" fmla="*/ 2360692 w 2520000"/>
                  <a:gd name="connsiteY5" fmla="*/ 1456304 h 1491204"/>
                  <a:gd name="connsiteX6" fmla="*/ 2383365 w 2520000"/>
                  <a:gd name="connsiteY6" fmla="*/ 1231391 h 1491204"/>
                  <a:gd name="connsiteX7" fmla="*/ 1267365 w 2520000"/>
                  <a:gd name="connsiteY7" fmla="*/ 115391 h 1491204"/>
                  <a:gd name="connsiteX8" fmla="*/ 151365 w 2520000"/>
                  <a:gd name="connsiteY8" fmla="*/ 1231391 h 1491204"/>
                  <a:gd name="connsiteX9" fmla="*/ 174038 w 2520000"/>
                  <a:gd name="connsiteY9" fmla="*/ 1456304 h 1491204"/>
                  <a:gd name="connsiteX10" fmla="*/ 183012 w 2520000"/>
                  <a:gd name="connsiteY10" fmla="*/ 1491204 h 1491204"/>
                  <a:gd name="connsiteX11" fmla="*/ 49249 w 2520000"/>
                  <a:gd name="connsiteY11" fmla="*/ 1491204 h 1491204"/>
                  <a:gd name="connsiteX12" fmla="*/ 25599 w 2520000"/>
                  <a:gd name="connsiteY12" fmla="*/ 1405796 h 1491204"/>
                  <a:gd name="connsiteX13" fmla="*/ 0 w 2520000"/>
                  <a:gd name="connsiteY13" fmla="*/ 1170000 h 1491204"/>
                  <a:gd name="connsiteX14" fmla="*/ 1260000 w 2520000"/>
                  <a:gd name="connsiteY14" fmla="*/ 0 h 1491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20000" h="1491204">
                    <a:moveTo>
                      <a:pt x="1260000" y="0"/>
                    </a:moveTo>
                    <a:cubicBezTo>
                      <a:pt x="1955879" y="0"/>
                      <a:pt x="2520000" y="523827"/>
                      <a:pt x="2520000" y="1170000"/>
                    </a:cubicBezTo>
                    <a:cubicBezTo>
                      <a:pt x="2520000" y="1250772"/>
                      <a:pt x="2511186" y="1329632"/>
                      <a:pt x="2494401" y="1405796"/>
                    </a:cubicBezTo>
                    <a:lnTo>
                      <a:pt x="2470751" y="1491204"/>
                    </a:lnTo>
                    <a:lnTo>
                      <a:pt x="2351718" y="1491204"/>
                    </a:lnTo>
                    <a:lnTo>
                      <a:pt x="2360692" y="1456304"/>
                    </a:lnTo>
                    <a:cubicBezTo>
                      <a:pt x="2375558" y="1383655"/>
                      <a:pt x="2383365" y="1308435"/>
                      <a:pt x="2383365" y="1231391"/>
                    </a:cubicBezTo>
                    <a:cubicBezTo>
                      <a:pt x="2383365" y="615041"/>
                      <a:pt x="1883715" y="115391"/>
                      <a:pt x="1267365" y="115391"/>
                    </a:cubicBezTo>
                    <a:cubicBezTo>
                      <a:pt x="651015" y="115391"/>
                      <a:pt x="151365" y="615041"/>
                      <a:pt x="151365" y="1231391"/>
                    </a:cubicBezTo>
                    <a:cubicBezTo>
                      <a:pt x="151365" y="1308435"/>
                      <a:pt x="159172" y="1383655"/>
                      <a:pt x="174038" y="1456304"/>
                    </a:cubicBezTo>
                    <a:lnTo>
                      <a:pt x="183012" y="1491204"/>
                    </a:lnTo>
                    <a:lnTo>
                      <a:pt x="49249" y="1491204"/>
                    </a:lnTo>
                    <a:lnTo>
                      <a:pt x="25599" y="1405796"/>
                    </a:lnTo>
                    <a:cubicBezTo>
                      <a:pt x="8815" y="1329632"/>
                      <a:pt x="0" y="1250772"/>
                      <a:pt x="0" y="1170000"/>
                    </a:cubicBezTo>
                    <a:cubicBezTo>
                      <a:pt x="0" y="523827"/>
                      <a:pt x="564121" y="0"/>
                      <a:pt x="126000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7" name="任意多边形: 形状 296">
                <a:extLst>
                  <a:ext uri="{FF2B5EF4-FFF2-40B4-BE49-F238E27FC236}">
                    <a16:creationId xmlns:a16="http://schemas.microsoft.com/office/drawing/2014/main" id="{166875AC-8E64-C005-C3F8-B48CB44B0A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120" y="9852"/>
                <a:ext cx="749223" cy="362237"/>
              </a:xfrm>
              <a:custGeom>
                <a:avLst/>
                <a:gdLst>
                  <a:gd name="connsiteX0" fmla="*/ 2334180 w 2649180"/>
                  <a:gd name="connsiteY0" fmla="*/ 650833 h 1280833"/>
                  <a:gd name="connsiteX1" fmla="*/ 2649180 w 2649180"/>
                  <a:gd name="connsiteY1" fmla="*/ 965833 h 1280833"/>
                  <a:gd name="connsiteX2" fmla="*/ 2334180 w 2649180"/>
                  <a:gd name="connsiteY2" fmla="*/ 1280833 h 1280833"/>
                  <a:gd name="connsiteX3" fmla="*/ 2019180 w 2649180"/>
                  <a:gd name="connsiteY3" fmla="*/ 965833 h 1280833"/>
                  <a:gd name="connsiteX4" fmla="*/ 2334180 w 2649180"/>
                  <a:gd name="connsiteY4" fmla="*/ 650833 h 1280833"/>
                  <a:gd name="connsiteX5" fmla="*/ 315000 w 2649180"/>
                  <a:gd name="connsiteY5" fmla="*/ 650833 h 1280833"/>
                  <a:gd name="connsiteX6" fmla="*/ 630000 w 2649180"/>
                  <a:gd name="connsiteY6" fmla="*/ 965833 h 1280833"/>
                  <a:gd name="connsiteX7" fmla="*/ 315000 w 2649180"/>
                  <a:gd name="connsiteY7" fmla="*/ 1280833 h 1280833"/>
                  <a:gd name="connsiteX8" fmla="*/ 0 w 2649180"/>
                  <a:gd name="connsiteY8" fmla="*/ 965833 h 1280833"/>
                  <a:gd name="connsiteX9" fmla="*/ 315000 w 2649180"/>
                  <a:gd name="connsiteY9" fmla="*/ 650833 h 1280833"/>
                  <a:gd name="connsiteX10" fmla="*/ 1324592 w 2649180"/>
                  <a:gd name="connsiteY10" fmla="*/ 0 h 1280833"/>
                  <a:gd name="connsiteX11" fmla="*/ 1729592 w 2649180"/>
                  <a:gd name="connsiteY11" fmla="*/ 405000 h 1280833"/>
                  <a:gd name="connsiteX12" fmla="*/ 1324592 w 2649180"/>
                  <a:gd name="connsiteY12" fmla="*/ 810000 h 1280833"/>
                  <a:gd name="connsiteX13" fmla="*/ 919592 w 2649180"/>
                  <a:gd name="connsiteY13" fmla="*/ 405000 h 1280833"/>
                  <a:gd name="connsiteX14" fmla="*/ 1324592 w 2649180"/>
                  <a:gd name="connsiteY14" fmla="*/ 0 h 1280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649180" h="1280833">
                    <a:moveTo>
                      <a:pt x="2334180" y="650833"/>
                    </a:moveTo>
                    <a:cubicBezTo>
                      <a:pt x="2508150" y="650833"/>
                      <a:pt x="2649180" y="791863"/>
                      <a:pt x="2649180" y="965833"/>
                    </a:cubicBezTo>
                    <a:cubicBezTo>
                      <a:pt x="2649180" y="1139803"/>
                      <a:pt x="2508150" y="1280833"/>
                      <a:pt x="2334180" y="1280833"/>
                    </a:cubicBezTo>
                    <a:cubicBezTo>
                      <a:pt x="2160210" y="1280833"/>
                      <a:pt x="2019180" y="1139803"/>
                      <a:pt x="2019180" y="965833"/>
                    </a:cubicBezTo>
                    <a:cubicBezTo>
                      <a:pt x="2019180" y="791863"/>
                      <a:pt x="2160210" y="650833"/>
                      <a:pt x="2334180" y="650833"/>
                    </a:cubicBezTo>
                    <a:close/>
                    <a:moveTo>
                      <a:pt x="315000" y="650833"/>
                    </a:moveTo>
                    <a:cubicBezTo>
                      <a:pt x="488970" y="650833"/>
                      <a:pt x="630000" y="791863"/>
                      <a:pt x="630000" y="965833"/>
                    </a:cubicBezTo>
                    <a:cubicBezTo>
                      <a:pt x="630000" y="1139803"/>
                      <a:pt x="488970" y="1280833"/>
                      <a:pt x="315000" y="1280833"/>
                    </a:cubicBezTo>
                    <a:cubicBezTo>
                      <a:pt x="141030" y="1280833"/>
                      <a:pt x="0" y="1139803"/>
                      <a:pt x="0" y="965833"/>
                    </a:cubicBezTo>
                    <a:cubicBezTo>
                      <a:pt x="0" y="791863"/>
                      <a:pt x="141030" y="650833"/>
                      <a:pt x="315000" y="650833"/>
                    </a:cubicBezTo>
                    <a:close/>
                    <a:moveTo>
                      <a:pt x="1324592" y="0"/>
                    </a:moveTo>
                    <a:cubicBezTo>
                      <a:pt x="1548267" y="0"/>
                      <a:pt x="1729592" y="181325"/>
                      <a:pt x="1729592" y="405000"/>
                    </a:cubicBezTo>
                    <a:cubicBezTo>
                      <a:pt x="1729592" y="628675"/>
                      <a:pt x="1548267" y="810000"/>
                      <a:pt x="1324592" y="810000"/>
                    </a:cubicBezTo>
                    <a:cubicBezTo>
                      <a:pt x="1100917" y="810000"/>
                      <a:pt x="919592" y="628675"/>
                      <a:pt x="919592" y="405000"/>
                    </a:cubicBezTo>
                    <a:cubicBezTo>
                      <a:pt x="919592" y="181325"/>
                      <a:pt x="1100917" y="0"/>
                      <a:pt x="1324592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任意多边形: 形状 297">
                <a:extLst>
                  <a:ext uri="{FF2B5EF4-FFF2-40B4-BE49-F238E27FC236}">
                    <a16:creationId xmlns:a16="http://schemas.microsoft.com/office/drawing/2014/main" id="{06885627-FE96-E042-1080-C01A9EF377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7374" y="50344"/>
                <a:ext cx="152719" cy="152719"/>
              </a:xfrm>
              <a:custGeom>
                <a:avLst/>
                <a:gdLst>
                  <a:gd name="connsiteX0" fmla="*/ 76360 w 152719"/>
                  <a:gd name="connsiteY0" fmla="*/ 0 h 152719"/>
                  <a:gd name="connsiteX1" fmla="*/ 152719 w 152719"/>
                  <a:gd name="connsiteY1" fmla="*/ 76360 h 152719"/>
                  <a:gd name="connsiteX2" fmla="*/ 76360 w 152719"/>
                  <a:gd name="connsiteY2" fmla="*/ 152719 h 152719"/>
                  <a:gd name="connsiteX3" fmla="*/ 0 w 152719"/>
                  <a:gd name="connsiteY3" fmla="*/ 76360 h 152719"/>
                  <a:gd name="connsiteX4" fmla="*/ 76360 w 152719"/>
                  <a:gd name="connsiteY4" fmla="*/ 0 h 152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719" h="152719">
                    <a:moveTo>
                      <a:pt x="76360" y="0"/>
                    </a:moveTo>
                    <a:cubicBezTo>
                      <a:pt x="118532" y="0"/>
                      <a:pt x="152719" y="34187"/>
                      <a:pt x="152719" y="76360"/>
                    </a:cubicBezTo>
                    <a:cubicBezTo>
                      <a:pt x="152719" y="118532"/>
                      <a:pt x="118532" y="152719"/>
                      <a:pt x="76360" y="152719"/>
                    </a:cubicBezTo>
                    <a:cubicBezTo>
                      <a:pt x="34187" y="152719"/>
                      <a:pt x="0" y="118532"/>
                      <a:pt x="0" y="76360"/>
                    </a:cubicBezTo>
                    <a:cubicBezTo>
                      <a:pt x="0" y="34187"/>
                      <a:pt x="34187" y="0"/>
                      <a:pt x="76360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9" name="任意多边形: 形状 298">
                <a:extLst>
                  <a:ext uri="{FF2B5EF4-FFF2-40B4-BE49-F238E27FC236}">
                    <a16:creationId xmlns:a16="http://schemas.microsoft.com/office/drawing/2014/main" id="{8EE5C578-8616-5407-D419-EDBD49F31A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713" y="234408"/>
                <a:ext cx="101813" cy="101813"/>
              </a:xfrm>
              <a:custGeom>
                <a:avLst/>
                <a:gdLst>
                  <a:gd name="connsiteX0" fmla="*/ 50906 w 101813"/>
                  <a:gd name="connsiteY0" fmla="*/ 0 h 101813"/>
                  <a:gd name="connsiteX1" fmla="*/ 101813 w 101813"/>
                  <a:gd name="connsiteY1" fmla="*/ 50907 h 101813"/>
                  <a:gd name="connsiteX2" fmla="*/ 50906 w 101813"/>
                  <a:gd name="connsiteY2" fmla="*/ 101813 h 101813"/>
                  <a:gd name="connsiteX3" fmla="*/ 0 w 101813"/>
                  <a:gd name="connsiteY3" fmla="*/ 50907 h 101813"/>
                  <a:gd name="connsiteX4" fmla="*/ 50906 w 101813"/>
                  <a:gd name="connsiteY4" fmla="*/ 0 h 10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13" h="101813">
                    <a:moveTo>
                      <a:pt x="50906" y="0"/>
                    </a:moveTo>
                    <a:cubicBezTo>
                      <a:pt x="79021" y="0"/>
                      <a:pt x="101813" y="22792"/>
                      <a:pt x="101813" y="50907"/>
                    </a:cubicBezTo>
                    <a:cubicBezTo>
                      <a:pt x="101813" y="79021"/>
                      <a:pt x="79021" y="101813"/>
                      <a:pt x="50906" y="101813"/>
                    </a:cubicBezTo>
                    <a:cubicBezTo>
                      <a:pt x="22792" y="101813"/>
                      <a:pt x="0" y="79021"/>
                      <a:pt x="0" y="50907"/>
                    </a:cubicBezTo>
                    <a:cubicBezTo>
                      <a:pt x="0" y="22792"/>
                      <a:pt x="22792" y="0"/>
                      <a:pt x="50906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任意多边形: 形状 299">
                <a:extLst>
                  <a:ext uri="{FF2B5EF4-FFF2-40B4-BE49-F238E27FC236}">
                    <a16:creationId xmlns:a16="http://schemas.microsoft.com/office/drawing/2014/main" id="{FEE17FA1-FA96-1F69-9910-E77C3140A7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9940" y="234408"/>
                <a:ext cx="101813" cy="101813"/>
              </a:xfrm>
              <a:custGeom>
                <a:avLst/>
                <a:gdLst>
                  <a:gd name="connsiteX0" fmla="*/ 50907 w 101813"/>
                  <a:gd name="connsiteY0" fmla="*/ 0 h 101813"/>
                  <a:gd name="connsiteX1" fmla="*/ 101813 w 101813"/>
                  <a:gd name="connsiteY1" fmla="*/ 50907 h 101813"/>
                  <a:gd name="connsiteX2" fmla="*/ 50907 w 101813"/>
                  <a:gd name="connsiteY2" fmla="*/ 101813 h 101813"/>
                  <a:gd name="connsiteX3" fmla="*/ 0 w 101813"/>
                  <a:gd name="connsiteY3" fmla="*/ 50907 h 101813"/>
                  <a:gd name="connsiteX4" fmla="*/ 50907 w 101813"/>
                  <a:gd name="connsiteY4" fmla="*/ 0 h 101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813" h="101813">
                    <a:moveTo>
                      <a:pt x="50907" y="0"/>
                    </a:moveTo>
                    <a:cubicBezTo>
                      <a:pt x="79021" y="0"/>
                      <a:pt x="101813" y="22792"/>
                      <a:pt x="101813" y="50907"/>
                    </a:cubicBezTo>
                    <a:cubicBezTo>
                      <a:pt x="101813" y="79021"/>
                      <a:pt x="79021" y="101813"/>
                      <a:pt x="50907" y="101813"/>
                    </a:cubicBezTo>
                    <a:cubicBezTo>
                      <a:pt x="22792" y="101813"/>
                      <a:pt x="0" y="79021"/>
                      <a:pt x="0" y="50907"/>
                    </a:cubicBezTo>
                    <a:cubicBezTo>
                      <a:pt x="0" y="22792"/>
                      <a:pt x="22792" y="0"/>
                      <a:pt x="50907" y="0"/>
                    </a:cubicBez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01" name="组合 300">
                <a:extLst>
                  <a:ext uri="{FF2B5EF4-FFF2-40B4-BE49-F238E27FC236}">
                    <a16:creationId xmlns:a16="http://schemas.microsoft.com/office/drawing/2014/main" id="{78B3150A-7B06-F206-0DB2-901B9465776F}"/>
                  </a:ext>
                </a:extLst>
              </p:cNvPr>
              <p:cNvGrpSpPr/>
              <p:nvPr/>
            </p:nvGrpSpPr>
            <p:grpSpPr>
              <a:xfrm>
                <a:off x="130605" y="569685"/>
                <a:ext cx="592215" cy="340167"/>
                <a:chOff x="1411426" y="3479844"/>
                <a:chExt cx="2094016" cy="1202801"/>
              </a:xfrm>
              <a:grpFill/>
            </p:grpSpPr>
            <p:sp>
              <p:nvSpPr>
                <p:cNvPr id="303" name="任意多边形: 形状 302">
                  <a:extLst>
                    <a:ext uri="{FF2B5EF4-FFF2-40B4-BE49-F238E27FC236}">
                      <a16:creationId xmlns:a16="http://schemas.microsoft.com/office/drawing/2014/main" id="{3A7470DF-A090-D087-CFA9-296D06E79190}"/>
                    </a:ext>
                  </a:extLst>
                </p:cNvPr>
                <p:cNvSpPr/>
                <p:nvPr/>
              </p:nvSpPr>
              <p:spPr>
                <a:xfrm flipH="1">
                  <a:off x="1767682" y="3479844"/>
                  <a:ext cx="1737760" cy="1202801"/>
                </a:xfrm>
                <a:custGeom>
                  <a:avLst/>
                  <a:gdLst>
                    <a:gd name="connsiteX0" fmla="*/ 308517 w 1737761"/>
                    <a:gd name="connsiteY0" fmla="*/ 0 h 1202801"/>
                    <a:gd name="connsiteX1" fmla="*/ 1737761 w 1737761"/>
                    <a:gd name="connsiteY1" fmla="*/ 964038 h 1202801"/>
                    <a:gd name="connsiteX2" fmla="*/ 1576713 w 1737761"/>
                    <a:gd name="connsiteY2" fmla="*/ 1202801 h 1202801"/>
                    <a:gd name="connsiteX3" fmla="*/ 203827 w 1737761"/>
                    <a:gd name="connsiteY3" fmla="*/ 276776 h 1202801"/>
                    <a:gd name="connsiteX4" fmla="*/ 203826 w 1737761"/>
                    <a:gd name="connsiteY4" fmla="*/ 276777 h 1202801"/>
                    <a:gd name="connsiteX5" fmla="*/ 25913 w 1737761"/>
                    <a:gd name="connsiteY5" fmla="*/ 156773 h 1202801"/>
                    <a:gd name="connsiteX6" fmla="*/ 0 w 1737761"/>
                    <a:gd name="connsiteY6" fmla="*/ 93621 h 1202801"/>
                    <a:gd name="connsiteX7" fmla="*/ 254115 w 1737761"/>
                    <a:gd name="connsiteY7" fmla="*/ 80655 h 1202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7761" h="1202801">
                      <a:moveTo>
                        <a:pt x="308517" y="0"/>
                      </a:moveTo>
                      <a:lnTo>
                        <a:pt x="1737761" y="964038"/>
                      </a:lnTo>
                      <a:lnTo>
                        <a:pt x="1576713" y="1202801"/>
                      </a:lnTo>
                      <a:lnTo>
                        <a:pt x="203827" y="276776"/>
                      </a:lnTo>
                      <a:lnTo>
                        <a:pt x="203826" y="276777"/>
                      </a:lnTo>
                      <a:lnTo>
                        <a:pt x="25913" y="156773"/>
                      </a:lnTo>
                      <a:lnTo>
                        <a:pt x="0" y="93621"/>
                      </a:lnTo>
                      <a:lnTo>
                        <a:pt x="254115" y="80655"/>
                      </a:lnTo>
                      <a:close/>
                    </a:path>
                  </a:pathLst>
                </a:custGeom>
                <a:grpFill/>
                <a:ln w="1270">
                  <a:noFill/>
                </a:ln>
                <a:effectLst>
                  <a:innerShdw blurRad="38100">
                    <a:prstClr val="black"/>
                  </a:innerShdw>
                </a:effectLst>
                <a:scene3d>
                  <a:camera prst="orthographicFront"/>
                  <a:lightRig rig="brightRoom" dir="t"/>
                </a:scene3d>
                <a:sp3d contourW="6350" prstMaterial="softEdge">
                  <a:bevelT w="2540" h="2540" prst="relaxedInset"/>
                  <a:contourClr>
                    <a:schemeClr val="bg1">
                      <a:lumMod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04" name="任意多边形: 形状 303">
                  <a:extLst>
                    <a:ext uri="{FF2B5EF4-FFF2-40B4-BE49-F238E27FC236}">
                      <a16:creationId xmlns:a16="http://schemas.microsoft.com/office/drawing/2014/main" id="{1F01EA76-FD52-8102-559A-A5513D219836}"/>
                    </a:ext>
                  </a:extLst>
                </p:cNvPr>
                <p:cNvSpPr/>
                <p:nvPr/>
              </p:nvSpPr>
              <p:spPr>
                <a:xfrm>
                  <a:off x="1411426" y="3479844"/>
                  <a:ext cx="1737760" cy="1202801"/>
                </a:xfrm>
                <a:custGeom>
                  <a:avLst/>
                  <a:gdLst>
                    <a:gd name="connsiteX0" fmla="*/ 308517 w 1737761"/>
                    <a:gd name="connsiteY0" fmla="*/ 0 h 1202801"/>
                    <a:gd name="connsiteX1" fmla="*/ 1737761 w 1737761"/>
                    <a:gd name="connsiteY1" fmla="*/ 964038 h 1202801"/>
                    <a:gd name="connsiteX2" fmla="*/ 1576713 w 1737761"/>
                    <a:gd name="connsiteY2" fmla="*/ 1202801 h 1202801"/>
                    <a:gd name="connsiteX3" fmla="*/ 203827 w 1737761"/>
                    <a:gd name="connsiteY3" fmla="*/ 276776 h 1202801"/>
                    <a:gd name="connsiteX4" fmla="*/ 203826 w 1737761"/>
                    <a:gd name="connsiteY4" fmla="*/ 276777 h 1202801"/>
                    <a:gd name="connsiteX5" fmla="*/ 25913 w 1737761"/>
                    <a:gd name="connsiteY5" fmla="*/ 156773 h 1202801"/>
                    <a:gd name="connsiteX6" fmla="*/ 0 w 1737761"/>
                    <a:gd name="connsiteY6" fmla="*/ 93621 h 1202801"/>
                    <a:gd name="connsiteX7" fmla="*/ 254115 w 1737761"/>
                    <a:gd name="connsiteY7" fmla="*/ 80655 h 1202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37761" h="1202801">
                      <a:moveTo>
                        <a:pt x="308517" y="0"/>
                      </a:moveTo>
                      <a:lnTo>
                        <a:pt x="1737761" y="964038"/>
                      </a:lnTo>
                      <a:lnTo>
                        <a:pt x="1576713" y="1202801"/>
                      </a:lnTo>
                      <a:lnTo>
                        <a:pt x="203827" y="276776"/>
                      </a:lnTo>
                      <a:lnTo>
                        <a:pt x="203826" y="276777"/>
                      </a:lnTo>
                      <a:lnTo>
                        <a:pt x="25913" y="156773"/>
                      </a:lnTo>
                      <a:lnTo>
                        <a:pt x="0" y="93621"/>
                      </a:lnTo>
                      <a:lnTo>
                        <a:pt x="254115" y="80655"/>
                      </a:lnTo>
                      <a:close/>
                    </a:path>
                  </a:pathLst>
                </a:custGeom>
                <a:grpFill/>
                <a:ln w="1270">
                  <a:noFill/>
                </a:ln>
                <a:effectLst>
                  <a:innerShdw blurRad="38100">
                    <a:prstClr val="black"/>
                  </a:innerShdw>
                </a:effectLst>
                <a:scene3d>
                  <a:camera prst="orthographicFront"/>
                  <a:lightRig rig="brightRoom" dir="t"/>
                </a:scene3d>
                <a:sp3d contourW="6350" prstMaterial="softEdge">
                  <a:bevelT w="2540" h="2540" prst="relaxedInset"/>
                  <a:contourClr>
                    <a:schemeClr val="bg1">
                      <a:lumMod val="50000"/>
                    </a:schemeClr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302" name="椭圆 301">
                <a:extLst>
                  <a:ext uri="{FF2B5EF4-FFF2-40B4-BE49-F238E27FC236}">
                    <a16:creationId xmlns:a16="http://schemas.microsoft.com/office/drawing/2014/main" id="{02F678B6-02CC-F5AF-0EE4-4415CBE153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201" y="241286"/>
                <a:ext cx="509063" cy="509064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A6D94669-3EEA-22C3-313F-4AD2424D4A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1999" y="1413000"/>
              <a:ext cx="395999" cy="396000"/>
            </a:xfrm>
            <a:prstGeom prst="ellipse">
              <a:avLst/>
            </a:prstGeom>
            <a:solidFill>
              <a:srgbClr val="CFA726"/>
            </a:solidFill>
            <a:ln>
              <a:solidFill>
                <a:srgbClr val="CFA726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54FB0D5-82E5-11D1-7D6C-8749FB08F1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1999" y="1413000"/>
              <a:ext cx="395999" cy="39600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55" name="任意多边形: 形状 454">
              <a:extLst>
                <a:ext uri="{FF2B5EF4-FFF2-40B4-BE49-F238E27FC236}">
                  <a16:creationId xmlns:a16="http://schemas.microsoft.com/office/drawing/2014/main" id="{79AB8766-6FEF-A228-D0F1-2CE7BD0405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0727" y="1451916"/>
              <a:ext cx="298533" cy="318169"/>
            </a:xfrm>
            <a:custGeom>
              <a:avLst/>
              <a:gdLst>
                <a:gd name="connsiteX0" fmla="*/ 247277 w 2289745"/>
                <a:gd name="connsiteY0" fmla="*/ 866572 h 2440355"/>
                <a:gd name="connsiteX1" fmla="*/ 352016 w 2289745"/>
                <a:gd name="connsiteY1" fmla="*/ 1129534 h 2440355"/>
                <a:gd name="connsiteX2" fmla="*/ 485510 w 2289745"/>
                <a:gd name="connsiteY2" fmla="*/ 1396594 h 2440355"/>
                <a:gd name="connsiteX3" fmla="*/ 648334 w 2289745"/>
                <a:gd name="connsiteY3" fmla="*/ 1667822 h 2440355"/>
                <a:gd name="connsiteX4" fmla="*/ 823666 w 2289745"/>
                <a:gd name="connsiteY4" fmla="*/ 1921439 h 2440355"/>
                <a:gd name="connsiteX5" fmla="*/ 1019485 w 2289745"/>
                <a:gd name="connsiteY5" fmla="*/ 2168226 h 2440355"/>
                <a:gd name="connsiteX6" fmla="*/ 1129616 w 2289745"/>
                <a:gd name="connsiteY6" fmla="*/ 2294459 h 2440355"/>
                <a:gd name="connsiteX7" fmla="*/ 1162540 w 2289745"/>
                <a:gd name="connsiteY7" fmla="*/ 2292950 h 2440355"/>
                <a:gd name="connsiteX8" fmla="*/ 1246360 w 2289745"/>
                <a:gd name="connsiteY8" fmla="*/ 2203020 h 2440355"/>
                <a:gd name="connsiteX9" fmla="*/ 1413425 w 2289745"/>
                <a:gd name="connsiteY9" fmla="*/ 2000515 h 2440355"/>
                <a:gd name="connsiteX10" fmla="*/ 1574595 w 2289745"/>
                <a:gd name="connsiteY10" fmla="*/ 1750205 h 2440355"/>
                <a:gd name="connsiteX11" fmla="*/ 1668982 w 2289745"/>
                <a:gd name="connsiteY11" fmla="*/ 1512403 h 2440355"/>
                <a:gd name="connsiteX12" fmla="*/ 1580130 w 2289745"/>
                <a:gd name="connsiteY12" fmla="*/ 1588531 h 2440355"/>
                <a:gd name="connsiteX13" fmla="*/ 1404224 w 2289745"/>
                <a:gd name="connsiteY13" fmla="*/ 1738056 h 2440355"/>
                <a:gd name="connsiteX14" fmla="*/ 1254627 w 2289745"/>
                <a:gd name="connsiteY14" fmla="*/ 1865511 h 2440355"/>
                <a:gd name="connsiteX15" fmla="*/ 1160599 w 2289745"/>
                <a:gd name="connsiteY15" fmla="*/ 1943149 h 2440355"/>
                <a:gd name="connsiteX16" fmla="*/ 1131341 w 2289745"/>
                <a:gd name="connsiteY16" fmla="*/ 1941208 h 2440355"/>
                <a:gd name="connsiteX17" fmla="*/ 920713 w 2289745"/>
                <a:gd name="connsiteY17" fmla="*/ 1704700 h 2440355"/>
                <a:gd name="connsiteX18" fmla="*/ 743440 w 2289745"/>
                <a:gd name="connsiteY18" fmla="*/ 1461436 h 2440355"/>
                <a:gd name="connsiteX19" fmla="*/ 665443 w 2289745"/>
                <a:gd name="connsiteY19" fmla="*/ 1320609 h 2440355"/>
                <a:gd name="connsiteX20" fmla="*/ 673638 w 2289745"/>
                <a:gd name="connsiteY20" fmla="*/ 1287829 h 2440355"/>
                <a:gd name="connsiteX21" fmla="*/ 729782 w 2289745"/>
                <a:gd name="connsiteY21" fmla="*/ 1234058 h 2440355"/>
                <a:gd name="connsiteX22" fmla="*/ 964995 w 2289745"/>
                <a:gd name="connsiteY22" fmla="*/ 1035650 h 2440355"/>
                <a:gd name="connsiteX23" fmla="*/ 1083105 w 2289745"/>
                <a:gd name="connsiteY23" fmla="*/ 946079 h 2440355"/>
                <a:gd name="connsiteX24" fmla="*/ 1173970 w 2289745"/>
                <a:gd name="connsiteY24" fmla="*/ 1051034 h 2440355"/>
                <a:gd name="connsiteX25" fmla="*/ 1170088 w 2289745"/>
                <a:gd name="connsiteY25" fmla="*/ 1084245 h 2440355"/>
                <a:gd name="connsiteX26" fmla="*/ 912158 w 2289745"/>
                <a:gd name="connsiteY26" fmla="*/ 1325066 h 2440355"/>
                <a:gd name="connsiteX27" fmla="*/ 903316 w 2289745"/>
                <a:gd name="connsiteY27" fmla="*/ 1361010 h 2440355"/>
                <a:gd name="connsiteX28" fmla="*/ 1012800 w 2289745"/>
                <a:gd name="connsiteY28" fmla="*/ 1531813 h 2440355"/>
                <a:gd name="connsiteX29" fmla="*/ 1129544 w 2289745"/>
                <a:gd name="connsiteY29" fmla="*/ 1648773 h 2440355"/>
                <a:gd name="connsiteX30" fmla="*/ 1161821 w 2289745"/>
                <a:gd name="connsiteY30" fmla="*/ 1655458 h 2440355"/>
                <a:gd name="connsiteX31" fmla="*/ 1421045 w 2289745"/>
                <a:gd name="connsiteY31" fmla="*/ 1489615 h 2440355"/>
                <a:gd name="connsiteX32" fmla="*/ 1705142 w 2289745"/>
                <a:gd name="connsiteY32" fmla="*/ 1226581 h 2440355"/>
                <a:gd name="connsiteX33" fmla="*/ 1750143 w 2289745"/>
                <a:gd name="connsiteY33" fmla="*/ 1178058 h 2440355"/>
                <a:gd name="connsiteX34" fmla="*/ 1825624 w 2289745"/>
                <a:gd name="connsiteY34" fmla="*/ 1323772 h 2440355"/>
                <a:gd name="connsiteX35" fmla="*/ 1916848 w 2289745"/>
                <a:gd name="connsiteY35" fmla="*/ 1564808 h 2440355"/>
                <a:gd name="connsiteX36" fmla="*/ 1950132 w 2289745"/>
                <a:gd name="connsiteY36" fmla="*/ 1683566 h 2440355"/>
                <a:gd name="connsiteX37" fmla="*/ 1944668 w 2289745"/>
                <a:gd name="connsiteY37" fmla="*/ 1702616 h 2440355"/>
                <a:gd name="connsiteX38" fmla="*/ 1609820 w 2289745"/>
                <a:gd name="connsiteY38" fmla="*/ 2058024 h 2440355"/>
                <a:gd name="connsiteX39" fmla="*/ 1334565 w 2289745"/>
                <a:gd name="connsiteY39" fmla="*/ 2301001 h 2440355"/>
                <a:gd name="connsiteX40" fmla="*/ 1158011 w 2289745"/>
                <a:gd name="connsiteY40" fmla="*/ 2435358 h 2440355"/>
                <a:gd name="connsiteX41" fmla="*/ 1129257 w 2289745"/>
                <a:gd name="connsiteY41" fmla="*/ 2433920 h 2440355"/>
                <a:gd name="connsiteX42" fmla="*/ 933005 w 2289745"/>
                <a:gd name="connsiteY42" fmla="*/ 2286265 h 2440355"/>
                <a:gd name="connsiteX43" fmla="*/ 495143 w 2289745"/>
                <a:gd name="connsiteY43" fmla="*/ 1878666 h 2440355"/>
                <a:gd name="connsiteX44" fmla="*/ 327503 w 2289745"/>
                <a:gd name="connsiteY44" fmla="*/ 1686585 h 2440355"/>
                <a:gd name="connsiteX45" fmla="*/ 63678 w 2289745"/>
                <a:gd name="connsiteY45" fmla="*/ 1329954 h 2440355"/>
                <a:gd name="connsiteX46" fmla="*/ 5738 w 2289745"/>
                <a:gd name="connsiteY46" fmla="*/ 1238730 h 2440355"/>
                <a:gd name="connsiteX47" fmla="*/ 6313 w 2289745"/>
                <a:gd name="connsiteY47" fmla="*/ 1202787 h 2440355"/>
                <a:gd name="connsiteX48" fmla="*/ 235560 w 2289745"/>
                <a:gd name="connsiteY48" fmla="*/ 883538 h 2440355"/>
                <a:gd name="connsiteX49" fmla="*/ 247277 w 2289745"/>
                <a:gd name="connsiteY49" fmla="*/ 866572 h 2440355"/>
                <a:gd name="connsiteX50" fmla="*/ 1143913 w 2289745"/>
                <a:gd name="connsiteY50" fmla="*/ 21 h 2440355"/>
                <a:gd name="connsiteX51" fmla="*/ 1161821 w 2289745"/>
                <a:gd name="connsiteY51" fmla="*/ 6518 h 2440355"/>
                <a:gd name="connsiteX52" fmla="*/ 1380716 w 2289745"/>
                <a:gd name="connsiteY52" fmla="*/ 172504 h 2440355"/>
                <a:gd name="connsiteX53" fmla="*/ 1700037 w 2289745"/>
                <a:gd name="connsiteY53" fmla="*/ 462783 h 2440355"/>
                <a:gd name="connsiteX54" fmla="*/ 1909659 w 2289745"/>
                <a:gd name="connsiteY54" fmla="*/ 690233 h 2440355"/>
                <a:gd name="connsiteX55" fmla="*/ 2225961 w 2289745"/>
                <a:gd name="connsiteY55" fmla="*/ 1110052 h 2440355"/>
                <a:gd name="connsiteX56" fmla="*/ 2283471 w 2289745"/>
                <a:gd name="connsiteY56" fmla="*/ 1201564 h 2440355"/>
                <a:gd name="connsiteX57" fmla="*/ 2285052 w 2289745"/>
                <a:gd name="connsiteY57" fmla="*/ 1233338 h 2440355"/>
                <a:gd name="connsiteX58" fmla="*/ 2052355 w 2289745"/>
                <a:gd name="connsiteY58" fmla="*/ 1556828 h 2440355"/>
                <a:gd name="connsiteX59" fmla="*/ 2039199 w 2289745"/>
                <a:gd name="connsiteY59" fmla="*/ 1569552 h 2440355"/>
                <a:gd name="connsiteX60" fmla="*/ 1841798 w 2289745"/>
                <a:gd name="connsiteY60" fmla="*/ 1114365 h 2440355"/>
                <a:gd name="connsiteX61" fmla="*/ 1641593 w 2289745"/>
                <a:gd name="connsiteY61" fmla="*/ 773190 h 2440355"/>
                <a:gd name="connsiteX62" fmla="*/ 1465039 w 2289745"/>
                <a:gd name="connsiteY62" fmla="*/ 517274 h 2440355"/>
                <a:gd name="connsiteX63" fmla="*/ 1269076 w 2289745"/>
                <a:gd name="connsiteY63" fmla="*/ 270558 h 2440355"/>
                <a:gd name="connsiteX64" fmla="*/ 1157364 w 2289745"/>
                <a:gd name="connsiteY64" fmla="*/ 142096 h 2440355"/>
                <a:gd name="connsiteX65" fmla="*/ 1125805 w 2289745"/>
                <a:gd name="connsiteY65" fmla="*/ 144612 h 2440355"/>
                <a:gd name="connsiteX66" fmla="*/ 987064 w 2289745"/>
                <a:gd name="connsiteY66" fmla="*/ 299313 h 2440355"/>
                <a:gd name="connsiteX67" fmla="*/ 837540 w 2289745"/>
                <a:gd name="connsiteY67" fmla="*/ 491179 h 2440355"/>
                <a:gd name="connsiteX68" fmla="*/ 686074 w 2289745"/>
                <a:gd name="connsiteY68" fmla="*/ 744508 h 2440355"/>
                <a:gd name="connsiteX69" fmla="*/ 623676 w 2289745"/>
                <a:gd name="connsiteY69" fmla="*/ 906469 h 2440355"/>
                <a:gd name="connsiteX70" fmla="*/ 626120 w 2289745"/>
                <a:gd name="connsiteY70" fmla="*/ 922212 h 2440355"/>
                <a:gd name="connsiteX71" fmla="*/ 796851 w 2289745"/>
                <a:gd name="connsiteY71" fmla="*/ 774485 h 2440355"/>
                <a:gd name="connsiteX72" fmla="*/ 961185 w 2289745"/>
                <a:gd name="connsiteY72" fmla="*/ 636103 h 2440355"/>
                <a:gd name="connsiteX73" fmla="*/ 1124152 w 2289745"/>
                <a:gd name="connsiteY73" fmla="*/ 500308 h 2440355"/>
                <a:gd name="connsiteX74" fmla="*/ 1161390 w 2289745"/>
                <a:gd name="connsiteY74" fmla="*/ 501818 h 2440355"/>
                <a:gd name="connsiteX75" fmla="*/ 1371730 w 2289745"/>
                <a:gd name="connsiteY75" fmla="*/ 738685 h 2440355"/>
                <a:gd name="connsiteX76" fmla="*/ 1620531 w 2289745"/>
                <a:gd name="connsiteY76" fmla="*/ 1111274 h 2440355"/>
                <a:gd name="connsiteX77" fmla="*/ 1615714 w 2289745"/>
                <a:gd name="connsiteY77" fmla="*/ 1150309 h 2440355"/>
                <a:gd name="connsiteX78" fmla="*/ 1323207 w 2289745"/>
                <a:gd name="connsiteY78" fmla="*/ 1405651 h 2440355"/>
                <a:gd name="connsiteX79" fmla="*/ 1206175 w 2289745"/>
                <a:gd name="connsiteY79" fmla="*/ 1493353 h 2440355"/>
                <a:gd name="connsiteX80" fmla="*/ 1115813 w 2289745"/>
                <a:gd name="connsiteY80" fmla="*/ 1389332 h 2440355"/>
                <a:gd name="connsiteX81" fmla="*/ 1120630 w 2289745"/>
                <a:gd name="connsiteY81" fmla="*/ 1354108 h 2440355"/>
                <a:gd name="connsiteX82" fmla="*/ 1380500 w 2289745"/>
                <a:gd name="connsiteY82" fmla="*/ 1111418 h 2440355"/>
                <a:gd name="connsiteX83" fmla="*/ 1386108 w 2289745"/>
                <a:gd name="connsiteY83" fmla="*/ 1079069 h 2440355"/>
                <a:gd name="connsiteX84" fmla="*/ 1276912 w 2289745"/>
                <a:gd name="connsiteY84" fmla="*/ 908194 h 2440355"/>
                <a:gd name="connsiteX85" fmla="*/ 1158370 w 2289745"/>
                <a:gd name="connsiteY85" fmla="*/ 789149 h 2440355"/>
                <a:gd name="connsiteX86" fmla="*/ 1128250 w 2289745"/>
                <a:gd name="connsiteY86" fmla="*/ 783758 h 2440355"/>
                <a:gd name="connsiteX87" fmla="*/ 868810 w 2289745"/>
                <a:gd name="connsiteY87" fmla="*/ 949098 h 2440355"/>
                <a:gd name="connsiteX88" fmla="*/ 586439 w 2289745"/>
                <a:gd name="connsiteY88" fmla="*/ 1210190 h 2440355"/>
                <a:gd name="connsiteX89" fmla="*/ 538490 w 2289745"/>
                <a:gd name="connsiteY89" fmla="*/ 1261302 h 2440355"/>
                <a:gd name="connsiteX90" fmla="*/ 419086 w 2289745"/>
                <a:gd name="connsiteY90" fmla="*/ 1009195 h 2440355"/>
                <a:gd name="connsiteX91" fmla="*/ 341233 w 2289745"/>
                <a:gd name="connsiteY91" fmla="*/ 761041 h 2440355"/>
                <a:gd name="connsiteX92" fmla="*/ 366825 w 2289745"/>
                <a:gd name="connsiteY92" fmla="*/ 711152 h 2440355"/>
                <a:gd name="connsiteX93" fmla="*/ 691322 w 2289745"/>
                <a:gd name="connsiteY93" fmla="*/ 369690 h 2440355"/>
                <a:gd name="connsiteX94" fmla="*/ 968948 w 2289745"/>
                <a:gd name="connsiteY94" fmla="*/ 127504 h 2440355"/>
                <a:gd name="connsiteX95" fmla="*/ 1126812 w 2289745"/>
                <a:gd name="connsiteY95" fmla="*/ 7596 h 2440355"/>
                <a:gd name="connsiteX96" fmla="*/ 1143913 w 2289745"/>
                <a:gd name="connsiteY96" fmla="*/ 21 h 244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289745" h="2440355">
                  <a:moveTo>
                    <a:pt x="247277" y="866572"/>
                  </a:moveTo>
                  <a:cubicBezTo>
                    <a:pt x="281639" y="959306"/>
                    <a:pt x="314132" y="1045498"/>
                    <a:pt x="352016" y="1129534"/>
                  </a:cubicBezTo>
                  <a:cubicBezTo>
                    <a:pt x="392898" y="1220349"/>
                    <a:pt x="437396" y="1309373"/>
                    <a:pt x="485510" y="1396594"/>
                  </a:cubicBezTo>
                  <a:cubicBezTo>
                    <a:pt x="536334" y="1489040"/>
                    <a:pt x="591831" y="1578683"/>
                    <a:pt x="648334" y="1667822"/>
                  </a:cubicBezTo>
                  <a:cubicBezTo>
                    <a:pt x="703471" y="1754734"/>
                    <a:pt x="762274" y="1839129"/>
                    <a:pt x="823666" y="1921439"/>
                  </a:cubicBezTo>
                  <a:cubicBezTo>
                    <a:pt x="886423" y="2005618"/>
                    <a:pt x="950114" y="2089151"/>
                    <a:pt x="1019485" y="2168226"/>
                  </a:cubicBezTo>
                  <a:cubicBezTo>
                    <a:pt x="1056291" y="2210208"/>
                    <a:pt x="1089647" y="2255138"/>
                    <a:pt x="1129616" y="2294459"/>
                  </a:cubicBezTo>
                  <a:cubicBezTo>
                    <a:pt x="1142412" y="2307112"/>
                    <a:pt x="1149888" y="2308406"/>
                    <a:pt x="1162540" y="2292950"/>
                  </a:cubicBezTo>
                  <a:cubicBezTo>
                    <a:pt x="1188563" y="2261320"/>
                    <a:pt x="1218755" y="2233428"/>
                    <a:pt x="1246360" y="2203020"/>
                  </a:cubicBezTo>
                  <a:cubicBezTo>
                    <a:pt x="1305307" y="2138322"/>
                    <a:pt x="1360372" y="2070173"/>
                    <a:pt x="1413425" y="2000515"/>
                  </a:cubicBezTo>
                  <a:cubicBezTo>
                    <a:pt x="1473594" y="1921410"/>
                    <a:pt x="1527481" y="1837720"/>
                    <a:pt x="1574595" y="1750205"/>
                  </a:cubicBezTo>
                  <a:cubicBezTo>
                    <a:pt x="1615808" y="1675162"/>
                    <a:pt x="1647517" y="1595281"/>
                    <a:pt x="1668982" y="1512403"/>
                  </a:cubicBezTo>
                  <a:cubicBezTo>
                    <a:pt x="1635771" y="1541158"/>
                    <a:pt x="1608022" y="1564737"/>
                    <a:pt x="1580130" y="1588531"/>
                  </a:cubicBezTo>
                  <a:cubicBezTo>
                    <a:pt x="1521564" y="1638421"/>
                    <a:pt x="1462933" y="1688260"/>
                    <a:pt x="1404224" y="1738056"/>
                  </a:cubicBezTo>
                  <a:cubicBezTo>
                    <a:pt x="1354334" y="1780541"/>
                    <a:pt x="1304660" y="1823242"/>
                    <a:pt x="1254627" y="1865511"/>
                  </a:cubicBezTo>
                  <a:cubicBezTo>
                    <a:pt x="1223572" y="1891771"/>
                    <a:pt x="1192229" y="1917651"/>
                    <a:pt x="1160599" y="1943149"/>
                  </a:cubicBezTo>
                  <a:cubicBezTo>
                    <a:pt x="1150966" y="1950985"/>
                    <a:pt x="1141980" y="1952997"/>
                    <a:pt x="1131341" y="1941208"/>
                  </a:cubicBezTo>
                  <a:cubicBezTo>
                    <a:pt x="1060748" y="1862707"/>
                    <a:pt x="987568" y="1786508"/>
                    <a:pt x="920713" y="1704700"/>
                  </a:cubicBezTo>
                  <a:cubicBezTo>
                    <a:pt x="857179" y="1626940"/>
                    <a:pt x="798002" y="1545730"/>
                    <a:pt x="743440" y="1461436"/>
                  </a:cubicBezTo>
                  <a:cubicBezTo>
                    <a:pt x="714355" y="1416269"/>
                    <a:pt x="688303" y="1369226"/>
                    <a:pt x="665443" y="1320609"/>
                  </a:cubicBezTo>
                  <a:cubicBezTo>
                    <a:pt x="658757" y="1306232"/>
                    <a:pt x="658901" y="1298540"/>
                    <a:pt x="673638" y="1287829"/>
                  </a:cubicBezTo>
                  <a:cubicBezTo>
                    <a:pt x="694413" y="1272733"/>
                    <a:pt x="711163" y="1251885"/>
                    <a:pt x="729782" y="1234058"/>
                  </a:cubicBezTo>
                  <a:cubicBezTo>
                    <a:pt x="803933" y="1163034"/>
                    <a:pt x="882491" y="1096768"/>
                    <a:pt x="964995" y="1035650"/>
                  </a:cubicBezTo>
                  <a:cubicBezTo>
                    <a:pt x="1004317" y="1005961"/>
                    <a:pt x="1043424" y="976128"/>
                    <a:pt x="1083105" y="946079"/>
                  </a:cubicBezTo>
                  <a:cubicBezTo>
                    <a:pt x="1116913" y="977853"/>
                    <a:pt x="1147365" y="1013027"/>
                    <a:pt x="1173970" y="1051034"/>
                  </a:cubicBezTo>
                  <a:cubicBezTo>
                    <a:pt x="1184394" y="1066418"/>
                    <a:pt x="1182021" y="1074110"/>
                    <a:pt x="1170088" y="1084245"/>
                  </a:cubicBezTo>
                  <a:cubicBezTo>
                    <a:pt x="1080014" y="1160158"/>
                    <a:pt x="995331" y="1241750"/>
                    <a:pt x="912158" y="1325066"/>
                  </a:cubicBezTo>
                  <a:cubicBezTo>
                    <a:pt x="900225" y="1337071"/>
                    <a:pt x="896631" y="1347495"/>
                    <a:pt x="903316" y="1361010"/>
                  </a:cubicBezTo>
                  <a:cubicBezTo>
                    <a:pt x="932373" y="1422379"/>
                    <a:pt x="969165" y="1479781"/>
                    <a:pt x="1012800" y="1531813"/>
                  </a:cubicBezTo>
                  <a:cubicBezTo>
                    <a:pt x="1048520" y="1573859"/>
                    <a:pt x="1087562" y="1612973"/>
                    <a:pt x="1129544" y="1648773"/>
                  </a:cubicBezTo>
                  <a:cubicBezTo>
                    <a:pt x="1140183" y="1657902"/>
                    <a:pt x="1147300" y="1662287"/>
                    <a:pt x="1161821" y="1655458"/>
                  </a:cubicBezTo>
                  <a:cubicBezTo>
                    <a:pt x="1255274" y="1611391"/>
                    <a:pt x="1339813" y="1553307"/>
                    <a:pt x="1421045" y="1489615"/>
                  </a:cubicBezTo>
                  <a:cubicBezTo>
                    <a:pt x="1523052" y="1409677"/>
                    <a:pt x="1613989" y="1318093"/>
                    <a:pt x="1705142" y="1226581"/>
                  </a:cubicBezTo>
                  <a:cubicBezTo>
                    <a:pt x="1720238" y="1211485"/>
                    <a:pt x="1729727" y="1191500"/>
                    <a:pt x="1750143" y="1178058"/>
                  </a:cubicBezTo>
                  <a:cubicBezTo>
                    <a:pt x="1779976" y="1224137"/>
                    <a:pt x="1802620" y="1274242"/>
                    <a:pt x="1825624" y="1323772"/>
                  </a:cubicBezTo>
                  <a:cubicBezTo>
                    <a:pt x="1861402" y="1401978"/>
                    <a:pt x="1891882" y="1482505"/>
                    <a:pt x="1916848" y="1564808"/>
                  </a:cubicBezTo>
                  <a:cubicBezTo>
                    <a:pt x="1929069" y="1604059"/>
                    <a:pt x="1938846" y="1643884"/>
                    <a:pt x="1950132" y="1683566"/>
                  </a:cubicBezTo>
                  <a:cubicBezTo>
                    <a:pt x="1952159" y="1690438"/>
                    <a:pt x="1950031" y="1697864"/>
                    <a:pt x="1944668" y="1702616"/>
                  </a:cubicBezTo>
                  <a:cubicBezTo>
                    <a:pt x="1839290" y="1826807"/>
                    <a:pt x="1727520" y="1945442"/>
                    <a:pt x="1609820" y="2058024"/>
                  </a:cubicBezTo>
                  <a:cubicBezTo>
                    <a:pt x="1521327" y="2142563"/>
                    <a:pt x="1429671" y="2223867"/>
                    <a:pt x="1334565" y="2301001"/>
                  </a:cubicBezTo>
                  <a:cubicBezTo>
                    <a:pt x="1277056" y="2347584"/>
                    <a:pt x="1216815" y="2390501"/>
                    <a:pt x="1158011" y="2435358"/>
                  </a:cubicBezTo>
                  <a:cubicBezTo>
                    <a:pt x="1147516" y="2443265"/>
                    <a:pt x="1139608" y="2441037"/>
                    <a:pt x="1129257" y="2433920"/>
                  </a:cubicBezTo>
                  <a:cubicBezTo>
                    <a:pt x="1061970" y="2387122"/>
                    <a:pt x="997416" y="2336873"/>
                    <a:pt x="933005" y="2286265"/>
                  </a:cubicBezTo>
                  <a:cubicBezTo>
                    <a:pt x="775573" y="2162619"/>
                    <a:pt x="633453" y="2022512"/>
                    <a:pt x="495143" y="1878666"/>
                  </a:cubicBezTo>
                  <a:cubicBezTo>
                    <a:pt x="436412" y="1817491"/>
                    <a:pt x="381705" y="1752146"/>
                    <a:pt x="327503" y="1686585"/>
                  </a:cubicBezTo>
                  <a:cubicBezTo>
                    <a:pt x="233151" y="1572587"/>
                    <a:pt x="145083" y="1453535"/>
                    <a:pt x="63678" y="1329954"/>
                  </a:cubicBezTo>
                  <a:cubicBezTo>
                    <a:pt x="43837" y="1299834"/>
                    <a:pt x="24644" y="1269354"/>
                    <a:pt x="5738" y="1238730"/>
                  </a:cubicBezTo>
                  <a:cubicBezTo>
                    <a:pt x="-2120" y="1227969"/>
                    <a:pt x="-1889" y="1213297"/>
                    <a:pt x="6313" y="1202787"/>
                  </a:cubicBezTo>
                  <a:cubicBezTo>
                    <a:pt x="76690" y="1091937"/>
                    <a:pt x="156197" y="987845"/>
                    <a:pt x="235560" y="883538"/>
                  </a:cubicBezTo>
                  <a:cubicBezTo>
                    <a:pt x="239010" y="879296"/>
                    <a:pt x="241814" y="874624"/>
                    <a:pt x="247277" y="866572"/>
                  </a:cubicBezTo>
                  <a:close/>
                  <a:moveTo>
                    <a:pt x="1143913" y="21"/>
                  </a:moveTo>
                  <a:cubicBezTo>
                    <a:pt x="1149313" y="-239"/>
                    <a:pt x="1154848" y="1846"/>
                    <a:pt x="1161821" y="6518"/>
                  </a:cubicBezTo>
                  <a:cubicBezTo>
                    <a:pt x="1238021" y="57701"/>
                    <a:pt x="1308973" y="115570"/>
                    <a:pt x="1380716" y="172504"/>
                  </a:cubicBezTo>
                  <a:cubicBezTo>
                    <a:pt x="1493435" y="262075"/>
                    <a:pt x="1598174" y="360920"/>
                    <a:pt x="1700037" y="462783"/>
                  </a:cubicBezTo>
                  <a:cubicBezTo>
                    <a:pt x="1773003" y="535461"/>
                    <a:pt x="1842517" y="611733"/>
                    <a:pt x="1909659" y="690233"/>
                  </a:cubicBezTo>
                  <a:cubicBezTo>
                    <a:pt x="2023693" y="823483"/>
                    <a:pt x="2129331" y="963690"/>
                    <a:pt x="2225961" y="1110052"/>
                  </a:cubicBezTo>
                  <a:cubicBezTo>
                    <a:pt x="2245874" y="1140173"/>
                    <a:pt x="2264996" y="1170725"/>
                    <a:pt x="2283471" y="1201564"/>
                  </a:cubicBezTo>
                  <a:cubicBezTo>
                    <a:pt x="2289294" y="1211125"/>
                    <a:pt x="2293319" y="1220686"/>
                    <a:pt x="2285052" y="1233338"/>
                  </a:cubicBezTo>
                  <a:cubicBezTo>
                    <a:pt x="2212015" y="1344403"/>
                    <a:pt x="2134090" y="1451730"/>
                    <a:pt x="2052355" y="1556828"/>
                  </a:cubicBezTo>
                  <a:cubicBezTo>
                    <a:pt x="2048264" y="1561365"/>
                    <a:pt x="2043864" y="1565613"/>
                    <a:pt x="2039199" y="1569552"/>
                  </a:cubicBezTo>
                  <a:cubicBezTo>
                    <a:pt x="1985256" y="1412954"/>
                    <a:pt x="1919263" y="1260763"/>
                    <a:pt x="1841798" y="1114365"/>
                  </a:cubicBezTo>
                  <a:cubicBezTo>
                    <a:pt x="1780838" y="997334"/>
                    <a:pt x="1712402" y="884328"/>
                    <a:pt x="1641593" y="773190"/>
                  </a:cubicBezTo>
                  <a:cubicBezTo>
                    <a:pt x="1585953" y="685632"/>
                    <a:pt x="1527099" y="600324"/>
                    <a:pt x="1465039" y="517274"/>
                  </a:cubicBezTo>
                  <a:cubicBezTo>
                    <a:pt x="1402210" y="433166"/>
                    <a:pt x="1338519" y="349562"/>
                    <a:pt x="1269076" y="270558"/>
                  </a:cubicBezTo>
                  <a:cubicBezTo>
                    <a:pt x="1231623" y="228001"/>
                    <a:pt x="1197189" y="183000"/>
                    <a:pt x="1157364" y="142096"/>
                  </a:cubicBezTo>
                  <a:cubicBezTo>
                    <a:pt x="1142268" y="126569"/>
                    <a:pt x="1134576" y="134908"/>
                    <a:pt x="1125805" y="144612"/>
                  </a:cubicBezTo>
                  <a:cubicBezTo>
                    <a:pt x="1079151" y="195868"/>
                    <a:pt x="1032353" y="246835"/>
                    <a:pt x="987064" y="299313"/>
                  </a:cubicBezTo>
                  <a:cubicBezTo>
                    <a:pt x="933933" y="360632"/>
                    <a:pt x="884022" y="424676"/>
                    <a:pt x="837540" y="491179"/>
                  </a:cubicBezTo>
                  <a:cubicBezTo>
                    <a:pt x="780627" y="571605"/>
                    <a:pt x="729982" y="656303"/>
                    <a:pt x="686074" y="744508"/>
                  </a:cubicBezTo>
                  <a:cubicBezTo>
                    <a:pt x="660698" y="796697"/>
                    <a:pt x="642942" y="851763"/>
                    <a:pt x="623676" y="906469"/>
                  </a:cubicBezTo>
                  <a:cubicBezTo>
                    <a:pt x="621247" y="911731"/>
                    <a:pt x="622210" y="917934"/>
                    <a:pt x="626120" y="922212"/>
                  </a:cubicBezTo>
                  <a:cubicBezTo>
                    <a:pt x="683055" y="872897"/>
                    <a:pt x="739630" y="823296"/>
                    <a:pt x="796851" y="774485"/>
                  </a:cubicBezTo>
                  <a:cubicBezTo>
                    <a:pt x="851342" y="728046"/>
                    <a:pt x="907413" y="683404"/>
                    <a:pt x="961185" y="636103"/>
                  </a:cubicBezTo>
                  <a:cubicBezTo>
                    <a:pt x="1014956" y="588801"/>
                    <a:pt x="1069015" y="545022"/>
                    <a:pt x="1124152" y="500308"/>
                  </a:cubicBezTo>
                  <a:cubicBezTo>
                    <a:pt x="1138530" y="488878"/>
                    <a:pt x="1148019" y="486794"/>
                    <a:pt x="1161390" y="501818"/>
                  </a:cubicBezTo>
                  <a:cubicBezTo>
                    <a:pt x="1231839" y="580534"/>
                    <a:pt x="1305163" y="656374"/>
                    <a:pt x="1371730" y="738685"/>
                  </a:cubicBezTo>
                  <a:cubicBezTo>
                    <a:pt x="1466118" y="855429"/>
                    <a:pt x="1553676" y="976271"/>
                    <a:pt x="1620531" y="1111274"/>
                  </a:cubicBezTo>
                  <a:cubicBezTo>
                    <a:pt x="1628366" y="1127017"/>
                    <a:pt x="1629157" y="1136650"/>
                    <a:pt x="1615714" y="1150309"/>
                  </a:cubicBezTo>
                  <a:cubicBezTo>
                    <a:pt x="1524152" y="1242000"/>
                    <a:pt x="1426422" y="1327315"/>
                    <a:pt x="1323207" y="1405651"/>
                  </a:cubicBezTo>
                  <a:cubicBezTo>
                    <a:pt x="1284819" y="1435268"/>
                    <a:pt x="1244131" y="1461722"/>
                    <a:pt x="1206175" y="1493353"/>
                  </a:cubicBezTo>
                  <a:cubicBezTo>
                    <a:pt x="1172697" y="1461744"/>
                    <a:pt x="1142426" y="1426900"/>
                    <a:pt x="1115813" y="1389332"/>
                  </a:cubicBezTo>
                  <a:cubicBezTo>
                    <a:pt x="1104024" y="1372511"/>
                    <a:pt x="1108624" y="1364603"/>
                    <a:pt x="1120630" y="1354108"/>
                  </a:cubicBezTo>
                  <a:cubicBezTo>
                    <a:pt x="1210438" y="1276664"/>
                    <a:pt x="1297061" y="1195763"/>
                    <a:pt x="1380500" y="1111418"/>
                  </a:cubicBezTo>
                  <a:cubicBezTo>
                    <a:pt x="1390176" y="1103539"/>
                    <a:pt x="1392563" y="1089744"/>
                    <a:pt x="1386108" y="1079069"/>
                  </a:cubicBezTo>
                  <a:cubicBezTo>
                    <a:pt x="1357648" y="1017412"/>
                    <a:pt x="1320913" y="959924"/>
                    <a:pt x="1276912" y="908194"/>
                  </a:cubicBezTo>
                  <a:cubicBezTo>
                    <a:pt x="1240781" y="865285"/>
                    <a:pt x="1201129" y="825459"/>
                    <a:pt x="1158370" y="789149"/>
                  </a:cubicBezTo>
                  <a:cubicBezTo>
                    <a:pt x="1148162" y="780667"/>
                    <a:pt x="1141405" y="777935"/>
                    <a:pt x="1128250" y="783758"/>
                  </a:cubicBezTo>
                  <a:cubicBezTo>
                    <a:pt x="1033215" y="825596"/>
                    <a:pt x="950186" y="885837"/>
                    <a:pt x="868810" y="949098"/>
                  </a:cubicBezTo>
                  <a:cubicBezTo>
                    <a:pt x="767162" y="1028173"/>
                    <a:pt x="677304" y="1119613"/>
                    <a:pt x="586439" y="1210190"/>
                  </a:cubicBezTo>
                  <a:cubicBezTo>
                    <a:pt x="570121" y="1226437"/>
                    <a:pt x="560200" y="1248578"/>
                    <a:pt x="538490" y="1261302"/>
                  </a:cubicBezTo>
                  <a:cubicBezTo>
                    <a:pt x="492210" y="1180487"/>
                    <a:pt x="452291" y="1096200"/>
                    <a:pt x="419086" y="1009195"/>
                  </a:cubicBezTo>
                  <a:cubicBezTo>
                    <a:pt x="387744" y="928265"/>
                    <a:pt x="361735" y="845372"/>
                    <a:pt x="341233" y="761041"/>
                  </a:cubicBezTo>
                  <a:cubicBezTo>
                    <a:pt x="334547" y="732287"/>
                    <a:pt x="356114" y="723876"/>
                    <a:pt x="366825" y="711152"/>
                  </a:cubicBezTo>
                  <a:cubicBezTo>
                    <a:pt x="468473" y="591310"/>
                    <a:pt x="576814" y="477305"/>
                    <a:pt x="691322" y="369690"/>
                  </a:cubicBezTo>
                  <a:cubicBezTo>
                    <a:pt x="780533" y="285295"/>
                    <a:pt x="872333" y="203703"/>
                    <a:pt x="968948" y="127504"/>
                  </a:cubicBezTo>
                  <a:cubicBezTo>
                    <a:pt x="1020851" y="86621"/>
                    <a:pt x="1073472" y="46652"/>
                    <a:pt x="1126812" y="7596"/>
                  </a:cubicBezTo>
                  <a:cubicBezTo>
                    <a:pt x="1133246" y="2888"/>
                    <a:pt x="1138512" y="282"/>
                    <a:pt x="1143913" y="21"/>
                  </a:cubicBezTo>
                  <a:close/>
                </a:path>
              </a:pathLst>
            </a:custGeom>
            <a:solidFill>
              <a:srgbClr val="CFA726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69" name="组合 468" hidden="1">
            <a:extLst>
              <a:ext uri="{FF2B5EF4-FFF2-40B4-BE49-F238E27FC236}">
                <a16:creationId xmlns:a16="http://schemas.microsoft.com/office/drawing/2014/main" id="{73D1BB56-F33B-0A00-BC98-FC2011AAA1BC}"/>
              </a:ext>
            </a:extLst>
          </p:cNvPr>
          <p:cNvGrpSpPr/>
          <p:nvPr/>
        </p:nvGrpSpPr>
        <p:grpSpPr>
          <a:xfrm>
            <a:off x="0" y="2160000"/>
            <a:ext cx="6300002" cy="1080000"/>
            <a:chOff x="0" y="2160000"/>
            <a:chExt cx="6300002" cy="1080000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DA73F82C-05C9-8697-AA84-5FC59B531EE8}"/>
                </a:ext>
              </a:extLst>
            </p:cNvPr>
            <p:cNvSpPr/>
            <p:nvPr/>
          </p:nvSpPr>
          <p:spPr>
            <a:xfrm>
              <a:off x="0" y="216000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8" name="2级件：*至冬神之眼底框">
              <a:extLst>
                <a:ext uri="{FF2B5EF4-FFF2-40B4-BE49-F238E27FC236}">
                  <a16:creationId xmlns:a16="http://schemas.microsoft.com/office/drawing/2014/main" id="{FDE0AF8C-3EA1-1DAC-B95D-423E4E7B9F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997" y="2258713"/>
              <a:ext cx="755998" cy="845518"/>
              <a:chOff x="956391" y="26651"/>
              <a:chExt cx="801673" cy="896600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1C6F6EAA-2B27-F0E0-F0B5-44C686ECEAE7}"/>
                  </a:ext>
                </a:extLst>
              </p:cNvPr>
              <p:cNvSpPr/>
              <p:nvPr/>
            </p:nvSpPr>
            <p:spPr>
              <a:xfrm flipH="1">
                <a:off x="961931" y="26651"/>
                <a:ext cx="790592" cy="896600"/>
              </a:xfrm>
              <a:custGeom>
                <a:avLst/>
                <a:gdLst>
                  <a:gd name="connsiteX0" fmla="*/ 1829711 w 3665020"/>
                  <a:gd name="connsiteY0" fmla="*/ 751432 h 4156470"/>
                  <a:gd name="connsiteX1" fmla="*/ 2549711 w 3665020"/>
                  <a:gd name="connsiteY1" fmla="*/ 1291432 h 4156470"/>
                  <a:gd name="connsiteX2" fmla="*/ 2520370 w 3665020"/>
                  <a:gd name="connsiteY2" fmla="*/ 1291432 h 4156470"/>
                  <a:gd name="connsiteX3" fmla="*/ 2436348 w 3665020"/>
                  <a:gd name="connsiteY3" fmla="*/ 1222107 h 4156470"/>
                  <a:gd name="connsiteX4" fmla="*/ 1832509 w 3665020"/>
                  <a:gd name="connsiteY4" fmla="*/ 1037660 h 4156470"/>
                  <a:gd name="connsiteX5" fmla="*/ 1228671 w 3665020"/>
                  <a:gd name="connsiteY5" fmla="*/ 1222107 h 4156470"/>
                  <a:gd name="connsiteX6" fmla="*/ 1144648 w 3665020"/>
                  <a:gd name="connsiteY6" fmla="*/ 1291432 h 4156470"/>
                  <a:gd name="connsiteX7" fmla="*/ 1109711 w 3665020"/>
                  <a:gd name="connsiteY7" fmla="*/ 1291432 h 4156470"/>
                  <a:gd name="connsiteX8" fmla="*/ 1832509 w 3665020"/>
                  <a:gd name="connsiteY8" fmla="*/ 0 h 4156470"/>
                  <a:gd name="connsiteX9" fmla="*/ 1676343 w 3665020"/>
                  <a:gd name="connsiteY9" fmla="*/ 193573 h 4156470"/>
                  <a:gd name="connsiteX10" fmla="*/ 1189586 w 3665020"/>
                  <a:gd name="connsiteY10" fmla="*/ 791759 h 4156470"/>
                  <a:gd name="connsiteX11" fmla="*/ 778987 w 3665020"/>
                  <a:gd name="connsiteY11" fmla="*/ 1272871 h 4156470"/>
                  <a:gd name="connsiteX12" fmla="*/ 715606 w 3665020"/>
                  <a:gd name="connsiteY12" fmla="*/ 1384427 h 4156470"/>
                  <a:gd name="connsiteX13" fmla="*/ 182800 w 3665020"/>
                  <a:gd name="connsiteY13" fmla="*/ 1288550 h 4156470"/>
                  <a:gd name="connsiteX14" fmla="*/ 586105 w 3665020"/>
                  <a:gd name="connsiteY14" fmla="*/ 1765778 h 4156470"/>
                  <a:gd name="connsiteX15" fmla="*/ 586105 w 3665020"/>
                  <a:gd name="connsiteY15" fmla="*/ 1765778 h 4156470"/>
                  <a:gd name="connsiteX16" fmla="*/ 752944 w 3665020"/>
                  <a:gd name="connsiteY16" fmla="*/ 1963198 h 4156470"/>
                  <a:gd name="connsiteX17" fmla="*/ 573443 w 3665020"/>
                  <a:gd name="connsiteY17" fmla="*/ 1915007 h 4156470"/>
                  <a:gd name="connsiteX18" fmla="*/ 573443 w 3665020"/>
                  <a:gd name="connsiteY18" fmla="*/ 1915008 h 4156470"/>
                  <a:gd name="connsiteX19" fmla="*/ 477532 w 3665020"/>
                  <a:gd name="connsiteY19" fmla="*/ 1889258 h 4156470"/>
                  <a:gd name="connsiteX20" fmla="*/ 474271 w 3665020"/>
                  <a:gd name="connsiteY20" fmla="*/ 2077634 h 4156470"/>
                  <a:gd name="connsiteX21" fmla="*/ 0 w 3665020"/>
                  <a:gd name="connsiteY21" fmla="*/ 1980581 h 4156470"/>
                  <a:gd name="connsiteX22" fmla="*/ 755308 w 3665020"/>
                  <a:gd name="connsiteY22" fmla="*/ 2832351 h 4156470"/>
                  <a:gd name="connsiteX23" fmla="*/ 823999 w 3665020"/>
                  <a:gd name="connsiteY23" fmla="*/ 2713375 h 4156470"/>
                  <a:gd name="connsiteX24" fmla="*/ 827380 w 3665020"/>
                  <a:gd name="connsiteY24" fmla="*/ 2718496 h 4156470"/>
                  <a:gd name="connsiteX25" fmla="*/ 1208638 w 3665020"/>
                  <a:gd name="connsiteY25" fmla="*/ 3067882 h 4156470"/>
                  <a:gd name="connsiteX26" fmla="*/ 1248733 w 3665020"/>
                  <a:gd name="connsiteY26" fmla="*/ 3088993 h 4156470"/>
                  <a:gd name="connsiteX27" fmla="*/ 1832509 w 3665020"/>
                  <a:gd name="connsiteY27" fmla="*/ 4156470 h 4156470"/>
                  <a:gd name="connsiteX28" fmla="*/ 2416284 w 3665020"/>
                  <a:gd name="connsiteY28" fmla="*/ 3088995 h 4156470"/>
                  <a:gd name="connsiteX29" fmla="*/ 2456381 w 3665020"/>
                  <a:gd name="connsiteY29" fmla="*/ 3067883 h 4156470"/>
                  <a:gd name="connsiteX30" fmla="*/ 2837638 w 3665020"/>
                  <a:gd name="connsiteY30" fmla="*/ 2718497 h 4156470"/>
                  <a:gd name="connsiteX31" fmla="*/ 2841021 w 3665020"/>
                  <a:gd name="connsiteY31" fmla="*/ 2713373 h 4156470"/>
                  <a:gd name="connsiteX32" fmla="*/ 2909713 w 3665020"/>
                  <a:gd name="connsiteY32" fmla="*/ 2832351 h 4156470"/>
                  <a:gd name="connsiteX33" fmla="*/ 3665020 w 3665020"/>
                  <a:gd name="connsiteY33" fmla="*/ 1980581 h 4156470"/>
                  <a:gd name="connsiteX34" fmla="*/ 3190749 w 3665020"/>
                  <a:gd name="connsiteY34" fmla="*/ 2077634 h 4156470"/>
                  <a:gd name="connsiteX35" fmla="*/ 3187487 w 3665020"/>
                  <a:gd name="connsiteY35" fmla="*/ 1889259 h 4156470"/>
                  <a:gd name="connsiteX36" fmla="*/ 3091575 w 3665020"/>
                  <a:gd name="connsiteY36" fmla="*/ 1915009 h 4156470"/>
                  <a:gd name="connsiteX37" fmla="*/ 3091575 w 3665020"/>
                  <a:gd name="connsiteY37" fmla="*/ 1915009 h 4156470"/>
                  <a:gd name="connsiteX38" fmla="*/ 2912074 w 3665020"/>
                  <a:gd name="connsiteY38" fmla="*/ 1963200 h 4156470"/>
                  <a:gd name="connsiteX39" fmla="*/ 3079694 w 3665020"/>
                  <a:gd name="connsiteY39" fmla="*/ 1764856 h 4156470"/>
                  <a:gd name="connsiteX40" fmla="*/ 3079694 w 3665020"/>
                  <a:gd name="connsiteY40" fmla="*/ 1764857 h 4156470"/>
                  <a:gd name="connsiteX41" fmla="*/ 3482221 w 3665020"/>
                  <a:gd name="connsiteY41" fmla="*/ 1288550 h 4156470"/>
                  <a:gd name="connsiteX42" fmla="*/ 2949412 w 3665020"/>
                  <a:gd name="connsiteY42" fmla="*/ 1384428 h 4156470"/>
                  <a:gd name="connsiteX43" fmla="*/ 2886031 w 3665020"/>
                  <a:gd name="connsiteY43" fmla="*/ 1272872 h 4156470"/>
                  <a:gd name="connsiteX44" fmla="*/ 2475432 w 3665020"/>
                  <a:gd name="connsiteY44" fmla="*/ 791760 h 4156470"/>
                  <a:gd name="connsiteX45" fmla="*/ 1988675 w 3665020"/>
                  <a:gd name="connsiteY45" fmla="*/ 193574 h 4156470"/>
                  <a:gd name="connsiteX46" fmla="*/ 1832509 w 3665020"/>
                  <a:gd name="connsiteY46" fmla="*/ 1 h 415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665020" h="4156470">
                    <a:moveTo>
                      <a:pt x="1829711" y="751432"/>
                    </a:moveTo>
                    <a:lnTo>
                      <a:pt x="2549711" y="1291432"/>
                    </a:lnTo>
                    <a:lnTo>
                      <a:pt x="2520370" y="1291432"/>
                    </a:lnTo>
                    <a:lnTo>
                      <a:pt x="2436348" y="1222107"/>
                    </a:lnTo>
                    <a:cubicBezTo>
                      <a:pt x="2263978" y="1105657"/>
                      <a:pt x="2056185" y="1037660"/>
                      <a:pt x="1832509" y="1037660"/>
                    </a:cubicBezTo>
                    <a:cubicBezTo>
                      <a:pt x="1608834" y="1037660"/>
                      <a:pt x="1401040" y="1105657"/>
                      <a:pt x="1228671" y="1222107"/>
                    </a:cubicBezTo>
                    <a:lnTo>
                      <a:pt x="1144648" y="1291432"/>
                    </a:lnTo>
                    <a:lnTo>
                      <a:pt x="1109711" y="1291432"/>
                    </a:lnTo>
                    <a:close/>
                    <a:moveTo>
                      <a:pt x="1832509" y="0"/>
                    </a:moveTo>
                    <a:lnTo>
                      <a:pt x="1676343" y="193573"/>
                    </a:lnTo>
                    <a:cubicBezTo>
                      <a:pt x="1527981" y="389000"/>
                      <a:pt x="1393708" y="589586"/>
                      <a:pt x="1189586" y="791759"/>
                    </a:cubicBezTo>
                    <a:cubicBezTo>
                      <a:pt x="1053505" y="926541"/>
                      <a:pt x="899236" y="1085371"/>
                      <a:pt x="778987" y="1272871"/>
                    </a:cubicBezTo>
                    <a:lnTo>
                      <a:pt x="715606" y="1384427"/>
                    </a:lnTo>
                    <a:lnTo>
                      <a:pt x="182800" y="1288550"/>
                    </a:lnTo>
                    <a:lnTo>
                      <a:pt x="586105" y="1765778"/>
                    </a:lnTo>
                    <a:lnTo>
                      <a:pt x="586105" y="1765778"/>
                    </a:lnTo>
                    <a:lnTo>
                      <a:pt x="752944" y="1963198"/>
                    </a:lnTo>
                    <a:lnTo>
                      <a:pt x="573443" y="1915007"/>
                    </a:lnTo>
                    <a:lnTo>
                      <a:pt x="573443" y="1915008"/>
                    </a:lnTo>
                    <a:lnTo>
                      <a:pt x="477532" y="1889258"/>
                    </a:lnTo>
                    <a:lnTo>
                      <a:pt x="474271" y="2077634"/>
                    </a:lnTo>
                    <a:lnTo>
                      <a:pt x="0" y="1980581"/>
                    </a:lnTo>
                    <a:lnTo>
                      <a:pt x="755308" y="2832351"/>
                    </a:lnTo>
                    <a:lnTo>
                      <a:pt x="823999" y="2713375"/>
                    </a:lnTo>
                    <a:lnTo>
                      <a:pt x="827380" y="2718496"/>
                    </a:lnTo>
                    <a:cubicBezTo>
                      <a:pt x="930218" y="2860123"/>
                      <a:pt x="1059945" y="2979340"/>
                      <a:pt x="1208638" y="3067882"/>
                    </a:cubicBezTo>
                    <a:lnTo>
                      <a:pt x="1248733" y="3088993"/>
                    </a:lnTo>
                    <a:lnTo>
                      <a:pt x="1832509" y="4156470"/>
                    </a:lnTo>
                    <a:lnTo>
                      <a:pt x="2416284" y="3088995"/>
                    </a:lnTo>
                    <a:lnTo>
                      <a:pt x="2456381" y="3067883"/>
                    </a:lnTo>
                    <a:cubicBezTo>
                      <a:pt x="2605073" y="2979341"/>
                      <a:pt x="2734801" y="2860124"/>
                      <a:pt x="2837638" y="2718497"/>
                    </a:cubicBezTo>
                    <a:lnTo>
                      <a:pt x="2841021" y="2713373"/>
                    </a:lnTo>
                    <a:lnTo>
                      <a:pt x="2909713" y="2832351"/>
                    </a:lnTo>
                    <a:lnTo>
                      <a:pt x="3665020" y="1980581"/>
                    </a:lnTo>
                    <a:lnTo>
                      <a:pt x="3190749" y="2077634"/>
                    </a:lnTo>
                    <a:lnTo>
                      <a:pt x="3187487" y="1889259"/>
                    </a:lnTo>
                    <a:lnTo>
                      <a:pt x="3091575" y="1915009"/>
                    </a:lnTo>
                    <a:lnTo>
                      <a:pt x="3091575" y="1915009"/>
                    </a:lnTo>
                    <a:lnTo>
                      <a:pt x="2912074" y="1963200"/>
                    </a:lnTo>
                    <a:lnTo>
                      <a:pt x="3079694" y="1764856"/>
                    </a:lnTo>
                    <a:lnTo>
                      <a:pt x="3079694" y="1764857"/>
                    </a:lnTo>
                    <a:lnTo>
                      <a:pt x="3482221" y="1288550"/>
                    </a:lnTo>
                    <a:lnTo>
                      <a:pt x="2949412" y="1384428"/>
                    </a:lnTo>
                    <a:lnTo>
                      <a:pt x="2886031" y="1272872"/>
                    </a:lnTo>
                    <a:cubicBezTo>
                      <a:pt x="2765783" y="1085372"/>
                      <a:pt x="2611514" y="926542"/>
                      <a:pt x="2475432" y="791760"/>
                    </a:cubicBezTo>
                    <a:cubicBezTo>
                      <a:pt x="2271310" y="589587"/>
                      <a:pt x="2137037" y="389001"/>
                      <a:pt x="1988675" y="193574"/>
                    </a:cubicBezTo>
                    <a:lnTo>
                      <a:pt x="1832509" y="1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F096DCE4-58F8-5346-1338-5304C35B426C}"/>
                  </a:ext>
                </a:extLst>
              </p:cNvPr>
              <p:cNvSpPr/>
              <p:nvPr/>
            </p:nvSpPr>
            <p:spPr>
              <a:xfrm rot="10800000" flipV="1">
                <a:off x="1318173" y="70431"/>
                <a:ext cx="77656" cy="116485"/>
              </a:xfrm>
              <a:custGeom>
                <a:avLst/>
                <a:gdLst>
                  <a:gd name="connsiteX0" fmla="*/ 180000 w 360000"/>
                  <a:gd name="connsiteY0" fmla="*/ 0 h 540000"/>
                  <a:gd name="connsiteX1" fmla="*/ 0 w 360000"/>
                  <a:gd name="connsiteY1" fmla="*/ 180000 h 540000"/>
                  <a:gd name="connsiteX2" fmla="*/ 180000 w 360000"/>
                  <a:gd name="connsiteY2" fmla="*/ 540000 h 540000"/>
                  <a:gd name="connsiteX3" fmla="*/ 360000 w 360000"/>
                  <a:gd name="connsiteY3" fmla="*/ 180000 h 5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0000" h="540000">
                    <a:moveTo>
                      <a:pt x="180000" y="0"/>
                    </a:moveTo>
                    <a:lnTo>
                      <a:pt x="0" y="180000"/>
                    </a:lnTo>
                    <a:lnTo>
                      <a:pt x="180000" y="540000"/>
                    </a:lnTo>
                    <a:lnTo>
                      <a:pt x="360000" y="180000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F2E23BAB-3B52-A9DA-4D9D-5CF71573DD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4257" y="250481"/>
                <a:ext cx="465940" cy="465938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266B886D-B586-59E5-DCDA-92E0FC2B0012}"/>
                  </a:ext>
                </a:extLst>
              </p:cNvPr>
              <p:cNvSpPr/>
              <p:nvPr/>
            </p:nvSpPr>
            <p:spPr>
              <a:xfrm rot="2880000">
                <a:off x="1353063" y="81124"/>
                <a:ext cx="269999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4D2141D6-E4EE-3B36-63C5-AE74FC8DD4A1}"/>
                  </a:ext>
                </a:extLst>
              </p:cNvPr>
              <p:cNvSpPr/>
              <p:nvPr/>
            </p:nvSpPr>
            <p:spPr>
              <a:xfrm rot="18720000" flipH="1">
                <a:off x="1091391" y="81124"/>
                <a:ext cx="269999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059F61E2-8562-7021-6F49-3501327880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4258" y="250481"/>
                <a:ext cx="465940" cy="465938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74DA4EB-F3FB-E4A4-8CB7-DBF377FB4CF5}"/>
                  </a:ext>
                </a:extLst>
              </p:cNvPr>
              <p:cNvSpPr/>
              <p:nvPr/>
            </p:nvSpPr>
            <p:spPr>
              <a:xfrm rot="5400000" flipH="1">
                <a:off x="1068531" y="330515"/>
                <a:ext cx="45719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3818284E-22D9-DEBD-010A-F8EA26F38FE9}"/>
                  </a:ext>
                </a:extLst>
              </p:cNvPr>
              <p:cNvSpPr/>
              <p:nvPr/>
            </p:nvSpPr>
            <p:spPr>
              <a:xfrm rot="16200000">
                <a:off x="1600204" y="330514"/>
                <a:ext cx="45719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4E096C78-6307-5C69-BA93-A72182A3B1CC}"/>
                  </a:ext>
                </a:extLst>
              </p:cNvPr>
              <p:cNvSpPr/>
              <p:nvPr/>
            </p:nvSpPr>
            <p:spPr>
              <a:xfrm rot="3900000">
                <a:off x="1324250" y="636442"/>
                <a:ext cx="116300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6DFB982E-745F-6CB1-6D19-230D7EFC6D76}"/>
                </a:ext>
              </a:extLst>
            </p:cNvPr>
            <p:cNvSpPr/>
            <p:nvPr/>
          </p:nvSpPr>
          <p:spPr>
            <a:xfrm>
              <a:off x="900000" y="216000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1" name="2级件：*至冬神之眼底框">
              <a:extLst>
                <a:ext uri="{FF2B5EF4-FFF2-40B4-BE49-F238E27FC236}">
                  <a16:creationId xmlns:a16="http://schemas.microsoft.com/office/drawing/2014/main" id="{4A9894E1-B4BC-4DFB-DB3F-C96AC35549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71997" y="2258713"/>
              <a:ext cx="755998" cy="845518"/>
              <a:chOff x="956391" y="26651"/>
              <a:chExt cx="801673" cy="896600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8E98DFEA-27D7-E638-01A9-360E9F702FCC}"/>
                  </a:ext>
                </a:extLst>
              </p:cNvPr>
              <p:cNvSpPr/>
              <p:nvPr/>
            </p:nvSpPr>
            <p:spPr>
              <a:xfrm flipH="1">
                <a:off x="961931" y="26651"/>
                <a:ext cx="790592" cy="896600"/>
              </a:xfrm>
              <a:custGeom>
                <a:avLst/>
                <a:gdLst>
                  <a:gd name="connsiteX0" fmla="*/ 1829711 w 3665020"/>
                  <a:gd name="connsiteY0" fmla="*/ 751432 h 4156470"/>
                  <a:gd name="connsiteX1" fmla="*/ 2549711 w 3665020"/>
                  <a:gd name="connsiteY1" fmla="*/ 1291432 h 4156470"/>
                  <a:gd name="connsiteX2" fmla="*/ 2520370 w 3665020"/>
                  <a:gd name="connsiteY2" fmla="*/ 1291432 h 4156470"/>
                  <a:gd name="connsiteX3" fmla="*/ 2436348 w 3665020"/>
                  <a:gd name="connsiteY3" fmla="*/ 1222107 h 4156470"/>
                  <a:gd name="connsiteX4" fmla="*/ 1832509 w 3665020"/>
                  <a:gd name="connsiteY4" fmla="*/ 1037660 h 4156470"/>
                  <a:gd name="connsiteX5" fmla="*/ 1228671 w 3665020"/>
                  <a:gd name="connsiteY5" fmla="*/ 1222107 h 4156470"/>
                  <a:gd name="connsiteX6" fmla="*/ 1144648 w 3665020"/>
                  <a:gd name="connsiteY6" fmla="*/ 1291432 h 4156470"/>
                  <a:gd name="connsiteX7" fmla="*/ 1109711 w 3665020"/>
                  <a:gd name="connsiteY7" fmla="*/ 1291432 h 4156470"/>
                  <a:gd name="connsiteX8" fmla="*/ 1832509 w 3665020"/>
                  <a:gd name="connsiteY8" fmla="*/ 0 h 4156470"/>
                  <a:gd name="connsiteX9" fmla="*/ 1676343 w 3665020"/>
                  <a:gd name="connsiteY9" fmla="*/ 193573 h 4156470"/>
                  <a:gd name="connsiteX10" fmla="*/ 1189586 w 3665020"/>
                  <a:gd name="connsiteY10" fmla="*/ 791759 h 4156470"/>
                  <a:gd name="connsiteX11" fmla="*/ 778987 w 3665020"/>
                  <a:gd name="connsiteY11" fmla="*/ 1272871 h 4156470"/>
                  <a:gd name="connsiteX12" fmla="*/ 715606 w 3665020"/>
                  <a:gd name="connsiteY12" fmla="*/ 1384427 h 4156470"/>
                  <a:gd name="connsiteX13" fmla="*/ 182800 w 3665020"/>
                  <a:gd name="connsiteY13" fmla="*/ 1288550 h 4156470"/>
                  <a:gd name="connsiteX14" fmla="*/ 586105 w 3665020"/>
                  <a:gd name="connsiteY14" fmla="*/ 1765778 h 4156470"/>
                  <a:gd name="connsiteX15" fmla="*/ 586105 w 3665020"/>
                  <a:gd name="connsiteY15" fmla="*/ 1765778 h 4156470"/>
                  <a:gd name="connsiteX16" fmla="*/ 752944 w 3665020"/>
                  <a:gd name="connsiteY16" fmla="*/ 1963198 h 4156470"/>
                  <a:gd name="connsiteX17" fmla="*/ 573443 w 3665020"/>
                  <a:gd name="connsiteY17" fmla="*/ 1915007 h 4156470"/>
                  <a:gd name="connsiteX18" fmla="*/ 573443 w 3665020"/>
                  <a:gd name="connsiteY18" fmla="*/ 1915008 h 4156470"/>
                  <a:gd name="connsiteX19" fmla="*/ 477532 w 3665020"/>
                  <a:gd name="connsiteY19" fmla="*/ 1889258 h 4156470"/>
                  <a:gd name="connsiteX20" fmla="*/ 474271 w 3665020"/>
                  <a:gd name="connsiteY20" fmla="*/ 2077634 h 4156470"/>
                  <a:gd name="connsiteX21" fmla="*/ 0 w 3665020"/>
                  <a:gd name="connsiteY21" fmla="*/ 1980581 h 4156470"/>
                  <a:gd name="connsiteX22" fmla="*/ 755308 w 3665020"/>
                  <a:gd name="connsiteY22" fmla="*/ 2832351 h 4156470"/>
                  <a:gd name="connsiteX23" fmla="*/ 823999 w 3665020"/>
                  <a:gd name="connsiteY23" fmla="*/ 2713375 h 4156470"/>
                  <a:gd name="connsiteX24" fmla="*/ 827380 w 3665020"/>
                  <a:gd name="connsiteY24" fmla="*/ 2718496 h 4156470"/>
                  <a:gd name="connsiteX25" fmla="*/ 1208638 w 3665020"/>
                  <a:gd name="connsiteY25" fmla="*/ 3067882 h 4156470"/>
                  <a:gd name="connsiteX26" fmla="*/ 1248733 w 3665020"/>
                  <a:gd name="connsiteY26" fmla="*/ 3088993 h 4156470"/>
                  <a:gd name="connsiteX27" fmla="*/ 1832509 w 3665020"/>
                  <a:gd name="connsiteY27" fmla="*/ 4156470 h 4156470"/>
                  <a:gd name="connsiteX28" fmla="*/ 2416284 w 3665020"/>
                  <a:gd name="connsiteY28" fmla="*/ 3088995 h 4156470"/>
                  <a:gd name="connsiteX29" fmla="*/ 2456381 w 3665020"/>
                  <a:gd name="connsiteY29" fmla="*/ 3067883 h 4156470"/>
                  <a:gd name="connsiteX30" fmla="*/ 2837638 w 3665020"/>
                  <a:gd name="connsiteY30" fmla="*/ 2718497 h 4156470"/>
                  <a:gd name="connsiteX31" fmla="*/ 2841021 w 3665020"/>
                  <a:gd name="connsiteY31" fmla="*/ 2713373 h 4156470"/>
                  <a:gd name="connsiteX32" fmla="*/ 2909713 w 3665020"/>
                  <a:gd name="connsiteY32" fmla="*/ 2832351 h 4156470"/>
                  <a:gd name="connsiteX33" fmla="*/ 3665020 w 3665020"/>
                  <a:gd name="connsiteY33" fmla="*/ 1980581 h 4156470"/>
                  <a:gd name="connsiteX34" fmla="*/ 3190749 w 3665020"/>
                  <a:gd name="connsiteY34" fmla="*/ 2077634 h 4156470"/>
                  <a:gd name="connsiteX35" fmla="*/ 3187487 w 3665020"/>
                  <a:gd name="connsiteY35" fmla="*/ 1889259 h 4156470"/>
                  <a:gd name="connsiteX36" fmla="*/ 3091575 w 3665020"/>
                  <a:gd name="connsiteY36" fmla="*/ 1915009 h 4156470"/>
                  <a:gd name="connsiteX37" fmla="*/ 3091575 w 3665020"/>
                  <a:gd name="connsiteY37" fmla="*/ 1915009 h 4156470"/>
                  <a:gd name="connsiteX38" fmla="*/ 2912074 w 3665020"/>
                  <a:gd name="connsiteY38" fmla="*/ 1963200 h 4156470"/>
                  <a:gd name="connsiteX39" fmla="*/ 3079694 w 3665020"/>
                  <a:gd name="connsiteY39" fmla="*/ 1764856 h 4156470"/>
                  <a:gd name="connsiteX40" fmla="*/ 3079694 w 3665020"/>
                  <a:gd name="connsiteY40" fmla="*/ 1764857 h 4156470"/>
                  <a:gd name="connsiteX41" fmla="*/ 3482221 w 3665020"/>
                  <a:gd name="connsiteY41" fmla="*/ 1288550 h 4156470"/>
                  <a:gd name="connsiteX42" fmla="*/ 2949412 w 3665020"/>
                  <a:gd name="connsiteY42" fmla="*/ 1384428 h 4156470"/>
                  <a:gd name="connsiteX43" fmla="*/ 2886031 w 3665020"/>
                  <a:gd name="connsiteY43" fmla="*/ 1272872 h 4156470"/>
                  <a:gd name="connsiteX44" fmla="*/ 2475432 w 3665020"/>
                  <a:gd name="connsiteY44" fmla="*/ 791760 h 4156470"/>
                  <a:gd name="connsiteX45" fmla="*/ 1988675 w 3665020"/>
                  <a:gd name="connsiteY45" fmla="*/ 193574 h 4156470"/>
                  <a:gd name="connsiteX46" fmla="*/ 1832509 w 3665020"/>
                  <a:gd name="connsiteY46" fmla="*/ 1 h 415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665020" h="4156470">
                    <a:moveTo>
                      <a:pt x="1829711" y="751432"/>
                    </a:moveTo>
                    <a:lnTo>
                      <a:pt x="2549711" y="1291432"/>
                    </a:lnTo>
                    <a:lnTo>
                      <a:pt x="2520370" y="1291432"/>
                    </a:lnTo>
                    <a:lnTo>
                      <a:pt x="2436348" y="1222107"/>
                    </a:lnTo>
                    <a:cubicBezTo>
                      <a:pt x="2263978" y="1105657"/>
                      <a:pt x="2056185" y="1037660"/>
                      <a:pt x="1832509" y="1037660"/>
                    </a:cubicBezTo>
                    <a:cubicBezTo>
                      <a:pt x="1608834" y="1037660"/>
                      <a:pt x="1401040" y="1105657"/>
                      <a:pt x="1228671" y="1222107"/>
                    </a:cubicBezTo>
                    <a:lnTo>
                      <a:pt x="1144648" y="1291432"/>
                    </a:lnTo>
                    <a:lnTo>
                      <a:pt x="1109711" y="1291432"/>
                    </a:lnTo>
                    <a:close/>
                    <a:moveTo>
                      <a:pt x="1832509" y="0"/>
                    </a:moveTo>
                    <a:lnTo>
                      <a:pt x="1676343" y="193573"/>
                    </a:lnTo>
                    <a:cubicBezTo>
                      <a:pt x="1527981" y="389000"/>
                      <a:pt x="1393708" y="589586"/>
                      <a:pt x="1189586" y="791759"/>
                    </a:cubicBezTo>
                    <a:cubicBezTo>
                      <a:pt x="1053505" y="926541"/>
                      <a:pt x="899236" y="1085371"/>
                      <a:pt x="778987" y="1272871"/>
                    </a:cubicBezTo>
                    <a:lnTo>
                      <a:pt x="715606" y="1384427"/>
                    </a:lnTo>
                    <a:lnTo>
                      <a:pt x="182800" y="1288550"/>
                    </a:lnTo>
                    <a:lnTo>
                      <a:pt x="586105" y="1765778"/>
                    </a:lnTo>
                    <a:lnTo>
                      <a:pt x="586105" y="1765778"/>
                    </a:lnTo>
                    <a:lnTo>
                      <a:pt x="752944" y="1963198"/>
                    </a:lnTo>
                    <a:lnTo>
                      <a:pt x="573443" y="1915007"/>
                    </a:lnTo>
                    <a:lnTo>
                      <a:pt x="573443" y="1915008"/>
                    </a:lnTo>
                    <a:lnTo>
                      <a:pt x="477532" y="1889258"/>
                    </a:lnTo>
                    <a:lnTo>
                      <a:pt x="474271" y="2077634"/>
                    </a:lnTo>
                    <a:lnTo>
                      <a:pt x="0" y="1980581"/>
                    </a:lnTo>
                    <a:lnTo>
                      <a:pt x="755308" y="2832351"/>
                    </a:lnTo>
                    <a:lnTo>
                      <a:pt x="823999" y="2713375"/>
                    </a:lnTo>
                    <a:lnTo>
                      <a:pt x="827380" y="2718496"/>
                    </a:lnTo>
                    <a:cubicBezTo>
                      <a:pt x="930218" y="2860123"/>
                      <a:pt x="1059945" y="2979340"/>
                      <a:pt x="1208638" y="3067882"/>
                    </a:cubicBezTo>
                    <a:lnTo>
                      <a:pt x="1248733" y="3088993"/>
                    </a:lnTo>
                    <a:lnTo>
                      <a:pt x="1832509" y="4156470"/>
                    </a:lnTo>
                    <a:lnTo>
                      <a:pt x="2416284" y="3088995"/>
                    </a:lnTo>
                    <a:lnTo>
                      <a:pt x="2456381" y="3067883"/>
                    </a:lnTo>
                    <a:cubicBezTo>
                      <a:pt x="2605073" y="2979341"/>
                      <a:pt x="2734801" y="2860124"/>
                      <a:pt x="2837638" y="2718497"/>
                    </a:cubicBezTo>
                    <a:lnTo>
                      <a:pt x="2841021" y="2713373"/>
                    </a:lnTo>
                    <a:lnTo>
                      <a:pt x="2909713" y="2832351"/>
                    </a:lnTo>
                    <a:lnTo>
                      <a:pt x="3665020" y="1980581"/>
                    </a:lnTo>
                    <a:lnTo>
                      <a:pt x="3190749" y="2077634"/>
                    </a:lnTo>
                    <a:lnTo>
                      <a:pt x="3187487" y="1889259"/>
                    </a:lnTo>
                    <a:lnTo>
                      <a:pt x="3091575" y="1915009"/>
                    </a:lnTo>
                    <a:lnTo>
                      <a:pt x="3091575" y="1915009"/>
                    </a:lnTo>
                    <a:lnTo>
                      <a:pt x="2912074" y="1963200"/>
                    </a:lnTo>
                    <a:lnTo>
                      <a:pt x="3079694" y="1764856"/>
                    </a:lnTo>
                    <a:lnTo>
                      <a:pt x="3079694" y="1764857"/>
                    </a:lnTo>
                    <a:lnTo>
                      <a:pt x="3482221" y="1288550"/>
                    </a:lnTo>
                    <a:lnTo>
                      <a:pt x="2949412" y="1384428"/>
                    </a:lnTo>
                    <a:lnTo>
                      <a:pt x="2886031" y="1272872"/>
                    </a:lnTo>
                    <a:cubicBezTo>
                      <a:pt x="2765783" y="1085372"/>
                      <a:pt x="2611514" y="926542"/>
                      <a:pt x="2475432" y="791760"/>
                    </a:cubicBezTo>
                    <a:cubicBezTo>
                      <a:pt x="2271310" y="589587"/>
                      <a:pt x="2137037" y="389001"/>
                      <a:pt x="1988675" y="193574"/>
                    </a:cubicBezTo>
                    <a:lnTo>
                      <a:pt x="1832509" y="1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任意多边形: 形状 116">
                <a:extLst>
                  <a:ext uri="{FF2B5EF4-FFF2-40B4-BE49-F238E27FC236}">
                    <a16:creationId xmlns:a16="http://schemas.microsoft.com/office/drawing/2014/main" id="{48163119-28CE-25CF-9AB9-25FB2E68FA13}"/>
                  </a:ext>
                </a:extLst>
              </p:cNvPr>
              <p:cNvSpPr/>
              <p:nvPr/>
            </p:nvSpPr>
            <p:spPr>
              <a:xfrm rot="10800000" flipV="1">
                <a:off x="1318173" y="70431"/>
                <a:ext cx="77656" cy="116485"/>
              </a:xfrm>
              <a:custGeom>
                <a:avLst/>
                <a:gdLst>
                  <a:gd name="connsiteX0" fmla="*/ 180000 w 360000"/>
                  <a:gd name="connsiteY0" fmla="*/ 0 h 540000"/>
                  <a:gd name="connsiteX1" fmla="*/ 0 w 360000"/>
                  <a:gd name="connsiteY1" fmla="*/ 180000 h 540000"/>
                  <a:gd name="connsiteX2" fmla="*/ 180000 w 360000"/>
                  <a:gd name="connsiteY2" fmla="*/ 540000 h 540000"/>
                  <a:gd name="connsiteX3" fmla="*/ 360000 w 360000"/>
                  <a:gd name="connsiteY3" fmla="*/ 180000 h 5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0000" h="540000">
                    <a:moveTo>
                      <a:pt x="180000" y="0"/>
                    </a:moveTo>
                    <a:lnTo>
                      <a:pt x="0" y="180000"/>
                    </a:lnTo>
                    <a:lnTo>
                      <a:pt x="180000" y="540000"/>
                    </a:lnTo>
                    <a:lnTo>
                      <a:pt x="360000" y="180000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92AB730A-923C-B730-E523-7127643923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4257" y="250481"/>
                <a:ext cx="465940" cy="465938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A3CC13C9-F786-B694-A198-793CCE12AE1C}"/>
                  </a:ext>
                </a:extLst>
              </p:cNvPr>
              <p:cNvSpPr/>
              <p:nvPr/>
            </p:nvSpPr>
            <p:spPr>
              <a:xfrm rot="2880000">
                <a:off x="1353063" y="81124"/>
                <a:ext cx="269999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E7EACED9-97F0-A45C-588D-BE5CBB685002}"/>
                  </a:ext>
                </a:extLst>
              </p:cNvPr>
              <p:cNvSpPr/>
              <p:nvPr/>
            </p:nvSpPr>
            <p:spPr>
              <a:xfrm rot="18720000" flipH="1">
                <a:off x="1091391" y="81124"/>
                <a:ext cx="269999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710BAA63-71F0-2FD6-4235-E834CA98A4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4258" y="250481"/>
                <a:ext cx="465940" cy="465938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F997B77A-B8DE-9CC9-DF45-02DC88FB2385}"/>
                  </a:ext>
                </a:extLst>
              </p:cNvPr>
              <p:cNvSpPr/>
              <p:nvPr/>
            </p:nvSpPr>
            <p:spPr>
              <a:xfrm rot="5400000" flipH="1">
                <a:off x="1068531" y="330515"/>
                <a:ext cx="45719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41E4F1F1-3082-2029-6BFA-16653A6681E7}"/>
                  </a:ext>
                </a:extLst>
              </p:cNvPr>
              <p:cNvSpPr/>
              <p:nvPr/>
            </p:nvSpPr>
            <p:spPr>
              <a:xfrm rot="16200000">
                <a:off x="1600204" y="330514"/>
                <a:ext cx="45719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2C08EC42-537B-830A-C59B-51DB2B726E75}"/>
                  </a:ext>
                </a:extLst>
              </p:cNvPr>
              <p:cNvSpPr/>
              <p:nvPr/>
            </p:nvSpPr>
            <p:spPr>
              <a:xfrm rot="3900000">
                <a:off x="1324250" y="636442"/>
                <a:ext cx="116300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C7E258F3-3191-8475-7A0A-78EF824E15A5}"/>
                </a:ext>
              </a:extLst>
            </p:cNvPr>
            <p:cNvSpPr/>
            <p:nvPr/>
          </p:nvSpPr>
          <p:spPr>
            <a:xfrm>
              <a:off x="1800000" y="216000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5" name="2级件：*至冬神之眼底框">
              <a:extLst>
                <a:ext uri="{FF2B5EF4-FFF2-40B4-BE49-F238E27FC236}">
                  <a16:creationId xmlns:a16="http://schemas.microsoft.com/office/drawing/2014/main" id="{FCCF79AB-6912-C778-8353-261C8C80735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71997" y="2258713"/>
              <a:ext cx="755998" cy="845518"/>
              <a:chOff x="956391" y="26651"/>
              <a:chExt cx="801673" cy="896600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150" name="任意多边形: 形状 149">
                <a:extLst>
                  <a:ext uri="{FF2B5EF4-FFF2-40B4-BE49-F238E27FC236}">
                    <a16:creationId xmlns:a16="http://schemas.microsoft.com/office/drawing/2014/main" id="{4313E9F9-DFBA-08AB-0103-0F17372526BD}"/>
                  </a:ext>
                </a:extLst>
              </p:cNvPr>
              <p:cNvSpPr/>
              <p:nvPr/>
            </p:nvSpPr>
            <p:spPr>
              <a:xfrm flipH="1">
                <a:off x="961931" y="26651"/>
                <a:ext cx="790592" cy="896600"/>
              </a:xfrm>
              <a:custGeom>
                <a:avLst/>
                <a:gdLst>
                  <a:gd name="connsiteX0" fmla="*/ 1829711 w 3665020"/>
                  <a:gd name="connsiteY0" fmla="*/ 751432 h 4156470"/>
                  <a:gd name="connsiteX1" fmla="*/ 2549711 w 3665020"/>
                  <a:gd name="connsiteY1" fmla="*/ 1291432 h 4156470"/>
                  <a:gd name="connsiteX2" fmla="*/ 2520370 w 3665020"/>
                  <a:gd name="connsiteY2" fmla="*/ 1291432 h 4156470"/>
                  <a:gd name="connsiteX3" fmla="*/ 2436348 w 3665020"/>
                  <a:gd name="connsiteY3" fmla="*/ 1222107 h 4156470"/>
                  <a:gd name="connsiteX4" fmla="*/ 1832509 w 3665020"/>
                  <a:gd name="connsiteY4" fmla="*/ 1037660 h 4156470"/>
                  <a:gd name="connsiteX5" fmla="*/ 1228671 w 3665020"/>
                  <a:gd name="connsiteY5" fmla="*/ 1222107 h 4156470"/>
                  <a:gd name="connsiteX6" fmla="*/ 1144648 w 3665020"/>
                  <a:gd name="connsiteY6" fmla="*/ 1291432 h 4156470"/>
                  <a:gd name="connsiteX7" fmla="*/ 1109711 w 3665020"/>
                  <a:gd name="connsiteY7" fmla="*/ 1291432 h 4156470"/>
                  <a:gd name="connsiteX8" fmla="*/ 1832509 w 3665020"/>
                  <a:gd name="connsiteY8" fmla="*/ 0 h 4156470"/>
                  <a:gd name="connsiteX9" fmla="*/ 1676343 w 3665020"/>
                  <a:gd name="connsiteY9" fmla="*/ 193573 h 4156470"/>
                  <a:gd name="connsiteX10" fmla="*/ 1189586 w 3665020"/>
                  <a:gd name="connsiteY10" fmla="*/ 791759 h 4156470"/>
                  <a:gd name="connsiteX11" fmla="*/ 778987 w 3665020"/>
                  <a:gd name="connsiteY11" fmla="*/ 1272871 h 4156470"/>
                  <a:gd name="connsiteX12" fmla="*/ 715606 w 3665020"/>
                  <a:gd name="connsiteY12" fmla="*/ 1384427 h 4156470"/>
                  <a:gd name="connsiteX13" fmla="*/ 182800 w 3665020"/>
                  <a:gd name="connsiteY13" fmla="*/ 1288550 h 4156470"/>
                  <a:gd name="connsiteX14" fmla="*/ 586105 w 3665020"/>
                  <a:gd name="connsiteY14" fmla="*/ 1765778 h 4156470"/>
                  <a:gd name="connsiteX15" fmla="*/ 586105 w 3665020"/>
                  <a:gd name="connsiteY15" fmla="*/ 1765778 h 4156470"/>
                  <a:gd name="connsiteX16" fmla="*/ 752944 w 3665020"/>
                  <a:gd name="connsiteY16" fmla="*/ 1963198 h 4156470"/>
                  <a:gd name="connsiteX17" fmla="*/ 573443 w 3665020"/>
                  <a:gd name="connsiteY17" fmla="*/ 1915007 h 4156470"/>
                  <a:gd name="connsiteX18" fmla="*/ 573443 w 3665020"/>
                  <a:gd name="connsiteY18" fmla="*/ 1915008 h 4156470"/>
                  <a:gd name="connsiteX19" fmla="*/ 477532 w 3665020"/>
                  <a:gd name="connsiteY19" fmla="*/ 1889258 h 4156470"/>
                  <a:gd name="connsiteX20" fmla="*/ 474271 w 3665020"/>
                  <a:gd name="connsiteY20" fmla="*/ 2077634 h 4156470"/>
                  <a:gd name="connsiteX21" fmla="*/ 0 w 3665020"/>
                  <a:gd name="connsiteY21" fmla="*/ 1980581 h 4156470"/>
                  <a:gd name="connsiteX22" fmla="*/ 755308 w 3665020"/>
                  <a:gd name="connsiteY22" fmla="*/ 2832351 h 4156470"/>
                  <a:gd name="connsiteX23" fmla="*/ 823999 w 3665020"/>
                  <a:gd name="connsiteY23" fmla="*/ 2713375 h 4156470"/>
                  <a:gd name="connsiteX24" fmla="*/ 827380 w 3665020"/>
                  <a:gd name="connsiteY24" fmla="*/ 2718496 h 4156470"/>
                  <a:gd name="connsiteX25" fmla="*/ 1208638 w 3665020"/>
                  <a:gd name="connsiteY25" fmla="*/ 3067882 h 4156470"/>
                  <a:gd name="connsiteX26" fmla="*/ 1248733 w 3665020"/>
                  <a:gd name="connsiteY26" fmla="*/ 3088993 h 4156470"/>
                  <a:gd name="connsiteX27" fmla="*/ 1832509 w 3665020"/>
                  <a:gd name="connsiteY27" fmla="*/ 4156470 h 4156470"/>
                  <a:gd name="connsiteX28" fmla="*/ 2416284 w 3665020"/>
                  <a:gd name="connsiteY28" fmla="*/ 3088995 h 4156470"/>
                  <a:gd name="connsiteX29" fmla="*/ 2456381 w 3665020"/>
                  <a:gd name="connsiteY29" fmla="*/ 3067883 h 4156470"/>
                  <a:gd name="connsiteX30" fmla="*/ 2837638 w 3665020"/>
                  <a:gd name="connsiteY30" fmla="*/ 2718497 h 4156470"/>
                  <a:gd name="connsiteX31" fmla="*/ 2841021 w 3665020"/>
                  <a:gd name="connsiteY31" fmla="*/ 2713373 h 4156470"/>
                  <a:gd name="connsiteX32" fmla="*/ 2909713 w 3665020"/>
                  <a:gd name="connsiteY32" fmla="*/ 2832351 h 4156470"/>
                  <a:gd name="connsiteX33" fmla="*/ 3665020 w 3665020"/>
                  <a:gd name="connsiteY33" fmla="*/ 1980581 h 4156470"/>
                  <a:gd name="connsiteX34" fmla="*/ 3190749 w 3665020"/>
                  <a:gd name="connsiteY34" fmla="*/ 2077634 h 4156470"/>
                  <a:gd name="connsiteX35" fmla="*/ 3187487 w 3665020"/>
                  <a:gd name="connsiteY35" fmla="*/ 1889259 h 4156470"/>
                  <a:gd name="connsiteX36" fmla="*/ 3091575 w 3665020"/>
                  <a:gd name="connsiteY36" fmla="*/ 1915009 h 4156470"/>
                  <a:gd name="connsiteX37" fmla="*/ 3091575 w 3665020"/>
                  <a:gd name="connsiteY37" fmla="*/ 1915009 h 4156470"/>
                  <a:gd name="connsiteX38" fmla="*/ 2912074 w 3665020"/>
                  <a:gd name="connsiteY38" fmla="*/ 1963200 h 4156470"/>
                  <a:gd name="connsiteX39" fmla="*/ 3079694 w 3665020"/>
                  <a:gd name="connsiteY39" fmla="*/ 1764856 h 4156470"/>
                  <a:gd name="connsiteX40" fmla="*/ 3079694 w 3665020"/>
                  <a:gd name="connsiteY40" fmla="*/ 1764857 h 4156470"/>
                  <a:gd name="connsiteX41" fmla="*/ 3482221 w 3665020"/>
                  <a:gd name="connsiteY41" fmla="*/ 1288550 h 4156470"/>
                  <a:gd name="connsiteX42" fmla="*/ 2949412 w 3665020"/>
                  <a:gd name="connsiteY42" fmla="*/ 1384428 h 4156470"/>
                  <a:gd name="connsiteX43" fmla="*/ 2886031 w 3665020"/>
                  <a:gd name="connsiteY43" fmla="*/ 1272872 h 4156470"/>
                  <a:gd name="connsiteX44" fmla="*/ 2475432 w 3665020"/>
                  <a:gd name="connsiteY44" fmla="*/ 791760 h 4156470"/>
                  <a:gd name="connsiteX45" fmla="*/ 1988675 w 3665020"/>
                  <a:gd name="connsiteY45" fmla="*/ 193574 h 4156470"/>
                  <a:gd name="connsiteX46" fmla="*/ 1832509 w 3665020"/>
                  <a:gd name="connsiteY46" fmla="*/ 1 h 415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665020" h="4156470">
                    <a:moveTo>
                      <a:pt x="1829711" y="751432"/>
                    </a:moveTo>
                    <a:lnTo>
                      <a:pt x="2549711" y="1291432"/>
                    </a:lnTo>
                    <a:lnTo>
                      <a:pt x="2520370" y="1291432"/>
                    </a:lnTo>
                    <a:lnTo>
                      <a:pt x="2436348" y="1222107"/>
                    </a:lnTo>
                    <a:cubicBezTo>
                      <a:pt x="2263978" y="1105657"/>
                      <a:pt x="2056185" y="1037660"/>
                      <a:pt x="1832509" y="1037660"/>
                    </a:cubicBezTo>
                    <a:cubicBezTo>
                      <a:pt x="1608834" y="1037660"/>
                      <a:pt x="1401040" y="1105657"/>
                      <a:pt x="1228671" y="1222107"/>
                    </a:cubicBezTo>
                    <a:lnTo>
                      <a:pt x="1144648" y="1291432"/>
                    </a:lnTo>
                    <a:lnTo>
                      <a:pt x="1109711" y="1291432"/>
                    </a:lnTo>
                    <a:close/>
                    <a:moveTo>
                      <a:pt x="1832509" y="0"/>
                    </a:moveTo>
                    <a:lnTo>
                      <a:pt x="1676343" y="193573"/>
                    </a:lnTo>
                    <a:cubicBezTo>
                      <a:pt x="1527981" y="389000"/>
                      <a:pt x="1393708" y="589586"/>
                      <a:pt x="1189586" y="791759"/>
                    </a:cubicBezTo>
                    <a:cubicBezTo>
                      <a:pt x="1053505" y="926541"/>
                      <a:pt x="899236" y="1085371"/>
                      <a:pt x="778987" y="1272871"/>
                    </a:cubicBezTo>
                    <a:lnTo>
                      <a:pt x="715606" y="1384427"/>
                    </a:lnTo>
                    <a:lnTo>
                      <a:pt x="182800" y="1288550"/>
                    </a:lnTo>
                    <a:lnTo>
                      <a:pt x="586105" y="1765778"/>
                    </a:lnTo>
                    <a:lnTo>
                      <a:pt x="586105" y="1765778"/>
                    </a:lnTo>
                    <a:lnTo>
                      <a:pt x="752944" y="1963198"/>
                    </a:lnTo>
                    <a:lnTo>
                      <a:pt x="573443" y="1915007"/>
                    </a:lnTo>
                    <a:lnTo>
                      <a:pt x="573443" y="1915008"/>
                    </a:lnTo>
                    <a:lnTo>
                      <a:pt x="477532" y="1889258"/>
                    </a:lnTo>
                    <a:lnTo>
                      <a:pt x="474271" y="2077634"/>
                    </a:lnTo>
                    <a:lnTo>
                      <a:pt x="0" y="1980581"/>
                    </a:lnTo>
                    <a:lnTo>
                      <a:pt x="755308" y="2832351"/>
                    </a:lnTo>
                    <a:lnTo>
                      <a:pt x="823999" y="2713375"/>
                    </a:lnTo>
                    <a:lnTo>
                      <a:pt x="827380" y="2718496"/>
                    </a:lnTo>
                    <a:cubicBezTo>
                      <a:pt x="930218" y="2860123"/>
                      <a:pt x="1059945" y="2979340"/>
                      <a:pt x="1208638" y="3067882"/>
                    </a:cubicBezTo>
                    <a:lnTo>
                      <a:pt x="1248733" y="3088993"/>
                    </a:lnTo>
                    <a:lnTo>
                      <a:pt x="1832509" y="4156470"/>
                    </a:lnTo>
                    <a:lnTo>
                      <a:pt x="2416284" y="3088995"/>
                    </a:lnTo>
                    <a:lnTo>
                      <a:pt x="2456381" y="3067883"/>
                    </a:lnTo>
                    <a:cubicBezTo>
                      <a:pt x="2605073" y="2979341"/>
                      <a:pt x="2734801" y="2860124"/>
                      <a:pt x="2837638" y="2718497"/>
                    </a:cubicBezTo>
                    <a:lnTo>
                      <a:pt x="2841021" y="2713373"/>
                    </a:lnTo>
                    <a:lnTo>
                      <a:pt x="2909713" y="2832351"/>
                    </a:lnTo>
                    <a:lnTo>
                      <a:pt x="3665020" y="1980581"/>
                    </a:lnTo>
                    <a:lnTo>
                      <a:pt x="3190749" y="2077634"/>
                    </a:lnTo>
                    <a:lnTo>
                      <a:pt x="3187487" y="1889259"/>
                    </a:lnTo>
                    <a:lnTo>
                      <a:pt x="3091575" y="1915009"/>
                    </a:lnTo>
                    <a:lnTo>
                      <a:pt x="3091575" y="1915009"/>
                    </a:lnTo>
                    <a:lnTo>
                      <a:pt x="2912074" y="1963200"/>
                    </a:lnTo>
                    <a:lnTo>
                      <a:pt x="3079694" y="1764856"/>
                    </a:lnTo>
                    <a:lnTo>
                      <a:pt x="3079694" y="1764857"/>
                    </a:lnTo>
                    <a:lnTo>
                      <a:pt x="3482221" y="1288550"/>
                    </a:lnTo>
                    <a:lnTo>
                      <a:pt x="2949412" y="1384428"/>
                    </a:lnTo>
                    <a:lnTo>
                      <a:pt x="2886031" y="1272872"/>
                    </a:lnTo>
                    <a:cubicBezTo>
                      <a:pt x="2765783" y="1085372"/>
                      <a:pt x="2611514" y="926542"/>
                      <a:pt x="2475432" y="791760"/>
                    </a:cubicBezTo>
                    <a:cubicBezTo>
                      <a:pt x="2271310" y="589587"/>
                      <a:pt x="2137037" y="389001"/>
                      <a:pt x="1988675" y="193574"/>
                    </a:cubicBezTo>
                    <a:lnTo>
                      <a:pt x="1832509" y="1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任意多边形: 形状 150">
                <a:extLst>
                  <a:ext uri="{FF2B5EF4-FFF2-40B4-BE49-F238E27FC236}">
                    <a16:creationId xmlns:a16="http://schemas.microsoft.com/office/drawing/2014/main" id="{DD9F072B-7BFD-6304-EB0A-CF35F87D4000}"/>
                  </a:ext>
                </a:extLst>
              </p:cNvPr>
              <p:cNvSpPr/>
              <p:nvPr/>
            </p:nvSpPr>
            <p:spPr>
              <a:xfrm rot="10800000" flipV="1">
                <a:off x="1318173" y="70431"/>
                <a:ext cx="77656" cy="116485"/>
              </a:xfrm>
              <a:custGeom>
                <a:avLst/>
                <a:gdLst>
                  <a:gd name="connsiteX0" fmla="*/ 180000 w 360000"/>
                  <a:gd name="connsiteY0" fmla="*/ 0 h 540000"/>
                  <a:gd name="connsiteX1" fmla="*/ 0 w 360000"/>
                  <a:gd name="connsiteY1" fmla="*/ 180000 h 540000"/>
                  <a:gd name="connsiteX2" fmla="*/ 180000 w 360000"/>
                  <a:gd name="connsiteY2" fmla="*/ 540000 h 540000"/>
                  <a:gd name="connsiteX3" fmla="*/ 360000 w 360000"/>
                  <a:gd name="connsiteY3" fmla="*/ 180000 h 5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0000" h="540000">
                    <a:moveTo>
                      <a:pt x="180000" y="0"/>
                    </a:moveTo>
                    <a:lnTo>
                      <a:pt x="0" y="180000"/>
                    </a:lnTo>
                    <a:lnTo>
                      <a:pt x="180000" y="540000"/>
                    </a:lnTo>
                    <a:lnTo>
                      <a:pt x="360000" y="180000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36CF58E8-F401-E55C-90E4-1CD9F7E047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4257" y="250481"/>
                <a:ext cx="465940" cy="465938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66D677E3-0782-850B-7BB8-2A3FC1D1C406}"/>
                  </a:ext>
                </a:extLst>
              </p:cNvPr>
              <p:cNvSpPr/>
              <p:nvPr/>
            </p:nvSpPr>
            <p:spPr>
              <a:xfrm rot="2880000">
                <a:off x="1353063" y="81124"/>
                <a:ext cx="269999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8D59F42D-93FE-F211-732D-5B5179C03420}"/>
                  </a:ext>
                </a:extLst>
              </p:cNvPr>
              <p:cNvSpPr/>
              <p:nvPr/>
            </p:nvSpPr>
            <p:spPr>
              <a:xfrm rot="18720000" flipH="1">
                <a:off x="1091391" y="81124"/>
                <a:ext cx="269999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24C1252E-9807-79B5-B5A5-9183892464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4258" y="250481"/>
                <a:ext cx="465940" cy="465938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05BA377F-A63D-19BF-9970-54C6A4015468}"/>
                  </a:ext>
                </a:extLst>
              </p:cNvPr>
              <p:cNvSpPr/>
              <p:nvPr/>
            </p:nvSpPr>
            <p:spPr>
              <a:xfrm rot="5400000" flipH="1">
                <a:off x="1068531" y="330515"/>
                <a:ext cx="45719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6B3F11D6-E7C5-AB4A-CA63-0BB7D28242D9}"/>
                  </a:ext>
                </a:extLst>
              </p:cNvPr>
              <p:cNvSpPr/>
              <p:nvPr/>
            </p:nvSpPr>
            <p:spPr>
              <a:xfrm rot="16200000">
                <a:off x="1600204" y="330514"/>
                <a:ext cx="45719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E1C85407-8226-D3E4-BB0D-4EC1B0A49D3B}"/>
                  </a:ext>
                </a:extLst>
              </p:cNvPr>
              <p:cNvSpPr/>
              <p:nvPr/>
            </p:nvSpPr>
            <p:spPr>
              <a:xfrm rot="3900000">
                <a:off x="1324250" y="636442"/>
                <a:ext cx="116300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633BB332-B88F-1756-4F3C-D7B373D2BAE7}"/>
                </a:ext>
              </a:extLst>
            </p:cNvPr>
            <p:cNvSpPr/>
            <p:nvPr/>
          </p:nvSpPr>
          <p:spPr>
            <a:xfrm>
              <a:off x="2700000" y="216000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9" name="2级件：*至冬神之眼底框">
              <a:extLst>
                <a:ext uri="{FF2B5EF4-FFF2-40B4-BE49-F238E27FC236}">
                  <a16:creationId xmlns:a16="http://schemas.microsoft.com/office/drawing/2014/main" id="{8FAC9ED0-ABD3-28CD-23AB-0E33E281FC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71997" y="2258713"/>
              <a:ext cx="755998" cy="845518"/>
              <a:chOff x="956391" y="26651"/>
              <a:chExt cx="801673" cy="896600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184" name="任意多边形: 形状 183">
                <a:extLst>
                  <a:ext uri="{FF2B5EF4-FFF2-40B4-BE49-F238E27FC236}">
                    <a16:creationId xmlns:a16="http://schemas.microsoft.com/office/drawing/2014/main" id="{895C665B-97B6-E134-FE50-5A7F2059F058}"/>
                  </a:ext>
                </a:extLst>
              </p:cNvPr>
              <p:cNvSpPr/>
              <p:nvPr/>
            </p:nvSpPr>
            <p:spPr>
              <a:xfrm flipH="1">
                <a:off x="961931" y="26651"/>
                <a:ext cx="790592" cy="896600"/>
              </a:xfrm>
              <a:custGeom>
                <a:avLst/>
                <a:gdLst>
                  <a:gd name="connsiteX0" fmla="*/ 1829711 w 3665020"/>
                  <a:gd name="connsiteY0" fmla="*/ 751432 h 4156470"/>
                  <a:gd name="connsiteX1" fmla="*/ 2549711 w 3665020"/>
                  <a:gd name="connsiteY1" fmla="*/ 1291432 h 4156470"/>
                  <a:gd name="connsiteX2" fmla="*/ 2520370 w 3665020"/>
                  <a:gd name="connsiteY2" fmla="*/ 1291432 h 4156470"/>
                  <a:gd name="connsiteX3" fmla="*/ 2436348 w 3665020"/>
                  <a:gd name="connsiteY3" fmla="*/ 1222107 h 4156470"/>
                  <a:gd name="connsiteX4" fmla="*/ 1832509 w 3665020"/>
                  <a:gd name="connsiteY4" fmla="*/ 1037660 h 4156470"/>
                  <a:gd name="connsiteX5" fmla="*/ 1228671 w 3665020"/>
                  <a:gd name="connsiteY5" fmla="*/ 1222107 h 4156470"/>
                  <a:gd name="connsiteX6" fmla="*/ 1144648 w 3665020"/>
                  <a:gd name="connsiteY6" fmla="*/ 1291432 h 4156470"/>
                  <a:gd name="connsiteX7" fmla="*/ 1109711 w 3665020"/>
                  <a:gd name="connsiteY7" fmla="*/ 1291432 h 4156470"/>
                  <a:gd name="connsiteX8" fmla="*/ 1832509 w 3665020"/>
                  <a:gd name="connsiteY8" fmla="*/ 0 h 4156470"/>
                  <a:gd name="connsiteX9" fmla="*/ 1676343 w 3665020"/>
                  <a:gd name="connsiteY9" fmla="*/ 193573 h 4156470"/>
                  <a:gd name="connsiteX10" fmla="*/ 1189586 w 3665020"/>
                  <a:gd name="connsiteY10" fmla="*/ 791759 h 4156470"/>
                  <a:gd name="connsiteX11" fmla="*/ 778987 w 3665020"/>
                  <a:gd name="connsiteY11" fmla="*/ 1272871 h 4156470"/>
                  <a:gd name="connsiteX12" fmla="*/ 715606 w 3665020"/>
                  <a:gd name="connsiteY12" fmla="*/ 1384427 h 4156470"/>
                  <a:gd name="connsiteX13" fmla="*/ 182800 w 3665020"/>
                  <a:gd name="connsiteY13" fmla="*/ 1288550 h 4156470"/>
                  <a:gd name="connsiteX14" fmla="*/ 586105 w 3665020"/>
                  <a:gd name="connsiteY14" fmla="*/ 1765778 h 4156470"/>
                  <a:gd name="connsiteX15" fmla="*/ 586105 w 3665020"/>
                  <a:gd name="connsiteY15" fmla="*/ 1765778 h 4156470"/>
                  <a:gd name="connsiteX16" fmla="*/ 752944 w 3665020"/>
                  <a:gd name="connsiteY16" fmla="*/ 1963198 h 4156470"/>
                  <a:gd name="connsiteX17" fmla="*/ 573443 w 3665020"/>
                  <a:gd name="connsiteY17" fmla="*/ 1915007 h 4156470"/>
                  <a:gd name="connsiteX18" fmla="*/ 573443 w 3665020"/>
                  <a:gd name="connsiteY18" fmla="*/ 1915008 h 4156470"/>
                  <a:gd name="connsiteX19" fmla="*/ 477532 w 3665020"/>
                  <a:gd name="connsiteY19" fmla="*/ 1889258 h 4156470"/>
                  <a:gd name="connsiteX20" fmla="*/ 474271 w 3665020"/>
                  <a:gd name="connsiteY20" fmla="*/ 2077634 h 4156470"/>
                  <a:gd name="connsiteX21" fmla="*/ 0 w 3665020"/>
                  <a:gd name="connsiteY21" fmla="*/ 1980581 h 4156470"/>
                  <a:gd name="connsiteX22" fmla="*/ 755308 w 3665020"/>
                  <a:gd name="connsiteY22" fmla="*/ 2832351 h 4156470"/>
                  <a:gd name="connsiteX23" fmla="*/ 823999 w 3665020"/>
                  <a:gd name="connsiteY23" fmla="*/ 2713375 h 4156470"/>
                  <a:gd name="connsiteX24" fmla="*/ 827380 w 3665020"/>
                  <a:gd name="connsiteY24" fmla="*/ 2718496 h 4156470"/>
                  <a:gd name="connsiteX25" fmla="*/ 1208638 w 3665020"/>
                  <a:gd name="connsiteY25" fmla="*/ 3067882 h 4156470"/>
                  <a:gd name="connsiteX26" fmla="*/ 1248733 w 3665020"/>
                  <a:gd name="connsiteY26" fmla="*/ 3088993 h 4156470"/>
                  <a:gd name="connsiteX27" fmla="*/ 1832509 w 3665020"/>
                  <a:gd name="connsiteY27" fmla="*/ 4156470 h 4156470"/>
                  <a:gd name="connsiteX28" fmla="*/ 2416284 w 3665020"/>
                  <a:gd name="connsiteY28" fmla="*/ 3088995 h 4156470"/>
                  <a:gd name="connsiteX29" fmla="*/ 2456381 w 3665020"/>
                  <a:gd name="connsiteY29" fmla="*/ 3067883 h 4156470"/>
                  <a:gd name="connsiteX30" fmla="*/ 2837638 w 3665020"/>
                  <a:gd name="connsiteY30" fmla="*/ 2718497 h 4156470"/>
                  <a:gd name="connsiteX31" fmla="*/ 2841021 w 3665020"/>
                  <a:gd name="connsiteY31" fmla="*/ 2713373 h 4156470"/>
                  <a:gd name="connsiteX32" fmla="*/ 2909713 w 3665020"/>
                  <a:gd name="connsiteY32" fmla="*/ 2832351 h 4156470"/>
                  <a:gd name="connsiteX33" fmla="*/ 3665020 w 3665020"/>
                  <a:gd name="connsiteY33" fmla="*/ 1980581 h 4156470"/>
                  <a:gd name="connsiteX34" fmla="*/ 3190749 w 3665020"/>
                  <a:gd name="connsiteY34" fmla="*/ 2077634 h 4156470"/>
                  <a:gd name="connsiteX35" fmla="*/ 3187487 w 3665020"/>
                  <a:gd name="connsiteY35" fmla="*/ 1889259 h 4156470"/>
                  <a:gd name="connsiteX36" fmla="*/ 3091575 w 3665020"/>
                  <a:gd name="connsiteY36" fmla="*/ 1915009 h 4156470"/>
                  <a:gd name="connsiteX37" fmla="*/ 3091575 w 3665020"/>
                  <a:gd name="connsiteY37" fmla="*/ 1915009 h 4156470"/>
                  <a:gd name="connsiteX38" fmla="*/ 2912074 w 3665020"/>
                  <a:gd name="connsiteY38" fmla="*/ 1963200 h 4156470"/>
                  <a:gd name="connsiteX39" fmla="*/ 3079694 w 3665020"/>
                  <a:gd name="connsiteY39" fmla="*/ 1764856 h 4156470"/>
                  <a:gd name="connsiteX40" fmla="*/ 3079694 w 3665020"/>
                  <a:gd name="connsiteY40" fmla="*/ 1764857 h 4156470"/>
                  <a:gd name="connsiteX41" fmla="*/ 3482221 w 3665020"/>
                  <a:gd name="connsiteY41" fmla="*/ 1288550 h 4156470"/>
                  <a:gd name="connsiteX42" fmla="*/ 2949412 w 3665020"/>
                  <a:gd name="connsiteY42" fmla="*/ 1384428 h 4156470"/>
                  <a:gd name="connsiteX43" fmla="*/ 2886031 w 3665020"/>
                  <a:gd name="connsiteY43" fmla="*/ 1272872 h 4156470"/>
                  <a:gd name="connsiteX44" fmla="*/ 2475432 w 3665020"/>
                  <a:gd name="connsiteY44" fmla="*/ 791760 h 4156470"/>
                  <a:gd name="connsiteX45" fmla="*/ 1988675 w 3665020"/>
                  <a:gd name="connsiteY45" fmla="*/ 193574 h 4156470"/>
                  <a:gd name="connsiteX46" fmla="*/ 1832509 w 3665020"/>
                  <a:gd name="connsiteY46" fmla="*/ 1 h 415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665020" h="4156470">
                    <a:moveTo>
                      <a:pt x="1829711" y="751432"/>
                    </a:moveTo>
                    <a:lnTo>
                      <a:pt x="2549711" y="1291432"/>
                    </a:lnTo>
                    <a:lnTo>
                      <a:pt x="2520370" y="1291432"/>
                    </a:lnTo>
                    <a:lnTo>
                      <a:pt x="2436348" y="1222107"/>
                    </a:lnTo>
                    <a:cubicBezTo>
                      <a:pt x="2263978" y="1105657"/>
                      <a:pt x="2056185" y="1037660"/>
                      <a:pt x="1832509" y="1037660"/>
                    </a:cubicBezTo>
                    <a:cubicBezTo>
                      <a:pt x="1608834" y="1037660"/>
                      <a:pt x="1401040" y="1105657"/>
                      <a:pt x="1228671" y="1222107"/>
                    </a:cubicBezTo>
                    <a:lnTo>
                      <a:pt x="1144648" y="1291432"/>
                    </a:lnTo>
                    <a:lnTo>
                      <a:pt x="1109711" y="1291432"/>
                    </a:lnTo>
                    <a:close/>
                    <a:moveTo>
                      <a:pt x="1832509" y="0"/>
                    </a:moveTo>
                    <a:lnTo>
                      <a:pt x="1676343" y="193573"/>
                    </a:lnTo>
                    <a:cubicBezTo>
                      <a:pt x="1527981" y="389000"/>
                      <a:pt x="1393708" y="589586"/>
                      <a:pt x="1189586" y="791759"/>
                    </a:cubicBezTo>
                    <a:cubicBezTo>
                      <a:pt x="1053505" y="926541"/>
                      <a:pt x="899236" y="1085371"/>
                      <a:pt x="778987" y="1272871"/>
                    </a:cubicBezTo>
                    <a:lnTo>
                      <a:pt x="715606" y="1384427"/>
                    </a:lnTo>
                    <a:lnTo>
                      <a:pt x="182800" y="1288550"/>
                    </a:lnTo>
                    <a:lnTo>
                      <a:pt x="586105" y="1765778"/>
                    </a:lnTo>
                    <a:lnTo>
                      <a:pt x="586105" y="1765778"/>
                    </a:lnTo>
                    <a:lnTo>
                      <a:pt x="752944" y="1963198"/>
                    </a:lnTo>
                    <a:lnTo>
                      <a:pt x="573443" y="1915007"/>
                    </a:lnTo>
                    <a:lnTo>
                      <a:pt x="573443" y="1915008"/>
                    </a:lnTo>
                    <a:lnTo>
                      <a:pt x="477532" y="1889258"/>
                    </a:lnTo>
                    <a:lnTo>
                      <a:pt x="474271" y="2077634"/>
                    </a:lnTo>
                    <a:lnTo>
                      <a:pt x="0" y="1980581"/>
                    </a:lnTo>
                    <a:lnTo>
                      <a:pt x="755308" y="2832351"/>
                    </a:lnTo>
                    <a:lnTo>
                      <a:pt x="823999" y="2713375"/>
                    </a:lnTo>
                    <a:lnTo>
                      <a:pt x="827380" y="2718496"/>
                    </a:lnTo>
                    <a:cubicBezTo>
                      <a:pt x="930218" y="2860123"/>
                      <a:pt x="1059945" y="2979340"/>
                      <a:pt x="1208638" y="3067882"/>
                    </a:cubicBezTo>
                    <a:lnTo>
                      <a:pt x="1248733" y="3088993"/>
                    </a:lnTo>
                    <a:lnTo>
                      <a:pt x="1832509" y="4156470"/>
                    </a:lnTo>
                    <a:lnTo>
                      <a:pt x="2416284" y="3088995"/>
                    </a:lnTo>
                    <a:lnTo>
                      <a:pt x="2456381" y="3067883"/>
                    </a:lnTo>
                    <a:cubicBezTo>
                      <a:pt x="2605073" y="2979341"/>
                      <a:pt x="2734801" y="2860124"/>
                      <a:pt x="2837638" y="2718497"/>
                    </a:cubicBezTo>
                    <a:lnTo>
                      <a:pt x="2841021" y="2713373"/>
                    </a:lnTo>
                    <a:lnTo>
                      <a:pt x="2909713" y="2832351"/>
                    </a:lnTo>
                    <a:lnTo>
                      <a:pt x="3665020" y="1980581"/>
                    </a:lnTo>
                    <a:lnTo>
                      <a:pt x="3190749" y="2077634"/>
                    </a:lnTo>
                    <a:lnTo>
                      <a:pt x="3187487" y="1889259"/>
                    </a:lnTo>
                    <a:lnTo>
                      <a:pt x="3091575" y="1915009"/>
                    </a:lnTo>
                    <a:lnTo>
                      <a:pt x="3091575" y="1915009"/>
                    </a:lnTo>
                    <a:lnTo>
                      <a:pt x="2912074" y="1963200"/>
                    </a:lnTo>
                    <a:lnTo>
                      <a:pt x="3079694" y="1764856"/>
                    </a:lnTo>
                    <a:lnTo>
                      <a:pt x="3079694" y="1764857"/>
                    </a:lnTo>
                    <a:lnTo>
                      <a:pt x="3482221" y="1288550"/>
                    </a:lnTo>
                    <a:lnTo>
                      <a:pt x="2949412" y="1384428"/>
                    </a:lnTo>
                    <a:lnTo>
                      <a:pt x="2886031" y="1272872"/>
                    </a:lnTo>
                    <a:cubicBezTo>
                      <a:pt x="2765783" y="1085372"/>
                      <a:pt x="2611514" y="926542"/>
                      <a:pt x="2475432" y="791760"/>
                    </a:cubicBezTo>
                    <a:cubicBezTo>
                      <a:pt x="2271310" y="589587"/>
                      <a:pt x="2137037" y="389001"/>
                      <a:pt x="1988675" y="193574"/>
                    </a:cubicBezTo>
                    <a:lnTo>
                      <a:pt x="1832509" y="1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任意多边形: 形状 184">
                <a:extLst>
                  <a:ext uri="{FF2B5EF4-FFF2-40B4-BE49-F238E27FC236}">
                    <a16:creationId xmlns:a16="http://schemas.microsoft.com/office/drawing/2014/main" id="{76A62859-018C-18D8-7C92-A8894AF0DECC}"/>
                  </a:ext>
                </a:extLst>
              </p:cNvPr>
              <p:cNvSpPr/>
              <p:nvPr/>
            </p:nvSpPr>
            <p:spPr>
              <a:xfrm rot="10800000" flipV="1">
                <a:off x="1318173" y="70431"/>
                <a:ext cx="77656" cy="116485"/>
              </a:xfrm>
              <a:custGeom>
                <a:avLst/>
                <a:gdLst>
                  <a:gd name="connsiteX0" fmla="*/ 180000 w 360000"/>
                  <a:gd name="connsiteY0" fmla="*/ 0 h 540000"/>
                  <a:gd name="connsiteX1" fmla="*/ 0 w 360000"/>
                  <a:gd name="connsiteY1" fmla="*/ 180000 h 540000"/>
                  <a:gd name="connsiteX2" fmla="*/ 180000 w 360000"/>
                  <a:gd name="connsiteY2" fmla="*/ 540000 h 540000"/>
                  <a:gd name="connsiteX3" fmla="*/ 360000 w 360000"/>
                  <a:gd name="connsiteY3" fmla="*/ 180000 h 5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0000" h="540000">
                    <a:moveTo>
                      <a:pt x="180000" y="0"/>
                    </a:moveTo>
                    <a:lnTo>
                      <a:pt x="0" y="180000"/>
                    </a:lnTo>
                    <a:lnTo>
                      <a:pt x="180000" y="540000"/>
                    </a:lnTo>
                    <a:lnTo>
                      <a:pt x="360000" y="180000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C22695B1-202D-C4FD-0DFC-30D6DE0AE6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4257" y="250481"/>
                <a:ext cx="465940" cy="465938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AA8DCC49-D06E-7CE7-BBD6-3E947222E60D}"/>
                  </a:ext>
                </a:extLst>
              </p:cNvPr>
              <p:cNvSpPr/>
              <p:nvPr/>
            </p:nvSpPr>
            <p:spPr>
              <a:xfrm rot="2880000">
                <a:off x="1353063" y="81124"/>
                <a:ext cx="269999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6C84CEEC-7C8A-DC79-0ACF-D0D711A36A7E}"/>
                  </a:ext>
                </a:extLst>
              </p:cNvPr>
              <p:cNvSpPr/>
              <p:nvPr/>
            </p:nvSpPr>
            <p:spPr>
              <a:xfrm rot="18720000" flipH="1">
                <a:off x="1091391" y="81124"/>
                <a:ext cx="269999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椭圆 188">
                <a:extLst>
                  <a:ext uri="{FF2B5EF4-FFF2-40B4-BE49-F238E27FC236}">
                    <a16:creationId xmlns:a16="http://schemas.microsoft.com/office/drawing/2014/main" id="{E941C9E4-2C42-3A4D-83C6-78450D2F98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4258" y="250481"/>
                <a:ext cx="465940" cy="465938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2B74403D-9C41-37E9-1043-C654058278DC}"/>
                  </a:ext>
                </a:extLst>
              </p:cNvPr>
              <p:cNvSpPr/>
              <p:nvPr/>
            </p:nvSpPr>
            <p:spPr>
              <a:xfrm rot="5400000" flipH="1">
                <a:off x="1068531" y="330515"/>
                <a:ext cx="45719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33AD5DC4-0795-A9EC-87E5-45B25E3BB96B}"/>
                  </a:ext>
                </a:extLst>
              </p:cNvPr>
              <p:cNvSpPr/>
              <p:nvPr/>
            </p:nvSpPr>
            <p:spPr>
              <a:xfrm rot="16200000">
                <a:off x="1600204" y="330514"/>
                <a:ext cx="45719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05E176CC-E9D1-9E87-1B8D-5F6DB758DAE2}"/>
                  </a:ext>
                </a:extLst>
              </p:cNvPr>
              <p:cNvSpPr/>
              <p:nvPr/>
            </p:nvSpPr>
            <p:spPr>
              <a:xfrm rot="3900000">
                <a:off x="1324250" y="636442"/>
                <a:ext cx="116300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CEC3693A-7D1B-C19B-47B7-776F01B9D8BC}"/>
                </a:ext>
              </a:extLst>
            </p:cNvPr>
            <p:cNvSpPr/>
            <p:nvPr/>
          </p:nvSpPr>
          <p:spPr>
            <a:xfrm>
              <a:off x="3600000" y="216000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3" name="2级件：*至冬神之眼底框">
              <a:extLst>
                <a:ext uri="{FF2B5EF4-FFF2-40B4-BE49-F238E27FC236}">
                  <a16:creationId xmlns:a16="http://schemas.microsoft.com/office/drawing/2014/main" id="{67125A06-05C3-0B99-2413-F87835B227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71997" y="2258713"/>
              <a:ext cx="755998" cy="845518"/>
              <a:chOff x="956391" y="26651"/>
              <a:chExt cx="801673" cy="896600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218" name="任意多边形: 形状 217">
                <a:extLst>
                  <a:ext uri="{FF2B5EF4-FFF2-40B4-BE49-F238E27FC236}">
                    <a16:creationId xmlns:a16="http://schemas.microsoft.com/office/drawing/2014/main" id="{7AAD23E8-1B4E-1DE0-D5CE-C0C3495AD154}"/>
                  </a:ext>
                </a:extLst>
              </p:cNvPr>
              <p:cNvSpPr/>
              <p:nvPr/>
            </p:nvSpPr>
            <p:spPr>
              <a:xfrm flipH="1">
                <a:off x="961931" y="26651"/>
                <a:ext cx="790592" cy="896600"/>
              </a:xfrm>
              <a:custGeom>
                <a:avLst/>
                <a:gdLst>
                  <a:gd name="connsiteX0" fmla="*/ 1829711 w 3665020"/>
                  <a:gd name="connsiteY0" fmla="*/ 751432 h 4156470"/>
                  <a:gd name="connsiteX1" fmla="*/ 2549711 w 3665020"/>
                  <a:gd name="connsiteY1" fmla="*/ 1291432 h 4156470"/>
                  <a:gd name="connsiteX2" fmla="*/ 2520370 w 3665020"/>
                  <a:gd name="connsiteY2" fmla="*/ 1291432 h 4156470"/>
                  <a:gd name="connsiteX3" fmla="*/ 2436348 w 3665020"/>
                  <a:gd name="connsiteY3" fmla="*/ 1222107 h 4156470"/>
                  <a:gd name="connsiteX4" fmla="*/ 1832509 w 3665020"/>
                  <a:gd name="connsiteY4" fmla="*/ 1037660 h 4156470"/>
                  <a:gd name="connsiteX5" fmla="*/ 1228671 w 3665020"/>
                  <a:gd name="connsiteY5" fmla="*/ 1222107 h 4156470"/>
                  <a:gd name="connsiteX6" fmla="*/ 1144648 w 3665020"/>
                  <a:gd name="connsiteY6" fmla="*/ 1291432 h 4156470"/>
                  <a:gd name="connsiteX7" fmla="*/ 1109711 w 3665020"/>
                  <a:gd name="connsiteY7" fmla="*/ 1291432 h 4156470"/>
                  <a:gd name="connsiteX8" fmla="*/ 1832509 w 3665020"/>
                  <a:gd name="connsiteY8" fmla="*/ 0 h 4156470"/>
                  <a:gd name="connsiteX9" fmla="*/ 1676343 w 3665020"/>
                  <a:gd name="connsiteY9" fmla="*/ 193573 h 4156470"/>
                  <a:gd name="connsiteX10" fmla="*/ 1189586 w 3665020"/>
                  <a:gd name="connsiteY10" fmla="*/ 791759 h 4156470"/>
                  <a:gd name="connsiteX11" fmla="*/ 778987 w 3665020"/>
                  <a:gd name="connsiteY11" fmla="*/ 1272871 h 4156470"/>
                  <a:gd name="connsiteX12" fmla="*/ 715606 w 3665020"/>
                  <a:gd name="connsiteY12" fmla="*/ 1384427 h 4156470"/>
                  <a:gd name="connsiteX13" fmla="*/ 182800 w 3665020"/>
                  <a:gd name="connsiteY13" fmla="*/ 1288550 h 4156470"/>
                  <a:gd name="connsiteX14" fmla="*/ 586105 w 3665020"/>
                  <a:gd name="connsiteY14" fmla="*/ 1765778 h 4156470"/>
                  <a:gd name="connsiteX15" fmla="*/ 586105 w 3665020"/>
                  <a:gd name="connsiteY15" fmla="*/ 1765778 h 4156470"/>
                  <a:gd name="connsiteX16" fmla="*/ 752944 w 3665020"/>
                  <a:gd name="connsiteY16" fmla="*/ 1963198 h 4156470"/>
                  <a:gd name="connsiteX17" fmla="*/ 573443 w 3665020"/>
                  <a:gd name="connsiteY17" fmla="*/ 1915007 h 4156470"/>
                  <a:gd name="connsiteX18" fmla="*/ 573443 w 3665020"/>
                  <a:gd name="connsiteY18" fmla="*/ 1915008 h 4156470"/>
                  <a:gd name="connsiteX19" fmla="*/ 477532 w 3665020"/>
                  <a:gd name="connsiteY19" fmla="*/ 1889258 h 4156470"/>
                  <a:gd name="connsiteX20" fmla="*/ 474271 w 3665020"/>
                  <a:gd name="connsiteY20" fmla="*/ 2077634 h 4156470"/>
                  <a:gd name="connsiteX21" fmla="*/ 0 w 3665020"/>
                  <a:gd name="connsiteY21" fmla="*/ 1980581 h 4156470"/>
                  <a:gd name="connsiteX22" fmla="*/ 755308 w 3665020"/>
                  <a:gd name="connsiteY22" fmla="*/ 2832351 h 4156470"/>
                  <a:gd name="connsiteX23" fmla="*/ 823999 w 3665020"/>
                  <a:gd name="connsiteY23" fmla="*/ 2713375 h 4156470"/>
                  <a:gd name="connsiteX24" fmla="*/ 827380 w 3665020"/>
                  <a:gd name="connsiteY24" fmla="*/ 2718496 h 4156470"/>
                  <a:gd name="connsiteX25" fmla="*/ 1208638 w 3665020"/>
                  <a:gd name="connsiteY25" fmla="*/ 3067882 h 4156470"/>
                  <a:gd name="connsiteX26" fmla="*/ 1248733 w 3665020"/>
                  <a:gd name="connsiteY26" fmla="*/ 3088993 h 4156470"/>
                  <a:gd name="connsiteX27" fmla="*/ 1832509 w 3665020"/>
                  <a:gd name="connsiteY27" fmla="*/ 4156470 h 4156470"/>
                  <a:gd name="connsiteX28" fmla="*/ 2416284 w 3665020"/>
                  <a:gd name="connsiteY28" fmla="*/ 3088995 h 4156470"/>
                  <a:gd name="connsiteX29" fmla="*/ 2456381 w 3665020"/>
                  <a:gd name="connsiteY29" fmla="*/ 3067883 h 4156470"/>
                  <a:gd name="connsiteX30" fmla="*/ 2837638 w 3665020"/>
                  <a:gd name="connsiteY30" fmla="*/ 2718497 h 4156470"/>
                  <a:gd name="connsiteX31" fmla="*/ 2841021 w 3665020"/>
                  <a:gd name="connsiteY31" fmla="*/ 2713373 h 4156470"/>
                  <a:gd name="connsiteX32" fmla="*/ 2909713 w 3665020"/>
                  <a:gd name="connsiteY32" fmla="*/ 2832351 h 4156470"/>
                  <a:gd name="connsiteX33" fmla="*/ 3665020 w 3665020"/>
                  <a:gd name="connsiteY33" fmla="*/ 1980581 h 4156470"/>
                  <a:gd name="connsiteX34" fmla="*/ 3190749 w 3665020"/>
                  <a:gd name="connsiteY34" fmla="*/ 2077634 h 4156470"/>
                  <a:gd name="connsiteX35" fmla="*/ 3187487 w 3665020"/>
                  <a:gd name="connsiteY35" fmla="*/ 1889259 h 4156470"/>
                  <a:gd name="connsiteX36" fmla="*/ 3091575 w 3665020"/>
                  <a:gd name="connsiteY36" fmla="*/ 1915009 h 4156470"/>
                  <a:gd name="connsiteX37" fmla="*/ 3091575 w 3665020"/>
                  <a:gd name="connsiteY37" fmla="*/ 1915009 h 4156470"/>
                  <a:gd name="connsiteX38" fmla="*/ 2912074 w 3665020"/>
                  <a:gd name="connsiteY38" fmla="*/ 1963200 h 4156470"/>
                  <a:gd name="connsiteX39" fmla="*/ 3079694 w 3665020"/>
                  <a:gd name="connsiteY39" fmla="*/ 1764856 h 4156470"/>
                  <a:gd name="connsiteX40" fmla="*/ 3079694 w 3665020"/>
                  <a:gd name="connsiteY40" fmla="*/ 1764857 h 4156470"/>
                  <a:gd name="connsiteX41" fmla="*/ 3482221 w 3665020"/>
                  <a:gd name="connsiteY41" fmla="*/ 1288550 h 4156470"/>
                  <a:gd name="connsiteX42" fmla="*/ 2949412 w 3665020"/>
                  <a:gd name="connsiteY42" fmla="*/ 1384428 h 4156470"/>
                  <a:gd name="connsiteX43" fmla="*/ 2886031 w 3665020"/>
                  <a:gd name="connsiteY43" fmla="*/ 1272872 h 4156470"/>
                  <a:gd name="connsiteX44" fmla="*/ 2475432 w 3665020"/>
                  <a:gd name="connsiteY44" fmla="*/ 791760 h 4156470"/>
                  <a:gd name="connsiteX45" fmla="*/ 1988675 w 3665020"/>
                  <a:gd name="connsiteY45" fmla="*/ 193574 h 4156470"/>
                  <a:gd name="connsiteX46" fmla="*/ 1832509 w 3665020"/>
                  <a:gd name="connsiteY46" fmla="*/ 1 h 415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665020" h="4156470">
                    <a:moveTo>
                      <a:pt x="1829711" y="751432"/>
                    </a:moveTo>
                    <a:lnTo>
                      <a:pt x="2549711" y="1291432"/>
                    </a:lnTo>
                    <a:lnTo>
                      <a:pt x="2520370" y="1291432"/>
                    </a:lnTo>
                    <a:lnTo>
                      <a:pt x="2436348" y="1222107"/>
                    </a:lnTo>
                    <a:cubicBezTo>
                      <a:pt x="2263978" y="1105657"/>
                      <a:pt x="2056185" y="1037660"/>
                      <a:pt x="1832509" y="1037660"/>
                    </a:cubicBezTo>
                    <a:cubicBezTo>
                      <a:pt x="1608834" y="1037660"/>
                      <a:pt x="1401040" y="1105657"/>
                      <a:pt x="1228671" y="1222107"/>
                    </a:cubicBezTo>
                    <a:lnTo>
                      <a:pt x="1144648" y="1291432"/>
                    </a:lnTo>
                    <a:lnTo>
                      <a:pt x="1109711" y="1291432"/>
                    </a:lnTo>
                    <a:close/>
                    <a:moveTo>
                      <a:pt x="1832509" y="0"/>
                    </a:moveTo>
                    <a:lnTo>
                      <a:pt x="1676343" y="193573"/>
                    </a:lnTo>
                    <a:cubicBezTo>
                      <a:pt x="1527981" y="389000"/>
                      <a:pt x="1393708" y="589586"/>
                      <a:pt x="1189586" y="791759"/>
                    </a:cubicBezTo>
                    <a:cubicBezTo>
                      <a:pt x="1053505" y="926541"/>
                      <a:pt x="899236" y="1085371"/>
                      <a:pt x="778987" y="1272871"/>
                    </a:cubicBezTo>
                    <a:lnTo>
                      <a:pt x="715606" y="1384427"/>
                    </a:lnTo>
                    <a:lnTo>
                      <a:pt x="182800" y="1288550"/>
                    </a:lnTo>
                    <a:lnTo>
                      <a:pt x="586105" y="1765778"/>
                    </a:lnTo>
                    <a:lnTo>
                      <a:pt x="586105" y="1765778"/>
                    </a:lnTo>
                    <a:lnTo>
                      <a:pt x="752944" y="1963198"/>
                    </a:lnTo>
                    <a:lnTo>
                      <a:pt x="573443" y="1915007"/>
                    </a:lnTo>
                    <a:lnTo>
                      <a:pt x="573443" y="1915008"/>
                    </a:lnTo>
                    <a:lnTo>
                      <a:pt x="477532" y="1889258"/>
                    </a:lnTo>
                    <a:lnTo>
                      <a:pt x="474271" y="2077634"/>
                    </a:lnTo>
                    <a:lnTo>
                      <a:pt x="0" y="1980581"/>
                    </a:lnTo>
                    <a:lnTo>
                      <a:pt x="755308" y="2832351"/>
                    </a:lnTo>
                    <a:lnTo>
                      <a:pt x="823999" y="2713375"/>
                    </a:lnTo>
                    <a:lnTo>
                      <a:pt x="827380" y="2718496"/>
                    </a:lnTo>
                    <a:cubicBezTo>
                      <a:pt x="930218" y="2860123"/>
                      <a:pt x="1059945" y="2979340"/>
                      <a:pt x="1208638" y="3067882"/>
                    </a:cubicBezTo>
                    <a:lnTo>
                      <a:pt x="1248733" y="3088993"/>
                    </a:lnTo>
                    <a:lnTo>
                      <a:pt x="1832509" y="4156470"/>
                    </a:lnTo>
                    <a:lnTo>
                      <a:pt x="2416284" y="3088995"/>
                    </a:lnTo>
                    <a:lnTo>
                      <a:pt x="2456381" y="3067883"/>
                    </a:lnTo>
                    <a:cubicBezTo>
                      <a:pt x="2605073" y="2979341"/>
                      <a:pt x="2734801" y="2860124"/>
                      <a:pt x="2837638" y="2718497"/>
                    </a:cubicBezTo>
                    <a:lnTo>
                      <a:pt x="2841021" y="2713373"/>
                    </a:lnTo>
                    <a:lnTo>
                      <a:pt x="2909713" y="2832351"/>
                    </a:lnTo>
                    <a:lnTo>
                      <a:pt x="3665020" y="1980581"/>
                    </a:lnTo>
                    <a:lnTo>
                      <a:pt x="3190749" y="2077634"/>
                    </a:lnTo>
                    <a:lnTo>
                      <a:pt x="3187487" y="1889259"/>
                    </a:lnTo>
                    <a:lnTo>
                      <a:pt x="3091575" y="1915009"/>
                    </a:lnTo>
                    <a:lnTo>
                      <a:pt x="3091575" y="1915009"/>
                    </a:lnTo>
                    <a:lnTo>
                      <a:pt x="2912074" y="1963200"/>
                    </a:lnTo>
                    <a:lnTo>
                      <a:pt x="3079694" y="1764856"/>
                    </a:lnTo>
                    <a:lnTo>
                      <a:pt x="3079694" y="1764857"/>
                    </a:lnTo>
                    <a:lnTo>
                      <a:pt x="3482221" y="1288550"/>
                    </a:lnTo>
                    <a:lnTo>
                      <a:pt x="2949412" y="1384428"/>
                    </a:lnTo>
                    <a:lnTo>
                      <a:pt x="2886031" y="1272872"/>
                    </a:lnTo>
                    <a:cubicBezTo>
                      <a:pt x="2765783" y="1085372"/>
                      <a:pt x="2611514" y="926542"/>
                      <a:pt x="2475432" y="791760"/>
                    </a:cubicBezTo>
                    <a:cubicBezTo>
                      <a:pt x="2271310" y="589587"/>
                      <a:pt x="2137037" y="389001"/>
                      <a:pt x="1988675" y="193574"/>
                    </a:cubicBezTo>
                    <a:lnTo>
                      <a:pt x="1832509" y="1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任意多边形: 形状 218">
                <a:extLst>
                  <a:ext uri="{FF2B5EF4-FFF2-40B4-BE49-F238E27FC236}">
                    <a16:creationId xmlns:a16="http://schemas.microsoft.com/office/drawing/2014/main" id="{676832FD-999C-DE03-BD28-AB18FCF8FD6B}"/>
                  </a:ext>
                </a:extLst>
              </p:cNvPr>
              <p:cNvSpPr/>
              <p:nvPr/>
            </p:nvSpPr>
            <p:spPr>
              <a:xfrm rot="10800000" flipV="1">
                <a:off x="1318173" y="70431"/>
                <a:ext cx="77656" cy="116485"/>
              </a:xfrm>
              <a:custGeom>
                <a:avLst/>
                <a:gdLst>
                  <a:gd name="connsiteX0" fmla="*/ 180000 w 360000"/>
                  <a:gd name="connsiteY0" fmla="*/ 0 h 540000"/>
                  <a:gd name="connsiteX1" fmla="*/ 0 w 360000"/>
                  <a:gd name="connsiteY1" fmla="*/ 180000 h 540000"/>
                  <a:gd name="connsiteX2" fmla="*/ 180000 w 360000"/>
                  <a:gd name="connsiteY2" fmla="*/ 540000 h 540000"/>
                  <a:gd name="connsiteX3" fmla="*/ 360000 w 360000"/>
                  <a:gd name="connsiteY3" fmla="*/ 180000 h 5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0000" h="540000">
                    <a:moveTo>
                      <a:pt x="180000" y="0"/>
                    </a:moveTo>
                    <a:lnTo>
                      <a:pt x="0" y="180000"/>
                    </a:lnTo>
                    <a:lnTo>
                      <a:pt x="180000" y="540000"/>
                    </a:lnTo>
                    <a:lnTo>
                      <a:pt x="360000" y="180000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>
                <a:extLst>
                  <a:ext uri="{FF2B5EF4-FFF2-40B4-BE49-F238E27FC236}">
                    <a16:creationId xmlns:a16="http://schemas.microsoft.com/office/drawing/2014/main" id="{6E3E239C-7C1D-74EB-1E09-1658C660C9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4257" y="250481"/>
                <a:ext cx="465940" cy="465938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5D112CB6-BCD6-EB6F-A28D-C5216DCEDB0E}"/>
                  </a:ext>
                </a:extLst>
              </p:cNvPr>
              <p:cNvSpPr/>
              <p:nvPr/>
            </p:nvSpPr>
            <p:spPr>
              <a:xfrm rot="2880000">
                <a:off x="1353063" y="81124"/>
                <a:ext cx="269999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矩形 221">
                <a:extLst>
                  <a:ext uri="{FF2B5EF4-FFF2-40B4-BE49-F238E27FC236}">
                    <a16:creationId xmlns:a16="http://schemas.microsoft.com/office/drawing/2014/main" id="{D29985F5-7164-BDC3-AD26-37CA45C53CF0}"/>
                  </a:ext>
                </a:extLst>
              </p:cNvPr>
              <p:cNvSpPr/>
              <p:nvPr/>
            </p:nvSpPr>
            <p:spPr>
              <a:xfrm rot="18720000" flipH="1">
                <a:off x="1091391" y="81124"/>
                <a:ext cx="269999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" name="椭圆 222">
                <a:extLst>
                  <a:ext uri="{FF2B5EF4-FFF2-40B4-BE49-F238E27FC236}">
                    <a16:creationId xmlns:a16="http://schemas.microsoft.com/office/drawing/2014/main" id="{06AF22ED-D6FC-B8E8-4297-8FE4343818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4258" y="250481"/>
                <a:ext cx="465940" cy="465938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2E6702AB-42D4-7B32-A021-15E3C4A70868}"/>
                  </a:ext>
                </a:extLst>
              </p:cNvPr>
              <p:cNvSpPr/>
              <p:nvPr/>
            </p:nvSpPr>
            <p:spPr>
              <a:xfrm rot="5400000" flipH="1">
                <a:off x="1068531" y="330515"/>
                <a:ext cx="45719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96A34C67-3853-BFEB-5413-F31F165EF466}"/>
                  </a:ext>
                </a:extLst>
              </p:cNvPr>
              <p:cNvSpPr/>
              <p:nvPr/>
            </p:nvSpPr>
            <p:spPr>
              <a:xfrm rot="16200000">
                <a:off x="1600204" y="330514"/>
                <a:ext cx="45719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ACDA3882-8930-27AB-6E0A-03906E9082D6}"/>
                  </a:ext>
                </a:extLst>
              </p:cNvPr>
              <p:cNvSpPr/>
              <p:nvPr/>
            </p:nvSpPr>
            <p:spPr>
              <a:xfrm rot="3900000">
                <a:off x="1324250" y="636442"/>
                <a:ext cx="116300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FA322979-B58C-B673-E12A-01A6AF4917C3}"/>
                </a:ext>
              </a:extLst>
            </p:cNvPr>
            <p:cNvSpPr/>
            <p:nvPr/>
          </p:nvSpPr>
          <p:spPr>
            <a:xfrm>
              <a:off x="5400002" y="216000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7" name="2级件：*至冬神之眼底框">
              <a:extLst>
                <a:ext uri="{FF2B5EF4-FFF2-40B4-BE49-F238E27FC236}">
                  <a16:creationId xmlns:a16="http://schemas.microsoft.com/office/drawing/2014/main" id="{50FC82CF-459E-F7F2-41A4-C3C11B71DC3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71999" y="2258713"/>
              <a:ext cx="755998" cy="845518"/>
              <a:chOff x="956391" y="26651"/>
              <a:chExt cx="801673" cy="896600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252" name="任意多边形: 形状 251">
                <a:extLst>
                  <a:ext uri="{FF2B5EF4-FFF2-40B4-BE49-F238E27FC236}">
                    <a16:creationId xmlns:a16="http://schemas.microsoft.com/office/drawing/2014/main" id="{A86ABBBB-F160-8B7A-7480-F573817E6740}"/>
                  </a:ext>
                </a:extLst>
              </p:cNvPr>
              <p:cNvSpPr/>
              <p:nvPr/>
            </p:nvSpPr>
            <p:spPr>
              <a:xfrm flipH="1">
                <a:off x="961931" y="26651"/>
                <a:ext cx="790592" cy="896600"/>
              </a:xfrm>
              <a:custGeom>
                <a:avLst/>
                <a:gdLst>
                  <a:gd name="connsiteX0" fmla="*/ 1829711 w 3665020"/>
                  <a:gd name="connsiteY0" fmla="*/ 751432 h 4156470"/>
                  <a:gd name="connsiteX1" fmla="*/ 2549711 w 3665020"/>
                  <a:gd name="connsiteY1" fmla="*/ 1291432 h 4156470"/>
                  <a:gd name="connsiteX2" fmla="*/ 2520370 w 3665020"/>
                  <a:gd name="connsiteY2" fmla="*/ 1291432 h 4156470"/>
                  <a:gd name="connsiteX3" fmla="*/ 2436348 w 3665020"/>
                  <a:gd name="connsiteY3" fmla="*/ 1222107 h 4156470"/>
                  <a:gd name="connsiteX4" fmla="*/ 1832509 w 3665020"/>
                  <a:gd name="connsiteY4" fmla="*/ 1037660 h 4156470"/>
                  <a:gd name="connsiteX5" fmla="*/ 1228671 w 3665020"/>
                  <a:gd name="connsiteY5" fmla="*/ 1222107 h 4156470"/>
                  <a:gd name="connsiteX6" fmla="*/ 1144648 w 3665020"/>
                  <a:gd name="connsiteY6" fmla="*/ 1291432 h 4156470"/>
                  <a:gd name="connsiteX7" fmla="*/ 1109711 w 3665020"/>
                  <a:gd name="connsiteY7" fmla="*/ 1291432 h 4156470"/>
                  <a:gd name="connsiteX8" fmla="*/ 1832509 w 3665020"/>
                  <a:gd name="connsiteY8" fmla="*/ 0 h 4156470"/>
                  <a:gd name="connsiteX9" fmla="*/ 1676343 w 3665020"/>
                  <a:gd name="connsiteY9" fmla="*/ 193573 h 4156470"/>
                  <a:gd name="connsiteX10" fmla="*/ 1189586 w 3665020"/>
                  <a:gd name="connsiteY10" fmla="*/ 791759 h 4156470"/>
                  <a:gd name="connsiteX11" fmla="*/ 778987 w 3665020"/>
                  <a:gd name="connsiteY11" fmla="*/ 1272871 h 4156470"/>
                  <a:gd name="connsiteX12" fmla="*/ 715606 w 3665020"/>
                  <a:gd name="connsiteY12" fmla="*/ 1384427 h 4156470"/>
                  <a:gd name="connsiteX13" fmla="*/ 182800 w 3665020"/>
                  <a:gd name="connsiteY13" fmla="*/ 1288550 h 4156470"/>
                  <a:gd name="connsiteX14" fmla="*/ 586105 w 3665020"/>
                  <a:gd name="connsiteY14" fmla="*/ 1765778 h 4156470"/>
                  <a:gd name="connsiteX15" fmla="*/ 586105 w 3665020"/>
                  <a:gd name="connsiteY15" fmla="*/ 1765778 h 4156470"/>
                  <a:gd name="connsiteX16" fmla="*/ 752944 w 3665020"/>
                  <a:gd name="connsiteY16" fmla="*/ 1963198 h 4156470"/>
                  <a:gd name="connsiteX17" fmla="*/ 573443 w 3665020"/>
                  <a:gd name="connsiteY17" fmla="*/ 1915007 h 4156470"/>
                  <a:gd name="connsiteX18" fmla="*/ 573443 w 3665020"/>
                  <a:gd name="connsiteY18" fmla="*/ 1915008 h 4156470"/>
                  <a:gd name="connsiteX19" fmla="*/ 477532 w 3665020"/>
                  <a:gd name="connsiteY19" fmla="*/ 1889258 h 4156470"/>
                  <a:gd name="connsiteX20" fmla="*/ 474271 w 3665020"/>
                  <a:gd name="connsiteY20" fmla="*/ 2077634 h 4156470"/>
                  <a:gd name="connsiteX21" fmla="*/ 0 w 3665020"/>
                  <a:gd name="connsiteY21" fmla="*/ 1980581 h 4156470"/>
                  <a:gd name="connsiteX22" fmla="*/ 755308 w 3665020"/>
                  <a:gd name="connsiteY22" fmla="*/ 2832351 h 4156470"/>
                  <a:gd name="connsiteX23" fmla="*/ 823999 w 3665020"/>
                  <a:gd name="connsiteY23" fmla="*/ 2713375 h 4156470"/>
                  <a:gd name="connsiteX24" fmla="*/ 827380 w 3665020"/>
                  <a:gd name="connsiteY24" fmla="*/ 2718496 h 4156470"/>
                  <a:gd name="connsiteX25" fmla="*/ 1208638 w 3665020"/>
                  <a:gd name="connsiteY25" fmla="*/ 3067882 h 4156470"/>
                  <a:gd name="connsiteX26" fmla="*/ 1248733 w 3665020"/>
                  <a:gd name="connsiteY26" fmla="*/ 3088993 h 4156470"/>
                  <a:gd name="connsiteX27" fmla="*/ 1832509 w 3665020"/>
                  <a:gd name="connsiteY27" fmla="*/ 4156470 h 4156470"/>
                  <a:gd name="connsiteX28" fmla="*/ 2416284 w 3665020"/>
                  <a:gd name="connsiteY28" fmla="*/ 3088995 h 4156470"/>
                  <a:gd name="connsiteX29" fmla="*/ 2456381 w 3665020"/>
                  <a:gd name="connsiteY29" fmla="*/ 3067883 h 4156470"/>
                  <a:gd name="connsiteX30" fmla="*/ 2837638 w 3665020"/>
                  <a:gd name="connsiteY30" fmla="*/ 2718497 h 4156470"/>
                  <a:gd name="connsiteX31" fmla="*/ 2841021 w 3665020"/>
                  <a:gd name="connsiteY31" fmla="*/ 2713373 h 4156470"/>
                  <a:gd name="connsiteX32" fmla="*/ 2909713 w 3665020"/>
                  <a:gd name="connsiteY32" fmla="*/ 2832351 h 4156470"/>
                  <a:gd name="connsiteX33" fmla="*/ 3665020 w 3665020"/>
                  <a:gd name="connsiteY33" fmla="*/ 1980581 h 4156470"/>
                  <a:gd name="connsiteX34" fmla="*/ 3190749 w 3665020"/>
                  <a:gd name="connsiteY34" fmla="*/ 2077634 h 4156470"/>
                  <a:gd name="connsiteX35" fmla="*/ 3187487 w 3665020"/>
                  <a:gd name="connsiteY35" fmla="*/ 1889259 h 4156470"/>
                  <a:gd name="connsiteX36" fmla="*/ 3091575 w 3665020"/>
                  <a:gd name="connsiteY36" fmla="*/ 1915009 h 4156470"/>
                  <a:gd name="connsiteX37" fmla="*/ 3091575 w 3665020"/>
                  <a:gd name="connsiteY37" fmla="*/ 1915009 h 4156470"/>
                  <a:gd name="connsiteX38" fmla="*/ 2912074 w 3665020"/>
                  <a:gd name="connsiteY38" fmla="*/ 1963200 h 4156470"/>
                  <a:gd name="connsiteX39" fmla="*/ 3079694 w 3665020"/>
                  <a:gd name="connsiteY39" fmla="*/ 1764856 h 4156470"/>
                  <a:gd name="connsiteX40" fmla="*/ 3079694 w 3665020"/>
                  <a:gd name="connsiteY40" fmla="*/ 1764857 h 4156470"/>
                  <a:gd name="connsiteX41" fmla="*/ 3482221 w 3665020"/>
                  <a:gd name="connsiteY41" fmla="*/ 1288550 h 4156470"/>
                  <a:gd name="connsiteX42" fmla="*/ 2949412 w 3665020"/>
                  <a:gd name="connsiteY42" fmla="*/ 1384428 h 4156470"/>
                  <a:gd name="connsiteX43" fmla="*/ 2886031 w 3665020"/>
                  <a:gd name="connsiteY43" fmla="*/ 1272872 h 4156470"/>
                  <a:gd name="connsiteX44" fmla="*/ 2475432 w 3665020"/>
                  <a:gd name="connsiteY44" fmla="*/ 791760 h 4156470"/>
                  <a:gd name="connsiteX45" fmla="*/ 1988675 w 3665020"/>
                  <a:gd name="connsiteY45" fmla="*/ 193574 h 4156470"/>
                  <a:gd name="connsiteX46" fmla="*/ 1832509 w 3665020"/>
                  <a:gd name="connsiteY46" fmla="*/ 1 h 415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665020" h="4156470">
                    <a:moveTo>
                      <a:pt x="1829711" y="751432"/>
                    </a:moveTo>
                    <a:lnTo>
                      <a:pt x="2549711" y="1291432"/>
                    </a:lnTo>
                    <a:lnTo>
                      <a:pt x="2520370" y="1291432"/>
                    </a:lnTo>
                    <a:lnTo>
                      <a:pt x="2436348" y="1222107"/>
                    </a:lnTo>
                    <a:cubicBezTo>
                      <a:pt x="2263978" y="1105657"/>
                      <a:pt x="2056185" y="1037660"/>
                      <a:pt x="1832509" y="1037660"/>
                    </a:cubicBezTo>
                    <a:cubicBezTo>
                      <a:pt x="1608834" y="1037660"/>
                      <a:pt x="1401040" y="1105657"/>
                      <a:pt x="1228671" y="1222107"/>
                    </a:cubicBezTo>
                    <a:lnTo>
                      <a:pt x="1144648" y="1291432"/>
                    </a:lnTo>
                    <a:lnTo>
                      <a:pt x="1109711" y="1291432"/>
                    </a:lnTo>
                    <a:close/>
                    <a:moveTo>
                      <a:pt x="1832509" y="0"/>
                    </a:moveTo>
                    <a:lnTo>
                      <a:pt x="1676343" y="193573"/>
                    </a:lnTo>
                    <a:cubicBezTo>
                      <a:pt x="1527981" y="389000"/>
                      <a:pt x="1393708" y="589586"/>
                      <a:pt x="1189586" y="791759"/>
                    </a:cubicBezTo>
                    <a:cubicBezTo>
                      <a:pt x="1053505" y="926541"/>
                      <a:pt x="899236" y="1085371"/>
                      <a:pt x="778987" y="1272871"/>
                    </a:cubicBezTo>
                    <a:lnTo>
                      <a:pt x="715606" y="1384427"/>
                    </a:lnTo>
                    <a:lnTo>
                      <a:pt x="182800" y="1288550"/>
                    </a:lnTo>
                    <a:lnTo>
                      <a:pt x="586105" y="1765778"/>
                    </a:lnTo>
                    <a:lnTo>
                      <a:pt x="586105" y="1765778"/>
                    </a:lnTo>
                    <a:lnTo>
                      <a:pt x="752944" y="1963198"/>
                    </a:lnTo>
                    <a:lnTo>
                      <a:pt x="573443" y="1915007"/>
                    </a:lnTo>
                    <a:lnTo>
                      <a:pt x="573443" y="1915008"/>
                    </a:lnTo>
                    <a:lnTo>
                      <a:pt x="477532" y="1889258"/>
                    </a:lnTo>
                    <a:lnTo>
                      <a:pt x="474271" y="2077634"/>
                    </a:lnTo>
                    <a:lnTo>
                      <a:pt x="0" y="1980581"/>
                    </a:lnTo>
                    <a:lnTo>
                      <a:pt x="755308" y="2832351"/>
                    </a:lnTo>
                    <a:lnTo>
                      <a:pt x="823999" y="2713375"/>
                    </a:lnTo>
                    <a:lnTo>
                      <a:pt x="827380" y="2718496"/>
                    </a:lnTo>
                    <a:cubicBezTo>
                      <a:pt x="930218" y="2860123"/>
                      <a:pt x="1059945" y="2979340"/>
                      <a:pt x="1208638" y="3067882"/>
                    </a:cubicBezTo>
                    <a:lnTo>
                      <a:pt x="1248733" y="3088993"/>
                    </a:lnTo>
                    <a:lnTo>
                      <a:pt x="1832509" y="4156470"/>
                    </a:lnTo>
                    <a:lnTo>
                      <a:pt x="2416284" y="3088995"/>
                    </a:lnTo>
                    <a:lnTo>
                      <a:pt x="2456381" y="3067883"/>
                    </a:lnTo>
                    <a:cubicBezTo>
                      <a:pt x="2605073" y="2979341"/>
                      <a:pt x="2734801" y="2860124"/>
                      <a:pt x="2837638" y="2718497"/>
                    </a:cubicBezTo>
                    <a:lnTo>
                      <a:pt x="2841021" y="2713373"/>
                    </a:lnTo>
                    <a:lnTo>
                      <a:pt x="2909713" y="2832351"/>
                    </a:lnTo>
                    <a:lnTo>
                      <a:pt x="3665020" y="1980581"/>
                    </a:lnTo>
                    <a:lnTo>
                      <a:pt x="3190749" y="2077634"/>
                    </a:lnTo>
                    <a:lnTo>
                      <a:pt x="3187487" y="1889259"/>
                    </a:lnTo>
                    <a:lnTo>
                      <a:pt x="3091575" y="1915009"/>
                    </a:lnTo>
                    <a:lnTo>
                      <a:pt x="3091575" y="1915009"/>
                    </a:lnTo>
                    <a:lnTo>
                      <a:pt x="2912074" y="1963200"/>
                    </a:lnTo>
                    <a:lnTo>
                      <a:pt x="3079694" y="1764856"/>
                    </a:lnTo>
                    <a:lnTo>
                      <a:pt x="3079694" y="1764857"/>
                    </a:lnTo>
                    <a:lnTo>
                      <a:pt x="3482221" y="1288550"/>
                    </a:lnTo>
                    <a:lnTo>
                      <a:pt x="2949412" y="1384428"/>
                    </a:lnTo>
                    <a:lnTo>
                      <a:pt x="2886031" y="1272872"/>
                    </a:lnTo>
                    <a:cubicBezTo>
                      <a:pt x="2765783" y="1085372"/>
                      <a:pt x="2611514" y="926542"/>
                      <a:pt x="2475432" y="791760"/>
                    </a:cubicBezTo>
                    <a:cubicBezTo>
                      <a:pt x="2271310" y="589587"/>
                      <a:pt x="2137037" y="389001"/>
                      <a:pt x="1988675" y="193574"/>
                    </a:cubicBezTo>
                    <a:lnTo>
                      <a:pt x="1832509" y="1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任意多边形: 形状 252">
                <a:extLst>
                  <a:ext uri="{FF2B5EF4-FFF2-40B4-BE49-F238E27FC236}">
                    <a16:creationId xmlns:a16="http://schemas.microsoft.com/office/drawing/2014/main" id="{40DDE4F6-1C2F-3F30-615A-119D251D4FF9}"/>
                  </a:ext>
                </a:extLst>
              </p:cNvPr>
              <p:cNvSpPr/>
              <p:nvPr/>
            </p:nvSpPr>
            <p:spPr>
              <a:xfrm rot="10800000" flipV="1">
                <a:off x="1318173" y="70431"/>
                <a:ext cx="77656" cy="116485"/>
              </a:xfrm>
              <a:custGeom>
                <a:avLst/>
                <a:gdLst>
                  <a:gd name="connsiteX0" fmla="*/ 180000 w 360000"/>
                  <a:gd name="connsiteY0" fmla="*/ 0 h 540000"/>
                  <a:gd name="connsiteX1" fmla="*/ 0 w 360000"/>
                  <a:gd name="connsiteY1" fmla="*/ 180000 h 540000"/>
                  <a:gd name="connsiteX2" fmla="*/ 180000 w 360000"/>
                  <a:gd name="connsiteY2" fmla="*/ 540000 h 540000"/>
                  <a:gd name="connsiteX3" fmla="*/ 360000 w 360000"/>
                  <a:gd name="connsiteY3" fmla="*/ 180000 h 5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0000" h="540000">
                    <a:moveTo>
                      <a:pt x="180000" y="0"/>
                    </a:moveTo>
                    <a:lnTo>
                      <a:pt x="0" y="180000"/>
                    </a:lnTo>
                    <a:lnTo>
                      <a:pt x="180000" y="540000"/>
                    </a:lnTo>
                    <a:lnTo>
                      <a:pt x="360000" y="180000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椭圆 253">
                <a:extLst>
                  <a:ext uri="{FF2B5EF4-FFF2-40B4-BE49-F238E27FC236}">
                    <a16:creationId xmlns:a16="http://schemas.microsoft.com/office/drawing/2014/main" id="{6AADBAA3-32C5-E316-38CA-6ABB230F80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4257" y="250481"/>
                <a:ext cx="465940" cy="465938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BE8493A6-C8DC-BA09-CEB5-730657949313}"/>
                  </a:ext>
                </a:extLst>
              </p:cNvPr>
              <p:cNvSpPr/>
              <p:nvPr/>
            </p:nvSpPr>
            <p:spPr>
              <a:xfrm rot="2880000">
                <a:off x="1353063" y="81124"/>
                <a:ext cx="269999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676B70D3-8994-9A08-E11E-D01692B8D854}"/>
                  </a:ext>
                </a:extLst>
              </p:cNvPr>
              <p:cNvSpPr/>
              <p:nvPr/>
            </p:nvSpPr>
            <p:spPr>
              <a:xfrm rot="18720000" flipH="1">
                <a:off x="1091391" y="81124"/>
                <a:ext cx="269999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7" name="椭圆 256">
                <a:extLst>
                  <a:ext uri="{FF2B5EF4-FFF2-40B4-BE49-F238E27FC236}">
                    <a16:creationId xmlns:a16="http://schemas.microsoft.com/office/drawing/2014/main" id="{95D884E1-2730-F418-8D28-B6F9EEC161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4258" y="250481"/>
                <a:ext cx="465940" cy="465938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700E68CF-21C7-E9C9-D353-E8A3C982CC93}"/>
                  </a:ext>
                </a:extLst>
              </p:cNvPr>
              <p:cNvSpPr/>
              <p:nvPr/>
            </p:nvSpPr>
            <p:spPr>
              <a:xfrm rot="5400000" flipH="1">
                <a:off x="1068531" y="330515"/>
                <a:ext cx="45719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F0BA4A33-69C0-9347-C1C4-2B3F9841B93B}"/>
                  </a:ext>
                </a:extLst>
              </p:cNvPr>
              <p:cNvSpPr/>
              <p:nvPr/>
            </p:nvSpPr>
            <p:spPr>
              <a:xfrm rot="16200000">
                <a:off x="1600204" y="330514"/>
                <a:ext cx="45719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5A93F6DB-26FF-5520-8E0A-4B7C6AF116B3}"/>
                  </a:ext>
                </a:extLst>
              </p:cNvPr>
              <p:cNvSpPr/>
              <p:nvPr/>
            </p:nvSpPr>
            <p:spPr>
              <a:xfrm rot="3900000">
                <a:off x="1324250" y="636442"/>
                <a:ext cx="116300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A8911CF3-D2D4-E920-6FF1-C22A48293B3B}"/>
                </a:ext>
              </a:extLst>
            </p:cNvPr>
            <p:cNvSpPr/>
            <p:nvPr/>
          </p:nvSpPr>
          <p:spPr>
            <a:xfrm>
              <a:off x="4500000" y="216000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1" name="2级件：*至冬神之眼底框">
              <a:extLst>
                <a:ext uri="{FF2B5EF4-FFF2-40B4-BE49-F238E27FC236}">
                  <a16:creationId xmlns:a16="http://schemas.microsoft.com/office/drawing/2014/main" id="{2F99647C-15BE-7892-7A99-6E44FD56C0C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71997" y="2258713"/>
              <a:ext cx="755998" cy="845518"/>
              <a:chOff x="956391" y="26651"/>
              <a:chExt cx="801673" cy="896600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286" name="任意多边形: 形状 285">
                <a:extLst>
                  <a:ext uri="{FF2B5EF4-FFF2-40B4-BE49-F238E27FC236}">
                    <a16:creationId xmlns:a16="http://schemas.microsoft.com/office/drawing/2014/main" id="{32822B94-8C95-9E69-0F6B-821F6C042BC2}"/>
                  </a:ext>
                </a:extLst>
              </p:cNvPr>
              <p:cNvSpPr/>
              <p:nvPr/>
            </p:nvSpPr>
            <p:spPr>
              <a:xfrm flipH="1">
                <a:off x="961931" y="26651"/>
                <a:ext cx="790592" cy="896600"/>
              </a:xfrm>
              <a:custGeom>
                <a:avLst/>
                <a:gdLst>
                  <a:gd name="connsiteX0" fmla="*/ 1829711 w 3665020"/>
                  <a:gd name="connsiteY0" fmla="*/ 751432 h 4156470"/>
                  <a:gd name="connsiteX1" fmla="*/ 2549711 w 3665020"/>
                  <a:gd name="connsiteY1" fmla="*/ 1291432 h 4156470"/>
                  <a:gd name="connsiteX2" fmla="*/ 2520370 w 3665020"/>
                  <a:gd name="connsiteY2" fmla="*/ 1291432 h 4156470"/>
                  <a:gd name="connsiteX3" fmla="*/ 2436348 w 3665020"/>
                  <a:gd name="connsiteY3" fmla="*/ 1222107 h 4156470"/>
                  <a:gd name="connsiteX4" fmla="*/ 1832509 w 3665020"/>
                  <a:gd name="connsiteY4" fmla="*/ 1037660 h 4156470"/>
                  <a:gd name="connsiteX5" fmla="*/ 1228671 w 3665020"/>
                  <a:gd name="connsiteY5" fmla="*/ 1222107 h 4156470"/>
                  <a:gd name="connsiteX6" fmla="*/ 1144648 w 3665020"/>
                  <a:gd name="connsiteY6" fmla="*/ 1291432 h 4156470"/>
                  <a:gd name="connsiteX7" fmla="*/ 1109711 w 3665020"/>
                  <a:gd name="connsiteY7" fmla="*/ 1291432 h 4156470"/>
                  <a:gd name="connsiteX8" fmla="*/ 1832509 w 3665020"/>
                  <a:gd name="connsiteY8" fmla="*/ 0 h 4156470"/>
                  <a:gd name="connsiteX9" fmla="*/ 1676343 w 3665020"/>
                  <a:gd name="connsiteY9" fmla="*/ 193573 h 4156470"/>
                  <a:gd name="connsiteX10" fmla="*/ 1189586 w 3665020"/>
                  <a:gd name="connsiteY10" fmla="*/ 791759 h 4156470"/>
                  <a:gd name="connsiteX11" fmla="*/ 778987 w 3665020"/>
                  <a:gd name="connsiteY11" fmla="*/ 1272871 h 4156470"/>
                  <a:gd name="connsiteX12" fmla="*/ 715606 w 3665020"/>
                  <a:gd name="connsiteY12" fmla="*/ 1384427 h 4156470"/>
                  <a:gd name="connsiteX13" fmla="*/ 182800 w 3665020"/>
                  <a:gd name="connsiteY13" fmla="*/ 1288550 h 4156470"/>
                  <a:gd name="connsiteX14" fmla="*/ 586105 w 3665020"/>
                  <a:gd name="connsiteY14" fmla="*/ 1765778 h 4156470"/>
                  <a:gd name="connsiteX15" fmla="*/ 586105 w 3665020"/>
                  <a:gd name="connsiteY15" fmla="*/ 1765778 h 4156470"/>
                  <a:gd name="connsiteX16" fmla="*/ 752944 w 3665020"/>
                  <a:gd name="connsiteY16" fmla="*/ 1963198 h 4156470"/>
                  <a:gd name="connsiteX17" fmla="*/ 573443 w 3665020"/>
                  <a:gd name="connsiteY17" fmla="*/ 1915007 h 4156470"/>
                  <a:gd name="connsiteX18" fmla="*/ 573443 w 3665020"/>
                  <a:gd name="connsiteY18" fmla="*/ 1915008 h 4156470"/>
                  <a:gd name="connsiteX19" fmla="*/ 477532 w 3665020"/>
                  <a:gd name="connsiteY19" fmla="*/ 1889258 h 4156470"/>
                  <a:gd name="connsiteX20" fmla="*/ 474271 w 3665020"/>
                  <a:gd name="connsiteY20" fmla="*/ 2077634 h 4156470"/>
                  <a:gd name="connsiteX21" fmla="*/ 0 w 3665020"/>
                  <a:gd name="connsiteY21" fmla="*/ 1980581 h 4156470"/>
                  <a:gd name="connsiteX22" fmla="*/ 755308 w 3665020"/>
                  <a:gd name="connsiteY22" fmla="*/ 2832351 h 4156470"/>
                  <a:gd name="connsiteX23" fmla="*/ 823999 w 3665020"/>
                  <a:gd name="connsiteY23" fmla="*/ 2713375 h 4156470"/>
                  <a:gd name="connsiteX24" fmla="*/ 827380 w 3665020"/>
                  <a:gd name="connsiteY24" fmla="*/ 2718496 h 4156470"/>
                  <a:gd name="connsiteX25" fmla="*/ 1208638 w 3665020"/>
                  <a:gd name="connsiteY25" fmla="*/ 3067882 h 4156470"/>
                  <a:gd name="connsiteX26" fmla="*/ 1248733 w 3665020"/>
                  <a:gd name="connsiteY26" fmla="*/ 3088993 h 4156470"/>
                  <a:gd name="connsiteX27" fmla="*/ 1832509 w 3665020"/>
                  <a:gd name="connsiteY27" fmla="*/ 4156470 h 4156470"/>
                  <a:gd name="connsiteX28" fmla="*/ 2416284 w 3665020"/>
                  <a:gd name="connsiteY28" fmla="*/ 3088995 h 4156470"/>
                  <a:gd name="connsiteX29" fmla="*/ 2456381 w 3665020"/>
                  <a:gd name="connsiteY29" fmla="*/ 3067883 h 4156470"/>
                  <a:gd name="connsiteX30" fmla="*/ 2837638 w 3665020"/>
                  <a:gd name="connsiteY30" fmla="*/ 2718497 h 4156470"/>
                  <a:gd name="connsiteX31" fmla="*/ 2841021 w 3665020"/>
                  <a:gd name="connsiteY31" fmla="*/ 2713373 h 4156470"/>
                  <a:gd name="connsiteX32" fmla="*/ 2909713 w 3665020"/>
                  <a:gd name="connsiteY32" fmla="*/ 2832351 h 4156470"/>
                  <a:gd name="connsiteX33" fmla="*/ 3665020 w 3665020"/>
                  <a:gd name="connsiteY33" fmla="*/ 1980581 h 4156470"/>
                  <a:gd name="connsiteX34" fmla="*/ 3190749 w 3665020"/>
                  <a:gd name="connsiteY34" fmla="*/ 2077634 h 4156470"/>
                  <a:gd name="connsiteX35" fmla="*/ 3187487 w 3665020"/>
                  <a:gd name="connsiteY35" fmla="*/ 1889259 h 4156470"/>
                  <a:gd name="connsiteX36" fmla="*/ 3091575 w 3665020"/>
                  <a:gd name="connsiteY36" fmla="*/ 1915009 h 4156470"/>
                  <a:gd name="connsiteX37" fmla="*/ 3091575 w 3665020"/>
                  <a:gd name="connsiteY37" fmla="*/ 1915009 h 4156470"/>
                  <a:gd name="connsiteX38" fmla="*/ 2912074 w 3665020"/>
                  <a:gd name="connsiteY38" fmla="*/ 1963200 h 4156470"/>
                  <a:gd name="connsiteX39" fmla="*/ 3079694 w 3665020"/>
                  <a:gd name="connsiteY39" fmla="*/ 1764856 h 4156470"/>
                  <a:gd name="connsiteX40" fmla="*/ 3079694 w 3665020"/>
                  <a:gd name="connsiteY40" fmla="*/ 1764857 h 4156470"/>
                  <a:gd name="connsiteX41" fmla="*/ 3482221 w 3665020"/>
                  <a:gd name="connsiteY41" fmla="*/ 1288550 h 4156470"/>
                  <a:gd name="connsiteX42" fmla="*/ 2949412 w 3665020"/>
                  <a:gd name="connsiteY42" fmla="*/ 1384428 h 4156470"/>
                  <a:gd name="connsiteX43" fmla="*/ 2886031 w 3665020"/>
                  <a:gd name="connsiteY43" fmla="*/ 1272872 h 4156470"/>
                  <a:gd name="connsiteX44" fmla="*/ 2475432 w 3665020"/>
                  <a:gd name="connsiteY44" fmla="*/ 791760 h 4156470"/>
                  <a:gd name="connsiteX45" fmla="*/ 1988675 w 3665020"/>
                  <a:gd name="connsiteY45" fmla="*/ 193574 h 4156470"/>
                  <a:gd name="connsiteX46" fmla="*/ 1832509 w 3665020"/>
                  <a:gd name="connsiteY46" fmla="*/ 1 h 415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665020" h="4156470">
                    <a:moveTo>
                      <a:pt x="1829711" y="751432"/>
                    </a:moveTo>
                    <a:lnTo>
                      <a:pt x="2549711" y="1291432"/>
                    </a:lnTo>
                    <a:lnTo>
                      <a:pt x="2520370" y="1291432"/>
                    </a:lnTo>
                    <a:lnTo>
                      <a:pt x="2436348" y="1222107"/>
                    </a:lnTo>
                    <a:cubicBezTo>
                      <a:pt x="2263978" y="1105657"/>
                      <a:pt x="2056185" y="1037660"/>
                      <a:pt x="1832509" y="1037660"/>
                    </a:cubicBezTo>
                    <a:cubicBezTo>
                      <a:pt x="1608834" y="1037660"/>
                      <a:pt x="1401040" y="1105657"/>
                      <a:pt x="1228671" y="1222107"/>
                    </a:cubicBezTo>
                    <a:lnTo>
                      <a:pt x="1144648" y="1291432"/>
                    </a:lnTo>
                    <a:lnTo>
                      <a:pt x="1109711" y="1291432"/>
                    </a:lnTo>
                    <a:close/>
                    <a:moveTo>
                      <a:pt x="1832509" y="0"/>
                    </a:moveTo>
                    <a:lnTo>
                      <a:pt x="1676343" y="193573"/>
                    </a:lnTo>
                    <a:cubicBezTo>
                      <a:pt x="1527981" y="389000"/>
                      <a:pt x="1393708" y="589586"/>
                      <a:pt x="1189586" y="791759"/>
                    </a:cubicBezTo>
                    <a:cubicBezTo>
                      <a:pt x="1053505" y="926541"/>
                      <a:pt x="899236" y="1085371"/>
                      <a:pt x="778987" y="1272871"/>
                    </a:cubicBezTo>
                    <a:lnTo>
                      <a:pt x="715606" y="1384427"/>
                    </a:lnTo>
                    <a:lnTo>
                      <a:pt x="182800" y="1288550"/>
                    </a:lnTo>
                    <a:lnTo>
                      <a:pt x="586105" y="1765778"/>
                    </a:lnTo>
                    <a:lnTo>
                      <a:pt x="586105" y="1765778"/>
                    </a:lnTo>
                    <a:lnTo>
                      <a:pt x="752944" y="1963198"/>
                    </a:lnTo>
                    <a:lnTo>
                      <a:pt x="573443" y="1915007"/>
                    </a:lnTo>
                    <a:lnTo>
                      <a:pt x="573443" y="1915008"/>
                    </a:lnTo>
                    <a:lnTo>
                      <a:pt x="477532" y="1889258"/>
                    </a:lnTo>
                    <a:lnTo>
                      <a:pt x="474271" y="2077634"/>
                    </a:lnTo>
                    <a:lnTo>
                      <a:pt x="0" y="1980581"/>
                    </a:lnTo>
                    <a:lnTo>
                      <a:pt x="755308" y="2832351"/>
                    </a:lnTo>
                    <a:lnTo>
                      <a:pt x="823999" y="2713375"/>
                    </a:lnTo>
                    <a:lnTo>
                      <a:pt x="827380" y="2718496"/>
                    </a:lnTo>
                    <a:cubicBezTo>
                      <a:pt x="930218" y="2860123"/>
                      <a:pt x="1059945" y="2979340"/>
                      <a:pt x="1208638" y="3067882"/>
                    </a:cubicBezTo>
                    <a:lnTo>
                      <a:pt x="1248733" y="3088993"/>
                    </a:lnTo>
                    <a:lnTo>
                      <a:pt x="1832509" y="4156470"/>
                    </a:lnTo>
                    <a:lnTo>
                      <a:pt x="2416284" y="3088995"/>
                    </a:lnTo>
                    <a:lnTo>
                      <a:pt x="2456381" y="3067883"/>
                    </a:lnTo>
                    <a:cubicBezTo>
                      <a:pt x="2605073" y="2979341"/>
                      <a:pt x="2734801" y="2860124"/>
                      <a:pt x="2837638" y="2718497"/>
                    </a:cubicBezTo>
                    <a:lnTo>
                      <a:pt x="2841021" y="2713373"/>
                    </a:lnTo>
                    <a:lnTo>
                      <a:pt x="2909713" y="2832351"/>
                    </a:lnTo>
                    <a:lnTo>
                      <a:pt x="3665020" y="1980581"/>
                    </a:lnTo>
                    <a:lnTo>
                      <a:pt x="3190749" y="2077634"/>
                    </a:lnTo>
                    <a:lnTo>
                      <a:pt x="3187487" y="1889259"/>
                    </a:lnTo>
                    <a:lnTo>
                      <a:pt x="3091575" y="1915009"/>
                    </a:lnTo>
                    <a:lnTo>
                      <a:pt x="3091575" y="1915009"/>
                    </a:lnTo>
                    <a:lnTo>
                      <a:pt x="2912074" y="1963200"/>
                    </a:lnTo>
                    <a:lnTo>
                      <a:pt x="3079694" y="1764856"/>
                    </a:lnTo>
                    <a:lnTo>
                      <a:pt x="3079694" y="1764857"/>
                    </a:lnTo>
                    <a:lnTo>
                      <a:pt x="3482221" y="1288550"/>
                    </a:lnTo>
                    <a:lnTo>
                      <a:pt x="2949412" y="1384428"/>
                    </a:lnTo>
                    <a:lnTo>
                      <a:pt x="2886031" y="1272872"/>
                    </a:lnTo>
                    <a:cubicBezTo>
                      <a:pt x="2765783" y="1085372"/>
                      <a:pt x="2611514" y="926542"/>
                      <a:pt x="2475432" y="791760"/>
                    </a:cubicBezTo>
                    <a:cubicBezTo>
                      <a:pt x="2271310" y="589587"/>
                      <a:pt x="2137037" y="389001"/>
                      <a:pt x="1988675" y="193574"/>
                    </a:cubicBezTo>
                    <a:lnTo>
                      <a:pt x="1832509" y="1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7" name="任意多边形: 形状 286">
                <a:extLst>
                  <a:ext uri="{FF2B5EF4-FFF2-40B4-BE49-F238E27FC236}">
                    <a16:creationId xmlns:a16="http://schemas.microsoft.com/office/drawing/2014/main" id="{3774F90D-2BF0-A9A3-8A2A-AC62A3C71819}"/>
                  </a:ext>
                </a:extLst>
              </p:cNvPr>
              <p:cNvSpPr/>
              <p:nvPr/>
            </p:nvSpPr>
            <p:spPr>
              <a:xfrm rot="10800000" flipV="1">
                <a:off x="1318173" y="70431"/>
                <a:ext cx="77656" cy="116485"/>
              </a:xfrm>
              <a:custGeom>
                <a:avLst/>
                <a:gdLst>
                  <a:gd name="connsiteX0" fmla="*/ 180000 w 360000"/>
                  <a:gd name="connsiteY0" fmla="*/ 0 h 540000"/>
                  <a:gd name="connsiteX1" fmla="*/ 0 w 360000"/>
                  <a:gd name="connsiteY1" fmla="*/ 180000 h 540000"/>
                  <a:gd name="connsiteX2" fmla="*/ 180000 w 360000"/>
                  <a:gd name="connsiteY2" fmla="*/ 540000 h 540000"/>
                  <a:gd name="connsiteX3" fmla="*/ 360000 w 360000"/>
                  <a:gd name="connsiteY3" fmla="*/ 180000 h 5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0000" h="540000">
                    <a:moveTo>
                      <a:pt x="180000" y="0"/>
                    </a:moveTo>
                    <a:lnTo>
                      <a:pt x="0" y="180000"/>
                    </a:lnTo>
                    <a:lnTo>
                      <a:pt x="180000" y="540000"/>
                    </a:lnTo>
                    <a:lnTo>
                      <a:pt x="360000" y="180000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8" name="椭圆 287">
                <a:extLst>
                  <a:ext uri="{FF2B5EF4-FFF2-40B4-BE49-F238E27FC236}">
                    <a16:creationId xmlns:a16="http://schemas.microsoft.com/office/drawing/2014/main" id="{2AFE0765-5947-2ECB-A576-4B1E610DFC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4257" y="250481"/>
                <a:ext cx="465940" cy="465938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91BB2C95-8416-F8E0-483B-92697F6AE4FF}"/>
                  </a:ext>
                </a:extLst>
              </p:cNvPr>
              <p:cNvSpPr/>
              <p:nvPr/>
            </p:nvSpPr>
            <p:spPr>
              <a:xfrm rot="2880000">
                <a:off x="1353063" y="81124"/>
                <a:ext cx="269999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AE535C70-482A-13F2-6A6F-3C1942E45412}"/>
                  </a:ext>
                </a:extLst>
              </p:cNvPr>
              <p:cNvSpPr/>
              <p:nvPr/>
            </p:nvSpPr>
            <p:spPr>
              <a:xfrm rot="18720000" flipH="1">
                <a:off x="1091391" y="81124"/>
                <a:ext cx="269999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1" name="椭圆 290">
                <a:extLst>
                  <a:ext uri="{FF2B5EF4-FFF2-40B4-BE49-F238E27FC236}">
                    <a16:creationId xmlns:a16="http://schemas.microsoft.com/office/drawing/2014/main" id="{71F035C2-4D42-9403-063D-1CA414EBE1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4258" y="250481"/>
                <a:ext cx="465940" cy="465938"/>
              </a:xfrm>
              <a:prstGeom prst="ellipse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B5522FD3-D3DE-B2C8-A3D1-C112942C6EA8}"/>
                  </a:ext>
                </a:extLst>
              </p:cNvPr>
              <p:cNvSpPr/>
              <p:nvPr/>
            </p:nvSpPr>
            <p:spPr>
              <a:xfrm rot="5400000" flipH="1">
                <a:off x="1068531" y="330515"/>
                <a:ext cx="45719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2F280EEC-5339-3451-45A1-90E2F75355A7}"/>
                  </a:ext>
                </a:extLst>
              </p:cNvPr>
              <p:cNvSpPr/>
              <p:nvPr/>
            </p:nvSpPr>
            <p:spPr>
              <a:xfrm rot="16200000">
                <a:off x="1600204" y="330514"/>
                <a:ext cx="45719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73EA1287-96F2-0E33-CDA9-E2EBE69D4011}"/>
                  </a:ext>
                </a:extLst>
              </p:cNvPr>
              <p:cNvSpPr/>
              <p:nvPr/>
            </p:nvSpPr>
            <p:spPr>
              <a:xfrm rot="3900000">
                <a:off x="1324250" y="636442"/>
                <a:ext cx="116300" cy="270000"/>
              </a:xfrm>
              <a:prstGeom prst="rect">
                <a:avLst/>
              </a:pr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>
                  <a:rot lat="5400000" lon="0" rev="0"/>
                </a:camera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7784095C-9594-3FCE-ECE0-C708851FCA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" y="2493000"/>
              <a:ext cx="395999" cy="396000"/>
            </a:xfrm>
            <a:prstGeom prst="ellipse">
              <a:avLst/>
            </a:prstGeom>
            <a:solidFill>
              <a:srgbClr val="98C8E8"/>
            </a:solidFill>
            <a:ln>
              <a:solidFill>
                <a:srgbClr val="98C8E8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BA93CF3-252F-D840-6A2F-14C89DF5EA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2000" y="2493000"/>
              <a:ext cx="395999" cy="396000"/>
            </a:xfrm>
            <a:prstGeom prst="ellipse">
              <a:avLst/>
            </a:prstGeom>
            <a:solidFill>
              <a:srgbClr val="E2311D"/>
            </a:solidFill>
            <a:ln>
              <a:solidFill>
                <a:srgbClr val="E2311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66A1EF3-AFB9-6A68-5CA3-0FEAFA8F2F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2000" y="2493000"/>
              <a:ext cx="395999" cy="396000"/>
            </a:xfrm>
            <a:prstGeom prst="ellipse">
              <a:avLst/>
            </a:prstGeom>
            <a:solidFill>
              <a:srgbClr val="D376F0"/>
            </a:solidFill>
            <a:ln>
              <a:solidFill>
                <a:srgbClr val="D376F0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D57EF178-DBB3-6E04-41EF-35772FA721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2000" y="2493000"/>
              <a:ext cx="395999" cy="396000"/>
            </a:xfrm>
            <a:prstGeom prst="ellipse">
              <a:avLst/>
            </a:prstGeom>
            <a:solidFill>
              <a:srgbClr val="CFA726"/>
            </a:solidFill>
            <a:ln>
              <a:solidFill>
                <a:srgbClr val="CFA726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3235D3B-F549-7264-4DF8-13211FC42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2000" y="2493000"/>
              <a:ext cx="395999" cy="396000"/>
            </a:xfrm>
            <a:prstGeom prst="ellipse">
              <a:avLst/>
            </a:prstGeom>
            <a:solidFill>
              <a:srgbClr val="33CCB3"/>
            </a:solidFill>
            <a:ln>
              <a:solidFill>
                <a:srgbClr val="33CCB3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541280B-67B9-F100-B3E1-578FC6D4ED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2000" y="2493000"/>
              <a:ext cx="395999" cy="396000"/>
            </a:xfrm>
            <a:prstGeom prst="ellipse">
              <a:avLst/>
            </a:prstGeom>
            <a:solidFill>
              <a:srgbClr val="7BB42D"/>
            </a:solidFill>
            <a:ln>
              <a:solidFill>
                <a:srgbClr val="7BB42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BE45E487-7370-F08E-B97E-A50F2A770F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2" y="2493000"/>
              <a:ext cx="395999" cy="396000"/>
            </a:xfrm>
            <a:prstGeom prst="ellipse">
              <a:avLst/>
            </a:prstGeom>
            <a:solidFill>
              <a:srgbClr val="1C72FD"/>
            </a:solidFill>
            <a:ln>
              <a:solidFill>
                <a:srgbClr val="1C72FD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032C3A2-2903-C1A5-8713-86726DD5C9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" y="2493000"/>
              <a:ext cx="395999" cy="39600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3C252ABF-C624-D8F2-7478-7D29D41A87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2000" y="2493000"/>
              <a:ext cx="395999" cy="39600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B0C7CB8E-E172-D0C7-F89E-FC6BF4C76B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2000" y="2493000"/>
              <a:ext cx="395999" cy="39600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2E70DBD5-C784-14C4-EA9A-F5B070C8E8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2000" y="2493000"/>
              <a:ext cx="395999" cy="39600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52A91AE6-314C-184F-7665-516B49E9D2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2000" y="2493000"/>
              <a:ext cx="395999" cy="39600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BD9F14BA-09AD-D073-200C-3A1535FAED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2000" y="2493000"/>
              <a:ext cx="395999" cy="39600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563FFF3C-0EE8-27FF-E1FA-A73CE90249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2" y="2493000"/>
              <a:ext cx="395999" cy="39600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239" name="任意多边形: 形状 238">
              <a:extLst>
                <a:ext uri="{FF2B5EF4-FFF2-40B4-BE49-F238E27FC236}">
                  <a16:creationId xmlns:a16="http://schemas.microsoft.com/office/drawing/2014/main" id="{DCC2DF69-5DA4-5437-730D-02FDD092EA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90608" y="2533065"/>
              <a:ext cx="318770" cy="315871"/>
            </a:xfrm>
            <a:custGeom>
              <a:avLst/>
              <a:gdLst>
                <a:gd name="connsiteX0" fmla="*/ 1223966 w 2444964"/>
                <a:gd name="connsiteY0" fmla="*/ 1954648 h 2422729"/>
                <a:gd name="connsiteX1" fmla="*/ 1212724 w 2444964"/>
                <a:gd name="connsiteY1" fmla="*/ 1960641 h 2422729"/>
                <a:gd name="connsiteX2" fmla="*/ 1116324 w 2444964"/>
                <a:gd name="connsiteY2" fmla="*/ 2025914 h 2422729"/>
                <a:gd name="connsiteX3" fmla="*/ 1223363 w 2444964"/>
                <a:gd name="connsiteY3" fmla="*/ 2199736 h 2422729"/>
                <a:gd name="connsiteX4" fmla="*/ 1329612 w 2444964"/>
                <a:gd name="connsiteY4" fmla="*/ 2025842 h 2422729"/>
                <a:gd name="connsiteX5" fmla="*/ 1234290 w 2444964"/>
                <a:gd name="connsiteY5" fmla="*/ 1961863 h 2422729"/>
                <a:gd name="connsiteX6" fmla="*/ 1223966 w 2444964"/>
                <a:gd name="connsiteY6" fmla="*/ 1954648 h 2422729"/>
                <a:gd name="connsiteX7" fmla="*/ 1223651 w 2444964"/>
                <a:gd name="connsiteY7" fmla="*/ 1754326 h 2422729"/>
                <a:gd name="connsiteX8" fmla="*/ 1035020 w 2444964"/>
                <a:gd name="connsiteY8" fmla="*/ 1918731 h 2422729"/>
                <a:gd name="connsiteX9" fmla="*/ 1034876 w 2444964"/>
                <a:gd name="connsiteY9" fmla="*/ 1918731 h 2422729"/>
                <a:gd name="connsiteX10" fmla="*/ 1212868 w 2444964"/>
                <a:gd name="connsiteY10" fmla="*/ 1879624 h 2422729"/>
                <a:gd name="connsiteX11" fmla="*/ 1232637 w 2444964"/>
                <a:gd name="connsiteY11" fmla="*/ 1879624 h 2422729"/>
                <a:gd name="connsiteX12" fmla="*/ 1411707 w 2444964"/>
                <a:gd name="connsiteY12" fmla="*/ 1918659 h 2422729"/>
                <a:gd name="connsiteX13" fmla="*/ 1296688 w 2444964"/>
                <a:gd name="connsiteY13" fmla="*/ 1860574 h 2422729"/>
                <a:gd name="connsiteX14" fmla="*/ 1223651 w 2444964"/>
                <a:gd name="connsiteY14" fmla="*/ 1754326 h 2422729"/>
                <a:gd name="connsiteX15" fmla="*/ 35146 w 2444964"/>
                <a:gd name="connsiteY15" fmla="*/ 853009 h 2422729"/>
                <a:gd name="connsiteX16" fmla="*/ 147937 w 2444964"/>
                <a:gd name="connsiteY16" fmla="*/ 1002103 h 2422729"/>
                <a:gd name="connsiteX17" fmla="*/ 384660 w 2444964"/>
                <a:gd name="connsiteY17" fmla="*/ 1208849 h 2422729"/>
                <a:gd name="connsiteX18" fmla="*/ 569337 w 2444964"/>
                <a:gd name="connsiteY18" fmla="*/ 1260176 h 2422729"/>
                <a:gd name="connsiteX19" fmla="*/ 700171 w 2444964"/>
                <a:gd name="connsiteY19" fmla="*/ 1265065 h 2422729"/>
                <a:gd name="connsiteX20" fmla="*/ 984987 w 2444964"/>
                <a:gd name="connsiteY20" fmla="*/ 1350179 h 2422729"/>
                <a:gd name="connsiteX21" fmla="*/ 1060252 w 2444964"/>
                <a:gd name="connsiteY21" fmla="*/ 1690347 h 2422729"/>
                <a:gd name="connsiteX22" fmla="*/ 855087 w 2444964"/>
                <a:gd name="connsiteY22" fmla="*/ 1737217 h 2422729"/>
                <a:gd name="connsiteX23" fmla="*/ 814184 w 2444964"/>
                <a:gd name="connsiteY23" fmla="*/ 1671872 h 2422729"/>
                <a:gd name="connsiteX24" fmla="*/ 835390 w 2444964"/>
                <a:gd name="connsiteY24" fmla="*/ 1646137 h 2422729"/>
                <a:gd name="connsiteX25" fmla="*/ 952925 w 2444964"/>
                <a:gd name="connsiteY25" fmla="*/ 1620185 h 2422729"/>
                <a:gd name="connsiteX26" fmla="*/ 1018055 w 2444964"/>
                <a:gd name="connsiteY26" fmla="*/ 1490142 h 2422729"/>
                <a:gd name="connsiteX27" fmla="*/ 942070 w 2444964"/>
                <a:gd name="connsiteY27" fmla="*/ 1393095 h 2422729"/>
                <a:gd name="connsiteX28" fmla="*/ 783200 w 2444964"/>
                <a:gd name="connsiteY28" fmla="*/ 1406466 h 2422729"/>
                <a:gd name="connsiteX29" fmla="*/ 463663 w 2444964"/>
                <a:gd name="connsiteY29" fmla="*/ 1517747 h 2422729"/>
                <a:gd name="connsiteX30" fmla="*/ 146499 w 2444964"/>
                <a:gd name="connsiteY30" fmla="*/ 1417608 h 2422729"/>
                <a:gd name="connsiteX31" fmla="*/ 928 w 2444964"/>
                <a:gd name="connsiteY31" fmla="*/ 1106554 h 2422729"/>
                <a:gd name="connsiteX32" fmla="*/ 29683 w 2444964"/>
                <a:gd name="connsiteY32" fmla="*/ 858976 h 2422729"/>
                <a:gd name="connsiteX33" fmla="*/ 35146 w 2444964"/>
                <a:gd name="connsiteY33" fmla="*/ 853009 h 2422729"/>
                <a:gd name="connsiteX34" fmla="*/ 2410933 w 2444964"/>
                <a:gd name="connsiteY34" fmla="*/ 848552 h 2422729"/>
                <a:gd name="connsiteX35" fmla="*/ 2438322 w 2444964"/>
                <a:gd name="connsiteY35" fmla="*/ 960983 h 2422729"/>
                <a:gd name="connsiteX36" fmla="*/ 2443570 w 2444964"/>
                <a:gd name="connsiteY36" fmla="*/ 1115899 h 2422729"/>
                <a:gd name="connsiteX37" fmla="*/ 2341131 w 2444964"/>
                <a:gd name="connsiteY37" fmla="*/ 1376201 h 2422729"/>
                <a:gd name="connsiteX38" fmla="*/ 2101820 w 2444964"/>
                <a:gd name="connsiteY38" fmla="*/ 1516381 h 2422729"/>
                <a:gd name="connsiteX39" fmla="*/ 1913189 w 2444964"/>
                <a:gd name="connsiteY39" fmla="*/ 1504735 h 2422729"/>
                <a:gd name="connsiteX40" fmla="*/ 1653749 w 2444964"/>
                <a:gd name="connsiteY40" fmla="*/ 1402728 h 2422729"/>
                <a:gd name="connsiteX41" fmla="*/ 1472954 w 2444964"/>
                <a:gd name="connsiteY41" fmla="*/ 1410779 h 2422729"/>
                <a:gd name="connsiteX42" fmla="*/ 1428384 w 2444964"/>
                <a:gd name="connsiteY42" fmla="*/ 1542548 h 2422729"/>
                <a:gd name="connsiteX43" fmla="*/ 1515799 w 2444964"/>
                <a:gd name="connsiteY43" fmla="*/ 1630249 h 2422729"/>
                <a:gd name="connsiteX44" fmla="*/ 1609251 w 2444964"/>
                <a:gd name="connsiteY44" fmla="*/ 1646208 h 2422729"/>
                <a:gd name="connsiteX45" fmla="*/ 1630817 w 2444964"/>
                <a:gd name="connsiteY45" fmla="*/ 1675969 h 2422729"/>
                <a:gd name="connsiteX46" fmla="*/ 1521909 w 2444964"/>
                <a:gd name="connsiteY46" fmla="*/ 1758927 h 2422729"/>
                <a:gd name="connsiteX47" fmla="*/ 1358438 w 2444964"/>
                <a:gd name="connsiteY47" fmla="*/ 1622342 h 2422729"/>
                <a:gd name="connsiteX48" fmla="*/ 1420405 w 2444964"/>
                <a:gd name="connsiteY48" fmla="*/ 1383750 h 2422729"/>
                <a:gd name="connsiteX49" fmla="*/ 1605226 w 2444964"/>
                <a:gd name="connsiteY49" fmla="*/ 1286415 h 2422729"/>
                <a:gd name="connsiteX50" fmla="*/ 1832100 w 2444964"/>
                <a:gd name="connsiteY50" fmla="*/ 1263771 h 2422729"/>
                <a:gd name="connsiteX51" fmla="*/ 2114687 w 2444964"/>
                <a:gd name="connsiteY51" fmla="*/ 1179016 h 2422729"/>
                <a:gd name="connsiteX52" fmla="*/ 2270035 w 2444964"/>
                <a:gd name="connsiteY52" fmla="*/ 1034164 h 2422729"/>
                <a:gd name="connsiteX53" fmla="*/ 2410933 w 2444964"/>
                <a:gd name="connsiteY53" fmla="*/ 848552 h 2422729"/>
                <a:gd name="connsiteX54" fmla="*/ 290488 w 2444964"/>
                <a:gd name="connsiteY54" fmla="*/ 349873 h 2422729"/>
                <a:gd name="connsiteX55" fmla="*/ 363310 w 2444964"/>
                <a:gd name="connsiteY55" fmla="*/ 643243 h 2422729"/>
                <a:gd name="connsiteX56" fmla="*/ 478904 w 2444964"/>
                <a:gd name="connsiteY56" fmla="*/ 847546 h 2422729"/>
                <a:gd name="connsiteX57" fmla="*/ 683494 w 2444964"/>
                <a:gd name="connsiteY57" fmla="*/ 1030354 h 2422729"/>
                <a:gd name="connsiteX58" fmla="*/ 954435 w 2444964"/>
                <a:gd name="connsiteY58" fmla="*/ 1174127 h 2422729"/>
                <a:gd name="connsiteX59" fmla="*/ 1129911 w 2444964"/>
                <a:gd name="connsiteY59" fmla="*/ 1299354 h 2422729"/>
                <a:gd name="connsiteX60" fmla="*/ 1221135 w 2444964"/>
                <a:gd name="connsiteY60" fmla="*/ 1442337 h 2422729"/>
                <a:gd name="connsiteX61" fmla="*/ 1255569 w 2444964"/>
                <a:gd name="connsiteY61" fmla="*/ 1375482 h 2422729"/>
                <a:gd name="connsiteX62" fmla="*/ 1481149 w 2444964"/>
                <a:gd name="connsiteY62" fmla="*/ 1179878 h 2422729"/>
                <a:gd name="connsiteX63" fmla="*/ 1790263 w 2444964"/>
                <a:gd name="connsiteY63" fmla="*/ 1013029 h 2422729"/>
                <a:gd name="connsiteX64" fmla="*/ 1942303 w 2444964"/>
                <a:gd name="connsiteY64" fmla="*/ 877235 h 2422729"/>
                <a:gd name="connsiteX65" fmla="*/ 2111597 w 2444964"/>
                <a:gd name="connsiteY65" fmla="*/ 562802 h 2422729"/>
                <a:gd name="connsiteX66" fmla="*/ 2159042 w 2444964"/>
                <a:gd name="connsiteY66" fmla="*/ 357278 h 2422729"/>
                <a:gd name="connsiteX67" fmla="*/ 2206847 w 2444964"/>
                <a:gd name="connsiteY67" fmla="*/ 455331 h 2422729"/>
                <a:gd name="connsiteX68" fmla="*/ 2269748 w 2444964"/>
                <a:gd name="connsiteY68" fmla="*/ 677605 h 2422729"/>
                <a:gd name="connsiteX69" fmla="*/ 2218780 w 2444964"/>
                <a:gd name="connsiteY69" fmla="*/ 955088 h 2422729"/>
                <a:gd name="connsiteX70" fmla="*/ 1869841 w 2444964"/>
                <a:gd name="connsiteY70" fmla="*/ 1184623 h 2422729"/>
                <a:gd name="connsiteX71" fmla="*/ 1636497 w 2444964"/>
                <a:gd name="connsiteY71" fmla="*/ 1227755 h 2422729"/>
                <a:gd name="connsiteX72" fmla="*/ 1353550 w 2444964"/>
                <a:gd name="connsiteY72" fmla="*/ 1380227 h 2422729"/>
                <a:gd name="connsiteX73" fmla="*/ 1266927 w 2444964"/>
                <a:gd name="connsiteY73" fmla="*/ 1637869 h 2422729"/>
                <a:gd name="connsiteX74" fmla="*/ 1385252 w 2444964"/>
                <a:gd name="connsiteY74" fmla="*/ 1790629 h 2422729"/>
                <a:gd name="connsiteX75" fmla="*/ 1423281 w 2444964"/>
                <a:gd name="connsiteY75" fmla="*/ 1809391 h 2422729"/>
                <a:gd name="connsiteX76" fmla="*/ 1555193 w 2444964"/>
                <a:gd name="connsiteY76" fmla="*/ 1803856 h 2422729"/>
                <a:gd name="connsiteX77" fmla="*/ 1657200 w 2444964"/>
                <a:gd name="connsiteY77" fmla="*/ 1800765 h 2422729"/>
                <a:gd name="connsiteX78" fmla="*/ 1658422 w 2444964"/>
                <a:gd name="connsiteY78" fmla="*/ 1822331 h 2422729"/>
                <a:gd name="connsiteX79" fmla="*/ 1401499 w 2444964"/>
                <a:gd name="connsiteY79" fmla="*/ 2107362 h 2422729"/>
                <a:gd name="connsiteX80" fmla="*/ 1252549 w 2444964"/>
                <a:gd name="connsiteY80" fmla="*/ 2362272 h 2422729"/>
                <a:gd name="connsiteX81" fmla="*/ 1223795 w 2444964"/>
                <a:gd name="connsiteY81" fmla="*/ 2422729 h 2422729"/>
                <a:gd name="connsiteX82" fmla="*/ 1196262 w 2444964"/>
                <a:gd name="connsiteY82" fmla="*/ 2369030 h 2422729"/>
                <a:gd name="connsiteX83" fmla="*/ 964571 w 2444964"/>
                <a:gd name="connsiteY83" fmla="*/ 2000682 h 2422729"/>
                <a:gd name="connsiteX84" fmla="*/ 786867 w 2444964"/>
                <a:gd name="connsiteY84" fmla="*/ 1821324 h 2422729"/>
                <a:gd name="connsiteX85" fmla="*/ 794415 w 2444964"/>
                <a:gd name="connsiteY85" fmla="*/ 1798536 h 2422729"/>
                <a:gd name="connsiteX86" fmla="*/ 918923 w 2444964"/>
                <a:gd name="connsiteY86" fmla="*/ 1820102 h 2422729"/>
                <a:gd name="connsiteX87" fmla="*/ 972047 w 2444964"/>
                <a:gd name="connsiteY87" fmla="*/ 1829951 h 2422729"/>
                <a:gd name="connsiteX88" fmla="*/ 1122506 w 2444964"/>
                <a:gd name="connsiteY88" fmla="*/ 1744118 h 2422729"/>
                <a:gd name="connsiteX89" fmla="*/ 1180016 w 2444964"/>
                <a:gd name="connsiteY89" fmla="*/ 1622701 h 2422729"/>
                <a:gd name="connsiteX90" fmla="*/ 1125957 w 2444964"/>
                <a:gd name="connsiteY90" fmla="*/ 1421849 h 2422729"/>
                <a:gd name="connsiteX91" fmla="*/ 957023 w 2444964"/>
                <a:gd name="connsiteY91" fmla="*/ 1285696 h 2422729"/>
                <a:gd name="connsiteX92" fmla="*/ 735468 w 2444964"/>
                <a:gd name="connsiteY92" fmla="*/ 1209927 h 2422729"/>
                <a:gd name="connsiteX93" fmla="*/ 599602 w 2444964"/>
                <a:gd name="connsiteY93" fmla="*/ 1190086 h 2422729"/>
                <a:gd name="connsiteX94" fmla="*/ 328517 w 2444964"/>
                <a:gd name="connsiteY94" fmla="*/ 1073989 h 2422729"/>
                <a:gd name="connsiteX95" fmla="*/ 188625 w 2444964"/>
                <a:gd name="connsiteY95" fmla="*/ 862930 h 2422729"/>
                <a:gd name="connsiteX96" fmla="*/ 178848 w 2444964"/>
                <a:gd name="connsiteY96" fmla="*/ 662581 h 2422729"/>
                <a:gd name="connsiteX97" fmla="*/ 290488 w 2444964"/>
                <a:gd name="connsiteY97" fmla="*/ 349873 h 2422729"/>
                <a:gd name="connsiteX98" fmla="*/ 819072 w 2444964"/>
                <a:gd name="connsiteY98" fmla="*/ 6254 h 2422729"/>
                <a:gd name="connsiteX99" fmla="*/ 822810 w 2444964"/>
                <a:gd name="connsiteY99" fmla="*/ 10064 h 2422729"/>
                <a:gd name="connsiteX100" fmla="*/ 742009 w 2444964"/>
                <a:gd name="connsiteY100" fmla="*/ 232123 h 2422729"/>
                <a:gd name="connsiteX101" fmla="*/ 727632 w 2444964"/>
                <a:gd name="connsiteY101" fmla="*/ 350233 h 2422729"/>
                <a:gd name="connsiteX102" fmla="*/ 773208 w 2444964"/>
                <a:gd name="connsiteY102" fmla="*/ 666535 h 2422729"/>
                <a:gd name="connsiteX103" fmla="*/ 928556 w 2444964"/>
                <a:gd name="connsiteY103" fmla="*/ 941214 h 2422729"/>
                <a:gd name="connsiteX104" fmla="*/ 1084047 w 2444964"/>
                <a:gd name="connsiteY104" fmla="*/ 1108135 h 2422729"/>
                <a:gd name="connsiteX105" fmla="*/ 1108201 w 2444964"/>
                <a:gd name="connsiteY105" fmla="*/ 1133224 h 2422729"/>
                <a:gd name="connsiteX106" fmla="*/ 1104175 w 2444964"/>
                <a:gd name="connsiteY106" fmla="*/ 1136099 h 2422729"/>
                <a:gd name="connsiteX107" fmla="*/ 944586 w 2444964"/>
                <a:gd name="connsiteY107" fmla="*/ 1092033 h 2422729"/>
                <a:gd name="connsiteX108" fmla="*/ 565959 w 2444964"/>
                <a:gd name="connsiteY108" fmla="*/ 862642 h 2422729"/>
                <a:gd name="connsiteX109" fmla="*/ 431602 w 2444964"/>
                <a:gd name="connsiteY109" fmla="*/ 539151 h 2422729"/>
                <a:gd name="connsiteX110" fmla="*/ 533969 w 2444964"/>
                <a:gd name="connsiteY110" fmla="*/ 201283 h 2422729"/>
                <a:gd name="connsiteX111" fmla="*/ 700243 w 2444964"/>
                <a:gd name="connsiteY111" fmla="*/ 55928 h 2422729"/>
                <a:gd name="connsiteX112" fmla="*/ 819072 w 2444964"/>
                <a:gd name="connsiteY112" fmla="*/ 6254 h 2422729"/>
                <a:gd name="connsiteX113" fmla="*/ 1615793 w 2444964"/>
                <a:gd name="connsiteY113" fmla="*/ 0 h 2422729"/>
                <a:gd name="connsiteX114" fmla="*/ 1820455 w 2444964"/>
                <a:gd name="connsiteY114" fmla="*/ 105962 h 2422729"/>
                <a:gd name="connsiteX115" fmla="*/ 2006929 w 2444964"/>
                <a:gd name="connsiteY115" fmla="*/ 431034 h 2422729"/>
                <a:gd name="connsiteX116" fmla="*/ 1897446 w 2444964"/>
                <a:gd name="connsiteY116" fmla="*/ 841723 h 2422729"/>
                <a:gd name="connsiteX117" fmla="*/ 1577118 w 2444964"/>
                <a:gd name="connsiteY117" fmla="*/ 1061265 h 2422729"/>
                <a:gd name="connsiteX118" fmla="*/ 1362464 w 2444964"/>
                <a:gd name="connsiteY118" fmla="*/ 1133152 h 2422729"/>
                <a:gd name="connsiteX119" fmla="*/ 1341617 w 2444964"/>
                <a:gd name="connsiteY119" fmla="*/ 1136315 h 2422729"/>
                <a:gd name="connsiteX120" fmla="*/ 1337879 w 2444964"/>
                <a:gd name="connsiteY120" fmla="*/ 1132433 h 2422729"/>
                <a:gd name="connsiteX121" fmla="*/ 1386834 w 2444964"/>
                <a:gd name="connsiteY121" fmla="*/ 1087576 h 2422729"/>
                <a:gd name="connsiteX122" fmla="*/ 1594155 w 2444964"/>
                <a:gd name="connsiteY122" fmla="*/ 829430 h 2422729"/>
                <a:gd name="connsiteX123" fmla="*/ 1705508 w 2444964"/>
                <a:gd name="connsiteY123" fmla="*/ 548640 h 2422729"/>
                <a:gd name="connsiteX124" fmla="*/ 1637359 w 2444964"/>
                <a:gd name="connsiteY124" fmla="*/ 39898 h 2422729"/>
                <a:gd name="connsiteX125" fmla="*/ 1615793 w 2444964"/>
                <a:gd name="connsiteY125" fmla="*/ 0 h 2422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444964" h="2422729">
                  <a:moveTo>
                    <a:pt x="1223966" y="1954648"/>
                  </a:moveTo>
                  <a:cubicBezTo>
                    <a:pt x="1220524" y="1954135"/>
                    <a:pt x="1216930" y="1955825"/>
                    <a:pt x="1212724" y="1960641"/>
                  </a:cubicBezTo>
                  <a:cubicBezTo>
                    <a:pt x="1186557" y="1990402"/>
                    <a:pt x="1151764" y="2007870"/>
                    <a:pt x="1116324" y="2025914"/>
                  </a:cubicBezTo>
                  <a:cubicBezTo>
                    <a:pt x="1161972" y="2076235"/>
                    <a:pt x="1190367" y="2136764"/>
                    <a:pt x="1223363" y="2199736"/>
                  </a:cubicBezTo>
                  <a:cubicBezTo>
                    <a:pt x="1254347" y="2135326"/>
                    <a:pt x="1284395" y="2076091"/>
                    <a:pt x="1329612" y="2025842"/>
                  </a:cubicBezTo>
                  <a:cubicBezTo>
                    <a:pt x="1294244" y="2007870"/>
                    <a:pt x="1260241" y="1990762"/>
                    <a:pt x="1234290" y="1961863"/>
                  </a:cubicBezTo>
                  <a:cubicBezTo>
                    <a:pt x="1230696" y="1957874"/>
                    <a:pt x="1227407" y="1955160"/>
                    <a:pt x="1223966" y="1954648"/>
                  </a:cubicBezTo>
                  <a:close/>
                  <a:moveTo>
                    <a:pt x="1223651" y="1754326"/>
                  </a:moveTo>
                  <a:cubicBezTo>
                    <a:pt x="1183466" y="1839512"/>
                    <a:pt x="1124447" y="1895152"/>
                    <a:pt x="1035020" y="1918731"/>
                  </a:cubicBezTo>
                  <a:lnTo>
                    <a:pt x="1034876" y="1918731"/>
                  </a:lnTo>
                  <a:cubicBezTo>
                    <a:pt x="1102953" y="1936056"/>
                    <a:pt x="1163050" y="1930305"/>
                    <a:pt x="1212868" y="1879624"/>
                  </a:cubicBezTo>
                  <a:cubicBezTo>
                    <a:pt x="1220057" y="1872076"/>
                    <a:pt x="1225448" y="1872004"/>
                    <a:pt x="1232637" y="1879624"/>
                  </a:cubicBezTo>
                  <a:cubicBezTo>
                    <a:pt x="1282023" y="1932605"/>
                    <a:pt x="1343055" y="1934115"/>
                    <a:pt x="1411707" y="1918659"/>
                  </a:cubicBezTo>
                  <a:cubicBezTo>
                    <a:pt x="1368913" y="1909781"/>
                    <a:pt x="1329231" y="1889746"/>
                    <a:pt x="1296688" y="1860574"/>
                  </a:cubicBezTo>
                  <a:cubicBezTo>
                    <a:pt x="1264073" y="1831619"/>
                    <a:pt x="1239006" y="1795150"/>
                    <a:pt x="1223651" y="1754326"/>
                  </a:cubicBezTo>
                  <a:close/>
                  <a:moveTo>
                    <a:pt x="35146" y="853009"/>
                  </a:moveTo>
                  <a:cubicBezTo>
                    <a:pt x="72671" y="902971"/>
                    <a:pt x="107680" y="954729"/>
                    <a:pt x="147937" y="1002103"/>
                  </a:cubicBezTo>
                  <a:cubicBezTo>
                    <a:pt x="216301" y="1082544"/>
                    <a:pt x="285384" y="1163417"/>
                    <a:pt x="384660" y="1208849"/>
                  </a:cubicBezTo>
                  <a:cubicBezTo>
                    <a:pt x="443391" y="1235807"/>
                    <a:pt x="505502" y="1250256"/>
                    <a:pt x="569337" y="1260176"/>
                  </a:cubicBezTo>
                  <a:cubicBezTo>
                    <a:pt x="613116" y="1267365"/>
                    <a:pt x="656680" y="1261973"/>
                    <a:pt x="700171" y="1265065"/>
                  </a:cubicBezTo>
                  <a:cubicBezTo>
                    <a:pt x="801316" y="1272253"/>
                    <a:pt x="898219" y="1292382"/>
                    <a:pt x="984987" y="1350179"/>
                  </a:cubicBezTo>
                  <a:cubicBezTo>
                    <a:pt x="1101874" y="1428104"/>
                    <a:pt x="1124950" y="1581223"/>
                    <a:pt x="1060252" y="1690347"/>
                  </a:cubicBezTo>
                  <a:cubicBezTo>
                    <a:pt x="1013382" y="1769422"/>
                    <a:pt x="920073" y="1777546"/>
                    <a:pt x="855087" y="1737217"/>
                  </a:cubicBezTo>
                  <a:cubicBezTo>
                    <a:pt x="832551" y="1722466"/>
                    <a:pt x="817605" y="1698585"/>
                    <a:pt x="814184" y="1671872"/>
                  </a:cubicBezTo>
                  <a:cubicBezTo>
                    <a:pt x="811380" y="1655625"/>
                    <a:pt x="813680" y="1645849"/>
                    <a:pt x="835390" y="1646137"/>
                  </a:cubicBezTo>
                  <a:cubicBezTo>
                    <a:pt x="876085" y="1647035"/>
                    <a:pt x="916392" y="1638136"/>
                    <a:pt x="952925" y="1620185"/>
                  </a:cubicBezTo>
                  <a:cubicBezTo>
                    <a:pt x="1007631" y="1593084"/>
                    <a:pt x="1025746" y="1547652"/>
                    <a:pt x="1018055" y="1490142"/>
                  </a:cubicBezTo>
                  <a:cubicBezTo>
                    <a:pt x="1011728" y="1443559"/>
                    <a:pt x="984627" y="1412864"/>
                    <a:pt x="942070" y="1393095"/>
                  </a:cubicBezTo>
                  <a:cubicBezTo>
                    <a:pt x="885927" y="1367072"/>
                    <a:pt x="834240" y="1380155"/>
                    <a:pt x="783200" y="1406466"/>
                  </a:cubicBezTo>
                  <a:cubicBezTo>
                    <a:pt x="681912" y="1458512"/>
                    <a:pt x="577101" y="1500494"/>
                    <a:pt x="463663" y="1517747"/>
                  </a:cubicBezTo>
                  <a:cubicBezTo>
                    <a:pt x="341456" y="1536365"/>
                    <a:pt x="238083" y="1495174"/>
                    <a:pt x="146499" y="1417608"/>
                  </a:cubicBezTo>
                  <a:cubicBezTo>
                    <a:pt x="50602" y="1336376"/>
                    <a:pt x="7614" y="1230703"/>
                    <a:pt x="928" y="1106554"/>
                  </a:cubicBezTo>
                  <a:cubicBezTo>
                    <a:pt x="-3601" y="1021872"/>
                    <a:pt x="8836" y="940136"/>
                    <a:pt x="29683" y="858976"/>
                  </a:cubicBezTo>
                  <a:cubicBezTo>
                    <a:pt x="30474" y="856676"/>
                    <a:pt x="33277" y="855022"/>
                    <a:pt x="35146" y="853009"/>
                  </a:cubicBezTo>
                  <a:close/>
                  <a:moveTo>
                    <a:pt x="2410933" y="848552"/>
                  </a:moveTo>
                  <a:cubicBezTo>
                    <a:pt x="2423032" y="885243"/>
                    <a:pt x="2432190" y="922840"/>
                    <a:pt x="2438322" y="960983"/>
                  </a:cubicBezTo>
                  <a:cubicBezTo>
                    <a:pt x="2446661" y="1012311"/>
                    <a:pt x="2445511" y="1064285"/>
                    <a:pt x="2443570" y="1115899"/>
                  </a:cubicBezTo>
                  <a:cubicBezTo>
                    <a:pt x="2440917" y="1211976"/>
                    <a:pt x="2404672" y="1304085"/>
                    <a:pt x="2341131" y="1376201"/>
                  </a:cubicBezTo>
                  <a:cubicBezTo>
                    <a:pt x="2277008" y="1450461"/>
                    <a:pt x="2195991" y="1494599"/>
                    <a:pt x="2101820" y="1516381"/>
                  </a:cubicBezTo>
                  <a:cubicBezTo>
                    <a:pt x="2038056" y="1531118"/>
                    <a:pt x="1974868" y="1522132"/>
                    <a:pt x="1913189" y="1504735"/>
                  </a:cubicBezTo>
                  <a:cubicBezTo>
                    <a:pt x="1823230" y="1480351"/>
                    <a:pt x="1736225" y="1446147"/>
                    <a:pt x="1653749" y="1402728"/>
                  </a:cubicBezTo>
                  <a:cubicBezTo>
                    <a:pt x="1581863" y="1364340"/>
                    <a:pt x="1524784" y="1372391"/>
                    <a:pt x="1472954" y="1410779"/>
                  </a:cubicBezTo>
                  <a:cubicBezTo>
                    <a:pt x="1428672" y="1443703"/>
                    <a:pt x="1419614" y="1492299"/>
                    <a:pt x="1428384" y="1542548"/>
                  </a:cubicBezTo>
                  <a:cubicBezTo>
                    <a:pt x="1436651" y="1589705"/>
                    <a:pt x="1473026" y="1615153"/>
                    <a:pt x="1515799" y="1630249"/>
                  </a:cubicBezTo>
                  <a:cubicBezTo>
                    <a:pt x="1545567" y="1641773"/>
                    <a:pt x="1577348" y="1647200"/>
                    <a:pt x="1609251" y="1646208"/>
                  </a:cubicBezTo>
                  <a:cubicBezTo>
                    <a:pt x="1635634" y="1644627"/>
                    <a:pt x="1635059" y="1659292"/>
                    <a:pt x="1630817" y="1675969"/>
                  </a:cubicBezTo>
                  <a:cubicBezTo>
                    <a:pt x="1616081" y="1729669"/>
                    <a:pt x="1584091" y="1755045"/>
                    <a:pt x="1521909" y="1758927"/>
                  </a:cubicBezTo>
                  <a:cubicBezTo>
                    <a:pt x="1435645" y="1764246"/>
                    <a:pt x="1378710" y="1715795"/>
                    <a:pt x="1358438" y="1622342"/>
                  </a:cubicBezTo>
                  <a:cubicBezTo>
                    <a:pt x="1338957" y="1532987"/>
                    <a:pt x="1355922" y="1450389"/>
                    <a:pt x="1420405" y="1383750"/>
                  </a:cubicBezTo>
                  <a:cubicBezTo>
                    <a:pt x="1470726" y="1331919"/>
                    <a:pt x="1536143" y="1304674"/>
                    <a:pt x="1605226" y="1286415"/>
                  </a:cubicBezTo>
                  <a:cubicBezTo>
                    <a:pt x="1679629" y="1266718"/>
                    <a:pt x="1755757" y="1266862"/>
                    <a:pt x="1832100" y="1263771"/>
                  </a:cubicBezTo>
                  <a:cubicBezTo>
                    <a:pt x="1932742" y="1259673"/>
                    <a:pt x="2028999" y="1235016"/>
                    <a:pt x="2114687" y="1179016"/>
                  </a:cubicBezTo>
                  <a:cubicBezTo>
                    <a:pt x="2174785" y="1139838"/>
                    <a:pt x="2222518" y="1087648"/>
                    <a:pt x="2270035" y="1034164"/>
                  </a:cubicBezTo>
                  <a:cubicBezTo>
                    <a:pt x="2320650" y="975152"/>
                    <a:pt x="2367700" y="913171"/>
                    <a:pt x="2410933" y="848552"/>
                  </a:cubicBezTo>
                  <a:close/>
                  <a:moveTo>
                    <a:pt x="290488" y="349873"/>
                  </a:moveTo>
                  <a:cubicBezTo>
                    <a:pt x="298870" y="450939"/>
                    <a:pt x="323456" y="549992"/>
                    <a:pt x="363310" y="643243"/>
                  </a:cubicBezTo>
                  <a:cubicBezTo>
                    <a:pt x="393323" y="715820"/>
                    <a:pt x="432149" y="784436"/>
                    <a:pt x="478904" y="847546"/>
                  </a:cubicBezTo>
                  <a:cubicBezTo>
                    <a:pt x="534372" y="921381"/>
                    <a:pt x="603908" y="983512"/>
                    <a:pt x="683494" y="1030354"/>
                  </a:cubicBezTo>
                  <a:cubicBezTo>
                    <a:pt x="771483" y="1082687"/>
                    <a:pt x="863211" y="1127185"/>
                    <a:pt x="954435" y="1174127"/>
                  </a:cubicBezTo>
                  <a:cubicBezTo>
                    <a:pt x="1019140" y="1206397"/>
                    <a:pt x="1078361" y="1248652"/>
                    <a:pt x="1129911" y="1299354"/>
                  </a:cubicBezTo>
                  <a:cubicBezTo>
                    <a:pt x="1169161" y="1338676"/>
                    <a:pt x="1202444" y="1383102"/>
                    <a:pt x="1221135" y="1442337"/>
                  </a:cubicBezTo>
                  <a:cubicBezTo>
                    <a:pt x="1234290" y="1416602"/>
                    <a:pt x="1243492" y="1395179"/>
                    <a:pt x="1255569" y="1375482"/>
                  </a:cubicBezTo>
                  <a:cubicBezTo>
                    <a:pt x="1310131" y="1286702"/>
                    <a:pt x="1391650" y="1227539"/>
                    <a:pt x="1481149" y="1179878"/>
                  </a:cubicBezTo>
                  <a:cubicBezTo>
                    <a:pt x="1584595" y="1124741"/>
                    <a:pt x="1691562" y="1076289"/>
                    <a:pt x="1790263" y="1013029"/>
                  </a:cubicBezTo>
                  <a:cubicBezTo>
                    <a:pt x="1847823" y="976108"/>
                    <a:pt x="1899143" y="930273"/>
                    <a:pt x="1942303" y="877235"/>
                  </a:cubicBezTo>
                  <a:cubicBezTo>
                    <a:pt x="2018273" y="784178"/>
                    <a:pt x="2075740" y="677454"/>
                    <a:pt x="2111597" y="562802"/>
                  </a:cubicBezTo>
                  <a:cubicBezTo>
                    <a:pt x="2132659" y="495617"/>
                    <a:pt x="2148525" y="426900"/>
                    <a:pt x="2159042" y="357278"/>
                  </a:cubicBezTo>
                  <a:cubicBezTo>
                    <a:pt x="2175001" y="389986"/>
                    <a:pt x="2191607" y="421976"/>
                    <a:pt x="2206847" y="455331"/>
                  </a:cubicBezTo>
                  <a:cubicBezTo>
                    <a:pt x="2240109" y="525378"/>
                    <a:pt x="2261373" y="600514"/>
                    <a:pt x="2269748" y="677605"/>
                  </a:cubicBezTo>
                  <a:cubicBezTo>
                    <a:pt x="2279165" y="774006"/>
                    <a:pt x="2269748" y="868752"/>
                    <a:pt x="2218780" y="955088"/>
                  </a:cubicBezTo>
                  <a:cubicBezTo>
                    <a:pt x="2139704" y="1088510"/>
                    <a:pt x="2016850" y="1155149"/>
                    <a:pt x="1869841" y="1184623"/>
                  </a:cubicBezTo>
                  <a:cubicBezTo>
                    <a:pt x="1792347" y="1200150"/>
                    <a:pt x="1712841" y="1204320"/>
                    <a:pt x="1636497" y="1227755"/>
                  </a:cubicBezTo>
                  <a:cubicBezTo>
                    <a:pt x="1531686" y="1259385"/>
                    <a:pt x="1431835" y="1300936"/>
                    <a:pt x="1353550" y="1380227"/>
                  </a:cubicBezTo>
                  <a:cubicBezTo>
                    <a:pt x="1283461" y="1451251"/>
                    <a:pt x="1253484" y="1539528"/>
                    <a:pt x="1266927" y="1637869"/>
                  </a:cubicBezTo>
                  <a:cubicBezTo>
                    <a:pt x="1276632" y="1708606"/>
                    <a:pt x="1324436" y="1756411"/>
                    <a:pt x="1385252" y="1790629"/>
                  </a:cubicBezTo>
                  <a:cubicBezTo>
                    <a:pt x="1397545" y="1797817"/>
                    <a:pt x="1411132" y="1802202"/>
                    <a:pt x="1423281" y="1809391"/>
                  </a:cubicBezTo>
                  <a:cubicBezTo>
                    <a:pt x="1468569" y="1836061"/>
                    <a:pt x="1510192" y="1840231"/>
                    <a:pt x="1555193" y="1803856"/>
                  </a:cubicBezTo>
                  <a:cubicBezTo>
                    <a:pt x="1584595" y="1780061"/>
                    <a:pt x="1623054" y="1790125"/>
                    <a:pt x="1657200" y="1800765"/>
                  </a:cubicBezTo>
                  <a:cubicBezTo>
                    <a:pt x="1668199" y="1804143"/>
                    <a:pt x="1669781" y="1813560"/>
                    <a:pt x="1658422" y="1822331"/>
                  </a:cubicBezTo>
                  <a:cubicBezTo>
                    <a:pt x="1555552" y="1901766"/>
                    <a:pt x="1475327" y="2002048"/>
                    <a:pt x="1401499" y="2107362"/>
                  </a:cubicBezTo>
                  <a:cubicBezTo>
                    <a:pt x="1345096" y="2188199"/>
                    <a:pt x="1295286" y="2273449"/>
                    <a:pt x="1252549" y="2362272"/>
                  </a:cubicBezTo>
                  <a:cubicBezTo>
                    <a:pt x="1243060" y="2381897"/>
                    <a:pt x="1237669" y="2403463"/>
                    <a:pt x="1223795" y="2422729"/>
                  </a:cubicBezTo>
                  <a:cubicBezTo>
                    <a:pt x="1208914" y="2406770"/>
                    <a:pt x="1204888" y="2386786"/>
                    <a:pt x="1196262" y="2369030"/>
                  </a:cubicBezTo>
                  <a:cubicBezTo>
                    <a:pt x="1132211" y="2237908"/>
                    <a:pt x="1057161" y="2113472"/>
                    <a:pt x="964571" y="2000682"/>
                  </a:cubicBezTo>
                  <a:cubicBezTo>
                    <a:pt x="911159" y="1935552"/>
                    <a:pt x="855591" y="1871717"/>
                    <a:pt x="786867" y="1821324"/>
                  </a:cubicBezTo>
                  <a:cubicBezTo>
                    <a:pt x="769542" y="1808600"/>
                    <a:pt x="783991" y="1801483"/>
                    <a:pt x="794415" y="1798536"/>
                  </a:cubicBezTo>
                  <a:cubicBezTo>
                    <a:pt x="839129" y="1785884"/>
                    <a:pt x="882548" y="1787753"/>
                    <a:pt x="918923" y="1820102"/>
                  </a:cubicBezTo>
                  <a:cubicBezTo>
                    <a:pt x="935960" y="1835270"/>
                    <a:pt x="951559" y="1837068"/>
                    <a:pt x="972047" y="1829951"/>
                  </a:cubicBezTo>
                  <a:cubicBezTo>
                    <a:pt x="1027616" y="1810541"/>
                    <a:pt x="1080452" y="1785597"/>
                    <a:pt x="1122506" y="1744118"/>
                  </a:cubicBezTo>
                  <a:cubicBezTo>
                    <a:pt x="1156128" y="1712222"/>
                    <a:pt x="1176637" y="1668924"/>
                    <a:pt x="1180016" y="1622701"/>
                  </a:cubicBezTo>
                  <a:cubicBezTo>
                    <a:pt x="1186421" y="1551454"/>
                    <a:pt x="1167263" y="1480257"/>
                    <a:pt x="1125957" y="1421849"/>
                  </a:cubicBezTo>
                  <a:cubicBezTo>
                    <a:pt x="1082825" y="1360530"/>
                    <a:pt x="1023087" y="1319554"/>
                    <a:pt x="957023" y="1285696"/>
                  </a:cubicBezTo>
                  <a:cubicBezTo>
                    <a:pt x="886646" y="1249752"/>
                    <a:pt x="812099" y="1227324"/>
                    <a:pt x="735468" y="1209927"/>
                  </a:cubicBezTo>
                  <a:cubicBezTo>
                    <a:pt x="690610" y="1199791"/>
                    <a:pt x="644675" y="1197994"/>
                    <a:pt x="599602" y="1190086"/>
                  </a:cubicBezTo>
                  <a:cubicBezTo>
                    <a:pt x="500110" y="1172833"/>
                    <a:pt x="408311" y="1138687"/>
                    <a:pt x="328517" y="1073989"/>
                  </a:cubicBezTo>
                  <a:cubicBezTo>
                    <a:pt x="260591" y="1020340"/>
                    <a:pt x="211578" y="946390"/>
                    <a:pt x="188625" y="862930"/>
                  </a:cubicBezTo>
                  <a:cubicBezTo>
                    <a:pt x="170078" y="797009"/>
                    <a:pt x="170869" y="730298"/>
                    <a:pt x="178848" y="662581"/>
                  </a:cubicBezTo>
                  <a:cubicBezTo>
                    <a:pt x="192004" y="551372"/>
                    <a:pt x="236789" y="451881"/>
                    <a:pt x="290488" y="349873"/>
                  </a:cubicBezTo>
                  <a:close/>
                  <a:moveTo>
                    <a:pt x="819072" y="6254"/>
                  </a:moveTo>
                  <a:cubicBezTo>
                    <a:pt x="820129" y="7696"/>
                    <a:pt x="821387" y="8979"/>
                    <a:pt x="822810" y="10064"/>
                  </a:cubicBezTo>
                  <a:cubicBezTo>
                    <a:pt x="784940" y="79634"/>
                    <a:pt x="757702" y="154484"/>
                    <a:pt x="742009" y="232123"/>
                  </a:cubicBezTo>
                  <a:cubicBezTo>
                    <a:pt x="734397" y="271100"/>
                    <a:pt x="729595" y="310573"/>
                    <a:pt x="727632" y="350233"/>
                  </a:cubicBezTo>
                  <a:cubicBezTo>
                    <a:pt x="722600" y="458710"/>
                    <a:pt x="735540" y="564455"/>
                    <a:pt x="773208" y="666535"/>
                  </a:cubicBezTo>
                  <a:cubicBezTo>
                    <a:pt x="809446" y="766055"/>
                    <a:pt x="861945" y="858875"/>
                    <a:pt x="928556" y="941214"/>
                  </a:cubicBezTo>
                  <a:cubicBezTo>
                    <a:pt x="976648" y="1000233"/>
                    <a:pt x="1023590" y="1060474"/>
                    <a:pt x="1084047" y="1108135"/>
                  </a:cubicBezTo>
                  <a:cubicBezTo>
                    <a:pt x="1092652" y="1115942"/>
                    <a:pt x="1100724" y="1124324"/>
                    <a:pt x="1108201" y="1133224"/>
                  </a:cubicBezTo>
                  <a:cubicBezTo>
                    <a:pt x="1106734" y="1134000"/>
                    <a:pt x="1105383" y="1134971"/>
                    <a:pt x="1104175" y="1136099"/>
                  </a:cubicBezTo>
                  <a:cubicBezTo>
                    <a:pt x="1048750" y="1129557"/>
                    <a:pt x="996345" y="1110939"/>
                    <a:pt x="944586" y="1092033"/>
                  </a:cubicBezTo>
                  <a:cubicBezTo>
                    <a:pt x="803544" y="1040490"/>
                    <a:pt x="670554" y="973994"/>
                    <a:pt x="565959" y="862642"/>
                  </a:cubicBezTo>
                  <a:cubicBezTo>
                    <a:pt x="480988" y="772136"/>
                    <a:pt x="432321" y="665888"/>
                    <a:pt x="431602" y="539151"/>
                  </a:cubicBezTo>
                  <a:cubicBezTo>
                    <a:pt x="430955" y="415218"/>
                    <a:pt x="461148" y="301925"/>
                    <a:pt x="533969" y="201283"/>
                  </a:cubicBezTo>
                  <a:cubicBezTo>
                    <a:pt x="577604" y="140808"/>
                    <a:pt x="634474" y="91093"/>
                    <a:pt x="700243" y="55928"/>
                  </a:cubicBezTo>
                  <a:cubicBezTo>
                    <a:pt x="737912" y="35440"/>
                    <a:pt x="775365" y="12796"/>
                    <a:pt x="819072" y="6254"/>
                  </a:cubicBezTo>
                  <a:close/>
                  <a:moveTo>
                    <a:pt x="1615793" y="0"/>
                  </a:moveTo>
                  <a:cubicBezTo>
                    <a:pt x="1689988" y="22338"/>
                    <a:pt x="1759387" y="58268"/>
                    <a:pt x="1820455" y="105962"/>
                  </a:cubicBezTo>
                  <a:cubicBezTo>
                    <a:pt x="1926560" y="189422"/>
                    <a:pt x="1985795" y="300775"/>
                    <a:pt x="2006929" y="431034"/>
                  </a:cubicBezTo>
                  <a:cubicBezTo>
                    <a:pt x="2031731" y="582930"/>
                    <a:pt x="2001610" y="721456"/>
                    <a:pt x="1897446" y="841723"/>
                  </a:cubicBezTo>
                  <a:cubicBezTo>
                    <a:pt x="1809241" y="943587"/>
                    <a:pt x="1697601" y="1007710"/>
                    <a:pt x="1577118" y="1061265"/>
                  </a:cubicBezTo>
                  <a:cubicBezTo>
                    <a:pt x="1507805" y="1091458"/>
                    <a:pt x="1435976" y="1115511"/>
                    <a:pt x="1362464" y="1133152"/>
                  </a:cubicBezTo>
                  <a:cubicBezTo>
                    <a:pt x="1355578" y="1134575"/>
                    <a:pt x="1348619" y="1135632"/>
                    <a:pt x="1341617" y="1136315"/>
                  </a:cubicBezTo>
                  <a:cubicBezTo>
                    <a:pt x="1340568" y="1134849"/>
                    <a:pt x="1339302" y="1133540"/>
                    <a:pt x="1337879" y="1132433"/>
                  </a:cubicBezTo>
                  <a:cubicBezTo>
                    <a:pt x="1350531" y="1113527"/>
                    <a:pt x="1371378" y="1103678"/>
                    <a:pt x="1386834" y="1087576"/>
                  </a:cubicBezTo>
                  <a:cubicBezTo>
                    <a:pt x="1464256" y="1008141"/>
                    <a:pt x="1536574" y="924824"/>
                    <a:pt x="1594155" y="829430"/>
                  </a:cubicBezTo>
                  <a:cubicBezTo>
                    <a:pt x="1646992" y="741944"/>
                    <a:pt x="1688183" y="648779"/>
                    <a:pt x="1705508" y="548640"/>
                  </a:cubicBezTo>
                  <a:cubicBezTo>
                    <a:pt x="1735916" y="373021"/>
                    <a:pt x="1719886" y="201427"/>
                    <a:pt x="1637359" y="39898"/>
                  </a:cubicBezTo>
                  <a:cubicBezTo>
                    <a:pt x="1631033" y="27533"/>
                    <a:pt x="1623989" y="15600"/>
                    <a:pt x="1615793" y="0"/>
                  </a:cubicBezTo>
                  <a:close/>
                </a:path>
              </a:pathLst>
            </a:custGeom>
            <a:solidFill>
              <a:srgbClr val="33CCB3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1" name="任意多边形: 形状 430">
              <a:extLst>
                <a:ext uri="{FF2B5EF4-FFF2-40B4-BE49-F238E27FC236}">
                  <a16:creationId xmlns:a16="http://schemas.microsoft.com/office/drawing/2014/main" id="{6405D17A-6727-A69F-4302-80930CBA07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4492" y="2534496"/>
              <a:ext cx="311001" cy="313009"/>
            </a:xfrm>
            <a:custGeom>
              <a:avLst/>
              <a:gdLst>
                <a:gd name="connsiteX0" fmla="*/ 2232120 w 2385381"/>
                <a:gd name="connsiteY0" fmla="*/ 1805456 h 2400777"/>
                <a:gd name="connsiteX1" fmla="*/ 747370 w 2385381"/>
                <a:gd name="connsiteY1" fmla="*/ 2308664 h 2400777"/>
                <a:gd name="connsiteX2" fmla="*/ 1278685 w 2385381"/>
                <a:gd name="connsiteY2" fmla="*/ 2240156 h 2400777"/>
                <a:gd name="connsiteX3" fmla="*/ 1179050 w 2385381"/>
                <a:gd name="connsiteY3" fmla="*/ 2212264 h 2400777"/>
                <a:gd name="connsiteX4" fmla="*/ 864977 w 2385381"/>
                <a:gd name="connsiteY4" fmla="*/ 2047427 h 2400777"/>
                <a:gd name="connsiteX5" fmla="*/ 654348 w 2385381"/>
                <a:gd name="connsiteY5" fmla="*/ 1681236 h 2400777"/>
                <a:gd name="connsiteX6" fmla="*/ 654348 w 2385381"/>
                <a:gd name="connsiteY6" fmla="*/ 1473196 h 2400777"/>
                <a:gd name="connsiteX7" fmla="*/ 658302 w 2385381"/>
                <a:gd name="connsiteY7" fmla="*/ 1461622 h 2400777"/>
                <a:gd name="connsiteX8" fmla="*/ 671386 w 2385381"/>
                <a:gd name="connsiteY8" fmla="*/ 1471902 h 2400777"/>
                <a:gd name="connsiteX9" fmla="*/ 827955 w 2385381"/>
                <a:gd name="connsiteY9" fmla="*/ 1584404 h 2400777"/>
                <a:gd name="connsiteX10" fmla="*/ 961161 w 2385381"/>
                <a:gd name="connsiteY10" fmla="*/ 1561113 h 2400777"/>
                <a:gd name="connsiteX11" fmla="*/ 1107523 w 2385381"/>
                <a:gd name="connsiteY11" fmla="*/ 1234172 h 2400777"/>
                <a:gd name="connsiteX12" fmla="*/ 1047713 w 2385381"/>
                <a:gd name="connsiteY12" fmla="*/ 1065238 h 2400777"/>
                <a:gd name="connsiteX13" fmla="*/ 799200 w 2385381"/>
                <a:gd name="connsiteY13" fmla="*/ 895226 h 2400777"/>
                <a:gd name="connsiteX14" fmla="*/ 388655 w 2385381"/>
                <a:gd name="connsiteY14" fmla="*/ 990476 h 2400777"/>
                <a:gd name="connsiteX15" fmla="*/ 202540 w 2385381"/>
                <a:gd name="connsiteY15" fmla="*/ 1291825 h 2400777"/>
                <a:gd name="connsiteX16" fmla="*/ 159408 w 2385381"/>
                <a:gd name="connsiteY16" fmla="*/ 1760527 h 2400777"/>
                <a:gd name="connsiteX17" fmla="*/ 163290 w 2385381"/>
                <a:gd name="connsiteY17" fmla="*/ 1798987 h 2400777"/>
                <a:gd name="connsiteX18" fmla="*/ 459535 w 2385381"/>
                <a:gd name="connsiteY18" fmla="*/ 262406 h 2400777"/>
                <a:gd name="connsiteX19" fmla="*/ 259618 w 2385381"/>
                <a:gd name="connsiteY19" fmla="*/ 749296 h 2400777"/>
                <a:gd name="connsiteX20" fmla="*/ 494040 w 2385381"/>
                <a:gd name="connsiteY20" fmla="*/ 557430 h 2400777"/>
                <a:gd name="connsiteX21" fmla="*/ 787411 w 2385381"/>
                <a:gd name="connsiteY21" fmla="*/ 452547 h 2400777"/>
                <a:gd name="connsiteX22" fmla="*/ 1235840 w 2385381"/>
                <a:gd name="connsiteY22" fmla="*/ 591432 h 2400777"/>
                <a:gd name="connsiteX23" fmla="*/ 1244251 w 2385381"/>
                <a:gd name="connsiteY23" fmla="*/ 604084 h 2400777"/>
                <a:gd name="connsiteX24" fmla="*/ 1228220 w 2385381"/>
                <a:gd name="connsiteY24" fmla="*/ 609260 h 2400777"/>
                <a:gd name="connsiteX25" fmla="*/ 1067698 w 2385381"/>
                <a:gd name="connsiteY25" fmla="*/ 672736 h 2400777"/>
                <a:gd name="connsiteX26" fmla="*/ 1008247 w 2385381"/>
                <a:gd name="connsiteY26" fmla="*/ 799401 h 2400777"/>
                <a:gd name="connsiteX27" fmla="*/ 1056195 w 2385381"/>
                <a:gd name="connsiteY27" fmla="*/ 985084 h 2400777"/>
                <a:gd name="connsiteX28" fmla="*/ 1238285 w 2385381"/>
                <a:gd name="connsiteY28" fmla="*/ 1114480 h 2400777"/>
                <a:gd name="connsiteX29" fmla="*/ 1466741 w 2385381"/>
                <a:gd name="connsiteY29" fmla="*/ 1127564 h 2400777"/>
                <a:gd name="connsiteX30" fmla="*/ 1701595 w 2385381"/>
                <a:gd name="connsiteY30" fmla="*/ 962224 h 2400777"/>
                <a:gd name="connsiteX31" fmla="*/ 1794042 w 2385381"/>
                <a:gd name="connsiteY31" fmla="*/ 676187 h 2400777"/>
                <a:gd name="connsiteX32" fmla="*/ 1690812 w 2385381"/>
                <a:gd name="connsiteY32" fmla="*/ 379079 h 2400777"/>
                <a:gd name="connsiteX33" fmla="*/ 1310459 w 2385381"/>
                <a:gd name="connsiteY33" fmla="*/ 63352 h 2400777"/>
                <a:gd name="connsiteX34" fmla="*/ 1202629 w 2385381"/>
                <a:gd name="connsiteY34" fmla="*/ 5195 h 2400777"/>
                <a:gd name="connsiteX35" fmla="*/ 1918765 w 2385381"/>
                <a:gd name="connsiteY35" fmla="*/ 238899 h 2400777"/>
                <a:gd name="connsiteX36" fmla="*/ 2385382 w 2385381"/>
                <a:gd name="connsiteY36" fmla="*/ 1035046 h 2400777"/>
                <a:gd name="connsiteX37" fmla="*/ 2059735 w 2385381"/>
                <a:gd name="connsiteY37" fmla="*/ 612639 h 2400777"/>
                <a:gd name="connsiteX38" fmla="*/ 2086117 w 2385381"/>
                <a:gd name="connsiteY38" fmla="*/ 718887 h 2400777"/>
                <a:gd name="connsiteX39" fmla="*/ 2107683 w 2385381"/>
                <a:gd name="connsiteY39" fmla="*/ 879339 h 2400777"/>
                <a:gd name="connsiteX40" fmla="*/ 2090862 w 2385381"/>
                <a:gd name="connsiteY40" fmla="*/ 1106285 h 2400777"/>
                <a:gd name="connsiteX41" fmla="*/ 1979509 w 2385381"/>
                <a:gd name="connsiteY41" fmla="*/ 1342505 h 2400777"/>
                <a:gd name="connsiteX42" fmla="*/ 1773123 w 2385381"/>
                <a:gd name="connsiteY42" fmla="*/ 1507845 h 2400777"/>
                <a:gd name="connsiteX43" fmla="*/ 1710222 w 2385381"/>
                <a:gd name="connsiteY43" fmla="*/ 1536600 h 2400777"/>
                <a:gd name="connsiteX44" fmla="*/ 1695844 w 2385381"/>
                <a:gd name="connsiteY44" fmla="*/ 1537031 h 2400777"/>
                <a:gd name="connsiteX45" fmla="*/ 1699151 w 2385381"/>
                <a:gd name="connsiteY45" fmla="*/ 1522654 h 2400777"/>
                <a:gd name="connsiteX46" fmla="*/ 1726396 w 2385381"/>
                <a:gd name="connsiteY46" fmla="*/ 1398649 h 2400777"/>
                <a:gd name="connsiteX47" fmla="*/ 1620651 w 2385381"/>
                <a:gd name="connsiteY47" fmla="*/ 1221664 h 2400777"/>
                <a:gd name="connsiteX48" fmla="*/ 1317432 w 2385381"/>
                <a:gd name="connsiteY48" fmla="*/ 1234891 h 2400777"/>
                <a:gd name="connsiteX49" fmla="*/ 1135702 w 2385381"/>
                <a:gd name="connsiteY49" fmla="*/ 1450551 h 2400777"/>
                <a:gd name="connsiteX50" fmla="*/ 1130311 w 2385381"/>
                <a:gd name="connsiteY50" fmla="*/ 1682817 h 2400777"/>
                <a:gd name="connsiteX51" fmla="*/ 1376882 w 2385381"/>
                <a:gd name="connsiteY51" fmla="*/ 1988768 h 2400777"/>
                <a:gd name="connsiteX52" fmla="*/ 1677729 w 2385381"/>
                <a:gd name="connsiteY52" fmla="*/ 2036069 h 2400777"/>
                <a:gd name="connsiteX53" fmla="*/ 2209691 w 2385381"/>
                <a:gd name="connsiteY53" fmla="*/ 1816455 h 2400777"/>
                <a:gd name="connsiteX54" fmla="*/ 2232120 w 2385381"/>
                <a:gd name="connsiteY54" fmla="*/ 1805456 h 240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385381" h="2400777">
                  <a:moveTo>
                    <a:pt x="2232120" y="1805456"/>
                  </a:moveTo>
                  <a:cubicBezTo>
                    <a:pt x="1954134" y="2312762"/>
                    <a:pt x="1284221" y="2543374"/>
                    <a:pt x="747370" y="2308664"/>
                  </a:cubicBezTo>
                  <a:cubicBezTo>
                    <a:pt x="928956" y="2320885"/>
                    <a:pt x="1105797" y="2322394"/>
                    <a:pt x="1278685" y="2240156"/>
                  </a:cubicBezTo>
                  <a:cubicBezTo>
                    <a:pt x="1240801" y="2229588"/>
                    <a:pt x="1209674" y="2221753"/>
                    <a:pt x="1179050" y="2212264"/>
                  </a:cubicBezTo>
                  <a:cubicBezTo>
                    <a:pt x="1064031" y="2176320"/>
                    <a:pt x="956992" y="2124706"/>
                    <a:pt x="864977" y="2047427"/>
                  </a:cubicBezTo>
                  <a:cubicBezTo>
                    <a:pt x="751036" y="1951746"/>
                    <a:pt x="674980" y="1831767"/>
                    <a:pt x="654348" y="1681236"/>
                  </a:cubicBezTo>
                  <a:cubicBezTo>
                    <a:pt x="645901" y="1612146"/>
                    <a:pt x="645901" y="1542286"/>
                    <a:pt x="654348" y="1473196"/>
                  </a:cubicBezTo>
                  <a:cubicBezTo>
                    <a:pt x="654780" y="1469026"/>
                    <a:pt x="652911" y="1463131"/>
                    <a:pt x="658302" y="1461622"/>
                  </a:cubicBezTo>
                  <a:cubicBezTo>
                    <a:pt x="666425" y="1459393"/>
                    <a:pt x="667791" y="1467013"/>
                    <a:pt x="671386" y="1471902"/>
                  </a:cubicBezTo>
                  <a:cubicBezTo>
                    <a:pt x="711498" y="1526104"/>
                    <a:pt x="759734" y="1568302"/>
                    <a:pt x="827955" y="1584404"/>
                  </a:cubicBezTo>
                  <a:cubicBezTo>
                    <a:pt x="876478" y="1595834"/>
                    <a:pt x="919538" y="1582895"/>
                    <a:pt x="961161" y="1561113"/>
                  </a:cubicBezTo>
                  <a:cubicBezTo>
                    <a:pt x="1087179" y="1495193"/>
                    <a:pt x="1124272" y="1364287"/>
                    <a:pt x="1107523" y="1234172"/>
                  </a:cubicBezTo>
                  <a:cubicBezTo>
                    <a:pt x="1100470" y="1174096"/>
                    <a:pt x="1080033" y="1116371"/>
                    <a:pt x="1047713" y="1065238"/>
                  </a:cubicBezTo>
                  <a:cubicBezTo>
                    <a:pt x="989197" y="973726"/>
                    <a:pt x="904874" y="917798"/>
                    <a:pt x="799200" y="895226"/>
                  </a:cubicBezTo>
                  <a:cubicBezTo>
                    <a:pt x="647806" y="862805"/>
                    <a:pt x="510215" y="892422"/>
                    <a:pt x="388655" y="990476"/>
                  </a:cubicBezTo>
                  <a:cubicBezTo>
                    <a:pt x="291104" y="1069120"/>
                    <a:pt x="238555" y="1175297"/>
                    <a:pt x="202540" y="1291825"/>
                  </a:cubicBezTo>
                  <a:cubicBezTo>
                    <a:pt x="155166" y="1445016"/>
                    <a:pt x="158114" y="1602879"/>
                    <a:pt x="159408" y="1760527"/>
                  </a:cubicBezTo>
                  <a:cubicBezTo>
                    <a:pt x="159408" y="1773539"/>
                    <a:pt x="169975" y="1785328"/>
                    <a:pt x="163290" y="1798987"/>
                  </a:cubicBezTo>
                  <a:cubicBezTo>
                    <a:pt x="-150496" y="1282624"/>
                    <a:pt x="9452" y="595027"/>
                    <a:pt x="459535" y="262406"/>
                  </a:cubicBezTo>
                  <a:cubicBezTo>
                    <a:pt x="363350" y="410565"/>
                    <a:pt x="274498" y="561671"/>
                    <a:pt x="259618" y="749296"/>
                  </a:cubicBezTo>
                  <a:cubicBezTo>
                    <a:pt x="333014" y="672952"/>
                    <a:pt x="407848" y="607966"/>
                    <a:pt x="494040" y="557430"/>
                  </a:cubicBezTo>
                  <a:cubicBezTo>
                    <a:pt x="585121" y="504018"/>
                    <a:pt x="680946" y="464911"/>
                    <a:pt x="787411" y="452547"/>
                  </a:cubicBezTo>
                  <a:cubicBezTo>
                    <a:pt x="958286" y="432706"/>
                    <a:pt x="1102634" y="492732"/>
                    <a:pt x="1235840" y="591432"/>
                  </a:cubicBezTo>
                  <a:cubicBezTo>
                    <a:pt x="1239938" y="594523"/>
                    <a:pt x="1245689" y="598621"/>
                    <a:pt x="1244251" y="604084"/>
                  </a:cubicBezTo>
                  <a:cubicBezTo>
                    <a:pt x="1242023" y="612495"/>
                    <a:pt x="1233900" y="608685"/>
                    <a:pt x="1228220" y="609260"/>
                  </a:cubicBezTo>
                  <a:cubicBezTo>
                    <a:pt x="1168770" y="615442"/>
                    <a:pt x="1113202" y="631976"/>
                    <a:pt x="1067698" y="672736"/>
                  </a:cubicBezTo>
                  <a:cubicBezTo>
                    <a:pt x="1030676" y="706163"/>
                    <a:pt x="1013135" y="748505"/>
                    <a:pt x="1008247" y="799401"/>
                  </a:cubicBezTo>
                  <a:cubicBezTo>
                    <a:pt x="1001562" y="868340"/>
                    <a:pt x="1016514" y="930882"/>
                    <a:pt x="1056195" y="985084"/>
                  </a:cubicBezTo>
                  <a:cubicBezTo>
                    <a:pt x="1101772" y="1047554"/>
                    <a:pt x="1166398" y="1087882"/>
                    <a:pt x="1238285" y="1114480"/>
                  </a:cubicBezTo>
                  <a:cubicBezTo>
                    <a:pt x="1311437" y="1141488"/>
                    <a:pt x="1390987" y="1146046"/>
                    <a:pt x="1466741" y="1127564"/>
                  </a:cubicBezTo>
                  <a:cubicBezTo>
                    <a:pt x="1566448" y="1104273"/>
                    <a:pt x="1641210" y="1042306"/>
                    <a:pt x="1701595" y="962224"/>
                  </a:cubicBezTo>
                  <a:cubicBezTo>
                    <a:pt x="1763842" y="880058"/>
                    <a:pt x="1796428" y="779236"/>
                    <a:pt x="1794042" y="676187"/>
                  </a:cubicBezTo>
                  <a:cubicBezTo>
                    <a:pt x="1792892" y="566416"/>
                    <a:pt x="1754360" y="467715"/>
                    <a:pt x="1690812" y="379079"/>
                  </a:cubicBezTo>
                  <a:cubicBezTo>
                    <a:pt x="1591609" y="240625"/>
                    <a:pt x="1456389" y="145446"/>
                    <a:pt x="1310459" y="63352"/>
                  </a:cubicBezTo>
                  <a:cubicBezTo>
                    <a:pt x="1274875" y="43367"/>
                    <a:pt x="1238572" y="24677"/>
                    <a:pt x="1202629" y="5195"/>
                  </a:cubicBezTo>
                  <a:cubicBezTo>
                    <a:pt x="1360061" y="-28591"/>
                    <a:pt x="1753354" y="107275"/>
                    <a:pt x="1918765" y="238899"/>
                  </a:cubicBezTo>
                  <a:cubicBezTo>
                    <a:pt x="2178277" y="445358"/>
                    <a:pt x="2335709" y="707457"/>
                    <a:pt x="2385382" y="1035046"/>
                  </a:cubicBezTo>
                  <a:cubicBezTo>
                    <a:pt x="2305229" y="874379"/>
                    <a:pt x="2215657" y="721332"/>
                    <a:pt x="2059735" y="612639"/>
                  </a:cubicBezTo>
                  <a:cubicBezTo>
                    <a:pt x="2069512" y="651530"/>
                    <a:pt x="2078929" y="684957"/>
                    <a:pt x="2086117" y="718887"/>
                  </a:cubicBezTo>
                  <a:cubicBezTo>
                    <a:pt x="2097548" y="771717"/>
                    <a:pt x="2104737" y="825366"/>
                    <a:pt x="2107683" y="879339"/>
                  </a:cubicBezTo>
                  <a:cubicBezTo>
                    <a:pt x="2112572" y="955402"/>
                    <a:pt x="2106893" y="1031768"/>
                    <a:pt x="2090862" y="1106285"/>
                  </a:cubicBezTo>
                  <a:cubicBezTo>
                    <a:pt x="2072028" y="1192399"/>
                    <a:pt x="2033928" y="1273149"/>
                    <a:pt x="1979509" y="1342505"/>
                  </a:cubicBezTo>
                  <a:cubicBezTo>
                    <a:pt x="1923222" y="1413530"/>
                    <a:pt x="1852198" y="1465504"/>
                    <a:pt x="1773123" y="1507845"/>
                  </a:cubicBezTo>
                  <a:cubicBezTo>
                    <a:pt x="1752779" y="1518700"/>
                    <a:pt x="1731141" y="1527111"/>
                    <a:pt x="1710222" y="1536600"/>
                  </a:cubicBezTo>
                  <a:cubicBezTo>
                    <a:pt x="1705190" y="1538900"/>
                    <a:pt x="1699870" y="1541919"/>
                    <a:pt x="1695844" y="1537031"/>
                  </a:cubicBezTo>
                  <a:cubicBezTo>
                    <a:pt x="1691818" y="1532143"/>
                    <a:pt x="1697426" y="1527183"/>
                    <a:pt x="1699151" y="1522654"/>
                  </a:cubicBezTo>
                  <a:cubicBezTo>
                    <a:pt x="1715239" y="1483173"/>
                    <a:pt x="1724455" y="1441235"/>
                    <a:pt x="1726396" y="1398649"/>
                  </a:cubicBezTo>
                  <a:cubicBezTo>
                    <a:pt x="1728193" y="1315979"/>
                    <a:pt x="1689662" y="1260626"/>
                    <a:pt x="1620651" y="1221664"/>
                  </a:cubicBezTo>
                  <a:cubicBezTo>
                    <a:pt x="1516702" y="1162788"/>
                    <a:pt x="1416420" y="1177238"/>
                    <a:pt x="1317432" y="1234891"/>
                  </a:cubicBezTo>
                  <a:cubicBezTo>
                    <a:pt x="1232685" y="1282336"/>
                    <a:pt x="1168095" y="1358989"/>
                    <a:pt x="1135702" y="1450551"/>
                  </a:cubicBezTo>
                  <a:cubicBezTo>
                    <a:pt x="1108098" y="1526967"/>
                    <a:pt x="1109751" y="1605252"/>
                    <a:pt x="1130311" y="1682817"/>
                  </a:cubicBezTo>
                  <a:cubicBezTo>
                    <a:pt x="1166973" y="1821056"/>
                    <a:pt x="1249499" y="1924788"/>
                    <a:pt x="1376882" y="1988768"/>
                  </a:cubicBezTo>
                  <a:cubicBezTo>
                    <a:pt x="1470982" y="2036069"/>
                    <a:pt x="1572199" y="2049081"/>
                    <a:pt x="1677729" y="2036069"/>
                  </a:cubicBezTo>
                  <a:cubicBezTo>
                    <a:pt x="1875561" y="2011628"/>
                    <a:pt x="2045214" y="1921050"/>
                    <a:pt x="2209691" y="1816455"/>
                  </a:cubicBezTo>
                  <a:cubicBezTo>
                    <a:pt x="2216161" y="1811998"/>
                    <a:pt x="2222343" y="1805600"/>
                    <a:pt x="2232120" y="1805456"/>
                  </a:cubicBezTo>
                  <a:close/>
                </a:path>
              </a:pathLst>
            </a:custGeom>
            <a:solidFill>
              <a:srgbClr val="D376F0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6" name="任意多边形: 形状 435">
              <a:extLst>
                <a:ext uri="{FF2B5EF4-FFF2-40B4-BE49-F238E27FC236}">
                  <a16:creationId xmlns:a16="http://schemas.microsoft.com/office/drawing/2014/main" id="{F21D6607-3674-4EAB-B6BA-9925F71699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6023" y="2527685"/>
              <a:ext cx="267940" cy="326630"/>
            </a:xfrm>
            <a:custGeom>
              <a:avLst/>
              <a:gdLst>
                <a:gd name="connsiteX0" fmla="*/ 1038179 w 2055099"/>
                <a:gd name="connsiteY0" fmla="*/ 1301079 h 2505255"/>
                <a:gd name="connsiteX1" fmla="*/ 1269295 w 2055099"/>
                <a:gd name="connsiteY1" fmla="*/ 1371816 h 2505255"/>
                <a:gd name="connsiteX2" fmla="*/ 1398691 w 2055099"/>
                <a:gd name="connsiteY2" fmla="*/ 1638588 h 2505255"/>
                <a:gd name="connsiteX3" fmla="*/ 1352972 w 2055099"/>
                <a:gd name="connsiteY3" fmla="*/ 1742249 h 2505255"/>
                <a:gd name="connsiteX4" fmla="*/ 1165347 w 2055099"/>
                <a:gd name="connsiteY4" fmla="*/ 1870638 h 2505255"/>
                <a:gd name="connsiteX5" fmla="*/ 1146801 w 2055099"/>
                <a:gd name="connsiteY5" fmla="*/ 1872364 h 2505255"/>
                <a:gd name="connsiteX6" fmla="*/ 1142272 w 2055099"/>
                <a:gd name="connsiteY6" fmla="*/ 1868482 h 2505255"/>
                <a:gd name="connsiteX7" fmla="*/ 1189070 w 2055099"/>
                <a:gd name="connsiteY7" fmla="*/ 1726074 h 2505255"/>
                <a:gd name="connsiteX8" fmla="*/ 1133358 w 2055099"/>
                <a:gd name="connsiteY8" fmla="*/ 1577053 h 2505255"/>
                <a:gd name="connsiteX9" fmla="*/ 878591 w 2055099"/>
                <a:gd name="connsiteY9" fmla="*/ 1474758 h 2505255"/>
                <a:gd name="connsiteX10" fmla="*/ 715336 w 2055099"/>
                <a:gd name="connsiteY10" fmla="*/ 1522275 h 2505255"/>
                <a:gd name="connsiteX11" fmla="*/ 780537 w 2055099"/>
                <a:gd name="connsiteY11" fmla="*/ 1412288 h 2505255"/>
                <a:gd name="connsiteX12" fmla="*/ 1038179 w 2055099"/>
                <a:gd name="connsiteY12" fmla="*/ 1301079 h 2505255"/>
                <a:gd name="connsiteX13" fmla="*/ 1070385 w 2055099"/>
                <a:gd name="connsiteY13" fmla="*/ 1052711 h 2505255"/>
                <a:gd name="connsiteX14" fmla="*/ 1066863 w 2055099"/>
                <a:gd name="connsiteY14" fmla="*/ 1056449 h 2505255"/>
                <a:gd name="connsiteX15" fmla="*/ 1070888 w 2055099"/>
                <a:gd name="connsiteY15" fmla="*/ 1058533 h 2505255"/>
                <a:gd name="connsiteX16" fmla="*/ 1074770 w 2055099"/>
                <a:gd name="connsiteY16" fmla="*/ 1055658 h 2505255"/>
                <a:gd name="connsiteX17" fmla="*/ 1070385 w 2055099"/>
                <a:gd name="connsiteY17" fmla="*/ 1052711 h 2505255"/>
                <a:gd name="connsiteX18" fmla="*/ 1003386 w 2055099"/>
                <a:gd name="connsiteY18" fmla="*/ 0 h 2505255"/>
                <a:gd name="connsiteX19" fmla="*/ 1094970 w 2055099"/>
                <a:gd name="connsiteY19" fmla="*/ 107040 h 2505255"/>
                <a:gd name="connsiteX20" fmla="*/ 1218616 w 2055099"/>
                <a:gd name="connsiteY20" fmla="*/ 321694 h 2505255"/>
                <a:gd name="connsiteX21" fmla="*/ 1189430 w 2055099"/>
                <a:gd name="connsiteY21" fmla="*/ 519598 h 2505255"/>
                <a:gd name="connsiteX22" fmla="*/ 1121137 w 2055099"/>
                <a:gd name="connsiteY22" fmla="*/ 580486 h 2505255"/>
                <a:gd name="connsiteX23" fmla="*/ 959824 w 2055099"/>
                <a:gd name="connsiteY23" fmla="*/ 835253 h 2505255"/>
                <a:gd name="connsiteX24" fmla="*/ 1012516 w 2055099"/>
                <a:gd name="connsiteY24" fmla="*/ 1003037 h 2505255"/>
                <a:gd name="connsiteX25" fmla="*/ 1058236 w 2055099"/>
                <a:gd name="connsiteY25" fmla="*/ 1045019 h 2505255"/>
                <a:gd name="connsiteX26" fmla="*/ 1056223 w 2055099"/>
                <a:gd name="connsiteY26" fmla="*/ 1030641 h 2505255"/>
                <a:gd name="connsiteX27" fmla="*/ 1052629 w 2055099"/>
                <a:gd name="connsiteY27" fmla="*/ 762432 h 2505255"/>
                <a:gd name="connsiteX28" fmla="*/ 1288490 w 2055099"/>
                <a:gd name="connsiteY28" fmla="*/ 544399 h 2505255"/>
                <a:gd name="connsiteX29" fmla="*/ 1291868 w 2055099"/>
                <a:gd name="connsiteY29" fmla="*/ 548640 h 2505255"/>
                <a:gd name="connsiteX30" fmla="*/ 1257578 w 2055099"/>
                <a:gd name="connsiteY30" fmla="*/ 674586 h 2505255"/>
                <a:gd name="connsiteX31" fmla="*/ 1283961 w 2055099"/>
                <a:gd name="connsiteY31" fmla="*/ 991535 h 2505255"/>
                <a:gd name="connsiteX32" fmla="*/ 1491354 w 2055099"/>
                <a:gd name="connsiteY32" fmla="*/ 1264705 h 2505255"/>
                <a:gd name="connsiteX33" fmla="*/ 1446713 w 2055099"/>
                <a:gd name="connsiteY33" fmla="*/ 1152346 h 2505255"/>
                <a:gd name="connsiteX34" fmla="*/ 1381152 w 2055099"/>
                <a:gd name="connsiteY34" fmla="*/ 1066729 h 2505255"/>
                <a:gd name="connsiteX35" fmla="*/ 1356422 w 2055099"/>
                <a:gd name="connsiteY35" fmla="*/ 855669 h 2505255"/>
                <a:gd name="connsiteX36" fmla="*/ 1456489 w 2055099"/>
                <a:gd name="connsiteY36" fmla="*/ 676599 h 2505255"/>
                <a:gd name="connsiteX37" fmla="*/ 1482296 w 2055099"/>
                <a:gd name="connsiteY37" fmla="*/ 681775 h 2505255"/>
                <a:gd name="connsiteX38" fmla="*/ 1638506 w 2055099"/>
                <a:gd name="connsiteY38" fmla="*/ 998652 h 2505255"/>
                <a:gd name="connsiteX39" fmla="*/ 1748853 w 2055099"/>
                <a:gd name="connsiteY39" fmla="*/ 1103031 h 2505255"/>
                <a:gd name="connsiteX40" fmla="*/ 2029212 w 2055099"/>
                <a:gd name="connsiteY40" fmla="*/ 1476483 h 2505255"/>
                <a:gd name="connsiteX41" fmla="*/ 2054803 w 2055099"/>
                <a:gd name="connsiteY41" fmla="*/ 1599266 h 2505255"/>
                <a:gd name="connsiteX42" fmla="*/ 1980759 w 2055099"/>
                <a:gd name="connsiteY42" fmla="*/ 1819096 h 2505255"/>
                <a:gd name="connsiteX43" fmla="*/ 1743102 w 2055099"/>
                <a:gd name="connsiteY43" fmla="*/ 2030084 h 2505255"/>
                <a:gd name="connsiteX44" fmla="*/ 1363755 w 2055099"/>
                <a:gd name="connsiteY44" fmla="*/ 2252933 h 2505255"/>
                <a:gd name="connsiteX45" fmla="*/ 1103309 w 2055099"/>
                <a:gd name="connsiteY45" fmla="*/ 2454216 h 2505255"/>
                <a:gd name="connsiteX46" fmla="*/ 1047525 w 2055099"/>
                <a:gd name="connsiteY46" fmla="*/ 2505255 h 2505255"/>
                <a:gd name="connsiteX47" fmla="*/ 687516 w 2055099"/>
                <a:gd name="connsiteY47" fmla="*/ 2238699 h 2505255"/>
                <a:gd name="connsiteX48" fmla="*/ 342460 w 2055099"/>
                <a:gd name="connsiteY48" fmla="*/ 2029293 h 2505255"/>
                <a:gd name="connsiteX49" fmla="*/ 78132 w 2055099"/>
                <a:gd name="connsiteY49" fmla="*/ 1839584 h 2505255"/>
                <a:gd name="connsiteX50" fmla="*/ 4088 w 2055099"/>
                <a:gd name="connsiteY50" fmla="*/ 1587549 h 2505255"/>
                <a:gd name="connsiteX51" fmla="*/ 199405 w 2055099"/>
                <a:gd name="connsiteY51" fmla="*/ 1169958 h 2505255"/>
                <a:gd name="connsiteX52" fmla="*/ 467327 w 2055099"/>
                <a:gd name="connsiteY52" fmla="*/ 815269 h 2505255"/>
                <a:gd name="connsiteX53" fmla="*/ 541514 w 2055099"/>
                <a:gd name="connsiteY53" fmla="*/ 685872 h 2505255"/>
                <a:gd name="connsiteX54" fmla="*/ 569838 w 2055099"/>
                <a:gd name="connsiteY54" fmla="*/ 823032 h 2505255"/>
                <a:gd name="connsiteX55" fmla="*/ 684353 w 2055099"/>
                <a:gd name="connsiteY55" fmla="*/ 976151 h 2505255"/>
                <a:gd name="connsiteX56" fmla="*/ 918417 w 2055099"/>
                <a:gd name="connsiteY56" fmla="*/ 1119925 h 2505255"/>
                <a:gd name="connsiteX57" fmla="*/ 1044291 w 2055099"/>
                <a:gd name="connsiteY57" fmla="*/ 1171396 h 2505255"/>
                <a:gd name="connsiteX58" fmla="*/ 731870 w 2055099"/>
                <a:gd name="connsiteY58" fmla="*/ 1253131 h 2505255"/>
                <a:gd name="connsiteX59" fmla="*/ 514916 w 2055099"/>
                <a:gd name="connsiteY59" fmla="*/ 1491723 h 2505255"/>
                <a:gd name="connsiteX60" fmla="*/ 478973 w 2055099"/>
                <a:gd name="connsiteY60" fmla="*/ 1665258 h 2505255"/>
                <a:gd name="connsiteX61" fmla="*/ 573935 w 2055099"/>
                <a:gd name="connsiteY61" fmla="*/ 1910464 h 2505255"/>
                <a:gd name="connsiteX62" fmla="*/ 606284 w 2055099"/>
                <a:gd name="connsiteY62" fmla="*/ 1948995 h 2505255"/>
                <a:gd name="connsiteX63" fmla="*/ 601899 w 2055099"/>
                <a:gd name="connsiteY63" fmla="*/ 1952805 h 2505255"/>
                <a:gd name="connsiteX64" fmla="*/ 417150 w 2055099"/>
                <a:gd name="connsiteY64" fmla="*/ 1839727 h 2505255"/>
                <a:gd name="connsiteX65" fmla="*/ 296092 w 2055099"/>
                <a:gd name="connsiteY65" fmla="*/ 1707456 h 2505255"/>
                <a:gd name="connsiteX66" fmla="*/ 246347 w 2055099"/>
                <a:gd name="connsiteY66" fmla="*/ 1463041 h 2505255"/>
                <a:gd name="connsiteX67" fmla="*/ 364170 w 2055099"/>
                <a:gd name="connsiteY67" fmla="*/ 1224017 h 2505255"/>
                <a:gd name="connsiteX68" fmla="*/ 369273 w 2055099"/>
                <a:gd name="connsiteY68" fmla="*/ 1216828 h 2505255"/>
                <a:gd name="connsiteX69" fmla="*/ 361150 w 2055099"/>
                <a:gd name="connsiteY69" fmla="*/ 1217439 h 2505255"/>
                <a:gd name="connsiteX70" fmla="*/ 359856 w 2055099"/>
                <a:gd name="connsiteY70" fmla="*/ 1220207 h 2505255"/>
                <a:gd name="connsiteX71" fmla="*/ 295158 w 2055099"/>
                <a:gd name="connsiteY71" fmla="*/ 1264274 h 2505255"/>
                <a:gd name="connsiteX72" fmla="*/ 129171 w 2055099"/>
                <a:gd name="connsiteY72" fmla="*/ 1511852 h 2505255"/>
                <a:gd name="connsiteX73" fmla="*/ 184309 w 2055099"/>
                <a:gd name="connsiteY73" fmla="*/ 1756626 h 2505255"/>
                <a:gd name="connsiteX74" fmla="*/ 366182 w 2055099"/>
                <a:gd name="connsiteY74" fmla="*/ 1918156 h 2505255"/>
                <a:gd name="connsiteX75" fmla="*/ 842792 w 2055099"/>
                <a:gd name="connsiteY75" fmla="*/ 2177595 h 2505255"/>
                <a:gd name="connsiteX76" fmla="*/ 1032285 w 2055099"/>
                <a:gd name="connsiteY76" fmla="*/ 2299156 h 2505255"/>
                <a:gd name="connsiteX77" fmla="*/ 1057877 w 2055099"/>
                <a:gd name="connsiteY77" fmla="*/ 2300090 h 2505255"/>
                <a:gd name="connsiteX78" fmla="*/ 1349809 w 2055099"/>
                <a:gd name="connsiteY78" fmla="*/ 2104990 h 2505255"/>
                <a:gd name="connsiteX79" fmla="*/ 1531754 w 2055099"/>
                <a:gd name="connsiteY79" fmla="*/ 2006001 h 2505255"/>
                <a:gd name="connsiteX80" fmla="*/ 1793997 w 2055099"/>
                <a:gd name="connsiteY80" fmla="*/ 1847851 h 2505255"/>
                <a:gd name="connsiteX81" fmla="*/ 1941581 w 2055099"/>
                <a:gd name="connsiteY81" fmla="*/ 1665330 h 2505255"/>
                <a:gd name="connsiteX82" fmla="*/ 1884072 w 2055099"/>
                <a:gd name="connsiteY82" fmla="*/ 1380658 h 2505255"/>
                <a:gd name="connsiteX83" fmla="*/ 1730952 w 2055099"/>
                <a:gd name="connsiteY83" fmla="*/ 1250256 h 2505255"/>
                <a:gd name="connsiteX84" fmla="*/ 1776673 w 2055099"/>
                <a:gd name="connsiteY84" fmla="*/ 1373757 h 2505255"/>
                <a:gd name="connsiteX85" fmla="*/ 1801834 w 2055099"/>
                <a:gd name="connsiteY85" fmla="*/ 1566557 h 2505255"/>
                <a:gd name="connsiteX86" fmla="*/ 1601556 w 2055099"/>
                <a:gd name="connsiteY86" fmla="*/ 1920744 h 2505255"/>
                <a:gd name="connsiteX87" fmla="*/ 1232059 w 2055099"/>
                <a:gd name="connsiteY87" fmla="*/ 2080189 h 2505255"/>
                <a:gd name="connsiteX88" fmla="*/ 823669 w 2055099"/>
                <a:gd name="connsiteY88" fmla="*/ 2036194 h 2505255"/>
                <a:gd name="connsiteX89" fmla="*/ 668466 w 2055099"/>
                <a:gd name="connsiteY89" fmla="*/ 1934546 h 2505255"/>
                <a:gd name="connsiteX90" fmla="*/ 603768 w 2055099"/>
                <a:gd name="connsiteY90" fmla="*/ 1789263 h 2505255"/>
                <a:gd name="connsiteX91" fmla="*/ 756168 w 2055099"/>
                <a:gd name="connsiteY91" fmla="*/ 1603004 h 2505255"/>
                <a:gd name="connsiteX92" fmla="*/ 921507 w 2055099"/>
                <a:gd name="connsiteY92" fmla="*/ 1610193 h 2505255"/>
                <a:gd name="connsiteX93" fmla="*/ 824245 w 2055099"/>
                <a:gd name="connsiteY93" fmla="*/ 1707096 h 2505255"/>
                <a:gd name="connsiteX94" fmla="*/ 926036 w 2055099"/>
                <a:gd name="connsiteY94" fmla="*/ 2006576 h 2505255"/>
                <a:gd name="connsiteX95" fmla="*/ 1335791 w 2055099"/>
                <a:gd name="connsiteY95" fmla="*/ 1978397 h 2505255"/>
                <a:gd name="connsiteX96" fmla="*/ 1536139 w 2055099"/>
                <a:gd name="connsiteY96" fmla="*/ 1786387 h 2505255"/>
                <a:gd name="connsiteX97" fmla="*/ 1560509 w 2055099"/>
                <a:gd name="connsiteY97" fmla="*/ 1599050 h 2505255"/>
                <a:gd name="connsiteX98" fmla="*/ 1473167 w 2055099"/>
                <a:gd name="connsiteY98" fmla="*/ 1382671 h 2505255"/>
                <a:gd name="connsiteX99" fmla="*/ 1239966 w 2055099"/>
                <a:gd name="connsiteY99" fmla="*/ 1204320 h 2505255"/>
                <a:gd name="connsiteX100" fmla="*/ 905046 w 2055099"/>
                <a:gd name="connsiteY100" fmla="*/ 1064069 h 2505255"/>
                <a:gd name="connsiteX101" fmla="*/ 677883 w 2055099"/>
                <a:gd name="connsiteY101" fmla="*/ 804773 h 2505255"/>
                <a:gd name="connsiteX102" fmla="*/ 698802 w 2055099"/>
                <a:gd name="connsiteY102" fmla="*/ 594720 h 2505255"/>
                <a:gd name="connsiteX103" fmla="*/ 830139 w 2055099"/>
                <a:gd name="connsiteY103" fmla="*/ 399547 h 2505255"/>
                <a:gd name="connsiteX104" fmla="*/ 912809 w 2055099"/>
                <a:gd name="connsiteY104" fmla="*/ 278274 h 2505255"/>
                <a:gd name="connsiteX105" fmla="*/ 993322 w 2055099"/>
                <a:gd name="connsiteY105" fmla="*/ 69802 h 2505255"/>
                <a:gd name="connsiteX106" fmla="*/ 1003386 w 2055099"/>
                <a:gd name="connsiteY106" fmla="*/ 0 h 250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2055099" h="2505255">
                  <a:moveTo>
                    <a:pt x="1038179" y="1301079"/>
                  </a:moveTo>
                  <a:cubicBezTo>
                    <a:pt x="1123509" y="1300433"/>
                    <a:pt x="1202297" y="1317038"/>
                    <a:pt x="1269295" y="1371816"/>
                  </a:cubicBezTo>
                  <a:cubicBezTo>
                    <a:pt x="1353187" y="1440468"/>
                    <a:pt x="1404587" y="1526373"/>
                    <a:pt x="1398691" y="1638588"/>
                  </a:cubicBezTo>
                  <a:cubicBezTo>
                    <a:pt x="1396607" y="1677838"/>
                    <a:pt x="1376479" y="1712416"/>
                    <a:pt x="1352972" y="1742249"/>
                  </a:cubicBezTo>
                  <a:cubicBezTo>
                    <a:pt x="1305167" y="1803360"/>
                    <a:pt x="1239606" y="1848203"/>
                    <a:pt x="1165347" y="1870638"/>
                  </a:cubicBezTo>
                  <a:cubicBezTo>
                    <a:pt x="1159237" y="1871868"/>
                    <a:pt x="1153055" y="1872450"/>
                    <a:pt x="1146801" y="1872364"/>
                  </a:cubicBezTo>
                  <a:lnTo>
                    <a:pt x="1142272" y="1868482"/>
                  </a:lnTo>
                  <a:cubicBezTo>
                    <a:pt x="1167647" y="1824200"/>
                    <a:pt x="1188566" y="1778336"/>
                    <a:pt x="1189070" y="1726074"/>
                  </a:cubicBezTo>
                  <a:cubicBezTo>
                    <a:pt x="1189645" y="1669427"/>
                    <a:pt x="1167504" y="1620401"/>
                    <a:pt x="1133358" y="1577053"/>
                  </a:cubicBezTo>
                  <a:cubicBezTo>
                    <a:pt x="1068660" y="1494527"/>
                    <a:pt x="978872" y="1467569"/>
                    <a:pt x="878591" y="1474758"/>
                  </a:cubicBezTo>
                  <a:cubicBezTo>
                    <a:pt x="821513" y="1479481"/>
                    <a:pt x="766016" y="1495641"/>
                    <a:pt x="715336" y="1522275"/>
                  </a:cubicBezTo>
                  <a:cubicBezTo>
                    <a:pt x="729569" y="1481659"/>
                    <a:pt x="751710" y="1444271"/>
                    <a:pt x="780537" y="1412288"/>
                  </a:cubicBezTo>
                  <a:cubicBezTo>
                    <a:pt x="849548" y="1336735"/>
                    <a:pt x="935669" y="1301870"/>
                    <a:pt x="1038179" y="1301079"/>
                  </a:cubicBezTo>
                  <a:close/>
                  <a:moveTo>
                    <a:pt x="1070385" y="1052711"/>
                  </a:moveTo>
                  <a:cubicBezTo>
                    <a:pt x="1066215" y="1050913"/>
                    <a:pt x="1066287" y="1054148"/>
                    <a:pt x="1066863" y="1056449"/>
                  </a:cubicBezTo>
                  <a:cubicBezTo>
                    <a:pt x="1066863" y="1057455"/>
                    <a:pt x="1069523" y="1058677"/>
                    <a:pt x="1070888" y="1058533"/>
                  </a:cubicBezTo>
                  <a:cubicBezTo>
                    <a:pt x="1072255" y="1058390"/>
                    <a:pt x="1073620" y="1056664"/>
                    <a:pt x="1074770" y="1055658"/>
                  </a:cubicBezTo>
                  <a:cubicBezTo>
                    <a:pt x="1073404" y="1054558"/>
                    <a:pt x="1071895" y="1053573"/>
                    <a:pt x="1070385" y="1052711"/>
                  </a:cubicBezTo>
                  <a:close/>
                  <a:moveTo>
                    <a:pt x="1003386" y="0"/>
                  </a:moveTo>
                  <a:cubicBezTo>
                    <a:pt x="1039330" y="32421"/>
                    <a:pt x="1066719" y="70378"/>
                    <a:pt x="1094970" y="107040"/>
                  </a:cubicBezTo>
                  <a:cubicBezTo>
                    <a:pt x="1145795" y="172960"/>
                    <a:pt x="1192161" y="241684"/>
                    <a:pt x="1218616" y="321694"/>
                  </a:cubicBezTo>
                  <a:cubicBezTo>
                    <a:pt x="1242051" y="392430"/>
                    <a:pt x="1241260" y="460651"/>
                    <a:pt x="1189430" y="519598"/>
                  </a:cubicBezTo>
                  <a:cubicBezTo>
                    <a:pt x="1169445" y="542314"/>
                    <a:pt x="1144284" y="560574"/>
                    <a:pt x="1121137" y="580486"/>
                  </a:cubicBezTo>
                  <a:cubicBezTo>
                    <a:pt x="1041343" y="648994"/>
                    <a:pt x="978658" y="729939"/>
                    <a:pt x="959824" y="835253"/>
                  </a:cubicBezTo>
                  <a:cubicBezTo>
                    <a:pt x="948753" y="897148"/>
                    <a:pt x="968522" y="955592"/>
                    <a:pt x="1012516" y="1003037"/>
                  </a:cubicBezTo>
                  <a:cubicBezTo>
                    <a:pt x="1026894" y="1018205"/>
                    <a:pt x="1036886" y="1037758"/>
                    <a:pt x="1058236" y="1045019"/>
                  </a:cubicBezTo>
                  <a:cubicBezTo>
                    <a:pt x="1061974" y="1039627"/>
                    <a:pt x="1059531" y="1035745"/>
                    <a:pt x="1056223" y="1030641"/>
                  </a:cubicBezTo>
                  <a:cubicBezTo>
                    <a:pt x="995910" y="942077"/>
                    <a:pt x="997923" y="853584"/>
                    <a:pt x="1052629" y="762432"/>
                  </a:cubicBezTo>
                  <a:cubicBezTo>
                    <a:pt x="1110138" y="666319"/>
                    <a:pt x="1197481" y="603562"/>
                    <a:pt x="1288490" y="544399"/>
                  </a:cubicBezTo>
                  <a:lnTo>
                    <a:pt x="1291868" y="548640"/>
                  </a:lnTo>
                  <a:cubicBezTo>
                    <a:pt x="1282667" y="591197"/>
                    <a:pt x="1267786" y="632173"/>
                    <a:pt x="1257578" y="674586"/>
                  </a:cubicBezTo>
                  <a:cubicBezTo>
                    <a:pt x="1231268" y="783566"/>
                    <a:pt x="1234143" y="888090"/>
                    <a:pt x="1283961" y="991535"/>
                  </a:cubicBezTo>
                  <a:cubicBezTo>
                    <a:pt x="1333275" y="1096051"/>
                    <a:pt x="1403940" y="1189102"/>
                    <a:pt x="1491354" y="1264705"/>
                  </a:cubicBezTo>
                  <a:cubicBezTo>
                    <a:pt x="1484812" y="1220782"/>
                    <a:pt x="1467272" y="1186204"/>
                    <a:pt x="1446713" y="1152346"/>
                  </a:cubicBezTo>
                  <a:cubicBezTo>
                    <a:pt x="1427950" y="1121291"/>
                    <a:pt x="1398548" y="1099150"/>
                    <a:pt x="1381152" y="1066729"/>
                  </a:cubicBezTo>
                  <a:cubicBezTo>
                    <a:pt x="1345209" y="999227"/>
                    <a:pt x="1339817" y="928634"/>
                    <a:pt x="1356422" y="855669"/>
                  </a:cubicBezTo>
                  <a:cubicBezTo>
                    <a:pt x="1372094" y="786370"/>
                    <a:pt x="1411056" y="729436"/>
                    <a:pt x="1456489" y="676599"/>
                  </a:cubicBezTo>
                  <a:cubicBezTo>
                    <a:pt x="1466912" y="664450"/>
                    <a:pt x="1475754" y="655392"/>
                    <a:pt x="1482296" y="681775"/>
                  </a:cubicBezTo>
                  <a:cubicBezTo>
                    <a:pt x="1510116" y="797728"/>
                    <a:pt x="1563457" y="905990"/>
                    <a:pt x="1638506" y="998652"/>
                  </a:cubicBezTo>
                  <a:cubicBezTo>
                    <a:pt x="1671215" y="1037485"/>
                    <a:pt x="1708237" y="1072494"/>
                    <a:pt x="1748853" y="1103031"/>
                  </a:cubicBezTo>
                  <a:cubicBezTo>
                    <a:pt x="1876236" y="1201588"/>
                    <a:pt x="1975871" y="1321927"/>
                    <a:pt x="2029212" y="1476483"/>
                  </a:cubicBezTo>
                  <a:cubicBezTo>
                    <a:pt x="2043589" y="1515964"/>
                    <a:pt x="2052215" y="1557320"/>
                    <a:pt x="2054803" y="1599266"/>
                  </a:cubicBezTo>
                  <a:cubicBezTo>
                    <a:pt x="2058469" y="1681720"/>
                    <a:pt x="2027773" y="1753679"/>
                    <a:pt x="1980759" y="1819096"/>
                  </a:cubicBezTo>
                  <a:cubicBezTo>
                    <a:pt x="1917715" y="1905741"/>
                    <a:pt x="1836627" y="1977714"/>
                    <a:pt x="1743102" y="2030084"/>
                  </a:cubicBezTo>
                  <a:cubicBezTo>
                    <a:pt x="1615863" y="2103121"/>
                    <a:pt x="1485388" y="2170479"/>
                    <a:pt x="1363755" y="2252933"/>
                  </a:cubicBezTo>
                  <a:cubicBezTo>
                    <a:pt x="1272818" y="2314611"/>
                    <a:pt x="1184038" y="2378950"/>
                    <a:pt x="1103309" y="2454216"/>
                  </a:cubicBezTo>
                  <a:cubicBezTo>
                    <a:pt x="1085194" y="2471109"/>
                    <a:pt x="1066431" y="2487571"/>
                    <a:pt x="1047525" y="2505255"/>
                  </a:cubicBezTo>
                  <a:cubicBezTo>
                    <a:pt x="933225" y="2408970"/>
                    <a:pt x="812958" y="2319938"/>
                    <a:pt x="687516" y="2238699"/>
                  </a:cubicBezTo>
                  <a:cubicBezTo>
                    <a:pt x="574797" y="2165303"/>
                    <a:pt x="460569" y="2094350"/>
                    <a:pt x="342460" y="2029293"/>
                  </a:cubicBezTo>
                  <a:cubicBezTo>
                    <a:pt x="246850" y="1976456"/>
                    <a:pt x="155985" y="1917149"/>
                    <a:pt x="78132" y="1839584"/>
                  </a:cubicBezTo>
                  <a:cubicBezTo>
                    <a:pt x="7395" y="1769063"/>
                    <a:pt x="-8923" y="1684739"/>
                    <a:pt x="4088" y="1587549"/>
                  </a:cubicBezTo>
                  <a:cubicBezTo>
                    <a:pt x="25654" y="1426953"/>
                    <a:pt x="106455" y="1295832"/>
                    <a:pt x="199405" y="1169958"/>
                  </a:cubicBezTo>
                  <a:cubicBezTo>
                    <a:pt x="287394" y="1050770"/>
                    <a:pt x="390839" y="943155"/>
                    <a:pt x="467327" y="815269"/>
                  </a:cubicBezTo>
                  <a:cubicBezTo>
                    <a:pt x="492631" y="772927"/>
                    <a:pt x="518438" y="730730"/>
                    <a:pt x="541514" y="685872"/>
                  </a:cubicBezTo>
                  <a:cubicBezTo>
                    <a:pt x="540363" y="733152"/>
                    <a:pt x="550069" y="780066"/>
                    <a:pt x="569838" y="823032"/>
                  </a:cubicBezTo>
                  <a:cubicBezTo>
                    <a:pt x="596435" y="881771"/>
                    <a:pt x="635542" y="934018"/>
                    <a:pt x="684353" y="976151"/>
                  </a:cubicBezTo>
                  <a:cubicBezTo>
                    <a:pt x="753652" y="1037686"/>
                    <a:pt x="834165" y="1082256"/>
                    <a:pt x="918417" y="1119925"/>
                  </a:cubicBezTo>
                  <a:cubicBezTo>
                    <a:pt x="958529" y="1137825"/>
                    <a:pt x="999792" y="1153280"/>
                    <a:pt x="1044291" y="1171396"/>
                  </a:cubicBezTo>
                  <a:cubicBezTo>
                    <a:pt x="930925" y="1174056"/>
                    <a:pt x="827480" y="1199575"/>
                    <a:pt x="731870" y="1253131"/>
                  </a:cubicBezTo>
                  <a:cubicBezTo>
                    <a:pt x="633169" y="1308484"/>
                    <a:pt x="559342" y="1385690"/>
                    <a:pt x="514916" y="1491723"/>
                  </a:cubicBezTo>
                  <a:cubicBezTo>
                    <a:pt x="491265" y="1548011"/>
                    <a:pt x="476385" y="1604801"/>
                    <a:pt x="478973" y="1665258"/>
                  </a:cubicBezTo>
                  <a:cubicBezTo>
                    <a:pt x="483142" y="1757273"/>
                    <a:pt x="516929" y="1838577"/>
                    <a:pt x="573935" y="1910464"/>
                  </a:cubicBezTo>
                  <a:cubicBezTo>
                    <a:pt x="584358" y="1923619"/>
                    <a:pt x="595501" y="1936199"/>
                    <a:pt x="606284" y="1948995"/>
                  </a:cubicBezTo>
                  <a:lnTo>
                    <a:pt x="601899" y="1952805"/>
                  </a:lnTo>
                  <a:cubicBezTo>
                    <a:pt x="534397" y="1924841"/>
                    <a:pt x="474588" y="1884153"/>
                    <a:pt x="417150" y="1839727"/>
                  </a:cubicBezTo>
                  <a:cubicBezTo>
                    <a:pt x="369345" y="1803058"/>
                    <a:pt x="328369" y="1758287"/>
                    <a:pt x="296092" y="1707456"/>
                  </a:cubicBezTo>
                  <a:cubicBezTo>
                    <a:pt x="249079" y="1635252"/>
                    <a:pt x="231322" y="1547874"/>
                    <a:pt x="246347" y="1463041"/>
                  </a:cubicBezTo>
                  <a:cubicBezTo>
                    <a:pt x="261371" y="1370666"/>
                    <a:pt x="308313" y="1295472"/>
                    <a:pt x="364170" y="1224017"/>
                  </a:cubicBezTo>
                  <a:lnTo>
                    <a:pt x="369273" y="1216828"/>
                  </a:lnTo>
                  <a:cubicBezTo>
                    <a:pt x="366901" y="1214758"/>
                    <a:pt x="363235" y="1215031"/>
                    <a:pt x="361150" y="1217439"/>
                  </a:cubicBezTo>
                  <a:cubicBezTo>
                    <a:pt x="360503" y="1218223"/>
                    <a:pt x="360000" y="1219186"/>
                    <a:pt x="359856" y="1220207"/>
                  </a:cubicBezTo>
                  <a:cubicBezTo>
                    <a:pt x="334264" y="1228833"/>
                    <a:pt x="315214" y="1247811"/>
                    <a:pt x="295158" y="1264274"/>
                  </a:cubicBezTo>
                  <a:cubicBezTo>
                    <a:pt x="216082" y="1330409"/>
                    <a:pt x="151384" y="1408047"/>
                    <a:pt x="129171" y="1511852"/>
                  </a:cubicBezTo>
                  <a:cubicBezTo>
                    <a:pt x="110049" y="1601207"/>
                    <a:pt x="135209" y="1682583"/>
                    <a:pt x="184309" y="1756626"/>
                  </a:cubicBezTo>
                  <a:cubicBezTo>
                    <a:pt x="230173" y="1825091"/>
                    <a:pt x="292786" y="1880688"/>
                    <a:pt x="366182" y="1918156"/>
                  </a:cubicBezTo>
                  <a:cubicBezTo>
                    <a:pt x="526274" y="2002335"/>
                    <a:pt x="687372" y="2084717"/>
                    <a:pt x="842792" y="2177595"/>
                  </a:cubicBezTo>
                  <a:cubicBezTo>
                    <a:pt x="907490" y="2216126"/>
                    <a:pt x="972188" y="2253292"/>
                    <a:pt x="1032285" y="2299156"/>
                  </a:cubicBezTo>
                  <a:cubicBezTo>
                    <a:pt x="1039402" y="2305784"/>
                    <a:pt x="1050329" y="2306186"/>
                    <a:pt x="1057877" y="2300090"/>
                  </a:cubicBezTo>
                  <a:cubicBezTo>
                    <a:pt x="1152767" y="2231510"/>
                    <a:pt x="1249671" y="2165806"/>
                    <a:pt x="1349809" y="2104990"/>
                  </a:cubicBezTo>
                  <a:cubicBezTo>
                    <a:pt x="1408972" y="2069046"/>
                    <a:pt x="1470076" y="2037057"/>
                    <a:pt x="1531754" y="2006001"/>
                  </a:cubicBezTo>
                  <a:cubicBezTo>
                    <a:pt x="1623194" y="1960066"/>
                    <a:pt x="1713341" y="1911398"/>
                    <a:pt x="1793997" y="1847851"/>
                  </a:cubicBezTo>
                  <a:cubicBezTo>
                    <a:pt x="1856539" y="1798608"/>
                    <a:pt x="1914193" y="1743615"/>
                    <a:pt x="1941581" y="1665330"/>
                  </a:cubicBezTo>
                  <a:cubicBezTo>
                    <a:pt x="1978603" y="1559153"/>
                    <a:pt x="1953155" y="1465988"/>
                    <a:pt x="1884072" y="1380658"/>
                  </a:cubicBezTo>
                  <a:cubicBezTo>
                    <a:pt x="1841155" y="1328497"/>
                    <a:pt x="1789253" y="1284352"/>
                    <a:pt x="1730952" y="1250256"/>
                  </a:cubicBezTo>
                  <a:cubicBezTo>
                    <a:pt x="1746912" y="1294754"/>
                    <a:pt x="1765602" y="1332782"/>
                    <a:pt x="1776673" y="1373757"/>
                  </a:cubicBezTo>
                  <a:cubicBezTo>
                    <a:pt x="1793782" y="1437018"/>
                    <a:pt x="1807081" y="1501140"/>
                    <a:pt x="1801834" y="1566557"/>
                  </a:cubicBezTo>
                  <a:cubicBezTo>
                    <a:pt x="1789900" y="1715004"/>
                    <a:pt x="1722183" y="1832539"/>
                    <a:pt x="1601556" y="1920744"/>
                  </a:cubicBezTo>
                  <a:cubicBezTo>
                    <a:pt x="1492289" y="2001602"/>
                    <a:pt x="1365840" y="2056164"/>
                    <a:pt x="1232059" y="2080189"/>
                  </a:cubicBezTo>
                  <a:cubicBezTo>
                    <a:pt x="1094611" y="2106370"/>
                    <a:pt x="952419" y="2091051"/>
                    <a:pt x="823669" y="2036194"/>
                  </a:cubicBezTo>
                  <a:cubicBezTo>
                    <a:pt x="765369" y="2011465"/>
                    <a:pt x="711526" y="1981919"/>
                    <a:pt x="668466" y="1934546"/>
                  </a:cubicBezTo>
                  <a:cubicBezTo>
                    <a:pt x="630869" y="1892995"/>
                    <a:pt x="603768" y="1845766"/>
                    <a:pt x="603768" y="1789263"/>
                  </a:cubicBezTo>
                  <a:cubicBezTo>
                    <a:pt x="603768" y="1696744"/>
                    <a:pt x="661277" y="1630321"/>
                    <a:pt x="756168" y="1603004"/>
                  </a:cubicBezTo>
                  <a:cubicBezTo>
                    <a:pt x="810658" y="1587620"/>
                    <a:pt x="868599" y="1590144"/>
                    <a:pt x="921507" y="1610193"/>
                  </a:cubicBezTo>
                  <a:cubicBezTo>
                    <a:pt x="881179" y="1636431"/>
                    <a:pt x="847249" y="1666552"/>
                    <a:pt x="824245" y="1707096"/>
                  </a:cubicBezTo>
                  <a:cubicBezTo>
                    <a:pt x="768101" y="1805869"/>
                    <a:pt x="786505" y="1961288"/>
                    <a:pt x="926036" y="2006576"/>
                  </a:cubicBezTo>
                  <a:cubicBezTo>
                    <a:pt x="1065569" y="2051865"/>
                    <a:pt x="1203807" y="2043526"/>
                    <a:pt x="1335791" y="1978397"/>
                  </a:cubicBezTo>
                  <a:cubicBezTo>
                    <a:pt x="1421624" y="1935912"/>
                    <a:pt x="1493367" y="1875455"/>
                    <a:pt x="1536139" y="1786387"/>
                  </a:cubicBezTo>
                  <a:cubicBezTo>
                    <a:pt x="1564247" y="1728202"/>
                    <a:pt x="1572802" y="1662490"/>
                    <a:pt x="1560509" y="1599050"/>
                  </a:cubicBezTo>
                  <a:cubicBezTo>
                    <a:pt x="1546132" y="1520981"/>
                    <a:pt x="1520899" y="1447729"/>
                    <a:pt x="1473167" y="1382671"/>
                  </a:cubicBezTo>
                  <a:cubicBezTo>
                    <a:pt x="1412495" y="1300289"/>
                    <a:pt x="1332484" y="1244864"/>
                    <a:pt x="1239966" y="1204320"/>
                  </a:cubicBezTo>
                  <a:cubicBezTo>
                    <a:pt x="1129044" y="1155796"/>
                    <a:pt x="1012516" y="1119997"/>
                    <a:pt x="905046" y="1064069"/>
                  </a:cubicBezTo>
                  <a:cubicBezTo>
                    <a:pt x="797575" y="1008141"/>
                    <a:pt x="710951" y="929209"/>
                    <a:pt x="677883" y="804773"/>
                  </a:cubicBezTo>
                  <a:cubicBezTo>
                    <a:pt x="658474" y="731520"/>
                    <a:pt x="669473" y="662725"/>
                    <a:pt x="698802" y="594720"/>
                  </a:cubicBezTo>
                  <a:cubicBezTo>
                    <a:pt x="730792" y="522466"/>
                    <a:pt x="775290" y="456402"/>
                    <a:pt x="830139" y="399547"/>
                  </a:cubicBezTo>
                  <a:cubicBezTo>
                    <a:pt x="863998" y="363604"/>
                    <a:pt x="888799" y="320831"/>
                    <a:pt x="912809" y="278274"/>
                  </a:cubicBezTo>
                  <a:cubicBezTo>
                    <a:pt x="949687" y="212929"/>
                    <a:pt x="980814" y="144709"/>
                    <a:pt x="993322" y="69802"/>
                  </a:cubicBezTo>
                  <a:cubicBezTo>
                    <a:pt x="997060" y="47518"/>
                    <a:pt x="999792" y="25089"/>
                    <a:pt x="1003386" y="0"/>
                  </a:cubicBezTo>
                  <a:close/>
                </a:path>
              </a:pathLst>
            </a:custGeom>
            <a:solidFill>
              <a:srgbClr val="E2311D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1" name="任意多边形: 形状 440">
              <a:extLst>
                <a:ext uri="{FF2B5EF4-FFF2-40B4-BE49-F238E27FC236}">
                  <a16:creationId xmlns:a16="http://schemas.microsoft.com/office/drawing/2014/main" id="{353A0F8D-A93D-B7DC-EDF9-395CB46AF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5940" y="2533025"/>
              <a:ext cx="328105" cy="315949"/>
            </a:xfrm>
            <a:custGeom>
              <a:avLst/>
              <a:gdLst>
                <a:gd name="connsiteX0" fmla="*/ 1596525 w 2516566"/>
                <a:gd name="connsiteY0" fmla="*/ 867297 h 2423331"/>
                <a:gd name="connsiteX1" fmla="*/ 1689160 w 2516566"/>
                <a:gd name="connsiteY1" fmla="*/ 867845 h 2423331"/>
                <a:gd name="connsiteX2" fmla="*/ 1841776 w 2516566"/>
                <a:gd name="connsiteY2" fmla="*/ 926073 h 2423331"/>
                <a:gd name="connsiteX3" fmla="*/ 1926530 w 2516566"/>
                <a:gd name="connsiteY3" fmla="*/ 1078689 h 2423331"/>
                <a:gd name="connsiteX4" fmla="*/ 1833077 w 2516566"/>
                <a:gd name="connsiteY4" fmla="*/ 1335972 h 2423331"/>
                <a:gd name="connsiteX5" fmla="*/ 1818700 w 2516566"/>
                <a:gd name="connsiteY5" fmla="*/ 1349702 h 2423331"/>
                <a:gd name="connsiteX6" fmla="*/ 1918048 w 2516566"/>
                <a:gd name="connsiteY6" fmla="*/ 1376732 h 2423331"/>
                <a:gd name="connsiteX7" fmla="*/ 1966212 w 2516566"/>
                <a:gd name="connsiteY7" fmla="*/ 1465296 h 2423331"/>
                <a:gd name="connsiteX8" fmla="*/ 1895331 w 2516566"/>
                <a:gd name="connsiteY8" fmla="*/ 1433378 h 2423331"/>
                <a:gd name="connsiteX9" fmla="*/ 1782972 w 2516566"/>
                <a:gd name="connsiteY9" fmla="*/ 1438554 h 2423331"/>
                <a:gd name="connsiteX10" fmla="*/ 1569828 w 2516566"/>
                <a:gd name="connsiteY10" fmla="*/ 1544875 h 2423331"/>
                <a:gd name="connsiteX11" fmla="*/ 1414624 w 2516566"/>
                <a:gd name="connsiteY11" fmla="*/ 1628263 h 2423331"/>
                <a:gd name="connsiteX12" fmla="*/ 1411102 w 2516566"/>
                <a:gd name="connsiteY12" fmla="*/ 1624382 h 2423331"/>
                <a:gd name="connsiteX13" fmla="*/ 1603687 w 2516566"/>
                <a:gd name="connsiteY13" fmla="*/ 1404264 h 2423331"/>
                <a:gd name="connsiteX14" fmla="*/ 1682762 w 2516566"/>
                <a:gd name="connsiteY14" fmla="*/ 1214699 h 2423331"/>
                <a:gd name="connsiteX15" fmla="*/ 1535466 w 2516566"/>
                <a:gd name="connsiteY15" fmla="*/ 1004070 h 2423331"/>
                <a:gd name="connsiteX16" fmla="*/ 1427061 w 2516566"/>
                <a:gd name="connsiteY16" fmla="*/ 993719 h 2423331"/>
                <a:gd name="connsiteX17" fmla="*/ 1509443 w 2516566"/>
                <a:gd name="connsiteY17" fmla="*/ 895378 h 2423331"/>
                <a:gd name="connsiteX18" fmla="*/ 1596525 w 2516566"/>
                <a:gd name="connsiteY18" fmla="*/ 867297 h 2423331"/>
                <a:gd name="connsiteX19" fmla="*/ 885411 w 2516566"/>
                <a:gd name="connsiteY19" fmla="*/ 862886 h 2423331"/>
                <a:gd name="connsiteX20" fmla="*/ 976689 w 2516566"/>
                <a:gd name="connsiteY20" fmla="*/ 880354 h 2423331"/>
                <a:gd name="connsiteX21" fmla="*/ 1090774 w 2516566"/>
                <a:gd name="connsiteY21" fmla="*/ 993360 h 2423331"/>
                <a:gd name="connsiteX22" fmla="*/ 948941 w 2516566"/>
                <a:gd name="connsiteY22" fmla="*/ 1014135 h 2423331"/>
                <a:gd name="connsiteX23" fmla="*/ 840464 w 2516566"/>
                <a:gd name="connsiteY23" fmla="*/ 1250858 h 2423331"/>
                <a:gd name="connsiteX24" fmla="*/ 962672 w 2516566"/>
                <a:gd name="connsiteY24" fmla="*/ 1469754 h 2423331"/>
                <a:gd name="connsiteX25" fmla="*/ 1106445 w 2516566"/>
                <a:gd name="connsiteY25" fmla="*/ 1624454 h 2423331"/>
                <a:gd name="connsiteX26" fmla="*/ 1101844 w 2516566"/>
                <a:gd name="connsiteY26" fmla="*/ 1628336 h 2423331"/>
                <a:gd name="connsiteX27" fmla="*/ 874754 w 2516566"/>
                <a:gd name="connsiteY27" fmla="*/ 1500809 h 2423331"/>
                <a:gd name="connsiteX28" fmla="*/ 659812 w 2516566"/>
                <a:gd name="connsiteY28" fmla="*/ 1428491 h 2423331"/>
                <a:gd name="connsiteX29" fmla="*/ 572829 w 2516566"/>
                <a:gd name="connsiteY29" fmla="*/ 1454873 h 2423331"/>
                <a:gd name="connsiteX30" fmla="*/ 553995 w 2516566"/>
                <a:gd name="connsiteY30" fmla="*/ 1464003 h 2423331"/>
                <a:gd name="connsiteX31" fmla="*/ 697769 w 2516566"/>
                <a:gd name="connsiteY31" fmla="*/ 1351787 h 2423331"/>
                <a:gd name="connsiteX32" fmla="*/ 620850 w 2516566"/>
                <a:gd name="connsiteY32" fmla="*/ 1247623 h 2423331"/>
                <a:gd name="connsiteX33" fmla="*/ 589148 w 2516566"/>
                <a:gd name="connsiteY33" fmla="*/ 1088826 h 2423331"/>
                <a:gd name="connsiteX34" fmla="*/ 635227 w 2516566"/>
                <a:gd name="connsiteY34" fmla="*/ 967481 h 2423331"/>
                <a:gd name="connsiteX35" fmla="*/ 793378 w 2516566"/>
                <a:gd name="connsiteY35" fmla="*/ 871296 h 2423331"/>
                <a:gd name="connsiteX36" fmla="*/ 885411 w 2516566"/>
                <a:gd name="connsiteY36" fmla="*/ 862886 h 2423331"/>
                <a:gd name="connsiteX37" fmla="*/ 2326849 w 2516566"/>
                <a:gd name="connsiteY37" fmla="*/ 482056 h 2423331"/>
                <a:gd name="connsiteX38" fmla="*/ 2415719 w 2516566"/>
                <a:gd name="connsiteY38" fmla="*/ 487133 h 2423331"/>
                <a:gd name="connsiteX39" fmla="*/ 2433260 w 2516566"/>
                <a:gd name="connsiteY39" fmla="*/ 507980 h 2423331"/>
                <a:gd name="connsiteX40" fmla="*/ 2342682 w 2516566"/>
                <a:gd name="connsiteY40" fmla="*/ 736364 h 2423331"/>
                <a:gd name="connsiteX41" fmla="*/ 2142046 w 2516566"/>
                <a:gd name="connsiteY41" fmla="*/ 791358 h 2423331"/>
                <a:gd name="connsiteX42" fmla="*/ 2121199 w 2516566"/>
                <a:gd name="connsiteY42" fmla="*/ 788267 h 2423331"/>
                <a:gd name="connsiteX43" fmla="*/ 2111926 w 2516566"/>
                <a:gd name="connsiteY43" fmla="*/ 785032 h 2423331"/>
                <a:gd name="connsiteX44" fmla="*/ 2117030 w 2516566"/>
                <a:gd name="connsiteY44" fmla="*/ 792076 h 2423331"/>
                <a:gd name="connsiteX45" fmla="*/ 2218318 w 2516566"/>
                <a:gd name="connsiteY45" fmla="*/ 998823 h 2423331"/>
                <a:gd name="connsiteX46" fmla="*/ 2245779 w 2516566"/>
                <a:gd name="connsiteY46" fmla="*/ 1151582 h 2423331"/>
                <a:gd name="connsiteX47" fmla="*/ 2250523 w 2516566"/>
                <a:gd name="connsiteY47" fmla="*/ 1255459 h 2423331"/>
                <a:gd name="connsiteX48" fmla="*/ 2247360 w 2516566"/>
                <a:gd name="connsiteY48" fmla="*/ 1309302 h 2423331"/>
                <a:gd name="connsiteX49" fmla="*/ 2338153 w 2516566"/>
                <a:gd name="connsiteY49" fmla="*/ 1260203 h 2423331"/>
                <a:gd name="connsiteX50" fmla="*/ 2398826 w 2516566"/>
                <a:gd name="connsiteY50" fmla="*/ 1269046 h 2423331"/>
                <a:gd name="connsiteX51" fmla="*/ 2510969 w 2516566"/>
                <a:gd name="connsiteY51" fmla="*/ 1364008 h 2423331"/>
                <a:gd name="connsiteX52" fmla="*/ 2506081 w 2516566"/>
                <a:gd name="connsiteY52" fmla="*/ 1387587 h 2423331"/>
                <a:gd name="connsiteX53" fmla="*/ 2389840 w 2516566"/>
                <a:gd name="connsiteY53" fmla="*/ 1441430 h 2423331"/>
                <a:gd name="connsiteX54" fmla="*/ 2255699 w 2516566"/>
                <a:gd name="connsiteY54" fmla="*/ 1386724 h 2423331"/>
                <a:gd name="connsiteX55" fmla="*/ 2237512 w 2516566"/>
                <a:gd name="connsiteY55" fmla="*/ 1360126 h 2423331"/>
                <a:gd name="connsiteX56" fmla="*/ 2174539 w 2516566"/>
                <a:gd name="connsiteY56" fmla="*/ 1541496 h 2423331"/>
                <a:gd name="connsiteX57" fmla="*/ 1965564 w 2516566"/>
                <a:gd name="connsiteY57" fmla="*/ 1791303 h 2423331"/>
                <a:gd name="connsiteX58" fmla="*/ 1619070 w 2516566"/>
                <a:gd name="connsiteY58" fmla="*/ 2006963 h 2423331"/>
                <a:gd name="connsiteX59" fmla="*/ 1493555 w 2516566"/>
                <a:gd name="connsiteY59" fmla="*/ 2077700 h 2423331"/>
                <a:gd name="connsiteX60" fmla="*/ 1371779 w 2516566"/>
                <a:gd name="connsiteY60" fmla="*/ 2219892 h 2423331"/>
                <a:gd name="connsiteX61" fmla="*/ 1264668 w 2516566"/>
                <a:gd name="connsiteY61" fmla="*/ 2415640 h 2423331"/>
                <a:gd name="connsiteX62" fmla="*/ 1255179 w 2516566"/>
                <a:gd name="connsiteY62" fmla="*/ 2423331 h 2423331"/>
                <a:gd name="connsiteX63" fmla="*/ 1235122 w 2516566"/>
                <a:gd name="connsiteY63" fmla="*/ 2372148 h 2423331"/>
                <a:gd name="connsiteX64" fmla="*/ 1106301 w 2516566"/>
                <a:gd name="connsiteY64" fmla="*/ 2167127 h 2423331"/>
                <a:gd name="connsiteX65" fmla="*/ 990707 w 2516566"/>
                <a:gd name="connsiteY65" fmla="*/ 2051102 h 2423331"/>
                <a:gd name="connsiteX66" fmla="*/ 942112 w 2516566"/>
                <a:gd name="connsiteY66" fmla="*/ 2024792 h 2423331"/>
                <a:gd name="connsiteX67" fmla="*/ 637743 w 2516566"/>
                <a:gd name="connsiteY67" fmla="*/ 1852263 h 2423331"/>
                <a:gd name="connsiteX68" fmla="*/ 471685 w 2516566"/>
                <a:gd name="connsiteY68" fmla="*/ 1721357 h 2423331"/>
                <a:gd name="connsiteX69" fmla="*/ 283629 w 2516566"/>
                <a:gd name="connsiteY69" fmla="*/ 1387299 h 2423331"/>
                <a:gd name="connsiteX70" fmla="*/ 277662 w 2516566"/>
                <a:gd name="connsiteY70" fmla="*/ 1363361 h 2423331"/>
                <a:gd name="connsiteX71" fmla="*/ 216702 w 2516566"/>
                <a:gd name="connsiteY71" fmla="*/ 1427340 h 2423331"/>
                <a:gd name="connsiteX72" fmla="*/ 94495 w 2516566"/>
                <a:gd name="connsiteY72" fmla="*/ 1433235 h 2423331"/>
                <a:gd name="connsiteX73" fmla="*/ 10675 w 2516566"/>
                <a:gd name="connsiteY73" fmla="*/ 1390103 h 2423331"/>
                <a:gd name="connsiteX74" fmla="*/ 7799 w 2516566"/>
                <a:gd name="connsiteY74" fmla="*/ 1361348 h 2423331"/>
                <a:gd name="connsiteX75" fmla="*/ 113545 w 2516566"/>
                <a:gd name="connsiteY75" fmla="*/ 1271490 h 2423331"/>
                <a:gd name="connsiteX76" fmla="*/ 259978 w 2516566"/>
                <a:gd name="connsiteY76" fmla="*/ 1301035 h 2423331"/>
                <a:gd name="connsiteX77" fmla="*/ 268748 w 2516566"/>
                <a:gd name="connsiteY77" fmla="*/ 1309015 h 2423331"/>
                <a:gd name="connsiteX78" fmla="*/ 266879 w 2516566"/>
                <a:gd name="connsiteY78" fmla="*/ 1271993 h 2423331"/>
                <a:gd name="connsiteX79" fmla="*/ 339700 w 2516566"/>
                <a:gd name="connsiteY79" fmla="*/ 890993 h 2423331"/>
                <a:gd name="connsiteX80" fmla="*/ 400013 w 2516566"/>
                <a:gd name="connsiteY80" fmla="*/ 792220 h 2423331"/>
                <a:gd name="connsiteX81" fmla="*/ 405261 w 2516566"/>
                <a:gd name="connsiteY81" fmla="*/ 785032 h 2423331"/>
                <a:gd name="connsiteX82" fmla="*/ 395916 w 2516566"/>
                <a:gd name="connsiteY82" fmla="*/ 788195 h 2423331"/>
                <a:gd name="connsiteX83" fmla="*/ 348830 w 2516566"/>
                <a:gd name="connsiteY83" fmla="*/ 794521 h 2423331"/>
                <a:gd name="connsiteX84" fmla="*/ 140358 w 2516566"/>
                <a:gd name="connsiteY84" fmla="*/ 692585 h 2423331"/>
                <a:gd name="connsiteX85" fmla="*/ 83927 w 2516566"/>
                <a:gd name="connsiteY85" fmla="*/ 515959 h 2423331"/>
                <a:gd name="connsiteX86" fmla="*/ 103840 w 2516566"/>
                <a:gd name="connsiteY86" fmla="*/ 486701 h 2423331"/>
                <a:gd name="connsiteX87" fmla="*/ 275362 w 2516566"/>
                <a:gd name="connsiteY87" fmla="*/ 492740 h 2423331"/>
                <a:gd name="connsiteX88" fmla="*/ 445158 w 2516566"/>
                <a:gd name="connsiteY88" fmla="*/ 673751 h 2423331"/>
                <a:gd name="connsiteX89" fmla="*/ 449543 w 2516566"/>
                <a:gd name="connsiteY89" fmla="*/ 729104 h 2423331"/>
                <a:gd name="connsiteX90" fmla="*/ 446309 w 2516566"/>
                <a:gd name="connsiteY90" fmla="*/ 738377 h 2423331"/>
                <a:gd name="connsiteX91" fmla="*/ 453497 w 2516566"/>
                <a:gd name="connsiteY91" fmla="*/ 733201 h 2423331"/>
                <a:gd name="connsiteX92" fmla="*/ 767786 w 2516566"/>
                <a:gd name="connsiteY92" fmla="*/ 569227 h 2423331"/>
                <a:gd name="connsiteX93" fmla="*/ 1035349 w 2516566"/>
                <a:gd name="connsiteY93" fmla="*/ 599707 h 2423331"/>
                <a:gd name="connsiteX94" fmla="*/ 1181351 w 2516566"/>
                <a:gd name="connsiteY94" fmla="*/ 682808 h 2423331"/>
                <a:gd name="connsiteX95" fmla="*/ 1193284 w 2516566"/>
                <a:gd name="connsiteY95" fmla="*/ 823419 h 2423331"/>
                <a:gd name="connsiteX96" fmla="*/ 1144257 w 2516566"/>
                <a:gd name="connsiteY96" fmla="*/ 868564 h 2423331"/>
                <a:gd name="connsiteX97" fmla="*/ 1124057 w 2516566"/>
                <a:gd name="connsiteY97" fmla="*/ 864395 h 2423331"/>
                <a:gd name="connsiteX98" fmla="*/ 889778 w 2516566"/>
                <a:gd name="connsiteY98" fmla="*/ 718752 h 2423331"/>
                <a:gd name="connsiteX99" fmla="*/ 662113 w 2516566"/>
                <a:gd name="connsiteY99" fmla="*/ 758433 h 2423331"/>
                <a:gd name="connsiteX100" fmla="*/ 450047 w 2516566"/>
                <a:gd name="connsiteY100" fmla="*/ 1022330 h 2423331"/>
                <a:gd name="connsiteX101" fmla="*/ 429343 w 2516566"/>
                <a:gd name="connsiteY101" fmla="*/ 1238781 h 2423331"/>
                <a:gd name="connsiteX102" fmla="*/ 474919 w 2516566"/>
                <a:gd name="connsiteY102" fmla="*/ 1419145 h 2423331"/>
                <a:gd name="connsiteX103" fmla="*/ 593029 w 2516566"/>
                <a:gd name="connsiteY103" fmla="*/ 1598862 h 2423331"/>
                <a:gd name="connsiteX104" fmla="*/ 798482 w 2516566"/>
                <a:gd name="connsiteY104" fmla="*/ 1735447 h 2423331"/>
                <a:gd name="connsiteX105" fmla="*/ 1128011 w 2516566"/>
                <a:gd name="connsiteY105" fmla="*/ 1910132 h 2423331"/>
                <a:gd name="connsiteX106" fmla="*/ 1201264 w 2516566"/>
                <a:gd name="connsiteY106" fmla="*/ 1976411 h 2423331"/>
                <a:gd name="connsiteX107" fmla="*/ 1258773 w 2516566"/>
                <a:gd name="connsiteY107" fmla="*/ 2055487 h 2423331"/>
                <a:gd name="connsiteX108" fmla="*/ 1328144 w 2516566"/>
                <a:gd name="connsiteY108" fmla="*/ 1964766 h 2423331"/>
                <a:gd name="connsiteX109" fmla="*/ 1512390 w 2516566"/>
                <a:gd name="connsiteY109" fmla="*/ 1832638 h 2423331"/>
                <a:gd name="connsiteX110" fmla="*/ 1765000 w 2516566"/>
                <a:gd name="connsiteY110" fmla="*/ 1714097 h 2423331"/>
                <a:gd name="connsiteX111" fmla="*/ 2058586 w 2516566"/>
                <a:gd name="connsiteY111" fmla="*/ 1376804 h 2423331"/>
                <a:gd name="connsiteX112" fmla="*/ 2087700 w 2516566"/>
                <a:gd name="connsiteY112" fmla="*/ 1125200 h 2423331"/>
                <a:gd name="connsiteX113" fmla="*/ 1932496 w 2516566"/>
                <a:gd name="connsiteY113" fmla="*/ 808036 h 2423331"/>
                <a:gd name="connsiteX114" fmla="*/ 1725965 w 2516566"/>
                <a:gd name="connsiteY114" fmla="*/ 723641 h 2423331"/>
                <a:gd name="connsiteX115" fmla="*/ 1638120 w 2516566"/>
                <a:gd name="connsiteY115" fmla="*/ 718824 h 2423331"/>
                <a:gd name="connsiteX116" fmla="*/ 1412036 w 2516566"/>
                <a:gd name="connsiteY116" fmla="*/ 826654 h 2423331"/>
                <a:gd name="connsiteX117" fmla="*/ 1396436 w 2516566"/>
                <a:gd name="connsiteY117" fmla="*/ 853827 h 2423331"/>
                <a:gd name="connsiteX118" fmla="*/ 1364734 w 2516566"/>
                <a:gd name="connsiteY118" fmla="*/ 862741 h 2423331"/>
                <a:gd name="connsiteX119" fmla="*/ 1307225 w 2516566"/>
                <a:gd name="connsiteY119" fmla="*/ 799984 h 2423331"/>
                <a:gd name="connsiteX120" fmla="*/ 1335980 w 2516566"/>
                <a:gd name="connsiteY120" fmla="*/ 682808 h 2423331"/>
                <a:gd name="connsiteX121" fmla="*/ 1621514 w 2516566"/>
                <a:gd name="connsiteY121" fmla="*/ 563692 h 2423331"/>
                <a:gd name="connsiteX122" fmla="*/ 1845154 w 2516566"/>
                <a:gd name="connsiteY122" fmla="*/ 596976 h 2423331"/>
                <a:gd name="connsiteX123" fmla="*/ 2063618 w 2516566"/>
                <a:gd name="connsiteY123" fmla="*/ 733201 h 2423331"/>
                <a:gd name="connsiteX124" fmla="*/ 2070806 w 2516566"/>
                <a:gd name="connsiteY124" fmla="*/ 738521 h 2423331"/>
                <a:gd name="connsiteX125" fmla="*/ 2067643 w 2516566"/>
                <a:gd name="connsiteY125" fmla="*/ 729175 h 2423331"/>
                <a:gd name="connsiteX126" fmla="*/ 2103587 w 2516566"/>
                <a:gd name="connsiteY126" fmla="*/ 580514 h 2423331"/>
                <a:gd name="connsiteX127" fmla="*/ 2238950 w 2516566"/>
                <a:gd name="connsiteY127" fmla="*/ 493315 h 2423331"/>
                <a:gd name="connsiteX128" fmla="*/ 2326849 w 2516566"/>
                <a:gd name="connsiteY128" fmla="*/ 482056 h 2423331"/>
                <a:gd name="connsiteX129" fmla="*/ 1256402 w 2516566"/>
                <a:gd name="connsiteY129" fmla="*/ 19 h 2423331"/>
                <a:gd name="connsiteX130" fmla="*/ 1266897 w 2516566"/>
                <a:gd name="connsiteY130" fmla="*/ 7504 h 2423331"/>
                <a:gd name="connsiteX131" fmla="*/ 1399456 w 2516566"/>
                <a:gd name="connsiteY131" fmla="*/ 184921 h 2423331"/>
                <a:gd name="connsiteX132" fmla="*/ 1323615 w 2516566"/>
                <a:gd name="connsiteY132" fmla="*/ 597120 h 2423331"/>
                <a:gd name="connsiteX133" fmla="*/ 1193141 w 2516566"/>
                <a:gd name="connsiteY133" fmla="*/ 597120 h 2423331"/>
                <a:gd name="connsiteX134" fmla="*/ 1069208 w 2516566"/>
                <a:gd name="connsiteY134" fmla="*/ 377721 h 2423331"/>
                <a:gd name="connsiteX135" fmla="*/ 1160432 w 2516566"/>
                <a:gd name="connsiteY135" fmla="*/ 115478 h 2423331"/>
                <a:gd name="connsiteX136" fmla="*/ 1247847 w 2516566"/>
                <a:gd name="connsiteY136" fmla="*/ 6067 h 2423331"/>
                <a:gd name="connsiteX137" fmla="*/ 1256402 w 2516566"/>
                <a:gd name="connsiteY137" fmla="*/ 19 h 242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</a:cxnLst>
              <a:rect l="l" t="t" r="r" b="b"/>
              <a:pathLst>
                <a:path w="2516566" h="2423331">
                  <a:moveTo>
                    <a:pt x="1596525" y="867297"/>
                  </a:moveTo>
                  <a:cubicBezTo>
                    <a:pt x="1626475" y="863424"/>
                    <a:pt x="1657350" y="864323"/>
                    <a:pt x="1689160" y="867845"/>
                  </a:cubicBezTo>
                  <a:cubicBezTo>
                    <a:pt x="1746166" y="874243"/>
                    <a:pt x="1796415" y="890345"/>
                    <a:pt x="1841776" y="926073"/>
                  </a:cubicBezTo>
                  <a:cubicBezTo>
                    <a:pt x="1892097" y="965683"/>
                    <a:pt x="1914885" y="1018735"/>
                    <a:pt x="1926530" y="1078689"/>
                  </a:cubicBezTo>
                  <a:cubicBezTo>
                    <a:pt x="1946874" y="1182853"/>
                    <a:pt x="1896697" y="1261928"/>
                    <a:pt x="1833077" y="1335972"/>
                  </a:cubicBezTo>
                  <a:cubicBezTo>
                    <a:pt x="1829196" y="1340429"/>
                    <a:pt x="1822582" y="1342513"/>
                    <a:pt x="1818700" y="1349702"/>
                  </a:cubicBezTo>
                  <a:cubicBezTo>
                    <a:pt x="1853860" y="1347783"/>
                    <a:pt x="1888704" y="1357258"/>
                    <a:pt x="1918048" y="1376732"/>
                  </a:cubicBezTo>
                  <a:cubicBezTo>
                    <a:pt x="1946802" y="1396644"/>
                    <a:pt x="1960605" y="1427052"/>
                    <a:pt x="1966212" y="1465296"/>
                  </a:cubicBezTo>
                  <a:cubicBezTo>
                    <a:pt x="1939111" y="1456095"/>
                    <a:pt x="1920420" y="1438482"/>
                    <a:pt x="1895331" y="1433378"/>
                  </a:cubicBezTo>
                  <a:cubicBezTo>
                    <a:pt x="1857972" y="1426564"/>
                    <a:pt x="1819548" y="1428332"/>
                    <a:pt x="1782972" y="1438554"/>
                  </a:cubicBezTo>
                  <a:cubicBezTo>
                    <a:pt x="1703897" y="1458036"/>
                    <a:pt x="1637617" y="1502893"/>
                    <a:pt x="1569828" y="1544875"/>
                  </a:cubicBezTo>
                  <a:cubicBezTo>
                    <a:pt x="1519867" y="1575858"/>
                    <a:pt x="1469834" y="1606985"/>
                    <a:pt x="1414624" y="1628263"/>
                  </a:cubicBezTo>
                  <a:lnTo>
                    <a:pt x="1411102" y="1624382"/>
                  </a:lnTo>
                  <a:cubicBezTo>
                    <a:pt x="1480545" y="1555586"/>
                    <a:pt x="1548478" y="1485424"/>
                    <a:pt x="1603687" y="1404264"/>
                  </a:cubicBezTo>
                  <a:cubicBezTo>
                    <a:pt x="1643081" y="1346395"/>
                    <a:pt x="1677874" y="1285076"/>
                    <a:pt x="1682762" y="1214699"/>
                  </a:cubicBezTo>
                  <a:cubicBezTo>
                    <a:pt x="1689951" y="1118586"/>
                    <a:pt x="1647250" y="1029303"/>
                    <a:pt x="1535466" y="1004070"/>
                  </a:cubicBezTo>
                  <a:cubicBezTo>
                    <a:pt x="1500127" y="994812"/>
                    <a:pt x="1463515" y="991318"/>
                    <a:pt x="1427061" y="993719"/>
                  </a:cubicBezTo>
                  <a:cubicBezTo>
                    <a:pt x="1439282" y="946130"/>
                    <a:pt x="1470193" y="917016"/>
                    <a:pt x="1509443" y="895378"/>
                  </a:cubicBezTo>
                  <a:cubicBezTo>
                    <a:pt x="1537551" y="879815"/>
                    <a:pt x="1566575" y="871170"/>
                    <a:pt x="1596525" y="867297"/>
                  </a:cubicBezTo>
                  <a:close/>
                  <a:moveTo>
                    <a:pt x="885411" y="862886"/>
                  </a:moveTo>
                  <a:cubicBezTo>
                    <a:pt x="916125" y="863856"/>
                    <a:pt x="946713" y="869140"/>
                    <a:pt x="976689" y="880354"/>
                  </a:cubicBezTo>
                  <a:cubicBezTo>
                    <a:pt x="1030461" y="900482"/>
                    <a:pt x="1069495" y="935994"/>
                    <a:pt x="1090774" y="993360"/>
                  </a:cubicBezTo>
                  <a:cubicBezTo>
                    <a:pt x="1042574" y="990513"/>
                    <a:pt x="994302" y="997587"/>
                    <a:pt x="948941" y="1014135"/>
                  </a:cubicBezTo>
                  <a:cubicBezTo>
                    <a:pt x="853835" y="1048497"/>
                    <a:pt x="816238" y="1158843"/>
                    <a:pt x="840464" y="1250858"/>
                  </a:cubicBezTo>
                  <a:cubicBezTo>
                    <a:pt x="862533" y="1334535"/>
                    <a:pt x="910554" y="1402899"/>
                    <a:pt x="962672" y="1469754"/>
                  </a:cubicBezTo>
                  <a:cubicBezTo>
                    <a:pt x="1005804" y="1525610"/>
                    <a:pt x="1057706" y="1573630"/>
                    <a:pt x="1106445" y="1624454"/>
                  </a:cubicBezTo>
                  <a:lnTo>
                    <a:pt x="1101844" y="1628336"/>
                  </a:lnTo>
                  <a:cubicBezTo>
                    <a:pt x="1021187" y="1594549"/>
                    <a:pt x="948941" y="1546026"/>
                    <a:pt x="874754" y="1500809"/>
                  </a:cubicBezTo>
                  <a:cubicBezTo>
                    <a:pt x="808906" y="1460624"/>
                    <a:pt x="739679" y="1428922"/>
                    <a:pt x="659812" y="1428491"/>
                  </a:cubicBezTo>
                  <a:cubicBezTo>
                    <a:pt x="628836" y="1428404"/>
                    <a:pt x="598536" y="1437592"/>
                    <a:pt x="572829" y="1454873"/>
                  </a:cubicBezTo>
                  <a:cubicBezTo>
                    <a:pt x="567089" y="1458920"/>
                    <a:pt x="560727" y="1462004"/>
                    <a:pt x="553995" y="1464003"/>
                  </a:cubicBezTo>
                  <a:cubicBezTo>
                    <a:pt x="550041" y="1399305"/>
                    <a:pt x="600434" y="1359407"/>
                    <a:pt x="697769" y="1351787"/>
                  </a:cubicBezTo>
                  <a:cubicBezTo>
                    <a:pt x="668029" y="1320287"/>
                    <a:pt x="642207" y="1285314"/>
                    <a:pt x="620850" y="1247623"/>
                  </a:cubicBezTo>
                  <a:cubicBezTo>
                    <a:pt x="592742" y="1197734"/>
                    <a:pt x="580449" y="1146982"/>
                    <a:pt x="589148" y="1088826"/>
                  </a:cubicBezTo>
                  <a:cubicBezTo>
                    <a:pt x="594989" y="1045377"/>
                    <a:pt x="610757" y="1003856"/>
                    <a:pt x="635227" y="967481"/>
                  </a:cubicBezTo>
                  <a:cubicBezTo>
                    <a:pt x="673327" y="911481"/>
                    <a:pt x="730190" y="883805"/>
                    <a:pt x="793378" y="871296"/>
                  </a:cubicBezTo>
                  <a:cubicBezTo>
                    <a:pt x="823858" y="865258"/>
                    <a:pt x="854698" y="861915"/>
                    <a:pt x="885411" y="862886"/>
                  </a:cubicBezTo>
                  <a:close/>
                  <a:moveTo>
                    <a:pt x="2326849" y="482056"/>
                  </a:moveTo>
                  <a:cubicBezTo>
                    <a:pt x="2356359" y="481382"/>
                    <a:pt x="2386030" y="483431"/>
                    <a:pt x="2415719" y="487133"/>
                  </a:cubicBezTo>
                  <a:cubicBezTo>
                    <a:pt x="2430097" y="488930"/>
                    <a:pt x="2435273" y="495471"/>
                    <a:pt x="2433260" y="507980"/>
                  </a:cubicBezTo>
                  <a:cubicBezTo>
                    <a:pt x="2419673" y="590650"/>
                    <a:pt x="2402708" y="672313"/>
                    <a:pt x="2342682" y="736364"/>
                  </a:cubicBezTo>
                  <a:cubicBezTo>
                    <a:pt x="2287473" y="795383"/>
                    <a:pt x="2219181" y="810264"/>
                    <a:pt x="2142046" y="791358"/>
                  </a:cubicBezTo>
                  <a:cubicBezTo>
                    <a:pt x="2135289" y="789704"/>
                    <a:pt x="2128172" y="789273"/>
                    <a:pt x="2121199" y="788267"/>
                  </a:cubicBezTo>
                  <a:cubicBezTo>
                    <a:pt x="2119258" y="783810"/>
                    <a:pt x="2116311" y="782300"/>
                    <a:pt x="2111926" y="785032"/>
                  </a:cubicBezTo>
                  <a:lnTo>
                    <a:pt x="2117030" y="792076"/>
                  </a:lnTo>
                  <a:cubicBezTo>
                    <a:pt x="2161456" y="855840"/>
                    <a:pt x="2198046" y="923198"/>
                    <a:pt x="2218318" y="998823"/>
                  </a:cubicBezTo>
                  <a:cubicBezTo>
                    <a:pt x="2232573" y="1048691"/>
                    <a:pt x="2241775" y="1099867"/>
                    <a:pt x="2245779" y="1151582"/>
                  </a:cubicBezTo>
                  <a:cubicBezTo>
                    <a:pt x="2247864" y="1186232"/>
                    <a:pt x="2249014" y="1220809"/>
                    <a:pt x="2250523" y="1255459"/>
                  </a:cubicBezTo>
                  <a:cubicBezTo>
                    <a:pt x="2251242" y="1273071"/>
                    <a:pt x="2238878" y="1289246"/>
                    <a:pt x="2247360" y="1309302"/>
                  </a:cubicBezTo>
                  <a:cubicBezTo>
                    <a:pt x="2273312" y="1284286"/>
                    <a:pt x="2300557" y="1264660"/>
                    <a:pt x="2338153" y="1260203"/>
                  </a:cubicBezTo>
                  <a:cubicBezTo>
                    <a:pt x="2358799" y="1257809"/>
                    <a:pt x="2379718" y="1260857"/>
                    <a:pt x="2398826" y="1269046"/>
                  </a:cubicBezTo>
                  <a:cubicBezTo>
                    <a:pt x="2446703" y="1288023"/>
                    <a:pt x="2480489" y="1324183"/>
                    <a:pt x="2510969" y="1364008"/>
                  </a:cubicBezTo>
                  <a:cubicBezTo>
                    <a:pt x="2518158" y="1373209"/>
                    <a:pt x="2520243" y="1378960"/>
                    <a:pt x="2506081" y="1387587"/>
                  </a:cubicBezTo>
                  <a:cubicBezTo>
                    <a:pt x="2469275" y="1410231"/>
                    <a:pt x="2432900" y="1430288"/>
                    <a:pt x="2389840" y="1441430"/>
                  </a:cubicBezTo>
                  <a:cubicBezTo>
                    <a:pt x="2346780" y="1452572"/>
                    <a:pt x="2282369" y="1427053"/>
                    <a:pt x="2255699" y="1386724"/>
                  </a:cubicBezTo>
                  <a:cubicBezTo>
                    <a:pt x="2250595" y="1379032"/>
                    <a:pt x="2245276" y="1371556"/>
                    <a:pt x="2237512" y="1360126"/>
                  </a:cubicBezTo>
                  <a:cubicBezTo>
                    <a:pt x="2222775" y="1426118"/>
                    <a:pt x="2204588" y="1486072"/>
                    <a:pt x="2174539" y="1541496"/>
                  </a:cubicBezTo>
                  <a:cubicBezTo>
                    <a:pt x="2121846" y="1638759"/>
                    <a:pt x="2055926" y="1725167"/>
                    <a:pt x="1965564" y="1791303"/>
                  </a:cubicBezTo>
                  <a:cubicBezTo>
                    <a:pt x="1855505" y="1871960"/>
                    <a:pt x="1744584" y="1951323"/>
                    <a:pt x="1619070" y="2006963"/>
                  </a:cubicBezTo>
                  <a:cubicBezTo>
                    <a:pt x="1574716" y="2026589"/>
                    <a:pt x="1530936" y="2044345"/>
                    <a:pt x="1493555" y="2077700"/>
                  </a:cubicBezTo>
                  <a:cubicBezTo>
                    <a:pt x="1446110" y="2119898"/>
                    <a:pt x="1408082" y="2168996"/>
                    <a:pt x="1371779" y="2219892"/>
                  </a:cubicBezTo>
                  <a:cubicBezTo>
                    <a:pt x="1327526" y="2280083"/>
                    <a:pt x="1291503" y="2345917"/>
                    <a:pt x="1264668" y="2415640"/>
                  </a:cubicBezTo>
                  <a:cubicBezTo>
                    <a:pt x="1263518" y="2418731"/>
                    <a:pt x="1263446" y="2422829"/>
                    <a:pt x="1255179" y="2423331"/>
                  </a:cubicBezTo>
                  <a:cubicBezTo>
                    <a:pt x="1248853" y="2406942"/>
                    <a:pt x="1243389" y="2388826"/>
                    <a:pt x="1235122" y="2372148"/>
                  </a:cubicBezTo>
                  <a:cubicBezTo>
                    <a:pt x="1199732" y="2299349"/>
                    <a:pt x="1156536" y="2230603"/>
                    <a:pt x="1106301" y="2167127"/>
                  </a:cubicBezTo>
                  <a:cubicBezTo>
                    <a:pt x="1071580" y="2124355"/>
                    <a:pt x="1035636" y="2083882"/>
                    <a:pt x="990707" y="2051102"/>
                  </a:cubicBezTo>
                  <a:cubicBezTo>
                    <a:pt x="975669" y="2040340"/>
                    <a:pt x="959343" y="2031498"/>
                    <a:pt x="942112" y="2024792"/>
                  </a:cubicBezTo>
                  <a:cubicBezTo>
                    <a:pt x="832484" y="1981659"/>
                    <a:pt x="734000" y="1919908"/>
                    <a:pt x="637743" y="1852263"/>
                  </a:cubicBezTo>
                  <a:cubicBezTo>
                    <a:pt x="579587" y="1811575"/>
                    <a:pt x="521143" y="1772253"/>
                    <a:pt x="471685" y="1721357"/>
                  </a:cubicBezTo>
                  <a:cubicBezTo>
                    <a:pt x="380888" y="1628350"/>
                    <a:pt x="316050" y="1513173"/>
                    <a:pt x="283629" y="1387299"/>
                  </a:cubicBezTo>
                  <a:cubicBezTo>
                    <a:pt x="281688" y="1380110"/>
                    <a:pt x="286360" y="1371340"/>
                    <a:pt x="277662" y="1363361"/>
                  </a:cubicBezTo>
                  <a:cubicBezTo>
                    <a:pt x="259619" y="1387299"/>
                    <a:pt x="243660" y="1412316"/>
                    <a:pt x="216702" y="1427340"/>
                  </a:cubicBezTo>
                  <a:cubicBezTo>
                    <a:pt x="176517" y="1449841"/>
                    <a:pt x="135398" y="1448259"/>
                    <a:pt x="94495" y="1433235"/>
                  </a:cubicBezTo>
                  <a:cubicBezTo>
                    <a:pt x="64984" y="1422143"/>
                    <a:pt x="36857" y="1407665"/>
                    <a:pt x="10675" y="1390103"/>
                  </a:cubicBezTo>
                  <a:cubicBezTo>
                    <a:pt x="-2265" y="1381548"/>
                    <a:pt x="-3703" y="1374647"/>
                    <a:pt x="7799" y="1361348"/>
                  </a:cubicBezTo>
                  <a:cubicBezTo>
                    <a:pt x="38782" y="1326124"/>
                    <a:pt x="68400" y="1290971"/>
                    <a:pt x="113545" y="1271490"/>
                  </a:cubicBezTo>
                  <a:cubicBezTo>
                    <a:pt x="170335" y="1246976"/>
                    <a:pt x="217349" y="1260635"/>
                    <a:pt x="259978" y="1301035"/>
                  </a:cubicBezTo>
                  <a:cubicBezTo>
                    <a:pt x="262494" y="1303479"/>
                    <a:pt x="265154" y="1305780"/>
                    <a:pt x="268748" y="1309015"/>
                  </a:cubicBezTo>
                  <a:cubicBezTo>
                    <a:pt x="278884" y="1295572"/>
                    <a:pt x="267167" y="1283926"/>
                    <a:pt x="266879" y="1271993"/>
                  </a:cubicBezTo>
                  <a:cubicBezTo>
                    <a:pt x="263644" y="1139793"/>
                    <a:pt x="281256" y="1011547"/>
                    <a:pt x="339700" y="890993"/>
                  </a:cubicBezTo>
                  <a:cubicBezTo>
                    <a:pt x="356666" y="856128"/>
                    <a:pt x="379526" y="824929"/>
                    <a:pt x="400013" y="792220"/>
                  </a:cubicBezTo>
                  <a:lnTo>
                    <a:pt x="405261" y="785032"/>
                  </a:lnTo>
                  <a:cubicBezTo>
                    <a:pt x="400876" y="782228"/>
                    <a:pt x="398072" y="783738"/>
                    <a:pt x="395916" y="788195"/>
                  </a:cubicBezTo>
                  <a:cubicBezTo>
                    <a:pt x="380115" y="789424"/>
                    <a:pt x="364396" y="791537"/>
                    <a:pt x="348830" y="794521"/>
                  </a:cubicBezTo>
                  <a:cubicBezTo>
                    <a:pt x="266376" y="814936"/>
                    <a:pt x="179608" y="763034"/>
                    <a:pt x="140358" y="692585"/>
                  </a:cubicBezTo>
                  <a:cubicBezTo>
                    <a:pt x="109735" y="637304"/>
                    <a:pt x="94854" y="577566"/>
                    <a:pt x="83927" y="515959"/>
                  </a:cubicBezTo>
                  <a:cubicBezTo>
                    <a:pt x="81411" y="501582"/>
                    <a:pt x="81411" y="489145"/>
                    <a:pt x="103840" y="486701"/>
                  </a:cubicBezTo>
                  <a:cubicBezTo>
                    <a:pt x="160963" y="479390"/>
                    <a:pt x="218895" y="481425"/>
                    <a:pt x="275362" y="492740"/>
                  </a:cubicBezTo>
                  <a:cubicBezTo>
                    <a:pt x="367017" y="512581"/>
                    <a:pt x="435669" y="572175"/>
                    <a:pt x="445158" y="673751"/>
                  </a:cubicBezTo>
                  <a:cubicBezTo>
                    <a:pt x="446884" y="692226"/>
                    <a:pt x="451053" y="710413"/>
                    <a:pt x="449543" y="729104"/>
                  </a:cubicBezTo>
                  <a:cubicBezTo>
                    <a:pt x="445086" y="731045"/>
                    <a:pt x="443577" y="733992"/>
                    <a:pt x="446309" y="738377"/>
                  </a:cubicBezTo>
                  <a:lnTo>
                    <a:pt x="453497" y="733201"/>
                  </a:lnTo>
                  <a:cubicBezTo>
                    <a:pt x="540933" y="650323"/>
                    <a:pt x="649791" y="593533"/>
                    <a:pt x="767786" y="569227"/>
                  </a:cubicBezTo>
                  <a:cubicBezTo>
                    <a:pt x="859154" y="549962"/>
                    <a:pt x="948510" y="566999"/>
                    <a:pt x="1035349" y="599707"/>
                  </a:cubicBezTo>
                  <a:cubicBezTo>
                    <a:pt x="1088200" y="619304"/>
                    <a:pt x="1137514" y="647368"/>
                    <a:pt x="1181351" y="682808"/>
                  </a:cubicBezTo>
                  <a:cubicBezTo>
                    <a:pt x="1231672" y="723641"/>
                    <a:pt x="1235194" y="775543"/>
                    <a:pt x="1193284" y="823419"/>
                  </a:cubicBezTo>
                  <a:cubicBezTo>
                    <a:pt x="1179079" y="840636"/>
                    <a:pt x="1162581" y="855826"/>
                    <a:pt x="1144257" y="868564"/>
                  </a:cubicBezTo>
                  <a:cubicBezTo>
                    <a:pt x="1133762" y="875393"/>
                    <a:pt x="1128802" y="875250"/>
                    <a:pt x="1124057" y="864395"/>
                  </a:cubicBezTo>
                  <a:cubicBezTo>
                    <a:pt x="1079128" y="762675"/>
                    <a:pt x="995883" y="722131"/>
                    <a:pt x="889778" y="718752"/>
                  </a:cubicBezTo>
                  <a:cubicBezTo>
                    <a:pt x="811206" y="716308"/>
                    <a:pt x="733640" y="724143"/>
                    <a:pt x="662113" y="758433"/>
                  </a:cubicBezTo>
                  <a:cubicBezTo>
                    <a:pt x="549969" y="812277"/>
                    <a:pt x="486206" y="906520"/>
                    <a:pt x="450047" y="1022330"/>
                  </a:cubicBezTo>
                  <a:cubicBezTo>
                    <a:pt x="429016" y="1092427"/>
                    <a:pt x="421982" y="1165974"/>
                    <a:pt x="429343" y="1238781"/>
                  </a:cubicBezTo>
                  <a:cubicBezTo>
                    <a:pt x="435294" y="1300870"/>
                    <a:pt x="450662" y="1361686"/>
                    <a:pt x="474919" y="1419145"/>
                  </a:cubicBezTo>
                  <a:cubicBezTo>
                    <a:pt x="502242" y="1486151"/>
                    <a:pt x="542360" y="1547197"/>
                    <a:pt x="593029" y="1598862"/>
                  </a:cubicBezTo>
                  <a:cubicBezTo>
                    <a:pt x="651200" y="1658269"/>
                    <a:pt x="721196" y="1704802"/>
                    <a:pt x="798482" y="1735447"/>
                  </a:cubicBezTo>
                  <a:cubicBezTo>
                    <a:pt x="914579" y="1782030"/>
                    <a:pt x="1026363" y="1836879"/>
                    <a:pt x="1128011" y="1910132"/>
                  </a:cubicBezTo>
                  <a:cubicBezTo>
                    <a:pt x="1154609" y="1929254"/>
                    <a:pt x="1176678" y="1954558"/>
                    <a:pt x="1201264" y="1976411"/>
                  </a:cubicBezTo>
                  <a:cubicBezTo>
                    <a:pt x="1225849" y="1998265"/>
                    <a:pt x="1240586" y="2025654"/>
                    <a:pt x="1258773" y="2055487"/>
                  </a:cubicBezTo>
                  <a:cubicBezTo>
                    <a:pt x="1278154" y="2022563"/>
                    <a:pt x="1301445" y="1992097"/>
                    <a:pt x="1328144" y="1964766"/>
                  </a:cubicBezTo>
                  <a:cubicBezTo>
                    <a:pt x="1382275" y="1910347"/>
                    <a:pt x="1446901" y="1871313"/>
                    <a:pt x="1512390" y="1832638"/>
                  </a:cubicBezTo>
                  <a:cubicBezTo>
                    <a:pt x="1593047" y="1785408"/>
                    <a:pt x="1682043" y="1756007"/>
                    <a:pt x="1765000" y="1714097"/>
                  </a:cubicBezTo>
                  <a:cubicBezTo>
                    <a:pt x="1908270" y="1641563"/>
                    <a:pt x="2006036" y="1528701"/>
                    <a:pt x="2058586" y="1376804"/>
                  </a:cubicBezTo>
                  <a:cubicBezTo>
                    <a:pt x="2087002" y="1296176"/>
                    <a:pt x="2096959" y="1210192"/>
                    <a:pt x="2087700" y="1125200"/>
                  </a:cubicBezTo>
                  <a:cubicBezTo>
                    <a:pt x="2074041" y="1002345"/>
                    <a:pt x="2030190" y="890921"/>
                    <a:pt x="1932496" y="808036"/>
                  </a:cubicBezTo>
                  <a:cubicBezTo>
                    <a:pt x="1873405" y="757715"/>
                    <a:pt x="1803100" y="732051"/>
                    <a:pt x="1725965" y="723641"/>
                  </a:cubicBezTo>
                  <a:cubicBezTo>
                    <a:pt x="1696779" y="720563"/>
                    <a:pt x="1667464" y="718961"/>
                    <a:pt x="1638120" y="718824"/>
                  </a:cubicBezTo>
                  <a:cubicBezTo>
                    <a:pt x="1544667" y="717961"/>
                    <a:pt x="1466526" y="747579"/>
                    <a:pt x="1412036" y="826654"/>
                  </a:cubicBezTo>
                  <a:cubicBezTo>
                    <a:pt x="1406141" y="835280"/>
                    <a:pt x="1398234" y="844122"/>
                    <a:pt x="1396436" y="853827"/>
                  </a:cubicBezTo>
                  <a:cubicBezTo>
                    <a:pt x="1391404" y="880569"/>
                    <a:pt x="1377818" y="874674"/>
                    <a:pt x="1364734" y="862741"/>
                  </a:cubicBezTo>
                  <a:cubicBezTo>
                    <a:pt x="1343743" y="843619"/>
                    <a:pt x="1321602" y="825576"/>
                    <a:pt x="1307225" y="799984"/>
                  </a:cubicBezTo>
                  <a:cubicBezTo>
                    <a:pt x="1276817" y="746429"/>
                    <a:pt x="1304134" y="709479"/>
                    <a:pt x="1335980" y="682808"/>
                  </a:cubicBezTo>
                  <a:cubicBezTo>
                    <a:pt x="1418578" y="613725"/>
                    <a:pt x="1516415" y="577638"/>
                    <a:pt x="1621514" y="563692"/>
                  </a:cubicBezTo>
                  <a:cubicBezTo>
                    <a:pt x="1698001" y="553484"/>
                    <a:pt x="1773195" y="569227"/>
                    <a:pt x="1845154" y="596976"/>
                  </a:cubicBezTo>
                  <a:cubicBezTo>
                    <a:pt x="1925840" y="628347"/>
                    <a:pt x="1999940" y="674556"/>
                    <a:pt x="2063618" y="733201"/>
                  </a:cubicBezTo>
                  <a:lnTo>
                    <a:pt x="2070806" y="738521"/>
                  </a:lnTo>
                  <a:cubicBezTo>
                    <a:pt x="2073610" y="734064"/>
                    <a:pt x="2072100" y="731332"/>
                    <a:pt x="2067643" y="729175"/>
                  </a:cubicBezTo>
                  <a:cubicBezTo>
                    <a:pt x="2068937" y="677058"/>
                    <a:pt x="2073897" y="626809"/>
                    <a:pt x="2103587" y="580514"/>
                  </a:cubicBezTo>
                  <a:cubicBezTo>
                    <a:pt x="2136223" y="530193"/>
                    <a:pt x="2184603" y="506902"/>
                    <a:pt x="2238950" y="493315"/>
                  </a:cubicBezTo>
                  <a:cubicBezTo>
                    <a:pt x="2267992" y="486127"/>
                    <a:pt x="2297340" y="482730"/>
                    <a:pt x="2326849" y="482056"/>
                  </a:cubicBezTo>
                  <a:close/>
                  <a:moveTo>
                    <a:pt x="1256402" y="19"/>
                  </a:moveTo>
                  <a:cubicBezTo>
                    <a:pt x="1259133" y="261"/>
                    <a:pt x="1262189" y="2759"/>
                    <a:pt x="1266897" y="7504"/>
                  </a:cubicBezTo>
                  <a:cubicBezTo>
                    <a:pt x="1319575" y="59795"/>
                    <a:pt x="1364239" y="119583"/>
                    <a:pt x="1399456" y="184921"/>
                  </a:cubicBezTo>
                  <a:cubicBezTo>
                    <a:pt x="1476231" y="330348"/>
                    <a:pt x="1469186" y="485048"/>
                    <a:pt x="1323615" y="597120"/>
                  </a:cubicBezTo>
                  <a:cubicBezTo>
                    <a:pt x="1251729" y="652400"/>
                    <a:pt x="1266106" y="651754"/>
                    <a:pt x="1193141" y="597120"/>
                  </a:cubicBezTo>
                  <a:cubicBezTo>
                    <a:pt x="1113993" y="538316"/>
                    <a:pt x="1072299" y="459241"/>
                    <a:pt x="1069208" y="377721"/>
                  </a:cubicBezTo>
                  <a:cubicBezTo>
                    <a:pt x="1069783" y="267734"/>
                    <a:pt x="1108458" y="188803"/>
                    <a:pt x="1160432" y="115478"/>
                  </a:cubicBezTo>
                  <a:cubicBezTo>
                    <a:pt x="1187318" y="77450"/>
                    <a:pt x="1218445" y="42369"/>
                    <a:pt x="1247847" y="6067"/>
                  </a:cubicBezTo>
                  <a:cubicBezTo>
                    <a:pt x="1251262" y="1789"/>
                    <a:pt x="1253670" y="-224"/>
                    <a:pt x="1256402" y="19"/>
                  </a:cubicBezTo>
                  <a:close/>
                </a:path>
              </a:pathLst>
            </a:custGeom>
            <a:solidFill>
              <a:srgbClr val="7BB42D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6" name="任意多边形: 形状 445">
              <a:extLst>
                <a:ext uri="{FF2B5EF4-FFF2-40B4-BE49-F238E27FC236}">
                  <a16:creationId xmlns:a16="http://schemas.microsoft.com/office/drawing/2014/main" id="{25A18C56-E06D-CFE1-A11E-4B72A7AAFB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5280" y="2543157"/>
              <a:ext cx="309430" cy="309646"/>
            </a:xfrm>
            <a:custGeom>
              <a:avLst/>
              <a:gdLst>
                <a:gd name="connsiteX0" fmla="*/ 379171 w 2373330"/>
                <a:gd name="connsiteY0" fmla="*/ 1608183 h 2374981"/>
                <a:gd name="connsiteX1" fmla="*/ 497137 w 2373330"/>
                <a:gd name="connsiteY1" fmla="*/ 1726365 h 2374981"/>
                <a:gd name="connsiteX2" fmla="*/ 379890 w 2373330"/>
                <a:gd name="connsiteY2" fmla="*/ 1840880 h 2374981"/>
                <a:gd name="connsiteX3" fmla="*/ 262283 w 2373330"/>
                <a:gd name="connsiteY3" fmla="*/ 1724280 h 2374981"/>
                <a:gd name="connsiteX4" fmla="*/ 379171 w 2373330"/>
                <a:gd name="connsiteY4" fmla="*/ 1608183 h 2374981"/>
                <a:gd name="connsiteX5" fmla="*/ 1166877 w 2373330"/>
                <a:gd name="connsiteY5" fmla="*/ 1331103 h 2374981"/>
                <a:gd name="connsiteX6" fmla="*/ 1366895 w 2373330"/>
                <a:gd name="connsiteY6" fmla="*/ 1373328 h 2374981"/>
                <a:gd name="connsiteX7" fmla="*/ 1553801 w 2373330"/>
                <a:gd name="connsiteY7" fmla="*/ 1550960 h 2374981"/>
                <a:gd name="connsiteX8" fmla="*/ 1577668 w 2373330"/>
                <a:gd name="connsiteY8" fmla="*/ 1725933 h 2374981"/>
                <a:gd name="connsiteX9" fmla="*/ 1497658 w 2373330"/>
                <a:gd name="connsiteY9" fmla="*/ 1844762 h 2374981"/>
                <a:gd name="connsiteX10" fmla="*/ 1274809 w 2373330"/>
                <a:gd name="connsiteY10" fmla="*/ 1729743 h 2374981"/>
                <a:gd name="connsiteX11" fmla="*/ 1212698 w 2373330"/>
                <a:gd name="connsiteY11" fmla="*/ 1623710 h 2374981"/>
                <a:gd name="connsiteX12" fmla="*/ 1073813 w 2373330"/>
                <a:gd name="connsiteY12" fmla="*/ 1608111 h 2374981"/>
                <a:gd name="connsiteX13" fmla="*/ 906460 w 2373330"/>
                <a:gd name="connsiteY13" fmla="*/ 1782867 h 2374981"/>
                <a:gd name="connsiteX14" fmla="*/ 950384 w 2373330"/>
                <a:gd name="connsiteY14" fmla="*/ 1979909 h 2374981"/>
                <a:gd name="connsiteX15" fmla="*/ 1138152 w 2373330"/>
                <a:gd name="connsiteY15" fmla="*/ 2111174 h 2374981"/>
                <a:gd name="connsiteX16" fmla="*/ 1410746 w 2373330"/>
                <a:gd name="connsiteY16" fmla="*/ 2067036 h 2374981"/>
                <a:gd name="connsiteX17" fmla="*/ 1522242 w 2373330"/>
                <a:gd name="connsiteY17" fmla="*/ 1977393 h 2374981"/>
                <a:gd name="connsiteX18" fmla="*/ 1550422 w 2373330"/>
                <a:gd name="connsiteY18" fmla="*/ 1968695 h 2374981"/>
                <a:gd name="connsiteX19" fmla="*/ 1259281 w 2373330"/>
                <a:gd name="connsiteY19" fmla="*/ 2174003 h 2374981"/>
                <a:gd name="connsiteX20" fmla="*/ 1010337 w 2373330"/>
                <a:gd name="connsiteY20" fmla="*/ 2146471 h 2374981"/>
                <a:gd name="connsiteX21" fmla="*/ 764771 w 2373330"/>
                <a:gd name="connsiteY21" fmla="*/ 1838652 h 2374981"/>
                <a:gd name="connsiteX22" fmla="*/ 813079 w 2373330"/>
                <a:gd name="connsiteY22" fmla="*/ 1543916 h 2374981"/>
                <a:gd name="connsiteX23" fmla="*/ 1096745 w 2373330"/>
                <a:gd name="connsiteY23" fmla="*/ 1339829 h 2374981"/>
                <a:gd name="connsiteX24" fmla="*/ 1166877 w 2373330"/>
                <a:gd name="connsiteY24" fmla="*/ 1331103 h 2374981"/>
                <a:gd name="connsiteX25" fmla="*/ 166961 w 2373330"/>
                <a:gd name="connsiteY25" fmla="*/ 1036179 h 2374981"/>
                <a:gd name="connsiteX26" fmla="*/ 334314 w 2373330"/>
                <a:gd name="connsiteY26" fmla="*/ 1207414 h 2374981"/>
                <a:gd name="connsiteX27" fmla="*/ 167896 w 2373330"/>
                <a:gd name="connsiteY27" fmla="*/ 1372753 h 2374981"/>
                <a:gd name="connsiteX28" fmla="*/ 256 w 2373330"/>
                <a:gd name="connsiteY28" fmla="*/ 1202238 h 2374981"/>
                <a:gd name="connsiteX29" fmla="*/ 166961 w 2373330"/>
                <a:gd name="connsiteY29" fmla="*/ 1036179 h 2374981"/>
                <a:gd name="connsiteX30" fmla="*/ 1188830 w 2373330"/>
                <a:gd name="connsiteY30" fmla="*/ 7 h 2374981"/>
                <a:gd name="connsiteX31" fmla="*/ 1929122 w 2373330"/>
                <a:gd name="connsiteY31" fmla="*/ 261240 h 2374981"/>
                <a:gd name="connsiteX32" fmla="*/ 2342328 w 2373330"/>
                <a:gd name="connsiteY32" fmla="*/ 909730 h 2374981"/>
                <a:gd name="connsiteX33" fmla="*/ 2373311 w 2373330"/>
                <a:gd name="connsiteY33" fmla="*/ 1185991 h 2374981"/>
                <a:gd name="connsiteX34" fmla="*/ 2110493 w 2373330"/>
                <a:gd name="connsiteY34" fmla="*/ 1928798 h 2374981"/>
                <a:gd name="connsiteX35" fmla="*/ 1099333 w 2373330"/>
                <a:gd name="connsiteY35" fmla="*/ 2372051 h 2374981"/>
                <a:gd name="connsiteX36" fmla="*/ 714955 w 2373330"/>
                <a:gd name="connsiteY36" fmla="*/ 2276801 h 2374981"/>
                <a:gd name="connsiteX37" fmla="*/ 536819 w 2373330"/>
                <a:gd name="connsiteY37" fmla="*/ 2154594 h 2374981"/>
                <a:gd name="connsiteX38" fmla="*/ 498144 w 2373330"/>
                <a:gd name="connsiteY38" fmla="*/ 2094856 h 2374981"/>
                <a:gd name="connsiteX39" fmla="*/ 496922 w 2373330"/>
                <a:gd name="connsiteY39" fmla="*/ 2079976 h 2374981"/>
                <a:gd name="connsiteX40" fmla="*/ 510580 w 2373330"/>
                <a:gd name="connsiteY40" fmla="*/ 2083067 h 2374981"/>
                <a:gd name="connsiteX41" fmla="*/ 778719 w 2373330"/>
                <a:gd name="connsiteY41" fmla="*/ 2198732 h 2374981"/>
                <a:gd name="connsiteX42" fmla="*/ 998764 w 2373330"/>
                <a:gd name="connsiteY42" fmla="*/ 2250347 h 2374981"/>
                <a:gd name="connsiteX43" fmla="*/ 1187683 w 2373330"/>
                <a:gd name="connsiteY43" fmla="*/ 2259908 h 2374981"/>
                <a:gd name="connsiteX44" fmla="*/ 1576805 w 2373330"/>
                <a:gd name="connsiteY44" fmla="*/ 2122245 h 2374981"/>
                <a:gd name="connsiteX45" fmla="*/ 1811085 w 2373330"/>
                <a:gd name="connsiteY45" fmla="*/ 1739520 h 2374981"/>
                <a:gd name="connsiteX46" fmla="*/ 1767234 w 2373330"/>
                <a:gd name="connsiteY46" fmla="*/ 1377929 h 2374981"/>
                <a:gd name="connsiteX47" fmla="*/ 1617637 w 2373330"/>
                <a:gd name="connsiteY47" fmla="*/ 1164569 h 2374981"/>
                <a:gd name="connsiteX48" fmla="*/ 1303204 w 2373330"/>
                <a:gd name="connsiteY48" fmla="*/ 1006418 h 2374981"/>
                <a:gd name="connsiteX49" fmla="*/ 1114358 w 2373330"/>
                <a:gd name="connsiteY49" fmla="*/ 996714 h 2374981"/>
                <a:gd name="connsiteX50" fmla="*/ 977773 w 2373330"/>
                <a:gd name="connsiteY50" fmla="*/ 1024102 h 2374981"/>
                <a:gd name="connsiteX51" fmla="*/ 779653 w 2373330"/>
                <a:gd name="connsiteY51" fmla="*/ 871127 h 2374981"/>
                <a:gd name="connsiteX52" fmla="*/ 898625 w 2373330"/>
                <a:gd name="connsiteY52" fmla="*/ 711610 h 2374981"/>
                <a:gd name="connsiteX53" fmla="*/ 1104221 w 2373330"/>
                <a:gd name="connsiteY53" fmla="*/ 666968 h 2374981"/>
                <a:gd name="connsiteX54" fmla="*/ 1499024 w 2373330"/>
                <a:gd name="connsiteY54" fmla="*/ 721818 h 2374981"/>
                <a:gd name="connsiteX55" fmla="*/ 1742504 w 2373330"/>
                <a:gd name="connsiteY55" fmla="*/ 872780 h 2374981"/>
                <a:gd name="connsiteX56" fmla="*/ 1927685 w 2373330"/>
                <a:gd name="connsiteY56" fmla="*/ 1119209 h 2374981"/>
                <a:gd name="connsiteX57" fmla="*/ 2002663 w 2373330"/>
                <a:gd name="connsiteY57" fmla="*/ 1367649 h 2374981"/>
                <a:gd name="connsiteX58" fmla="*/ 2011145 w 2373330"/>
                <a:gd name="connsiteY58" fmla="*/ 1572814 h 2374981"/>
                <a:gd name="connsiteX59" fmla="*/ 1953636 w 2373330"/>
                <a:gd name="connsiteY59" fmla="*/ 1807093 h 2374981"/>
                <a:gd name="connsiteX60" fmla="*/ 1761339 w 2373330"/>
                <a:gd name="connsiteY60" fmla="*/ 2083785 h 2374981"/>
                <a:gd name="connsiteX61" fmla="*/ 1723526 w 2373330"/>
                <a:gd name="connsiteY61" fmla="*/ 2117141 h 2374981"/>
                <a:gd name="connsiteX62" fmla="*/ 1696785 w 2373330"/>
                <a:gd name="connsiteY62" fmla="*/ 2147190 h 2374981"/>
                <a:gd name="connsiteX63" fmla="*/ 1727193 w 2373330"/>
                <a:gd name="connsiteY63" fmla="*/ 2121023 h 2374981"/>
                <a:gd name="connsiteX64" fmla="*/ 1847459 w 2373330"/>
                <a:gd name="connsiteY64" fmla="*/ 2026420 h 2374981"/>
                <a:gd name="connsiteX65" fmla="*/ 1986560 w 2373330"/>
                <a:gd name="connsiteY65" fmla="*/ 1859283 h 2374981"/>
                <a:gd name="connsiteX66" fmla="*/ 2131268 w 2373330"/>
                <a:gd name="connsiteY66" fmla="*/ 1483099 h 2374981"/>
                <a:gd name="connsiteX67" fmla="*/ 2139607 w 2373330"/>
                <a:gd name="connsiteY67" fmla="*/ 1259172 h 2374981"/>
                <a:gd name="connsiteX68" fmla="*/ 1948676 w 2373330"/>
                <a:gd name="connsiteY68" fmla="*/ 763656 h 2374981"/>
                <a:gd name="connsiteX69" fmla="*/ 1599953 w 2373330"/>
                <a:gd name="connsiteY69" fmla="*/ 478841 h 2374981"/>
                <a:gd name="connsiteX70" fmla="*/ 1305217 w 2373330"/>
                <a:gd name="connsiteY70" fmla="*/ 393439 h 2374981"/>
                <a:gd name="connsiteX71" fmla="*/ 1172802 w 2373330"/>
                <a:gd name="connsiteY71" fmla="*/ 383375 h 2374981"/>
                <a:gd name="connsiteX72" fmla="*/ 804454 w 2373330"/>
                <a:gd name="connsiteY72" fmla="*/ 467195 h 2374981"/>
                <a:gd name="connsiteX73" fmla="*/ 476146 w 2373330"/>
                <a:gd name="connsiteY73" fmla="*/ 706219 h 2374981"/>
                <a:gd name="connsiteX74" fmla="*/ 406776 w 2373330"/>
                <a:gd name="connsiteY74" fmla="*/ 793418 h 2374981"/>
                <a:gd name="connsiteX75" fmla="*/ 344594 w 2373330"/>
                <a:gd name="connsiteY75" fmla="*/ 836550 h 2374981"/>
                <a:gd name="connsiteX76" fmla="*/ 131593 w 2373330"/>
                <a:gd name="connsiteY76" fmla="*/ 748848 h 2374981"/>
                <a:gd name="connsiteX77" fmla="*/ 158335 w 2373330"/>
                <a:gd name="connsiteY77" fmla="*/ 571575 h 2374981"/>
                <a:gd name="connsiteX78" fmla="*/ 350129 w 2373330"/>
                <a:gd name="connsiteY78" fmla="*/ 331401 h 2374981"/>
                <a:gd name="connsiteX79" fmla="*/ 891940 w 2373330"/>
                <a:gd name="connsiteY79" fmla="*/ 36665 h 2374981"/>
                <a:gd name="connsiteX80" fmla="*/ 1073669 w 2373330"/>
                <a:gd name="connsiteY80" fmla="*/ 5179 h 2374981"/>
                <a:gd name="connsiteX81" fmla="*/ 1188830 w 2373330"/>
                <a:gd name="connsiteY81" fmla="*/ 7 h 237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2373330" h="2374981">
                  <a:moveTo>
                    <a:pt x="379171" y="1608183"/>
                  </a:moveTo>
                  <a:cubicBezTo>
                    <a:pt x="436249" y="1607607"/>
                    <a:pt x="497425" y="1665045"/>
                    <a:pt x="497137" y="1726365"/>
                  </a:cubicBezTo>
                  <a:cubicBezTo>
                    <a:pt x="496849" y="1787684"/>
                    <a:pt x="439628" y="1849722"/>
                    <a:pt x="379890" y="1840880"/>
                  </a:cubicBezTo>
                  <a:cubicBezTo>
                    <a:pt x="321877" y="1850441"/>
                    <a:pt x="261205" y="1782796"/>
                    <a:pt x="262283" y="1724280"/>
                  </a:cubicBezTo>
                  <a:cubicBezTo>
                    <a:pt x="263361" y="1665764"/>
                    <a:pt x="318427" y="1608757"/>
                    <a:pt x="379171" y="1608183"/>
                  </a:cubicBezTo>
                  <a:close/>
                  <a:moveTo>
                    <a:pt x="1166877" y="1331103"/>
                  </a:moveTo>
                  <a:cubicBezTo>
                    <a:pt x="1236057" y="1328377"/>
                    <a:pt x="1302467" y="1343351"/>
                    <a:pt x="1366895" y="1373328"/>
                  </a:cubicBezTo>
                  <a:cubicBezTo>
                    <a:pt x="1447265" y="1409991"/>
                    <a:pt x="1513113" y="1472525"/>
                    <a:pt x="1553801" y="1550960"/>
                  </a:cubicBezTo>
                  <a:cubicBezTo>
                    <a:pt x="1582053" y="1604948"/>
                    <a:pt x="1585862" y="1664757"/>
                    <a:pt x="1577668" y="1725933"/>
                  </a:cubicBezTo>
                  <a:cubicBezTo>
                    <a:pt x="1570479" y="1779920"/>
                    <a:pt x="1547259" y="1822333"/>
                    <a:pt x="1497658" y="1844762"/>
                  </a:cubicBezTo>
                  <a:cubicBezTo>
                    <a:pt x="1405642" y="1886313"/>
                    <a:pt x="1302125" y="1851375"/>
                    <a:pt x="1274809" y="1729743"/>
                  </a:cubicBezTo>
                  <a:cubicBezTo>
                    <a:pt x="1265463" y="1687761"/>
                    <a:pt x="1251158" y="1649877"/>
                    <a:pt x="1212698" y="1623710"/>
                  </a:cubicBezTo>
                  <a:cubicBezTo>
                    <a:pt x="1168200" y="1593517"/>
                    <a:pt x="1122049" y="1595962"/>
                    <a:pt x="1073813" y="1608111"/>
                  </a:cubicBezTo>
                  <a:cubicBezTo>
                    <a:pt x="981510" y="1631402"/>
                    <a:pt x="926589" y="1693296"/>
                    <a:pt x="906460" y="1782867"/>
                  </a:cubicBezTo>
                  <a:cubicBezTo>
                    <a:pt x="890645" y="1853172"/>
                    <a:pt x="912211" y="1920459"/>
                    <a:pt x="950384" y="1979909"/>
                  </a:cubicBezTo>
                  <a:cubicBezTo>
                    <a:pt x="992365" y="2047504"/>
                    <a:pt x="1060226" y="2094942"/>
                    <a:pt x="1138152" y="2111174"/>
                  </a:cubicBezTo>
                  <a:cubicBezTo>
                    <a:pt x="1235486" y="2132740"/>
                    <a:pt x="1325058" y="2114265"/>
                    <a:pt x="1410746" y="2067036"/>
                  </a:cubicBezTo>
                  <a:cubicBezTo>
                    <a:pt x="1452441" y="2043277"/>
                    <a:pt x="1490109" y="2013013"/>
                    <a:pt x="1522242" y="1977393"/>
                  </a:cubicBezTo>
                  <a:cubicBezTo>
                    <a:pt x="1529072" y="1970636"/>
                    <a:pt x="1535254" y="1958918"/>
                    <a:pt x="1550422" y="1968695"/>
                  </a:cubicBezTo>
                  <a:cubicBezTo>
                    <a:pt x="1482346" y="2078969"/>
                    <a:pt x="1387671" y="2150928"/>
                    <a:pt x="1259281" y="2174003"/>
                  </a:cubicBezTo>
                  <a:cubicBezTo>
                    <a:pt x="1174023" y="2189387"/>
                    <a:pt x="1089196" y="2183133"/>
                    <a:pt x="1010337" y="2146471"/>
                  </a:cubicBezTo>
                  <a:cubicBezTo>
                    <a:pt x="878209" y="2085079"/>
                    <a:pt x="792879" y="1982713"/>
                    <a:pt x="764771" y="1838652"/>
                  </a:cubicBezTo>
                  <a:cubicBezTo>
                    <a:pt x="744644" y="1735710"/>
                    <a:pt x="758301" y="1634852"/>
                    <a:pt x="813079" y="1543916"/>
                  </a:cubicBezTo>
                  <a:cubicBezTo>
                    <a:pt x="877777" y="1436085"/>
                    <a:pt x="971230" y="1365996"/>
                    <a:pt x="1096745" y="1339829"/>
                  </a:cubicBezTo>
                  <a:cubicBezTo>
                    <a:pt x="1120450" y="1334887"/>
                    <a:pt x="1143817" y="1332011"/>
                    <a:pt x="1166877" y="1331103"/>
                  </a:cubicBezTo>
                  <a:close/>
                  <a:moveTo>
                    <a:pt x="166961" y="1036179"/>
                  </a:moveTo>
                  <a:cubicBezTo>
                    <a:pt x="260055" y="1036179"/>
                    <a:pt x="333595" y="1106556"/>
                    <a:pt x="334314" y="1207414"/>
                  </a:cubicBezTo>
                  <a:cubicBezTo>
                    <a:pt x="334817" y="1284261"/>
                    <a:pt x="266524" y="1372178"/>
                    <a:pt x="167896" y="1372753"/>
                  </a:cubicBezTo>
                  <a:cubicBezTo>
                    <a:pt x="79547" y="1373328"/>
                    <a:pt x="-5280" y="1298782"/>
                    <a:pt x="256" y="1202238"/>
                  </a:cubicBezTo>
                  <a:cubicBezTo>
                    <a:pt x="-1110" y="1107491"/>
                    <a:pt x="73868" y="1036179"/>
                    <a:pt x="166961" y="1036179"/>
                  </a:cubicBezTo>
                  <a:close/>
                  <a:moveTo>
                    <a:pt x="1188830" y="7"/>
                  </a:moveTo>
                  <a:cubicBezTo>
                    <a:pt x="1456862" y="950"/>
                    <a:pt x="1718090" y="92350"/>
                    <a:pt x="1929122" y="261240"/>
                  </a:cubicBezTo>
                  <a:cubicBezTo>
                    <a:pt x="2134934" y="425609"/>
                    <a:pt x="2280290" y="653735"/>
                    <a:pt x="2342328" y="909730"/>
                  </a:cubicBezTo>
                  <a:cubicBezTo>
                    <a:pt x="2363103" y="1000351"/>
                    <a:pt x="2373455" y="1093027"/>
                    <a:pt x="2373311" y="1185991"/>
                  </a:cubicBezTo>
                  <a:cubicBezTo>
                    <a:pt x="2374892" y="1456652"/>
                    <a:pt x="2281943" y="1719377"/>
                    <a:pt x="2110493" y="1928798"/>
                  </a:cubicBezTo>
                  <a:cubicBezTo>
                    <a:pt x="1866725" y="2233727"/>
                    <a:pt x="1488744" y="2399426"/>
                    <a:pt x="1099333" y="2372051"/>
                  </a:cubicBezTo>
                  <a:cubicBezTo>
                    <a:pt x="966271" y="2363497"/>
                    <a:pt x="836731" y="2334455"/>
                    <a:pt x="714955" y="2276801"/>
                  </a:cubicBezTo>
                  <a:cubicBezTo>
                    <a:pt x="648963" y="2245531"/>
                    <a:pt x="587428" y="2208294"/>
                    <a:pt x="536819" y="2154594"/>
                  </a:cubicBezTo>
                  <a:cubicBezTo>
                    <a:pt x="521076" y="2136687"/>
                    <a:pt x="508065" y="2116559"/>
                    <a:pt x="498144" y="2094856"/>
                  </a:cubicBezTo>
                  <a:cubicBezTo>
                    <a:pt x="495556" y="2089752"/>
                    <a:pt x="493040" y="2084433"/>
                    <a:pt x="496922" y="2079976"/>
                  </a:cubicBezTo>
                  <a:cubicBezTo>
                    <a:pt x="502026" y="2074152"/>
                    <a:pt x="506842" y="2080694"/>
                    <a:pt x="510580" y="2083067"/>
                  </a:cubicBezTo>
                  <a:cubicBezTo>
                    <a:pt x="593897" y="2135544"/>
                    <a:pt x="688140" y="2163508"/>
                    <a:pt x="778719" y="2198732"/>
                  </a:cubicBezTo>
                  <a:cubicBezTo>
                    <a:pt x="848736" y="2225978"/>
                    <a:pt x="923930" y="2238558"/>
                    <a:pt x="998764" y="2250347"/>
                  </a:cubicBezTo>
                  <a:cubicBezTo>
                    <a:pt x="1061233" y="2259908"/>
                    <a:pt x="1124566" y="2263114"/>
                    <a:pt x="1187683" y="2259908"/>
                  </a:cubicBezTo>
                  <a:cubicBezTo>
                    <a:pt x="1330953" y="2253438"/>
                    <a:pt x="1463512" y="2213469"/>
                    <a:pt x="1576805" y="2122245"/>
                  </a:cubicBezTo>
                  <a:cubicBezTo>
                    <a:pt x="1697863" y="2026527"/>
                    <a:pt x="1780892" y="1890863"/>
                    <a:pt x="1811085" y="1739520"/>
                  </a:cubicBezTo>
                  <a:cubicBezTo>
                    <a:pt x="1836892" y="1615443"/>
                    <a:pt x="1819208" y="1494170"/>
                    <a:pt x="1767234" y="1377929"/>
                  </a:cubicBezTo>
                  <a:cubicBezTo>
                    <a:pt x="1732296" y="1297430"/>
                    <a:pt x="1681401" y="1224846"/>
                    <a:pt x="1617637" y="1164569"/>
                  </a:cubicBezTo>
                  <a:cubicBezTo>
                    <a:pt x="1528497" y="1081396"/>
                    <a:pt x="1421746" y="1032513"/>
                    <a:pt x="1303204" y="1006418"/>
                  </a:cubicBezTo>
                  <a:cubicBezTo>
                    <a:pt x="1240591" y="992759"/>
                    <a:pt x="1177331" y="994485"/>
                    <a:pt x="1114358" y="996714"/>
                  </a:cubicBezTo>
                  <a:cubicBezTo>
                    <a:pt x="1067847" y="998367"/>
                    <a:pt x="1022343" y="1011594"/>
                    <a:pt x="977773" y="1024102"/>
                  </a:cubicBezTo>
                  <a:cubicBezTo>
                    <a:pt x="854846" y="1058320"/>
                    <a:pt x="781881" y="971984"/>
                    <a:pt x="779653" y="871127"/>
                  </a:cubicBezTo>
                  <a:cubicBezTo>
                    <a:pt x="777856" y="791117"/>
                    <a:pt x="826092" y="738209"/>
                    <a:pt x="898625" y="711610"/>
                  </a:cubicBezTo>
                  <a:cubicBezTo>
                    <a:pt x="965049" y="688190"/>
                    <a:pt x="1034060" y="673194"/>
                    <a:pt x="1104221" y="666968"/>
                  </a:cubicBezTo>
                  <a:cubicBezTo>
                    <a:pt x="1238290" y="652836"/>
                    <a:pt x="1373869" y="671670"/>
                    <a:pt x="1499024" y="721818"/>
                  </a:cubicBezTo>
                  <a:cubicBezTo>
                    <a:pt x="1588523" y="757187"/>
                    <a:pt x="1671049" y="808320"/>
                    <a:pt x="1742504" y="872780"/>
                  </a:cubicBezTo>
                  <a:cubicBezTo>
                    <a:pt x="1819783" y="941993"/>
                    <a:pt x="1882684" y="1025727"/>
                    <a:pt x="1927685" y="1119209"/>
                  </a:cubicBezTo>
                  <a:cubicBezTo>
                    <a:pt x="1964923" y="1197810"/>
                    <a:pt x="1990226" y="1281558"/>
                    <a:pt x="2002663" y="1367649"/>
                  </a:cubicBezTo>
                  <a:cubicBezTo>
                    <a:pt x="2012799" y="1435539"/>
                    <a:pt x="2015674" y="1504321"/>
                    <a:pt x="2011145" y="1572814"/>
                  </a:cubicBezTo>
                  <a:cubicBezTo>
                    <a:pt x="2006114" y="1653716"/>
                    <a:pt x="1986704" y="1733071"/>
                    <a:pt x="1953636" y="1807093"/>
                  </a:cubicBezTo>
                  <a:cubicBezTo>
                    <a:pt x="1908635" y="1911214"/>
                    <a:pt x="1843218" y="2005292"/>
                    <a:pt x="1761339" y="2083785"/>
                  </a:cubicBezTo>
                  <a:cubicBezTo>
                    <a:pt x="1749190" y="2095359"/>
                    <a:pt x="1736178" y="2106070"/>
                    <a:pt x="1723526" y="2117141"/>
                  </a:cubicBezTo>
                  <a:cubicBezTo>
                    <a:pt x="1716841" y="2126702"/>
                    <a:pt x="1700307" y="2126342"/>
                    <a:pt x="1696785" y="2147190"/>
                  </a:cubicBezTo>
                  <a:cubicBezTo>
                    <a:pt x="1707280" y="2133459"/>
                    <a:pt x="1721154" y="2132740"/>
                    <a:pt x="1727193" y="2121023"/>
                  </a:cubicBezTo>
                  <a:cubicBezTo>
                    <a:pt x="1773416" y="2097300"/>
                    <a:pt x="1811516" y="2062291"/>
                    <a:pt x="1847459" y="2026420"/>
                  </a:cubicBezTo>
                  <a:cubicBezTo>
                    <a:pt x="1899793" y="1975934"/>
                    <a:pt x="1946375" y="1919891"/>
                    <a:pt x="1986560" y="1859283"/>
                  </a:cubicBezTo>
                  <a:cubicBezTo>
                    <a:pt x="2060747" y="1745486"/>
                    <a:pt x="2110062" y="1617290"/>
                    <a:pt x="2131268" y="1483099"/>
                  </a:cubicBezTo>
                  <a:cubicBezTo>
                    <a:pt x="2142914" y="1409056"/>
                    <a:pt x="2145717" y="1333884"/>
                    <a:pt x="2139607" y="1259172"/>
                  </a:cubicBezTo>
                  <a:cubicBezTo>
                    <a:pt x="2126236" y="1078779"/>
                    <a:pt x="2059813" y="906380"/>
                    <a:pt x="1948676" y="763656"/>
                  </a:cubicBezTo>
                  <a:cubicBezTo>
                    <a:pt x="1854289" y="642024"/>
                    <a:pt x="1740204" y="544617"/>
                    <a:pt x="1599953" y="478841"/>
                  </a:cubicBezTo>
                  <a:cubicBezTo>
                    <a:pt x="1507219" y="434005"/>
                    <a:pt x="1407584" y="405128"/>
                    <a:pt x="1305217" y="393439"/>
                  </a:cubicBezTo>
                  <a:cubicBezTo>
                    <a:pt x="1261079" y="388767"/>
                    <a:pt x="1217084" y="381003"/>
                    <a:pt x="1172802" y="383375"/>
                  </a:cubicBezTo>
                  <a:cubicBezTo>
                    <a:pt x="1045346" y="390564"/>
                    <a:pt x="922060" y="414287"/>
                    <a:pt x="804454" y="467195"/>
                  </a:cubicBezTo>
                  <a:cubicBezTo>
                    <a:pt x="679874" y="523634"/>
                    <a:pt x="568162" y="604974"/>
                    <a:pt x="476146" y="706219"/>
                  </a:cubicBezTo>
                  <a:cubicBezTo>
                    <a:pt x="450411" y="733112"/>
                    <a:pt x="427192" y="762298"/>
                    <a:pt x="406776" y="793418"/>
                  </a:cubicBezTo>
                  <a:cubicBezTo>
                    <a:pt x="393190" y="816026"/>
                    <a:pt x="370545" y="831726"/>
                    <a:pt x="344594" y="836550"/>
                  </a:cubicBezTo>
                  <a:cubicBezTo>
                    <a:pt x="263578" y="853371"/>
                    <a:pt x="165380" y="825048"/>
                    <a:pt x="131593" y="748848"/>
                  </a:cubicBezTo>
                  <a:cubicBezTo>
                    <a:pt x="102839" y="683287"/>
                    <a:pt x="125699" y="627071"/>
                    <a:pt x="158335" y="571575"/>
                  </a:cubicBezTo>
                  <a:cubicBezTo>
                    <a:pt x="210238" y="482601"/>
                    <a:pt x="274864" y="401685"/>
                    <a:pt x="350129" y="331401"/>
                  </a:cubicBezTo>
                  <a:cubicBezTo>
                    <a:pt x="503176" y="189303"/>
                    <a:pt x="689507" y="87949"/>
                    <a:pt x="891940" y="36665"/>
                  </a:cubicBezTo>
                  <a:cubicBezTo>
                    <a:pt x="951678" y="21770"/>
                    <a:pt x="1012423" y="11246"/>
                    <a:pt x="1073669" y="5179"/>
                  </a:cubicBezTo>
                  <a:cubicBezTo>
                    <a:pt x="1112111" y="1584"/>
                    <a:pt x="1150540" y="-128"/>
                    <a:pt x="1188830" y="7"/>
                  </a:cubicBezTo>
                  <a:close/>
                </a:path>
              </a:pathLst>
            </a:custGeom>
            <a:solidFill>
              <a:srgbClr val="1C72FD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1" name="任意多边形: 形状 450">
              <a:extLst>
                <a:ext uri="{FF2B5EF4-FFF2-40B4-BE49-F238E27FC236}">
                  <a16:creationId xmlns:a16="http://schemas.microsoft.com/office/drawing/2014/main" id="{F7959612-5BD1-C3F1-AA9D-3FE3673B2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983" y="2525983"/>
              <a:ext cx="286019" cy="330033"/>
            </a:xfrm>
            <a:custGeom>
              <a:avLst/>
              <a:gdLst>
                <a:gd name="connsiteX0" fmla="*/ 1098070 w 2193768"/>
                <a:gd name="connsiteY0" fmla="*/ 1666697 h 2531351"/>
                <a:gd name="connsiteX1" fmla="*/ 1071904 w 2193768"/>
                <a:gd name="connsiteY1" fmla="*/ 1783225 h 2531351"/>
                <a:gd name="connsiteX2" fmla="*/ 991678 w 2193768"/>
                <a:gd name="connsiteY2" fmla="*/ 2008518 h 2531351"/>
                <a:gd name="connsiteX3" fmla="*/ 997285 w 2193768"/>
                <a:gd name="connsiteY3" fmla="*/ 2036626 h 2531351"/>
                <a:gd name="connsiteX4" fmla="*/ 1082327 w 2193768"/>
                <a:gd name="connsiteY4" fmla="*/ 2123752 h 2531351"/>
                <a:gd name="connsiteX5" fmla="*/ 1111513 w 2193768"/>
                <a:gd name="connsiteY5" fmla="*/ 2124256 h 2531351"/>
                <a:gd name="connsiteX6" fmla="*/ 1194255 w 2193768"/>
                <a:gd name="connsiteY6" fmla="*/ 2038639 h 2531351"/>
                <a:gd name="connsiteX7" fmla="*/ 1202306 w 2193768"/>
                <a:gd name="connsiteY7" fmla="*/ 2006936 h 2531351"/>
                <a:gd name="connsiteX8" fmla="*/ 1112735 w 2193768"/>
                <a:gd name="connsiteY8" fmla="*/ 1734701 h 2531351"/>
                <a:gd name="connsiteX9" fmla="*/ 1098070 w 2193768"/>
                <a:gd name="connsiteY9" fmla="*/ 1666697 h 2531351"/>
                <a:gd name="connsiteX10" fmla="*/ 747765 w 2193768"/>
                <a:gd name="connsiteY10" fmla="*/ 1464838 h 2531351"/>
                <a:gd name="connsiteX11" fmla="*/ 702693 w 2193768"/>
                <a:gd name="connsiteY11" fmla="*/ 1479934 h 2531351"/>
                <a:gd name="connsiteX12" fmla="*/ 438724 w 2193768"/>
                <a:gd name="connsiteY12" fmla="*/ 1540607 h 2531351"/>
                <a:gd name="connsiteX13" fmla="*/ 386894 w 2193768"/>
                <a:gd name="connsiteY13" fmla="*/ 1547795 h 2531351"/>
                <a:gd name="connsiteX14" fmla="*/ 373307 w 2193768"/>
                <a:gd name="connsiteY14" fmla="*/ 1600272 h 2531351"/>
                <a:gd name="connsiteX15" fmla="*/ 338370 w 2193768"/>
                <a:gd name="connsiteY15" fmla="*/ 1704796 h 2531351"/>
                <a:gd name="connsiteX16" fmla="*/ 477471 w 2193768"/>
                <a:gd name="connsiteY16" fmla="*/ 1737792 h 2531351"/>
                <a:gd name="connsiteX17" fmla="*/ 507592 w 2193768"/>
                <a:gd name="connsiteY17" fmla="*/ 1728231 h 2531351"/>
                <a:gd name="connsiteX18" fmla="*/ 747837 w 2193768"/>
                <a:gd name="connsiteY18" fmla="*/ 1465197 h 2531351"/>
                <a:gd name="connsiteX19" fmla="*/ 1440108 w 2193768"/>
                <a:gd name="connsiteY19" fmla="*/ 1463904 h 2531351"/>
                <a:gd name="connsiteX20" fmla="*/ 1684523 w 2193768"/>
                <a:gd name="connsiteY20" fmla="*/ 1725284 h 2531351"/>
                <a:gd name="connsiteX21" fmla="*/ 1720466 w 2193768"/>
                <a:gd name="connsiteY21" fmla="*/ 1736355 h 2531351"/>
                <a:gd name="connsiteX22" fmla="*/ 1841092 w 2193768"/>
                <a:gd name="connsiteY22" fmla="*/ 1706378 h 2531351"/>
                <a:gd name="connsiteX23" fmla="*/ 1851228 w 2193768"/>
                <a:gd name="connsiteY23" fmla="*/ 1692504 h 2531351"/>
                <a:gd name="connsiteX24" fmla="*/ 1815284 w 2193768"/>
                <a:gd name="connsiteY24" fmla="*/ 1565121 h 2531351"/>
                <a:gd name="connsiteX25" fmla="*/ 1788687 w 2193768"/>
                <a:gd name="connsiteY25" fmla="*/ 1544417 h 2531351"/>
                <a:gd name="connsiteX26" fmla="*/ 1595095 w 2193768"/>
                <a:gd name="connsiteY26" fmla="*/ 1512283 h 2531351"/>
                <a:gd name="connsiteX27" fmla="*/ 1440108 w 2193768"/>
                <a:gd name="connsiteY27" fmla="*/ 1463904 h 2531351"/>
                <a:gd name="connsiteX28" fmla="*/ 1099508 w 2193768"/>
                <a:gd name="connsiteY28" fmla="*/ 1380155 h 2531351"/>
                <a:gd name="connsiteX29" fmla="*/ 1118702 w 2193768"/>
                <a:gd name="connsiteY29" fmla="*/ 1481803 h 2531351"/>
                <a:gd name="connsiteX30" fmla="*/ 1273905 w 2193768"/>
                <a:gd name="connsiteY30" fmla="*/ 1881710 h 2531351"/>
                <a:gd name="connsiteX31" fmla="*/ 1325951 w 2193768"/>
                <a:gd name="connsiteY31" fmla="*/ 1949212 h 2531351"/>
                <a:gd name="connsiteX32" fmla="*/ 1351543 w 2193768"/>
                <a:gd name="connsiteY32" fmla="*/ 1953669 h 2531351"/>
                <a:gd name="connsiteX33" fmla="*/ 1396688 w 2193768"/>
                <a:gd name="connsiteY33" fmla="*/ 1937638 h 2531351"/>
                <a:gd name="connsiteX34" fmla="*/ 1418901 w 2193768"/>
                <a:gd name="connsiteY34" fmla="*/ 1936128 h 2531351"/>
                <a:gd name="connsiteX35" fmla="*/ 1413581 w 2193768"/>
                <a:gd name="connsiteY35" fmla="*/ 1960426 h 2531351"/>
                <a:gd name="connsiteX36" fmla="*/ 1345145 w 2193768"/>
                <a:gd name="connsiteY36" fmla="*/ 2068256 h 2531351"/>
                <a:gd name="connsiteX37" fmla="*/ 1211651 w 2193768"/>
                <a:gd name="connsiteY37" fmla="*/ 2299300 h 2531351"/>
                <a:gd name="connsiteX38" fmla="*/ 1098142 w 2193768"/>
                <a:gd name="connsiteY38" fmla="*/ 2531351 h 2531351"/>
                <a:gd name="connsiteX39" fmla="*/ 1035816 w 2193768"/>
                <a:gd name="connsiteY39" fmla="*/ 2405765 h 2531351"/>
                <a:gd name="connsiteX40" fmla="*/ 914471 w 2193768"/>
                <a:gd name="connsiteY40" fmla="*/ 2177093 h 2531351"/>
                <a:gd name="connsiteX41" fmla="*/ 772495 w 2193768"/>
                <a:gd name="connsiteY41" fmla="*/ 1948277 h 2531351"/>
                <a:gd name="connsiteX42" fmla="*/ 767966 w 2193768"/>
                <a:gd name="connsiteY42" fmla="*/ 1933181 h 2531351"/>
                <a:gd name="connsiteX43" fmla="*/ 769188 w 2193768"/>
                <a:gd name="connsiteY43" fmla="*/ 1931959 h 2531351"/>
                <a:gd name="connsiteX44" fmla="*/ 840428 w 2193768"/>
                <a:gd name="connsiteY44" fmla="*/ 1952806 h 2531351"/>
                <a:gd name="connsiteX45" fmla="*/ 870261 w 2193768"/>
                <a:gd name="connsiteY45" fmla="*/ 1946911 h 2531351"/>
                <a:gd name="connsiteX46" fmla="*/ 952428 w 2193768"/>
                <a:gd name="connsiteY46" fmla="*/ 1829089 h 2531351"/>
                <a:gd name="connsiteX47" fmla="*/ 1073341 w 2193768"/>
                <a:gd name="connsiteY47" fmla="*/ 1494528 h 2531351"/>
                <a:gd name="connsiteX48" fmla="*/ 1099508 w 2193768"/>
                <a:gd name="connsiteY48" fmla="*/ 1380155 h 2531351"/>
                <a:gd name="connsiteX49" fmla="*/ 353466 w 2193768"/>
                <a:gd name="connsiteY49" fmla="*/ 1306974 h 2531351"/>
                <a:gd name="connsiteX50" fmla="*/ 371366 w 2193768"/>
                <a:gd name="connsiteY50" fmla="*/ 1374045 h 2531351"/>
                <a:gd name="connsiteX51" fmla="*/ 408244 w 2193768"/>
                <a:gd name="connsiteY51" fmla="*/ 1412935 h 2531351"/>
                <a:gd name="connsiteX52" fmla="*/ 683930 w 2193768"/>
                <a:gd name="connsiteY52" fmla="*/ 1408335 h 2531351"/>
                <a:gd name="connsiteX53" fmla="*/ 965727 w 2193768"/>
                <a:gd name="connsiteY53" fmla="*/ 1331847 h 2531351"/>
                <a:gd name="connsiteX54" fmla="*/ 978953 w 2193768"/>
                <a:gd name="connsiteY54" fmla="*/ 1329978 h 2531351"/>
                <a:gd name="connsiteX55" fmla="*/ 984489 w 2193768"/>
                <a:gd name="connsiteY55" fmla="*/ 1335442 h 2531351"/>
                <a:gd name="connsiteX56" fmla="*/ 825116 w 2193768"/>
                <a:gd name="connsiteY56" fmla="*/ 1486404 h 2531351"/>
                <a:gd name="connsiteX57" fmla="*/ 629009 w 2193768"/>
                <a:gd name="connsiteY57" fmla="*/ 1776180 h 2531351"/>
                <a:gd name="connsiteX58" fmla="*/ 643817 w 2193768"/>
                <a:gd name="connsiteY58" fmla="*/ 1843034 h 2531351"/>
                <a:gd name="connsiteX59" fmla="*/ 686949 w 2193768"/>
                <a:gd name="connsiteY59" fmla="*/ 1890408 h 2531351"/>
                <a:gd name="connsiteX60" fmla="*/ 11213 w 2193768"/>
                <a:gd name="connsiteY60" fmla="*/ 1895296 h 2531351"/>
                <a:gd name="connsiteX61" fmla="*/ 9920 w 2193768"/>
                <a:gd name="connsiteY61" fmla="*/ 1893714 h 2531351"/>
                <a:gd name="connsiteX62" fmla="*/ 64913 w 2193768"/>
                <a:gd name="connsiteY62" fmla="*/ 1806660 h 2531351"/>
                <a:gd name="connsiteX63" fmla="*/ 282874 w 2193768"/>
                <a:gd name="connsiteY63" fmla="*/ 1443559 h 2531351"/>
                <a:gd name="connsiteX64" fmla="*/ 353466 w 2193768"/>
                <a:gd name="connsiteY64" fmla="*/ 1306974 h 2531351"/>
                <a:gd name="connsiteX65" fmla="*/ 1840877 w 2193768"/>
                <a:gd name="connsiteY65" fmla="*/ 1306615 h 2531351"/>
                <a:gd name="connsiteX66" fmla="*/ 2193122 w 2193768"/>
                <a:gd name="connsiteY66" fmla="*/ 1897166 h 2531351"/>
                <a:gd name="connsiteX67" fmla="*/ 1502649 w 2193768"/>
                <a:gd name="connsiteY67" fmla="*/ 1885592 h 2531351"/>
                <a:gd name="connsiteX68" fmla="*/ 1562746 w 2193768"/>
                <a:gd name="connsiteY68" fmla="*/ 1832036 h 2531351"/>
                <a:gd name="connsiteX69" fmla="*/ 1572810 w 2193768"/>
                <a:gd name="connsiteY69" fmla="*/ 1797818 h 2531351"/>
                <a:gd name="connsiteX70" fmla="*/ 1445499 w 2193768"/>
                <a:gd name="connsiteY70" fmla="*/ 1573747 h 2531351"/>
                <a:gd name="connsiteX71" fmla="*/ 1278434 w 2193768"/>
                <a:gd name="connsiteY71" fmla="*/ 1396187 h 2531351"/>
                <a:gd name="connsiteX72" fmla="*/ 1223297 w 2193768"/>
                <a:gd name="connsiteY72" fmla="*/ 1350035 h 2531351"/>
                <a:gd name="connsiteX73" fmla="*/ 1203528 w 2193768"/>
                <a:gd name="connsiteY73" fmla="*/ 1325738 h 2531351"/>
                <a:gd name="connsiteX74" fmla="*/ 1204894 w 2193768"/>
                <a:gd name="connsiteY74" fmla="*/ 1324156 h 2531351"/>
                <a:gd name="connsiteX75" fmla="*/ 1504662 w 2193768"/>
                <a:gd name="connsiteY75" fmla="*/ 1407473 h 2531351"/>
                <a:gd name="connsiteX76" fmla="*/ 1799398 w 2193768"/>
                <a:gd name="connsiteY76" fmla="*/ 1410133 h 2531351"/>
                <a:gd name="connsiteX77" fmla="*/ 1818808 w 2193768"/>
                <a:gd name="connsiteY77" fmla="*/ 1391586 h 2531351"/>
                <a:gd name="connsiteX78" fmla="*/ 1840877 w 2193768"/>
                <a:gd name="connsiteY78" fmla="*/ 1306615 h 2531351"/>
                <a:gd name="connsiteX79" fmla="*/ 902825 w 2193768"/>
                <a:gd name="connsiteY79" fmla="*/ 934097 h 2531351"/>
                <a:gd name="connsiteX80" fmla="*/ 1028267 w 2193768"/>
                <a:gd name="connsiteY80" fmla="*/ 988732 h 2531351"/>
                <a:gd name="connsiteX81" fmla="*/ 1039050 w 2193768"/>
                <a:gd name="connsiteY81" fmla="*/ 1005409 h 2531351"/>
                <a:gd name="connsiteX82" fmla="*/ 1092103 w 2193768"/>
                <a:gd name="connsiteY82" fmla="*/ 1227755 h 2531351"/>
                <a:gd name="connsiteX83" fmla="*/ 1100873 w 2193768"/>
                <a:gd name="connsiteY83" fmla="*/ 1239976 h 2531351"/>
                <a:gd name="connsiteX84" fmla="*/ 1145587 w 2193768"/>
                <a:gd name="connsiteY84" fmla="*/ 1022087 h 2531351"/>
                <a:gd name="connsiteX85" fmla="*/ 1185412 w 2193768"/>
                <a:gd name="connsiteY85" fmla="*/ 973707 h 2531351"/>
                <a:gd name="connsiteX86" fmla="*/ 1273977 w 2193768"/>
                <a:gd name="connsiteY86" fmla="*/ 936685 h 2531351"/>
                <a:gd name="connsiteX87" fmla="*/ 1291733 w 2193768"/>
                <a:gd name="connsiteY87" fmla="*/ 948043 h 2531351"/>
                <a:gd name="connsiteX88" fmla="*/ 1301293 w 2193768"/>
                <a:gd name="connsiteY88" fmla="*/ 1048685 h 2531351"/>
                <a:gd name="connsiteX89" fmla="*/ 1285335 w 2193768"/>
                <a:gd name="connsiteY89" fmla="*/ 1096418 h 2531351"/>
                <a:gd name="connsiteX90" fmla="*/ 1173263 w 2193768"/>
                <a:gd name="connsiteY90" fmla="*/ 1203242 h 2531351"/>
                <a:gd name="connsiteX91" fmla="*/ 1128765 w 2193768"/>
                <a:gd name="connsiteY91" fmla="*/ 1247812 h 2531351"/>
                <a:gd name="connsiteX92" fmla="*/ 1122439 w 2193768"/>
                <a:gd name="connsiteY92" fmla="*/ 1250543 h 2531351"/>
                <a:gd name="connsiteX93" fmla="*/ 1124596 w 2193768"/>
                <a:gd name="connsiteY93" fmla="*/ 1253203 h 2531351"/>
                <a:gd name="connsiteX94" fmla="*/ 1129628 w 2193768"/>
                <a:gd name="connsiteY94" fmla="*/ 1249537 h 2531351"/>
                <a:gd name="connsiteX95" fmla="*/ 1263840 w 2193768"/>
                <a:gd name="connsiteY95" fmla="*/ 1205758 h 2531351"/>
                <a:gd name="connsiteX96" fmla="*/ 1353483 w 2193768"/>
                <a:gd name="connsiteY96" fmla="*/ 1180526 h 2531351"/>
                <a:gd name="connsiteX97" fmla="*/ 1378931 w 2193768"/>
                <a:gd name="connsiteY97" fmla="*/ 1184192 h 2531351"/>
                <a:gd name="connsiteX98" fmla="*/ 1483814 w 2193768"/>
                <a:gd name="connsiteY98" fmla="*/ 1264130 h 2531351"/>
                <a:gd name="connsiteX99" fmla="*/ 1379578 w 2193768"/>
                <a:gd name="connsiteY99" fmla="*/ 1336735 h 2531351"/>
                <a:gd name="connsiteX100" fmla="*/ 1342413 w 2193768"/>
                <a:gd name="connsiteY100" fmla="*/ 1342846 h 2531351"/>
                <a:gd name="connsiteX101" fmla="*/ 1116257 w 2193768"/>
                <a:gd name="connsiteY101" fmla="*/ 1279513 h 2531351"/>
                <a:gd name="connsiteX102" fmla="*/ 1168806 w 2193768"/>
                <a:gd name="connsiteY102" fmla="*/ 1323724 h 2531351"/>
                <a:gd name="connsiteX103" fmla="*/ 1283250 w 2193768"/>
                <a:gd name="connsiteY103" fmla="*/ 1427097 h 2531351"/>
                <a:gd name="connsiteX104" fmla="*/ 1304816 w 2193768"/>
                <a:gd name="connsiteY104" fmla="*/ 1491364 h 2531351"/>
                <a:gd name="connsiteX105" fmla="*/ 1296621 w 2193768"/>
                <a:gd name="connsiteY105" fmla="*/ 1559944 h 2531351"/>
                <a:gd name="connsiteX106" fmla="*/ 1288498 w 2193768"/>
                <a:gd name="connsiteY106" fmla="*/ 1595887 h 2531351"/>
                <a:gd name="connsiteX107" fmla="*/ 1169094 w 2193768"/>
                <a:gd name="connsiteY107" fmla="*/ 1540247 h 2531351"/>
                <a:gd name="connsiteX108" fmla="*/ 1150907 w 2193768"/>
                <a:gd name="connsiteY108" fmla="*/ 1512571 h 2531351"/>
                <a:gd name="connsiteX109" fmla="*/ 1101807 w 2193768"/>
                <a:gd name="connsiteY109" fmla="*/ 1297342 h 2531351"/>
                <a:gd name="connsiteX110" fmla="*/ 1094619 w 2193768"/>
                <a:gd name="connsiteY110" fmla="*/ 1281742 h 2531351"/>
                <a:gd name="connsiteX111" fmla="*/ 1049546 w 2193768"/>
                <a:gd name="connsiteY111" fmla="*/ 1508042 h 2531351"/>
                <a:gd name="connsiteX112" fmla="*/ 1009793 w 2193768"/>
                <a:gd name="connsiteY112" fmla="*/ 1556493 h 2531351"/>
                <a:gd name="connsiteX113" fmla="*/ 921228 w 2193768"/>
                <a:gd name="connsiteY113" fmla="*/ 1593515 h 2531351"/>
                <a:gd name="connsiteX114" fmla="*/ 903328 w 2193768"/>
                <a:gd name="connsiteY114" fmla="*/ 1582373 h 2531351"/>
                <a:gd name="connsiteX115" fmla="*/ 893767 w 2193768"/>
                <a:gd name="connsiteY115" fmla="*/ 1481731 h 2531351"/>
                <a:gd name="connsiteX116" fmla="*/ 909510 w 2193768"/>
                <a:gd name="connsiteY116" fmla="*/ 1433783 h 2531351"/>
                <a:gd name="connsiteX117" fmla="*/ 1052709 w 2193768"/>
                <a:gd name="connsiteY117" fmla="*/ 1301727 h 2531351"/>
                <a:gd name="connsiteX118" fmla="*/ 1066296 w 2193768"/>
                <a:gd name="connsiteY118" fmla="*/ 1282533 h 2531351"/>
                <a:gd name="connsiteX119" fmla="*/ 1072622 w 2193768"/>
                <a:gd name="connsiteY119" fmla="*/ 1279801 h 2531351"/>
                <a:gd name="connsiteX120" fmla="*/ 1070465 w 2193768"/>
                <a:gd name="connsiteY120" fmla="*/ 1277141 h 2531351"/>
                <a:gd name="connsiteX121" fmla="*/ 1065001 w 2193768"/>
                <a:gd name="connsiteY121" fmla="*/ 1280951 h 2531351"/>
                <a:gd name="connsiteX122" fmla="*/ 974065 w 2193768"/>
                <a:gd name="connsiteY122" fmla="*/ 1310856 h 2531351"/>
                <a:gd name="connsiteX123" fmla="*/ 843734 w 2193768"/>
                <a:gd name="connsiteY123" fmla="*/ 1349028 h 2531351"/>
                <a:gd name="connsiteX124" fmla="*/ 815842 w 2193768"/>
                <a:gd name="connsiteY124" fmla="*/ 1346297 h 2531351"/>
                <a:gd name="connsiteX125" fmla="*/ 710528 w 2193768"/>
                <a:gd name="connsiteY125" fmla="*/ 1266071 h 2531351"/>
                <a:gd name="connsiteX126" fmla="*/ 823534 w 2193768"/>
                <a:gd name="connsiteY126" fmla="*/ 1187714 h 2531351"/>
                <a:gd name="connsiteX127" fmla="*/ 849341 w 2193768"/>
                <a:gd name="connsiteY127" fmla="*/ 1186708 h 2531351"/>
                <a:gd name="connsiteX128" fmla="*/ 1068309 w 2193768"/>
                <a:gd name="connsiteY128" fmla="*/ 1253131 h 2531351"/>
                <a:gd name="connsiteX129" fmla="*/ 1083261 w 2193768"/>
                <a:gd name="connsiteY129" fmla="*/ 1253131 h 2531351"/>
                <a:gd name="connsiteX130" fmla="*/ 944735 w 2193768"/>
                <a:gd name="connsiteY130" fmla="*/ 1133799 h 2531351"/>
                <a:gd name="connsiteX131" fmla="*/ 902321 w 2193768"/>
                <a:gd name="connsiteY131" fmla="*/ 1094118 h 2531351"/>
                <a:gd name="connsiteX132" fmla="*/ 887944 w 2193768"/>
                <a:gd name="connsiteY132" fmla="*/ 1063494 h 2531351"/>
                <a:gd name="connsiteX133" fmla="*/ 902825 w 2193768"/>
                <a:gd name="connsiteY133" fmla="*/ 934097 h 2531351"/>
                <a:gd name="connsiteX134" fmla="*/ 493799 w 2193768"/>
                <a:gd name="connsiteY134" fmla="*/ 790890 h 2531351"/>
                <a:gd name="connsiteX135" fmla="*/ 473805 w 2193768"/>
                <a:gd name="connsiteY135" fmla="*/ 794349 h 2531351"/>
                <a:gd name="connsiteX136" fmla="*/ 353108 w 2193768"/>
                <a:gd name="connsiteY136" fmla="*/ 824327 h 2531351"/>
                <a:gd name="connsiteX137" fmla="*/ 342397 w 2193768"/>
                <a:gd name="connsiteY137" fmla="*/ 835756 h 2531351"/>
                <a:gd name="connsiteX138" fmla="*/ 381647 w 2193768"/>
                <a:gd name="connsiteY138" fmla="*/ 973420 h 2531351"/>
                <a:gd name="connsiteX139" fmla="*/ 401128 w 2193768"/>
                <a:gd name="connsiteY139" fmla="*/ 985640 h 2531351"/>
                <a:gd name="connsiteX140" fmla="*/ 592490 w 2193768"/>
                <a:gd name="connsiteY140" fmla="*/ 1015689 h 2531351"/>
                <a:gd name="connsiteX141" fmla="*/ 755314 w 2193768"/>
                <a:gd name="connsiteY141" fmla="*/ 1067951 h 2531351"/>
                <a:gd name="connsiteX142" fmla="*/ 509749 w 2193768"/>
                <a:gd name="connsiteY142" fmla="*/ 805061 h 2531351"/>
                <a:gd name="connsiteX143" fmla="*/ 493799 w 2193768"/>
                <a:gd name="connsiteY143" fmla="*/ 790890 h 2531351"/>
                <a:gd name="connsiteX144" fmla="*/ 1700212 w 2193768"/>
                <a:gd name="connsiteY144" fmla="*/ 789524 h 2531351"/>
                <a:gd name="connsiteX145" fmla="*/ 1688477 w 2193768"/>
                <a:gd name="connsiteY145" fmla="*/ 799526 h 2531351"/>
                <a:gd name="connsiteX146" fmla="*/ 1445427 w 2193768"/>
                <a:gd name="connsiteY146" fmla="*/ 1064500 h 2531351"/>
                <a:gd name="connsiteX147" fmla="*/ 1800044 w 2193768"/>
                <a:gd name="connsiteY147" fmla="*/ 985425 h 2531351"/>
                <a:gd name="connsiteX148" fmla="*/ 1813272 w 2193768"/>
                <a:gd name="connsiteY148" fmla="*/ 969250 h 2531351"/>
                <a:gd name="connsiteX149" fmla="*/ 1851587 w 2193768"/>
                <a:gd name="connsiteY149" fmla="*/ 836835 h 2531351"/>
                <a:gd name="connsiteX150" fmla="*/ 1842745 w 2193768"/>
                <a:gd name="connsiteY150" fmla="*/ 824039 h 2531351"/>
                <a:gd name="connsiteX151" fmla="*/ 1714428 w 2193768"/>
                <a:gd name="connsiteY151" fmla="*/ 791978 h 2531351"/>
                <a:gd name="connsiteX152" fmla="*/ 1700212 w 2193768"/>
                <a:gd name="connsiteY152" fmla="*/ 789524 h 2531351"/>
                <a:gd name="connsiteX153" fmla="*/ 2193768 w 2193768"/>
                <a:gd name="connsiteY153" fmla="*/ 632029 h 2531351"/>
                <a:gd name="connsiteX154" fmla="*/ 1839510 w 2193768"/>
                <a:gd name="connsiteY154" fmla="*/ 1227539 h 2531351"/>
                <a:gd name="connsiteX155" fmla="*/ 1823479 w 2193768"/>
                <a:gd name="connsiteY155" fmla="*/ 1161188 h 2531351"/>
                <a:gd name="connsiteX156" fmla="*/ 1774812 w 2193768"/>
                <a:gd name="connsiteY156" fmla="*/ 1114821 h 2531351"/>
                <a:gd name="connsiteX157" fmla="*/ 1345432 w 2193768"/>
                <a:gd name="connsiteY157" fmla="*/ 1159966 h 2531351"/>
                <a:gd name="connsiteX158" fmla="*/ 1199502 w 2193768"/>
                <a:gd name="connsiteY158" fmla="*/ 1210718 h 2531351"/>
                <a:gd name="connsiteX159" fmla="*/ 1187425 w 2193768"/>
                <a:gd name="connsiteY159" fmla="*/ 1209280 h 2531351"/>
                <a:gd name="connsiteX160" fmla="*/ 1367142 w 2193768"/>
                <a:gd name="connsiteY160" fmla="*/ 1045810 h 2531351"/>
                <a:gd name="connsiteX161" fmla="*/ 1571301 w 2193768"/>
                <a:gd name="connsiteY161" fmla="*/ 736049 h 2531351"/>
                <a:gd name="connsiteX162" fmla="*/ 1560015 w 2193768"/>
                <a:gd name="connsiteY162" fmla="*/ 694786 h 2531351"/>
                <a:gd name="connsiteX163" fmla="*/ 1499917 w 2193768"/>
                <a:gd name="connsiteY163" fmla="*/ 640296 h 2531351"/>
                <a:gd name="connsiteX164" fmla="*/ 2193768 w 2193768"/>
                <a:gd name="connsiteY164" fmla="*/ 632029 h 2531351"/>
                <a:gd name="connsiteX165" fmla="*/ 0 w 2193768"/>
                <a:gd name="connsiteY165" fmla="*/ 631957 h 2531351"/>
                <a:gd name="connsiteX166" fmla="*/ 693564 w 2193768"/>
                <a:gd name="connsiteY166" fmla="*/ 640224 h 2531351"/>
                <a:gd name="connsiteX167" fmla="*/ 634329 w 2193768"/>
                <a:gd name="connsiteY167" fmla="*/ 694571 h 2531351"/>
                <a:gd name="connsiteX168" fmla="*/ 621173 w 2193768"/>
                <a:gd name="connsiteY168" fmla="*/ 733246 h 2531351"/>
                <a:gd name="connsiteX169" fmla="*/ 676239 w 2193768"/>
                <a:gd name="connsiteY169" fmla="*/ 851859 h 2531351"/>
                <a:gd name="connsiteX170" fmla="*/ 919359 w 2193768"/>
                <a:gd name="connsiteY170" fmla="*/ 1138400 h 2531351"/>
                <a:gd name="connsiteX171" fmla="*/ 990600 w 2193768"/>
                <a:gd name="connsiteY171" fmla="*/ 1204895 h 2531351"/>
                <a:gd name="connsiteX172" fmla="*/ 989234 w 2193768"/>
                <a:gd name="connsiteY172" fmla="*/ 1206477 h 2531351"/>
                <a:gd name="connsiteX173" fmla="*/ 687310 w 2193768"/>
                <a:gd name="connsiteY173" fmla="*/ 1122513 h 2531351"/>
                <a:gd name="connsiteX174" fmla="*/ 398037 w 2193768"/>
                <a:gd name="connsiteY174" fmla="*/ 1119781 h 2531351"/>
                <a:gd name="connsiteX175" fmla="*/ 374530 w 2193768"/>
                <a:gd name="connsiteY175" fmla="*/ 1143648 h 2531351"/>
                <a:gd name="connsiteX176" fmla="*/ 352964 w 2193768"/>
                <a:gd name="connsiteY176" fmla="*/ 1223154 h 2531351"/>
                <a:gd name="connsiteX177" fmla="*/ 0 w 2193768"/>
                <a:gd name="connsiteY177" fmla="*/ 631957 h 2531351"/>
                <a:gd name="connsiteX178" fmla="*/ 1094260 w 2193768"/>
                <a:gd name="connsiteY178" fmla="*/ 391137 h 2531351"/>
                <a:gd name="connsiteX179" fmla="*/ 995127 w 2193768"/>
                <a:gd name="connsiteY179" fmla="*/ 493575 h 2531351"/>
                <a:gd name="connsiteX180" fmla="*/ 992037 w 2193768"/>
                <a:gd name="connsiteY180" fmla="*/ 523193 h 2531351"/>
                <a:gd name="connsiteX181" fmla="*/ 1093684 w 2193768"/>
                <a:gd name="connsiteY181" fmla="*/ 865374 h 2531351"/>
                <a:gd name="connsiteX182" fmla="*/ 1104036 w 2193768"/>
                <a:gd name="connsiteY182" fmla="*/ 830796 h 2531351"/>
                <a:gd name="connsiteX183" fmla="*/ 1204678 w 2193768"/>
                <a:gd name="connsiteY183" fmla="*/ 517729 h 2531351"/>
                <a:gd name="connsiteX184" fmla="*/ 1201874 w 2193768"/>
                <a:gd name="connsiteY184" fmla="*/ 497098 h 2531351"/>
                <a:gd name="connsiteX185" fmla="*/ 1124452 w 2193768"/>
                <a:gd name="connsiteY185" fmla="*/ 424708 h 2531351"/>
                <a:gd name="connsiteX186" fmla="*/ 1094260 w 2193768"/>
                <a:gd name="connsiteY186" fmla="*/ 391137 h 2531351"/>
                <a:gd name="connsiteX187" fmla="*/ 1095841 w 2193768"/>
                <a:gd name="connsiteY187" fmla="*/ 0 h 2531351"/>
                <a:gd name="connsiteX188" fmla="*/ 1144293 w 2193768"/>
                <a:gd name="connsiteY188" fmla="*/ 98989 h 2531351"/>
                <a:gd name="connsiteX189" fmla="*/ 1316821 w 2193768"/>
                <a:gd name="connsiteY189" fmla="*/ 418382 h 2531351"/>
                <a:gd name="connsiteX190" fmla="*/ 1419619 w 2193768"/>
                <a:gd name="connsiteY190" fmla="*/ 580486 h 2531351"/>
                <a:gd name="connsiteX191" fmla="*/ 1425514 w 2193768"/>
                <a:gd name="connsiteY191" fmla="*/ 597883 h 2531351"/>
                <a:gd name="connsiteX192" fmla="*/ 1424939 w 2193768"/>
                <a:gd name="connsiteY192" fmla="*/ 598674 h 2531351"/>
                <a:gd name="connsiteX193" fmla="*/ 1351183 w 2193768"/>
                <a:gd name="connsiteY193" fmla="*/ 577108 h 2531351"/>
                <a:gd name="connsiteX194" fmla="*/ 1325735 w 2193768"/>
                <a:gd name="connsiteY194" fmla="*/ 582140 h 2531351"/>
                <a:gd name="connsiteX195" fmla="*/ 1244215 w 2193768"/>
                <a:gd name="connsiteY195" fmla="*/ 697159 h 2531351"/>
                <a:gd name="connsiteX196" fmla="*/ 1107630 w 2193768"/>
                <a:gd name="connsiteY196" fmla="*/ 1106914 h 2531351"/>
                <a:gd name="connsiteX197" fmla="*/ 1095122 w 2193768"/>
                <a:gd name="connsiteY197" fmla="*/ 1150620 h 2531351"/>
                <a:gd name="connsiteX198" fmla="*/ 1075784 w 2193768"/>
                <a:gd name="connsiteY198" fmla="*/ 1057168 h 2531351"/>
                <a:gd name="connsiteX199" fmla="*/ 992252 w 2193768"/>
                <a:gd name="connsiteY199" fmla="*/ 782704 h 2531351"/>
                <a:gd name="connsiteX200" fmla="*/ 892617 w 2193768"/>
                <a:gd name="connsiteY200" fmla="*/ 610176 h 2531351"/>
                <a:gd name="connsiteX201" fmla="*/ 877233 w 2193768"/>
                <a:gd name="connsiteY201" fmla="*/ 591773 h 2531351"/>
                <a:gd name="connsiteX202" fmla="*/ 832304 w 2193768"/>
                <a:gd name="connsiteY202" fmla="*/ 581637 h 2531351"/>
                <a:gd name="connsiteX203" fmla="*/ 757973 w 2193768"/>
                <a:gd name="connsiteY203" fmla="*/ 603203 h 2531351"/>
                <a:gd name="connsiteX204" fmla="*/ 1095841 w 2193768"/>
                <a:gd name="connsiteY204" fmla="*/ 0 h 253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</a:cxnLst>
              <a:rect l="l" t="t" r="r" b="b"/>
              <a:pathLst>
                <a:path w="2193768" h="2531351">
                  <a:moveTo>
                    <a:pt x="1098070" y="1666697"/>
                  </a:moveTo>
                  <a:cubicBezTo>
                    <a:pt x="1090090" y="1706594"/>
                    <a:pt x="1080817" y="1744909"/>
                    <a:pt x="1071904" y="1783225"/>
                  </a:cubicBezTo>
                  <a:cubicBezTo>
                    <a:pt x="1053141" y="1860927"/>
                    <a:pt x="1026256" y="1936444"/>
                    <a:pt x="991678" y="2008518"/>
                  </a:cubicBezTo>
                  <a:cubicBezTo>
                    <a:pt x="986286" y="2020020"/>
                    <a:pt x="983914" y="2026274"/>
                    <a:pt x="997285" y="2036626"/>
                  </a:cubicBezTo>
                  <a:cubicBezTo>
                    <a:pt x="1029418" y="2061499"/>
                    <a:pt x="1060545" y="2088600"/>
                    <a:pt x="1082327" y="2123752"/>
                  </a:cubicBezTo>
                  <a:cubicBezTo>
                    <a:pt x="1093182" y="2141221"/>
                    <a:pt x="1101593" y="2140430"/>
                    <a:pt x="1111513" y="2124256"/>
                  </a:cubicBezTo>
                  <a:cubicBezTo>
                    <a:pt x="1132720" y="2089535"/>
                    <a:pt x="1162409" y="2062577"/>
                    <a:pt x="1194255" y="2038639"/>
                  </a:cubicBezTo>
                  <a:cubicBezTo>
                    <a:pt x="1208632" y="2027999"/>
                    <a:pt x="1209063" y="2021817"/>
                    <a:pt x="1202306" y="2006936"/>
                  </a:cubicBezTo>
                  <a:cubicBezTo>
                    <a:pt x="1162625" y="1919522"/>
                    <a:pt x="1127544" y="1830454"/>
                    <a:pt x="1112735" y="1734701"/>
                  </a:cubicBezTo>
                  <a:cubicBezTo>
                    <a:pt x="1108925" y="1711841"/>
                    <a:pt x="1102958" y="1689341"/>
                    <a:pt x="1098070" y="1666697"/>
                  </a:cubicBezTo>
                  <a:close/>
                  <a:moveTo>
                    <a:pt x="747765" y="1464838"/>
                  </a:moveTo>
                  <a:lnTo>
                    <a:pt x="702693" y="1479934"/>
                  </a:lnTo>
                  <a:cubicBezTo>
                    <a:pt x="616429" y="1509120"/>
                    <a:pt x="530165" y="1532987"/>
                    <a:pt x="438724" y="1540607"/>
                  </a:cubicBezTo>
                  <a:cubicBezTo>
                    <a:pt x="421400" y="1542044"/>
                    <a:pt x="399977" y="1537659"/>
                    <a:pt x="386894" y="1547795"/>
                  </a:cubicBezTo>
                  <a:cubicBezTo>
                    <a:pt x="372157" y="1559081"/>
                    <a:pt x="376471" y="1582301"/>
                    <a:pt x="373307" y="1600272"/>
                  </a:cubicBezTo>
                  <a:cubicBezTo>
                    <a:pt x="366909" y="1636216"/>
                    <a:pt x="350232" y="1668709"/>
                    <a:pt x="338370" y="1704796"/>
                  </a:cubicBezTo>
                  <a:cubicBezTo>
                    <a:pt x="386463" y="1706284"/>
                    <a:pt x="433836" y="1717506"/>
                    <a:pt x="477471" y="1737792"/>
                  </a:cubicBezTo>
                  <a:cubicBezTo>
                    <a:pt x="490986" y="1744118"/>
                    <a:pt x="499037" y="1741315"/>
                    <a:pt x="507592" y="1728231"/>
                  </a:cubicBezTo>
                  <a:cubicBezTo>
                    <a:pt x="572290" y="1626799"/>
                    <a:pt x="658339" y="1544848"/>
                    <a:pt x="747837" y="1465197"/>
                  </a:cubicBezTo>
                  <a:close/>
                  <a:moveTo>
                    <a:pt x="1440108" y="1463904"/>
                  </a:moveTo>
                  <a:cubicBezTo>
                    <a:pt x="1534423" y="1545064"/>
                    <a:pt x="1619825" y="1625218"/>
                    <a:pt x="1684523" y="1725284"/>
                  </a:cubicBezTo>
                  <a:cubicBezTo>
                    <a:pt x="1694731" y="1741243"/>
                    <a:pt x="1704580" y="1743831"/>
                    <a:pt x="1720466" y="1736355"/>
                  </a:cubicBezTo>
                  <a:cubicBezTo>
                    <a:pt x="1758351" y="1718584"/>
                    <a:pt x="1799326" y="1708398"/>
                    <a:pt x="1841092" y="1706378"/>
                  </a:cubicBezTo>
                  <a:cubicBezTo>
                    <a:pt x="1850725" y="1705946"/>
                    <a:pt x="1857051" y="1705084"/>
                    <a:pt x="1851228" y="1692504"/>
                  </a:cubicBezTo>
                  <a:cubicBezTo>
                    <a:pt x="1832681" y="1652161"/>
                    <a:pt x="1820605" y="1609187"/>
                    <a:pt x="1815284" y="1565121"/>
                  </a:cubicBezTo>
                  <a:cubicBezTo>
                    <a:pt x="1812984" y="1547724"/>
                    <a:pt x="1804358" y="1545495"/>
                    <a:pt x="1788687" y="1544417"/>
                  </a:cubicBezTo>
                  <a:cubicBezTo>
                    <a:pt x="1723270" y="1540248"/>
                    <a:pt x="1658356" y="1529479"/>
                    <a:pt x="1595095" y="1512283"/>
                  </a:cubicBezTo>
                  <a:cubicBezTo>
                    <a:pt x="1544487" y="1498481"/>
                    <a:pt x="1494885" y="1481372"/>
                    <a:pt x="1440108" y="1463904"/>
                  </a:cubicBezTo>
                  <a:close/>
                  <a:moveTo>
                    <a:pt x="1099508" y="1380155"/>
                  </a:moveTo>
                  <a:cubicBezTo>
                    <a:pt x="1105834" y="1414014"/>
                    <a:pt x="1111225" y="1448160"/>
                    <a:pt x="1118702" y="1481803"/>
                  </a:cubicBezTo>
                  <a:cubicBezTo>
                    <a:pt x="1149829" y="1623061"/>
                    <a:pt x="1191882" y="1760221"/>
                    <a:pt x="1273905" y="1881710"/>
                  </a:cubicBezTo>
                  <a:cubicBezTo>
                    <a:pt x="1289792" y="1905217"/>
                    <a:pt x="1304817" y="1929443"/>
                    <a:pt x="1325951" y="1949212"/>
                  </a:cubicBezTo>
                  <a:cubicBezTo>
                    <a:pt x="1332133" y="1956911"/>
                    <a:pt x="1343132" y="1958816"/>
                    <a:pt x="1351543" y="1953669"/>
                  </a:cubicBezTo>
                  <a:cubicBezTo>
                    <a:pt x="1366208" y="1947299"/>
                    <a:pt x="1381304" y="1941944"/>
                    <a:pt x="1396688" y="1937638"/>
                  </a:cubicBezTo>
                  <a:cubicBezTo>
                    <a:pt x="1403876" y="1935409"/>
                    <a:pt x="1412143" y="1927933"/>
                    <a:pt x="1418901" y="1936128"/>
                  </a:cubicBezTo>
                  <a:cubicBezTo>
                    <a:pt x="1425658" y="1944323"/>
                    <a:pt x="1417895" y="1953381"/>
                    <a:pt x="1413581" y="1960426"/>
                  </a:cubicBezTo>
                  <a:cubicBezTo>
                    <a:pt x="1391224" y="1996707"/>
                    <a:pt x="1368365" y="2032651"/>
                    <a:pt x="1345145" y="2068256"/>
                  </a:cubicBezTo>
                  <a:cubicBezTo>
                    <a:pt x="1296478" y="2142875"/>
                    <a:pt x="1253633" y="2220800"/>
                    <a:pt x="1211651" y="2299300"/>
                  </a:cubicBezTo>
                  <a:cubicBezTo>
                    <a:pt x="1171826" y="2373919"/>
                    <a:pt x="1132576" y="2449040"/>
                    <a:pt x="1098142" y="2531351"/>
                  </a:cubicBezTo>
                  <a:cubicBezTo>
                    <a:pt x="1076576" y="2487356"/>
                    <a:pt x="1055010" y="2447100"/>
                    <a:pt x="1035816" y="2405765"/>
                  </a:cubicBezTo>
                  <a:cubicBezTo>
                    <a:pt x="999873" y="2327192"/>
                    <a:pt x="956741" y="2252214"/>
                    <a:pt x="914471" y="2177093"/>
                  </a:cubicBezTo>
                  <a:cubicBezTo>
                    <a:pt x="870261" y="2098880"/>
                    <a:pt x="821809" y="2023255"/>
                    <a:pt x="772495" y="1948277"/>
                  </a:cubicBezTo>
                  <a:cubicBezTo>
                    <a:pt x="770266" y="1943489"/>
                    <a:pt x="768757" y="1938407"/>
                    <a:pt x="767966" y="1933181"/>
                  </a:cubicBezTo>
                  <a:lnTo>
                    <a:pt x="769188" y="1931959"/>
                  </a:lnTo>
                  <a:cubicBezTo>
                    <a:pt x="794708" y="1932749"/>
                    <a:pt x="817568" y="1943461"/>
                    <a:pt x="840428" y="1952806"/>
                  </a:cubicBezTo>
                  <a:cubicBezTo>
                    <a:pt x="853368" y="1958125"/>
                    <a:pt x="861203" y="1957335"/>
                    <a:pt x="870261" y="1946911"/>
                  </a:cubicBezTo>
                  <a:cubicBezTo>
                    <a:pt x="901603" y="1910572"/>
                    <a:pt x="929137" y="1871085"/>
                    <a:pt x="952428" y="1829089"/>
                  </a:cubicBezTo>
                  <a:cubicBezTo>
                    <a:pt x="1011447" y="1724206"/>
                    <a:pt x="1044946" y="1610265"/>
                    <a:pt x="1073341" y="1494528"/>
                  </a:cubicBezTo>
                  <a:cubicBezTo>
                    <a:pt x="1082543" y="1457074"/>
                    <a:pt x="1087287" y="1418615"/>
                    <a:pt x="1099508" y="1380155"/>
                  </a:cubicBezTo>
                  <a:close/>
                  <a:moveTo>
                    <a:pt x="353466" y="1306974"/>
                  </a:moveTo>
                  <a:cubicBezTo>
                    <a:pt x="363962" y="1328540"/>
                    <a:pt x="367341" y="1351400"/>
                    <a:pt x="371366" y="1374045"/>
                  </a:cubicBezTo>
                  <a:cubicBezTo>
                    <a:pt x="375176" y="1395611"/>
                    <a:pt x="381359" y="1408263"/>
                    <a:pt x="408244" y="1412935"/>
                  </a:cubicBezTo>
                  <a:cubicBezTo>
                    <a:pt x="500834" y="1428967"/>
                    <a:pt x="592203" y="1422784"/>
                    <a:pt x="683930" y="1408335"/>
                  </a:cubicBezTo>
                  <a:cubicBezTo>
                    <a:pt x="780690" y="1393023"/>
                    <a:pt x="873783" y="1364556"/>
                    <a:pt x="965727" y="1331847"/>
                  </a:cubicBezTo>
                  <a:cubicBezTo>
                    <a:pt x="970040" y="1330790"/>
                    <a:pt x="974497" y="1330165"/>
                    <a:pt x="978953" y="1329978"/>
                  </a:cubicBezTo>
                  <a:lnTo>
                    <a:pt x="984489" y="1335442"/>
                  </a:lnTo>
                  <a:cubicBezTo>
                    <a:pt x="929136" y="1383318"/>
                    <a:pt x="875796" y="1433280"/>
                    <a:pt x="825116" y="1486404"/>
                  </a:cubicBezTo>
                  <a:cubicBezTo>
                    <a:pt x="743165" y="1571734"/>
                    <a:pt x="674153" y="1665762"/>
                    <a:pt x="629009" y="1776180"/>
                  </a:cubicBezTo>
                  <a:cubicBezTo>
                    <a:pt x="613121" y="1815286"/>
                    <a:pt x="613265" y="1814927"/>
                    <a:pt x="643817" y="1843034"/>
                  </a:cubicBezTo>
                  <a:cubicBezTo>
                    <a:pt x="658913" y="1856908"/>
                    <a:pt x="671565" y="1873442"/>
                    <a:pt x="686949" y="1890408"/>
                  </a:cubicBezTo>
                  <a:cubicBezTo>
                    <a:pt x="462591" y="1869489"/>
                    <a:pt x="236722" y="1880272"/>
                    <a:pt x="11213" y="1895296"/>
                  </a:cubicBezTo>
                  <a:lnTo>
                    <a:pt x="9920" y="1893714"/>
                  </a:lnTo>
                  <a:cubicBezTo>
                    <a:pt x="19768" y="1859353"/>
                    <a:pt x="45863" y="1835270"/>
                    <a:pt x="64913" y="1806660"/>
                  </a:cubicBezTo>
                  <a:cubicBezTo>
                    <a:pt x="142839" y="1688766"/>
                    <a:pt x="215875" y="1568211"/>
                    <a:pt x="282874" y="1443559"/>
                  </a:cubicBezTo>
                  <a:cubicBezTo>
                    <a:pt x="306884" y="1398846"/>
                    <a:pt x="329169" y="1353413"/>
                    <a:pt x="353466" y="1306974"/>
                  </a:cubicBezTo>
                  <a:close/>
                  <a:moveTo>
                    <a:pt x="1840877" y="1306615"/>
                  </a:moveTo>
                  <a:cubicBezTo>
                    <a:pt x="1942165" y="1512643"/>
                    <a:pt x="2059987" y="1710138"/>
                    <a:pt x="2193122" y="1897166"/>
                  </a:cubicBezTo>
                  <a:cubicBezTo>
                    <a:pt x="1959993" y="1878547"/>
                    <a:pt x="1733046" y="1869777"/>
                    <a:pt x="1502649" y="1885592"/>
                  </a:cubicBezTo>
                  <a:cubicBezTo>
                    <a:pt x="1521699" y="1866642"/>
                    <a:pt x="1541756" y="1848764"/>
                    <a:pt x="1562746" y="1832036"/>
                  </a:cubicBezTo>
                  <a:cubicBezTo>
                    <a:pt x="1577123" y="1821684"/>
                    <a:pt x="1577627" y="1811476"/>
                    <a:pt x="1572810" y="1797818"/>
                  </a:cubicBezTo>
                  <a:cubicBezTo>
                    <a:pt x="1544056" y="1715292"/>
                    <a:pt x="1497977" y="1642614"/>
                    <a:pt x="1445499" y="1573747"/>
                  </a:cubicBezTo>
                  <a:cubicBezTo>
                    <a:pt x="1395969" y="1509049"/>
                    <a:pt x="1336303" y="1453265"/>
                    <a:pt x="1278434" y="1396187"/>
                  </a:cubicBezTo>
                  <a:cubicBezTo>
                    <a:pt x="1261397" y="1379365"/>
                    <a:pt x="1241628" y="1365491"/>
                    <a:pt x="1223297" y="1350035"/>
                  </a:cubicBezTo>
                  <a:cubicBezTo>
                    <a:pt x="1215246" y="1343206"/>
                    <a:pt x="1205541" y="1337455"/>
                    <a:pt x="1203528" y="1325738"/>
                  </a:cubicBezTo>
                  <a:lnTo>
                    <a:pt x="1204894" y="1324156"/>
                  </a:lnTo>
                  <a:cubicBezTo>
                    <a:pt x="1303379" y="1357080"/>
                    <a:pt x="1401720" y="1390436"/>
                    <a:pt x="1504662" y="1407473"/>
                  </a:cubicBezTo>
                  <a:cubicBezTo>
                    <a:pt x="1602860" y="1423647"/>
                    <a:pt x="1700985" y="1429039"/>
                    <a:pt x="1799398" y="1410133"/>
                  </a:cubicBezTo>
                  <a:cubicBezTo>
                    <a:pt x="1809246" y="1408954"/>
                    <a:pt x="1817154" y="1401398"/>
                    <a:pt x="1818808" y="1391586"/>
                  </a:cubicBezTo>
                  <a:cubicBezTo>
                    <a:pt x="1825996" y="1365347"/>
                    <a:pt x="1825996" y="1337167"/>
                    <a:pt x="1840877" y="1306615"/>
                  </a:cubicBezTo>
                  <a:close/>
                  <a:moveTo>
                    <a:pt x="902825" y="934097"/>
                  </a:moveTo>
                  <a:cubicBezTo>
                    <a:pt x="949696" y="946678"/>
                    <a:pt x="985998" y="974498"/>
                    <a:pt x="1028267" y="988732"/>
                  </a:cubicBezTo>
                  <a:cubicBezTo>
                    <a:pt x="1036319" y="991463"/>
                    <a:pt x="1036894" y="998220"/>
                    <a:pt x="1039050" y="1005409"/>
                  </a:cubicBezTo>
                  <a:cubicBezTo>
                    <a:pt x="1060472" y="1078583"/>
                    <a:pt x="1078157" y="1152791"/>
                    <a:pt x="1092103" y="1227755"/>
                  </a:cubicBezTo>
                  <a:cubicBezTo>
                    <a:pt x="1093109" y="1233147"/>
                    <a:pt x="1093109" y="1238610"/>
                    <a:pt x="1100873" y="1239976"/>
                  </a:cubicBezTo>
                  <a:cubicBezTo>
                    <a:pt x="1112950" y="1166795"/>
                    <a:pt x="1127471" y="1094046"/>
                    <a:pt x="1145587" y="1022087"/>
                  </a:cubicBezTo>
                  <a:cubicBezTo>
                    <a:pt x="1151481" y="998580"/>
                    <a:pt x="1161618" y="982334"/>
                    <a:pt x="1185412" y="973707"/>
                  </a:cubicBezTo>
                  <a:cubicBezTo>
                    <a:pt x="1215461" y="962780"/>
                    <a:pt x="1244575" y="949409"/>
                    <a:pt x="1273977" y="936685"/>
                  </a:cubicBezTo>
                  <a:cubicBezTo>
                    <a:pt x="1286197" y="931438"/>
                    <a:pt x="1289576" y="933810"/>
                    <a:pt x="1291733" y="948043"/>
                  </a:cubicBezTo>
                  <a:cubicBezTo>
                    <a:pt x="1296836" y="981471"/>
                    <a:pt x="1293818" y="1015473"/>
                    <a:pt x="1301293" y="1048685"/>
                  </a:cubicBezTo>
                  <a:cubicBezTo>
                    <a:pt x="1306757" y="1066369"/>
                    <a:pt x="1300359" y="1085584"/>
                    <a:pt x="1285335" y="1096418"/>
                  </a:cubicBezTo>
                  <a:cubicBezTo>
                    <a:pt x="1244072" y="1127760"/>
                    <a:pt x="1209853" y="1166867"/>
                    <a:pt x="1173263" y="1203242"/>
                  </a:cubicBezTo>
                  <a:cubicBezTo>
                    <a:pt x="1158382" y="1217619"/>
                    <a:pt x="1135739" y="1224808"/>
                    <a:pt x="1128765" y="1247812"/>
                  </a:cubicBezTo>
                  <a:lnTo>
                    <a:pt x="1122439" y="1250543"/>
                  </a:lnTo>
                  <a:cubicBezTo>
                    <a:pt x="1123086" y="1251492"/>
                    <a:pt x="1123805" y="1252383"/>
                    <a:pt x="1124596" y="1253203"/>
                  </a:cubicBezTo>
                  <a:cubicBezTo>
                    <a:pt x="1126033" y="1252197"/>
                    <a:pt x="1127830" y="1250831"/>
                    <a:pt x="1129628" y="1249537"/>
                  </a:cubicBezTo>
                  <a:cubicBezTo>
                    <a:pt x="1174342" y="1235159"/>
                    <a:pt x="1218911" y="1219775"/>
                    <a:pt x="1263840" y="1205758"/>
                  </a:cubicBezTo>
                  <a:cubicBezTo>
                    <a:pt x="1293458" y="1196484"/>
                    <a:pt x="1323435" y="1188505"/>
                    <a:pt x="1353483" y="1180526"/>
                  </a:cubicBezTo>
                  <a:cubicBezTo>
                    <a:pt x="1362038" y="1177420"/>
                    <a:pt x="1371599" y="1178793"/>
                    <a:pt x="1378931" y="1184192"/>
                  </a:cubicBezTo>
                  <a:cubicBezTo>
                    <a:pt x="1413149" y="1210646"/>
                    <a:pt x="1447656" y="1236597"/>
                    <a:pt x="1483814" y="1264130"/>
                  </a:cubicBezTo>
                  <a:cubicBezTo>
                    <a:pt x="1447870" y="1289003"/>
                    <a:pt x="1413149" y="1312150"/>
                    <a:pt x="1379578" y="1336735"/>
                  </a:cubicBezTo>
                  <a:cubicBezTo>
                    <a:pt x="1369011" y="1344873"/>
                    <a:pt x="1355065" y="1347166"/>
                    <a:pt x="1342413" y="1342846"/>
                  </a:cubicBezTo>
                  <a:cubicBezTo>
                    <a:pt x="1266716" y="1324227"/>
                    <a:pt x="1192672" y="1299714"/>
                    <a:pt x="1116257" y="1279513"/>
                  </a:cubicBezTo>
                  <a:cubicBezTo>
                    <a:pt x="1133797" y="1293891"/>
                    <a:pt x="1151697" y="1308268"/>
                    <a:pt x="1168806" y="1323724"/>
                  </a:cubicBezTo>
                  <a:cubicBezTo>
                    <a:pt x="1207122" y="1358014"/>
                    <a:pt x="1244718" y="1393095"/>
                    <a:pt x="1283250" y="1427097"/>
                  </a:cubicBezTo>
                  <a:cubicBezTo>
                    <a:pt x="1303234" y="1444782"/>
                    <a:pt x="1310927" y="1464406"/>
                    <a:pt x="1304816" y="1491364"/>
                  </a:cubicBezTo>
                  <a:cubicBezTo>
                    <a:pt x="1300144" y="1513958"/>
                    <a:pt x="1297412" y="1536897"/>
                    <a:pt x="1296621" y="1559944"/>
                  </a:cubicBezTo>
                  <a:cubicBezTo>
                    <a:pt x="1296190" y="1572330"/>
                    <a:pt x="1293458" y="1584529"/>
                    <a:pt x="1288498" y="1595887"/>
                  </a:cubicBezTo>
                  <a:cubicBezTo>
                    <a:pt x="1246013" y="1581510"/>
                    <a:pt x="1208488" y="1558937"/>
                    <a:pt x="1169094" y="1540247"/>
                  </a:cubicBezTo>
                  <a:cubicBezTo>
                    <a:pt x="1156945" y="1534424"/>
                    <a:pt x="1153710" y="1524144"/>
                    <a:pt x="1150907" y="1512571"/>
                  </a:cubicBezTo>
                  <a:cubicBezTo>
                    <a:pt x="1133797" y="1440684"/>
                    <a:pt x="1113597" y="1370163"/>
                    <a:pt x="1101807" y="1297342"/>
                  </a:cubicBezTo>
                  <a:cubicBezTo>
                    <a:pt x="1100010" y="1291885"/>
                    <a:pt x="1097638" y="1286652"/>
                    <a:pt x="1094619" y="1281742"/>
                  </a:cubicBezTo>
                  <a:cubicBezTo>
                    <a:pt x="1082038" y="1360817"/>
                    <a:pt x="1068165" y="1434789"/>
                    <a:pt x="1049546" y="1508042"/>
                  </a:cubicBezTo>
                  <a:cubicBezTo>
                    <a:pt x="1043579" y="1531477"/>
                    <a:pt x="1033587" y="1547867"/>
                    <a:pt x="1009793" y="1556493"/>
                  </a:cubicBezTo>
                  <a:cubicBezTo>
                    <a:pt x="979816" y="1567420"/>
                    <a:pt x="950630" y="1580863"/>
                    <a:pt x="921228" y="1593515"/>
                  </a:cubicBezTo>
                  <a:cubicBezTo>
                    <a:pt x="909367" y="1598547"/>
                    <a:pt x="905413" y="1596894"/>
                    <a:pt x="903328" y="1582373"/>
                  </a:cubicBezTo>
                  <a:cubicBezTo>
                    <a:pt x="898440" y="1548873"/>
                    <a:pt x="901172" y="1514871"/>
                    <a:pt x="893767" y="1481731"/>
                  </a:cubicBezTo>
                  <a:cubicBezTo>
                    <a:pt x="889023" y="1464040"/>
                    <a:pt x="895205" y="1445241"/>
                    <a:pt x="909510" y="1433783"/>
                  </a:cubicBezTo>
                  <a:cubicBezTo>
                    <a:pt x="957963" y="1390651"/>
                    <a:pt x="1005192" y="1346009"/>
                    <a:pt x="1052709" y="1301727"/>
                  </a:cubicBezTo>
                  <a:cubicBezTo>
                    <a:pt x="1058460" y="1296407"/>
                    <a:pt x="1065649" y="1291662"/>
                    <a:pt x="1066296" y="1282533"/>
                  </a:cubicBezTo>
                  <a:lnTo>
                    <a:pt x="1072622" y="1279801"/>
                  </a:lnTo>
                  <a:cubicBezTo>
                    <a:pt x="1071975" y="1278852"/>
                    <a:pt x="1071255" y="1277961"/>
                    <a:pt x="1070465" y="1277141"/>
                  </a:cubicBezTo>
                  <a:cubicBezTo>
                    <a:pt x="1068596" y="1278291"/>
                    <a:pt x="1066799" y="1279657"/>
                    <a:pt x="1065001" y="1280951"/>
                  </a:cubicBezTo>
                  <a:cubicBezTo>
                    <a:pt x="1032868" y="1285265"/>
                    <a:pt x="1004832" y="1302158"/>
                    <a:pt x="974065" y="1310856"/>
                  </a:cubicBezTo>
                  <a:cubicBezTo>
                    <a:pt x="930933" y="1323221"/>
                    <a:pt x="887153" y="1336232"/>
                    <a:pt x="843734" y="1349028"/>
                  </a:cubicBezTo>
                  <a:cubicBezTo>
                    <a:pt x="834605" y="1353018"/>
                    <a:pt x="824038" y="1351983"/>
                    <a:pt x="815842" y="1346297"/>
                  </a:cubicBezTo>
                  <a:cubicBezTo>
                    <a:pt x="781480" y="1319986"/>
                    <a:pt x="747046" y="1293891"/>
                    <a:pt x="710528" y="1266071"/>
                  </a:cubicBezTo>
                  <a:cubicBezTo>
                    <a:pt x="749275" y="1239185"/>
                    <a:pt x="786297" y="1213234"/>
                    <a:pt x="823534" y="1187714"/>
                  </a:cubicBezTo>
                  <a:cubicBezTo>
                    <a:pt x="831513" y="1182251"/>
                    <a:pt x="840427" y="1184335"/>
                    <a:pt x="849341" y="1186708"/>
                  </a:cubicBezTo>
                  <a:cubicBezTo>
                    <a:pt x="923169" y="1206189"/>
                    <a:pt x="996637" y="1226605"/>
                    <a:pt x="1068309" y="1253131"/>
                  </a:cubicBezTo>
                  <a:cubicBezTo>
                    <a:pt x="1073269" y="1253692"/>
                    <a:pt x="1078301" y="1253692"/>
                    <a:pt x="1083261" y="1253131"/>
                  </a:cubicBezTo>
                  <a:cubicBezTo>
                    <a:pt x="1031143" y="1215319"/>
                    <a:pt x="988371" y="1174056"/>
                    <a:pt x="944735" y="1133799"/>
                  </a:cubicBezTo>
                  <a:cubicBezTo>
                    <a:pt x="930358" y="1120788"/>
                    <a:pt x="915980" y="1107992"/>
                    <a:pt x="902321" y="1094118"/>
                  </a:cubicBezTo>
                  <a:cubicBezTo>
                    <a:pt x="893983" y="1085491"/>
                    <a:pt x="886795" y="1075786"/>
                    <a:pt x="887944" y="1063494"/>
                  </a:cubicBezTo>
                  <a:cubicBezTo>
                    <a:pt x="892401" y="1020362"/>
                    <a:pt x="897793" y="977230"/>
                    <a:pt x="902825" y="934097"/>
                  </a:cubicBezTo>
                  <a:close/>
                  <a:moveTo>
                    <a:pt x="493799" y="790890"/>
                  </a:moveTo>
                  <a:cubicBezTo>
                    <a:pt x="488057" y="789299"/>
                    <a:pt x="481641" y="790647"/>
                    <a:pt x="473805" y="794349"/>
                  </a:cubicBezTo>
                  <a:cubicBezTo>
                    <a:pt x="435850" y="811955"/>
                    <a:pt x="394874" y="822134"/>
                    <a:pt x="353108" y="824327"/>
                  </a:cubicBezTo>
                  <a:cubicBezTo>
                    <a:pt x="345919" y="824686"/>
                    <a:pt x="336646" y="823823"/>
                    <a:pt x="342397" y="835756"/>
                  </a:cubicBezTo>
                  <a:cubicBezTo>
                    <a:pt x="363531" y="879392"/>
                    <a:pt x="373595" y="926190"/>
                    <a:pt x="381647" y="973420"/>
                  </a:cubicBezTo>
                  <a:cubicBezTo>
                    <a:pt x="383947" y="986863"/>
                    <a:pt x="392286" y="985209"/>
                    <a:pt x="401128" y="985640"/>
                  </a:cubicBezTo>
                  <a:cubicBezTo>
                    <a:pt x="465826" y="988372"/>
                    <a:pt x="529374" y="1001887"/>
                    <a:pt x="592490" y="1015689"/>
                  </a:cubicBezTo>
                  <a:cubicBezTo>
                    <a:pt x="645759" y="1027478"/>
                    <a:pt x="696510" y="1048613"/>
                    <a:pt x="755314" y="1067951"/>
                  </a:cubicBezTo>
                  <a:cubicBezTo>
                    <a:pt x="659704" y="985209"/>
                    <a:pt x="573728" y="905271"/>
                    <a:pt x="509749" y="805061"/>
                  </a:cubicBezTo>
                  <a:cubicBezTo>
                    <a:pt x="504609" y="797010"/>
                    <a:pt x="499541" y="792481"/>
                    <a:pt x="493799" y="790890"/>
                  </a:cubicBezTo>
                  <a:close/>
                  <a:moveTo>
                    <a:pt x="1700212" y="789524"/>
                  </a:moveTo>
                  <a:cubicBezTo>
                    <a:pt x="1696061" y="790522"/>
                    <a:pt x="1692323" y="793595"/>
                    <a:pt x="1688477" y="799526"/>
                  </a:cubicBezTo>
                  <a:cubicBezTo>
                    <a:pt x="1622700" y="901748"/>
                    <a:pt x="1536004" y="984706"/>
                    <a:pt x="1445427" y="1064500"/>
                  </a:cubicBezTo>
                  <a:cubicBezTo>
                    <a:pt x="1560446" y="1021368"/>
                    <a:pt x="1677765" y="992254"/>
                    <a:pt x="1800044" y="985425"/>
                  </a:cubicBezTo>
                  <a:cubicBezTo>
                    <a:pt x="1811690" y="984778"/>
                    <a:pt x="1811690" y="977373"/>
                    <a:pt x="1813272" y="969250"/>
                  </a:cubicBezTo>
                  <a:cubicBezTo>
                    <a:pt x="1821826" y="923890"/>
                    <a:pt x="1831244" y="878745"/>
                    <a:pt x="1851587" y="836835"/>
                  </a:cubicBezTo>
                  <a:cubicBezTo>
                    <a:pt x="1856619" y="826483"/>
                    <a:pt x="1851587" y="824327"/>
                    <a:pt x="1842745" y="824039"/>
                  </a:cubicBezTo>
                  <a:cubicBezTo>
                    <a:pt x="1797672" y="822745"/>
                    <a:pt x="1755403" y="809661"/>
                    <a:pt x="1714428" y="791978"/>
                  </a:cubicBezTo>
                  <a:cubicBezTo>
                    <a:pt x="1708929" y="789606"/>
                    <a:pt x="1704364" y="788527"/>
                    <a:pt x="1700212" y="789524"/>
                  </a:cubicBezTo>
                  <a:close/>
                  <a:moveTo>
                    <a:pt x="2193768" y="632029"/>
                  </a:moveTo>
                  <a:cubicBezTo>
                    <a:pt x="2059556" y="820487"/>
                    <a:pt x="1941086" y="1019657"/>
                    <a:pt x="1839510" y="1227539"/>
                  </a:cubicBezTo>
                  <a:cubicBezTo>
                    <a:pt x="1832825" y="1200151"/>
                    <a:pt x="1827074" y="1180813"/>
                    <a:pt x="1823479" y="1161188"/>
                  </a:cubicBezTo>
                  <a:cubicBezTo>
                    <a:pt x="1816722" y="1124454"/>
                    <a:pt x="1811906" y="1119422"/>
                    <a:pt x="1774812" y="1114821"/>
                  </a:cubicBezTo>
                  <a:cubicBezTo>
                    <a:pt x="1628163" y="1096562"/>
                    <a:pt x="1485899" y="1119709"/>
                    <a:pt x="1345432" y="1159966"/>
                  </a:cubicBezTo>
                  <a:cubicBezTo>
                    <a:pt x="1295974" y="1174422"/>
                    <a:pt x="1247235" y="1191366"/>
                    <a:pt x="1199502" y="1210718"/>
                  </a:cubicBezTo>
                  <a:cubicBezTo>
                    <a:pt x="1197417" y="1211509"/>
                    <a:pt x="1194470" y="1210215"/>
                    <a:pt x="1187425" y="1209280"/>
                  </a:cubicBezTo>
                  <a:cubicBezTo>
                    <a:pt x="1255502" y="1160325"/>
                    <a:pt x="1311861" y="1103463"/>
                    <a:pt x="1367142" y="1045810"/>
                  </a:cubicBezTo>
                  <a:cubicBezTo>
                    <a:pt x="1454269" y="955304"/>
                    <a:pt x="1527953" y="855669"/>
                    <a:pt x="1571301" y="736049"/>
                  </a:cubicBezTo>
                  <a:cubicBezTo>
                    <a:pt x="1577771" y="718222"/>
                    <a:pt x="1576045" y="706791"/>
                    <a:pt x="1560015" y="694786"/>
                  </a:cubicBezTo>
                  <a:cubicBezTo>
                    <a:pt x="1540246" y="679978"/>
                    <a:pt x="1523137" y="661647"/>
                    <a:pt x="1499917" y="640296"/>
                  </a:cubicBezTo>
                  <a:cubicBezTo>
                    <a:pt x="1733909" y="659202"/>
                    <a:pt x="1962149" y="653883"/>
                    <a:pt x="2193768" y="632029"/>
                  </a:cubicBezTo>
                  <a:close/>
                  <a:moveTo>
                    <a:pt x="0" y="631957"/>
                  </a:moveTo>
                  <a:cubicBezTo>
                    <a:pt x="231475" y="653523"/>
                    <a:pt x="459356" y="659058"/>
                    <a:pt x="693564" y="640224"/>
                  </a:cubicBezTo>
                  <a:cubicBezTo>
                    <a:pt x="671279" y="661000"/>
                    <a:pt x="654170" y="679618"/>
                    <a:pt x="634329" y="694571"/>
                  </a:cubicBezTo>
                  <a:cubicBezTo>
                    <a:pt x="619952" y="705641"/>
                    <a:pt x="615423" y="716137"/>
                    <a:pt x="621173" y="733246"/>
                  </a:cubicBezTo>
                  <a:cubicBezTo>
                    <a:pt x="635551" y="774523"/>
                    <a:pt x="653954" y="814262"/>
                    <a:pt x="676239" y="851859"/>
                  </a:cubicBezTo>
                  <a:cubicBezTo>
                    <a:pt x="740937" y="961343"/>
                    <a:pt x="828423" y="1051273"/>
                    <a:pt x="919359" y="1138400"/>
                  </a:cubicBezTo>
                  <a:cubicBezTo>
                    <a:pt x="942795" y="1160900"/>
                    <a:pt x="973347" y="1175709"/>
                    <a:pt x="990600" y="1204895"/>
                  </a:cubicBezTo>
                  <a:lnTo>
                    <a:pt x="989234" y="1206477"/>
                  </a:lnTo>
                  <a:cubicBezTo>
                    <a:pt x="890174" y="1172690"/>
                    <a:pt x="791042" y="1138975"/>
                    <a:pt x="687310" y="1122513"/>
                  </a:cubicBezTo>
                  <a:cubicBezTo>
                    <a:pt x="591125" y="1107201"/>
                    <a:pt x="494653" y="1100947"/>
                    <a:pt x="398037" y="1119781"/>
                  </a:cubicBezTo>
                  <a:cubicBezTo>
                    <a:pt x="383660" y="1122585"/>
                    <a:pt x="377837" y="1129054"/>
                    <a:pt x="374530" y="1143648"/>
                  </a:cubicBezTo>
                  <a:cubicBezTo>
                    <a:pt x="368779" y="1169023"/>
                    <a:pt x="366335" y="1195694"/>
                    <a:pt x="352964" y="1223154"/>
                  </a:cubicBezTo>
                  <a:cubicBezTo>
                    <a:pt x="251388" y="1016940"/>
                    <a:pt x="133349" y="819237"/>
                    <a:pt x="0" y="631957"/>
                  </a:cubicBezTo>
                  <a:close/>
                  <a:moveTo>
                    <a:pt x="1094260" y="391137"/>
                  </a:moveTo>
                  <a:cubicBezTo>
                    <a:pt x="1067014" y="430818"/>
                    <a:pt x="1035744" y="466761"/>
                    <a:pt x="995127" y="493575"/>
                  </a:cubicBezTo>
                  <a:cubicBezTo>
                    <a:pt x="981613" y="502417"/>
                    <a:pt x="986788" y="511906"/>
                    <a:pt x="992037" y="523193"/>
                  </a:cubicBezTo>
                  <a:cubicBezTo>
                    <a:pt x="1042501" y="631526"/>
                    <a:pt x="1078876" y="744173"/>
                    <a:pt x="1093684" y="865374"/>
                  </a:cubicBezTo>
                  <a:cubicBezTo>
                    <a:pt x="1108061" y="854519"/>
                    <a:pt x="1102167" y="841364"/>
                    <a:pt x="1104036" y="830796"/>
                  </a:cubicBezTo>
                  <a:cubicBezTo>
                    <a:pt x="1123086" y="722326"/>
                    <a:pt x="1156945" y="616990"/>
                    <a:pt x="1204678" y="517729"/>
                  </a:cubicBezTo>
                  <a:cubicBezTo>
                    <a:pt x="1208488" y="509822"/>
                    <a:pt x="1210932" y="503783"/>
                    <a:pt x="1201874" y="497098"/>
                  </a:cubicBezTo>
                  <a:cubicBezTo>
                    <a:pt x="1173263" y="476157"/>
                    <a:pt x="1147240" y="451852"/>
                    <a:pt x="1124452" y="424708"/>
                  </a:cubicBezTo>
                  <a:cubicBezTo>
                    <a:pt x="1114963" y="413350"/>
                    <a:pt x="1110074" y="397606"/>
                    <a:pt x="1094260" y="391137"/>
                  </a:cubicBezTo>
                  <a:close/>
                  <a:moveTo>
                    <a:pt x="1095841" y="0"/>
                  </a:moveTo>
                  <a:cubicBezTo>
                    <a:pt x="1112950" y="34866"/>
                    <a:pt x="1129268" y="66640"/>
                    <a:pt x="1144293" y="98989"/>
                  </a:cubicBezTo>
                  <a:cubicBezTo>
                    <a:pt x="1196123" y="208429"/>
                    <a:pt x="1253704" y="315044"/>
                    <a:pt x="1316821" y="418382"/>
                  </a:cubicBezTo>
                  <a:cubicBezTo>
                    <a:pt x="1349889" y="473159"/>
                    <a:pt x="1385041" y="526643"/>
                    <a:pt x="1419619" y="580486"/>
                  </a:cubicBezTo>
                  <a:cubicBezTo>
                    <a:pt x="1423142" y="585648"/>
                    <a:pt x="1425155" y="591658"/>
                    <a:pt x="1425514" y="597883"/>
                  </a:cubicBezTo>
                  <a:lnTo>
                    <a:pt x="1424939" y="598674"/>
                  </a:lnTo>
                  <a:cubicBezTo>
                    <a:pt x="1398556" y="597523"/>
                    <a:pt x="1374618" y="586525"/>
                    <a:pt x="1351183" y="577108"/>
                  </a:cubicBezTo>
                  <a:cubicBezTo>
                    <a:pt x="1342628" y="572241"/>
                    <a:pt x="1331774" y="574383"/>
                    <a:pt x="1325735" y="582140"/>
                  </a:cubicBezTo>
                  <a:cubicBezTo>
                    <a:pt x="1291589" y="615639"/>
                    <a:pt x="1267435" y="656183"/>
                    <a:pt x="1244215" y="697159"/>
                  </a:cubicBezTo>
                  <a:cubicBezTo>
                    <a:pt x="1171897" y="824758"/>
                    <a:pt x="1133438" y="963787"/>
                    <a:pt x="1107630" y="1106914"/>
                  </a:cubicBezTo>
                  <a:cubicBezTo>
                    <a:pt x="1105545" y="1122003"/>
                    <a:pt x="1101376" y="1136725"/>
                    <a:pt x="1095122" y="1150620"/>
                  </a:cubicBezTo>
                  <a:cubicBezTo>
                    <a:pt x="1088580" y="1119422"/>
                    <a:pt x="1081176" y="1088367"/>
                    <a:pt x="1075784" y="1057168"/>
                  </a:cubicBezTo>
                  <a:cubicBezTo>
                    <a:pt x="1058388" y="962816"/>
                    <a:pt x="1030352" y="870737"/>
                    <a:pt x="992252" y="782704"/>
                  </a:cubicBezTo>
                  <a:cubicBezTo>
                    <a:pt x="966373" y="721262"/>
                    <a:pt x="932873" y="663300"/>
                    <a:pt x="892617" y="610176"/>
                  </a:cubicBezTo>
                  <a:cubicBezTo>
                    <a:pt x="887801" y="603778"/>
                    <a:pt x="882050" y="598099"/>
                    <a:pt x="877233" y="591773"/>
                  </a:cubicBezTo>
                  <a:cubicBezTo>
                    <a:pt x="865013" y="575526"/>
                    <a:pt x="852863" y="571285"/>
                    <a:pt x="832304" y="581637"/>
                  </a:cubicBezTo>
                  <a:cubicBezTo>
                    <a:pt x="808940" y="592973"/>
                    <a:pt x="783780" y="600263"/>
                    <a:pt x="757973" y="603203"/>
                  </a:cubicBezTo>
                  <a:cubicBezTo>
                    <a:pt x="889094" y="411768"/>
                    <a:pt x="998578" y="211635"/>
                    <a:pt x="1095841" y="0"/>
                  </a:cubicBezTo>
                  <a:close/>
                </a:path>
              </a:pathLst>
            </a:custGeom>
            <a:solidFill>
              <a:srgbClr val="98C8E8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6" name="任意多边形: 形状 455">
              <a:extLst>
                <a:ext uri="{FF2B5EF4-FFF2-40B4-BE49-F238E27FC236}">
                  <a16:creationId xmlns:a16="http://schemas.microsoft.com/office/drawing/2014/main" id="{37B92B29-3AAF-1AEE-1FB2-1DF1B6004B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0727" y="2531916"/>
              <a:ext cx="298533" cy="318169"/>
            </a:xfrm>
            <a:custGeom>
              <a:avLst/>
              <a:gdLst>
                <a:gd name="connsiteX0" fmla="*/ 247277 w 2289745"/>
                <a:gd name="connsiteY0" fmla="*/ 866572 h 2440355"/>
                <a:gd name="connsiteX1" fmla="*/ 352016 w 2289745"/>
                <a:gd name="connsiteY1" fmla="*/ 1129534 h 2440355"/>
                <a:gd name="connsiteX2" fmla="*/ 485510 w 2289745"/>
                <a:gd name="connsiteY2" fmla="*/ 1396594 h 2440355"/>
                <a:gd name="connsiteX3" fmla="*/ 648334 w 2289745"/>
                <a:gd name="connsiteY3" fmla="*/ 1667822 h 2440355"/>
                <a:gd name="connsiteX4" fmla="*/ 823666 w 2289745"/>
                <a:gd name="connsiteY4" fmla="*/ 1921439 h 2440355"/>
                <a:gd name="connsiteX5" fmla="*/ 1019485 w 2289745"/>
                <a:gd name="connsiteY5" fmla="*/ 2168226 h 2440355"/>
                <a:gd name="connsiteX6" fmla="*/ 1129616 w 2289745"/>
                <a:gd name="connsiteY6" fmla="*/ 2294459 h 2440355"/>
                <a:gd name="connsiteX7" fmla="*/ 1162540 w 2289745"/>
                <a:gd name="connsiteY7" fmla="*/ 2292950 h 2440355"/>
                <a:gd name="connsiteX8" fmla="*/ 1246360 w 2289745"/>
                <a:gd name="connsiteY8" fmla="*/ 2203020 h 2440355"/>
                <a:gd name="connsiteX9" fmla="*/ 1413425 w 2289745"/>
                <a:gd name="connsiteY9" fmla="*/ 2000515 h 2440355"/>
                <a:gd name="connsiteX10" fmla="*/ 1574595 w 2289745"/>
                <a:gd name="connsiteY10" fmla="*/ 1750205 h 2440355"/>
                <a:gd name="connsiteX11" fmla="*/ 1668982 w 2289745"/>
                <a:gd name="connsiteY11" fmla="*/ 1512403 h 2440355"/>
                <a:gd name="connsiteX12" fmla="*/ 1580130 w 2289745"/>
                <a:gd name="connsiteY12" fmla="*/ 1588531 h 2440355"/>
                <a:gd name="connsiteX13" fmla="*/ 1404224 w 2289745"/>
                <a:gd name="connsiteY13" fmla="*/ 1738056 h 2440355"/>
                <a:gd name="connsiteX14" fmla="*/ 1254627 w 2289745"/>
                <a:gd name="connsiteY14" fmla="*/ 1865511 h 2440355"/>
                <a:gd name="connsiteX15" fmla="*/ 1160599 w 2289745"/>
                <a:gd name="connsiteY15" fmla="*/ 1943149 h 2440355"/>
                <a:gd name="connsiteX16" fmla="*/ 1131341 w 2289745"/>
                <a:gd name="connsiteY16" fmla="*/ 1941208 h 2440355"/>
                <a:gd name="connsiteX17" fmla="*/ 920713 w 2289745"/>
                <a:gd name="connsiteY17" fmla="*/ 1704700 h 2440355"/>
                <a:gd name="connsiteX18" fmla="*/ 743440 w 2289745"/>
                <a:gd name="connsiteY18" fmla="*/ 1461436 h 2440355"/>
                <a:gd name="connsiteX19" fmla="*/ 665443 w 2289745"/>
                <a:gd name="connsiteY19" fmla="*/ 1320609 h 2440355"/>
                <a:gd name="connsiteX20" fmla="*/ 673638 w 2289745"/>
                <a:gd name="connsiteY20" fmla="*/ 1287829 h 2440355"/>
                <a:gd name="connsiteX21" fmla="*/ 729782 w 2289745"/>
                <a:gd name="connsiteY21" fmla="*/ 1234058 h 2440355"/>
                <a:gd name="connsiteX22" fmla="*/ 964995 w 2289745"/>
                <a:gd name="connsiteY22" fmla="*/ 1035650 h 2440355"/>
                <a:gd name="connsiteX23" fmla="*/ 1083105 w 2289745"/>
                <a:gd name="connsiteY23" fmla="*/ 946079 h 2440355"/>
                <a:gd name="connsiteX24" fmla="*/ 1173970 w 2289745"/>
                <a:gd name="connsiteY24" fmla="*/ 1051034 h 2440355"/>
                <a:gd name="connsiteX25" fmla="*/ 1170088 w 2289745"/>
                <a:gd name="connsiteY25" fmla="*/ 1084245 h 2440355"/>
                <a:gd name="connsiteX26" fmla="*/ 912158 w 2289745"/>
                <a:gd name="connsiteY26" fmla="*/ 1325066 h 2440355"/>
                <a:gd name="connsiteX27" fmla="*/ 903316 w 2289745"/>
                <a:gd name="connsiteY27" fmla="*/ 1361010 h 2440355"/>
                <a:gd name="connsiteX28" fmla="*/ 1012800 w 2289745"/>
                <a:gd name="connsiteY28" fmla="*/ 1531813 h 2440355"/>
                <a:gd name="connsiteX29" fmla="*/ 1129544 w 2289745"/>
                <a:gd name="connsiteY29" fmla="*/ 1648773 h 2440355"/>
                <a:gd name="connsiteX30" fmla="*/ 1161821 w 2289745"/>
                <a:gd name="connsiteY30" fmla="*/ 1655458 h 2440355"/>
                <a:gd name="connsiteX31" fmla="*/ 1421045 w 2289745"/>
                <a:gd name="connsiteY31" fmla="*/ 1489615 h 2440355"/>
                <a:gd name="connsiteX32" fmla="*/ 1705142 w 2289745"/>
                <a:gd name="connsiteY32" fmla="*/ 1226581 h 2440355"/>
                <a:gd name="connsiteX33" fmla="*/ 1750143 w 2289745"/>
                <a:gd name="connsiteY33" fmla="*/ 1178058 h 2440355"/>
                <a:gd name="connsiteX34" fmla="*/ 1825624 w 2289745"/>
                <a:gd name="connsiteY34" fmla="*/ 1323772 h 2440355"/>
                <a:gd name="connsiteX35" fmla="*/ 1916848 w 2289745"/>
                <a:gd name="connsiteY35" fmla="*/ 1564808 h 2440355"/>
                <a:gd name="connsiteX36" fmla="*/ 1950132 w 2289745"/>
                <a:gd name="connsiteY36" fmla="*/ 1683566 h 2440355"/>
                <a:gd name="connsiteX37" fmla="*/ 1944668 w 2289745"/>
                <a:gd name="connsiteY37" fmla="*/ 1702616 h 2440355"/>
                <a:gd name="connsiteX38" fmla="*/ 1609820 w 2289745"/>
                <a:gd name="connsiteY38" fmla="*/ 2058024 h 2440355"/>
                <a:gd name="connsiteX39" fmla="*/ 1334565 w 2289745"/>
                <a:gd name="connsiteY39" fmla="*/ 2301001 h 2440355"/>
                <a:gd name="connsiteX40" fmla="*/ 1158011 w 2289745"/>
                <a:gd name="connsiteY40" fmla="*/ 2435358 h 2440355"/>
                <a:gd name="connsiteX41" fmla="*/ 1129257 w 2289745"/>
                <a:gd name="connsiteY41" fmla="*/ 2433920 h 2440355"/>
                <a:gd name="connsiteX42" fmla="*/ 933005 w 2289745"/>
                <a:gd name="connsiteY42" fmla="*/ 2286265 h 2440355"/>
                <a:gd name="connsiteX43" fmla="*/ 495143 w 2289745"/>
                <a:gd name="connsiteY43" fmla="*/ 1878666 h 2440355"/>
                <a:gd name="connsiteX44" fmla="*/ 327503 w 2289745"/>
                <a:gd name="connsiteY44" fmla="*/ 1686585 h 2440355"/>
                <a:gd name="connsiteX45" fmla="*/ 63678 w 2289745"/>
                <a:gd name="connsiteY45" fmla="*/ 1329954 h 2440355"/>
                <a:gd name="connsiteX46" fmla="*/ 5738 w 2289745"/>
                <a:gd name="connsiteY46" fmla="*/ 1238730 h 2440355"/>
                <a:gd name="connsiteX47" fmla="*/ 6313 w 2289745"/>
                <a:gd name="connsiteY47" fmla="*/ 1202787 h 2440355"/>
                <a:gd name="connsiteX48" fmla="*/ 235560 w 2289745"/>
                <a:gd name="connsiteY48" fmla="*/ 883538 h 2440355"/>
                <a:gd name="connsiteX49" fmla="*/ 247277 w 2289745"/>
                <a:gd name="connsiteY49" fmla="*/ 866572 h 2440355"/>
                <a:gd name="connsiteX50" fmla="*/ 1143913 w 2289745"/>
                <a:gd name="connsiteY50" fmla="*/ 21 h 2440355"/>
                <a:gd name="connsiteX51" fmla="*/ 1161821 w 2289745"/>
                <a:gd name="connsiteY51" fmla="*/ 6518 h 2440355"/>
                <a:gd name="connsiteX52" fmla="*/ 1380716 w 2289745"/>
                <a:gd name="connsiteY52" fmla="*/ 172504 h 2440355"/>
                <a:gd name="connsiteX53" fmla="*/ 1700037 w 2289745"/>
                <a:gd name="connsiteY53" fmla="*/ 462783 h 2440355"/>
                <a:gd name="connsiteX54" fmla="*/ 1909659 w 2289745"/>
                <a:gd name="connsiteY54" fmla="*/ 690233 h 2440355"/>
                <a:gd name="connsiteX55" fmla="*/ 2225961 w 2289745"/>
                <a:gd name="connsiteY55" fmla="*/ 1110052 h 2440355"/>
                <a:gd name="connsiteX56" fmla="*/ 2283471 w 2289745"/>
                <a:gd name="connsiteY56" fmla="*/ 1201564 h 2440355"/>
                <a:gd name="connsiteX57" fmla="*/ 2285052 w 2289745"/>
                <a:gd name="connsiteY57" fmla="*/ 1233338 h 2440355"/>
                <a:gd name="connsiteX58" fmla="*/ 2052355 w 2289745"/>
                <a:gd name="connsiteY58" fmla="*/ 1556828 h 2440355"/>
                <a:gd name="connsiteX59" fmla="*/ 2039199 w 2289745"/>
                <a:gd name="connsiteY59" fmla="*/ 1569552 h 2440355"/>
                <a:gd name="connsiteX60" fmla="*/ 1841798 w 2289745"/>
                <a:gd name="connsiteY60" fmla="*/ 1114365 h 2440355"/>
                <a:gd name="connsiteX61" fmla="*/ 1641593 w 2289745"/>
                <a:gd name="connsiteY61" fmla="*/ 773190 h 2440355"/>
                <a:gd name="connsiteX62" fmla="*/ 1465039 w 2289745"/>
                <a:gd name="connsiteY62" fmla="*/ 517274 h 2440355"/>
                <a:gd name="connsiteX63" fmla="*/ 1269076 w 2289745"/>
                <a:gd name="connsiteY63" fmla="*/ 270558 h 2440355"/>
                <a:gd name="connsiteX64" fmla="*/ 1157364 w 2289745"/>
                <a:gd name="connsiteY64" fmla="*/ 142096 h 2440355"/>
                <a:gd name="connsiteX65" fmla="*/ 1125805 w 2289745"/>
                <a:gd name="connsiteY65" fmla="*/ 144612 h 2440355"/>
                <a:gd name="connsiteX66" fmla="*/ 987064 w 2289745"/>
                <a:gd name="connsiteY66" fmla="*/ 299313 h 2440355"/>
                <a:gd name="connsiteX67" fmla="*/ 837540 w 2289745"/>
                <a:gd name="connsiteY67" fmla="*/ 491179 h 2440355"/>
                <a:gd name="connsiteX68" fmla="*/ 686074 w 2289745"/>
                <a:gd name="connsiteY68" fmla="*/ 744508 h 2440355"/>
                <a:gd name="connsiteX69" fmla="*/ 623676 w 2289745"/>
                <a:gd name="connsiteY69" fmla="*/ 906469 h 2440355"/>
                <a:gd name="connsiteX70" fmla="*/ 626120 w 2289745"/>
                <a:gd name="connsiteY70" fmla="*/ 922212 h 2440355"/>
                <a:gd name="connsiteX71" fmla="*/ 796851 w 2289745"/>
                <a:gd name="connsiteY71" fmla="*/ 774485 h 2440355"/>
                <a:gd name="connsiteX72" fmla="*/ 961185 w 2289745"/>
                <a:gd name="connsiteY72" fmla="*/ 636103 h 2440355"/>
                <a:gd name="connsiteX73" fmla="*/ 1124152 w 2289745"/>
                <a:gd name="connsiteY73" fmla="*/ 500308 h 2440355"/>
                <a:gd name="connsiteX74" fmla="*/ 1161390 w 2289745"/>
                <a:gd name="connsiteY74" fmla="*/ 501818 h 2440355"/>
                <a:gd name="connsiteX75" fmla="*/ 1371730 w 2289745"/>
                <a:gd name="connsiteY75" fmla="*/ 738685 h 2440355"/>
                <a:gd name="connsiteX76" fmla="*/ 1620531 w 2289745"/>
                <a:gd name="connsiteY76" fmla="*/ 1111274 h 2440355"/>
                <a:gd name="connsiteX77" fmla="*/ 1615714 w 2289745"/>
                <a:gd name="connsiteY77" fmla="*/ 1150309 h 2440355"/>
                <a:gd name="connsiteX78" fmla="*/ 1323207 w 2289745"/>
                <a:gd name="connsiteY78" fmla="*/ 1405651 h 2440355"/>
                <a:gd name="connsiteX79" fmla="*/ 1206175 w 2289745"/>
                <a:gd name="connsiteY79" fmla="*/ 1493353 h 2440355"/>
                <a:gd name="connsiteX80" fmla="*/ 1115813 w 2289745"/>
                <a:gd name="connsiteY80" fmla="*/ 1389332 h 2440355"/>
                <a:gd name="connsiteX81" fmla="*/ 1120630 w 2289745"/>
                <a:gd name="connsiteY81" fmla="*/ 1354108 h 2440355"/>
                <a:gd name="connsiteX82" fmla="*/ 1380500 w 2289745"/>
                <a:gd name="connsiteY82" fmla="*/ 1111418 h 2440355"/>
                <a:gd name="connsiteX83" fmla="*/ 1386108 w 2289745"/>
                <a:gd name="connsiteY83" fmla="*/ 1079069 h 2440355"/>
                <a:gd name="connsiteX84" fmla="*/ 1276912 w 2289745"/>
                <a:gd name="connsiteY84" fmla="*/ 908194 h 2440355"/>
                <a:gd name="connsiteX85" fmla="*/ 1158370 w 2289745"/>
                <a:gd name="connsiteY85" fmla="*/ 789149 h 2440355"/>
                <a:gd name="connsiteX86" fmla="*/ 1128250 w 2289745"/>
                <a:gd name="connsiteY86" fmla="*/ 783758 h 2440355"/>
                <a:gd name="connsiteX87" fmla="*/ 868810 w 2289745"/>
                <a:gd name="connsiteY87" fmla="*/ 949098 h 2440355"/>
                <a:gd name="connsiteX88" fmla="*/ 586439 w 2289745"/>
                <a:gd name="connsiteY88" fmla="*/ 1210190 h 2440355"/>
                <a:gd name="connsiteX89" fmla="*/ 538490 w 2289745"/>
                <a:gd name="connsiteY89" fmla="*/ 1261302 h 2440355"/>
                <a:gd name="connsiteX90" fmla="*/ 419086 w 2289745"/>
                <a:gd name="connsiteY90" fmla="*/ 1009195 h 2440355"/>
                <a:gd name="connsiteX91" fmla="*/ 341233 w 2289745"/>
                <a:gd name="connsiteY91" fmla="*/ 761041 h 2440355"/>
                <a:gd name="connsiteX92" fmla="*/ 366825 w 2289745"/>
                <a:gd name="connsiteY92" fmla="*/ 711152 h 2440355"/>
                <a:gd name="connsiteX93" fmla="*/ 691322 w 2289745"/>
                <a:gd name="connsiteY93" fmla="*/ 369690 h 2440355"/>
                <a:gd name="connsiteX94" fmla="*/ 968948 w 2289745"/>
                <a:gd name="connsiteY94" fmla="*/ 127504 h 2440355"/>
                <a:gd name="connsiteX95" fmla="*/ 1126812 w 2289745"/>
                <a:gd name="connsiteY95" fmla="*/ 7596 h 2440355"/>
                <a:gd name="connsiteX96" fmla="*/ 1143913 w 2289745"/>
                <a:gd name="connsiteY96" fmla="*/ 21 h 244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289745" h="2440355">
                  <a:moveTo>
                    <a:pt x="247277" y="866572"/>
                  </a:moveTo>
                  <a:cubicBezTo>
                    <a:pt x="281639" y="959306"/>
                    <a:pt x="314132" y="1045498"/>
                    <a:pt x="352016" y="1129534"/>
                  </a:cubicBezTo>
                  <a:cubicBezTo>
                    <a:pt x="392898" y="1220349"/>
                    <a:pt x="437396" y="1309373"/>
                    <a:pt x="485510" y="1396594"/>
                  </a:cubicBezTo>
                  <a:cubicBezTo>
                    <a:pt x="536334" y="1489040"/>
                    <a:pt x="591831" y="1578683"/>
                    <a:pt x="648334" y="1667822"/>
                  </a:cubicBezTo>
                  <a:cubicBezTo>
                    <a:pt x="703471" y="1754734"/>
                    <a:pt x="762274" y="1839129"/>
                    <a:pt x="823666" y="1921439"/>
                  </a:cubicBezTo>
                  <a:cubicBezTo>
                    <a:pt x="886423" y="2005618"/>
                    <a:pt x="950114" y="2089151"/>
                    <a:pt x="1019485" y="2168226"/>
                  </a:cubicBezTo>
                  <a:cubicBezTo>
                    <a:pt x="1056291" y="2210208"/>
                    <a:pt x="1089647" y="2255138"/>
                    <a:pt x="1129616" y="2294459"/>
                  </a:cubicBezTo>
                  <a:cubicBezTo>
                    <a:pt x="1142412" y="2307112"/>
                    <a:pt x="1149888" y="2308406"/>
                    <a:pt x="1162540" y="2292950"/>
                  </a:cubicBezTo>
                  <a:cubicBezTo>
                    <a:pt x="1188563" y="2261320"/>
                    <a:pt x="1218755" y="2233428"/>
                    <a:pt x="1246360" y="2203020"/>
                  </a:cubicBezTo>
                  <a:cubicBezTo>
                    <a:pt x="1305307" y="2138322"/>
                    <a:pt x="1360372" y="2070173"/>
                    <a:pt x="1413425" y="2000515"/>
                  </a:cubicBezTo>
                  <a:cubicBezTo>
                    <a:pt x="1473594" y="1921410"/>
                    <a:pt x="1527481" y="1837720"/>
                    <a:pt x="1574595" y="1750205"/>
                  </a:cubicBezTo>
                  <a:cubicBezTo>
                    <a:pt x="1615808" y="1675162"/>
                    <a:pt x="1647517" y="1595281"/>
                    <a:pt x="1668982" y="1512403"/>
                  </a:cubicBezTo>
                  <a:cubicBezTo>
                    <a:pt x="1635771" y="1541158"/>
                    <a:pt x="1608022" y="1564737"/>
                    <a:pt x="1580130" y="1588531"/>
                  </a:cubicBezTo>
                  <a:cubicBezTo>
                    <a:pt x="1521564" y="1638421"/>
                    <a:pt x="1462933" y="1688260"/>
                    <a:pt x="1404224" y="1738056"/>
                  </a:cubicBezTo>
                  <a:cubicBezTo>
                    <a:pt x="1354334" y="1780541"/>
                    <a:pt x="1304660" y="1823242"/>
                    <a:pt x="1254627" y="1865511"/>
                  </a:cubicBezTo>
                  <a:cubicBezTo>
                    <a:pt x="1223572" y="1891771"/>
                    <a:pt x="1192229" y="1917651"/>
                    <a:pt x="1160599" y="1943149"/>
                  </a:cubicBezTo>
                  <a:cubicBezTo>
                    <a:pt x="1150966" y="1950985"/>
                    <a:pt x="1141980" y="1952997"/>
                    <a:pt x="1131341" y="1941208"/>
                  </a:cubicBezTo>
                  <a:cubicBezTo>
                    <a:pt x="1060748" y="1862707"/>
                    <a:pt x="987568" y="1786508"/>
                    <a:pt x="920713" y="1704700"/>
                  </a:cubicBezTo>
                  <a:cubicBezTo>
                    <a:pt x="857179" y="1626940"/>
                    <a:pt x="798002" y="1545730"/>
                    <a:pt x="743440" y="1461436"/>
                  </a:cubicBezTo>
                  <a:cubicBezTo>
                    <a:pt x="714355" y="1416269"/>
                    <a:pt x="688303" y="1369226"/>
                    <a:pt x="665443" y="1320609"/>
                  </a:cubicBezTo>
                  <a:cubicBezTo>
                    <a:pt x="658757" y="1306232"/>
                    <a:pt x="658901" y="1298540"/>
                    <a:pt x="673638" y="1287829"/>
                  </a:cubicBezTo>
                  <a:cubicBezTo>
                    <a:pt x="694413" y="1272733"/>
                    <a:pt x="711163" y="1251885"/>
                    <a:pt x="729782" y="1234058"/>
                  </a:cubicBezTo>
                  <a:cubicBezTo>
                    <a:pt x="803933" y="1163034"/>
                    <a:pt x="882491" y="1096768"/>
                    <a:pt x="964995" y="1035650"/>
                  </a:cubicBezTo>
                  <a:cubicBezTo>
                    <a:pt x="1004317" y="1005961"/>
                    <a:pt x="1043424" y="976128"/>
                    <a:pt x="1083105" y="946079"/>
                  </a:cubicBezTo>
                  <a:cubicBezTo>
                    <a:pt x="1116913" y="977853"/>
                    <a:pt x="1147365" y="1013027"/>
                    <a:pt x="1173970" y="1051034"/>
                  </a:cubicBezTo>
                  <a:cubicBezTo>
                    <a:pt x="1184394" y="1066418"/>
                    <a:pt x="1182021" y="1074110"/>
                    <a:pt x="1170088" y="1084245"/>
                  </a:cubicBezTo>
                  <a:cubicBezTo>
                    <a:pt x="1080014" y="1160158"/>
                    <a:pt x="995331" y="1241750"/>
                    <a:pt x="912158" y="1325066"/>
                  </a:cubicBezTo>
                  <a:cubicBezTo>
                    <a:pt x="900225" y="1337071"/>
                    <a:pt x="896631" y="1347495"/>
                    <a:pt x="903316" y="1361010"/>
                  </a:cubicBezTo>
                  <a:cubicBezTo>
                    <a:pt x="932373" y="1422379"/>
                    <a:pt x="969165" y="1479781"/>
                    <a:pt x="1012800" y="1531813"/>
                  </a:cubicBezTo>
                  <a:cubicBezTo>
                    <a:pt x="1048520" y="1573859"/>
                    <a:pt x="1087562" y="1612973"/>
                    <a:pt x="1129544" y="1648773"/>
                  </a:cubicBezTo>
                  <a:cubicBezTo>
                    <a:pt x="1140183" y="1657902"/>
                    <a:pt x="1147300" y="1662287"/>
                    <a:pt x="1161821" y="1655458"/>
                  </a:cubicBezTo>
                  <a:cubicBezTo>
                    <a:pt x="1255274" y="1611391"/>
                    <a:pt x="1339813" y="1553307"/>
                    <a:pt x="1421045" y="1489615"/>
                  </a:cubicBezTo>
                  <a:cubicBezTo>
                    <a:pt x="1523052" y="1409677"/>
                    <a:pt x="1613989" y="1318093"/>
                    <a:pt x="1705142" y="1226581"/>
                  </a:cubicBezTo>
                  <a:cubicBezTo>
                    <a:pt x="1720238" y="1211485"/>
                    <a:pt x="1729727" y="1191500"/>
                    <a:pt x="1750143" y="1178058"/>
                  </a:cubicBezTo>
                  <a:cubicBezTo>
                    <a:pt x="1779976" y="1224137"/>
                    <a:pt x="1802620" y="1274242"/>
                    <a:pt x="1825624" y="1323772"/>
                  </a:cubicBezTo>
                  <a:cubicBezTo>
                    <a:pt x="1861402" y="1401978"/>
                    <a:pt x="1891882" y="1482505"/>
                    <a:pt x="1916848" y="1564808"/>
                  </a:cubicBezTo>
                  <a:cubicBezTo>
                    <a:pt x="1929069" y="1604059"/>
                    <a:pt x="1938846" y="1643884"/>
                    <a:pt x="1950132" y="1683566"/>
                  </a:cubicBezTo>
                  <a:cubicBezTo>
                    <a:pt x="1952159" y="1690438"/>
                    <a:pt x="1950031" y="1697864"/>
                    <a:pt x="1944668" y="1702616"/>
                  </a:cubicBezTo>
                  <a:cubicBezTo>
                    <a:pt x="1839290" y="1826807"/>
                    <a:pt x="1727520" y="1945442"/>
                    <a:pt x="1609820" y="2058024"/>
                  </a:cubicBezTo>
                  <a:cubicBezTo>
                    <a:pt x="1521327" y="2142563"/>
                    <a:pt x="1429671" y="2223867"/>
                    <a:pt x="1334565" y="2301001"/>
                  </a:cubicBezTo>
                  <a:cubicBezTo>
                    <a:pt x="1277056" y="2347584"/>
                    <a:pt x="1216815" y="2390501"/>
                    <a:pt x="1158011" y="2435358"/>
                  </a:cubicBezTo>
                  <a:cubicBezTo>
                    <a:pt x="1147516" y="2443265"/>
                    <a:pt x="1139608" y="2441037"/>
                    <a:pt x="1129257" y="2433920"/>
                  </a:cubicBezTo>
                  <a:cubicBezTo>
                    <a:pt x="1061970" y="2387122"/>
                    <a:pt x="997416" y="2336873"/>
                    <a:pt x="933005" y="2286265"/>
                  </a:cubicBezTo>
                  <a:cubicBezTo>
                    <a:pt x="775573" y="2162619"/>
                    <a:pt x="633453" y="2022512"/>
                    <a:pt x="495143" y="1878666"/>
                  </a:cubicBezTo>
                  <a:cubicBezTo>
                    <a:pt x="436412" y="1817491"/>
                    <a:pt x="381705" y="1752146"/>
                    <a:pt x="327503" y="1686585"/>
                  </a:cubicBezTo>
                  <a:cubicBezTo>
                    <a:pt x="233151" y="1572587"/>
                    <a:pt x="145083" y="1453535"/>
                    <a:pt x="63678" y="1329954"/>
                  </a:cubicBezTo>
                  <a:cubicBezTo>
                    <a:pt x="43837" y="1299834"/>
                    <a:pt x="24644" y="1269354"/>
                    <a:pt x="5738" y="1238730"/>
                  </a:cubicBezTo>
                  <a:cubicBezTo>
                    <a:pt x="-2120" y="1227969"/>
                    <a:pt x="-1889" y="1213297"/>
                    <a:pt x="6313" y="1202787"/>
                  </a:cubicBezTo>
                  <a:cubicBezTo>
                    <a:pt x="76690" y="1091937"/>
                    <a:pt x="156197" y="987845"/>
                    <a:pt x="235560" y="883538"/>
                  </a:cubicBezTo>
                  <a:cubicBezTo>
                    <a:pt x="239010" y="879296"/>
                    <a:pt x="241814" y="874624"/>
                    <a:pt x="247277" y="866572"/>
                  </a:cubicBezTo>
                  <a:close/>
                  <a:moveTo>
                    <a:pt x="1143913" y="21"/>
                  </a:moveTo>
                  <a:cubicBezTo>
                    <a:pt x="1149313" y="-239"/>
                    <a:pt x="1154848" y="1846"/>
                    <a:pt x="1161821" y="6518"/>
                  </a:cubicBezTo>
                  <a:cubicBezTo>
                    <a:pt x="1238021" y="57701"/>
                    <a:pt x="1308973" y="115570"/>
                    <a:pt x="1380716" y="172504"/>
                  </a:cubicBezTo>
                  <a:cubicBezTo>
                    <a:pt x="1493435" y="262075"/>
                    <a:pt x="1598174" y="360920"/>
                    <a:pt x="1700037" y="462783"/>
                  </a:cubicBezTo>
                  <a:cubicBezTo>
                    <a:pt x="1773003" y="535461"/>
                    <a:pt x="1842517" y="611733"/>
                    <a:pt x="1909659" y="690233"/>
                  </a:cubicBezTo>
                  <a:cubicBezTo>
                    <a:pt x="2023693" y="823483"/>
                    <a:pt x="2129331" y="963690"/>
                    <a:pt x="2225961" y="1110052"/>
                  </a:cubicBezTo>
                  <a:cubicBezTo>
                    <a:pt x="2245874" y="1140173"/>
                    <a:pt x="2264996" y="1170725"/>
                    <a:pt x="2283471" y="1201564"/>
                  </a:cubicBezTo>
                  <a:cubicBezTo>
                    <a:pt x="2289294" y="1211125"/>
                    <a:pt x="2293319" y="1220686"/>
                    <a:pt x="2285052" y="1233338"/>
                  </a:cubicBezTo>
                  <a:cubicBezTo>
                    <a:pt x="2212015" y="1344403"/>
                    <a:pt x="2134090" y="1451730"/>
                    <a:pt x="2052355" y="1556828"/>
                  </a:cubicBezTo>
                  <a:cubicBezTo>
                    <a:pt x="2048264" y="1561365"/>
                    <a:pt x="2043864" y="1565613"/>
                    <a:pt x="2039199" y="1569552"/>
                  </a:cubicBezTo>
                  <a:cubicBezTo>
                    <a:pt x="1985256" y="1412954"/>
                    <a:pt x="1919263" y="1260763"/>
                    <a:pt x="1841798" y="1114365"/>
                  </a:cubicBezTo>
                  <a:cubicBezTo>
                    <a:pt x="1780838" y="997334"/>
                    <a:pt x="1712402" y="884328"/>
                    <a:pt x="1641593" y="773190"/>
                  </a:cubicBezTo>
                  <a:cubicBezTo>
                    <a:pt x="1585953" y="685632"/>
                    <a:pt x="1527099" y="600324"/>
                    <a:pt x="1465039" y="517274"/>
                  </a:cubicBezTo>
                  <a:cubicBezTo>
                    <a:pt x="1402210" y="433166"/>
                    <a:pt x="1338519" y="349562"/>
                    <a:pt x="1269076" y="270558"/>
                  </a:cubicBezTo>
                  <a:cubicBezTo>
                    <a:pt x="1231623" y="228001"/>
                    <a:pt x="1197189" y="183000"/>
                    <a:pt x="1157364" y="142096"/>
                  </a:cubicBezTo>
                  <a:cubicBezTo>
                    <a:pt x="1142268" y="126569"/>
                    <a:pt x="1134576" y="134908"/>
                    <a:pt x="1125805" y="144612"/>
                  </a:cubicBezTo>
                  <a:cubicBezTo>
                    <a:pt x="1079151" y="195868"/>
                    <a:pt x="1032353" y="246835"/>
                    <a:pt x="987064" y="299313"/>
                  </a:cubicBezTo>
                  <a:cubicBezTo>
                    <a:pt x="933933" y="360632"/>
                    <a:pt x="884022" y="424676"/>
                    <a:pt x="837540" y="491179"/>
                  </a:cubicBezTo>
                  <a:cubicBezTo>
                    <a:pt x="780627" y="571605"/>
                    <a:pt x="729982" y="656303"/>
                    <a:pt x="686074" y="744508"/>
                  </a:cubicBezTo>
                  <a:cubicBezTo>
                    <a:pt x="660698" y="796697"/>
                    <a:pt x="642942" y="851763"/>
                    <a:pt x="623676" y="906469"/>
                  </a:cubicBezTo>
                  <a:cubicBezTo>
                    <a:pt x="621247" y="911731"/>
                    <a:pt x="622210" y="917934"/>
                    <a:pt x="626120" y="922212"/>
                  </a:cubicBezTo>
                  <a:cubicBezTo>
                    <a:pt x="683055" y="872897"/>
                    <a:pt x="739630" y="823296"/>
                    <a:pt x="796851" y="774485"/>
                  </a:cubicBezTo>
                  <a:cubicBezTo>
                    <a:pt x="851342" y="728046"/>
                    <a:pt x="907413" y="683404"/>
                    <a:pt x="961185" y="636103"/>
                  </a:cubicBezTo>
                  <a:cubicBezTo>
                    <a:pt x="1014956" y="588801"/>
                    <a:pt x="1069015" y="545022"/>
                    <a:pt x="1124152" y="500308"/>
                  </a:cubicBezTo>
                  <a:cubicBezTo>
                    <a:pt x="1138530" y="488878"/>
                    <a:pt x="1148019" y="486794"/>
                    <a:pt x="1161390" y="501818"/>
                  </a:cubicBezTo>
                  <a:cubicBezTo>
                    <a:pt x="1231839" y="580534"/>
                    <a:pt x="1305163" y="656374"/>
                    <a:pt x="1371730" y="738685"/>
                  </a:cubicBezTo>
                  <a:cubicBezTo>
                    <a:pt x="1466118" y="855429"/>
                    <a:pt x="1553676" y="976271"/>
                    <a:pt x="1620531" y="1111274"/>
                  </a:cubicBezTo>
                  <a:cubicBezTo>
                    <a:pt x="1628366" y="1127017"/>
                    <a:pt x="1629157" y="1136650"/>
                    <a:pt x="1615714" y="1150309"/>
                  </a:cubicBezTo>
                  <a:cubicBezTo>
                    <a:pt x="1524152" y="1242000"/>
                    <a:pt x="1426422" y="1327315"/>
                    <a:pt x="1323207" y="1405651"/>
                  </a:cubicBezTo>
                  <a:cubicBezTo>
                    <a:pt x="1284819" y="1435268"/>
                    <a:pt x="1244131" y="1461722"/>
                    <a:pt x="1206175" y="1493353"/>
                  </a:cubicBezTo>
                  <a:cubicBezTo>
                    <a:pt x="1172697" y="1461744"/>
                    <a:pt x="1142426" y="1426900"/>
                    <a:pt x="1115813" y="1389332"/>
                  </a:cubicBezTo>
                  <a:cubicBezTo>
                    <a:pt x="1104024" y="1372511"/>
                    <a:pt x="1108624" y="1364603"/>
                    <a:pt x="1120630" y="1354108"/>
                  </a:cubicBezTo>
                  <a:cubicBezTo>
                    <a:pt x="1210438" y="1276664"/>
                    <a:pt x="1297061" y="1195763"/>
                    <a:pt x="1380500" y="1111418"/>
                  </a:cubicBezTo>
                  <a:cubicBezTo>
                    <a:pt x="1390176" y="1103539"/>
                    <a:pt x="1392563" y="1089744"/>
                    <a:pt x="1386108" y="1079069"/>
                  </a:cubicBezTo>
                  <a:cubicBezTo>
                    <a:pt x="1357648" y="1017412"/>
                    <a:pt x="1320913" y="959924"/>
                    <a:pt x="1276912" y="908194"/>
                  </a:cubicBezTo>
                  <a:cubicBezTo>
                    <a:pt x="1240781" y="865285"/>
                    <a:pt x="1201129" y="825459"/>
                    <a:pt x="1158370" y="789149"/>
                  </a:cubicBezTo>
                  <a:cubicBezTo>
                    <a:pt x="1148162" y="780667"/>
                    <a:pt x="1141405" y="777935"/>
                    <a:pt x="1128250" y="783758"/>
                  </a:cubicBezTo>
                  <a:cubicBezTo>
                    <a:pt x="1033215" y="825596"/>
                    <a:pt x="950186" y="885837"/>
                    <a:pt x="868810" y="949098"/>
                  </a:cubicBezTo>
                  <a:cubicBezTo>
                    <a:pt x="767162" y="1028173"/>
                    <a:pt x="677304" y="1119613"/>
                    <a:pt x="586439" y="1210190"/>
                  </a:cubicBezTo>
                  <a:cubicBezTo>
                    <a:pt x="570121" y="1226437"/>
                    <a:pt x="560200" y="1248578"/>
                    <a:pt x="538490" y="1261302"/>
                  </a:cubicBezTo>
                  <a:cubicBezTo>
                    <a:pt x="492210" y="1180487"/>
                    <a:pt x="452291" y="1096200"/>
                    <a:pt x="419086" y="1009195"/>
                  </a:cubicBezTo>
                  <a:cubicBezTo>
                    <a:pt x="387744" y="928265"/>
                    <a:pt x="361735" y="845372"/>
                    <a:pt x="341233" y="761041"/>
                  </a:cubicBezTo>
                  <a:cubicBezTo>
                    <a:pt x="334547" y="732287"/>
                    <a:pt x="356114" y="723876"/>
                    <a:pt x="366825" y="711152"/>
                  </a:cubicBezTo>
                  <a:cubicBezTo>
                    <a:pt x="468473" y="591310"/>
                    <a:pt x="576814" y="477305"/>
                    <a:pt x="691322" y="369690"/>
                  </a:cubicBezTo>
                  <a:cubicBezTo>
                    <a:pt x="780533" y="285295"/>
                    <a:pt x="872333" y="203703"/>
                    <a:pt x="968948" y="127504"/>
                  </a:cubicBezTo>
                  <a:cubicBezTo>
                    <a:pt x="1020851" y="86621"/>
                    <a:pt x="1073472" y="46652"/>
                    <a:pt x="1126812" y="7596"/>
                  </a:cubicBezTo>
                  <a:cubicBezTo>
                    <a:pt x="1133246" y="2888"/>
                    <a:pt x="1138512" y="282"/>
                    <a:pt x="1143913" y="21"/>
                  </a:cubicBezTo>
                  <a:close/>
                </a:path>
              </a:pathLst>
            </a:custGeom>
            <a:solidFill>
              <a:srgbClr val="CFA726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64" name="组合 463">
            <a:extLst>
              <a:ext uri="{FF2B5EF4-FFF2-40B4-BE49-F238E27FC236}">
                <a16:creationId xmlns:a16="http://schemas.microsoft.com/office/drawing/2014/main" id="{C5BF9D2B-9674-1C02-FA87-5E3F961EDE98}"/>
              </a:ext>
            </a:extLst>
          </p:cNvPr>
          <p:cNvGrpSpPr/>
          <p:nvPr/>
        </p:nvGrpSpPr>
        <p:grpSpPr>
          <a:xfrm>
            <a:off x="4499999" y="3240000"/>
            <a:ext cx="900000" cy="1080000"/>
            <a:chOff x="4499999" y="3240000"/>
            <a:chExt cx="900000" cy="1080000"/>
          </a:xfrm>
        </p:grpSpPr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107FF6FC-E599-F105-045C-A70B59290366}"/>
                </a:ext>
              </a:extLst>
            </p:cNvPr>
            <p:cNvSpPr/>
            <p:nvPr/>
          </p:nvSpPr>
          <p:spPr>
            <a:xfrm>
              <a:off x="4499999" y="324000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2级件：*蒙德神之眼底框">
              <a:extLst>
                <a:ext uri="{FF2B5EF4-FFF2-40B4-BE49-F238E27FC236}">
                  <a16:creationId xmlns:a16="http://schemas.microsoft.com/office/drawing/2014/main" id="{E5B2F705-CBC9-5D45-111F-DA184E3420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049" y="3426309"/>
              <a:ext cx="709896" cy="725322"/>
            </a:xfrm>
            <a:custGeom>
              <a:avLst/>
              <a:gdLst>
                <a:gd name="connsiteX0" fmla="*/ 1406844 w 2813690"/>
                <a:gd name="connsiteY0" fmla="*/ 2605411 h 2874832"/>
                <a:gd name="connsiteX1" fmla="*/ 1462247 w 2813690"/>
                <a:gd name="connsiteY1" fmla="*/ 2608209 h 2874832"/>
                <a:gd name="connsiteX2" fmla="*/ 1487813 w 2813690"/>
                <a:gd name="connsiteY2" fmla="*/ 2629303 h 2874832"/>
                <a:gd name="connsiteX3" fmla="*/ 1548323 w 2813690"/>
                <a:gd name="connsiteY3" fmla="*/ 2702641 h 2874832"/>
                <a:gd name="connsiteX4" fmla="*/ 1529460 w 2813690"/>
                <a:gd name="connsiteY4" fmla="*/ 2718204 h 2874832"/>
                <a:gd name="connsiteX5" fmla="*/ 1419562 w 2813690"/>
                <a:gd name="connsiteY5" fmla="*/ 2851402 h 2874832"/>
                <a:gd name="connsiteX6" fmla="*/ 1406845 w 2813690"/>
                <a:gd name="connsiteY6" fmla="*/ 2874832 h 2874832"/>
                <a:gd name="connsiteX7" fmla="*/ 1394127 w 2813690"/>
                <a:gd name="connsiteY7" fmla="*/ 2851402 h 2874832"/>
                <a:gd name="connsiteX8" fmla="*/ 1284229 w 2813690"/>
                <a:gd name="connsiteY8" fmla="*/ 2718204 h 2874832"/>
                <a:gd name="connsiteX9" fmla="*/ 1265373 w 2813690"/>
                <a:gd name="connsiteY9" fmla="*/ 2702646 h 2874832"/>
                <a:gd name="connsiteX10" fmla="*/ 1325886 w 2813690"/>
                <a:gd name="connsiteY10" fmla="*/ 2629303 h 2874832"/>
                <a:gd name="connsiteX11" fmla="*/ 1351454 w 2813690"/>
                <a:gd name="connsiteY11" fmla="*/ 2608208 h 2874832"/>
                <a:gd name="connsiteX12" fmla="*/ 1588849 w 2813690"/>
                <a:gd name="connsiteY12" fmla="*/ 2380296 h 2874832"/>
                <a:gd name="connsiteX13" fmla="*/ 1678498 w 2813690"/>
                <a:gd name="connsiteY13" fmla="*/ 2488951 h 2874832"/>
                <a:gd name="connsiteX14" fmla="*/ 1794890 w 2813690"/>
                <a:gd name="connsiteY14" fmla="*/ 2584983 h 2874832"/>
                <a:gd name="connsiteX15" fmla="*/ 1743717 w 2813690"/>
                <a:gd name="connsiteY15" fmla="*/ 2592793 h 2874832"/>
                <a:gd name="connsiteX16" fmla="*/ 1615648 w 2813690"/>
                <a:gd name="connsiteY16" fmla="*/ 2629120 h 2874832"/>
                <a:gd name="connsiteX17" fmla="*/ 1569720 w 2813690"/>
                <a:gd name="connsiteY17" fmla="*/ 2649872 h 2874832"/>
                <a:gd name="connsiteX18" fmla="*/ 1444046 w 2813690"/>
                <a:gd name="connsiteY18" fmla="*/ 2546181 h 2874832"/>
                <a:gd name="connsiteX19" fmla="*/ 1429258 w 2813690"/>
                <a:gd name="connsiteY19" fmla="*/ 2537197 h 2874832"/>
                <a:gd name="connsiteX20" fmla="*/ 1435072 w 2813690"/>
                <a:gd name="connsiteY20" fmla="*/ 2528807 h 2874832"/>
                <a:gd name="connsiteX21" fmla="*/ 1506719 w 2813690"/>
                <a:gd name="connsiteY21" fmla="*/ 2448059 h 2874832"/>
                <a:gd name="connsiteX22" fmla="*/ 1224841 w 2813690"/>
                <a:gd name="connsiteY22" fmla="*/ 2380296 h 2874832"/>
                <a:gd name="connsiteX23" fmla="*/ 1306971 w 2813690"/>
                <a:gd name="connsiteY23" fmla="*/ 2448059 h 2874832"/>
                <a:gd name="connsiteX24" fmla="*/ 1378618 w 2813690"/>
                <a:gd name="connsiteY24" fmla="*/ 2528807 h 2874832"/>
                <a:gd name="connsiteX25" fmla="*/ 1384432 w 2813690"/>
                <a:gd name="connsiteY25" fmla="*/ 2537197 h 2874832"/>
                <a:gd name="connsiteX26" fmla="*/ 1369644 w 2813690"/>
                <a:gd name="connsiteY26" fmla="*/ 2546181 h 2874832"/>
                <a:gd name="connsiteX27" fmla="*/ 1243970 w 2813690"/>
                <a:gd name="connsiteY27" fmla="*/ 2649872 h 2874832"/>
                <a:gd name="connsiteX28" fmla="*/ 1198042 w 2813690"/>
                <a:gd name="connsiteY28" fmla="*/ 2629120 h 2874832"/>
                <a:gd name="connsiteX29" fmla="*/ 1069973 w 2813690"/>
                <a:gd name="connsiteY29" fmla="*/ 2592793 h 2874832"/>
                <a:gd name="connsiteX30" fmla="*/ 1018800 w 2813690"/>
                <a:gd name="connsiteY30" fmla="*/ 2584983 h 2874832"/>
                <a:gd name="connsiteX31" fmla="*/ 1135192 w 2813690"/>
                <a:gd name="connsiteY31" fmla="*/ 2488951 h 2874832"/>
                <a:gd name="connsiteX32" fmla="*/ 989420 w 2813690"/>
                <a:gd name="connsiteY32" fmla="*/ 2258412 h 2874832"/>
                <a:gd name="connsiteX33" fmla="*/ 1018182 w 2813690"/>
                <a:gd name="connsiteY33" fmla="*/ 2267914 h 2874832"/>
                <a:gd name="connsiteX34" fmla="*/ 1051986 w 2813690"/>
                <a:gd name="connsiteY34" fmla="*/ 2295467 h 2874832"/>
                <a:gd name="connsiteX35" fmla="*/ 1059859 w 2813690"/>
                <a:gd name="connsiteY35" fmla="*/ 2393332 h 2874832"/>
                <a:gd name="connsiteX36" fmla="*/ 1006236 w 2813690"/>
                <a:gd name="connsiteY36" fmla="*/ 2444639 h 2874832"/>
                <a:gd name="connsiteX37" fmla="*/ 923971 w 2813690"/>
                <a:gd name="connsiteY37" fmla="*/ 2447173 h 2874832"/>
                <a:gd name="connsiteX38" fmla="*/ 941890 w 2813690"/>
                <a:gd name="connsiteY38" fmla="*/ 2431337 h 2874832"/>
                <a:gd name="connsiteX39" fmla="*/ 964017 w 2813690"/>
                <a:gd name="connsiteY39" fmla="*/ 2378287 h 2874832"/>
                <a:gd name="connsiteX40" fmla="*/ 930215 w 2813690"/>
                <a:gd name="connsiteY40" fmla="*/ 2306235 h 2874832"/>
                <a:gd name="connsiteX41" fmla="*/ 949357 w 2813690"/>
                <a:gd name="connsiteY41" fmla="*/ 2268863 h 2874832"/>
                <a:gd name="connsiteX42" fmla="*/ 989420 w 2813690"/>
                <a:gd name="connsiteY42" fmla="*/ 2258412 h 2874832"/>
                <a:gd name="connsiteX43" fmla="*/ 1824271 w 2813690"/>
                <a:gd name="connsiteY43" fmla="*/ 2257340 h 2874832"/>
                <a:gd name="connsiteX44" fmla="*/ 1864334 w 2813690"/>
                <a:gd name="connsiteY44" fmla="*/ 2267791 h 2874832"/>
                <a:gd name="connsiteX45" fmla="*/ 1883476 w 2813690"/>
                <a:gd name="connsiteY45" fmla="*/ 2305163 h 2874832"/>
                <a:gd name="connsiteX46" fmla="*/ 1849674 w 2813690"/>
                <a:gd name="connsiteY46" fmla="*/ 2377215 h 2874832"/>
                <a:gd name="connsiteX47" fmla="*/ 1871801 w 2813690"/>
                <a:gd name="connsiteY47" fmla="*/ 2430265 h 2874832"/>
                <a:gd name="connsiteX48" fmla="*/ 1889720 w 2813690"/>
                <a:gd name="connsiteY48" fmla="*/ 2446101 h 2874832"/>
                <a:gd name="connsiteX49" fmla="*/ 1807455 w 2813690"/>
                <a:gd name="connsiteY49" fmla="*/ 2443567 h 2874832"/>
                <a:gd name="connsiteX50" fmla="*/ 1753833 w 2813690"/>
                <a:gd name="connsiteY50" fmla="*/ 2392260 h 2874832"/>
                <a:gd name="connsiteX51" fmla="*/ 1761706 w 2813690"/>
                <a:gd name="connsiteY51" fmla="*/ 2294395 h 2874832"/>
                <a:gd name="connsiteX52" fmla="*/ 1795509 w 2813690"/>
                <a:gd name="connsiteY52" fmla="*/ 2266842 h 2874832"/>
                <a:gd name="connsiteX53" fmla="*/ 1824271 w 2813690"/>
                <a:gd name="connsiteY53" fmla="*/ 2257340 h 2874832"/>
                <a:gd name="connsiteX54" fmla="*/ 1316845 w 2813690"/>
                <a:gd name="connsiteY54" fmla="*/ 2250000 h 2874832"/>
                <a:gd name="connsiteX55" fmla="*/ 1406845 w 2813690"/>
                <a:gd name="connsiteY55" fmla="*/ 2370000 h 2874832"/>
                <a:gd name="connsiteX56" fmla="*/ 1496845 w 2813690"/>
                <a:gd name="connsiteY56" fmla="*/ 2250000 h 2874832"/>
                <a:gd name="connsiteX57" fmla="*/ 2062233 w 2813690"/>
                <a:gd name="connsiteY57" fmla="*/ 2091088 h 2874832"/>
                <a:gd name="connsiteX58" fmla="*/ 2096440 w 2813690"/>
                <a:gd name="connsiteY58" fmla="*/ 2150603 h 2874832"/>
                <a:gd name="connsiteX59" fmla="*/ 2334024 w 2813690"/>
                <a:gd name="connsiteY59" fmla="*/ 2346247 h 2874832"/>
                <a:gd name="connsiteX60" fmla="*/ 2405108 w 2813690"/>
                <a:gd name="connsiteY60" fmla="*/ 2368313 h 2874832"/>
                <a:gd name="connsiteX61" fmla="*/ 2394476 w 2813690"/>
                <a:gd name="connsiteY61" fmla="*/ 2372204 h 2874832"/>
                <a:gd name="connsiteX62" fmla="*/ 2126844 w 2813690"/>
                <a:gd name="connsiteY62" fmla="*/ 2412666 h 2874832"/>
                <a:gd name="connsiteX63" fmla="*/ 1945463 w 2813690"/>
                <a:gd name="connsiteY63" fmla="*/ 2394381 h 2874832"/>
                <a:gd name="connsiteX64" fmla="*/ 1898203 w 2813690"/>
                <a:gd name="connsiteY64" fmla="*/ 2382230 h 2874832"/>
                <a:gd name="connsiteX65" fmla="*/ 1920004 w 2813690"/>
                <a:gd name="connsiteY65" fmla="*/ 2367531 h 2874832"/>
                <a:gd name="connsiteX66" fmla="*/ 1959545 w 2813690"/>
                <a:gd name="connsiteY66" fmla="*/ 2272071 h 2874832"/>
                <a:gd name="connsiteX67" fmla="*/ 1920004 w 2813690"/>
                <a:gd name="connsiteY67" fmla="*/ 2176612 h 2874832"/>
                <a:gd name="connsiteX68" fmla="*/ 1914256 w 2813690"/>
                <a:gd name="connsiteY68" fmla="*/ 2172737 h 2874832"/>
                <a:gd name="connsiteX69" fmla="*/ 1968704 w 2813690"/>
                <a:gd name="connsiteY69" fmla="*/ 2151284 h 2874832"/>
                <a:gd name="connsiteX70" fmla="*/ 2036511 w 2813690"/>
                <a:gd name="connsiteY70" fmla="*/ 2112310 h 2874832"/>
                <a:gd name="connsiteX71" fmla="*/ 751457 w 2813690"/>
                <a:gd name="connsiteY71" fmla="*/ 2091088 h 2874832"/>
                <a:gd name="connsiteX72" fmla="*/ 777179 w 2813690"/>
                <a:gd name="connsiteY72" fmla="*/ 2112310 h 2874832"/>
                <a:gd name="connsiteX73" fmla="*/ 844986 w 2813690"/>
                <a:gd name="connsiteY73" fmla="*/ 2151284 h 2874832"/>
                <a:gd name="connsiteX74" fmla="*/ 899434 w 2813690"/>
                <a:gd name="connsiteY74" fmla="*/ 2172737 h 2874832"/>
                <a:gd name="connsiteX75" fmla="*/ 893686 w 2813690"/>
                <a:gd name="connsiteY75" fmla="*/ 2176612 h 2874832"/>
                <a:gd name="connsiteX76" fmla="*/ 854145 w 2813690"/>
                <a:gd name="connsiteY76" fmla="*/ 2272071 h 2874832"/>
                <a:gd name="connsiteX77" fmla="*/ 893686 w 2813690"/>
                <a:gd name="connsiteY77" fmla="*/ 2367531 h 2874832"/>
                <a:gd name="connsiteX78" fmla="*/ 915487 w 2813690"/>
                <a:gd name="connsiteY78" fmla="*/ 2382230 h 2874832"/>
                <a:gd name="connsiteX79" fmla="*/ 868227 w 2813690"/>
                <a:gd name="connsiteY79" fmla="*/ 2394381 h 2874832"/>
                <a:gd name="connsiteX80" fmla="*/ 686846 w 2813690"/>
                <a:gd name="connsiteY80" fmla="*/ 2412666 h 2874832"/>
                <a:gd name="connsiteX81" fmla="*/ 419214 w 2813690"/>
                <a:gd name="connsiteY81" fmla="*/ 2372204 h 2874832"/>
                <a:gd name="connsiteX82" fmla="*/ 408582 w 2813690"/>
                <a:gd name="connsiteY82" fmla="*/ 2368313 h 2874832"/>
                <a:gd name="connsiteX83" fmla="*/ 479666 w 2813690"/>
                <a:gd name="connsiteY83" fmla="*/ 2346247 h 2874832"/>
                <a:gd name="connsiteX84" fmla="*/ 717250 w 2813690"/>
                <a:gd name="connsiteY84" fmla="*/ 2150603 h 2874832"/>
                <a:gd name="connsiteX85" fmla="*/ 2159258 w 2813690"/>
                <a:gd name="connsiteY85" fmla="*/ 869957 h 2874832"/>
                <a:gd name="connsiteX86" fmla="*/ 2213258 w 2813690"/>
                <a:gd name="connsiteY86" fmla="*/ 963487 h 2874832"/>
                <a:gd name="connsiteX87" fmla="*/ 2248612 w 2813690"/>
                <a:gd name="connsiteY87" fmla="*/ 880722 h 2874832"/>
                <a:gd name="connsiteX88" fmla="*/ 654432 w 2813690"/>
                <a:gd name="connsiteY88" fmla="*/ 869957 h 2874832"/>
                <a:gd name="connsiteX89" fmla="*/ 565078 w 2813690"/>
                <a:gd name="connsiteY89" fmla="*/ 880722 h 2874832"/>
                <a:gd name="connsiteX90" fmla="*/ 600432 w 2813690"/>
                <a:gd name="connsiteY90" fmla="*/ 963487 h 2874832"/>
                <a:gd name="connsiteX91" fmla="*/ 1406846 w 2813690"/>
                <a:gd name="connsiteY91" fmla="*/ 180000 h 2874832"/>
                <a:gd name="connsiteX92" fmla="*/ 1271846 w 2813690"/>
                <a:gd name="connsiteY92" fmla="*/ 450000 h 2874832"/>
                <a:gd name="connsiteX93" fmla="*/ 1541846 w 2813690"/>
                <a:gd name="connsiteY93" fmla="*/ 450000 h 2874832"/>
                <a:gd name="connsiteX94" fmla="*/ 1406847 w 2813690"/>
                <a:gd name="connsiteY94" fmla="*/ 0 h 2874832"/>
                <a:gd name="connsiteX95" fmla="*/ 1663746 w 2813690"/>
                <a:gd name="connsiteY95" fmla="*/ 513798 h 2874832"/>
                <a:gd name="connsiteX96" fmla="*/ 1725802 w 2813690"/>
                <a:gd name="connsiteY96" fmla="*/ 533062 h 2874832"/>
                <a:gd name="connsiteX97" fmla="*/ 1960521 w 2813690"/>
                <a:gd name="connsiteY97" fmla="*/ 378088 h 2874832"/>
                <a:gd name="connsiteX98" fmla="*/ 1943974 w 2813690"/>
                <a:gd name="connsiteY98" fmla="*/ 653771 h 2874832"/>
                <a:gd name="connsiteX99" fmla="*/ 2043242 w 2813690"/>
                <a:gd name="connsiteY99" fmla="*/ 735675 h 2874832"/>
                <a:gd name="connsiteX100" fmla="*/ 2064265 w 2813690"/>
                <a:gd name="connsiteY100" fmla="*/ 761155 h 2874832"/>
                <a:gd name="connsiteX101" fmla="*/ 2365527 w 2813690"/>
                <a:gd name="connsiteY101" fmla="*/ 813222 h 2874832"/>
                <a:gd name="connsiteX102" fmla="*/ 2262408 w 2813690"/>
                <a:gd name="connsiteY102" fmla="*/ 1093575 h 2874832"/>
                <a:gd name="connsiteX103" fmla="*/ 2266384 w 2813690"/>
                <a:gd name="connsiteY103" fmla="*/ 1104439 h 2874832"/>
                <a:gd name="connsiteX104" fmla="*/ 2306846 w 2813690"/>
                <a:gd name="connsiteY104" fmla="*/ 1372071 h 2874832"/>
                <a:gd name="connsiteX105" fmla="*/ 2259558 w 2813690"/>
                <a:gd name="connsiteY105" fmla="*/ 1660727 h 2874832"/>
                <a:gd name="connsiteX106" fmla="*/ 2258770 w 2813690"/>
                <a:gd name="connsiteY106" fmla="*/ 1662560 h 2874832"/>
                <a:gd name="connsiteX107" fmla="*/ 2276393 w 2813690"/>
                <a:gd name="connsiteY107" fmla="*/ 1703727 h 2874832"/>
                <a:gd name="connsiteX108" fmla="*/ 2770521 w 2813690"/>
                <a:gd name="connsiteY108" fmla="*/ 2077444 h 2874832"/>
                <a:gd name="connsiteX109" fmla="*/ 2813690 w 2813690"/>
                <a:gd name="connsiteY109" fmla="*/ 2084033 h 2874832"/>
                <a:gd name="connsiteX110" fmla="*/ 2786329 w 2813690"/>
                <a:gd name="connsiteY110" fmla="*/ 2106607 h 2874832"/>
                <a:gd name="connsiteX111" fmla="*/ 2383770 w 2813690"/>
                <a:gd name="connsiteY111" fmla="*/ 2229572 h 2874832"/>
                <a:gd name="connsiteX112" fmla="*/ 2238665 w 2813690"/>
                <a:gd name="connsiteY112" fmla="*/ 2214944 h 2874832"/>
                <a:gd name="connsiteX113" fmla="*/ 2157756 w 2813690"/>
                <a:gd name="connsiteY113" fmla="*/ 2189829 h 2874832"/>
                <a:gd name="connsiteX114" fmla="*/ 2222351 w 2813690"/>
                <a:gd name="connsiteY114" fmla="*/ 2077948 h 2874832"/>
                <a:gd name="connsiteX115" fmla="*/ 2200389 w 2813690"/>
                <a:gd name="connsiteY115" fmla="*/ 1995985 h 2874832"/>
                <a:gd name="connsiteX116" fmla="*/ 2102634 w 2813690"/>
                <a:gd name="connsiteY116" fmla="*/ 1939546 h 2874832"/>
                <a:gd name="connsiteX117" fmla="*/ 2035562 w 2813690"/>
                <a:gd name="connsiteY117" fmla="*/ 2016056 h 2874832"/>
                <a:gd name="connsiteX118" fmla="*/ 1674478 w 2813690"/>
                <a:gd name="connsiteY118" fmla="*/ 2231609 h 2874832"/>
                <a:gd name="connsiteX119" fmla="*/ 1610875 w 2813690"/>
                <a:gd name="connsiteY119" fmla="*/ 2247963 h 2874832"/>
                <a:gd name="connsiteX120" fmla="*/ 1406847 w 2813690"/>
                <a:gd name="connsiteY120" fmla="*/ 2520000 h 2874832"/>
                <a:gd name="connsiteX121" fmla="*/ 1202820 w 2813690"/>
                <a:gd name="connsiteY121" fmla="*/ 2247964 h 2874832"/>
                <a:gd name="connsiteX122" fmla="*/ 1139214 w 2813690"/>
                <a:gd name="connsiteY122" fmla="*/ 2231609 h 2874832"/>
                <a:gd name="connsiteX123" fmla="*/ 778130 w 2813690"/>
                <a:gd name="connsiteY123" fmla="*/ 2016056 h 2874832"/>
                <a:gd name="connsiteX124" fmla="*/ 711058 w 2813690"/>
                <a:gd name="connsiteY124" fmla="*/ 1939545 h 2874832"/>
                <a:gd name="connsiteX125" fmla="*/ 613301 w 2813690"/>
                <a:gd name="connsiteY125" fmla="*/ 1995985 h 2874832"/>
                <a:gd name="connsiteX126" fmla="*/ 591339 w 2813690"/>
                <a:gd name="connsiteY126" fmla="*/ 2077948 h 2874832"/>
                <a:gd name="connsiteX127" fmla="*/ 655934 w 2813690"/>
                <a:gd name="connsiteY127" fmla="*/ 2189829 h 2874832"/>
                <a:gd name="connsiteX128" fmla="*/ 575025 w 2813690"/>
                <a:gd name="connsiteY128" fmla="*/ 2214944 h 2874832"/>
                <a:gd name="connsiteX129" fmla="*/ 429920 w 2813690"/>
                <a:gd name="connsiteY129" fmla="*/ 2229572 h 2874832"/>
                <a:gd name="connsiteX130" fmla="*/ 27361 w 2813690"/>
                <a:gd name="connsiteY130" fmla="*/ 2106607 h 2874832"/>
                <a:gd name="connsiteX131" fmla="*/ 0 w 2813690"/>
                <a:gd name="connsiteY131" fmla="*/ 2084033 h 2874832"/>
                <a:gd name="connsiteX132" fmla="*/ 43169 w 2813690"/>
                <a:gd name="connsiteY132" fmla="*/ 2077444 h 2874832"/>
                <a:gd name="connsiteX133" fmla="*/ 537298 w 2813690"/>
                <a:gd name="connsiteY133" fmla="*/ 1703727 h 2874832"/>
                <a:gd name="connsiteX134" fmla="*/ 554921 w 2813690"/>
                <a:gd name="connsiteY134" fmla="*/ 1662558 h 2874832"/>
                <a:gd name="connsiteX135" fmla="*/ 554134 w 2813690"/>
                <a:gd name="connsiteY135" fmla="*/ 1660727 h 2874832"/>
                <a:gd name="connsiteX136" fmla="*/ 506846 w 2813690"/>
                <a:gd name="connsiteY136" fmla="*/ 1372071 h 2874832"/>
                <a:gd name="connsiteX137" fmla="*/ 547308 w 2813690"/>
                <a:gd name="connsiteY137" fmla="*/ 1104439 h 2874832"/>
                <a:gd name="connsiteX138" fmla="*/ 551284 w 2813690"/>
                <a:gd name="connsiteY138" fmla="*/ 1093575 h 2874832"/>
                <a:gd name="connsiteX139" fmla="*/ 448166 w 2813690"/>
                <a:gd name="connsiteY139" fmla="*/ 813222 h 2874832"/>
                <a:gd name="connsiteX140" fmla="*/ 749427 w 2813690"/>
                <a:gd name="connsiteY140" fmla="*/ 761155 h 2874832"/>
                <a:gd name="connsiteX141" fmla="*/ 770450 w 2813690"/>
                <a:gd name="connsiteY141" fmla="*/ 735675 h 2874832"/>
                <a:gd name="connsiteX142" fmla="*/ 869720 w 2813690"/>
                <a:gd name="connsiteY142" fmla="*/ 653770 h 2874832"/>
                <a:gd name="connsiteX143" fmla="*/ 853172 w 2813690"/>
                <a:gd name="connsiteY143" fmla="*/ 378086 h 2874832"/>
                <a:gd name="connsiteX144" fmla="*/ 1087891 w 2813690"/>
                <a:gd name="connsiteY144" fmla="*/ 533061 h 2874832"/>
                <a:gd name="connsiteX145" fmla="*/ 1149948 w 2813690"/>
                <a:gd name="connsiteY145" fmla="*/ 513798 h 287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2813690" h="2874832">
                  <a:moveTo>
                    <a:pt x="1406844" y="2605411"/>
                  </a:moveTo>
                  <a:lnTo>
                    <a:pt x="1462247" y="2608209"/>
                  </a:lnTo>
                  <a:lnTo>
                    <a:pt x="1487813" y="2629303"/>
                  </a:lnTo>
                  <a:lnTo>
                    <a:pt x="1548323" y="2702641"/>
                  </a:lnTo>
                  <a:lnTo>
                    <a:pt x="1529460" y="2718204"/>
                  </a:lnTo>
                  <a:cubicBezTo>
                    <a:pt x="1488743" y="2758921"/>
                    <a:pt x="1451909" y="2803522"/>
                    <a:pt x="1419562" y="2851402"/>
                  </a:cubicBezTo>
                  <a:lnTo>
                    <a:pt x="1406845" y="2874832"/>
                  </a:lnTo>
                  <a:lnTo>
                    <a:pt x="1394127" y="2851402"/>
                  </a:lnTo>
                  <a:cubicBezTo>
                    <a:pt x="1361780" y="2803522"/>
                    <a:pt x="1324946" y="2758921"/>
                    <a:pt x="1284229" y="2718204"/>
                  </a:cubicBezTo>
                  <a:lnTo>
                    <a:pt x="1265373" y="2702646"/>
                  </a:lnTo>
                  <a:lnTo>
                    <a:pt x="1325886" y="2629303"/>
                  </a:lnTo>
                  <a:lnTo>
                    <a:pt x="1351454" y="2608208"/>
                  </a:lnTo>
                  <a:close/>
                  <a:moveTo>
                    <a:pt x="1588849" y="2380296"/>
                  </a:moveTo>
                  <a:lnTo>
                    <a:pt x="1678498" y="2488951"/>
                  </a:lnTo>
                  <a:lnTo>
                    <a:pt x="1794890" y="2584983"/>
                  </a:lnTo>
                  <a:lnTo>
                    <a:pt x="1743717" y="2592793"/>
                  </a:lnTo>
                  <a:cubicBezTo>
                    <a:pt x="1699776" y="2601785"/>
                    <a:pt x="1657001" y="2613979"/>
                    <a:pt x="1615648" y="2629120"/>
                  </a:cubicBezTo>
                  <a:lnTo>
                    <a:pt x="1569720" y="2649872"/>
                  </a:lnTo>
                  <a:lnTo>
                    <a:pt x="1444046" y="2546181"/>
                  </a:lnTo>
                  <a:lnTo>
                    <a:pt x="1429258" y="2537197"/>
                  </a:lnTo>
                  <a:lnTo>
                    <a:pt x="1435072" y="2528807"/>
                  </a:lnTo>
                  <a:cubicBezTo>
                    <a:pt x="1457339" y="2500473"/>
                    <a:pt x="1481271" y="2473508"/>
                    <a:pt x="1506719" y="2448059"/>
                  </a:cubicBezTo>
                  <a:close/>
                  <a:moveTo>
                    <a:pt x="1224841" y="2380296"/>
                  </a:moveTo>
                  <a:lnTo>
                    <a:pt x="1306971" y="2448059"/>
                  </a:lnTo>
                  <a:cubicBezTo>
                    <a:pt x="1332419" y="2473508"/>
                    <a:pt x="1356351" y="2500473"/>
                    <a:pt x="1378618" y="2528807"/>
                  </a:cubicBezTo>
                  <a:lnTo>
                    <a:pt x="1384432" y="2537197"/>
                  </a:lnTo>
                  <a:lnTo>
                    <a:pt x="1369644" y="2546181"/>
                  </a:lnTo>
                  <a:lnTo>
                    <a:pt x="1243970" y="2649872"/>
                  </a:lnTo>
                  <a:lnTo>
                    <a:pt x="1198042" y="2629120"/>
                  </a:lnTo>
                  <a:cubicBezTo>
                    <a:pt x="1156689" y="2613979"/>
                    <a:pt x="1113914" y="2601785"/>
                    <a:pt x="1069973" y="2592793"/>
                  </a:cubicBezTo>
                  <a:lnTo>
                    <a:pt x="1018800" y="2584983"/>
                  </a:lnTo>
                  <a:lnTo>
                    <a:pt x="1135192" y="2488951"/>
                  </a:lnTo>
                  <a:close/>
                  <a:moveTo>
                    <a:pt x="989420" y="2258412"/>
                  </a:moveTo>
                  <a:cubicBezTo>
                    <a:pt x="1002266" y="2260313"/>
                    <a:pt x="1013227" y="2265538"/>
                    <a:pt x="1018182" y="2267914"/>
                  </a:cubicBezTo>
                  <a:cubicBezTo>
                    <a:pt x="1031405" y="2273297"/>
                    <a:pt x="1043107" y="2282830"/>
                    <a:pt x="1051986" y="2295467"/>
                  </a:cubicBezTo>
                  <a:cubicBezTo>
                    <a:pt x="1069999" y="2323845"/>
                    <a:pt x="1073026" y="2361532"/>
                    <a:pt x="1059859" y="2393332"/>
                  </a:cubicBezTo>
                  <a:cubicBezTo>
                    <a:pt x="1048388" y="2417924"/>
                    <a:pt x="1029151" y="2436325"/>
                    <a:pt x="1006236" y="2444639"/>
                  </a:cubicBezTo>
                  <a:cubicBezTo>
                    <a:pt x="967682" y="2462215"/>
                    <a:pt x="925328" y="2455565"/>
                    <a:pt x="923971" y="2447173"/>
                  </a:cubicBezTo>
                  <a:cubicBezTo>
                    <a:pt x="923971" y="2443372"/>
                    <a:pt x="931573" y="2441946"/>
                    <a:pt x="941890" y="2431337"/>
                  </a:cubicBezTo>
                  <a:cubicBezTo>
                    <a:pt x="954949" y="2417735"/>
                    <a:pt x="962905" y="2398669"/>
                    <a:pt x="964017" y="2378287"/>
                  </a:cubicBezTo>
                  <a:cubicBezTo>
                    <a:pt x="963203" y="2344716"/>
                    <a:pt x="929129" y="2337590"/>
                    <a:pt x="930215" y="2306235"/>
                  </a:cubicBezTo>
                  <a:cubicBezTo>
                    <a:pt x="931804" y="2291191"/>
                    <a:pt x="938753" y="2277620"/>
                    <a:pt x="949357" y="2268863"/>
                  </a:cubicBezTo>
                  <a:cubicBezTo>
                    <a:pt x="961846" y="2257937"/>
                    <a:pt x="976575" y="2256512"/>
                    <a:pt x="989420" y="2258412"/>
                  </a:cubicBezTo>
                  <a:close/>
                  <a:moveTo>
                    <a:pt x="1824271" y="2257340"/>
                  </a:moveTo>
                  <a:cubicBezTo>
                    <a:pt x="1837116" y="2255440"/>
                    <a:pt x="1851845" y="2256865"/>
                    <a:pt x="1864334" y="2267791"/>
                  </a:cubicBezTo>
                  <a:cubicBezTo>
                    <a:pt x="1874938" y="2276548"/>
                    <a:pt x="1881887" y="2290119"/>
                    <a:pt x="1883476" y="2305163"/>
                  </a:cubicBezTo>
                  <a:cubicBezTo>
                    <a:pt x="1884562" y="2336518"/>
                    <a:pt x="1850488" y="2343644"/>
                    <a:pt x="1849674" y="2377215"/>
                  </a:cubicBezTo>
                  <a:cubicBezTo>
                    <a:pt x="1850786" y="2397597"/>
                    <a:pt x="1858742" y="2416663"/>
                    <a:pt x="1871801" y="2430265"/>
                  </a:cubicBezTo>
                  <a:cubicBezTo>
                    <a:pt x="1882118" y="2440874"/>
                    <a:pt x="1889720" y="2442300"/>
                    <a:pt x="1889720" y="2446101"/>
                  </a:cubicBezTo>
                  <a:cubicBezTo>
                    <a:pt x="1888363" y="2454493"/>
                    <a:pt x="1846009" y="2461143"/>
                    <a:pt x="1807455" y="2443567"/>
                  </a:cubicBezTo>
                  <a:cubicBezTo>
                    <a:pt x="1784540" y="2435253"/>
                    <a:pt x="1765303" y="2416852"/>
                    <a:pt x="1753833" y="2392260"/>
                  </a:cubicBezTo>
                  <a:cubicBezTo>
                    <a:pt x="1740665" y="2360460"/>
                    <a:pt x="1743692" y="2322773"/>
                    <a:pt x="1761706" y="2294395"/>
                  </a:cubicBezTo>
                  <a:cubicBezTo>
                    <a:pt x="1770585" y="2281758"/>
                    <a:pt x="1782286" y="2272225"/>
                    <a:pt x="1795509" y="2266842"/>
                  </a:cubicBezTo>
                  <a:cubicBezTo>
                    <a:pt x="1800464" y="2264466"/>
                    <a:pt x="1811426" y="2259241"/>
                    <a:pt x="1824271" y="2257340"/>
                  </a:cubicBezTo>
                  <a:close/>
                  <a:moveTo>
                    <a:pt x="1316845" y="2250000"/>
                  </a:moveTo>
                  <a:lnTo>
                    <a:pt x="1406845" y="2370000"/>
                  </a:lnTo>
                  <a:lnTo>
                    <a:pt x="1496845" y="2250000"/>
                  </a:lnTo>
                  <a:close/>
                  <a:moveTo>
                    <a:pt x="2062233" y="2091088"/>
                  </a:moveTo>
                  <a:lnTo>
                    <a:pt x="2096440" y="2150603"/>
                  </a:lnTo>
                  <a:cubicBezTo>
                    <a:pt x="2154665" y="2236787"/>
                    <a:pt x="2237117" y="2305259"/>
                    <a:pt x="2334024" y="2346247"/>
                  </a:cubicBezTo>
                  <a:lnTo>
                    <a:pt x="2405108" y="2368313"/>
                  </a:lnTo>
                  <a:lnTo>
                    <a:pt x="2394476" y="2372204"/>
                  </a:lnTo>
                  <a:cubicBezTo>
                    <a:pt x="2309931" y="2398500"/>
                    <a:pt x="2220042" y="2412666"/>
                    <a:pt x="2126844" y="2412666"/>
                  </a:cubicBezTo>
                  <a:cubicBezTo>
                    <a:pt x="2064712" y="2412666"/>
                    <a:pt x="2004050" y="2406370"/>
                    <a:pt x="1945463" y="2394381"/>
                  </a:cubicBezTo>
                  <a:lnTo>
                    <a:pt x="1898203" y="2382230"/>
                  </a:lnTo>
                  <a:lnTo>
                    <a:pt x="1920004" y="2367531"/>
                  </a:lnTo>
                  <a:cubicBezTo>
                    <a:pt x="1944434" y="2343100"/>
                    <a:pt x="1959545" y="2309350"/>
                    <a:pt x="1959545" y="2272071"/>
                  </a:cubicBezTo>
                  <a:cubicBezTo>
                    <a:pt x="1959545" y="2234792"/>
                    <a:pt x="1944434" y="2201042"/>
                    <a:pt x="1920004" y="2176612"/>
                  </a:cubicBezTo>
                  <a:lnTo>
                    <a:pt x="1914256" y="2172737"/>
                  </a:lnTo>
                  <a:lnTo>
                    <a:pt x="1968704" y="2151284"/>
                  </a:lnTo>
                  <a:cubicBezTo>
                    <a:pt x="1992312" y="2139908"/>
                    <a:pt x="2014965" y="2126866"/>
                    <a:pt x="2036511" y="2112310"/>
                  </a:cubicBezTo>
                  <a:close/>
                  <a:moveTo>
                    <a:pt x="751457" y="2091088"/>
                  </a:moveTo>
                  <a:lnTo>
                    <a:pt x="777179" y="2112310"/>
                  </a:lnTo>
                  <a:cubicBezTo>
                    <a:pt x="798725" y="2126866"/>
                    <a:pt x="821378" y="2139908"/>
                    <a:pt x="844986" y="2151284"/>
                  </a:cubicBezTo>
                  <a:lnTo>
                    <a:pt x="899434" y="2172737"/>
                  </a:lnTo>
                  <a:lnTo>
                    <a:pt x="893686" y="2176612"/>
                  </a:lnTo>
                  <a:cubicBezTo>
                    <a:pt x="869256" y="2201042"/>
                    <a:pt x="854145" y="2234792"/>
                    <a:pt x="854145" y="2272071"/>
                  </a:cubicBezTo>
                  <a:cubicBezTo>
                    <a:pt x="854145" y="2309350"/>
                    <a:pt x="869256" y="2343100"/>
                    <a:pt x="893686" y="2367531"/>
                  </a:cubicBezTo>
                  <a:lnTo>
                    <a:pt x="915487" y="2382230"/>
                  </a:lnTo>
                  <a:lnTo>
                    <a:pt x="868227" y="2394381"/>
                  </a:lnTo>
                  <a:cubicBezTo>
                    <a:pt x="809640" y="2406370"/>
                    <a:pt x="748978" y="2412666"/>
                    <a:pt x="686846" y="2412666"/>
                  </a:cubicBezTo>
                  <a:cubicBezTo>
                    <a:pt x="593648" y="2412666"/>
                    <a:pt x="503759" y="2398500"/>
                    <a:pt x="419214" y="2372204"/>
                  </a:cubicBezTo>
                  <a:lnTo>
                    <a:pt x="408582" y="2368313"/>
                  </a:lnTo>
                  <a:lnTo>
                    <a:pt x="479666" y="2346247"/>
                  </a:lnTo>
                  <a:cubicBezTo>
                    <a:pt x="576573" y="2305259"/>
                    <a:pt x="659025" y="2236787"/>
                    <a:pt x="717250" y="2150603"/>
                  </a:cubicBezTo>
                  <a:close/>
                  <a:moveTo>
                    <a:pt x="2159258" y="869957"/>
                  </a:moveTo>
                  <a:lnTo>
                    <a:pt x="2213258" y="963487"/>
                  </a:lnTo>
                  <a:lnTo>
                    <a:pt x="2248612" y="880722"/>
                  </a:lnTo>
                  <a:close/>
                  <a:moveTo>
                    <a:pt x="654432" y="869957"/>
                  </a:moveTo>
                  <a:lnTo>
                    <a:pt x="565078" y="880722"/>
                  </a:lnTo>
                  <a:lnTo>
                    <a:pt x="600432" y="963487"/>
                  </a:lnTo>
                  <a:close/>
                  <a:moveTo>
                    <a:pt x="1406846" y="180000"/>
                  </a:moveTo>
                  <a:lnTo>
                    <a:pt x="1271846" y="450000"/>
                  </a:lnTo>
                  <a:lnTo>
                    <a:pt x="1541846" y="450000"/>
                  </a:lnTo>
                  <a:close/>
                  <a:moveTo>
                    <a:pt x="1406847" y="0"/>
                  </a:moveTo>
                  <a:lnTo>
                    <a:pt x="1663746" y="513798"/>
                  </a:lnTo>
                  <a:lnTo>
                    <a:pt x="1725802" y="533062"/>
                  </a:lnTo>
                  <a:lnTo>
                    <a:pt x="1960521" y="378088"/>
                  </a:lnTo>
                  <a:lnTo>
                    <a:pt x="1943974" y="653771"/>
                  </a:lnTo>
                  <a:lnTo>
                    <a:pt x="2043242" y="735675"/>
                  </a:lnTo>
                  <a:lnTo>
                    <a:pt x="2064265" y="761155"/>
                  </a:lnTo>
                  <a:lnTo>
                    <a:pt x="2365527" y="813222"/>
                  </a:lnTo>
                  <a:lnTo>
                    <a:pt x="2262408" y="1093575"/>
                  </a:lnTo>
                  <a:lnTo>
                    <a:pt x="2266384" y="1104439"/>
                  </a:lnTo>
                  <a:cubicBezTo>
                    <a:pt x="2292680" y="1188984"/>
                    <a:pt x="2306846" y="1278873"/>
                    <a:pt x="2306846" y="1372071"/>
                  </a:cubicBezTo>
                  <a:cubicBezTo>
                    <a:pt x="2306846" y="1473036"/>
                    <a:pt x="2290221" y="1570117"/>
                    <a:pt x="2259558" y="1660727"/>
                  </a:cubicBezTo>
                  <a:lnTo>
                    <a:pt x="2258770" y="1662560"/>
                  </a:lnTo>
                  <a:lnTo>
                    <a:pt x="2276393" y="1703727"/>
                  </a:lnTo>
                  <a:cubicBezTo>
                    <a:pt x="2374909" y="1893220"/>
                    <a:pt x="2555211" y="2033385"/>
                    <a:pt x="2770521" y="2077444"/>
                  </a:cubicBezTo>
                  <a:lnTo>
                    <a:pt x="2813690" y="2084033"/>
                  </a:lnTo>
                  <a:lnTo>
                    <a:pt x="2786329" y="2106607"/>
                  </a:lnTo>
                  <a:cubicBezTo>
                    <a:pt x="2671416" y="2184241"/>
                    <a:pt x="2532887" y="2229572"/>
                    <a:pt x="2383770" y="2229572"/>
                  </a:cubicBezTo>
                  <a:cubicBezTo>
                    <a:pt x="2334064" y="2229572"/>
                    <a:pt x="2285535" y="2224535"/>
                    <a:pt x="2238665" y="2214944"/>
                  </a:cubicBezTo>
                  <a:lnTo>
                    <a:pt x="2157756" y="2189829"/>
                  </a:lnTo>
                  <a:lnTo>
                    <a:pt x="2222351" y="2077948"/>
                  </a:lnTo>
                  <a:cubicBezTo>
                    <a:pt x="2238920" y="2049249"/>
                    <a:pt x="2229087" y="2012554"/>
                    <a:pt x="2200389" y="1995985"/>
                  </a:cubicBezTo>
                  <a:lnTo>
                    <a:pt x="2102634" y="1939546"/>
                  </a:lnTo>
                  <a:lnTo>
                    <a:pt x="2035562" y="2016056"/>
                  </a:lnTo>
                  <a:cubicBezTo>
                    <a:pt x="1935137" y="2114115"/>
                    <a:pt x="1811864" y="2188878"/>
                    <a:pt x="1674478" y="2231609"/>
                  </a:cubicBezTo>
                  <a:lnTo>
                    <a:pt x="1610875" y="2247963"/>
                  </a:lnTo>
                  <a:lnTo>
                    <a:pt x="1406847" y="2520000"/>
                  </a:lnTo>
                  <a:lnTo>
                    <a:pt x="1202820" y="2247964"/>
                  </a:lnTo>
                  <a:lnTo>
                    <a:pt x="1139214" y="2231609"/>
                  </a:lnTo>
                  <a:cubicBezTo>
                    <a:pt x="1001828" y="2188877"/>
                    <a:pt x="878555" y="2114115"/>
                    <a:pt x="778130" y="2016056"/>
                  </a:cubicBezTo>
                  <a:lnTo>
                    <a:pt x="711058" y="1939545"/>
                  </a:lnTo>
                  <a:lnTo>
                    <a:pt x="613301" y="1995985"/>
                  </a:lnTo>
                  <a:cubicBezTo>
                    <a:pt x="584603" y="2012554"/>
                    <a:pt x="574770" y="2049249"/>
                    <a:pt x="591339" y="2077948"/>
                  </a:cubicBezTo>
                  <a:lnTo>
                    <a:pt x="655934" y="2189829"/>
                  </a:lnTo>
                  <a:lnTo>
                    <a:pt x="575025" y="2214944"/>
                  </a:lnTo>
                  <a:cubicBezTo>
                    <a:pt x="528155" y="2224535"/>
                    <a:pt x="479626" y="2229572"/>
                    <a:pt x="429920" y="2229572"/>
                  </a:cubicBezTo>
                  <a:cubicBezTo>
                    <a:pt x="280803" y="2229572"/>
                    <a:pt x="142274" y="2184241"/>
                    <a:pt x="27361" y="2106607"/>
                  </a:cubicBezTo>
                  <a:lnTo>
                    <a:pt x="0" y="2084033"/>
                  </a:lnTo>
                  <a:lnTo>
                    <a:pt x="43169" y="2077444"/>
                  </a:lnTo>
                  <a:cubicBezTo>
                    <a:pt x="258480" y="2033385"/>
                    <a:pt x="438782" y="1893220"/>
                    <a:pt x="537298" y="1703727"/>
                  </a:cubicBezTo>
                  <a:lnTo>
                    <a:pt x="554921" y="1662558"/>
                  </a:lnTo>
                  <a:lnTo>
                    <a:pt x="554134" y="1660727"/>
                  </a:lnTo>
                  <a:cubicBezTo>
                    <a:pt x="523471" y="1570117"/>
                    <a:pt x="506846" y="1473035"/>
                    <a:pt x="506846" y="1372071"/>
                  </a:cubicBezTo>
                  <a:cubicBezTo>
                    <a:pt x="506846" y="1278873"/>
                    <a:pt x="521012" y="1188984"/>
                    <a:pt x="547308" y="1104439"/>
                  </a:cubicBezTo>
                  <a:lnTo>
                    <a:pt x="551284" y="1093575"/>
                  </a:lnTo>
                  <a:lnTo>
                    <a:pt x="448166" y="813222"/>
                  </a:lnTo>
                  <a:lnTo>
                    <a:pt x="749427" y="761155"/>
                  </a:lnTo>
                  <a:lnTo>
                    <a:pt x="770450" y="735675"/>
                  </a:lnTo>
                  <a:lnTo>
                    <a:pt x="869720" y="653770"/>
                  </a:lnTo>
                  <a:lnTo>
                    <a:pt x="853172" y="378086"/>
                  </a:lnTo>
                  <a:lnTo>
                    <a:pt x="1087891" y="533061"/>
                  </a:lnTo>
                  <a:lnTo>
                    <a:pt x="1149948" y="5137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270">
              <a:noFill/>
            </a:ln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brightRoom" dir="t"/>
            </a:scene3d>
            <a:sp3d contourW="6350" prstMaterial="softEdge">
              <a:bevelT w="2540" h="2540" prst="relaxedInset"/>
              <a:contourClr>
                <a:schemeClr val="bg1">
                  <a:lumMod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9794A3AB-21A8-519D-A419-FCEBD38D2D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1999" y="3573000"/>
              <a:ext cx="395999" cy="396000"/>
            </a:xfrm>
            <a:prstGeom prst="ellipse">
              <a:avLst/>
            </a:prstGeom>
            <a:solidFill>
              <a:srgbClr val="CFA726"/>
            </a:solidFill>
            <a:ln>
              <a:solidFill>
                <a:srgbClr val="CFA726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8E4BA626-EDA8-1342-1C6D-BC156F490D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1999" y="3573000"/>
              <a:ext cx="395999" cy="39600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57" name="任意多边形: 形状 456">
              <a:extLst>
                <a:ext uri="{FF2B5EF4-FFF2-40B4-BE49-F238E27FC236}">
                  <a16:creationId xmlns:a16="http://schemas.microsoft.com/office/drawing/2014/main" id="{6F0E10CA-4BD5-1379-ACD1-D97AD35871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0727" y="3611916"/>
              <a:ext cx="298533" cy="318169"/>
            </a:xfrm>
            <a:custGeom>
              <a:avLst/>
              <a:gdLst>
                <a:gd name="connsiteX0" fmla="*/ 247277 w 2289745"/>
                <a:gd name="connsiteY0" fmla="*/ 866572 h 2440355"/>
                <a:gd name="connsiteX1" fmla="*/ 352016 w 2289745"/>
                <a:gd name="connsiteY1" fmla="*/ 1129534 h 2440355"/>
                <a:gd name="connsiteX2" fmla="*/ 485510 w 2289745"/>
                <a:gd name="connsiteY2" fmla="*/ 1396594 h 2440355"/>
                <a:gd name="connsiteX3" fmla="*/ 648334 w 2289745"/>
                <a:gd name="connsiteY3" fmla="*/ 1667822 h 2440355"/>
                <a:gd name="connsiteX4" fmla="*/ 823666 w 2289745"/>
                <a:gd name="connsiteY4" fmla="*/ 1921439 h 2440355"/>
                <a:gd name="connsiteX5" fmla="*/ 1019485 w 2289745"/>
                <a:gd name="connsiteY5" fmla="*/ 2168226 h 2440355"/>
                <a:gd name="connsiteX6" fmla="*/ 1129616 w 2289745"/>
                <a:gd name="connsiteY6" fmla="*/ 2294459 h 2440355"/>
                <a:gd name="connsiteX7" fmla="*/ 1162540 w 2289745"/>
                <a:gd name="connsiteY7" fmla="*/ 2292950 h 2440355"/>
                <a:gd name="connsiteX8" fmla="*/ 1246360 w 2289745"/>
                <a:gd name="connsiteY8" fmla="*/ 2203020 h 2440355"/>
                <a:gd name="connsiteX9" fmla="*/ 1413425 w 2289745"/>
                <a:gd name="connsiteY9" fmla="*/ 2000515 h 2440355"/>
                <a:gd name="connsiteX10" fmla="*/ 1574595 w 2289745"/>
                <a:gd name="connsiteY10" fmla="*/ 1750205 h 2440355"/>
                <a:gd name="connsiteX11" fmla="*/ 1668982 w 2289745"/>
                <a:gd name="connsiteY11" fmla="*/ 1512403 h 2440355"/>
                <a:gd name="connsiteX12" fmla="*/ 1580130 w 2289745"/>
                <a:gd name="connsiteY12" fmla="*/ 1588531 h 2440355"/>
                <a:gd name="connsiteX13" fmla="*/ 1404224 w 2289745"/>
                <a:gd name="connsiteY13" fmla="*/ 1738056 h 2440355"/>
                <a:gd name="connsiteX14" fmla="*/ 1254627 w 2289745"/>
                <a:gd name="connsiteY14" fmla="*/ 1865511 h 2440355"/>
                <a:gd name="connsiteX15" fmla="*/ 1160599 w 2289745"/>
                <a:gd name="connsiteY15" fmla="*/ 1943149 h 2440355"/>
                <a:gd name="connsiteX16" fmla="*/ 1131341 w 2289745"/>
                <a:gd name="connsiteY16" fmla="*/ 1941208 h 2440355"/>
                <a:gd name="connsiteX17" fmla="*/ 920713 w 2289745"/>
                <a:gd name="connsiteY17" fmla="*/ 1704700 h 2440355"/>
                <a:gd name="connsiteX18" fmla="*/ 743440 w 2289745"/>
                <a:gd name="connsiteY18" fmla="*/ 1461436 h 2440355"/>
                <a:gd name="connsiteX19" fmla="*/ 665443 w 2289745"/>
                <a:gd name="connsiteY19" fmla="*/ 1320609 h 2440355"/>
                <a:gd name="connsiteX20" fmla="*/ 673638 w 2289745"/>
                <a:gd name="connsiteY20" fmla="*/ 1287829 h 2440355"/>
                <a:gd name="connsiteX21" fmla="*/ 729782 w 2289745"/>
                <a:gd name="connsiteY21" fmla="*/ 1234058 h 2440355"/>
                <a:gd name="connsiteX22" fmla="*/ 964995 w 2289745"/>
                <a:gd name="connsiteY22" fmla="*/ 1035650 h 2440355"/>
                <a:gd name="connsiteX23" fmla="*/ 1083105 w 2289745"/>
                <a:gd name="connsiteY23" fmla="*/ 946079 h 2440355"/>
                <a:gd name="connsiteX24" fmla="*/ 1173970 w 2289745"/>
                <a:gd name="connsiteY24" fmla="*/ 1051034 h 2440355"/>
                <a:gd name="connsiteX25" fmla="*/ 1170088 w 2289745"/>
                <a:gd name="connsiteY25" fmla="*/ 1084245 h 2440355"/>
                <a:gd name="connsiteX26" fmla="*/ 912158 w 2289745"/>
                <a:gd name="connsiteY26" fmla="*/ 1325066 h 2440355"/>
                <a:gd name="connsiteX27" fmla="*/ 903316 w 2289745"/>
                <a:gd name="connsiteY27" fmla="*/ 1361010 h 2440355"/>
                <a:gd name="connsiteX28" fmla="*/ 1012800 w 2289745"/>
                <a:gd name="connsiteY28" fmla="*/ 1531813 h 2440355"/>
                <a:gd name="connsiteX29" fmla="*/ 1129544 w 2289745"/>
                <a:gd name="connsiteY29" fmla="*/ 1648773 h 2440355"/>
                <a:gd name="connsiteX30" fmla="*/ 1161821 w 2289745"/>
                <a:gd name="connsiteY30" fmla="*/ 1655458 h 2440355"/>
                <a:gd name="connsiteX31" fmla="*/ 1421045 w 2289745"/>
                <a:gd name="connsiteY31" fmla="*/ 1489615 h 2440355"/>
                <a:gd name="connsiteX32" fmla="*/ 1705142 w 2289745"/>
                <a:gd name="connsiteY32" fmla="*/ 1226581 h 2440355"/>
                <a:gd name="connsiteX33" fmla="*/ 1750143 w 2289745"/>
                <a:gd name="connsiteY33" fmla="*/ 1178058 h 2440355"/>
                <a:gd name="connsiteX34" fmla="*/ 1825624 w 2289745"/>
                <a:gd name="connsiteY34" fmla="*/ 1323772 h 2440355"/>
                <a:gd name="connsiteX35" fmla="*/ 1916848 w 2289745"/>
                <a:gd name="connsiteY35" fmla="*/ 1564808 h 2440355"/>
                <a:gd name="connsiteX36" fmla="*/ 1950132 w 2289745"/>
                <a:gd name="connsiteY36" fmla="*/ 1683566 h 2440355"/>
                <a:gd name="connsiteX37" fmla="*/ 1944668 w 2289745"/>
                <a:gd name="connsiteY37" fmla="*/ 1702616 h 2440355"/>
                <a:gd name="connsiteX38" fmla="*/ 1609820 w 2289745"/>
                <a:gd name="connsiteY38" fmla="*/ 2058024 h 2440355"/>
                <a:gd name="connsiteX39" fmla="*/ 1334565 w 2289745"/>
                <a:gd name="connsiteY39" fmla="*/ 2301001 h 2440355"/>
                <a:gd name="connsiteX40" fmla="*/ 1158011 w 2289745"/>
                <a:gd name="connsiteY40" fmla="*/ 2435358 h 2440355"/>
                <a:gd name="connsiteX41" fmla="*/ 1129257 w 2289745"/>
                <a:gd name="connsiteY41" fmla="*/ 2433920 h 2440355"/>
                <a:gd name="connsiteX42" fmla="*/ 933005 w 2289745"/>
                <a:gd name="connsiteY42" fmla="*/ 2286265 h 2440355"/>
                <a:gd name="connsiteX43" fmla="*/ 495143 w 2289745"/>
                <a:gd name="connsiteY43" fmla="*/ 1878666 h 2440355"/>
                <a:gd name="connsiteX44" fmla="*/ 327503 w 2289745"/>
                <a:gd name="connsiteY44" fmla="*/ 1686585 h 2440355"/>
                <a:gd name="connsiteX45" fmla="*/ 63678 w 2289745"/>
                <a:gd name="connsiteY45" fmla="*/ 1329954 h 2440355"/>
                <a:gd name="connsiteX46" fmla="*/ 5738 w 2289745"/>
                <a:gd name="connsiteY46" fmla="*/ 1238730 h 2440355"/>
                <a:gd name="connsiteX47" fmla="*/ 6313 w 2289745"/>
                <a:gd name="connsiteY47" fmla="*/ 1202787 h 2440355"/>
                <a:gd name="connsiteX48" fmla="*/ 235560 w 2289745"/>
                <a:gd name="connsiteY48" fmla="*/ 883538 h 2440355"/>
                <a:gd name="connsiteX49" fmla="*/ 247277 w 2289745"/>
                <a:gd name="connsiteY49" fmla="*/ 866572 h 2440355"/>
                <a:gd name="connsiteX50" fmla="*/ 1143913 w 2289745"/>
                <a:gd name="connsiteY50" fmla="*/ 21 h 2440355"/>
                <a:gd name="connsiteX51" fmla="*/ 1161821 w 2289745"/>
                <a:gd name="connsiteY51" fmla="*/ 6518 h 2440355"/>
                <a:gd name="connsiteX52" fmla="*/ 1380716 w 2289745"/>
                <a:gd name="connsiteY52" fmla="*/ 172504 h 2440355"/>
                <a:gd name="connsiteX53" fmla="*/ 1700037 w 2289745"/>
                <a:gd name="connsiteY53" fmla="*/ 462783 h 2440355"/>
                <a:gd name="connsiteX54" fmla="*/ 1909659 w 2289745"/>
                <a:gd name="connsiteY54" fmla="*/ 690233 h 2440355"/>
                <a:gd name="connsiteX55" fmla="*/ 2225961 w 2289745"/>
                <a:gd name="connsiteY55" fmla="*/ 1110052 h 2440355"/>
                <a:gd name="connsiteX56" fmla="*/ 2283471 w 2289745"/>
                <a:gd name="connsiteY56" fmla="*/ 1201564 h 2440355"/>
                <a:gd name="connsiteX57" fmla="*/ 2285052 w 2289745"/>
                <a:gd name="connsiteY57" fmla="*/ 1233338 h 2440355"/>
                <a:gd name="connsiteX58" fmla="*/ 2052355 w 2289745"/>
                <a:gd name="connsiteY58" fmla="*/ 1556828 h 2440355"/>
                <a:gd name="connsiteX59" fmla="*/ 2039199 w 2289745"/>
                <a:gd name="connsiteY59" fmla="*/ 1569552 h 2440355"/>
                <a:gd name="connsiteX60" fmla="*/ 1841798 w 2289745"/>
                <a:gd name="connsiteY60" fmla="*/ 1114365 h 2440355"/>
                <a:gd name="connsiteX61" fmla="*/ 1641593 w 2289745"/>
                <a:gd name="connsiteY61" fmla="*/ 773190 h 2440355"/>
                <a:gd name="connsiteX62" fmla="*/ 1465039 w 2289745"/>
                <a:gd name="connsiteY62" fmla="*/ 517274 h 2440355"/>
                <a:gd name="connsiteX63" fmla="*/ 1269076 w 2289745"/>
                <a:gd name="connsiteY63" fmla="*/ 270558 h 2440355"/>
                <a:gd name="connsiteX64" fmla="*/ 1157364 w 2289745"/>
                <a:gd name="connsiteY64" fmla="*/ 142096 h 2440355"/>
                <a:gd name="connsiteX65" fmla="*/ 1125805 w 2289745"/>
                <a:gd name="connsiteY65" fmla="*/ 144612 h 2440355"/>
                <a:gd name="connsiteX66" fmla="*/ 987064 w 2289745"/>
                <a:gd name="connsiteY66" fmla="*/ 299313 h 2440355"/>
                <a:gd name="connsiteX67" fmla="*/ 837540 w 2289745"/>
                <a:gd name="connsiteY67" fmla="*/ 491179 h 2440355"/>
                <a:gd name="connsiteX68" fmla="*/ 686074 w 2289745"/>
                <a:gd name="connsiteY68" fmla="*/ 744508 h 2440355"/>
                <a:gd name="connsiteX69" fmla="*/ 623676 w 2289745"/>
                <a:gd name="connsiteY69" fmla="*/ 906469 h 2440355"/>
                <a:gd name="connsiteX70" fmla="*/ 626120 w 2289745"/>
                <a:gd name="connsiteY70" fmla="*/ 922212 h 2440355"/>
                <a:gd name="connsiteX71" fmla="*/ 796851 w 2289745"/>
                <a:gd name="connsiteY71" fmla="*/ 774485 h 2440355"/>
                <a:gd name="connsiteX72" fmla="*/ 961185 w 2289745"/>
                <a:gd name="connsiteY72" fmla="*/ 636103 h 2440355"/>
                <a:gd name="connsiteX73" fmla="*/ 1124152 w 2289745"/>
                <a:gd name="connsiteY73" fmla="*/ 500308 h 2440355"/>
                <a:gd name="connsiteX74" fmla="*/ 1161390 w 2289745"/>
                <a:gd name="connsiteY74" fmla="*/ 501818 h 2440355"/>
                <a:gd name="connsiteX75" fmla="*/ 1371730 w 2289745"/>
                <a:gd name="connsiteY75" fmla="*/ 738685 h 2440355"/>
                <a:gd name="connsiteX76" fmla="*/ 1620531 w 2289745"/>
                <a:gd name="connsiteY76" fmla="*/ 1111274 h 2440355"/>
                <a:gd name="connsiteX77" fmla="*/ 1615714 w 2289745"/>
                <a:gd name="connsiteY77" fmla="*/ 1150309 h 2440355"/>
                <a:gd name="connsiteX78" fmla="*/ 1323207 w 2289745"/>
                <a:gd name="connsiteY78" fmla="*/ 1405651 h 2440355"/>
                <a:gd name="connsiteX79" fmla="*/ 1206175 w 2289745"/>
                <a:gd name="connsiteY79" fmla="*/ 1493353 h 2440355"/>
                <a:gd name="connsiteX80" fmla="*/ 1115813 w 2289745"/>
                <a:gd name="connsiteY80" fmla="*/ 1389332 h 2440355"/>
                <a:gd name="connsiteX81" fmla="*/ 1120630 w 2289745"/>
                <a:gd name="connsiteY81" fmla="*/ 1354108 h 2440355"/>
                <a:gd name="connsiteX82" fmla="*/ 1380500 w 2289745"/>
                <a:gd name="connsiteY82" fmla="*/ 1111418 h 2440355"/>
                <a:gd name="connsiteX83" fmla="*/ 1386108 w 2289745"/>
                <a:gd name="connsiteY83" fmla="*/ 1079069 h 2440355"/>
                <a:gd name="connsiteX84" fmla="*/ 1276912 w 2289745"/>
                <a:gd name="connsiteY84" fmla="*/ 908194 h 2440355"/>
                <a:gd name="connsiteX85" fmla="*/ 1158370 w 2289745"/>
                <a:gd name="connsiteY85" fmla="*/ 789149 h 2440355"/>
                <a:gd name="connsiteX86" fmla="*/ 1128250 w 2289745"/>
                <a:gd name="connsiteY86" fmla="*/ 783758 h 2440355"/>
                <a:gd name="connsiteX87" fmla="*/ 868810 w 2289745"/>
                <a:gd name="connsiteY87" fmla="*/ 949098 h 2440355"/>
                <a:gd name="connsiteX88" fmla="*/ 586439 w 2289745"/>
                <a:gd name="connsiteY88" fmla="*/ 1210190 h 2440355"/>
                <a:gd name="connsiteX89" fmla="*/ 538490 w 2289745"/>
                <a:gd name="connsiteY89" fmla="*/ 1261302 h 2440355"/>
                <a:gd name="connsiteX90" fmla="*/ 419086 w 2289745"/>
                <a:gd name="connsiteY90" fmla="*/ 1009195 h 2440355"/>
                <a:gd name="connsiteX91" fmla="*/ 341233 w 2289745"/>
                <a:gd name="connsiteY91" fmla="*/ 761041 h 2440355"/>
                <a:gd name="connsiteX92" fmla="*/ 366825 w 2289745"/>
                <a:gd name="connsiteY92" fmla="*/ 711152 h 2440355"/>
                <a:gd name="connsiteX93" fmla="*/ 691322 w 2289745"/>
                <a:gd name="connsiteY93" fmla="*/ 369690 h 2440355"/>
                <a:gd name="connsiteX94" fmla="*/ 968948 w 2289745"/>
                <a:gd name="connsiteY94" fmla="*/ 127504 h 2440355"/>
                <a:gd name="connsiteX95" fmla="*/ 1126812 w 2289745"/>
                <a:gd name="connsiteY95" fmla="*/ 7596 h 2440355"/>
                <a:gd name="connsiteX96" fmla="*/ 1143913 w 2289745"/>
                <a:gd name="connsiteY96" fmla="*/ 21 h 244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289745" h="2440355">
                  <a:moveTo>
                    <a:pt x="247277" y="866572"/>
                  </a:moveTo>
                  <a:cubicBezTo>
                    <a:pt x="281639" y="959306"/>
                    <a:pt x="314132" y="1045498"/>
                    <a:pt x="352016" y="1129534"/>
                  </a:cubicBezTo>
                  <a:cubicBezTo>
                    <a:pt x="392898" y="1220349"/>
                    <a:pt x="437396" y="1309373"/>
                    <a:pt x="485510" y="1396594"/>
                  </a:cubicBezTo>
                  <a:cubicBezTo>
                    <a:pt x="536334" y="1489040"/>
                    <a:pt x="591831" y="1578683"/>
                    <a:pt x="648334" y="1667822"/>
                  </a:cubicBezTo>
                  <a:cubicBezTo>
                    <a:pt x="703471" y="1754734"/>
                    <a:pt x="762274" y="1839129"/>
                    <a:pt x="823666" y="1921439"/>
                  </a:cubicBezTo>
                  <a:cubicBezTo>
                    <a:pt x="886423" y="2005618"/>
                    <a:pt x="950114" y="2089151"/>
                    <a:pt x="1019485" y="2168226"/>
                  </a:cubicBezTo>
                  <a:cubicBezTo>
                    <a:pt x="1056291" y="2210208"/>
                    <a:pt x="1089647" y="2255138"/>
                    <a:pt x="1129616" y="2294459"/>
                  </a:cubicBezTo>
                  <a:cubicBezTo>
                    <a:pt x="1142412" y="2307112"/>
                    <a:pt x="1149888" y="2308406"/>
                    <a:pt x="1162540" y="2292950"/>
                  </a:cubicBezTo>
                  <a:cubicBezTo>
                    <a:pt x="1188563" y="2261320"/>
                    <a:pt x="1218755" y="2233428"/>
                    <a:pt x="1246360" y="2203020"/>
                  </a:cubicBezTo>
                  <a:cubicBezTo>
                    <a:pt x="1305307" y="2138322"/>
                    <a:pt x="1360372" y="2070173"/>
                    <a:pt x="1413425" y="2000515"/>
                  </a:cubicBezTo>
                  <a:cubicBezTo>
                    <a:pt x="1473594" y="1921410"/>
                    <a:pt x="1527481" y="1837720"/>
                    <a:pt x="1574595" y="1750205"/>
                  </a:cubicBezTo>
                  <a:cubicBezTo>
                    <a:pt x="1615808" y="1675162"/>
                    <a:pt x="1647517" y="1595281"/>
                    <a:pt x="1668982" y="1512403"/>
                  </a:cubicBezTo>
                  <a:cubicBezTo>
                    <a:pt x="1635771" y="1541158"/>
                    <a:pt x="1608022" y="1564737"/>
                    <a:pt x="1580130" y="1588531"/>
                  </a:cubicBezTo>
                  <a:cubicBezTo>
                    <a:pt x="1521564" y="1638421"/>
                    <a:pt x="1462933" y="1688260"/>
                    <a:pt x="1404224" y="1738056"/>
                  </a:cubicBezTo>
                  <a:cubicBezTo>
                    <a:pt x="1354334" y="1780541"/>
                    <a:pt x="1304660" y="1823242"/>
                    <a:pt x="1254627" y="1865511"/>
                  </a:cubicBezTo>
                  <a:cubicBezTo>
                    <a:pt x="1223572" y="1891771"/>
                    <a:pt x="1192229" y="1917651"/>
                    <a:pt x="1160599" y="1943149"/>
                  </a:cubicBezTo>
                  <a:cubicBezTo>
                    <a:pt x="1150966" y="1950985"/>
                    <a:pt x="1141980" y="1952997"/>
                    <a:pt x="1131341" y="1941208"/>
                  </a:cubicBezTo>
                  <a:cubicBezTo>
                    <a:pt x="1060748" y="1862707"/>
                    <a:pt x="987568" y="1786508"/>
                    <a:pt x="920713" y="1704700"/>
                  </a:cubicBezTo>
                  <a:cubicBezTo>
                    <a:pt x="857179" y="1626940"/>
                    <a:pt x="798002" y="1545730"/>
                    <a:pt x="743440" y="1461436"/>
                  </a:cubicBezTo>
                  <a:cubicBezTo>
                    <a:pt x="714355" y="1416269"/>
                    <a:pt x="688303" y="1369226"/>
                    <a:pt x="665443" y="1320609"/>
                  </a:cubicBezTo>
                  <a:cubicBezTo>
                    <a:pt x="658757" y="1306232"/>
                    <a:pt x="658901" y="1298540"/>
                    <a:pt x="673638" y="1287829"/>
                  </a:cubicBezTo>
                  <a:cubicBezTo>
                    <a:pt x="694413" y="1272733"/>
                    <a:pt x="711163" y="1251885"/>
                    <a:pt x="729782" y="1234058"/>
                  </a:cubicBezTo>
                  <a:cubicBezTo>
                    <a:pt x="803933" y="1163034"/>
                    <a:pt x="882491" y="1096768"/>
                    <a:pt x="964995" y="1035650"/>
                  </a:cubicBezTo>
                  <a:cubicBezTo>
                    <a:pt x="1004317" y="1005961"/>
                    <a:pt x="1043424" y="976128"/>
                    <a:pt x="1083105" y="946079"/>
                  </a:cubicBezTo>
                  <a:cubicBezTo>
                    <a:pt x="1116913" y="977853"/>
                    <a:pt x="1147365" y="1013027"/>
                    <a:pt x="1173970" y="1051034"/>
                  </a:cubicBezTo>
                  <a:cubicBezTo>
                    <a:pt x="1184394" y="1066418"/>
                    <a:pt x="1182021" y="1074110"/>
                    <a:pt x="1170088" y="1084245"/>
                  </a:cubicBezTo>
                  <a:cubicBezTo>
                    <a:pt x="1080014" y="1160158"/>
                    <a:pt x="995331" y="1241750"/>
                    <a:pt x="912158" y="1325066"/>
                  </a:cubicBezTo>
                  <a:cubicBezTo>
                    <a:pt x="900225" y="1337071"/>
                    <a:pt x="896631" y="1347495"/>
                    <a:pt x="903316" y="1361010"/>
                  </a:cubicBezTo>
                  <a:cubicBezTo>
                    <a:pt x="932373" y="1422379"/>
                    <a:pt x="969165" y="1479781"/>
                    <a:pt x="1012800" y="1531813"/>
                  </a:cubicBezTo>
                  <a:cubicBezTo>
                    <a:pt x="1048520" y="1573859"/>
                    <a:pt x="1087562" y="1612973"/>
                    <a:pt x="1129544" y="1648773"/>
                  </a:cubicBezTo>
                  <a:cubicBezTo>
                    <a:pt x="1140183" y="1657902"/>
                    <a:pt x="1147300" y="1662287"/>
                    <a:pt x="1161821" y="1655458"/>
                  </a:cubicBezTo>
                  <a:cubicBezTo>
                    <a:pt x="1255274" y="1611391"/>
                    <a:pt x="1339813" y="1553307"/>
                    <a:pt x="1421045" y="1489615"/>
                  </a:cubicBezTo>
                  <a:cubicBezTo>
                    <a:pt x="1523052" y="1409677"/>
                    <a:pt x="1613989" y="1318093"/>
                    <a:pt x="1705142" y="1226581"/>
                  </a:cubicBezTo>
                  <a:cubicBezTo>
                    <a:pt x="1720238" y="1211485"/>
                    <a:pt x="1729727" y="1191500"/>
                    <a:pt x="1750143" y="1178058"/>
                  </a:cubicBezTo>
                  <a:cubicBezTo>
                    <a:pt x="1779976" y="1224137"/>
                    <a:pt x="1802620" y="1274242"/>
                    <a:pt x="1825624" y="1323772"/>
                  </a:cubicBezTo>
                  <a:cubicBezTo>
                    <a:pt x="1861402" y="1401978"/>
                    <a:pt x="1891882" y="1482505"/>
                    <a:pt x="1916848" y="1564808"/>
                  </a:cubicBezTo>
                  <a:cubicBezTo>
                    <a:pt x="1929069" y="1604059"/>
                    <a:pt x="1938846" y="1643884"/>
                    <a:pt x="1950132" y="1683566"/>
                  </a:cubicBezTo>
                  <a:cubicBezTo>
                    <a:pt x="1952159" y="1690438"/>
                    <a:pt x="1950031" y="1697864"/>
                    <a:pt x="1944668" y="1702616"/>
                  </a:cubicBezTo>
                  <a:cubicBezTo>
                    <a:pt x="1839290" y="1826807"/>
                    <a:pt x="1727520" y="1945442"/>
                    <a:pt x="1609820" y="2058024"/>
                  </a:cubicBezTo>
                  <a:cubicBezTo>
                    <a:pt x="1521327" y="2142563"/>
                    <a:pt x="1429671" y="2223867"/>
                    <a:pt x="1334565" y="2301001"/>
                  </a:cubicBezTo>
                  <a:cubicBezTo>
                    <a:pt x="1277056" y="2347584"/>
                    <a:pt x="1216815" y="2390501"/>
                    <a:pt x="1158011" y="2435358"/>
                  </a:cubicBezTo>
                  <a:cubicBezTo>
                    <a:pt x="1147516" y="2443265"/>
                    <a:pt x="1139608" y="2441037"/>
                    <a:pt x="1129257" y="2433920"/>
                  </a:cubicBezTo>
                  <a:cubicBezTo>
                    <a:pt x="1061970" y="2387122"/>
                    <a:pt x="997416" y="2336873"/>
                    <a:pt x="933005" y="2286265"/>
                  </a:cubicBezTo>
                  <a:cubicBezTo>
                    <a:pt x="775573" y="2162619"/>
                    <a:pt x="633453" y="2022512"/>
                    <a:pt x="495143" y="1878666"/>
                  </a:cubicBezTo>
                  <a:cubicBezTo>
                    <a:pt x="436412" y="1817491"/>
                    <a:pt x="381705" y="1752146"/>
                    <a:pt x="327503" y="1686585"/>
                  </a:cubicBezTo>
                  <a:cubicBezTo>
                    <a:pt x="233151" y="1572587"/>
                    <a:pt x="145083" y="1453535"/>
                    <a:pt x="63678" y="1329954"/>
                  </a:cubicBezTo>
                  <a:cubicBezTo>
                    <a:pt x="43837" y="1299834"/>
                    <a:pt x="24644" y="1269354"/>
                    <a:pt x="5738" y="1238730"/>
                  </a:cubicBezTo>
                  <a:cubicBezTo>
                    <a:pt x="-2120" y="1227969"/>
                    <a:pt x="-1889" y="1213297"/>
                    <a:pt x="6313" y="1202787"/>
                  </a:cubicBezTo>
                  <a:cubicBezTo>
                    <a:pt x="76690" y="1091937"/>
                    <a:pt x="156197" y="987845"/>
                    <a:pt x="235560" y="883538"/>
                  </a:cubicBezTo>
                  <a:cubicBezTo>
                    <a:pt x="239010" y="879296"/>
                    <a:pt x="241814" y="874624"/>
                    <a:pt x="247277" y="866572"/>
                  </a:cubicBezTo>
                  <a:close/>
                  <a:moveTo>
                    <a:pt x="1143913" y="21"/>
                  </a:moveTo>
                  <a:cubicBezTo>
                    <a:pt x="1149313" y="-239"/>
                    <a:pt x="1154848" y="1846"/>
                    <a:pt x="1161821" y="6518"/>
                  </a:cubicBezTo>
                  <a:cubicBezTo>
                    <a:pt x="1238021" y="57701"/>
                    <a:pt x="1308973" y="115570"/>
                    <a:pt x="1380716" y="172504"/>
                  </a:cubicBezTo>
                  <a:cubicBezTo>
                    <a:pt x="1493435" y="262075"/>
                    <a:pt x="1598174" y="360920"/>
                    <a:pt x="1700037" y="462783"/>
                  </a:cubicBezTo>
                  <a:cubicBezTo>
                    <a:pt x="1773003" y="535461"/>
                    <a:pt x="1842517" y="611733"/>
                    <a:pt x="1909659" y="690233"/>
                  </a:cubicBezTo>
                  <a:cubicBezTo>
                    <a:pt x="2023693" y="823483"/>
                    <a:pt x="2129331" y="963690"/>
                    <a:pt x="2225961" y="1110052"/>
                  </a:cubicBezTo>
                  <a:cubicBezTo>
                    <a:pt x="2245874" y="1140173"/>
                    <a:pt x="2264996" y="1170725"/>
                    <a:pt x="2283471" y="1201564"/>
                  </a:cubicBezTo>
                  <a:cubicBezTo>
                    <a:pt x="2289294" y="1211125"/>
                    <a:pt x="2293319" y="1220686"/>
                    <a:pt x="2285052" y="1233338"/>
                  </a:cubicBezTo>
                  <a:cubicBezTo>
                    <a:pt x="2212015" y="1344403"/>
                    <a:pt x="2134090" y="1451730"/>
                    <a:pt x="2052355" y="1556828"/>
                  </a:cubicBezTo>
                  <a:cubicBezTo>
                    <a:pt x="2048264" y="1561365"/>
                    <a:pt x="2043864" y="1565613"/>
                    <a:pt x="2039199" y="1569552"/>
                  </a:cubicBezTo>
                  <a:cubicBezTo>
                    <a:pt x="1985256" y="1412954"/>
                    <a:pt x="1919263" y="1260763"/>
                    <a:pt x="1841798" y="1114365"/>
                  </a:cubicBezTo>
                  <a:cubicBezTo>
                    <a:pt x="1780838" y="997334"/>
                    <a:pt x="1712402" y="884328"/>
                    <a:pt x="1641593" y="773190"/>
                  </a:cubicBezTo>
                  <a:cubicBezTo>
                    <a:pt x="1585953" y="685632"/>
                    <a:pt x="1527099" y="600324"/>
                    <a:pt x="1465039" y="517274"/>
                  </a:cubicBezTo>
                  <a:cubicBezTo>
                    <a:pt x="1402210" y="433166"/>
                    <a:pt x="1338519" y="349562"/>
                    <a:pt x="1269076" y="270558"/>
                  </a:cubicBezTo>
                  <a:cubicBezTo>
                    <a:pt x="1231623" y="228001"/>
                    <a:pt x="1197189" y="183000"/>
                    <a:pt x="1157364" y="142096"/>
                  </a:cubicBezTo>
                  <a:cubicBezTo>
                    <a:pt x="1142268" y="126569"/>
                    <a:pt x="1134576" y="134908"/>
                    <a:pt x="1125805" y="144612"/>
                  </a:cubicBezTo>
                  <a:cubicBezTo>
                    <a:pt x="1079151" y="195868"/>
                    <a:pt x="1032353" y="246835"/>
                    <a:pt x="987064" y="299313"/>
                  </a:cubicBezTo>
                  <a:cubicBezTo>
                    <a:pt x="933933" y="360632"/>
                    <a:pt x="884022" y="424676"/>
                    <a:pt x="837540" y="491179"/>
                  </a:cubicBezTo>
                  <a:cubicBezTo>
                    <a:pt x="780627" y="571605"/>
                    <a:pt x="729982" y="656303"/>
                    <a:pt x="686074" y="744508"/>
                  </a:cubicBezTo>
                  <a:cubicBezTo>
                    <a:pt x="660698" y="796697"/>
                    <a:pt x="642942" y="851763"/>
                    <a:pt x="623676" y="906469"/>
                  </a:cubicBezTo>
                  <a:cubicBezTo>
                    <a:pt x="621247" y="911731"/>
                    <a:pt x="622210" y="917934"/>
                    <a:pt x="626120" y="922212"/>
                  </a:cubicBezTo>
                  <a:cubicBezTo>
                    <a:pt x="683055" y="872897"/>
                    <a:pt x="739630" y="823296"/>
                    <a:pt x="796851" y="774485"/>
                  </a:cubicBezTo>
                  <a:cubicBezTo>
                    <a:pt x="851342" y="728046"/>
                    <a:pt x="907413" y="683404"/>
                    <a:pt x="961185" y="636103"/>
                  </a:cubicBezTo>
                  <a:cubicBezTo>
                    <a:pt x="1014956" y="588801"/>
                    <a:pt x="1069015" y="545022"/>
                    <a:pt x="1124152" y="500308"/>
                  </a:cubicBezTo>
                  <a:cubicBezTo>
                    <a:pt x="1138530" y="488878"/>
                    <a:pt x="1148019" y="486794"/>
                    <a:pt x="1161390" y="501818"/>
                  </a:cubicBezTo>
                  <a:cubicBezTo>
                    <a:pt x="1231839" y="580534"/>
                    <a:pt x="1305163" y="656374"/>
                    <a:pt x="1371730" y="738685"/>
                  </a:cubicBezTo>
                  <a:cubicBezTo>
                    <a:pt x="1466118" y="855429"/>
                    <a:pt x="1553676" y="976271"/>
                    <a:pt x="1620531" y="1111274"/>
                  </a:cubicBezTo>
                  <a:cubicBezTo>
                    <a:pt x="1628366" y="1127017"/>
                    <a:pt x="1629157" y="1136650"/>
                    <a:pt x="1615714" y="1150309"/>
                  </a:cubicBezTo>
                  <a:cubicBezTo>
                    <a:pt x="1524152" y="1242000"/>
                    <a:pt x="1426422" y="1327315"/>
                    <a:pt x="1323207" y="1405651"/>
                  </a:cubicBezTo>
                  <a:cubicBezTo>
                    <a:pt x="1284819" y="1435268"/>
                    <a:pt x="1244131" y="1461722"/>
                    <a:pt x="1206175" y="1493353"/>
                  </a:cubicBezTo>
                  <a:cubicBezTo>
                    <a:pt x="1172697" y="1461744"/>
                    <a:pt x="1142426" y="1426900"/>
                    <a:pt x="1115813" y="1389332"/>
                  </a:cubicBezTo>
                  <a:cubicBezTo>
                    <a:pt x="1104024" y="1372511"/>
                    <a:pt x="1108624" y="1364603"/>
                    <a:pt x="1120630" y="1354108"/>
                  </a:cubicBezTo>
                  <a:cubicBezTo>
                    <a:pt x="1210438" y="1276664"/>
                    <a:pt x="1297061" y="1195763"/>
                    <a:pt x="1380500" y="1111418"/>
                  </a:cubicBezTo>
                  <a:cubicBezTo>
                    <a:pt x="1390176" y="1103539"/>
                    <a:pt x="1392563" y="1089744"/>
                    <a:pt x="1386108" y="1079069"/>
                  </a:cubicBezTo>
                  <a:cubicBezTo>
                    <a:pt x="1357648" y="1017412"/>
                    <a:pt x="1320913" y="959924"/>
                    <a:pt x="1276912" y="908194"/>
                  </a:cubicBezTo>
                  <a:cubicBezTo>
                    <a:pt x="1240781" y="865285"/>
                    <a:pt x="1201129" y="825459"/>
                    <a:pt x="1158370" y="789149"/>
                  </a:cubicBezTo>
                  <a:cubicBezTo>
                    <a:pt x="1148162" y="780667"/>
                    <a:pt x="1141405" y="777935"/>
                    <a:pt x="1128250" y="783758"/>
                  </a:cubicBezTo>
                  <a:cubicBezTo>
                    <a:pt x="1033215" y="825596"/>
                    <a:pt x="950186" y="885837"/>
                    <a:pt x="868810" y="949098"/>
                  </a:cubicBezTo>
                  <a:cubicBezTo>
                    <a:pt x="767162" y="1028173"/>
                    <a:pt x="677304" y="1119613"/>
                    <a:pt x="586439" y="1210190"/>
                  </a:cubicBezTo>
                  <a:cubicBezTo>
                    <a:pt x="570121" y="1226437"/>
                    <a:pt x="560200" y="1248578"/>
                    <a:pt x="538490" y="1261302"/>
                  </a:cubicBezTo>
                  <a:cubicBezTo>
                    <a:pt x="492210" y="1180487"/>
                    <a:pt x="452291" y="1096200"/>
                    <a:pt x="419086" y="1009195"/>
                  </a:cubicBezTo>
                  <a:cubicBezTo>
                    <a:pt x="387744" y="928265"/>
                    <a:pt x="361735" y="845372"/>
                    <a:pt x="341233" y="761041"/>
                  </a:cubicBezTo>
                  <a:cubicBezTo>
                    <a:pt x="334547" y="732287"/>
                    <a:pt x="356114" y="723876"/>
                    <a:pt x="366825" y="711152"/>
                  </a:cubicBezTo>
                  <a:cubicBezTo>
                    <a:pt x="468473" y="591310"/>
                    <a:pt x="576814" y="477305"/>
                    <a:pt x="691322" y="369690"/>
                  </a:cubicBezTo>
                  <a:cubicBezTo>
                    <a:pt x="780533" y="285295"/>
                    <a:pt x="872333" y="203703"/>
                    <a:pt x="968948" y="127504"/>
                  </a:cubicBezTo>
                  <a:cubicBezTo>
                    <a:pt x="1020851" y="86621"/>
                    <a:pt x="1073472" y="46652"/>
                    <a:pt x="1126812" y="7596"/>
                  </a:cubicBezTo>
                  <a:cubicBezTo>
                    <a:pt x="1133246" y="2888"/>
                    <a:pt x="1138512" y="282"/>
                    <a:pt x="1143913" y="21"/>
                  </a:cubicBezTo>
                  <a:close/>
                </a:path>
              </a:pathLst>
            </a:custGeom>
            <a:solidFill>
              <a:srgbClr val="CFA726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463" name="组合 462">
            <a:extLst>
              <a:ext uri="{FF2B5EF4-FFF2-40B4-BE49-F238E27FC236}">
                <a16:creationId xmlns:a16="http://schemas.microsoft.com/office/drawing/2014/main" id="{6FB12AFA-46B5-5C77-96FD-1B0244CCFD7E}"/>
              </a:ext>
            </a:extLst>
          </p:cNvPr>
          <p:cNvGrpSpPr/>
          <p:nvPr/>
        </p:nvGrpSpPr>
        <p:grpSpPr>
          <a:xfrm>
            <a:off x="4499998" y="5778000"/>
            <a:ext cx="900000" cy="1080000"/>
            <a:chOff x="4499998" y="5778000"/>
            <a:chExt cx="900000" cy="1080000"/>
          </a:xfrm>
        </p:grpSpPr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8F52B002-C9D3-DD10-6AD2-C8639AF87973}"/>
                </a:ext>
              </a:extLst>
            </p:cNvPr>
            <p:cNvSpPr/>
            <p:nvPr/>
          </p:nvSpPr>
          <p:spPr>
            <a:xfrm>
              <a:off x="4499998" y="5778000"/>
              <a:ext cx="900000" cy="10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3" name="2级件：*璃月神之眼底框">
              <a:extLst>
                <a:ext uri="{FF2B5EF4-FFF2-40B4-BE49-F238E27FC236}">
                  <a16:creationId xmlns:a16="http://schemas.microsoft.com/office/drawing/2014/main" id="{80597827-0D9A-67A1-E38E-496255A7811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8088" y="5957091"/>
              <a:ext cx="703817" cy="703817"/>
              <a:chOff x="18005" y="126143"/>
              <a:chExt cx="828000" cy="828000"/>
            </a:xfr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glow rad="25400">
                <a:srgbClr val="D7D7D7">
                  <a:alpha val="10000"/>
                </a:srgbClr>
              </a:glow>
              <a:outerShdw blurRad="12700" sx="80000" sy="80000" algn="ctr" rotWithShape="0">
                <a:prstClr val="black">
                  <a:alpha val="20000"/>
                </a:prstClr>
              </a:outerShdw>
            </a:effectLst>
          </p:grpSpPr>
          <p:sp>
            <p:nvSpPr>
              <p:cNvPr id="284" name="任意多边形: 形状 283">
                <a:extLst>
                  <a:ext uri="{FF2B5EF4-FFF2-40B4-BE49-F238E27FC236}">
                    <a16:creationId xmlns:a16="http://schemas.microsoft.com/office/drawing/2014/main" id="{C807A9FA-DF7E-E98D-A2C8-A80733C1FAAE}"/>
                  </a:ext>
                </a:extLst>
              </p:cNvPr>
              <p:cNvSpPr/>
              <p:nvPr/>
            </p:nvSpPr>
            <p:spPr>
              <a:xfrm>
                <a:off x="80654" y="187473"/>
                <a:ext cx="702703" cy="702703"/>
              </a:xfrm>
              <a:custGeom>
                <a:avLst/>
                <a:gdLst>
                  <a:gd name="connsiteX0" fmla="*/ 411439 w 2160376"/>
                  <a:gd name="connsiteY0" fmla="*/ 225188 h 2160376"/>
                  <a:gd name="connsiteX1" fmla="*/ 225188 w 2160376"/>
                  <a:gd name="connsiteY1" fmla="*/ 411439 h 2160376"/>
                  <a:gd name="connsiteX2" fmla="*/ 225188 w 2160376"/>
                  <a:gd name="connsiteY2" fmla="*/ 1703937 h 2160376"/>
                  <a:gd name="connsiteX3" fmla="*/ 456439 w 2160376"/>
                  <a:gd name="connsiteY3" fmla="*/ 1935188 h 2160376"/>
                  <a:gd name="connsiteX4" fmla="*/ 1671439 w 2160376"/>
                  <a:gd name="connsiteY4" fmla="*/ 1935188 h 2160376"/>
                  <a:gd name="connsiteX5" fmla="*/ 1935188 w 2160376"/>
                  <a:gd name="connsiteY5" fmla="*/ 1671439 h 2160376"/>
                  <a:gd name="connsiteX6" fmla="*/ 1935188 w 2160376"/>
                  <a:gd name="connsiteY6" fmla="*/ 443937 h 2160376"/>
                  <a:gd name="connsiteX7" fmla="*/ 1716439 w 2160376"/>
                  <a:gd name="connsiteY7" fmla="*/ 225188 h 2160376"/>
                  <a:gd name="connsiteX8" fmla="*/ 540094 w 2160376"/>
                  <a:gd name="connsiteY8" fmla="*/ 0 h 2160376"/>
                  <a:gd name="connsiteX9" fmla="*/ 1620282 w 2160376"/>
                  <a:gd name="connsiteY9" fmla="*/ 0 h 2160376"/>
                  <a:gd name="connsiteX10" fmla="*/ 2160376 w 2160376"/>
                  <a:gd name="connsiteY10" fmla="*/ 540094 h 2160376"/>
                  <a:gd name="connsiteX11" fmla="*/ 2160376 w 2160376"/>
                  <a:gd name="connsiteY11" fmla="*/ 1620282 h 2160376"/>
                  <a:gd name="connsiteX12" fmla="*/ 1620282 w 2160376"/>
                  <a:gd name="connsiteY12" fmla="*/ 2160376 h 2160376"/>
                  <a:gd name="connsiteX13" fmla="*/ 540094 w 2160376"/>
                  <a:gd name="connsiteY13" fmla="*/ 2160376 h 2160376"/>
                  <a:gd name="connsiteX14" fmla="*/ 0 w 2160376"/>
                  <a:gd name="connsiteY14" fmla="*/ 1620282 h 2160376"/>
                  <a:gd name="connsiteX15" fmla="*/ 0 w 2160376"/>
                  <a:gd name="connsiteY15" fmla="*/ 540094 h 216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60376" h="2160376">
                    <a:moveTo>
                      <a:pt x="411439" y="225188"/>
                    </a:moveTo>
                    <a:lnTo>
                      <a:pt x="225188" y="411439"/>
                    </a:lnTo>
                    <a:lnTo>
                      <a:pt x="225188" y="1703937"/>
                    </a:lnTo>
                    <a:lnTo>
                      <a:pt x="456439" y="1935188"/>
                    </a:lnTo>
                    <a:lnTo>
                      <a:pt x="1671439" y="1935188"/>
                    </a:lnTo>
                    <a:lnTo>
                      <a:pt x="1935188" y="1671439"/>
                    </a:lnTo>
                    <a:lnTo>
                      <a:pt x="1935188" y="443937"/>
                    </a:lnTo>
                    <a:lnTo>
                      <a:pt x="1716439" y="225188"/>
                    </a:lnTo>
                    <a:close/>
                    <a:moveTo>
                      <a:pt x="540094" y="0"/>
                    </a:moveTo>
                    <a:lnTo>
                      <a:pt x="1620282" y="0"/>
                    </a:lnTo>
                    <a:lnTo>
                      <a:pt x="2160376" y="540094"/>
                    </a:lnTo>
                    <a:lnTo>
                      <a:pt x="2160376" y="1620282"/>
                    </a:lnTo>
                    <a:lnTo>
                      <a:pt x="1620282" y="2160376"/>
                    </a:lnTo>
                    <a:lnTo>
                      <a:pt x="540094" y="2160376"/>
                    </a:lnTo>
                    <a:lnTo>
                      <a:pt x="0" y="1620282"/>
                    </a:lnTo>
                    <a:lnTo>
                      <a:pt x="0" y="540094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5" name="任意多边形: 形状 284">
                <a:extLst>
                  <a:ext uri="{FF2B5EF4-FFF2-40B4-BE49-F238E27FC236}">
                    <a16:creationId xmlns:a16="http://schemas.microsoft.com/office/drawing/2014/main" id="{724A67A1-F7B8-01CA-BADF-CC342324F682}"/>
                  </a:ext>
                </a:extLst>
              </p:cNvPr>
              <p:cNvSpPr/>
              <p:nvPr/>
            </p:nvSpPr>
            <p:spPr>
              <a:xfrm>
                <a:off x="18005" y="126143"/>
                <a:ext cx="828000" cy="828000"/>
              </a:xfrm>
              <a:custGeom>
                <a:avLst/>
                <a:gdLst>
                  <a:gd name="connsiteX0" fmla="*/ 1272794 w 2545587"/>
                  <a:gd name="connsiteY0" fmla="*/ 0 h 2545588"/>
                  <a:gd name="connsiteX1" fmla="*/ 1654631 w 2545587"/>
                  <a:gd name="connsiteY1" fmla="*/ 381838 h 2545588"/>
                  <a:gd name="connsiteX2" fmla="*/ 1554834 w 2545587"/>
                  <a:gd name="connsiteY2" fmla="*/ 481635 h 2545588"/>
                  <a:gd name="connsiteX3" fmla="*/ 1625994 w 2545587"/>
                  <a:gd name="connsiteY3" fmla="*/ 552794 h 2545588"/>
                  <a:gd name="connsiteX4" fmla="*/ 1825586 w 2545587"/>
                  <a:gd name="connsiteY4" fmla="*/ 552794 h 2545588"/>
                  <a:gd name="connsiteX5" fmla="*/ 1992794 w 2545587"/>
                  <a:gd name="connsiteY5" fmla="*/ 720003 h 2545588"/>
                  <a:gd name="connsiteX6" fmla="*/ 1992794 w 2545587"/>
                  <a:gd name="connsiteY6" fmla="*/ 919595 h 2545588"/>
                  <a:gd name="connsiteX7" fmla="*/ 2061925 w 2545587"/>
                  <a:gd name="connsiteY7" fmla="*/ 988726 h 2545588"/>
                  <a:gd name="connsiteX8" fmla="*/ 2163750 w 2545587"/>
                  <a:gd name="connsiteY8" fmla="*/ 886902 h 2545588"/>
                  <a:gd name="connsiteX9" fmla="*/ 2545587 w 2545587"/>
                  <a:gd name="connsiteY9" fmla="*/ 1268739 h 2545588"/>
                  <a:gd name="connsiteX10" fmla="*/ 2163749 w 2545587"/>
                  <a:gd name="connsiteY10" fmla="*/ 1650576 h 2545588"/>
                  <a:gd name="connsiteX11" fmla="*/ 2061925 w 2545587"/>
                  <a:gd name="connsiteY11" fmla="*/ 1548753 h 2545588"/>
                  <a:gd name="connsiteX12" fmla="*/ 1992794 w 2545587"/>
                  <a:gd name="connsiteY12" fmla="*/ 1617884 h 2545588"/>
                  <a:gd name="connsiteX13" fmla="*/ 1992794 w 2545587"/>
                  <a:gd name="connsiteY13" fmla="*/ 1825587 h 2545588"/>
                  <a:gd name="connsiteX14" fmla="*/ 1825586 w 2545587"/>
                  <a:gd name="connsiteY14" fmla="*/ 1992795 h 2545588"/>
                  <a:gd name="connsiteX15" fmla="*/ 1617884 w 2545587"/>
                  <a:gd name="connsiteY15" fmla="*/ 1992795 h 2545588"/>
                  <a:gd name="connsiteX16" fmla="*/ 1550780 w 2545587"/>
                  <a:gd name="connsiteY16" fmla="*/ 2059899 h 2545588"/>
                  <a:gd name="connsiteX17" fmla="*/ 1654632 w 2545587"/>
                  <a:gd name="connsiteY17" fmla="*/ 2163751 h 2545588"/>
                  <a:gd name="connsiteX18" fmla="*/ 1272794 w 2545587"/>
                  <a:gd name="connsiteY18" fmla="*/ 2545588 h 2545588"/>
                  <a:gd name="connsiteX19" fmla="*/ 890957 w 2545587"/>
                  <a:gd name="connsiteY19" fmla="*/ 2163751 h 2545588"/>
                  <a:gd name="connsiteX20" fmla="*/ 994808 w 2545587"/>
                  <a:gd name="connsiteY20" fmla="*/ 2059899 h 2545588"/>
                  <a:gd name="connsiteX21" fmla="*/ 927704 w 2545587"/>
                  <a:gd name="connsiteY21" fmla="*/ 1992795 h 2545588"/>
                  <a:gd name="connsiteX22" fmla="*/ 720003 w 2545587"/>
                  <a:gd name="connsiteY22" fmla="*/ 1992796 h 2545588"/>
                  <a:gd name="connsiteX23" fmla="*/ 552794 w 2545587"/>
                  <a:gd name="connsiteY23" fmla="*/ 1825587 h 2545588"/>
                  <a:gd name="connsiteX24" fmla="*/ 552794 w 2545587"/>
                  <a:gd name="connsiteY24" fmla="*/ 1617885 h 2545588"/>
                  <a:gd name="connsiteX25" fmla="*/ 483662 w 2545587"/>
                  <a:gd name="connsiteY25" fmla="*/ 1548753 h 2545588"/>
                  <a:gd name="connsiteX26" fmla="*/ 381838 w 2545587"/>
                  <a:gd name="connsiteY26" fmla="*/ 1650576 h 2545588"/>
                  <a:gd name="connsiteX27" fmla="*/ 0 w 2545587"/>
                  <a:gd name="connsiteY27" fmla="*/ 1268738 h 2545588"/>
                  <a:gd name="connsiteX28" fmla="*/ 381838 w 2545587"/>
                  <a:gd name="connsiteY28" fmla="*/ 886901 h 2545588"/>
                  <a:gd name="connsiteX29" fmla="*/ 483663 w 2545587"/>
                  <a:gd name="connsiteY29" fmla="*/ 988725 h 2545588"/>
                  <a:gd name="connsiteX30" fmla="*/ 552794 w 2545587"/>
                  <a:gd name="connsiteY30" fmla="*/ 919593 h 2545588"/>
                  <a:gd name="connsiteX31" fmla="*/ 552794 w 2545587"/>
                  <a:gd name="connsiteY31" fmla="*/ 720003 h 2545588"/>
                  <a:gd name="connsiteX32" fmla="*/ 720002 w 2545587"/>
                  <a:gd name="connsiteY32" fmla="*/ 552794 h 2545588"/>
                  <a:gd name="connsiteX33" fmla="*/ 919594 w 2545587"/>
                  <a:gd name="connsiteY33" fmla="*/ 552794 h 2545588"/>
                  <a:gd name="connsiteX34" fmla="*/ 990753 w 2545587"/>
                  <a:gd name="connsiteY34" fmla="*/ 481635 h 2545588"/>
                  <a:gd name="connsiteX35" fmla="*/ 890956 w 2545587"/>
                  <a:gd name="connsiteY35" fmla="*/ 381838 h 2545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545587" h="2545588">
                    <a:moveTo>
                      <a:pt x="1272794" y="0"/>
                    </a:moveTo>
                    <a:lnTo>
                      <a:pt x="1654631" y="381838"/>
                    </a:lnTo>
                    <a:lnTo>
                      <a:pt x="1554834" y="481635"/>
                    </a:lnTo>
                    <a:lnTo>
                      <a:pt x="1625994" y="552794"/>
                    </a:lnTo>
                    <a:lnTo>
                      <a:pt x="1825586" y="552794"/>
                    </a:lnTo>
                    <a:lnTo>
                      <a:pt x="1992794" y="720003"/>
                    </a:lnTo>
                    <a:lnTo>
                      <a:pt x="1992794" y="919595"/>
                    </a:lnTo>
                    <a:lnTo>
                      <a:pt x="2061925" y="988726"/>
                    </a:lnTo>
                    <a:lnTo>
                      <a:pt x="2163750" y="886902"/>
                    </a:lnTo>
                    <a:lnTo>
                      <a:pt x="2545587" y="1268739"/>
                    </a:lnTo>
                    <a:lnTo>
                      <a:pt x="2163749" y="1650576"/>
                    </a:lnTo>
                    <a:lnTo>
                      <a:pt x="2061925" y="1548753"/>
                    </a:lnTo>
                    <a:lnTo>
                      <a:pt x="1992794" y="1617884"/>
                    </a:lnTo>
                    <a:lnTo>
                      <a:pt x="1992794" y="1825587"/>
                    </a:lnTo>
                    <a:lnTo>
                      <a:pt x="1825586" y="1992795"/>
                    </a:lnTo>
                    <a:lnTo>
                      <a:pt x="1617884" y="1992795"/>
                    </a:lnTo>
                    <a:lnTo>
                      <a:pt x="1550780" y="2059899"/>
                    </a:lnTo>
                    <a:lnTo>
                      <a:pt x="1654632" y="2163751"/>
                    </a:lnTo>
                    <a:lnTo>
                      <a:pt x="1272794" y="2545588"/>
                    </a:lnTo>
                    <a:lnTo>
                      <a:pt x="890957" y="2163751"/>
                    </a:lnTo>
                    <a:lnTo>
                      <a:pt x="994808" y="2059899"/>
                    </a:lnTo>
                    <a:lnTo>
                      <a:pt x="927704" y="1992795"/>
                    </a:lnTo>
                    <a:lnTo>
                      <a:pt x="720003" y="1992796"/>
                    </a:lnTo>
                    <a:lnTo>
                      <a:pt x="552794" y="1825587"/>
                    </a:lnTo>
                    <a:lnTo>
                      <a:pt x="552794" y="1617885"/>
                    </a:lnTo>
                    <a:lnTo>
                      <a:pt x="483662" y="1548753"/>
                    </a:lnTo>
                    <a:lnTo>
                      <a:pt x="381838" y="1650576"/>
                    </a:lnTo>
                    <a:lnTo>
                      <a:pt x="0" y="1268738"/>
                    </a:lnTo>
                    <a:lnTo>
                      <a:pt x="381838" y="886901"/>
                    </a:lnTo>
                    <a:lnTo>
                      <a:pt x="483663" y="988725"/>
                    </a:lnTo>
                    <a:lnTo>
                      <a:pt x="552794" y="919593"/>
                    </a:lnTo>
                    <a:lnTo>
                      <a:pt x="552794" y="720003"/>
                    </a:lnTo>
                    <a:lnTo>
                      <a:pt x="720002" y="552794"/>
                    </a:lnTo>
                    <a:lnTo>
                      <a:pt x="919594" y="552794"/>
                    </a:lnTo>
                    <a:lnTo>
                      <a:pt x="990753" y="481635"/>
                    </a:lnTo>
                    <a:lnTo>
                      <a:pt x="890956" y="381838"/>
                    </a:lnTo>
                    <a:close/>
                  </a:path>
                </a:pathLst>
              </a:custGeom>
              <a:grpFill/>
              <a:ln w="1270">
                <a:noFill/>
              </a:ln>
              <a:effectLst>
                <a:innerShdw blurRad="38100">
                  <a:prstClr val="black"/>
                </a:innerShdw>
              </a:effectLst>
              <a:scene3d>
                <a:camera prst="orthographicFront"/>
                <a:lightRig rig="brightRoom" dir="t"/>
              </a:scene3d>
              <a:sp3d contourW="6350" prstMaterial="softEdge">
                <a:bevelT w="2540" h="2540" prst="relaxedInset"/>
                <a:contourClr>
                  <a:schemeClr val="bg1">
                    <a:lumMod val="50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EE57F42F-5C82-2DE4-37A9-EE84205FC8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5436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solidFill>
              <a:srgbClr val="CFA726"/>
            </a:solidFill>
            <a:ln>
              <a:solidFill>
                <a:srgbClr val="CFA726"/>
              </a:solidFill>
            </a:ln>
            <a:scene3d>
              <a:camera prst="orthographicFront"/>
              <a:lightRig rig="threePt" dir="t"/>
            </a:scene3d>
            <a:sp3d>
              <a:bevelT w="25400" h="254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820A3B63-8106-8C0D-A456-8467EF4088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5436" y="6052199"/>
              <a:ext cx="509116" cy="509117"/>
            </a:xfrm>
            <a:custGeom>
              <a:avLst/>
              <a:gdLst>
                <a:gd name="connsiteX0" fmla="*/ 254558 w 509116"/>
                <a:gd name="connsiteY0" fmla="*/ 0 h 509117"/>
                <a:gd name="connsiteX1" fmla="*/ 509116 w 509116"/>
                <a:gd name="connsiteY1" fmla="*/ 254558 h 509117"/>
                <a:gd name="connsiteX2" fmla="*/ 254558 w 509116"/>
                <a:gd name="connsiteY2" fmla="*/ 509117 h 509117"/>
                <a:gd name="connsiteX3" fmla="*/ 0 w 509116"/>
                <a:gd name="connsiteY3" fmla="*/ 254558 h 509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116" h="509117">
                  <a:moveTo>
                    <a:pt x="254558" y="0"/>
                  </a:moveTo>
                  <a:lnTo>
                    <a:pt x="509116" y="254558"/>
                  </a:lnTo>
                  <a:lnTo>
                    <a:pt x="254558" y="509117"/>
                  </a:lnTo>
                  <a:lnTo>
                    <a:pt x="0" y="254558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4400" dirty="0"/>
            </a:p>
          </p:txBody>
        </p:sp>
        <p:sp>
          <p:nvSpPr>
            <p:cNvPr id="458" name="任意多边形: 形状 457">
              <a:extLst>
                <a:ext uri="{FF2B5EF4-FFF2-40B4-BE49-F238E27FC236}">
                  <a16:creationId xmlns:a16="http://schemas.microsoft.com/office/drawing/2014/main" id="{217572A2-9CAB-AD6A-A781-B26FD77072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2" y="6149916"/>
              <a:ext cx="298533" cy="318169"/>
            </a:xfrm>
            <a:custGeom>
              <a:avLst/>
              <a:gdLst>
                <a:gd name="connsiteX0" fmla="*/ 247277 w 2289745"/>
                <a:gd name="connsiteY0" fmla="*/ 866572 h 2440355"/>
                <a:gd name="connsiteX1" fmla="*/ 352016 w 2289745"/>
                <a:gd name="connsiteY1" fmla="*/ 1129534 h 2440355"/>
                <a:gd name="connsiteX2" fmla="*/ 485510 w 2289745"/>
                <a:gd name="connsiteY2" fmla="*/ 1396594 h 2440355"/>
                <a:gd name="connsiteX3" fmla="*/ 648334 w 2289745"/>
                <a:gd name="connsiteY3" fmla="*/ 1667822 h 2440355"/>
                <a:gd name="connsiteX4" fmla="*/ 823666 w 2289745"/>
                <a:gd name="connsiteY4" fmla="*/ 1921439 h 2440355"/>
                <a:gd name="connsiteX5" fmla="*/ 1019485 w 2289745"/>
                <a:gd name="connsiteY5" fmla="*/ 2168226 h 2440355"/>
                <a:gd name="connsiteX6" fmla="*/ 1129616 w 2289745"/>
                <a:gd name="connsiteY6" fmla="*/ 2294459 h 2440355"/>
                <a:gd name="connsiteX7" fmla="*/ 1162540 w 2289745"/>
                <a:gd name="connsiteY7" fmla="*/ 2292950 h 2440355"/>
                <a:gd name="connsiteX8" fmla="*/ 1246360 w 2289745"/>
                <a:gd name="connsiteY8" fmla="*/ 2203020 h 2440355"/>
                <a:gd name="connsiteX9" fmla="*/ 1413425 w 2289745"/>
                <a:gd name="connsiteY9" fmla="*/ 2000515 h 2440355"/>
                <a:gd name="connsiteX10" fmla="*/ 1574595 w 2289745"/>
                <a:gd name="connsiteY10" fmla="*/ 1750205 h 2440355"/>
                <a:gd name="connsiteX11" fmla="*/ 1668982 w 2289745"/>
                <a:gd name="connsiteY11" fmla="*/ 1512403 h 2440355"/>
                <a:gd name="connsiteX12" fmla="*/ 1580130 w 2289745"/>
                <a:gd name="connsiteY12" fmla="*/ 1588531 h 2440355"/>
                <a:gd name="connsiteX13" fmla="*/ 1404224 w 2289745"/>
                <a:gd name="connsiteY13" fmla="*/ 1738056 h 2440355"/>
                <a:gd name="connsiteX14" fmla="*/ 1254627 w 2289745"/>
                <a:gd name="connsiteY14" fmla="*/ 1865511 h 2440355"/>
                <a:gd name="connsiteX15" fmla="*/ 1160599 w 2289745"/>
                <a:gd name="connsiteY15" fmla="*/ 1943149 h 2440355"/>
                <a:gd name="connsiteX16" fmla="*/ 1131341 w 2289745"/>
                <a:gd name="connsiteY16" fmla="*/ 1941208 h 2440355"/>
                <a:gd name="connsiteX17" fmla="*/ 920713 w 2289745"/>
                <a:gd name="connsiteY17" fmla="*/ 1704700 h 2440355"/>
                <a:gd name="connsiteX18" fmla="*/ 743440 w 2289745"/>
                <a:gd name="connsiteY18" fmla="*/ 1461436 h 2440355"/>
                <a:gd name="connsiteX19" fmla="*/ 665443 w 2289745"/>
                <a:gd name="connsiteY19" fmla="*/ 1320609 h 2440355"/>
                <a:gd name="connsiteX20" fmla="*/ 673638 w 2289745"/>
                <a:gd name="connsiteY20" fmla="*/ 1287829 h 2440355"/>
                <a:gd name="connsiteX21" fmla="*/ 729782 w 2289745"/>
                <a:gd name="connsiteY21" fmla="*/ 1234058 h 2440355"/>
                <a:gd name="connsiteX22" fmla="*/ 964995 w 2289745"/>
                <a:gd name="connsiteY22" fmla="*/ 1035650 h 2440355"/>
                <a:gd name="connsiteX23" fmla="*/ 1083105 w 2289745"/>
                <a:gd name="connsiteY23" fmla="*/ 946079 h 2440355"/>
                <a:gd name="connsiteX24" fmla="*/ 1173970 w 2289745"/>
                <a:gd name="connsiteY24" fmla="*/ 1051034 h 2440355"/>
                <a:gd name="connsiteX25" fmla="*/ 1170088 w 2289745"/>
                <a:gd name="connsiteY25" fmla="*/ 1084245 h 2440355"/>
                <a:gd name="connsiteX26" fmla="*/ 912158 w 2289745"/>
                <a:gd name="connsiteY26" fmla="*/ 1325066 h 2440355"/>
                <a:gd name="connsiteX27" fmla="*/ 903316 w 2289745"/>
                <a:gd name="connsiteY27" fmla="*/ 1361010 h 2440355"/>
                <a:gd name="connsiteX28" fmla="*/ 1012800 w 2289745"/>
                <a:gd name="connsiteY28" fmla="*/ 1531813 h 2440355"/>
                <a:gd name="connsiteX29" fmla="*/ 1129544 w 2289745"/>
                <a:gd name="connsiteY29" fmla="*/ 1648773 h 2440355"/>
                <a:gd name="connsiteX30" fmla="*/ 1161821 w 2289745"/>
                <a:gd name="connsiteY30" fmla="*/ 1655458 h 2440355"/>
                <a:gd name="connsiteX31" fmla="*/ 1421045 w 2289745"/>
                <a:gd name="connsiteY31" fmla="*/ 1489615 h 2440355"/>
                <a:gd name="connsiteX32" fmla="*/ 1705142 w 2289745"/>
                <a:gd name="connsiteY32" fmla="*/ 1226581 h 2440355"/>
                <a:gd name="connsiteX33" fmla="*/ 1750143 w 2289745"/>
                <a:gd name="connsiteY33" fmla="*/ 1178058 h 2440355"/>
                <a:gd name="connsiteX34" fmla="*/ 1825624 w 2289745"/>
                <a:gd name="connsiteY34" fmla="*/ 1323772 h 2440355"/>
                <a:gd name="connsiteX35" fmla="*/ 1916848 w 2289745"/>
                <a:gd name="connsiteY35" fmla="*/ 1564808 h 2440355"/>
                <a:gd name="connsiteX36" fmla="*/ 1950132 w 2289745"/>
                <a:gd name="connsiteY36" fmla="*/ 1683566 h 2440355"/>
                <a:gd name="connsiteX37" fmla="*/ 1944668 w 2289745"/>
                <a:gd name="connsiteY37" fmla="*/ 1702616 h 2440355"/>
                <a:gd name="connsiteX38" fmla="*/ 1609820 w 2289745"/>
                <a:gd name="connsiteY38" fmla="*/ 2058024 h 2440355"/>
                <a:gd name="connsiteX39" fmla="*/ 1334565 w 2289745"/>
                <a:gd name="connsiteY39" fmla="*/ 2301001 h 2440355"/>
                <a:gd name="connsiteX40" fmla="*/ 1158011 w 2289745"/>
                <a:gd name="connsiteY40" fmla="*/ 2435358 h 2440355"/>
                <a:gd name="connsiteX41" fmla="*/ 1129257 w 2289745"/>
                <a:gd name="connsiteY41" fmla="*/ 2433920 h 2440355"/>
                <a:gd name="connsiteX42" fmla="*/ 933005 w 2289745"/>
                <a:gd name="connsiteY42" fmla="*/ 2286265 h 2440355"/>
                <a:gd name="connsiteX43" fmla="*/ 495143 w 2289745"/>
                <a:gd name="connsiteY43" fmla="*/ 1878666 h 2440355"/>
                <a:gd name="connsiteX44" fmla="*/ 327503 w 2289745"/>
                <a:gd name="connsiteY44" fmla="*/ 1686585 h 2440355"/>
                <a:gd name="connsiteX45" fmla="*/ 63678 w 2289745"/>
                <a:gd name="connsiteY45" fmla="*/ 1329954 h 2440355"/>
                <a:gd name="connsiteX46" fmla="*/ 5738 w 2289745"/>
                <a:gd name="connsiteY46" fmla="*/ 1238730 h 2440355"/>
                <a:gd name="connsiteX47" fmla="*/ 6313 w 2289745"/>
                <a:gd name="connsiteY47" fmla="*/ 1202787 h 2440355"/>
                <a:gd name="connsiteX48" fmla="*/ 235560 w 2289745"/>
                <a:gd name="connsiteY48" fmla="*/ 883538 h 2440355"/>
                <a:gd name="connsiteX49" fmla="*/ 247277 w 2289745"/>
                <a:gd name="connsiteY49" fmla="*/ 866572 h 2440355"/>
                <a:gd name="connsiteX50" fmla="*/ 1143913 w 2289745"/>
                <a:gd name="connsiteY50" fmla="*/ 21 h 2440355"/>
                <a:gd name="connsiteX51" fmla="*/ 1161821 w 2289745"/>
                <a:gd name="connsiteY51" fmla="*/ 6518 h 2440355"/>
                <a:gd name="connsiteX52" fmla="*/ 1380716 w 2289745"/>
                <a:gd name="connsiteY52" fmla="*/ 172504 h 2440355"/>
                <a:gd name="connsiteX53" fmla="*/ 1700037 w 2289745"/>
                <a:gd name="connsiteY53" fmla="*/ 462783 h 2440355"/>
                <a:gd name="connsiteX54" fmla="*/ 1909659 w 2289745"/>
                <a:gd name="connsiteY54" fmla="*/ 690233 h 2440355"/>
                <a:gd name="connsiteX55" fmla="*/ 2225961 w 2289745"/>
                <a:gd name="connsiteY55" fmla="*/ 1110052 h 2440355"/>
                <a:gd name="connsiteX56" fmla="*/ 2283471 w 2289745"/>
                <a:gd name="connsiteY56" fmla="*/ 1201564 h 2440355"/>
                <a:gd name="connsiteX57" fmla="*/ 2285052 w 2289745"/>
                <a:gd name="connsiteY57" fmla="*/ 1233338 h 2440355"/>
                <a:gd name="connsiteX58" fmla="*/ 2052355 w 2289745"/>
                <a:gd name="connsiteY58" fmla="*/ 1556828 h 2440355"/>
                <a:gd name="connsiteX59" fmla="*/ 2039199 w 2289745"/>
                <a:gd name="connsiteY59" fmla="*/ 1569552 h 2440355"/>
                <a:gd name="connsiteX60" fmla="*/ 1841798 w 2289745"/>
                <a:gd name="connsiteY60" fmla="*/ 1114365 h 2440355"/>
                <a:gd name="connsiteX61" fmla="*/ 1641593 w 2289745"/>
                <a:gd name="connsiteY61" fmla="*/ 773190 h 2440355"/>
                <a:gd name="connsiteX62" fmla="*/ 1465039 w 2289745"/>
                <a:gd name="connsiteY62" fmla="*/ 517274 h 2440355"/>
                <a:gd name="connsiteX63" fmla="*/ 1269076 w 2289745"/>
                <a:gd name="connsiteY63" fmla="*/ 270558 h 2440355"/>
                <a:gd name="connsiteX64" fmla="*/ 1157364 w 2289745"/>
                <a:gd name="connsiteY64" fmla="*/ 142096 h 2440355"/>
                <a:gd name="connsiteX65" fmla="*/ 1125805 w 2289745"/>
                <a:gd name="connsiteY65" fmla="*/ 144612 h 2440355"/>
                <a:gd name="connsiteX66" fmla="*/ 987064 w 2289745"/>
                <a:gd name="connsiteY66" fmla="*/ 299313 h 2440355"/>
                <a:gd name="connsiteX67" fmla="*/ 837540 w 2289745"/>
                <a:gd name="connsiteY67" fmla="*/ 491179 h 2440355"/>
                <a:gd name="connsiteX68" fmla="*/ 686074 w 2289745"/>
                <a:gd name="connsiteY68" fmla="*/ 744508 h 2440355"/>
                <a:gd name="connsiteX69" fmla="*/ 623676 w 2289745"/>
                <a:gd name="connsiteY69" fmla="*/ 906469 h 2440355"/>
                <a:gd name="connsiteX70" fmla="*/ 626120 w 2289745"/>
                <a:gd name="connsiteY70" fmla="*/ 922212 h 2440355"/>
                <a:gd name="connsiteX71" fmla="*/ 796851 w 2289745"/>
                <a:gd name="connsiteY71" fmla="*/ 774485 h 2440355"/>
                <a:gd name="connsiteX72" fmla="*/ 961185 w 2289745"/>
                <a:gd name="connsiteY72" fmla="*/ 636103 h 2440355"/>
                <a:gd name="connsiteX73" fmla="*/ 1124152 w 2289745"/>
                <a:gd name="connsiteY73" fmla="*/ 500308 h 2440355"/>
                <a:gd name="connsiteX74" fmla="*/ 1161390 w 2289745"/>
                <a:gd name="connsiteY74" fmla="*/ 501818 h 2440355"/>
                <a:gd name="connsiteX75" fmla="*/ 1371730 w 2289745"/>
                <a:gd name="connsiteY75" fmla="*/ 738685 h 2440355"/>
                <a:gd name="connsiteX76" fmla="*/ 1620531 w 2289745"/>
                <a:gd name="connsiteY76" fmla="*/ 1111274 h 2440355"/>
                <a:gd name="connsiteX77" fmla="*/ 1615714 w 2289745"/>
                <a:gd name="connsiteY77" fmla="*/ 1150309 h 2440355"/>
                <a:gd name="connsiteX78" fmla="*/ 1323207 w 2289745"/>
                <a:gd name="connsiteY78" fmla="*/ 1405651 h 2440355"/>
                <a:gd name="connsiteX79" fmla="*/ 1206175 w 2289745"/>
                <a:gd name="connsiteY79" fmla="*/ 1493353 h 2440355"/>
                <a:gd name="connsiteX80" fmla="*/ 1115813 w 2289745"/>
                <a:gd name="connsiteY80" fmla="*/ 1389332 h 2440355"/>
                <a:gd name="connsiteX81" fmla="*/ 1120630 w 2289745"/>
                <a:gd name="connsiteY81" fmla="*/ 1354108 h 2440355"/>
                <a:gd name="connsiteX82" fmla="*/ 1380500 w 2289745"/>
                <a:gd name="connsiteY82" fmla="*/ 1111418 h 2440355"/>
                <a:gd name="connsiteX83" fmla="*/ 1386108 w 2289745"/>
                <a:gd name="connsiteY83" fmla="*/ 1079069 h 2440355"/>
                <a:gd name="connsiteX84" fmla="*/ 1276912 w 2289745"/>
                <a:gd name="connsiteY84" fmla="*/ 908194 h 2440355"/>
                <a:gd name="connsiteX85" fmla="*/ 1158370 w 2289745"/>
                <a:gd name="connsiteY85" fmla="*/ 789149 h 2440355"/>
                <a:gd name="connsiteX86" fmla="*/ 1128250 w 2289745"/>
                <a:gd name="connsiteY86" fmla="*/ 783758 h 2440355"/>
                <a:gd name="connsiteX87" fmla="*/ 868810 w 2289745"/>
                <a:gd name="connsiteY87" fmla="*/ 949098 h 2440355"/>
                <a:gd name="connsiteX88" fmla="*/ 586439 w 2289745"/>
                <a:gd name="connsiteY88" fmla="*/ 1210190 h 2440355"/>
                <a:gd name="connsiteX89" fmla="*/ 538490 w 2289745"/>
                <a:gd name="connsiteY89" fmla="*/ 1261302 h 2440355"/>
                <a:gd name="connsiteX90" fmla="*/ 419086 w 2289745"/>
                <a:gd name="connsiteY90" fmla="*/ 1009195 h 2440355"/>
                <a:gd name="connsiteX91" fmla="*/ 341233 w 2289745"/>
                <a:gd name="connsiteY91" fmla="*/ 761041 h 2440355"/>
                <a:gd name="connsiteX92" fmla="*/ 366825 w 2289745"/>
                <a:gd name="connsiteY92" fmla="*/ 711152 h 2440355"/>
                <a:gd name="connsiteX93" fmla="*/ 691322 w 2289745"/>
                <a:gd name="connsiteY93" fmla="*/ 369690 h 2440355"/>
                <a:gd name="connsiteX94" fmla="*/ 968948 w 2289745"/>
                <a:gd name="connsiteY94" fmla="*/ 127504 h 2440355"/>
                <a:gd name="connsiteX95" fmla="*/ 1126812 w 2289745"/>
                <a:gd name="connsiteY95" fmla="*/ 7596 h 2440355"/>
                <a:gd name="connsiteX96" fmla="*/ 1143913 w 2289745"/>
                <a:gd name="connsiteY96" fmla="*/ 21 h 244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2289745" h="2440355">
                  <a:moveTo>
                    <a:pt x="247277" y="866572"/>
                  </a:moveTo>
                  <a:cubicBezTo>
                    <a:pt x="281639" y="959306"/>
                    <a:pt x="314132" y="1045498"/>
                    <a:pt x="352016" y="1129534"/>
                  </a:cubicBezTo>
                  <a:cubicBezTo>
                    <a:pt x="392898" y="1220349"/>
                    <a:pt x="437396" y="1309373"/>
                    <a:pt x="485510" y="1396594"/>
                  </a:cubicBezTo>
                  <a:cubicBezTo>
                    <a:pt x="536334" y="1489040"/>
                    <a:pt x="591831" y="1578683"/>
                    <a:pt x="648334" y="1667822"/>
                  </a:cubicBezTo>
                  <a:cubicBezTo>
                    <a:pt x="703471" y="1754734"/>
                    <a:pt x="762274" y="1839129"/>
                    <a:pt x="823666" y="1921439"/>
                  </a:cubicBezTo>
                  <a:cubicBezTo>
                    <a:pt x="886423" y="2005618"/>
                    <a:pt x="950114" y="2089151"/>
                    <a:pt x="1019485" y="2168226"/>
                  </a:cubicBezTo>
                  <a:cubicBezTo>
                    <a:pt x="1056291" y="2210208"/>
                    <a:pt x="1089647" y="2255138"/>
                    <a:pt x="1129616" y="2294459"/>
                  </a:cubicBezTo>
                  <a:cubicBezTo>
                    <a:pt x="1142412" y="2307112"/>
                    <a:pt x="1149888" y="2308406"/>
                    <a:pt x="1162540" y="2292950"/>
                  </a:cubicBezTo>
                  <a:cubicBezTo>
                    <a:pt x="1188563" y="2261320"/>
                    <a:pt x="1218755" y="2233428"/>
                    <a:pt x="1246360" y="2203020"/>
                  </a:cubicBezTo>
                  <a:cubicBezTo>
                    <a:pt x="1305307" y="2138322"/>
                    <a:pt x="1360372" y="2070173"/>
                    <a:pt x="1413425" y="2000515"/>
                  </a:cubicBezTo>
                  <a:cubicBezTo>
                    <a:pt x="1473594" y="1921410"/>
                    <a:pt x="1527481" y="1837720"/>
                    <a:pt x="1574595" y="1750205"/>
                  </a:cubicBezTo>
                  <a:cubicBezTo>
                    <a:pt x="1615808" y="1675162"/>
                    <a:pt x="1647517" y="1595281"/>
                    <a:pt x="1668982" y="1512403"/>
                  </a:cubicBezTo>
                  <a:cubicBezTo>
                    <a:pt x="1635771" y="1541158"/>
                    <a:pt x="1608022" y="1564737"/>
                    <a:pt x="1580130" y="1588531"/>
                  </a:cubicBezTo>
                  <a:cubicBezTo>
                    <a:pt x="1521564" y="1638421"/>
                    <a:pt x="1462933" y="1688260"/>
                    <a:pt x="1404224" y="1738056"/>
                  </a:cubicBezTo>
                  <a:cubicBezTo>
                    <a:pt x="1354334" y="1780541"/>
                    <a:pt x="1304660" y="1823242"/>
                    <a:pt x="1254627" y="1865511"/>
                  </a:cubicBezTo>
                  <a:cubicBezTo>
                    <a:pt x="1223572" y="1891771"/>
                    <a:pt x="1192229" y="1917651"/>
                    <a:pt x="1160599" y="1943149"/>
                  </a:cubicBezTo>
                  <a:cubicBezTo>
                    <a:pt x="1150966" y="1950985"/>
                    <a:pt x="1141980" y="1952997"/>
                    <a:pt x="1131341" y="1941208"/>
                  </a:cubicBezTo>
                  <a:cubicBezTo>
                    <a:pt x="1060748" y="1862707"/>
                    <a:pt x="987568" y="1786508"/>
                    <a:pt x="920713" y="1704700"/>
                  </a:cubicBezTo>
                  <a:cubicBezTo>
                    <a:pt x="857179" y="1626940"/>
                    <a:pt x="798002" y="1545730"/>
                    <a:pt x="743440" y="1461436"/>
                  </a:cubicBezTo>
                  <a:cubicBezTo>
                    <a:pt x="714355" y="1416269"/>
                    <a:pt x="688303" y="1369226"/>
                    <a:pt x="665443" y="1320609"/>
                  </a:cubicBezTo>
                  <a:cubicBezTo>
                    <a:pt x="658757" y="1306232"/>
                    <a:pt x="658901" y="1298540"/>
                    <a:pt x="673638" y="1287829"/>
                  </a:cubicBezTo>
                  <a:cubicBezTo>
                    <a:pt x="694413" y="1272733"/>
                    <a:pt x="711163" y="1251885"/>
                    <a:pt x="729782" y="1234058"/>
                  </a:cubicBezTo>
                  <a:cubicBezTo>
                    <a:pt x="803933" y="1163034"/>
                    <a:pt x="882491" y="1096768"/>
                    <a:pt x="964995" y="1035650"/>
                  </a:cubicBezTo>
                  <a:cubicBezTo>
                    <a:pt x="1004317" y="1005961"/>
                    <a:pt x="1043424" y="976128"/>
                    <a:pt x="1083105" y="946079"/>
                  </a:cubicBezTo>
                  <a:cubicBezTo>
                    <a:pt x="1116913" y="977853"/>
                    <a:pt x="1147365" y="1013027"/>
                    <a:pt x="1173970" y="1051034"/>
                  </a:cubicBezTo>
                  <a:cubicBezTo>
                    <a:pt x="1184394" y="1066418"/>
                    <a:pt x="1182021" y="1074110"/>
                    <a:pt x="1170088" y="1084245"/>
                  </a:cubicBezTo>
                  <a:cubicBezTo>
                    <a:pt x="1080014" y="1160158"/>
                    <a:pt x="995331" y="1241750"/>
                    <a:pt x="912158" y="1325066"/>
                  </a:cubicBezTo>
                  <a:cubicBezTo>
                    <a:pt x="900225" y="1337071"/>
                    <a:pt x="896631" y="1347495"/>
                    <a:pt x="903316" y="1361010"/>
                  </a:cubicBezTo>
                  <a:cubicBezTo>
                    <a:pt x="932373" y="1422379"/>
                    <a:pt x="969165" y="1479781"/>
                    <a:pt x="1012800" y="1531813"/>
                  </a:cubicBezTo>
                  <a:cubicBezTo>
                    <a:pt x="1048520" y="1573859"/>
                    <a:pt x="1087562" y="1612973"/>
                    <a:pt x="1129544" y="1648773"/>
                  </a:cubicBezTo>
                  <a:cubicBezTo>
                    <a:pt x="1140183" y="1657902"/>
                    <a:pt x="1147300" y="1662287"/>
                    <a:pt x="1161821" y="1655458"/>
                  </a:cubicBezTo>
                  <a:cubicBezTo>
                    <a:pt x="1255274" y="1611391"/>
                    <a:pt x="1339813" y="1553307"/>
                    <a:pt x="1421045" y="1489615"/>
                  </a:cubicBezTo>
                  <a:cubicBezTo>
                    <a:pt x="1523052" y="1409677"/>
                    <a:pt x="1613989" y="1318093"/>
                    <a:pt x="1705142" y="1226581"/>
                  </a:cubicBezTo>
                  <a:cubicBezTo>
                    <a:pt x="1720238" y="1211485"/>
                    <a:pt x="1729727" y="1191500"/>
                    <a:pt x="1750143" y="1178058"/>
                  </a:cubicBezTo>
                  <a:cubicBezTo>
                    <a:pt x="1779976" y="1224137"/>
                    <a:pt x="1802620" y="1274242"/>
                    <a:pt x="1825624" y="1323772"/>
                  </a:cubicBezTo>
                  <a:cubicBezTo>
                    <a:pt x="1861402" y="1401978"/>
                    <a:pt x="1891882" y="1482505"/>
                    <a:pt x="1916848" y="1564808"/>
                  </a:cubicBezTo>
                  <a:cubicBezTo>
                    <a:pt x="1929069" y="1604059"/>
                    <a:pt x="1938846" y="1643884"/>
                    <a:pt x="1950132" y="1683566"/>
                  </a:cubicBezTo>
                  <a:cubicBezTo>
                    <a:pt x="1952159" y="1690438"/>
                    <a:pt x="1950031" y="1697864"/>
                    <a:pt x="1944668" y="1702616"/>
                  </a:cubicBezTo>
                  <a:cubicBezTo>
                    <a:pt x="1839290" y="1826807"/>
                    <a:pt x="1727520" y="1945442"/>
                    <a:pt x="1609820" y="2058024"/>
                  </a:cubicBezTo>
                  <a:cubicBezTo>
                    <a:pt x="1521327" y="2142563"/>
                    <a:pt x="1429671" y="2223867"/>
                    <a:pt x="1334565" y="2301001"/>
                  </a:cubicBezTo>
                  <a:cubicBezTo>
                    <a:pt x="1277056" y="2347584"/>
                    <a:pt x="1216815" y="2390501"/>
                    <a:pt x="1158011" y="2435358"/>
                  </a:cubicBezTo>
                  <a:cubicBezTo>
                    <a:pt x="1147516" y="2443265"/>
                    <a:pt x="1139608" y="2441037"/>
                    <a:pt x="1129257" y="2433920"/>
                  </a:cubicBezTo>
                  <a:cubicBezTo>
                    <a:pt x="1061970" y="2387122"/>
                    <a:pt x="997416" y="2336873"/>
                    <a:pt x="933005" y="2286265"/>
                  </a:cubicBezTo>
                  <a:cubicBezTo>
                    <a:pt x="775573" y="2162619"/>
                    <a:pt x="633453" y="2022512"/>
                    <a:pt x="495143" y="1878666"/>
                  </a:cubicBezTo>
                  <a:cubicBezTo>
                    <a:pt x="436412" y="1817491"/>
                    <a:pt x="381705" y="1752146"/>
                    <a:pt x="327503" y="1686585"/>
                  </a:cubicBezTo>
                  <a:cubicBezTo>
                    <a:pt x="233151" y="1572587"/>
                    <a:pt x="145083" y="1453535"/>
                    <a:pt x="63678" y="1329954"/>
                  </a:cubicBezTo>
                  <a:cubicBezTo>
                    <a:pt x="43837" y="1299834"/>
                    <a:pt x="24644" y="1269354"/>
                    <a:pt x="5738" y="1238730"/>
                  </a:cubicBezTo>
                  <a:cubicBezTo>
                    <a:pt x="-2120" y="1227969"/>
                    <a:pt x="-1889" y="1213297"/>
                    <a:pt x="6313" y="1202787"/>
                  </a:cubicBezTo>
                  <a:cubicBezTo>
                    <a:pt x="76690" y="1091937"/>
                    <a:pt x="156197" y="987845"/>
                    <a:pt x="235560" y="883538"/>
                  </a:cubicBezTo>
                  <a:cubicBezTo>
                    <a:pt x="239010" y="879296"/>
                    <a:pt x="241814" y="874624"/>
                    <a:pt x="247277" y="866572"/>
                  </a:cubicBezTo>
                  <a:close/>
                  <a:moveTo>
                    <a:pt x="1143913" y="21"/>
                  </a:moveTo>
                  <a:cubicBezTo>
                    <a:pt x="1149313" y="-239"/>
                    <a:pt x="1154848" y="1846"/>
                    <a:pt x="1161821" y="6518"/>
                  </a:cubicBezTo>
                  <a:cubicBezTo>
                    <a:pt x="1238021" y="57701"/>
                    <a:pt x="1308973" y="115570"/>
                    <a:pt x="1380716" y="172504"/>
                  </a:cubicBezTo>
                  <a:cubicBezTo>
                    <a:pt x="1493435" y="262075"/>
                    <a:pt x="1598174" y="360920"/>
                    <a:pt x="1700037" y="462783"/>
                  </a:cubicBezTo>
                  <a:cubicBezTo>
                    <a:pt x="1773003" y="535461"/>
                    <a:pt x="1842517" y="611733"/>
                    <a:pt x="1909659" y="690233"/>
                  </a:cubicBezTo>
                  <a:cubicBezTo>
                    <a:pt x="2023693" y="823483"/>
                    <a:pt x="2129331" y="963690"/>
                    <a:pt x="2225961" y="1110052"/>
                  </a:cubicBezTo>
                  <a:cubicBezTo>
                    <a:pt x="2245874" y="1140173"/>
                    <a:pt x="2264996" y="1170725"/>
                    <a:pt x="2283471" y="1201564"/>
                  </a:cubicBezTo>
                  <a:cubicBezTo>
                    <a:pt x="2289294" y="1211125"/>
                    <a:pt x="2293319" y="1220686"/>
                    <a:pt x="2285052" y="1233338"/>
                  </a:cubicBezTo>
                  <a:cubicBezTo>
                    <a:pt x="2212015" y="1344403"/>
                    <a:pt x="2134090" y="1451730"/>
                    <a:pt x="2052355" y="1556828"/>
                  </a:cubicBezTo>
                  <a:cubicBezTo>
                    <a:pt x="2048264" y="1561365"/>
                    <a:pt x="2043864" y="1565613"/>
                    <a:pt x="2039199" y="1569552"/>
                  </a:cubicBezTo>
                  <a:cubicBezTo>
                    <a:pt x="1985256" y="1412954"/>
                    <a:pt x="1919263" y="1260763"/>
                    <a:pt x="1841798" y="1114365"/>
                  </a:cubicBezTo>
                  <a:cubicBezTo>
                    <a:pt x="1780838" y="997334"/>
                    <a:pt x="1712402" y="884328"/>
                    <a:pt x="1641593" y="773190"/>
                  </a:cubicBezTo>
                  <a:cubicBezTo>
                    <a:pt x="1585953" y="685632"/>
                    <a:pt x="1527099" y="600324"/>
                    <a:pt x="1465039" y="517274"/>
                  </a:cubicBezTo>
                  <a:cubicBezTo>
                    <a:pt x="1402210" y="433166"/>
                    <a:pt x="1338519" y="349562"/>
                    <a:pt x="1269076" y="270558"/>
                  </a:cubicBezTo>
                  <a:cubicBezTo>
                    <a:pt x="1231623" y="228001"/>
                    <a:pt x="1197189" y="183000"/>
                    <a:pt x="1157364" y="142096"/>
                  </a:cubicBezTo>
                  <a:cubicBezTo>
                    <a:pt x="1142268" y="126569"/>
                    <a:pt x="1134576" y="134908"/>
                    <a:pt x="1125805" y="144612"/>
                  </a:cubicBezTo>
                  <a:cubicBezTo>
                    <a:pt x="1079151" y="195868"/>
                    <a:pt x="1032353" y="246835"/>
                    <a:pt x="987064" y="299313"/>
                  </a:cubicBezTo>
                  <a:cubicBezTo>
                    <a:pt x="933933" y="360632"/>
                    <a:pt x="884022" y="424676"/>
                    <a:pt x="837540" y="491179"/>
                  </a:cubicBezTo>
                  <a:cubicBezTo>
                    <a:pt x="780627" y="571605"/>
                    <a:pt x="729982" y="656303"/>
                    <a:pt x="686074" y="744508"/>
                  </a:cubicBezTo>
                  <a:cubicBezTo>
                    <a:pt x="660698" y="796697"/>
                    <a:pt x="642942" y="851763"/>
                    <a:pt x="623676" y="906469"/>
                  </a:cubicBezTo>
                  <a:cubicBezTo>
                    <a:pt x="621247" y="911731"/>
                    <a:pt x="622210" y="917934"/>
                    <a:pt x="626120" y="922212"/>
                  </a:cubicBezTo>
                  <a:cubicBezTo>
                    <a:pt x="683055" y="872897"/>
                    <a:pt x="739630" y="823296"/>
                    <a:pt x="796851" y="774485"/>
                  </a:cubicBezTo>
                  <a:cubicBezTo>
                    <a:pt x="851342" y="728046"/>
                    <a:pt x="907413" y="683404"/>
                    <a:pt x="961185" y="636103"/>
                  </a:cubicBezTo>
                  <a:cubicBezTo>
                    <a:pt x="1014956" y="588801"/>
                    <a:pt x="1069015" y="545022"/>
                    <a:pt x="1124152" y="500308"/>
                  </a:cubicBezTo>
                  <a:cubicBezTo>
                    <a:pt x="1138530" y="488878"/>
                    <a:pt x="1148019" y="486794"/>
                    <a:pt x="1161390" y="501818"/>
                  </a:cubicBezTo>
                  <a:cubicBezTo>
                    <a:pt x="1231839" y="580534"/>
                    <a:pt x="1305163" y="656374"/>
                    <a:pt x="1371730" y="738685"/>
                  </a:cubicBezTo>
                  <a:cubicBezTo>
                    <a:pt x="1466118" y="855429"/>
                    <a:pt x="1553676" y="976271"/>
                    <a:pt x="1620531" y="1111274"/>
                  </a:cubicBezTo>
                  <a:cubicBezTo>
                    <a:pt x="1628366" y="1127017"/>
                    <a:pt x="1629157" y="1136650"/>
                    <a:pt x="1615714" y="1150309"/>
                  </a:cubicBezTo>
                  <a:cubicBezTo>
                    <a:pt x="1524152" y="1242000"/>
                    <a:pt x="1426422" y="1327315"/>
                    <a:pt x="1323207" y="1405651"/>
                  </a:cubicBezTo>
                  <a:cubicBezTo>
                    <a:pt x="1284819" y="1435268"/>
                    <a:pt x="1244131" y="1461722"/>
                    <a:pt x="1206175" y="1493353"/>
                  </a:cubicBezTo>
                  <a:cubicBezTo>
                    <a:pt x="1172697" y="1461744"/>
                    <a:pt x="1142426" y="1426900"/>
                    <a:pt x="1115813" y="1389332"/>
                  </a:cubicBezTo>
                  <a:cubicBezTo>
                    <a:pt x="1104024" y="1372511"/>
                    <a:pt x="1108624" y="1364603"/>
                    <a:pt x="1120630" y="1354108"/>
                  </a:cubicBezTo>
                  <a:cubicBezTo>
                    <a:pt x="1210438" y="1276664"/>
                    <a:pt x="1297061" y="1195763"/>
                    <a:pt x="1380500" y="1111418"/>
                  </a:cubicBezTo>
                  <a:cubicBezTo>
                    <a:pt x="1390176" y="1103539"/>
                    <a:pt x="1392563" y="1089744"/>
                    <a:pt x="1386108" y="1079069"/>
                  </a:cubicBezTo>
                  <a:cubicBezTo>
                    <a:pt x="1357648" y="1017412"/>
                    <a:pt x="1320913" y="959924"/>
                    <a:pt x="1276912" y="908194"/>
                  </a:cubicBezTo>
                  <a:cubicBezTo>
                    <a:pt x="1240781" y="865285"/>
                    <a:pt x="1201129" y="825459"/>
                    <a:pt x="1158370" y="789149"/>
                  </a:cubicBezTo>
                  <a:cubicBezTo>
                    <a:pt x="1148162" y="780667"/>
                    <a:pt x="1141405" y="777935"/>
                    <a:pt x="1128250" y="783758"/>
                  </a:cubicBezTo>
                  <a:cubicBezTo>
                    <a:pt x="1033215" y="825596"/>
                    <a:pt x="950186" y="885837"/>
                    <a:pt x="868810" y="949098"/>
                  </a:cubicBezTo>
                  <a:cubicBezTo>
                    <a:pt x="767162" y="1028173"/>
                    <a:pt x="677304" y="1119613"/>
                    <a:pt x="586439" y="1210190"/>
                  </a:cubicBezTo>
                  <a:cubicBezTo>
                    <a:pt x="570121" y="1226437"/>
                    <a:pt x="560200" y="1248578"/>
                    <a:pt x="538490" y="1261302"/>
                  </a:cubicBezTo>
                  <a:cubicBezTo>
                    <a:pt x="492210" y="1180487"/>
                    <a:pt x="452291" y="1096200"/>
                    <a:pt x="419086" y="1009195"/>
                  </a:cubicBezTo>
                  <a:cubicBezTo>
                    <a:pt x="387744" y="928265"/>
                    <a:pt x="361735" y="845372"/>
                    <a:pt x="341233" y="761041"/>
                  </a:cubicBezTo>
                  <a:cubicBezTo>
                    <a:pt x="334547" y="732287"/>
                    <a:pt x="356114" y="723876"/>
                    <a:pt x="366825" y="711152"/>
                  </a:cubicBezTo>
                  <a:cubicBezTo>
                    <a:pt x="468473" y="591310"/>
                    <a:pt x="576814" y="477305"/>
                    <a:pt x="691322" y="369690"/>
                  </a:cubicBezTo>
                  <a:cubicBezTo>
                    <a:pt x="780533" y="285295"/>
                    <a:pt x="872333" y="203703"/>
                    <a:pt x="968948" y="127504"/>
                  </a:cubicBezTo>
                  <a:cubicBezTo>
                    <a:pt x="1020851" y="86621"/>
                    <a:pt x="1073472" y="46652"/>
                    <a:pt x="1126812" y="7596"/>
                  </a:cubicBezTo>
                  <a:cubicBezTo>
                    <a:pt x="1133246" y="2888"/>
                    <a:pt x="1138512" y="282"/>
                    <a:pt x="1143913" y="21"/>
                  </a:cubicBezTo>
                  <a:close/>
                </a:path>
              </a:pathLst>
            </a:custGeom>
            <a:solidFill>
              <a:srgbClr val="CFA726"/>
            </a:solidFill>
            <a:ln w="7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058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28</Words>
  <Application>Microsoft Office PowerPoint</Application>
  <PresentationFormat>宽屏</PresentationFormat>
  <Paragraphs>14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Dimotelos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三金羊 GoldSheep3</dc:creator>
  <cp:lastModifiedBy>三金羊 GoldSheep3</cp:lastModifiedBy>
  <cp:revision>3</cp:revision>
  <dcterms:created xsi:type="dcterms:W3CDTF">2023-02-03T04:35:00Z</dcterms:created>
  <dcterms:modified xsi:type="dcterms:W3CDTF">2023-02-04T10:06:12Z</dcterms:modified>
</cp:coreProperties>
</file>