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311" r:id="rId3"/>
    <p:sldId id="309" r:id="rId4"/>
    <p:sldId id="286" r:id="rId5"/>
    <p:sldId id="266" r:id="rId6"/>
    <p:sldId id="287" r:id="rId7"/>
    <p:sldId id="302" r:id="rId8"/>
    <p:sldId id="303" r:id="rId9"/>
    <p:sldId id="307" r:id="rId10"/>
    <p:sldId id="308" r:id="rId11"/>
    <p:sldId id="306" r:id="rId12"/>
    <p:sldId id="304" r:id="rId13"/>
    <p:sldId id="310" r:id="rId14"/>
    <p:sldId id="290" r:id="rId15"/>
    <p:sldId id="295" r:id="rId16"/>
    <p:sldId id="291" r:id="rId17"/>
    <p:sldId id="283" r:id="rId18"/>
  </p:sldIdLst>
  <p:sldSz cx="4464050" cy="6264275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ma" id="{4AA6AC93-9AEA-46AB-ACFC-5749CEB50AEC}">
          <p14:sldIdLst>
            <p14:sldId id="262"/>
            <p14:sldId id="311"/>
            <p14:sldId id="309"/>
            <p14:sldId id="286"/>
            <p14:sldId id="266"/>
            <p14:sldId id="287"/>
            <p14:sldId id="302"/>
            <p14:sldId id="303"/>
            <p14:sldId id="307"/>
            <p14:sldId id="308"/>
            <p14:sldId id="306"/>
            <p14:sldId id="304"/>
            <p14:sldId id="310"/>
            <p14:sldId id="290"/>
            <p14:sldId id="295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11D"/>
    <a:srgbClr val="1C72FD"/>
    <a:srgbClr val="FFFFFF"/>
    <a:srgbClr val="33CCB3"/>
    <a:srgbClr val="D376F0"/>
    <a:srgbClr val="7BB42D"/>
    <a:srgbClr val="98C8E8"/>
    <a:srgbClr val="CFA726"/>
    <a:srgbClr val="6EA31F"/>
    <a:srgbClr val="8FC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9" autoAdjust="0"/>
    <p:restoredTop sz="94630" autoAdjust="0"/>
  </p:normalViewPr>
  <p:slideViewPr>
    <p:cSldViewPr snapToGrid="0">
      <p:cViewPr varScale="1">
        <p:scale>
          <a:sx n="101" d="100"/>
          <a:sy n="101" d="100"/>
        </p:scale>
        <p:origin x="2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2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游戏机里面的人物&#10;&#10;低可信度描述已自动生成">
            <a:extLst>
              <a:ext uri="{FF2B5EF4-FFF2-40B4-BE49-F238E27FC236}">
                <a16:creationId xmlns:a16="http://schemas.microsoft.com/office/drawing/2014/main" id="{2A71EEEB-308B-EAC7-1DA6-0C2DC0F2AAEC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-1" r="93444" b="88728"/>
          <a:stretch/>
        </p:blipFill>
        <p:spPr>
          <a:xfrm>
            <a:off x="1" y="788070"/>
            <a:ext cx="4464050" cy="5500269"/>
          </a:xfrm>
          <a:custGeom>
            <a:avLst/>
            <a:gdLst>
              <a:gd name="connsiteX0" fmla="*/ 0 w 1530351"/>
              <a:gd name="connsiteY0" fmla="*/ 0 h 1031875"/>
              <a:gd name="connsiteX1" fmla="*/ 1530351 w 1530351"/>
              <a:gd name="connsiteY1" fmla="*/ 0 h 1031875"/>
              <a:gd name="connsiteX2" fmla="*/ 1530351 w 1530351"/>
              <a:gd name="connsiteY2" fmla="*/ 1031875 h 1031875"/>
              <a:gd name="connsiteX3" fmla="*/ 0 w 1530351"/>
              <a:gd name="connsiteY3" fmla="*/ 1031875 h 103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0351" h="1031875">
                <a:moveTo>
                  <a:pt x="0" y="0"/>
                </a:moveTo>
                <a:lnTo>
                  <a:pt x="1530351" y="0"/>
                </a:lnTo>
                <a:lnTo>
                  <a:pt x="1530351" y="1031875"/>
                </a:lnTo>
                <a:lnTo>
                  <a:pt x="0" y="10318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95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3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446410" rtl="0" eaLnBrk="1" latinLnBrk="0" hangingPunct="1">
        <a:lnSpc>
          <a:spcPct val="90000"/>
        </a:lnSpc>
        <a:spcBef>
          <a:spcPct val="0"/>
        </a:spcBef>
        <a:buNone/>
        <a:defRPr sz="2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603" indent="-111603" algn="l" defTabSz="44641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7" kern="1200">
          <a:solidFill>
            <a:schemeClr val="tx1"/>
          </a:solidFill>
          <a:latin typeface="+mn-lt"/>
          <a:ea typeface="+mn-ea"/>
          <a:cs typeface="+mn-cs"/>
        </a:defRPr>
      </a:lvl1pPr>
      <a:lvl2pPr marL="33480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55801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3pPr>
      <a:lvl4pPr marL="78121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4pPr>
      <a:lvl5pPr marL="100442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5pPr>
      <a:lvl6pPr marL="122762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6pPr>
      <a:lvl7pPr marL="145083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7pPr>
      <a:lvl8pPr marL="167403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8pPr>
      <a:lvl9pPr marL="189724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1pPr>
      <a:lvl2pPr marL="22320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2pPr>
      <a:lvl3pPr marL="44641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3pPr>
      <a:lvl4pPr marL="66961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4pPr>
      <a:lvl5pPr marL="89282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5pPr>
      <a:lvl6pPr marL="111602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6pPr>
      <a:lvl7pPr marL="133923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7pPr>
      <a:lvl8pPr marL="156243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8pPr>
      <a:lvl9pPr marL="178564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985C0-2617-AD33-1BB7-49947F78804B}"/>
              </a:ext>
            </a:extLst>
          </p:cNvPr>
          <p:cNvGrpSpPr/>
          <p:nvPr/>
        </p:nvGrpSpPr>
        <p:grpSpPr>
          <a:xfrm>
            <a:off x="0" y="1995"/>
            <a:ext cx="4464050" cy="6262280"/>
            <a:chOff x="0" y="1995"/>
            <a:chExt cx="4464050" cy="6262280"/>
          </a:xfrm>
        </p:grpSpPr>
        <p:pic>
          <p:nvPicPr>
            <p:cNvPr id="13" name="图片 12" descr="电脑显示屏&#10;&#10;中度可信度描述已自动生成">
              <a:extLst>
                <a:ext uri="{FF2B5EF4-FFF2-40B4-BE49-F238E27FC236}">
                  <a16:creationId xmlns:a16="http://schemas.microsoft.com/office/drawing/2014/main" id="{9CAD7755-F7BC-2095-07F3-A9F6AFE4C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183"/>
            <a:stretch/>
          </p:blipFill>
          <p:spPr>
            <a:xfrm>
              <a:off x="4" y="1995"/>
              <a:ext cx="4464046" cy="670376"/>
            </a:xfrm>
            <a:prstGeom prst="rect">
              <a:avLst/>
            </a:prstGeom>
          </p:spPr>
        </p:pic>
        <p:pic>
          <p:nvPicPr>
            <p:cNvPr id="14" name="图片 13" descr="电脑显示屏&#10;&#10;中度可信度描述已自动生成">
              <a:extLst>
                <a:ext uri="{FF2B5EF4-FFF2-40B4-BE49-F238E27FC236}">
                  <a16:creationId xmlns:a16="http://schemas.microsoft.com/office/drawing/2014/main" id="{3497C415-28DF-659E-3A0F-F5E547A43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83"/>
            <a:stretch/>
          </p:blipFill>
          <p:spPr>
            <a:xfrm>
              <a:off x="0" y="5593899"/>
              <a:ext cx="4464046" cy="670376"/>
            </a:xfrm>
            <a:prstGeom prst="rect">
              <a:avLst/>
            </a:prstGeom>
          </p:spPr>
        </p:pic>
        <p:pic>
          <p:nvPicPr>
            <p:cNvPr id="21" name="图片 20" descr="电脑显示屏&#10;&#10;中度可信度描述已自动生成">
              <a:extLst>
                <a:ext uri="{FF2B5EF4-FFF2-40B4-BE49-F238E27FC236}">
                  <a16:creationId xmlns:a16="http://schemas.microsoft.com/office/drawing/2014/main" id="{EE6E6677-5AC8-8F85-5765-98357A1EC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2" b="21197"/>
            <a:stretch/>
          </p:blipFill>
          <p:spPr>
            <a:xfrm>
              <a:off x="0" y="672363"/>
              <a:ext cx="4464046" cy="4921529"/>
            </a:xfrm>
            <a:prstGeom prst="rect">
              <a:avLst/>
            </a:prstGeom>
          </p:spPr>
        </p:pic>
        <p:pic>
          <p:nvPicPr>
            <p:cNvPr id="22" name="图片 21" descr="电脑显示屏&#10;&#10;中度可信度描述已自动生成">
              <a:extLst>
                <a:ext uri="{FF2B5EF4-FFF2-40B4-BE49-F238E27FC236}">
                  <a16:creationId xmlns:a16="http://schemas.microsoft.com/office/drawing/2014/main" id="{3DE4FF7C-6A5D-E758-2AC2-F170E034E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7" t="14072" r="7597" b="17856"/>
            <a:stretch/>
          </p:blipFill>
          <p:spPr>
            <a:xfrm>
              <a:off x="432023" y="670378"/>
              <a:ext cx="3600000" cy="4921528"/>
            </a:xfrm>
            <a:custGeom>
              <a:avLst/>
              <a:gdLst>
                <a:gd name="connsiteX0" fmla="*/ 0 w 3600000"/>
                <a:gd name="connsiteY0" fmla="*/ 0 h 4921528"/>
                <a:gd name="connsiteX1" fmla="*/ 3600000 w 3600000"/>
                <a:gd name="connsiteY1" fmla="*/ 0 h 4921528"/>
                <a:gd name="connsiteX2" fmla="*/ 3600000 w 3600000"/>
                <a:gd name="connsiteY2" fmla="*/ 4921528 h 4921528"/>
                <a:gd name="connsiteX3" fmla="*/ 0 w 3600000"/>
                <a:gd name="connsiteY3" fmla="*/ 4921528 h 492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0" h="4921528">
                  <a:moveTo>
                    <a:pt x="0" y="0"/>
                  </a:moveTo>
                  <a:lnTo>
                    <a:pt x="3600000" y="0"/>
                  </a:lnTo>
                  <a:lnTo>
                    <a:pt x="3600000" y="4921528"/>
                  </a:lnTo>
                  <a:lnTo>
                    <a:pt x="0" y="49215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2433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E7E6D3C-3A24-2099-881B-D91FFA05756D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8C03FB-1D74-9D51-DC28-1E06D32AA634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DB42D">
                    <a:lumMod val="100000"/>
                  </a:srgbClr>
                </a:gs>
                <a:gs pos="100000">
                  <a:srgbClr val="5B881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A01E9E2-AA65-853A-DAA4-3E347D92A111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A063C43-2629-98F1-CD8C-8B3DCA685EBB}"/>
              </a:ext>
            </a:extLst>
          </p:cNvPr>
          <p:cNvSpPr/>
          <p:nvPr/>
        </p:nvSpPr>
        <p:spPr>
          <a:xfrm>
            <a:off x="-32446" y="-1004400"/>
            <a:ext cx="90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EAA67F6-B100-7B82-BD53-05DC5CA48C43}"/>
              </a:ext>
            </a:extLst>
          </p:cNvPr>
          <p:cNvSpPr>
            <a:spLocks noChangeAspect="1"/>
          </p:cNvSpPr>
          <p:nvPr/>
        </p:nvSpPr>
        <p:spPr>
          <a:xfrm>
            <a:off x="-17974" y="-90000"/>
            <a:ext cx="900000" cy="1080000"/>
          </a:xfrm>
          <a:custGeom>
            <a:avLst/>
            <a:gdLst>
              <a:gd name="connsiteX0" fmla="*/ 0 w 900000"/>
              <a:gd name="connsiteY0" fmla="*/ 0 h 1080000"/>
              <a:gd name="connsiteX1" fmla="*/ 900000 w 900000"/>
              <a:gd name="connsiteY1" fmla="*/ 0 h 1080000"/>
              <a:gd name="connsiteX2" fmla="*/ 900000 w 900000"/>
              <a:gd name="connsiteY2" fmla="*/ 1080000 h 1080000"/>
              <a:gd name="connsiteX3" fmla="*/ 0 w 900000"/>
              <a:gd name="connsiteY3" fmla="*/ 1080000 h 1080000"/>
              <a:gd name="connsiteX4" fmla="*/ 0 w 900000"/>
              <a:gd name="connsiteY4" fmla="*/ 0 h 1080000"/>
              <a:gd name="connsiteX5" fmla="*/ 317190 w 900000"/>
              <a:gd name="connsiteY5" fmla="*/ 97596 h 1080000"/>
              <a:gd name="connsiteX6" fmla="*/ 146819 w 900000"/>
              <a:gd name="connsiteY6" fmla="*/ 286813 h 1080000"/>
              <a:gd name="connsiteX7" fmla="*/ 151433 w 900000"/>
              <a:gd name="connsiteY7" fmla="*/ 290968 h 1080000"/>
              <a:gd name="connsiteX8" fmla="*/ 148882 w 900000"/>
              <a:gd name="connsiteY8" fmla="*/ 292688 h 1080000"/>
              <a:gd name="connsiteX9" fmla="*/ 126411 w 900000"/>
              <a:gd name="connsiteY9" fmla="*/ 346936 h 1080000"/>
              <a:gd name="connsiteX10" fmla="*/ 129775 w 900000"/>
              <a:gd name="connsiteY10" fmla="*/ 363597 h 1080000"/>
              <a:gd name="connsiteX11" fmla="*/ 114407 w 900000"/>
              <a:gd name="connsiteY11" fmla="*/ 360832 h 1080000"/>
              <a:gd name="connsiteX12" fmla="*/ 140007 w 900000"/>
              <a:gd name="connsiteY12" fmla="*/ 391125 h 1080000"/>
              <a:gd name="connsiteX13" fmla="*/ 126903 w 900000"/>
              <a:gd name="connsiteY13" fmla="*/ 430525 h 1080000"/>
              <a:gd name="connsiteX14" fmla="*/ 120369 w 900000"/>
              <a:gd name="connsiteY14" fmla="*/ 491016 h 1080000"/>
              <a:gd name="connsiteX15" fmla="*/ 71997 w 900000"/>
              <a:gd name="connsiteY15" fmla="*/ 491016 h 1080000"/>
              <a:gd name="connsiteX16" fmla="*/ 71997 w 900000"/>
              <a:gd name="connsiteY16" fmla="*/ 534130 h 1080000"/>
              <a:gd name="connsiteX17" fmla="*/ 102343 w 900000"/>
              <a:gd name="connsiteY17" fmla="*/ 534130 h 1080000"/>
              <a:gd name="connsiteX18" fmla="*/ 130622 w 900000"/>
              <a:gd name="connsiteY18" fmla="*/ 562409 h 1080000"/>
              <a:gd name="connsiteX19" fmla="*/ 132696 w 900000"/>
              <a:gd name="connsiteY19" fmla="*/ 576382 h 1080000"/>
              <a:gd name="connsiteX20" fmla="*/ 151343 w 900000"/>
              <a:gd name="connsiteY20" fmla="*/ 616255 h 1080000"/>
              <a:gd name="connsiteX21" fmla="*/ 151343 w 900000"/>
              <a:gd name="connsiteY21" fmla="*/ 679206 h 1080000"/>
              <a:gd name="connsiteX22" fmla="*/ 160497 w 900000"/>
              <a:gd name="connsiteY22" fmla="*/ 688360 h 1080000"/>
              <a:gd name="connsiteX23" fmla="*/ 144843 w 900000"/>
              <a:gd name="connsiteY23" fmla="*/ 697749 h 1080000"/>
              <a:gd name="connsiteX24" fmla="*/ 105942 w 900000"/>
              <a:gd name="connsiteY24" fmla="*/ 710449 h 1080000"/>
              <a:gd name="connsiteX25" fmla="*/ 95050 w 900000"/>
              <a:gd name="connsiteY25" fmla="*/ 712111 h 1080000"/>
              <a:gd name="connsiteX26" fmla="*/ 101953 w 900000"/>
              <a:gd name="connsiteY26" fmla="*/ 717806 h 1080000"/>
              <a:gd name="connsiteX27" fmla="*/ 203519 w 900000"/>
              <a:gd name="connsiteY27" fmla="*/ 748831 h 1080000"/>
              <a:gd name="connsiteX28" fmla="*/ 219370 w 900000"/>
              <a:gd name="connsiteY28" fmla="*/ 747233 h 1080000"/>
              <a:gd name="connsiteX29" fmla="*/ 237440 w 900000"/>
              <a:gd name="connsiteY29" fmla="*/ 765303 h 1080000"/>
              <a:gd name="connsiteX30" fmla="*/ 216070 w 900000"/>
              <a:gd name="connsiteY30" fmla="*/ 778268 h 1080000"/>
              <a:gd name="connsiteX31" fmla="*/ 198136 w 900000"/>
              <a:gd name="connsiteY31" fmla="*/ 783835 h 1080000"/>
              <a:gd name="connsiteX32" fmla="*/ 200818 w 900000"/>
              <a:gd name="connsiteY32" fmla="*/ 784817 h 1080000"/>
              <a:gd name="connsiteX33" fmla="*/ 266952 w 900000"/>
              <a:gd name="connsiteY33" fmla="*/ 794815 h 1080000"/>
              <a:gd name="connsiteX34" fmla="*/ 293741 w 900000"/>
              <a:gd name="connsiteY34" fmla="*/ 821604 h 1080000"/>
              <a:gd name="connsiteX35" fmla="*/ 283351 w 900000"/>
              <a:gd name="connsiteY35" fmla="*/ 828612 h 1080000"/>
              <a:gd name="connsiteX36" fmla="*/ 322575 w 900000"/>
              <a:gd name="connsiteY36" fmla="*/ 886763 h 1080000"/>
              <a:gd name="connsiteX37" fmla="*/ 361106 w 900000"/>
              <a:gd name="connsiteY37" fmla="*/ 860774 h 1080000"/>
              <a:gd name="connsiteX38" fmla="*/ 381529 w 900000"/>
              <a:gd name="connsiteY38" fmla="*/ 904573 h 1080000"/>
              <a:gd name="connsiteX39" fmla="*/ 418803 w 900000"/>
              <a:gd name="connsiteY39" fmla="*/ 887192 h 1080000"/>
              <a:gd name="connsiteX40" fmla="*/ 449995 w 900000"/>
              <a:gd name="connsiteY40" fmla="*/ 944230 h 1080000"/>
              <a:gd name="connsiteX41" fmla="*/ 501413 w 900000"/>
              <a:gd name="connsiteY41" fmla="*/ 850209 h 1080000"/>
              <a:gd name="connsiteX42" fmla="*/ 502679 w 900000"/>
              <a:gd name="connsiteY42" fmla="*/ 849637 h 1080000"/>
              <a:gd name="connsiteX43" fmla="*/ 518782 w 900000"/>
              <a:gd name="connsiteY43" fmla="*/ 845069 h 1080000"/>
              <a:gd name="connsiteX44" fmla="*/ 580596 w 900000"/>
              <a:gd name="connsiteY44" fmla="*/ 886763 h 1080000"/>
              <a:gd name="connsiteX45" fmla="*/ 619820 w 900000"/>
              <a:gd name="connsiteY45" fmla="*/ 828612 h 1080000"/>
              <a:gd name="connsiteX46" fmla="*/ 607535 w 900000"/>
              <a:gd name="connsiteY46" fmla="*/ 820326 h 1080000"/>
              <a:gd name="connsiteX47" fmla="*/ 633046 w 900000"/>
              <a:gd name="connsiteY47" fmla="*/ 794815 h 1080000"/>
              <a:gd name="connsiteX48" fmla="*/ 699178 w 900000"/>
              <a:gd name="connsiteY48" fmla="*/ 784817 h 1080000"/>
              <a:gd name="connsiteX49" fmla="*/ 701861 w 900000"/>
              <a:gd name="connsiteY49" fmla="*/ 783835 h 1080000"/>
              <a:gd name="connsiteX50" fmla="*/ 683926 w 900000"/>
              <a:gd name="connsiteY50" fmla="*/ 778268 h 1080000"/>
              <a:gd name="connsiteX51" fmla="*/ 662558 w 900000"/>
              <a:gd name="connsiteY51" fmla="*/ 765303 h 1080000"/>
              <a:gd name="connsiteX52" fmla="*/ 680628 w 900000"/>
              <a:gd name="connsiteY52" fmla="*/ 747233 h 1080000"/>
              <a:gd name="connsiteX53" fmla="*/ 696477 w 900000"/>
              <a:gd name="connsiteY53" fmla="*/ 748831 h 1080000"/>
              <a:gd name="connsiteX54" fmla="*/ 798043 w 900000"/>
              <a:gd name="connsiteY54" fmla="*/ 717806 h 1080000"/>
              <a:gd name="connsiteX55" fmla="*/ 804946 w 900000"/>
              <a:gd name="connsiteY55" fmla="*/ 712111 h 1080000"/>
              <a:gd name="connsiteX56" fmla="*/ 794054 w 900000"/>
              <a:gd name="connsiteY56" fmla="*/ 710449 h 1080000"/>
              <a:gd name="connsiteX57" fmla="*/ 755153 w 900000"/>
              <a:gd name="connsiteY57" fmla="*/ 697749 h 1080000"/>
              <a:gd name="connsiteX58" fmla="*/ 739501 w 900000"/>
              <a:gd name="connsiteY58" fmla="*/ 688360 h 1080000"/>
              <a:gd name="connsiteX59" fmla="*/ 748655 w 900000"/>
              <a:gd name="connsiteY59" fmla="*/ 679206 h 1080000"/>
              <a:gd name="connsiteX60" fmla="*/ 748655 w 900000"/>
              <a:gd name="connsiteY60" fmla="*/ 623042 h 1080000"/>
              <a:gd name="connsiteX61" fmla="*/ 770476 w 900000"/>
              <a:gd name="connsiteY61" fmla="*/ 576382 h 1080000"/>
              <a:gd name="connsiteX62" fmla="*/ 773104 w 900000"/>
              <a:gd name="connsiteY62" fmla="*/ 558680 h 1080000"/>
              <a:gd name="connsiteX63" fmla="*/ 797656 w 900000"/>
              <a:gd name="connsiteY63" fmla="*/ 534129 h 1080000"/>
              <a:gd name="connsiteX64" fmla="*/ 827996 w 900000"/>
              <a:gd name="connsiteY64" fmla="*/ 534129 h 1080000"/>
              <a:gd name="connsiteX65" fmla="*/ 827996 w 900000"/>
              <a:gd name="connsiteY65" fmla="*/ 491015 h 1080000"/>
              <a:gd name="connsiteX66" fmla="*/ 782803 w 900000"/>
              <a:gd name="connsiteY66" fmla="*/ 491015 h 1080000"/>
              <a:gd name="connsiteX67" fmla="*/ 776269 w 900000"/>
              <a:gd name="connsiteY67" fmla="*/ 430525 h 1080000"/>
              <a:gd name="connsiteX68" fmla="*/ 762266 w 900000"/>
              <a:gd name="connsiteY68" fmla="*/ 388423 h 1080000"/>
              <a:gd name="connsiteX69" fmla="*/ 785583 w 900000"/>
              <a:gd name="connsiteY69" fmla="*/ 360832 h 1080000"/>
              <a:gd name="connsiteX70" fmla="*/ 768189 w 900000"/>
              <a:gd name="connsiteY70" fmla="*/ 363962 h 1080000"/>
              <a:gd name="connsiteX71" fmla="*/ 771626 w 900000"/>
              <a:gd name="connsiteY71" fmla="*/ 346936 h 1080000"/>
              <a:gd name="connsiteX72" fmla="*/ 749156 w 900000"/>
              <a:gd name="connsiteY72" fmla="*/ 292688 h 1080000"/>
              <a:gd name="connsiteX73" fmla="*/ 747721 w 900000"/>
              <a:gd name="connsiteY73" fmla="*/ 291721 h 1080000"/>
              <a:gd name="connsiteX74" fmla="*/ 753171 w 900000"/>
              <a:gd name="connsiteY74" fmla="*/ 286813 h 1080000"/>
              <a:gd name="connsiteX75" fmla="*/ 582800 w 900000"/>
              <a:gd name="connsiteY75" fmla="*/ 97596 h 1080000"/>
              <a:gd name="connsiteX76" fmla="*/ 524916 w 900000"/>
              <a:gd name="connsiteY76" fmla="*/ 149716 h 1080000"/>
              <a:gd name="connsiteX77" fmla="*/ 518767 w 900000"/>
              <a:gd name="connsiteY77" fmla="*/ 140597 h 1080000"/>
              <a:gd name="connsiteX78" fmla="*/ 487414 w 900000"/>
              <a:gd name="connsiteY78" fmla="*/ 119458 h 1080000"/>
              <a:gd name="connsiteX79" fmla="*/ 462708 w 900000"/>
              <a:gd name="connsiteY79" fmla="*/ 114470 h 1080000"/>
              <a:gd name="connsiteX80" fmla="*/ 449995 w 900000"/>
              <a:gd name="connsiteY80" fmla="*/ 98712 h 1080000"/>
              <a:gd name="connsiteX81" fmla="*/ 437663 w 900000"/>
              <a:gd name="connsiteY81" fmla="*/ 113999 h 1080000"/>
              <a:gd name="connsiteX82" fmla="*/ 410624 w 900000"/>
              <a:gd name="connsiteY82" fmla="*/ 119458 h 1080000"/>
              <a:gd name="connsiteX83" fmla="*/ 379271 w 900000"/>
              <a:gd name="connsiteY83" fmla="*/ 140597 h 1080000"/>
              <a:gd name="connsiteX84" fmla="*/ 373860 w 900000"/>
              <a:gd name="connsiteY84" fmla="*/ 148622 h 1080000"/>
              <a:gd name="connsiteX85" fmla="*/ 317190 w 900000"/>
              <a:gd name="connsiteY85" fmla="*/ 97596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00000" h="1080000">
                <a:moveTo>
                  <a:pt x="0" y="0"/>
                </a:moveTo>
                <a:lnTo>
                  <a:pt x="900000" y="0"/>
                </a:lnTo>
                <a:lnTo>
                  <a:pt x="900000" y="1080000"/>
                </a:lnTo>
                <a:lnTo>
                  <a:pt x="0" y="1080000"/>
                </a:lnTo>
                <a:lnTo>
                  <a:pt x="0" y="0"/>
                </a:lnTo>
                <a:close/>
                <a:moveTo>
                  <a:pt x="317190" y="97596"/>
                </a:moveTo>
                <a:lnTo>
                  <a:pt x="146819" y="286813"/>
                </a:lnTo>
                <a:lnTo>
                  <a:pt x="151433" y="290968"/>
                </a:lnTo>
                <a:lnTo>
                  <a:pt x="148882" y="292688"/>
                </a:lnTo>
                <a:cubicBezTo>
                  <a:pt x="134998" y="306571"/>
                  <a:pt x="126411" y="325751"/>
                  <a:pt x="126411" y="346936"/>
                </a:cubicBezTo>
                <a:lnTo>
                  <a:pt x="129775" y="363597"/>
                </a:lnTo>
                <a:lnTo>
                  <a:pt x="114407" y="360832"/>
                </a:lnTo>
                <a:lnTo>
                  <a:pt x="140007" y="391125"/>
                </a:lnTo>
                <a:lnTo>
                  <a:pt x="126903" y="430525"/>
                </a:lnTo>
                <a:lnTo>
                  <a:pt x="120369" y="491016"/>
                </a:lnTo>
                <a:lnTo>
                  <a:pt x="71997" y="491016"/>
                </a:lnTo>
                <a:lnTo>
                  <a:pt x="71997" y="534130"/>
                </a:lnTo>
                <a:lnTo>
                  <a:pt x="102343" y="534130"/>
                </a:lnTo>
                <a:lnTo>
                  <a:pt x="130622" y="562409"/>
                </a:lnTo>
                <a:lnTo>
                  <a:pt x="132696" y="576382"/>
                </a:lnTo>
                <a:lnTo>
                  <a:pt x="151343" y="616255"/>
                </a:lnTo>
                <a:lnTo>
                  <a:pt x="151343" y="679206"/>
                </a:lnTo>
                <a:lnTo>
                  <a:pt x="160497" y="688360"/>
                </a:lnTo>
                <a:lnTo>
                  <a:pt x="144843" y="697749"/>
                </a:lnTo>
                <a:cubicBezTo>
                  <a:pt x="132551" y="703375"/>
                  <a:pt x="119522" y="707670"/>
                  <a:pt x="105942" y="710449"/>
                </a:cubicBezTo>
                <a:lnTo>
                  <a:pt x="95050" y="712111"/>
                </a:lnTo>
                <a:lnTo>
                  <a:pt x="101953" y="717806"/>
                </a:lnTo>
                <a:cubicBezTo>
                  <a:pt x="130946" y="737393"/>
                  <a:pt x="165897" y="748831"/>
                  <a:pt x="203519" y="748831"/>
                </a:cubicBezTo>
                <a:lnTo>
                  <a:pt x="219370" y="747233"/>
                </a:lnTo>
                <a:lnTo>
                  <a:pt x="237440" y="765303"/>
                </a:lnTo>
                <a:lnTo>
                  <a:pt x="216070" y="778268"/>
                </a:lnTo>
                <a:lnTo>
                  <a:pt x="198136" y="783835"/>
                </a:lnTo>
                <a:lnTo>
                  <a:pt x="200818" y="784817"/>
                </a:lnTo>
                <a:lnTo>
                  <a:pt x="266952" y="794815"/>
                </a:lnTo>
                <a:lnTo>
                  <a:pt x="293741" y="821604"/>
                </a:lnTo>
                <a:lnTo>
                  <a:pt x="283351" y="828612"/>
                </a:lnTo>
                <a:lnTo>
                  <a:pt x="322575" y="886763"/>
                </a:lnTo>
                <a:lnTo>
                  <a:pt x="361106" y="860774"/>
                </a:lnTo>
                <a:lnTo>
                  <a:pt x="381529" y="904573"/>
                </a:lnTo>
                <a:lnTo>
                  <a:pt x="418803" y="887192"/>
                </a:lnTo>
                <a:lnTo>
                  <a:pt x="449995" y="944230"/>
                </a:lnTo>
                <a:lnTo>
                  <a:pt x="501413" y="850209"/>
                </a:lnTo>
                <a:lnTo>
                  <a:pt x="502679" y="849637"/>
                </a:lnTo>
                <a:lnTo>
                  <a:pt x="518782" y="845069"/>
                </a:lnTo>
                <a:lnTo>
                  <a:pt x="580596" y="886763"/>
                </a:lnTo>
                <a:lnTo>
                  <a:pt x="619820" y="828612"/>
                </a:lnTo>
                <a:lnTo>
                  <a:pt x="607535" y="820326"/>
                </a:lnTo>
                <a:lnTo>
                  <a:pt x="633046" y="794815"/>
                </a:lnTo>
                <a:lnTo>
                  <a:pt x="699178" y="784817"/>
                </a:lnTo>
                <a:lnTo>
                  <a:pt x="701861" y="783835"/>
                </a:lnTo>
                <a:lnTo>
                  <a:pt x="683926" y="778268"/>
                </a:lnTo>
                <a:lnTo>
                  <a:pt x="662558" y="765303"/>
                </a:lnTo>
                <a:lnTo>
                  <a:pt x="680628" y="747233"/>
                </a:lnTo>
                <a:lnTo>
                  <a:pt x="696477" y="748831"/>
                </a:lnTo>
                <a:cubicBezTo>
                  <a:pt x="734099" y="748831"/>
                  <a:pt x="769050" y="737393"/>
                  <a:pt x="798043" y="717806"/>
                </a:cubicBezTo>
                <a:lnTo>
                  <a:pt x="804946" y="712111"/>
                </a:lnTo>
                <a:lnTo>
                  <a:pt x="794054" y="710449"/>
                </a:lnTo>
                <a:cubicBezTo>
                  <a:pt x="780474" y="707670"/>
                  <a:pt x="767445" y="703375"/>
                  <a:pt x="755153" y="697749"/>
                </a:cubicBezTo>
                <a:lnTo>
                  <a:pt x="739501" y="688360"/>
                </a:lnTo>
                <a:lnTo>
                  <a:pt x="748655" y="679206"/>
                </a:lnTo>
                <a:lnTo>
                  <a:pt x="748655" y="623042"/>
                </a:lnTo>
                <a:lnTo>
                  <a:pt x="770476" y="576382"/>
                </a:lnTo>
                <a:lnTo>
                  <a:pt x="773104" y="558680"/>
                </a:lnTo>
                <a:lnTo>
                  <a:pt x="797656" y="534129"/>
                </a:lnTo>
                <a:lnTo>
                  <a:pt x="827996" y="534129"/>
                </a:lnTo>
                <a:lnTo>
                  <a:pt x="827996" y="491015"/>
                </a:lnTo>
                <a:lnTo>
                  <a:pt x="782803" y="491015"/>
                </a:lnTo>
                <a:lnTo>
                  <a:pt x="776269" y="430525"/>
                </a:lnTo>
                <a:lnTo>
                  <a:pt x="762266" y="388423"/>
                </a:lnTo>
                <a:lnTo>
                  <a:pt x="785583" y="360832"/>
                </a:lnTo>
                <a:lnTo>
                  <a:pt x="768189" y="363962"/>
                </a:lnTo>
                <a:lnTo>
                  <a:pt x="771626" y="346936"/>
                </a:lnTo>
                <a:cubicBezTo>
                  <a:pt x="771626" y="325751"/>
                  <a:pt x="763039" y="306571"/>
                  <a:pt x="749156" y="292688"/>
                </a:cubicBezTo>
                <a:lnTo>
                  <a:pt x="747721" y="291721"/>
                </a:lnTo>
                <a:lnTo>
                  <a:pt x="753171" y="286813"/>
                </a:lnTo>
                <a:lnTo>
                  <a:pt x="582800" y="97596"/>
                </a:lnTo>
                <a:lnTo>
                  <a:pt x="524916" y="149716"/>
                </a:lnTo>
                <a:lnTo>
                  <a:pt x="518767" y="140597"/>
                </a:lnTo>
                <a:cubicBezTo>
                  <a:pt x="509842" y="131672"/>
                  <a:pt x="499215" y="124449"/>
                  <a:pt x="487414" y="119458"/>
                </a:cubicBezTo>
                <a:lnTo>
                  <a:pt x="462708" y="114470"/>
                </a:lnTo>
                <a:lnTo>
                  <a:pt x="449995" y="98712"/>
                </a:lnTo>
                <a:lnTo>
                  <a:pt x="437663" y="113999"/>
                </a:lnTo>
                <a:lnTo>
                  <a:pt x="410624" y="119458"/>
                </a:lnTo>
                <a:cubicBezTo>
                  <a:pt x="398823" y="124449"/>
                  <a:pt x="388196" y="131672"/>
                  <a:pt x="379271" y="140597"/>
                </a:cubicBezTo>
                <a:lnTo>
                  <a:pt x="373860" y="148622"/>
                </a:lnTo>
                <a:lnTo>
                  <a:pt x="317190" y="9759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">
            <a:noFill/>
          </a:ln>
          <a:effectLst>
            <a:innerShdw blurRad="38100">
              <a:prstClr val="black"/>
            </a:inn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B02E220-CB20-2F0F-207B-7CEDFB838896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613A980-350F-6B9F-9AA0-CDF0873F951B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7BB42D"/>
            </a:soli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9AAF10F-69F8-45F6-6CEC-CD60D6927493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90AF55B-A718-DC6E-0704-8DC7307C9AFD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alpha val="0"/>
                </a:schemeClr>
              </a:gs>
              <a:gs pos="80000">
                <a:schemeClr val="tx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239412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7392944-4B81-DD83-6A64-CDD84DB08067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EE55"/>
              </a:gs>
              <a:gs pos="85000">
                <a:srgbClr val="44BB44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832810-DCCB-18CC-C36B-75B7C922A80A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1CD945-1E27-C958-EF41-598DBD552C03}"/>
              </a:ext>
            </a:extLst>
          </p:cNvPr>
          <p:cNvSpPr/>
          <p:nvPr/>
        </p:nvSpPr>
        <p:spPr>
          <a:xfrm>
            <a:off x="1987601" y="3477336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EEEA5-A3C8-3A81-1B74-FCD5A8E16309}"/>
              </a:ext>
            </a:extLst>
          </p:cNvPr>
          <p:cNvSpPr/>
          <p:nvPr/>
        </p:nvSpPr>
        <p:spPr>
          <a:xfrm>
            <a:off x="1987601" y="3837336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673839-D41B-0B51-8403-AF6B4E9FE21A}"/>
              </a:ext>
            </a:extLst>
          </p:cNvPr>
          <p:cNvSpPr/>
          <p:nvPr/>
        </p:nvSpPr>
        <p:spPr>
          <a:xfrm>
            <a:off x="1987601" y="4197336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3E58B-1088-C0D4-37F7-EADD473652EC}"/>
              </a:ext>
            </a:extLst>
          </p:cNvPr>
          <p:cNvSpPr/>
          <p:nvPr/>
        </p:nvSpPr>
        <p:spPr>
          <a:xfrm>
            <a:off x="1987601" y="4557336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3C2DE-53C1-9161-5DE6-457AEE7CC670}"/>
              </a:ext>
            </a:extLst>
          </p:cNvPr>
          <p:cNvSpPr/>
          <p:nvPr/>
        </p:nvSpPr>
        <p:spPr>
          <a:xfrm>
            <a:off x="1987601" y="4917336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78C49-D102-160C-A9B7-63F2F3636EA9}"/>
              </a:ext>
            </a:extLst>
          </p:cNvPr>
          <p:cNvSpPr/>
          <p:nvPr/>
        </p:nvSpPr>
        <p:spPr>
          <a:xfrm>
            <a:off x="1987601" y="5277336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563046-72A5-C498-EA7F-04E620517E8A}"/>
              </a:ext>
            </a:extLst>
          </p:cNvPr>
          <p:cNvSpPr/>
          <p:nvPr/>
        </p:nvSpPr>
        <p:spPr>
          <a:xfrm>
            <a:off x="1987601" y="5637336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3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D1598103-FDD3-CD45-F188-F465C09F6894}"/>
              </a:ext>
            </a:extLst>
          </p:cNvPr>
          <p:cNvSpPr/>
          <p:nvPr/>
        </p:nvSpPr>
        <p:spPr>
          <a:xfrm>
            <a:off x="1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E2311D"/>
          </a:solidFill>
          <a:ln>
            <a:solidFill>
              <a:srgbClr val="E23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6BA0F42-706B-E750-F985-7AED9B88AA87}"/>
              </a:ext>
            </a:extLst>
          </p:cNvPr>
          <p:cNvSpPr/>
          <p:nvPr/>
        </p:nvSpPr>
        <p:spPr>
          <a:xfrm>
            <a:off x="3780022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CFA726"/>
          </a:solidFill>
          <a:ln>
            <a:solidFill>
              <a:srgbClr val="CF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B49A34B-283D-6E5C-87AB-269E13091E85}"/>
              </a:ext>
            </a:extLst>
          </p:cNvPr>
          <p:cNvSpPr/>
          <p:nvPr/>
        </p:nvSpPr>
        <p:spPr>
          <a:xfrm>
            <a:off x="7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1C72FD"/>
          </a:solidFill>
          <a:ln>
            <a:solidFill>
              <a:srgbClr val="1C7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0F916D8-9EBE-E0BD-1C1D-22CA350AD3AC}"/>
              </a:ext>
            </a:extLst>
          </p:cNvPr>
          <p:cNvSpPr/>
          <p:nvPr/>
        </p:nvSpPr>
        <p:spPr>
          <a:xfrm>
            <a:off x="13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33CCB3"/>
          </a:solidFill>
          <a:ln>
            <a:solidFill>
              <a:srgbClr val="33C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801C5D0-38F4-441C-A6D8-478DD9200C30}"/>
              </a:ext>
            </a:extLst>
          </p:cNvPr>
          <p:cNvSpPr/>
          <p:nvPr/>
        </p:nvSpPr>
        <p:spPr>
          <a:xfrm>
            <a:off x="19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D376F0"/>
          </a:solidFill>
          <a:ln>
            <a:solidFill>
              <a:srgbClr val="D37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60ED813-3962-04C6-53A0-A28432283568}"/>
              </a:ext>
            </a:extLst>
          </p:cNvPr>
          <p:cNvSpPr/>
          <p:nvPr/>
        </p:nvSpPr>
        <p:spPr>
          <a:xfrm>
            <a:off x="25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7BB42D"/>
          </a:solidFill>
          <a:ln>
            <a:solidFill>
              <a:srgbClr val="7BB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BF89564-20FF-7C0B-C012-8EEB274B19FA}"/>
              </a:ext>
            </a:extLst>
          </p:cNvPr>
          <p:cNvSpPr/>
          <p:nvPr/>
        </p:nvSpPr>
        <p:spPr>
          <a:xfrm>
            <a:off x="31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98C8E8"/>
          </a:solidFill>
          <a:ln>
            <a:solidFill>
              <a:srgbClr val="98C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BE32A3-0211-F75C-7F18-E539951E1ED3}"/>
              </a:ext>
            </a:extLst>
          </p:cNvPr>
          <p:cNvSpPr/>
          <p:nvPr/>
        </p:nvSpPr>
        <p:spPr>
          <a:xfrm>
            <a:off x="4464050" y="3744275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925498-7442-AF83-1234-F771DE28FBC5}"/>
              </a:ext>
            </a:extLst>
          </p:cNvPr>
          <p:cNvSpPr/>
          <p:nvPr/>
        </p:nvSpPr>
        <p:spPr>
          <a:xfrm>
            <a:off x="4464050" y="4104275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AFE0D0-F87F-0BB0-B8A1-17184F48228A}"/>
              </a:ext>
            </a:extLst>
          </p:cNvPr>
          <p:cNvSpPr/>
          <p:nvPr/>
        </p:nvSpPr>
        <p:spPr>
          <a:xfrm>
            <a:off x="4464050" y="4464275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2591D-C2B4-AF40-35D1-5A8708FDD431}"/>
              </a:ext>
            </a:extLst>
          </p:cNvPr>
          <p:cNvSpPr/>
          <p:nvPr/>
        </p:nvSpPr>
        <p:spPr>
          <a:xfrm>
            <a:off x="4464050" y="4824275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CB4C52-C9B9-2CEB-9320-7A5BA4CA3CEE}"/>
              </a:ext>
            </a:extLst>
          </p:cNvPr>
          <p:cNvSpPr/>
          <p:nvPr/>
        </p:nvSpPr>
        <p:spPr>
          <a:xfrm>
            <a:off x="4464050" y="5184275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C9FF1F-8F0C-AD47-8A05-E039CD411E1A}"/>
              </a:ext>
            </a:extLst>
          </p:cNvPr>
          <p:cNvSpPr/>
          <p:nvPr/>
        </p:nvSpPr>
        <p:spPr>
          <a:xfrm>
            <a:off x="4464050" y="5544275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D3272-E40B-7E8D-BFBB-04DCE8330604}"/>
              </a:ext>
            </a:extLst>
          </p:cNvPr>
          <p:cNvSpPr/>
          <p:nvPr/>
        </p:nvSpPr>
        <p:spPr>
          <a:xfrm>
            <a:off x="4464050" y="5904275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654A290-432E-F856-630E-B0BE398A35CA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E23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02CC3A-E43B-0D44-E52F-D836739BE0AF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1C7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0EC1DE4-3460-0E64-DF83-D7656B8B7FD0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33C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4DF8B9B-F897-E9B5-4AEA-43FDD7EF3258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D37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03CE0EC-DA34-C517-1A89-035A69FBE91B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7BB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68CCAB9-1218-474C-7335-A3ECD6C2E9AC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98C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D9BBAF-446E-D88D-B6C5-41078374E046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CF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3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级框：*草元素边框">
            <a:extLst>
              <a:ext uri="{FF2B5EF4-FFF2-40B4-BE49-F238E27FC236}">
                <a16:creationId xmlns:a16="http://schemas.microsoft.com/office/drawing/2014/main" id="{EF962E43-839F-1B11-7536-82C28F9D8157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0FFD30A4-58B9-F5B1-5C4C-331C317024C2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55CC22"/>
                </a:gs>
                <a:gs pos="100000">
                  <a:srgbClr val="33991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9AD455-6428-17A7-98D7-4BF0DF3014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grpSp>
        <p:nvGrpSpPr>
          <p:cNvPr id="5" name="1级框：名称和底介">
            <a:extLst>
              <a:ext uri="{FF2B5EF4-FFF2-40B4-BE49-F238E27FC236}">
                <a16:creationId xmlns:a16="http://schemas.microsoft.com/office/drawing/2014/main" id="{EBA04885-337B-EDC5-C6A0-6E0A1542BAC0}"/>
              </a:ext>
            </a:extLst>
          </p:cNvPr>
          <p:cNvGrpSpPr/>
          <p:nvPr/>
        </p:nvGrpSpPr>
        <p:grpSpPr>
          <a:xfrm>
            <a:off x="31917" y="864000"/>
            <a:ext cx="4252126" cy="5209552"/>
            <a:chOff x="31917" y="864000"/>
            <a:chExt cx="4252126" cy="520955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47189-A6EB-B482-AE34-45EBF37DAA92}"/>
                </a:ext>
              </a:extLst>
            </p:cNvPr>
            <p:cNvSpPr txBox="1"/>
            <p:nvPr/>
          </p:nvSpPr>
          <p:spPr>
            <a:xfrm>
              <a:off x="31917" y="864000"/>
              <a:ext cx="800219" cy="2445541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角色名</a:t>
              </a:r>
              <a:r>
                <a:rPr lang="zh-CN" altLang="en-US" sz="36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1600" b="1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称号名</a:t>
              </a:r>
              <a:endPara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6BCAB53-513C-9A19-A474-CAAD0D58489D}"/>
                </a:ext>
              </a:extLst>
            </p:cNvPr>
            <p:cNvSpPr/>
            <p:nvPr/>
          </p:nvSpPr>
          <p:spPr>
            <a:xfrm>
              <a:off x="684026" y="5868136"/>
              <a:ext cx="3600017" cy="180000"/>
            </a:xfrm>
            <a:custGeom>
              <a:avLst/>
              <a:gdLst>
                <a:gd name="connsiteX0" fmla="*/ 0 w 3600017"/>
                <a:gd name="connsiteY0" fmla="*/ 0 h 180000"/>
                <a:gd name="connsiteX1" fmla="*/ 3600017 w 3600017"/>
                <a:gd name="connsiteY1" fmla="*/ 0 h 180000"/>
                <a:gd name="connsiteX2" fmla="*/ 3600017 w 3600017"/>
                <a:gd name="connsiteY2" fmla="*/ 97157 h 180000"/>
                <a:gd name="connsiteX3" fmla="*/ 3593509 w 3600017"/>
                <a:gd name="connsiteY3" fmla="*/ 129395 h 180000"/>
                <a:gd name="connsiteX4" fmla="*/ 3575750 w 3600017"/>
                <a:gd name="connsiteY4" fmla="*/ 155734 h 180000"/>
                <a:gd name="connsiteX5" fmla="*/ 3517166 w 3600017"/>
                <a:gd name="connsiteY5" fmla="*/ 180000 h 180000"/>
                <a:gd name="connsiteX6" fmla="*/ 0 w 3600017"/>
                <a:gd name="connsiteY6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17" h="180000">
                  <a:moveTo>
                    <a:pt x="0" y="0"/>
                  </a:moveTo>
                  <a:lnTo>
                    <a:pt x="3600017" y="0"/>
                  </a:lnTo>
                  <a:lnTo>
                    <a:pt x="3600017" y="97157"/>
                  </a:lnTo>
                  <a:lnTo>
                    <a:pt x="3593509" y="129395"/>
                  </a:lnTo>
                  <a:cubicBezTo>
                    <a:pt x="3589316" y="139309"/>
                    <a:pt x="3583248" y="148236"/>
                    <a:pt x="3575750" y="155734"/>
                  </a:cubicBezTo>
                  <a:lnTo>
                    <a:pt x="3517166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07D3B7-0F03-C2BE-6AB0-02DFD656A56B}"/>
                </a:ext>
              </a:extLst>
            </p:cNvPr>
            <p:cNvSpPr txBox="1"/>
            <p:nvPr/>
          </p:nvSpPr>
          <p:spPr>
            <a:xfrm>
              <a:off x="617307" y="5842720"/>
              <a:ext cx="3666718" cy="2308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原神三国杀 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GK-23a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技能设计：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addqqxyz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立绘：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miHoYo</a:t>
              </a:r>
              <a:endParaRPr lang="LID4096" altLang="zh-CN" sz="900" i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9" name="2级件：[]神之眼底框">
            <a:extLst>
              <a:ext uri="{FF2B5EF4-FFF2-40B4-BE49-F238E27FC236}">
                <a16:creationId xmlns:a16="http://schemas.microsoft.com/office/drawing/2014/main" id="{6458AA36-A780-05BE-CE31-C5F352DCB98A}"/>
              </a:ext>
            </a:extLst>
          </p:cNvPr>
          <p:cNvGrpSpPr/>
          <p:nvPr/>
        </p:nvGrpSpPr>
        <p:grpSpPr>
          <a:xfrm>
            <a:off x="36730" y="12704"/>
            <a:ext cx="790592" cy="900000"/>
            <a:chOff x="36730" y="12704"/>
            <a:chExt cx="790592" cy="900000"/>
          </a:xfrm>
        </p:grpSpPr>
        <p:grpSp>
          <p:nvGrpSpPr>
            <p:cNvPr id="10" name="2级件：*至冬神之眼底框">
              <a:extLst>
                <a:ext uri="{FF2B5EF4-FFF2-40B4-BE49-F238E27FC236}">
                  <a16:creationId xmlns:a16="http://schemas.microsoft.com/office/drawing/2014/main" id="{7BE57FF5-EC11-96D4-D50A-7276B8C19E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730" y="16100"/>
              <a:ext cx="790592" cy="896604"/>
              <a:chOff x="813237" y="159140"/>
              <a:chExt cx="720000" cy="816546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3CA1DDAA-39FA-A8EC-C188-61B80F25684C}"/>
                  </a:ext>
                </a:extLst>
              </p:cNvPr>
              <p:cNvSpPr/>
              <p:nvPr/>
            </p:nvSpPr>
            <p:spPr>
              <a:xfrm flipH="1">
                <a:off x="813237" y="159140"/>
                <a:ext cx="720000" cy="816546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64E6B37-E107-56B5-6517-2B4AC5AFAF77}"/>
                  </a:ext>
                </a:extLst>
              </p:cNvPr>
              <p:cNvSpPr/>
              <p:nvPr/>
            </p:nvSpPr>
            <p:spPr>
              <a:xfrm rot="10800000" flipV="1">
                <a:off x="1137671" y="199012"/>
                <a:ext cx="70723" cy="106084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2F181C3-981E-D996-A313-62BE9A36AA0A}"/>
                  </a:ext>
                </a:extLst>
              </p:cNvPr>
              <p:cNvCxnSpPr/>
              <p:nvPr/>
            </p:nvCxnSpPr>
            <p:spPr>
              <a:xfrm flipH="1">
                <a:off x="966362" y="234374"/>
                <a:ext cx="171309" cy="194654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B90E949-5562-D73E-F3C3-94497F709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394" y="234374"/>
                <a:ext cx="171309" cy="194654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43E4A4-E769-EBFC-5C12-19C8746FE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1069" y="362990"/>
                <a:ext cx="424336" cy="424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0E0476B-ADD8-07E8-96CE-96A396165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08" y="549850"/>
                <a:ext cx="0" cy="36000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F0D1B87-16E5-0A1F-489F-4E75F3353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7168" y="549850"/>
                <a:ext cx="0" cy="36000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2B2085F-E7C2-CC92-C20E-7CECAAF1A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37" y="787326"/>
                <a:ext cx="46361" cy="101675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2级件：*须弥神之眼底框">
              <a:extLst>
                <a:ext uri="{FF2B5EF4-FFF2-40B4-BE49-F238E27FC236}">
                  <a16:creationId xmlns:a16="http://schemas.microsoft.com/office/drawing/2014/main" id="{EC1DD8B6-793D-815D-9359-99D3C2D1CC77}"/>
                </a:ext>
              </a:extLst>
            </p:cNvPr>
            <p:cNvGrpSpPr/>
            <p:nvPr/>
          </p:nvGrpSpPr>
          <p:grpSpPr>
            <a:xfrm>
              <a:off x="111447" y="104402"/>
              <a:ext cx="636495" cy="723396"/>
              <a:chOff x="230928" y="573753"/>
              <a:chExt cx="4026958" cy="4576766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F2C7D86-037B-619A-79D6-3585F7EA6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53CB1B-261A-69A5-6F19-246BF6F09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2级件：*稻妻神之眼底框">
              <a:extLst>
                <a:ext uri="{FF2B5EF4-FFF2-40B4-BE49-F238E27FC236}">
                  <a16:creationId xmlns:a16="http://schemas.microsoft.com/office/drawing/2014/main" id="{7F56E268-9C5E-45E8-F416-2E89D7931DB6}"/>
                </a:ext>
              </a:extLst>
            </p:cNvPr>
            <p:cNvGrpSpPr/>
            <p:nvPr/>
          </p:nvGrpSpPr>
          <p:grpSpPr>
            <a:xfrm>
              <a:off x="67296" y="12704"/>
              <a:ext cx="725999" cy="849057"/>
              <a:chOff x="41935" y="9852"/>
              <a:chExt cx="769558" cy="900000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D688D31-9A48-0D80-02EB-6D7BA259BCB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E5B87BD-CA3E-217D-82CA-DC092220A9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90A14B3-9065-C454-A657-FB09930E9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5849BD75-25EB-65F3-963E-8E2F82B67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96C93FE-3E1D-42F7-0CA3-554CFAD21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59F8555-0942-2A53-E19C-5209EA420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6F5F77-6B64-8E1B-874A-94ACB08EBB15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FF3D2FA-D5D4-4CA4-6EEC-EDD0AB276896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F7D58B95-3271-B63B-8B68-6A0BD503D35D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02BBC38-C65A-6E27-482B-A09A2416F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2级件：*蒙德神之眼底框">
              <a:extLst>
                <a:ext uri="{FF2B5EF4-FFF2-40B4-BE49-F238E27FC236}">
                  <a16:creationId xmlns:a16="http://schemas.microsoft.com/office/drawing/2014/main" id="{60D95BD1-1D05-069B-545A-537051815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9" y="97610"/>
              <a:ext cx="764518" cy="78113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2级件：*璃月神之眼底框">
              <a:extLst>
                <a:ext uri="{FF2B5EF4-FFF2-40B4-BE49-F238E27FC236}">
                  <a16:creationId xmlns:a16="http://schemas.microsoft.com/office/drawing/2014/main" id="{6BCD93C4-384D-23B8-E413-FF9AC9990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032" y="162138"/>
              <a:ext cx="611321" cy="611321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492C2D4-5E35-176E-F68F-0DFDF99B569B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EDD6324-8081-4A1F-3D33-BC3F0565B142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" name="1级件：血条">
            <a:extLst>
              <a:ext uri="{FF2B5EF4-FFF2-40B4-BE49-F238E27FC236}">
                <a16:creationId xmlns:a16="http://schemas.microsoft.com/office/drawing/2014/main" id="{8D55F7FE-F865-C04D-4114-84CE9FAEBB0D}"/>
              </a:ext>
            </a:extLst>
          </p:cNvPr>
          <p:cNvGrpSpPr/>
          <p:nvPr/>
        </p:nvGrpSpPr>
        <p:grpSpPr>
          <a:xfrm>
            <a:off x="288026" y="3851409"/>
            <a:ext cx="288002" cy="2066652"/>
            <a:chOff x="288026" y="3787909"/>
            <a:chExt cx="288002" cy="2066652"/>
          </a:xfrm>
        </p:grpSpPr>
        <p:sp>
          <p:nvSpPr>
            <p:cNvPr id="41" name="八边形 40">
              <a:extLst>
                <a:ext uri="{FF2B5EF4-FFF2-40B4-BE49-F238E27FC236}">
                  <a16:creationId xmlns:a16="http://schemas.microsoft.com/office/drawing/2014/main" id="{680085E6-5C16-A12E-EDCF-F091974850B9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2" name="八边形 41">
              <a:extLst>
                <a:ext uri="{FF2B5EF4-FFF2-40B4-BE49-F238E27FC236}">
                  <a16:creationId xmlns:a16="http://schemas.microsoft.com/office/drawing/2014/main" id="{9593CFCC-6C17-67DE-0432-C2FADD48364A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3" name="八边形 42">
              <a:extLst>
                <a:ext uri="{FF2B5EF4-FFF2-40B4-BE49-F238E27FC236}">
                  <a16:creationId xmlns:a16="http://schemas.microsoft.com/office/drawing/2014/main" id="{EA37EE77-F510-26B0-22DE-6F3EB23F313A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4" name="八边形 43">
              <a:extLst>
                <a:ext uri="{FF2B5EF4-FFF2-40B4-BE49-F238E27FC236}">
                  <a16:creationId xmlns:a16="http://schemas.microsoft.com/office/drawing/2014/main" id="{D27240ED-A2B6-1255-E317-723D329F75F1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5" name="八边形 44">
              <a:extLst>
                <a:ext uri="{FF2B5EF4-FFF2-40B4-BE49-F238E27FC236}">
                  <a16:creationId xmlns:a16="http://schemas.microsoft.com/office/drawing/2014/main" id="{D3156337-A046-525D-EED2-15062E63EE7B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6" name="八边形 45">
              <a:extLst>
                <a:ext uri="{FF2B5EF4-FFF2-40B4-BE49-F238E27FC236}">
                  <a16:creationId xmlns:a16="http://schemas.microsoft.com/office/drawing/2014/main" id="{A5206145-89AD-426E-6DF8-24B8D2944D86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  <p:sp>
        <p:nvSpPr>
          <p:cNvPr id="49" name="4级件：技能描述框(底)">
            <a:extLst>
              <a:ext uri="{FF2B5EF4-FFF2-40B4-BE49-F238E27FC236}">
                <a16:creationId xmlns:a16="http://schemas.microsoft.com/office/drawing/2014/main" id="{128B51BA-45B5-7429-4685-0F5BBC8814CD}"/>
              </a:ext>
            </a:extLst>
          </p:cNvPr>
          <p:cNvSpPr/>
          <p:nvPr/>
        </p:nvSpPr>
        <p:spPr>
          <a:xfrm>
            <a:off x="684025" y="3959921"/>
            <a:ext cx="3600017" cy="1908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39" name="4级件：技能描述框(字)">
            <a:extLst>
              <a:ext uri="{FF2B5EF4-FFF2-40B4-BE49-F238E27FC236}">
                <a16:creationId xmlns:a16="http://schemas.microsoft.com/office/drawing/2014/main" id="{6064FDF1-0CE8-4F53-5756-D84592768E3E}"/>
              </a:ext>
            </a:extLst>
          </p:cNvPr>
          <p:cNvSpPr txBox="1"/>
          <p:nvPr/>
        </p:nvSpPr>
        <p:spPr>
          <a:xfrm>
            <a:off x="684003" y="3959922"/>
            <a:ext cx="360002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rgbClr val="22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霰冰</a:t>
            </a:r>
            <a:endParaRPr lang="en-US" altLang="zh-CN" sz="1700" dirty="0">
              <a:solidFill>
                <a:srgbClr val="22CC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转换技，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阳：每回合限两次，当你使用杀造成伤害时，你可以令此伤害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+1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；阴：</a:t>
            </a:r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锁定技，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当你受到伤害时，防止此伤害，使你下一次造成的伤害变为冰属性伤害。游戏开始时，你可以转换此技能的状态。</a:t>
            </a:r>
            <a:br>
              <a:rPr lang="zh-CN" altLang="en-US" sz="1200" dirty="0">
                <a:latin typeface="小米兰亭" panose="03000502000000000000" pitchFamily="66" charset="-122"/>
                <a:ea typeface="小米兰亭" panose="03000502000000000000" pitchFamily="66" charset="-122"/>
              </a:rPr>
            </a:br>
            <a:r>
              <a:rPr lang="zh-CN" altLang="en-US" sz="1700" dirty="0">
                <a:solidFill>
                  <a:srgbClr val="22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霜华</a:t>
            </a:r>
            <a:endParaRPr lang="en-US" altLang="zh-CN" sz="1700" dirty="0">
              <a:solidFill>
                <a:srgbClr val="22CC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锁定技，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你每使用三张牌，你可以选择一项：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1.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选择一名攻击范围内的其他角色，视为对其使用一张冰杀；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2.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摸一张牌，令你使用的下一张牌不可被响应。在这之后，你可以转换“霰冰”的状态。</a:t>
            </a:r>
          </a:p>
        </p:txBody>
      </p:sp>
    </p:spTree>
    <p:extLst>
      <p:ext uri="{BB962C8B-B14F-4D97-AF65-F5344CB8AC3E}">
        <p14:creationId xmlns:p14="http://schemas.microsoft.com/office/powerpoint/2010/main" val="13808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级件：*至冬神之眼底框">
            <a:extLst>
              <a:ext uri="{FF2B5EF4-FFF2-40B4-BE49-F238E27FC236}">
                <a16:creationId xmlns:a16="http://schemas.microsoft.com/office/drawing/2014/main" id="{43DC666B-3C65-19F3-F0AB-904AA76EB3D8}"/>
              </a:ext>
            </a:extLst>
          </p:cNvPr>
          <p:cNvGrpSpPr>
            <a:grpSpLocks noChangeAspect="1"/>
          </p:cNvGrpSpPr>
          <p:nvPr/>
        </p:nvGrpSpPr>
        <p:grpSpPr>
          <a:xfrm>
            <a:off x="36730" y="16100"/>
            <a:ext cx="790592" cy="896604"/>
            <a:chOff x="813237" y="159140"/>
            <a:chExt cx="720000" cy="816546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0E6BAE9-4B63-CCBD-06D8-2B0426D929A8}"/>
                </a:ext>
              </a:extLst>
            </p:cNvPr>
            <p:cNvSpPr/>
            <p:nvPr/>
          </p:nvSpPr>
          <p:spPr>
            <a:xfrm flipH="1">
              <a:off x="813237" y="159140"/>
              <a:ext cx="720000" cy="816546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EE95C323-2F15-2AF6-CD74-F7B5C26A9609}"/>
                </a:ext>
              </a:extLst>
            </p:cNvPr>
            <p:cNvSpPr/>
            <p:nvPr/>
          </p:nvSpPr>
          <p:spPr>
            <a:xfrm rot="10800000" flipV="1">
              <a:off x="1137671" y="199012"/>
              <a:ext cx="70723" cy="106084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B9D7E07-B930-1900-45FE-000EA1E4DEF3}"/>
                </a:ext>
              </a:extLst>
            </p:cNvPr>
            <p:cNvCxnSpPr/>
            <p:nvPr/>
          </p:nvCxnSpPr>
          <p:spPr>
            <a:xfrm flipH="1">
              <a:off x="966362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8DE2BC7-557E-552B-FE98-5AED1ACCCB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94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1453FB6-8DD7-BD8C-DB4B-5AAC9F27E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069" y="362990"/>
              <a:ext cx="424336" cy="42433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7E9EAB-F3D1-6D0C-10CC-29C4C2B60A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40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180DD4C-3B7A-9C31-A0A0-9110849E9FA6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5ADBCD8-5D5B-5457-18FF-7ADF493F15F3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7" y="787326"/>
              <a:ext cx="46361" cy="101675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2级件：*须弥神之眼底框">
            <a:extLst>
              <a:ext uri="{FF2B5EF4-FFF2-40B4-BE49-F238E27FC236}">
                <a16:creationId xmlns:a16="http://schemas.microsoft.com/office/drawing/2014/main" id="{226DB5D4-10EC-4E07-F1FA-3DD724B63E2C}"/>
              </a:ext>
            </a:extLst>
          </p:cNvPr>
          <p:cNvGrpSpPr/>
          <p:nvPr/>
        </p:nvGrpSpPr>
        <p:grpSpPr>
          <a:xfrm>
            <a:off x="111447" y="104402"/>
            <a:ext cx="636495" cy="723396"/>
            <a:chOff x="230928" y="573753"/>
            <a:chExt cx="4026958" cy="4576766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319D962-C8BB-FEFC-D306-C85403C41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6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F87D44B-6CFE-EC76-BE6F-D633CEDC0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08" y="1473756"/>
              <a:ext cx="2880000" cy="288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2级件：*稻妻神之眼底框">
            <a:extLst>
              <a:ext uri="{FF2B5EF4-FFF2-40B4-BE49-F238E27FC236}">
                <a16:creationId xmlns:a16="http://schemas.microsoft.com/office/drawing/2014/main" id="{DD42B8F7-9A57-6164-24C6-381E66CB866F}"/>
              </a:ext>
            </a:extLst>
          </p:cNvPr>
          <p:cNvGrpSpPr/>
          <p:nvPr/>
        </p:nvGrpSpPr>
        <p:grpSpPr>
          <a:xfrm>
            <a:off x="67296" y="12704"/>
            <a:ext cx="725999" cy="849057"/>
            <a:chOff x="41935" y="9852"/>
            <a:chExt cx="769558" cy="9000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AE63D66-0EE0-DB5A-1E42-08B407ED653C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8" cy="677609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49D9D67-45FB-8E5C-053B-74CA01A11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90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AE2D86A-78DB-EB46-CB36-A4379F714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1" y="9852"/>
              <a:ext cx="749224" cy="362236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2B6F8FD-8EFD-64D9-07D2-AEF3BCF1D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5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E2B6CA6-B841-8E81-8D50-A02C676CC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4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596509E-51F1-540B-4A15-22D64128E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1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ABADB67-DCDD-7862-6D4F-8E27EE4A7F92}"/>
                </a:ext>
              </a:extLst>
            </p:cNvPr>
            <p:cNvGrpSpPr/>
            <p:nvPr/>
          </p:nvGrpSpPr>
          <p:grpSpPr>
            <a:xfrm>
              <a:off x="130606" y="569684"/>
              <a:ext cx="592216" cy="340168"/>
              <a:chOff x="1411426" y="3479844"/>
              <a:chExt cx="2094016" cy="1202801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D19640B3-C90D-5ADF-501E-A192989A51A7}"/>
                  </a:ext>
                </a:extLst>
              </p:cNvPr>
              <p:cNvSpPr/>
              <p:nvPr/>
            </p:nvSpPr>
            <p:spPr>
              <a:xfrm flipH="1">
                <a:off x="1767681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0F64DF1-E266-E7D8-E62D-3056038138EE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8A949F0-F298-398C-05FB-195C5293C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4" cy="50906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2级件：*蒙德神之眼底框">
            <a:extLst>
              <a:ext uri="{FF2B5EF4-FFF2-40B4-BE49-F238E27FC236}">
                <a16:creationId xmlns:a16="http://schemas.microsoft.com/office/drawing/2014/main" id="{0B70077A-D4DE-ED52-7C92-2452B811C399}"/>
              </a:ext>
            </a:extLst>
          </p:cNvPr>
          <p:cNvSpPr>
            <a:spLocks noChangeAspect="1"/>
          </p:cNvSpPr>
          <p:nvPr/>
        </p:nvSpPr>
        <p:spPr>
          <a:xfrm>
            <a:off x="46919" y="97610"/>
            <a:ext cx="764518" cy="781132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innerShdw blurRad="381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254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2级件：*璃月神之眼底框" hidden="1">
            <a:extLst>
              <a:ext uri="{FF2B5EF4-FFF2-40B4-BE49-F238E27FC236}">
                <a16:creationId xmlns:a16="http://schemas.microsoft.com/office/drawing/2014/main" id="{18716353-BC5E-211E-4F53-9D54EBD36BC3}"/>
              </a:ext>
            </a:extLst>
          </p:cNvPr>
          <p:cNvGrpSpPr>
            <a:grpSpLocks noChangeAspect="1"/>
          </p:cNvGrpSpPr>
          <p:nvPr/>
        </p:nvGrpSpPr>
        <p:grpSpPr>
          <a:xfrm>
            <a:off x="125032" y="162138"/>
            <a:ext cx="611321" cy="611321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DBC17D4-11A5-029C-166C-ADF6A8F018AD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0A5EC44-22C7-943E-8AA0-AC9D223EFAC3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级框：*草元素边框">
            <a:extLst>
              <a:ext uri="{FF2B5EF4-FFF2-40B4-BE49-F238E27FC236}">
                <a16:creationId xmlns:a16="http://schemas.microsoft.com/office/drawing/2014/main" id="{EF962E43-839F-1B11-7536-82C28F9D8157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0FFD30A4-58B9-F5B1-5C4C-331C317024C2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5CC22"/>
                </a:gs>
                <a:gs pos="100000">
                  <a:srgbClr val="3F9519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9AD455-6428-17A7-98D7-4BF0DF3014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91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9C4FBA-23E5-299D-D09A-3D0D1C3E7E53}"/>
              </a:ext>
            </a:extLst>
          </p:cNvPr>
          <p:cNvGrpSpPr>
            <a:grpSpLocks noChangeAspect="1"/>
          </p:cNvGrpSpPr>
          <p:nvPr/>
        </p:nvGrpSpPr>
        <p:grpSpPr>
          <a:xfrm>
            <a:off x="3460920" y="1215738"/>
            <a:ext cx="825330" cy="936000"/>
            <a:chOff x="813237" y="159140"/>
            <a:chExt cx="720000" cy="81654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D1F0620A-53E8-D4F1-452B-9B1C1D650A1A}"/>
                </a:ext>
              </a:extLst>
            </p:cNvPr>
            <p:cNvSpPr/>
            <p:nvPr/>
          </p:nvSpPr>
          <p:spPr>
            <a:xfrm flipH="1">
              <a:off x="813237" y="159140"/>
              <a:ext cx="720000" cy="816546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C338B5E5-F93F-2E66-1B47-D9ECF3E65ED7}"/>
                </a:ext>
              </a:extLst>
            </p:cNvPr>
            <p:cNvSpPr/>
            <p:nvPr/>
          </p:nvSpPr>
          <p:spPr>
            <a:xfrm rot="10800000" flipV="1">
              <a:off x="1137671" y="199012"/>
              <a:ext cx="70723" cy="106084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AC836A-22EC-FC3F-4038-2DF1C792F86D}"/>
                </a:ext>
              </a:extLst>
            </p:cNvPr>
            <p:cNvCxnSpPr/>
            <p:nvPr/>
          </p:nvCxnSpPr>
          <p:spPr>
            <a:xfrm flipH="1">
              <a:off x="966362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B5BF22B-7E8C-469E-469F-69824BCCFBAB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94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11CFDE2-225A-600F-10F0-749283DE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069" y="362990"/>
              <a:ext cx="424336" cy="42433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8A081D-BC96-5485-A29E-66EB55BE0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545" y="380671"/>
              <a:ext cx="388975" cy="388975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48AD60B-662F-6689-54AE-64338997D0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40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311AD06-D8DF-75E8-C4C1-097D8F862A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609D629-1040-EE3A-9EB8-3CD1DF15F2E5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7" y="787326"/>
              <a:ext cx="46361" cy="101675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5FFE4D-438D-4C96-CECB-2276043089AE}"/>
              </a:ext>
            </a:extLst>
          </p:cNvPr>
          <p:cNvGrpSpPr/>
          <p:nvPr/>
        </p:nvGrpSpPr>
        <p:grpSpPr>
          <a:xfrm>
            <a:off x="2631978" y="1233738"/>
            <a:ext cx="769558" cy="900000"/>
            <a:chOff x="41935" y="-2852"/>
            <a:chExt cx="769558" cy="90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E72985-AAEE-577C-4FE1-1213F3891D5C}"/>
                </a:ext>
              </a:extLst>
            </p:cNvPr>
            <p:cNvGrpSpPr/>
            <p:nvPr/>
          </p:nvGrpSpPr>
          <p:grpSpPr>
            <a:xfrm>
              <a:off x="41935" y="-2852"/>
              <a:ext cx="769558" cy="900000"/>
              <a:chOff x="41935" y="9852"/>
              <a:chExt cx="769558" cy="900000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A9F1AC3-335E-63F7-D644-F711988EDB8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7C342C7-622C-4CEC-3CFF-A8BBA0561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4C746894-89A5-1F09-05B2-38609D60FA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1BFD919-B62D-67AD-5767-AC24BDC6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89C8EE19-2333-5F09-E3F9-E1F5B3C6C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07B7099-A619-CF0A-D5BA-5B61A25912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2E2EEC9-8025-3E6F-1334-43292E0A9AD5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D68F10CA-352C-043D-1A17-E4FDDD4FC57C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25C79D3E-773A-AFBF-89D8-C39BC172C7FD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0FB62B-31F4-0ECC-8ECF-9055182C0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692C13-C73E-E037-8100-ACD7CD1F4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95" y="259193"/>
              <a:ext cx="451636" cy="451636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DEC9482-B5F8-CD4F-4651-004C6CA42571}"/>
              </a:ext>
            </a:extLst>
          </p:cNvPr>
          <p:cNvGrpSpPr>
            <a:grpSpLocks noChangeAspect="1"/>
          </p:cNvGrpSpPr>
          <p:nvPr/>
        </p:nvGrpSpPr>
        <p:grpSpPr>
          <a:xfrm>
            <a:off x="1907414" y="1305738"/>
            <a:ext cx="665181" cy="756000"/>
            <a:chOff x="230928" y="573753"/>
            <a:chExt cx="4026958" cy="4576766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A96A166-1A3F-834A-C460-2017283EF650}"/>
                </a:ext>
              </a:extLst>
            </p:cNvPr>
            <p:cNvGrpSpPr/>
            <p:nvPr/>
          </p:nvGrpSpPr>
          <p:grpSpPr>
            <a:xfrm>
              <a:off x="230928" y="573753"/>
              <a:ext cx="4026958" cy="4576766"/>
              <a:chOff x="230928" y="573753"/>
              <a:chExt cx="4026958" cy="4576766"/>
            </a:xfrm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2DA236A3-2FAD-6539-A0CA-7F33BBD7BA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70DA196-738F-56FA-9446-E5797000F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782CF2F0-9FE4-E07C-162F-EA3320DEC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407" y="1563756"/>
              <a:ext cx="2700000" cy="2700000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A9BAF2-D3DC-E757-E9FC-AD1647F1AAA2}"/>
              </a:ext>
            </a:extLst>
          </p:cNvPr>
          <p:cNvGrpSpPr/>
          <p:nvPr/>
        </p:nvGrpSpPr>
        <p:grpSpPr>
          <a:xfrm>
            <a:off x="1128031" y="1323738"/>
            <a:ext cx="720000" cy="720000"/>
            <a:chOff x="70270" y="117989"/>
            <a:chExt cx="720000" cy="7200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00C7BA-6380-F874-FBEB-E7E7BD833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0" y="117989"/>
              <a:ext cx="720000" cy="720000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CA9E1A7-4E75-35A3-D4CF-F922E7D3C94B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EB3C0C1-4A03-22C8-5BE2-E114E4465A1B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5B30F5E-C6ED-1473-4A4B-E7D8EA645AFB}"/>
                </a:ext>
              </a:extLst>
            </p:cNvPr>
            <p:cNvSpPr/>
            <p:nvPr/>
          </p:nvSpPr>
          <p:spPr>
            <a:xfrm>
              <a:off x="152001" y="206088"/>
              <a:ext cx="560028" cy="560028"/>
            </a:xfrm>
            <a:custGeom>
              <a:avLst/>
              <a:gdLst>
                <a:gd name="connsiteX0" fmla="*/ 280014 w 560028"/>
                <a:gd name="connsiteY0" fmla="*/ 0 h 560028"/>
                <a:gd name="connsiteX1" fmla="*/ 560028 w 560028"/>
                <a:gd name="connsiteY1" fmla="*/ 280014 h 560028"/>
                <a:gd name="connsiteX2" fmla="*/ 280014 w 560028"/>
                <a:gd name="connsiteY2" fmla="*/ 560028 h 560028"/>
                <a:gd name="connsiteX3" fmla="*/ 0 w 560028"/>
                <a:gd name="connsiteY3" fmla="*/ 280014 h 56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028" h="560028">
                  <a:moveTo>
                    <a:pt x="280014" y="0"/>
                  </a:moveTo>
                  <a:lnTo>
                    <a:pt x="560028" y="280014"/>
                  </a:lnTo>
                  <a:lnTo>
                    <a:pt x="280014" y="560028"/>
                  </a:lnTo>
                  <a:lnTo>
                    <a:pt x="0" y="280014"/>
                  </a:lnTo>
                  <a:close/>
                </a:path>
              </a:pathLst>
            </a:cu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0561815-EF58-F3AB-58FE-731C50259BFE}"/>
              </a:ext>
            </a:extLst>
          </p:cNvPr>
          <p:cNvGrpSpPr>
            <a:grpSpLocks noChangeAspect="1"/>
          </p:cNvGrpSpPr>
          <p:nvPr/>
        </p:nvGrpSpPr>
        <p:grpSpPr>
          <a:xfrm>
            <a:off x="258259" y="1269738"/>
            <a:ext cx="810389" cy="828000"/>
            <a:chOff x="712029" y="88356"/>
            <a:chExt cx="880858" cy="900000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6999A02-9126-7664-1E58-F52923DA6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29" y="88356"/>
              <a:ext cx="880858" cy="900000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B5EC876-9779-D41B-CD84-51F355E1F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03" y="274455"/>
              <a:ext cx="490909" cy="490909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7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0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5E9C204-C64F-AA93-98A2-DC7A4B79F757}"/>
              </a:ext>
            </a:extLst>
          </p:cNvPr>
          <p:cNvSpPr/>
          <p:nvPr/>
        </p:nvSpPr>
        <p:spPr>
          <a:xfrm>
            <a:off x="0" y="-1"/>
            <a:ext cx="4464050" cy="6264275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5CE97E9-EA26-D813-9C58-CBFF6ADABFD7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alpha val="0"/>
                </a:schemeClr>
              </a:gs>
              <a:gs pos="80000">
                <a:schemeClr val="tx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 dirty="0"/>
          </a:p>
        </p:txBody>
      </p:sp>
      <p:grpSp>
        <p:nvGrpSpPr>
          <p:cNvPr id="4" name="1级件：血条">
            <a:extLst>
              <a:ext uri="{FF2B5EF4-FFF2-40B4-BE49-F238E27FC236}">
                <a16:creationId xmlns:a16="http://schemas.microsoft.com/office/drawing/2014/main" id="{6A5C5FFA-5800-84CA-5E45-0B0FF6E86B8C}"/>
              </a:ext>
            </a:extLst>
          </p:cNvPr>
          <p:cNvGrpSpPr/>
          <p:nvPr/>
        </p:nvGrpSpPr>
        <p:grpSpPr>
          <a:xfrm>
            <a:off x="288026" y="3139949"/>
            <a:ext cx="288002" cy="2778112"/>
            <a:chOff x="288026" y="3076449"/>
            <a:chExt cx="288002" cy="2778112"/>
          </a:xfrm>
        </p:grpSpPr>
        <p:sp>
          <p:nvSpPr>
            <p:cNvPr id="16" name="八边形 15">
              <a:extLst>
                <a:ext uri="{FF2B5EF4-FFF2-40B4-BE49-F238E27FC236}">
                  <a16:creationId xmlns:a16="http://schemas.microsoft.com/office/drawing/2014/main" id="{BBFB3043-F497-88C2-3002-B5C5B7D81D5C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7" name="八边形 16">
              <a:extLst>
                <a:ext uri="{FF2B5EF4-FFF2-40B4-BE49-F238E27FC236}">
                  <a16:creationId xmlns:a16="http://schemas.microsoft.com/office/drawing/2014/main" id="{FB3087D4-E7E3-880C-2BF3-F3E867782604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8" name="八边形 17">
              <a:extLst>
                <a:ext uri="{FF2B5EF4-FFF2-40B4-BE49-F238E27FC236}">
                  <a16:creationId xmlns:a16="http://schemas.microsoft.com/office/drawing/2014/main" id="{15CD4B13-2486-A834-1495-1CB42BAA3C81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9" name="八边形 18">
              <a:extLst>
                <a:ext uri="{FF2B5EF4-FFF2-40B4-BE49-F238E27FC236}">
                  <a16:creationId xmlns:a16="http://schemas.microsoft.com/office/drawing/2014/main" id="{9A55FF65-CD74-D162-A961-0CB03C72940C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5" name="八边形 24">
              <a:extLst>
                <a:ext uri="{FF2B5EF4-FFF2-40B4-BE49-F238E27FC236}">
                  <a16:creationId xmlns:a16="http://schemas.microsoft.com/office/drawing/2014/main" id="{7E3D0DAB-2CF2-D797-62BE-5DB4EE98EE18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6" name="八边形 25">
              <a:extLst>
                <a:ext uri="{FF2B5EF4-FFF2-40B4-BE49-F238E27FC236}">
                  <a16:creationId xmlns:a16="http://schemas.microsoft.com/office/drawing/2014/main" id="{B8C12AB6-4226-5401-ABBB-62F2826210BC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7" name="八边形 26">
              <a:extLst>
                <a:ext uri="{FF2B5EF4-FFF2-40B4-BE49-F238E27FC236}">
                  <a16:creationId xmlns:a16="http://schemas.microsoft.com/office/drawing/2014/main" id="{83F9571F-F8F5-471B-00CD-AFF64665731E}"/>
                </a:ext>
              </a:extLst>
            </p:cNvPr>
            <p:cNvSpPr/>
            <p:nvPr/>
          </p:nvSpPr>
          <p:spPr>
            <a:xfrm>
              <a:off x="288026" y="343217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8" name="八边形 27">
              <a:extLst>
                <a:ext uri="{FF2B5EF4-FFF2-40B4-BE49-F238E27FC236}">
                  <a16:creationId xmlns:a16="http://schemas.microsoft.com/office/drawing/2014/main" id="{2381AE8C-E537-7B13-71AB-FEC276E30E7A}"/>
                </a:ext>
              </a:extLst>
            </p:cNvPr>
            <p:cNvSpPr/>
            <p:nvPr/>
          </p:nvSpPr>
          <p:spPr>
            <a:xfrm>
              <a:off x="288026" y="307644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8814F3A-7735-BD50-1081-B876BF9460E4}"/>
              </a:ext>
            </a:extLst>
          </p:cNvPr>
          <p:cNvSpPr>
            <a:spLocks noChangeAspect="1"/>
          </p:cNvSpPr>
          <p:nvPr/>
        </p:nvSpPr>
        <p:spPr>
          <a:xfrm>
            <a:off x="-17974" y="-90000"/>
            <a:ext cx="900000" cy="1080000"/>
          </a:xfrm>
          <a:custGeom>
            <a:avLst/>
            <a:gdLst>
              <a:gd name="connsiteX0" fmla="*/ 0 w 900000"/>
              <a:gd name="connsiteY0" fmla="*/ 0 h 1080000"/>
              <a:gd name="connsiteX1" fmla="*/ 900000 w 900000"/>
              <a:gd name="connsiteY1" fmla="*/ 0 h 1080000"/>
              <a:gd name="connsiteX2" fmla="*/ 900000 w 900000"/>
              <a:gd name="connsiteY2" fmla="*/ 1080000 h 1080000"/>
              <a:gd name="connsiteX3" fmla="*/ 0 w 900000"/>
              <a:gd name="connsiteY3" fmla="*/ 1080000 h 1080000"/>
              <a:gd name="connsiteX4" fmla="*/ 0 w 900000"/>
              <a:gd name="connsiteY4" fmla="*/ 0 h 1080000"/>
              <a:gd name="connsiteX5" fmla="*/ 317190 w 900000"/>
              <a:gd name="connsiteY5" fmla="*/ 97596 h 1080000"/>
              <a:gd name="connsiteX6" fmla="*/ 146819 w 900000"/>
              <a:gd name="connsiteY6" fmla="*/ 286813 h 1080000"/>
              <a:gd name="connsiteX7" fmla="*/ 151433 w 900000"/>
              <a:gd name="connsiteY7" fmla="*/ 290968 h 1080000"/>
              <a:gd name="connsiteX8" fmla="*/ 148882 w 900000"/>
              <a:gd name="connsiteY8" fmla="*/ 292688 h 1080000"/>
              <a:gd name="connsiteX9" fmla="*/ 126411 w 900000"/>
              <a:gd name="connsiteY9" fmla="*/ 346936 h 1080000"/>
              <a:gd name="connsiteX10" fmla="*/ 129775 w 900000"/>
              <a:gd name="connsiteY10" fmla="*/ 363597 h 1080000"/>
              <a:gd name="connsiteX11" fmla="*/ 114407 w 900000"/>
              <a:gd name="connsiteY11" fmla="*/ 360832 h 1080000"/>
              <a:gd name="connsiteX12" fmla="*/ 140007 w 900000"/>
              <a:gd name="connsiteY12" fmla="*/ 391125 h 1080000"/>
              <a:gd name="connsiteX13" fmla="*/ 126903 w 900000"/>
              <a:gd name="connsiteY13" fmla="*/ 430525 h 1080000"/>
              <a:gd name="connsiteX14" fmla="*/ 120369 w 900000"/>
              <a:gd name="connsiteY14" fmla="*/ 491016 h 1080000"/>
              <a:gd name="connsiteX15" fmla="*/ 71997 w 900000"/>
              <a:gd name="connsiteY15" fmla="*/ 491016 h 1080000"/>
              <a:gd name="connsiteX16" fmla="*/ 71997 w 900000"/>
              <a:gd name="connsiteY16" fmla="*/ 534130 h 1080000"/>
              <a:gd name="connsiteX17" fmla="*/ 102343 w 900000"/>
              <a:gd name="connsiteY17" fmla="*/ 534130 h 1080000"/>
              <a:gd name="connsiteX18" fmla="*/ 130622 w 900000"/>
              <a:gd name="connsiteY18" fmla="*/ 562409 h 1080000"/>
              <a:gd name="connsiteX19" fmla="*/ 132696 w 900000"/>
              <a:gd name="connsiteY19" fmla="*/ 576382 h 1080000"/>
              <a:gd name="connsiteX20" fmla="*/ 151343 w 900000"/>
              <a:gd name="connsiteY20" fmla="*/ 616255 h 1080000"/>
              <a:gd name="connsiteX21" fmla="*/ 151343 w 900000"/>
              <a:gd name="connsiteY21" fmla="*/ 679206 h 1080000"/>
              <a:gd name="connsiteX22" fmla="*/ 160497 w 900000"/>
              <a:gd name="connsiteY22" fmla="*/ 688360 h 1080000"/>
              <a:gd name="connsiteX23" fmla="*/ 144843 w 900000"/>
              <a:gd name="connsiteY23" fmla="*/ 697749 h 1080000"/>
              <a:gd name="connsiteX24" fmla="*/ 105942 w 900000"/>
              <a:gd name="connsiteY24" fmla="*/ 710449 h 1080000"/>
              <a:gd name="connsiteX25" fmla="*/ 95050 w 900000"/>
              <a:gd name="connsiteY25" fmla="*/ 712111 h 1080000"/>
              <a:gd name="connsiteX26" fmla="*/ 101953 w 900000"/>
              <a:gd name="connsiteY26" fmla="*/ 717806 h 1080000"/>
              <a:gd name="connsiteX27" fmla="*/ 203519 w 900000"/>
              <a:gd name="connsiteY27" fmla="*/ 748831 h 1080000"/>
              <a:gd name="connsiteX28" fmla="*/ 219370 w 900000"/>
              <a:gd name="connsiteY28" fmla="*/ 747233 h 1080000"/>
              <a:gd name="connsiteX29" fmla="*/ 237440 w 900000"/>
              <a:gd name="connsiteY29" fmla="*/ 765303 h 1080000"/>
              <a:gd name="connsiteX30" fmla="*/ 216070 w 900000"/>
              <a:gd name="connsiteY30" fmla="*/ 778268 h 1080000"/>
              <a:gd name="connsiteX31" fmla="*/ 198136 w 900000"/>
              <a:gd name="connsiteY31" fmla="*/ 783835 h 1080000"/>
              <a:gd name="connsiteX32" fmla="*/ 200818 w 900000"/>
              <a:gd name="connsiteY32" fmla="*/ 784817 h 1080000"/>
              <a:gd name="connsiteX33" fmla="*/ 266952 w 900000"/>
              <a:gd name="connsiteY33" fmla="*/ 794815 h 1080000"/>
              <a:gd name="connsiteX34" fmla="*/ 293741 w 900000"/>
              <a:gd name="connsiteY34" fmla="*/ 821604 h 1080000"/>
              <a:gd name="connsiteX35" fmla="*/ 283351 w 900000"/>
              <a:gd name="connsiteY35" fmla="*/ 828612 h 1080000"/>
              <a:gd name="connsiteX36" fmla="*/ 322575 w 900000"/>
              <a:gd name="connsiteY36" fmla="*/ 886763 h 1080000"/>
              <a:gd name="connsiteX37" fmla="*/ 361106 w 900000"/>
              <a:gd name="connsiteY37" fmla="*/ 860774 h 1080000"/>
              <a:gd name="connsiteX38" fmla="*/ 381529 w 900000"/>
              <a:gd name="connsiteY38" fmla="*/ 904573 h 1080000"/>
              <a:gd name="connsiteX39" fmla="*/ 418803 w 900000"/>
              <a:gd name="connsiteY39" fmla="*/ 887192 h 1080000"/>
              <a:gd name="connsiteX40" fmla="*/ 449995 w 900000"/>
              <a:gd name="connsiteY40" fmla="*/ 944230 h 1080000"/>
              <a:gd name="connsiteX41" fmla="*/ 501413 w 900000"/>
              <a:gd name="connsiteY41" fmla="*/ 850209 h 1080000"/>
              <a:gd name="connsiteX42" fmla="*/ 502679 w 900000"/>
              <a:gd name="connsiteY42" fmla="*/ 849637 h 1080000"/>
              <a:gd name="connsiteX43" fmla="*/ 518782 w 900000"/>
              <a:gd name="connsiteY43" fmla="*/ 845069 h 1080000"/>
              <a:gd name="connsiteX44" fmla="*/ 580596 w 900000"/>
              <a:gd name="connsiteY44" fmla="*/ 886763 h 1080000"/>
              <a:gd name="connsiteX45" fmla="*/ 619820 w 900000"/>
              <a:gd name="connsiteY45" fmla="*/ 828612 h 1080000"/>
              <a:gd name="connsiteX46" fmla="*/ 607535 w 900000"/>
              <a:gd name="connsiteY46" fmla="*/ 820326 h 1080000"/>
              <a:gd name="connsiteX47" fmla="*/ 633046 w 900000"/>
              <a:gd name="connsiteY47" fmla="*/ 794815 h 1080000"/>
              <a:gd name="connsiteX48" fmla="*/ 699178 w 900000"/>
              <a:gd name="connsiteY48" fmla="*/ 784817 h 1080000"/>
              <a:gd name="connsiteX49" fmla="*/ 701861 w 900000"/>
              <a:gd name="connsiteY49" fmla="*/ 783835 h 1080000"/>
              <a:gd name="connsiteX50" fmla="*/ 683926 w 900000"/>
              <a:gd name="connsiteY50" fmla="*/ 778268 h 1080000"/>
              <a:gd name="connsiteX51" fmla="*/ 662558 w 900000"/>
              <a:gd name="connsiteY51" fmla="*/ 765303 h 1080000"/>
              <a:gd name="connsiteX52" fmla="*/ 680628 w 900000"/>
              <a:gd name="connsiteY52" fmla="*/ 747233 h 1080000"/>
              <a:gd name="connsiteX53" fmla="*/ 696477 w 900000"/>
              <a:gd name="connsiteY53" fmla="*/ 748831 h 1080000"/>
              <a:gd name="connsiteX54" fmla="*/ 798043 w 900000"/>
              <a:gd name="connsiteY54" fmla="*/ 717806 h 1080000"/>
              <a:gd name="connsiteX55" fmla="*/ 804946 w 900000"/>
              <a:gd name="connsiteY55" fmla="*/ 712111 h 1080000"/>
              <a:gd name="connsiteX56" fmla="*/ 794054 w 900000"/>
              <a:gd name="connsiteY56" fmla="*/ 710449 h 1080000"/>
              <a:gd name="connsiteX57" fmla="*/ 755153 w 900000"/>
              <a:gd name="connsiteY57" fmla="*/ 697749 h 1080000"/>
              <a:gd name="connsiteX58" fmla="*/ 739501 w 900000"/>
              <a:gd name="connsiteY58" fmla="*/ 688360 h 1080000"/>
              <a:gd name="connsiteX59" fmla="*/ 748655 w 900000"/>
              <a:gd name="connsiteY59" fmla="*/ 679206 h 1080000"/>
              <a:gd name="connsiteX60" fmla="*/ 748655 w 900000"/>
              <a:gd name="connsiteY60" fmla="*/ 623042 h 1080000"/>
              <a:gd name="connsiteX61" fmla="*/ 770476 w 900000"/>
              <a:gd name="connsiteY61" fmla="*/ 576382 h 1080000"/>
              <a:gd name="connsiteX62" fmla="*/ 773104 w 900000"/>
              <a:gd name="connsiteY62" fmla="*/ 558680 h 1080000"/>
              <a:gd name="connsiteX63" fmla="*/ 797656 w 900000"/>
              <a:gd name="connsiteY63" fmla="*/ 534129 h 1080000"/>
              <a:gd name="connsiteX64" fmla="*/ 827996 w 900000"/>
              <a:gd name="connsiteY64" fmla="*/ 534129 h 1080000"/>
              <a:gd name="connsiteX65" fmla="*/ 827996 w 900000"/>
              <a:gd name="connsiteY65" fmla="*/ 491015 h 1080000"/>
              <a:gd name="connsiteX66" fmla="*/ 782803 w 900000"/>
              <a:gd name="connsiteY66" fmla="*/ 491015 h 1080000"/>
              <a:gd name="connsiteX67" fmla="*/ 776269 w 900000"/>
              <a:gd name="connsiteY67" fmla="*/ 430525 h 1080000"/>
              <a:gd name="connsiteX68" fmla="*/ 762266 w 900000"/>
              <a:gd name="connsiteY68" fmla="*/ 388423 h 1080000"/>
              <a:gd name="connsiteX69" fmla="*/ 785583 w 900000"/>
              <a:gd name="connsiteY69" fmla="*/ 360832 h 1080000"/>
              <a:gd name="connsiteX70" fmla="*/ 768189 w 900000"/>
              <a:gd name="connsiteY70" fmla="*/ 363962 h 1080000"/>
              <a:gd name="connsiteX71" fmla="*/ 771626 w 900000"/>
              <a:gd name="connsiteY71" fmla="*/ 346936 h 1080000"/>
              <a:gd name="connsiteX72" fmla="*/ 749156 w 900000"/>
              <a:gd name="connsiteY72" fmla="*/ 292688 h 1080000"/>
              <a:gd name="connsiteX73" fmla="*/ 747721 w 900000"/>
              <a:gd name="connsiteY73" fmla="*/ 291721 h 1080000"/>
              <a:gd name="connsiteX74" fmla="*/ 753171 w 900000"/>
              <a:gd name="connsiteY74" fmla="*/ 286813 h 1080000"/>
              <a:gd name="connsiteX75" fmla="*/ 582800 w 900000"/>
              <a:gd name="connsiteY75" fmla="*/ 97596 h 1080000"/>
              <a:gd name="connsiteX76" fmla="*/ 524916 w 900000"/>
              <a:gd name="connsiteY76" fmla="*/ 149716 h 1080000"/>
              <a:gd name="connsiteX77" fmla="*/ 518767 w 900000"/>
              <a:gd name="connsiteY77" fmla="*/ 140597 h 1080000"/>
              <a:gd name="connsiteX78" fmla="*/ 487414 w 900000"/>
              <a:gd name="connsiteY78" fmla="*/ 119458 h 1080000"/>
              <a:gd name="connsiteX79" fmla="*/ 462708 w 900000"/>
              <a:gd name="connsiteY79" fmla="*/ 114470 h 1080000"/>
              <a:gd name="connsiteX80" fmla="*/ 449995 w 900000"/>
              <a:gd name="connsiteY80" fmla="*/ 98712 h 1080000"/>
              <a:gd name="connsiteX81" fmla="*/ 437663 w 900000"/>
              <a:gd name="connsiteY81" fmla="*/ 113999 h 1080000"/>
              <a:gd name="connsiteX82" fmla="*/ 410624 w 900000"/>
              <a:gd name="connsiteY82" fmla="*/ 119458 h 1080000"/>
              <a:gd name="connsiteX83" fmla="*/ 379271 w 900000"/>
              <a:gd name="connsiteY83" fmla="*/ 140597 h 1080000"/>
              <a:gd name="connsiteX84" fmla="*/ 373860 w 900000"/>
              <a:gd name="connsiteY84" fmla="*/ 148622 h 1080000"/>
              <a:gd name="connsiteX85" fmla="*/ 317190 w 900000"/>
              <a:gd name="connsiteY85" fmla="*/ 97596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00000" h="1080000">
                <a:moveTo>
                  <a:pt x="0" y="0"/>
                </a:moveTo>
                <a:lnTo>
                  <a:pt x="900000" y="0"/>
                </a:lnTo>
                <a:lnTo>
                  <a:pt x="900000" y="1080000"/>
                </a:lnTo>
                <a:lnTo>
                  <a:pt x="0" y="1080000"/>
                </a:lnTo>
                <a:lnTo>
                  <a:pt x="0" y="0"/>
                </a:lnTo>
                <a:close/>
                <a:moveTo>
                  <a:pt x="317190" y="97596"/>
                </a:moveTo>
                <a:lnTo>
                  <a:pt x="146819" y="286813"/>
                </a:lnTo>
                <a:lnTo>
                  <a:pt x="151433" y="290968"/>
                </a:lnTo>
                <a:lnTo>
                  <a:pt x="148882" y="292688"/>
                </a:lnTo>
                <a:cubicBezTo>
                  <a:pt x="134998" y="306571"/>
                  <a:pt x="126411" y="325751"/>
                  <a:pt x="126411" y="346936"/>
                </a:cubicBezTo>
                <a:lnTo>
                  <a:pt x="129775" y="363597"/>
                </a:lnTo>
                <a:lnTo>
                  <a:pt x="114407" y="360832"/>
                </a:lnTo>
                <a:lnTo>
                  <a:pt x="140007" y="391125"/>
                </a:lnTo>
                <a:lnTo>
                  <a:pt x="126903" y="430525"/>
                </a:lnTo>
                <a:lnTo>
                  <a:pt x="120369" y="491016"/>
                </a:lnTo>
                <a:lnTo>
                  <a:pt x="71997" y="491016"/>
                </a:lnTo>
                <a:lnTo>
                  <a:pt x="71997" y="534130"/>
                </a:lnTo>
                <a:lnTo>
                  <a:pt x="102343" y="534130"/>
                </a:lnTo>
                <a:lnTo>
                  <a:pt x="130622" y="562409"/>
                </a:lnTo>
                <a:lnTo>
                  <a:pt x="132696" y="576382"/>
                </a:lnTo>
                <a:lnTo>
                  <a:pt x="151343" y="616255"/>
                </a:lnTo>
                <a:lnTo>
                  <a:pt x="151343" y="679206"/>
                </a:lnTo>
                <a:lnTo>
                  <a:pt x="160497" y="688360"/>
                </a:lnTo>
                <a:lnTo>
                  <a:pt x="144843" y="697749"/>
                </a:lnTo>
                <a:cubicBezTo>
                  <a:pt x="132551" y="703375"/>
                  <a:pt x="119522" y="707670"/>
                  <a:pt x="105942" y="710449"/>
                </a:cubicBezTo>
                <a:lnTo>
                  <a:pt x="95050" y="712111"/>
                </a:lnTo>
                <a:lnTo>
                  <a:pt x="101953" y="717806"/>
                </a:lnTo>
                <a:cubicBezTo>
                  <a:pt x="130946" y="737393"/>
                  <a:pt x="165897" y="748831"/>
                  <a:pt x="203519" y="748831"/>
                </a:cubicBezTo>
                <a:lnTo>
                  <a:pt x="219370" y="747233"/>
                </a:lnTo>
                <a:lnTo>
                  <a:pt x="237440" y="765303"/>
                </a:lnTo>
                <a:lnTo>
                  <a:pt x="216070" y="778268"/>
                </a:lnTo>
                <a:lnTo>
                  <a:pt x="198136" y="783835"/>
                </a:lnTo>
                <a:lnTo>
                  <a:pt x="200818" y="784817"/>
                </a:lnTo>
                <a:lnTo>
                  <a:pt x="266952" y="794815"/>
                </a:lnTo>
                <a:lnTo>
                  <a:pt x="293741" y="821604"/>
                </a:lnTo>
                <a:lnTo>
                  <a:pt x="283351" y="828612"/>
                </a:lnTo>
                <a:lnTo>
                  <a:pt x="322575" y="886763"/>
                </a:lnTo>
                <a:lnTo>
                  <a:pt x="361106" y="860774"/>
                </a:lnTo>
                <a:lnTo>
                  <a:pt x="381529" y="904573"/>
                </a:lnTo>
                <a:lnTo>
                  <a:pt x="418803" y="887192"/>
                </a:lnTo>
                <a:lnTo>
                  <a:pt x="449995" y="944230"/>
                </a:lnTo>
                <a:lnTo>
                  <a:pt x="501413" y="850209"/>
                </a:lnTo>
                <a:lnTo>
                  <a:pt x="502679" y="849637"/>
                </a:lnTo>
                <a:lnTo>
                  <a:pt x="518782" y="845069"/>
                </a:lnTo>
                <a:lnTo>
                  <a:pt x="580596" y="886763"/>
                </a:lnTo>
                <a:lnTo>
                  <a:pt x="619820" y="828612"/>
                </a:lnTo>
                <a:lnTo>
                  <a:pt x="607535" y="820326"/>
                </a:lnTo>
                <a:lnTo>
                  <a:pt x="633046" y="794815"/>
                </a:lnTo>
                <a:lnTo>
                  <a:pt x="699178" y="784817"/>
                </a:lnTo>
                <a:lnTo>
                  <a:pt x="701861" y="783835"/>
                </a:lnTo>
                <a:lnTo>
                  <a:pt x="683926" y="778268"/>
                </a:lnTo>
                <a:lnTo>
                  <a:pt x="662558" y="765303"/>
                </a:lnTo>
                <a:lnTo>
                  <a:pt x="680628" y="747233"/>
                </a:lnTo>
                <a:lnTo>
                  <a:pt x="696477" y="748831"/>
                </a:lnTo>
                <a:cubicBezTo>
                  <a:pt x="734099" y="748831"/>
                  <a:pt x="769050" y="737393"/>
                  <a:pt x="798043" y="717806"/>
                </a:cubicBezTo>
                <a:lnTo>
                  <a:pt x="804946" y="712111"/>
                </a:lnTo>
                <a:lnTo>
                  <a:pt x="794054" y="710449"/>
                </a:lnTo>
                <a:cubicBezTo>
                  <a:pt x="780474" y="707670"/>
                  <a:pt x="767445" y="703375"/>
                  <a:pt x="755153" y="697749"/>
                </a:cubicBezTo>
                <a:lnTo>
                  <a:pt x="739501" y="688360"/>
                </a:lnTo>
                <a:lnTo>
                  <a:pt x="748655" y="679206"/>
                </a:lnTo>
                <a:lnTo>
                  <a:pt x="748655" y="623042"/>
                </a:lnTo>
                <a:lnTo>
                  <a:pt x="770476" y="576382"/>
                </a:lnTo>
                <a:lnTo>
                  <a:pt x="773104" y="558680"/>
                </a:lnTo>
                <a:lnTo>
                  <a:pt x="797656" y="534129"/>
                </a:lnTo>
                <a:lnTo>
                  <a:pt x="827996" y="534129"/>
                </a:lnTo>
                <a:lnTo>
                  <a:pt x="827996" y="491015"/>
                </a:lnTo>
                <a:lnTo>
                  <a:pt x="782803" y="491015"/>
                </a:lnTo>
                <a:lnTo>
                  <a:pt x="776269" y="430525"/>
                </a:lnTo>
                <a:lnTo>
                  <a:pt x="762266" y="388423"/>
                </a:lnTo>
                <a:lnTo>
                  <a:pt x="785583" y="360832"/>
                </a:lnTo>
                <a:lnTo>
                  <a:pt x="768189" y="363962"/>
                </a:lnTo>
                <a:lnTo>
                  <a:pt x="771626" y="346936"/>
                </a:lnTo>
                <a:cubicBezTo>
                  <a:pt x="771626" y="325751"/>
                  <a:pt x="763039" y="306571"/>
                  <a:pt x="749156" y="292688"/>
                </a:cubicBezTo>
                <a:lnTo>
                  <a:pt x="747721" y="291721"/>
                </a:lnTo>
                <a:lnTo>
                  <a:pt x="753171" y="286813"/>
                </a:lnTo>
                <a:lnTo>
                  <a:pt x="582800" y="97596"/>
                </a:lnTo>
                <a:lnTo>
                  <a:pt x="524916" y="149716"/>
                </a:lnTo>
                <a:lnTo>
                  <a:pt x="518767" y="140597"/>
                </a:lnTo>
                <a:cubicBezTo>
                  <a:pt x="509842" y="131672"/>
                  <a:pt x="499215" y="124449"/>
                  <a:pt x="487414" y="119458"/>
                </a:cubicBezTo>
                <a:lnTo>
                  <a:pt x="462708" y="114470"/>
                </a:lnTo>
                <a:lnTo>
                  <a:pt x="449995" y="98712"/>
                </a:lnTo>
                <a:lnTo>
                  <a:pt x="437663" y="113999"/>
                </a:lnTo>
                <a:lnTo>
                  <a:pt x="410624" y="119458"/>
                </a:lnTo>
                <a:cubicBezTo>
                  <a:pt x="398823" y="124449"/>
                  <a:pt x="388196" y="131672"/>
                  <a:pt x="379271" y="140597"/>
                </a:cubicBezTo>
                <a:lnTo>
                  <a:pt x="373860" y="148622"/>
                </a:lnTo>
                <a:lnTo>
                  <a:pt x="317190" y="9759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">
            <a:noFill/>
          </a:ln>
          <a:effectLst>
            <a:innerShdw blurRad="38100">
              <a:prstClr val="black"/>
            </a:inn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0" name="1级框：名称和底介">
            <a:extLst>
              <a:ext uri="{FF2B5EF4-FFF2-40B4-BE49-F238E27FC236}">
                <a16:creationId xmlns:a16="http://schemas.microsoft.com/office/drawing/2014/main" id="{4678435C-02A2-B55E-AA5F-562A8D1E0FAC}"/>
              </a:ext>
            </a:extLst>
          </p:cNvPr>
          <p:cNvGrpSpPr/>
          <p:nvPr/>
        </p:nvGrpSpPr>
        <p:grpSpPr>
          <a:xfrm>
            <a:off x="31917" y="813200"/>
            <a:ext cx="4252126" cy="5260352"/>
            <a:chOff x="31917" y="813200"/>
            <a:chExt cx="4252126" cy="526035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81CCB11-3ACB-EBD3-714B-A27EF23EEB43}"/>
                </a:ext>
              </a:extLst>
            </p:cNvPr>
            <p:cNvSpPr txBox="1"/>
            <p:nvPr/>
          </p:nvSpPr>
          <p:spPr>
            <a:xfrm>
              <a:off x="31917" y="813200"/>
              <a:ext cx="800219" cy="2280432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4000" b="1" spc="-150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角色名</a:t>
              </a:r>
              <a:r>
                <a:rPr lang="zh-CN" altLang="en-US" sz="1600" b="1" spc="-150" dirty="0">
                  <a:ln w="3175">
                    <a:noFill/>
                  </a:ln>
                  <a:noFill/>
                  <a:latin typeface="隶书" panose="02010509060101010101" pitchFamily="49" charset="-122"/>
                  <a:ea typeface="隶书" panose="02010509060101010101" pitchFamily="49" charset="-122"/>
                </a:rPr>
                <a:t>称</a:t>
              </a:r>
              <a:r>
                <a:rPr lang="zh-CN" altLang="en-US" sz="1600" b="1" spc="-150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称号名</a:t>
              </a:r>
              <a:endParaRPr lang="en-US" altLang="zh-CN" sz="3600" b="1" spc="-15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CF64A38-88BF-38BF-81D0-5E2EA8C433BC}"/>
                </a:ext>
              </a:extLst>
            </p:cNvPr>
            <p:cNvSpPr/>
            <p:nvPr/>
          </p:nvSpPr>
          <p:spPr>
            <a:xfrm>
              <a:off x="684026" y="5868136"/>
              <a:ext cx="3600017" cy="180000"/>
            </a:xfrm>
            <a:custGeom>
              <a:avLst/>
              <a:gdLst>
                <a:gd name="connsiteX0" fmla="*/ 0 w 3600017"/>
                <a:gd name="connsiteY0" fmla="*/ 0 h 180000"/>
                <a:gd name="connsiteX1" fmla="*/ 3600017 w 3600017"/>
                <a:gd name="connsiteY1" fmla="*/ 0 h 180000"/>
                <a:gd name="connsiteX2" fmla="*/ 3600017 w 3600017"/>
                <a:gd name="connsiteY2" fmla="*/ 97157 h 180000"/>
                <a:gd name="connsiteX3" fmla="*/ 3593509 w 3600017"/>
                <a:gd name="connsiteY3" fmla="*/ 129395 h 180000"/>
                <a:gd name="connsiteX4" fmla="*/ 3575750 w 3600017"/>
                <a:gd name="connsiteY4" fmla="*/ 155734 h 180000"/>
                <a:gd name="connsiteX5" fmla="*/ 3517166 w 3600017"/>
                <a:gd name="connsiteY5" fmla="*/ 180000 h 180000"/>
                <a:gd name="connsiteX6" fmla="*/ 0 w 3600017"/>
                <a:gd name="connsiteY6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17" h="180000">
                  <a:moveTo>
                    <a:pt x="0" y="0"/>
                  </a:moveTo>
                  <a:lnTo>
                    <a:pt x="3600017" y="0"/>
                  </a:lnTo>
                  <a:lnTo>
                    <a:pt x="3600017" y="97157"/>
                  </a:lnTo>
                  <a:lnTo>
                    <a:pt x="3593509" y="129395"/>
                  </a:lnTo>
                  <a:cubicBezTo>
                    <a:pt x="3589316" y="139309"/>
                    <a:pt x="3583248" y="148236"/>
                    <a:pt x="3575750" y="155734"/>
                  </a:cubicBezTo>
                  <a:lnTo>
                    <a:pt x="3517166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43B2DD7-5A19-33D6-26CE-717B91DFFCFB}"/>
                </a:ext>
              </a:extLst>
            </p:cNvPr>
            <p:cNvSpPr txBox="1"/>
            <p:nvPr/>
          </p:nvSpPr>
          <p:spPr>
            <a:xfrm>
              <a:off x="617307" y="5842720"/>
              <a:ext cx="3666718" cy="2308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原神三国杀 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GK-23a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技能设计：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addqqxyz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立绘：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miHoYo</a:t>
              </a:r>
              <a:endParaRPr lang="LID4096" altLang="zh-CN" sz="900" i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9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1级件：血条">
            <a:extLst>
              <a:ext uri="{FF2B5EF4-FFF2-40B4-BE49-F238E27FC236}">
                <a16:creationId xmlns:a16="http://schemas.microsoft.com/office/drawing/2014/main" id="{2CCEC895-546E-F73A-44AB-3604C7F5C509}"/>
              </a:ext>
            </a:extLst>
          </p:cNvPr>
          <p:cNvGrpSpPr/>
          <p:nvPr/>
        </p:nvGrpSpPr>
        <p:grpSpPr>
          <a:xfrm>
            <a:off x="288026" y="3139949"/>
            <a:ext cx="288002" cy="2778112"/>
            <a:chOff x="288026" y="3076449"/>
            <a:chExt cx="288002" cy="2778112"/>
          </a:xfrm>
        </p:grpSpPr>
        <p:sp>
          <p:nvSpPr>
            <p:cNvPr id="37" name="八边形 36">
              <a:extLst>
                <a:ext uri="{FF2B5EF4-FFF2-40B4-BE49-F238E27FC236}">
                  <a16:creationId xmlns:a16="http://schemas.microsoft.com/office/drawing/2014/main" id="{E51187BC-3B03-A888-FFD0-B1AC40623764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38" name="八边形 37">
              <a:extLst>
                <a:ext uri="{FF2B5EF4-FFF2-40B4-BE49-F238E27FC236}">
                  <a16:creationId xmlns:a16="http://schemas.microsoft.com/office/drawing/2014/main" id="{5D9E0C8B-962C-0358-E073-03E605A25C1B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39" name="八边形 38">
              <a:extLst>
                <a:ext uri="{FF2B5EF4-FFF2-40B4-BE49-F238E27FC236}">
                  <a16:creationId xmlns:a16="http://schemas.microsoft.com/office/drawing/2014/main" id="{0B49C3BA-2312-7365-6CA0-44FE642B6C24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0" name="八边形 39">
              <a:extLst>
                <a:ext uri="{FF2B5EF4-FFF2-40B4-BE49-F238E27FC236}">
                  <a16:creationId xmlns:a16="http://schemas.microsoft.com/office/drawing/2014/main" id="{DA138D94-D6A5-DFDD-059C-B75621B2FFAB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1" name="八边形 40">
              <a:extLst>
                <a:ext uri="{FF2B5EF4-FFF2-40B4-BE49-F238E27FC236}">
                  <a16:creationId xmlns:a16="http://schemas.microsoft.com/office/drawing/2014/main" id="{9E099E52-67E1-EC9E-FAC6-785559AAEEBE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2" name="八边形 41">
              <a:extLst>
                <a:ext uri="{FF2B5EF4-FFF2-40B4-BE49-F238E27FC236}">
                  <a16:creationId xmlns:a16="http://schemas.microsoft.com/office/drawing/2014/main" id="{693A2DD0-FB3B-C605-6DBC-8D607B6FB964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3" name="八边形 42">
              <a:extLst>
                <a:ext uri="{FF2B5EF4-FFF2-40B4-BE49-F238E27FC236}">
                  <a16:creationId xmlns:a16="http://schemas.microsoft.com/office/drawing/2014/main" id="{14254F87-916E-CA03-6ACE-3F8A5A2166A1}"/>
                </a:ext>
              </a:extLst>
            </p:cNvPr>
            <p:cNvSpPr/>
            <p:nvPr/>
          </p:nvSpPr>
          <p:spPr>
            <a:xfrm>
              <a:off x="288026" y="343217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4" name="八边形 43">
              <a:extLst>
                <a:ext uri="{FF2B5EF4-FFF2-40B4-BE49-F238E27FC236}">
                  <a16:creationId xmlns:a16="http://schemas.microsoft.com/office/drawing/2014/main" id="{5B3B3185-6A26-531C-2708-3C6C8B27F1FF}"/>
                </a:ext>
              </a:extLst>
            </p:cNvPr>
            <p:cNvSpPr/>
            <p:nvPr/>
          </p:nvSpPr>
          <p:spPr>
            <a:xfrm>
              <a:off x="288026" y="307644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</p:spTree>
    <p:extLst>
      <p:ext uri="{BB962C8B-B14F-4D97-AF65-F5344CB8AC3E}">
        <p14:creationId xmlns:p14="http://schemas.microsoft.com/office/powerpoint/2010/main" val="27543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0级框：立绘模板">
            <a:extLst>
              <a:ext uri="{FF2B5EF4-FFF2-40B4-BE49-F238E27FC236}">
                <a16:creationId xmlns:a16="http://schemas.microsoft.com/office/drawing/2014/main" id="{7EEE2828-E487-E714-704C-313DAA6EE9E4}"/>
              </a:ext>
            </a:extLst>
          </p:cNvPr>
          <p:cNvSpPr/>
          <p:nvPr/>
        </p:nvSpPr>
        <p:spPr>
          <a:xfrm>
            <a:off x="684026" y="216103"/>
            <a:ext cx="3600022" cy="5832033"/>
          </a:xfrm>
          <a:custGeom>
            <a:avLst/>
            <a:gdLst>
              <a:gd name="connsiteX0" fmla="*/ 0 w 3600022"/>
              <a:gd name="connsiteY0" fmla="*/ 0 h 5832033"/>
              <a:gd name="connsiteX1" fmla="*/ 3516662 w 3600022"/>
              <a:gd name="connsiteY1" fmla="*/ 0 h 5832033"/>
              <a:gd name="connsiteX2" fmla="*/ 3600022 w 3600022"/>
              <a:gd name="connsiteY2" fmla="*/ 82861 h 5832033"/>
              <a:gd name="connsiteX3" fmla="*/ 3600022 w 3600022"/>
              <a:gd name="connsiteY3" fmla="*/ 5749173 h 5832033"/>
              <a:gd name="connsiteX4" fmla="*/ 3516662 w 3600022"/>
              <a:gd name="connsiteY4" fmla="*/ 5832033 h 5832033"/>
              <a:gd name="connsiteX5" fmla="*/ 0 w 3600022"/>
              <a:gd name="connsiteY5" fmla="*/ 5832033 h 58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22" h="5832033">
                <a:moveTo>
                  <a:pt x="0" y="0"/>
                </a:moveTo>
                <a:lnTo>
                  <a:pt x="3516662" y="0"/>
                </a:lnTo>
                <a:cubicBezTo>
                  <a:pt x="3562700" y="0"/>
                  <a:pt x="3600022" y="37098"/>
                  <a:pt x="3600022" y="82861"/>
                </a:cubicBezTo>
                <a:lnTo>
                  <a:pt x="3600022" y="5749173"/>
                </a:lnTo>
                <a:cubicBezTo>
                  <a:pt x="3600022" y="5794935"/>
                  <a:pt x="3562700" y="5832033"/>
                  <a:pt x="3516662" y="5832033"/>
                </a:cubicBezTo>
                <a:lnTo>
                  <a:pt x="0" y="5832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60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978E4F-073C-DC1C-56F7-84931FDB8FCC}"/>
              </a:ext>
            </a:extLst>
          </p:cNvPr>
          <p:cNvGrpSpPr>
            <a:grpSpLocks noChangeAspect="1"/>
          </p:cNvGrpSpPr>
          <p:nvPr/>
        </p:nvGrpSpPr>
        <p:grpSpPr>
          <a:xfrm>
            <a:off x="36026" y="25408"/>
            <a:ext cx="792000" cy="885781"/>
            <a:chOff x="102678" y="96347"/>
            <a:chExt cx="656646" cy="734400"/>
          </a:xfrm>
        </p:grpSpPr>
        <p:grpSp>
          <p:nvGrpSpPr>
            <p:cNvPr id="6" name="2级件：*璃月神之眼底框">
              <a:extLst>
                <a:ext uri="{FF2B5EF4-FFF2-40B4-BE49-F238E27FC236}">
                  <a16:creationId xmlns:a16="http://schemas.microsoft.com/office/drawing/2014/main" id="{2B32E2E8-8A79-93DE-1872-96F7BCE29A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032" y="162138"/>
              <a:ext cx="611321" cy="611321"/>
              <a:chOff x="18005" y="126143"/>
              <a:chExt cx="828000" cy="828000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B8922365-39B1-7665-1668-7874E024B35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ABD9643E-9590-80EF-CF90-A34DAE201DFC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2级件：*至冬神之眼底框">
              <a:extLst>
                <a:ext uri="{FF2B5EF4-FFF2-40B4-BE49-F238E27FC236}">
                  <a16:creationId xmlns:a16="http://schemas.microsoft.com/office/drawing/2014/main" id="{601E78AB-4AD4-6BE6-83CA-417DC36FD9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8" y="96347"/>
              <a:ext cx="656646" cy="734400"/>
              <a:chOff x="956390" y="26651"/>
              <a:chExt cx="801676" cy="896604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648D75CB-6E06-9CB1-90CD-D15A29759AD4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4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A112233-B17E-2867-894C-5DA368AA8E6E}"/>
                  </a:ext>
                </a:extLst>
              </p:cNvPr>
              <p:cNvSpPr/>
              <p:nvPr/>
            </p:nvSpPr>
            <p:spPr>
              <a:xfrm rot="10800000" flipV="1">
                <a:off x="1318174" y="70432"/>
                <a:ext cx="77657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9F8C5C3-B92D-4947-A37E-121FC350D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2"/>
                <a:ext cx="465940" cy="46594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5A069E9-CC41-4961-3E1E-78FFB7174ABC}"/>
                  </a:ext>
                </a:extLst>
              </p:cNvPr>
              <p:cNvSpPr/>
              <p:nvPr/>
            </p:nvSpPr>
            <p:spPr>
              <a:xfrm rot="2880000">
                <a:off x="1353064" y="81125"/>
                <a:ext cx="2700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326FFD-E6D3-60B7-2BEE-B00DF7271798}"/>
                  </a:ext>
                </a:extLst>
              </p:cNvPr>
              <p:cNvSpPr/>
              <p:nvPr/>
            </p:nvSpPr>
            <p:spPr>
              <a:xfrm rot="18720000" flipH="1">
                <a:off x="1091390" y="81125"/>
                <a:ext cx="2700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92354F4-6491-A7B9-3E79-A29CA5E48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2"/>
                <a:ext cx="465940" cy="46594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3C61768-CE8A-304D-7A90-213DF2C70BCF}"/>
                  </a:ext>
                </a:extLst>
              </p:cNvPr>
              <p:cNvSpPr/>
              <p:nvPr/>
            </p:nvSpPr>
            <p:spPr>
              <a:xfrm rot="5400000" flipH="1">
                <a:off x="1068530" y="330517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B1BE4E7-05B1-CC67-C145-493C5888319C}"/>
                  </a:ext>
                </a:extLst>
              </p:cNvPr>
              <p:cNvSpPr/>
              <p:nvPr/>
            </p:nvSpPr>
            <p:spPr>
              <a:xfrm rot="16200000">
                <a:off x="1600206" y="330516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1191A2-CEE2-91F2-2352-23CBED0B1718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1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2级件：*须弥神之眼底框">
              <a:extLst>
                <a:ext uri="{FF2B5EF4-FFF2-40B4-BE49-F238E27FC236}">
                  <a16:creationId xmlns:a16="http://schemas.microsoft.com/office/drawing/2014/main" id="{B7430031-2591-ED0C-9D91-43317A6E8F9D}"/>
                </a:ext>
              </a:extLst>
            </p:cNvPr>
            <p:cNvGrpSpPr/>
            <p:nvPr/>
          </p:nvGrpSpPr>
          <p:grpSpPr>
            <a:xfrm>
              <a:off x="163899" y="162119"/>
              <a:ext cx="535313" cy="608400"/>
              <a:chOff x="230928" y="573753"/>
              <a:chExt cx="4026958" cy="4576766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brightRoom" dir="t"/>
            </a:scene3d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89DA61C5-A730-C302-7DD8-06BFC6E87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031DCD4-9DCC-37C4-2869-D60A7BCE2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2级件：*稻妻神之眼底框">
              <a:extLst>
                <a:ext uri="{FF2B5EF4-FFF2-40B4-BE49-F238E27FC236}">
                  <a16:creationId xmlns:a16="http://schemas.microsoft.com/office/drawing/2014/main" id="{ABDDBED8-8876-C467-1C64-B260E65C8A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3186" y="110395"/>
              <a:ext cx="575630" cy="673200"/>
              <a:chOff x="41935" y="9852"/>
              <a:chExt cx="769558" cy="900000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BF24C91-19DB-B32D-C819-75FD0D3803A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09F8CDB1-5779-4055-9D5E-42180EB6A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332224-297A-CD36-1527-B5308CEAA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FB3F5A89-66FD-CE86-6905-50031F3FAB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5BDDBC6-3FBF-F0CA-4045-9FA49E50F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8946829-1AFF-8868-8867-923E406AE0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4ECFBE6-8A0A-B43A-DCF0-2E335D2F4E99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  <a:grpFill/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118F9F9F-5265-8C8B-3DE9-B0FBABE8E71D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flat"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D843DC4E-C096-018A-7AF9-AD1B98E935D9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flat"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29506E4-3F52-1B94-B181-2B7E6E4E9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2级件：*蒙德神之眼底框">
              <a:extLst>
                <a:ext uri="{FF2B5EF4-FFF2-40B4-BE49-F238E27FC236}">
                  <a16:creationId xmlns:a16="http://schemas.microsoft.com/office/drawing/2014/main" id="{D586FC41-C648-6252-9073-99795D0CA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700" y="175397"/>
              <a:ext cx="616601" cy="630000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"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flat"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E22B389-7840-F135-621D-41D8B5420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831" y="293897"/>
              <a:ext cx="358340" cy="358341"/>
            </a:xfrm>
            <a:prstGeom prst="ellipse">
              <a:avLst/>
            </a:prstGeom>
            <a:solidFill>
              <a:srgbClr val="44BB44"/>
            </a:solidFill>
            <a:ln>
              <a:solidFill>
                <a:srgbClr val="00E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pic>
          <p:nvPicPr>
            <p:cNvPr id="12" name="图片 11" descr="图标&#10;&#10;中度可信度描述已自动生成">
              <a:extLst>
                <a:ext uri="{FF2B5EF4-FFF2-40B4-BE49-F238E27FC236}">
                  <a16:creationId xmlns:a16="http://schemas.microsoft.com/office/drawing/2014/main" id="{E6D8FCF2-56F3-989D-E889-439BE5C39122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32" y="305907"/>
              <a:ext cx="324000" cy="324000"/>
            </a:xfrm>
            <a:prstGeom prst="rect">
              <a:avLst/>
            </a:prstGeom>
            <a:effectLst>
              <a:softEdge rad="2540"/>
            </a:effectLst>
          </p:spPr>
        </p:pic>
      </p:grpSp>
    </p:spTree>
    <p:extLst>
      <p:ext uri="{BB962C8B-B14F-4D97-AF65-F5344CB8AC3E}">
        <p14:creationId xmlns:p14="http://schemas.microsoft.com/office/powerpoint/2010/main" val="24455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E64607D-A3B4-EB47-010E-7398A2598BC1}"/>
              </a:ext>
            </a:extLst>
          </p:cNvPr>
          <p:cNvSpPr/>
          <p:nvPr/>
        </p:nvSpPr>
        <p:spPr>
          <a:xfrm>
            <a:off x="1966209" y="3455944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79CA0B-5768-5070-9AD7-8B478B992BC7}"/>
              </a:ext>
            </a:extLst>
          </p:cNvPr>
          <p:cNvSpPr/>
          <p:nvPr/>
        </p:nvSpPr>
        <p:spPr>
          <a:xfrm>
            <a:off x="1966209" y="3815944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597382-D615-D963-030F-8294070CA52D}"/>
              </a:ext>
            </a:extLst>
          </p:cNvPr>
          <p:cNvSpPr/>
          <p:nvPr/>
        </p:nvSpPr>
        <p:spPr>
          <a:xfrm>
            <a:off x="1966209" y="4175944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1B4BB-E01E-0FA5-D134-9992DF5F593D}"/>
              </a:ext>
            </a:extLst>
          </p:cNvPr>
          <p:cNvSpPr/>
          <p:nvPr/>
        </p:nvSpPr>
        <p:spPr>
          <a:xfrm>
            <a:off x="1966209" y="4535944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F712B1-913D-5C14-587D-77285B06D237}"/>
              </a:ext>
            </a:extLst>
          </p:cNvPr>
          <p:cNvSpPr/>
          <p:nvPr/>
        </p:nvSpPr>
        <p:spPr>
          <a:xfrm>
            <a:off x="1966209" y="4895944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2E8E67-F95F-8D7D-B933-ABDD47AE2606}"/>
              </a:ext>
            </a:extLst>
          </p:cNvPr>
          <p:cNvSpPr/>
          <p:nvPr/>
        </p:nvSpPr>
        <p:spPr>
          <a:xfrm>
            <a:off x="1966209" y="5255944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54D2A-D87A-8D88-AD9D-EC3ADDB9E25D}"/>
              </a:ext>
            </a:extLst>
          </p:cNvPr>
          <p:cNvSpPr/>
          <p:nvPr/>
        </p:nvSpPr>
        <p:spPr>
          <a:xfrm>
            <a:off x="1966209" y="5615944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3B6CFD-6CE1-8D43-53AF-588B905A6FA3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824EFB06-8AB2-FC08-0ECE-1F6B6D7CC5BC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DB42D">
                    <a:lumMod val="100000"/>
                  </a:srgbClr>
                </a:gs>
                <a:gs pos="100000">
                  <a:srgbClr val="5B881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6E49C65-D3C3-020D-5498-4B86CF7F0FCF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grpSp>
        <p:nvGrpSpPr>
          <p:cNvPr id="46" name="2级件：*璃月神之眼底框">
            <a:extLst>
              <a:ext uri="{FF2B5EF4-FFF2-40B4-BE49-F238E27FC236}">
                <a16:creationId xmlns:a16="http://schemas.microsoft.com/office/drawing/2014/main" id="{4A72035F-D01D-EFA3-61E6-32BD973EF8E0}"/>
              </a:ext>
            </a:extLst>
          </p:cNvPr>
          <p:cNvGrpSpPr>
            <a:grpSpLocks noChangeAspect="1"/>
          </p:cNvGrpSpPr>
          <p:nvPr/>
        </p:nvGrpSpPr>
        <p:grpSpPr>
          <a:xfrm>
            <a:off x="62988" y="104760"/>
            <a:ext cx="737332" cy="737332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829987A4-375F-D5BE-CABA-DAC1D419F6DF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9F3018D-A4CE-C443-CB01-AD60AC7EE7FD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2级件：*至冬神之眼底框">
            <a:extLst>
              <a:ext uri="{FF2B5EF4-FFF2-40B4-BE49-F238E27FC236}">
                <a16:creationId xmlns:a16="http://schemas.microsoft.com/office/drawing/2014/main" id="{8D26A062-C6D8-DC07-F30A-4CA5EA53B293}"/>
              </a:ext>
            </a:extLst>
          </p:cNvPr>
          <p:cNvGrpSpPr>
            <a:grpSpLocks noChangeAspect="1"/>
          </p:cNvGrpSpPr>
          <p:nvPr/>
        </p:nvGrpSpPr>
        <p:grpSpPr>
          <a:xfrm>
            <a:off x="36026" y="25408"/>
            <a:ext cx="792000" cy="885781"/>
            <a:chOff x="956390" y="26651"/>
            <a:chExt cx="801676" cy="896604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66759CDA-1BF7-94C1-57A3-8FBD5C26227F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4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71FBD29-0C56-DD41-2CF6-3951209F818F}"/>
                </a:ext>
              </a:extLst>
            </p:cNvPr>
            <p:cNvSpPr/>
            <p:nvPr/>
          </p:nvSpPr>
          <p:spPr>
            <a:xfrm rot="10800000" flipV="1">
              <a:off x="1318174" y="70432"/>
              <a:ext cx="77657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B31AB81-059F-249C-32FE-58E4EE09E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2"/>
              <a:ext cx="465940" cy="46594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704EAB-0DB2-BF24-5C1A-98402FCA976B}"/>
                </a:ext>
              </a:extLst>
            </p:cNvPr>
            <p:cNvSpPr/>
            <p:nvPr/>
          </p:nvSpPr>
          <p:spPr>
            <a:xfrm rot="2880000">
              <a:off x="1353064" y="81125"/>
              <a:ext cx="2700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8571EA8-0B32-B41B-8F49-F39ED38FF684}"/>
                </a:ext>
              </a:extLst>
            </p:cNvPr>
            <p:cNvSpPr/>
            <p:nvPr/>
          </p:nvSpPr>
          <p:spPr>
            <a:xfrm rot="18720000" flipH="1">
              <a:off x="1091390" y="81125"/>
              <a:ext cx="2700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810E27-CC57-B93E-FABD-9555EA6AA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2"/>
              <a:ext cx="465940" cy="46594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B854AEB-CD20-D4C4-F014-10AC91717BC7}"/>
                </a:ext>
              </a:extLst>
            </p:cNvPr>
            <p:cNvSpPr/>
            <p:nvPr/>
          </p:nvSpPr>
          <p:spPr>
            <a:xfrm rot="5400000" flipH="1">
              <a:off x="1068530" y="330517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6C02F38-2A9E-BA81-C6E2-0F7AE52E44DB}"/>
                </a:ext>
              </a:extLst>
            </p:cNvPr>
            <p:cNvSpPr/>
            <p:nvPr/>
          </p:nvSpPr>
          <p:spPr>
            <a:xfrm rot="16200000">
              <a:off x="1600206" y="330516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A28CFD3-EE35-A2E9-F150-6DDD705F8C79}"/>
                </a:ext>
              </a:extLst>
            </p:cNvPr>
            <p:cNvSpPr/>
            <p:nvPr/>
          </p:nvSpPr>
          <p:spPr>
            <a:xfrm rot="3900000">
              <a:off x="1324250" y="636442"/>
              <a:ext cx="116301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2级件：*须弥神之眼底框">
            <a:extLst>
              <a:ext uri="{FF2B5EF4-FFF2-40B4-BE49-F238E27FC236}">
                <a16:creationId xmlns:a16="http://schemas.microsoft.com/office/drawing/2014/main" id="{25D0764A-7A12-9AC5-BBBF-F64AC14E4A65}"/>
              </a:ext>
            </a:extLst>
          </p:cNvPr>
          <p:cNvGrpSpPr/>
          <p:nvPr/>
        </p:nvGrpSpPr>
        <p:grpSpPr>
          <a:xfrm>
            <a:off x="109866" y="104738"/>
            <a:ext cx="645657" cy="733809"/>
            <a:chOff x="230928" y="573753"/>
            <a:chExt cx="4026958" cy="4576766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3E718DBE-F895-C328-DFFE-386F70517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6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20D5BEA-6B7D-D516-C077-8A556E048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08" y="1473756"/>
              <a:ext cx="2880000" cy="288000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2级件：*稻妻神之眼底框">
            <a:extLst>
              <a:ext uri="{FF2B5EF4-FFF2-40B4-BE49-F238E27FC236}">
                <a16:creationId xmlns:a16="http://schemas.microsoft.com/office/drawing/2014/main" id="{CE259FD4-3F15-835A-F853-9DA9CFDA926F}"/>
              </a:ext>
            </a:extLst>
          </p:cNvPr>
          <p:cNvGrpSpPr>
            <a:grpSpLocks noChangeAspect="1"/>
          </p:cNvGrpSpPr>
          <p:nvPr/>
        </p:nvGrpSpPr>
        <p:grpSpPr>
          <a:xfrm>
            <a:off x="84884" y="42352"/>
            <a:ext cx="694284" cy="811966"/>
            <a:chOff x="41935" y="9852"/>
            <a:chExt cx="769558" cy="900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0CD9145-FC5F-FCC4-4A9D-BDDC3A7FA59C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8" cy="677609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7EF54A1-FC69-C41C-3F2F-AF9DD923B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90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B058D81-3572-F162-33AF-14C3D2D5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1" y="9852"/>
              <a:ext cx="749224" cy="362236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A9DBB6-02DA-CD62-0065-126C1E1DE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5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DE19C5D0-296A-D884-4385-7ECBFD2F6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4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B61E0249-1BA2-57E9-FB0B-42C09E503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1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6356867-93AB-F5FC-BBE1-41D2FD7293D0}"/>
                </a:ext>
              </a:extLst>
            </p:cNvPr>
            <p:cNvGrpSpPr/>
            <p:nvPr/>
          </p:nvGrpSpPr>
          <p:grpSpPr>
            <a:xfrm>
              <a:off x="130606" y="569684"/>
              <a:ext cx="592216" cy="340168"/>
              <a:chOff x="1411426" y="3479844"/>
              <a:chExt cx="2094016" cy="1202801"/>
            </a:xfrm>
            <a:grpFill/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F677A71-A297-5D17-283D-8D38AF92F441}"/>
                  </a:ext>
                </a:extLst>
              </p:cNvPr>
              <p:cNvSpPr/>
              <p:nvPr/>
            </p:nvSpPr>
            <p:spPr>
              <a:xfrm flipH="1">
                <a:off x="1767681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A485D9F8-60A4-9BA4-5AA0-732B2A13A1AD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964CEED-C6E9-F13E-A248-3A961E873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4" cy="509064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2级件：*蒙德神之眼底框">
            <a:extLst>
              <a:ext uri="{FF2B5EF4-FFF2-40B4-BE49-F238E27FC236}">
                <a16:creationId xmlns:a16="http://schemas.microsoft.com/office/drawing/2014/main" id="{E84A7281-4626-18C6-5155-F8A47D5E64C3}"/>
              </a:ext>
            </a:extLst>
          </p:cNvPr>
          <p:cNvSpPr>
            <a:spLocks noChangeAspect="1"/>
          </p:cNvSpPr>
          <p:nvPr/>
        </p:nvSpPr>
        <p:spPr>
          <a:xfrm>
            <a:off x="60175" y="120752"/>
            <a:ext cx="743701" cy="759861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">
            <a:noFill/>
          </a:ln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B036F8D-7A35-86F6-86FB-23AC94C3662A}"/>
              </a:ext>
            </a:extLst>
          </p:cNvPr>
          <p:cNvSpPr>
            <a:spLocks noChangeAspect="1"/>
          </p:cNvSpPr>
          <p:nvPr/>
        </p:nvSpPr>
        <p:spPr>
          <a:xfrm>
            <a:off x="215924" y="263679"/>
            <a:ext cx="432204" cy="432205"/>
          </a:xfrm>
          <a:prstGeom prst="ellipse">
            <a:avLst/>
          </a:prstGeom>
          <a:solidFill>
            <a:srgbClr val="44BB44"/>
          </a:solidFill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6BF4C1-C860-002D-D945-6EDE379607E4}"/>
              </a:ext>
            </a:extLst>
          </p:cNvPr>
          <p:cNvSpPr/>
          <p:nvPr/>
        </p:nvSpPr>
        <p:spPr>
          <a:xfrm>
            <a:off x="194426" y="236939"/>
            <a:ext cx="475496" cy="475496"/>
          </a:xfrm>
          <a:custGeom>
            <a:avLst/>
            <a:gdLst>
              <a:gd name="connsiteX0" fmla="*/ 280014 w 560028"/>
              <a:gd name="connsiteY0" fmla="*/ 0 h 560028"/>
              <a:gd name="connsiteX1" fmla="*/ 560028 w 560028"/>
              <a:gd name="connsiteY1" fmla="*/ 280014 h 560028"/>
              <a:gd name="connsiteX2" fmla="*/ 280014 w 560028"/>
              <a:gd name="connsiteY2" fmla="*/ 560028 h 560028"/>
              <a:gd name="connsiteX3" fmla="*/ 0 w 560028"/>
              <a:gd name="connsiteY3" fmla="*/ 280014 h 56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28" h="560028">
                <a:moveTo>
                  <a:pt x="280014" y="0"/>
                </a:moveTo>
                <a:lnTo>
                  <a:pt x="560028" y="280014"/>
                </a:lnTo>
                <a:lnTo>
                  <a:pt x="280014" y="560028"/>
                </a:lnTo>
                <a:lnTo>
                  <a:pt x="0" y="280014"/>
                </a:lnTo>
                <a:close/>
              </a:path>
            </a:pathLst>
          </a:custGeom>
          <a:solidFill>
            <a:srgbClr val="E4C027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254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2917</TotalTime>
  <Words>215</Words>
  <Application>Microsoft Office PowerPoint</Application>
  <PresentationFormat>自定义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仿宋</vt:lpstr>
      <vt:lpstr>隶书</vt:lpstr>
      <vt:lpstr>小米兰亭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GoldSheep3</cp:lastModifiedBy>
  <cp:revision>118</cp:revision>
  <cp:lastPrinted>2023-01-12T06:22:14Z</cp:lastPrinted>
  <dcterms:created xsi:type="dcterms:W3CDTF">2022-12-06T15:28:52Z</dcterms:created>
  <dcterms:modified xsi:type="dcterms:W3CDTF">2023-02-04T06:11:15Z</dcterms:modified>
</cp:coreProperties>
</file>