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311" r:id="rId3"/>
    <p:sldId id="309" r:id="rId4"/>
    <p:sldId id="286" r:id="rId5"/>
    <p:sldId id="266" r:id="rId6"/>
    <p:sldId id="287" r:id="rId7"/>
    <p:sldId id="302" r:id="rId8"/>
    <p:sldId id="313" r:id="rId9"/>
    <p:sldId id="303" r:id="rId10"/>
    <p:sldId id="307" r:id="rId11"/>
    <p:sldId id="312" r:id="rId12"/>
    <p:sldId id="308" r:id="rId13"/>
    <p:sldId id="306" r:id="rId14"/>
    <p:sldId id="304" r:id="rId15"/>
    <p:sldId id="310" r:id="rId16"/>
    <p:sldId id="290" r:id="rId17"/>
    <p:sldId id="295" r:id="rId18"/>
    <p:sldId id="291" r:id="rId19"/>
    <p:sldId id="283" r:id="rId20"/>
  </p:sldIdLst>
  <p:sldSz cx="4464050" cy="6264275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gma" id="{4AA6AC93-9AEA-46AB-ACFC-5749CEB50AEC}">
          <p14:sldIdLst>
            <p14:sldId id="262"/>
            <p14:sldId id="311"/>
            <p14:sldId id="309"/>
            <p14:sldId id="286"/>
            <p14:sldId id="266"/>
            <p14:sldId id="287"/>
            <p14:sldId id="302"/>
            <p14:sldId id="313"/>
            <p14:sldId id="303"/>
            <p14:sldId id="307"/>
            <p14:sldId id="312"/>
            <p14:sldId id="308"/>
            <p14:sldId id="306"/>
            <p14:sldId id="304"/>
            <p14:sldId id="310"/>
            <p14:sldId id="290"/>
            <p14:sldId id="295"/>
            <p14:sldId id="29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11D"/>
    <a:srgbClr val="1C72FD"/>
    <a:srgbClr val="FFFFFF"/>
    <a:srgbClr val="33CCB3"/>
    <a:srgbClr val="D376F0"/>
    <a:srgbClr val="7BB42D"/>
    <a:srgbClr val="98C8E8"/>
    <a:srgbClr val="CFA726"/>
    <a:srgbClr val="6EA31F"/>
    <a:srgbClr val="8FCD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79" autoAdjust="0"/>
    <p:restoredTop sz="94630" autoAdjust="0"/>
  </p:normalViewPr>
  <p:slideViewPr>
    <p:cSldViewPr snapToGrid="0">
      <p:cViewPr>
        <p:scale>
          <a:sx n="400" d="100"/>
          <a:sy n="400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27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4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游戏机里面的人物&#10;&#10;低可信度描述已自动生成">
            <a:extLst>
              <a:ext uri="{FF2B5EF4-FFF2-40B4-BE49-F238E27FC236}">
                <a16:creationId xmlns:a16="http://schemas.microsoft.com/office/drawing/2014/main" id="{2A71EEEB-308B-EAC7-1DA6-0C2DC0F2AAEC}"/>
              </a:ext>
            </a:extLst>
          </p:cNvPr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" t="-1" r="93444" b="88728"/>
          <a:stretch/>
        </p:blipFill>
        <p:spPr>
          <a:xfrm>
            <a:off x="1" y="788070"/>
            <a:ext cx="4464050" cy="5500269"/>
          </a:xfrm>
          <a:custGeom>
            <a:avLst/>
            <a:gdLst>
              <a:gd name="connsiteX0" fmla="*/ 0 w 1530351"/>
              <a:gd name="connsiteY0" fmla="*/ 0 h 1031875"/>
              <a:gd name="connsiteX1" fmla="*/ 1530351 w 1530351"/>
              <a:gd name="connsiteY1" fmla="*/ 0 h 1031875"/>
              <a:gd name="connsiteX2" fmla="*/ 1530351 w 1530351"/>
              <a:gd name="connsiteY2" fmla="*/ 1031875 h 1031875"/>
              <a:gd name="connsiteX3" fmla="*/ 0 w 1530351"/>
              <a:gd name="connsiteY3" fmla="*/ 1031875 h 103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0351" h="1031875">
                <a:moveTo>
                  <a:pt x="0" y="0"/>
                </a:moveTo>
                <a:lnTo>
                  <a:pt x="1530351" y="0"/>
                </a:lnTo>
                <a:lnTo>
                  <a:pt x="1530351" y="1031875"/>
                </a:lnTo>
                <a:lnTo>
                  <a:pt x="0" y="10318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951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32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xStyles>
    <p:titleStyle>
      <a:lvl1pPr algn="l" defTabSz="446410" rtl="0" eaLnBrk="1" latinLnBrk="0" hangingPunct="1">
        <a:lnSpc>
          <a:spcPct val="90000"/>
        </a:lnSpc>
        <a:spcBef>
          <a:spcPct val="0"/>
        </a:spcBef>
        <a:buNone/>
        <a:defRPr sz="2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603" indent="-111603" algn="l" defTabSz="44641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367" kern="1200">
          <a:solidFill>
            <a:schemeClr val="tx1"/>
          </a:solidFill>
          <a:latin typeface="+mn-lt"/>
          <a:ea typeface="+mn-ea"/>
          <a:cs typeface="+mn-cs"/>
        </a:defRPr>
      </a:lvl1pPr>
      <a:lvl2pPr marL="334808" indent="-111603" algn="l" defTabSz="44641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2pPr>
      <a:lvl3pPr marL="558013" indent="-111603" algn="l" defTabSz="44641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3pPr>
      <a:lvl4pPr marL="781218" indent="-111603" algn="l" defTabSz="44641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9" kern="1200">
          <a:solidFill>
            <a:schemeClr val="tx1"/>
          </a:solidFill>
          <a:latin typeface="+mn-lt"/>
          <a:ea typeface="+mn-ea"/>
          <a:cs typeface="+mn-cs"/>
        </a:defRPr>
      </a:lvl4pPr>
      <a:lvl5pPr marL="1004423" indent="-111603" algn="l" defTabSz="44641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9" kern="1200">
          <a:solidFill>
            <a:schemeClr val="tx1"/>
          </a:solidFill>
          <a:latin typeface="+mn-lt"/>
          <a:ea typeface="+mn-ea"/>
          <a:cs typeface="+mn-cs"/>
        </a:defRPr>
      </a:lvl5pPr>
      <a:lvl6pPr marL="1227628" indent="-111603" algn="l" defTabSz="44641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9" kern="1200">
          <a:solidFill>
            <a:schemeClr val="tx1"/>
          </a:solidFill>
          <a:latin typeface="+mn-lt"/>
          <a:ea typeface="+mn-ea"/>
          <a:cs typeface="+mn-cs"/>
        </a:defRPr>
      </a:lvl6pPr>
      <a:lvl7pPr marL="1450833" indent="-111603" algn="l" defTabSz="44641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9" kern="1200">
          <a:solidFill>
            <a:schemeClr val="tx1"/>
          </a:solidFill>
          <a:latin typeface="+mn-lt"/>
          <a:ea typeface="+mn-ea"/>
          <a:cs typeface="+mn-cs"/>
        </a:defRPr>
      </a:lvl7pPr>
      <a:lvl8pPr marL="1674038" indent="-111603" algn="l" defTabSz="44641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9" kern="1200">
          <a:solidFill>
            <a:schemeClr val="tx1"/>
          </a:solidFill>
          <a:latin typeface="+mn-lt"/>
          <a:ea typeface="+mn-ea"/>
          <a:cs typeface="+mn-cs"/>
        </a:defRPr>
      </a:lvl8pPr>
      <a:lvl9pPr marL="1897243" indent="-111603" algn="l" defTabSz="44641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6410" rtl="0" eaLnBrk="1" latinLnBrk="0" hangingPunct="1">
        <a:defRPr sz="879" kern="1200">
          <a:solidFill>
            <a:schemeClr val="tx1"/>
          </a:solidFill>
          <a:latin typeface="+mn-lt"/>
          <a:ea typeface="+mn-ea"/>
          <a:cs typeface="+mn-cs"/>
        </a:defRPr>
      </a:lvl1pPr>
      <a:lvl2pPr marL="223205" algn="l" defTabSz="446410" rtl="0" eaLnBrk="1" latinLnBrk="0" hangingPunct="1">
        <a:defRPr sz="879" kern="1200">
          <a:solidFill>
            <a:schemeClr val="tx1"/>
          </a:solidFill>
          <a:latin typeface="+mn-lt"/>
          <a:ea typeface="+mn-ea"/>
          <a:cs typeface="+mn-cs"/>
        </a:defRPr>
      </a:lvl2pPr>
      <a:lvl3pPr marL="446410" algn="l" defTabSz="446410" rtl="0" eaLnBrk="1" latinLnBrk="0" hangingPunct="1">
        <a:defRPr sz="879" kern="1200">
          <a:solidFill>
            <a:schemeClr val="tx1"/>
          </a:solidFill>
          <a:latin typeface="+mn-lt"/>
          <a:ea typeface="+mn-ea"/>
          <a:cs typeface="+mn-cs"/>
        </a:defRPr>
      </a:lvl3pPr>
      <a:lvl4pPr marL="669615" algn="l" defTabSz="446410" rtl="0" eaLnBrk="1" latinLnBrk="0" hangingPunct="1">
        <a:defRPr sz="879" kern="1200">
          <a:solidFill>
            <a:schemeClr val="tx1"/>
          </a:solidFill>
          <a:latin typeface="+mn-lt"/>
          <a:ea typeface="+mn-ea"/>
          <a:cs typeface="+mn-cs"/>
        </a:defRPr>
      </a:lvl4pPr>
      <a:lvl5pPr marL="892820" algn="l" defTabSz="446410" rtl="0" eaLnBrk="1" latinLnBrk="0" hangingPunct="1">
        <a:defRPr sz="879" kern="1200">
          <a:solidFill>
            <a:schemeClr val="tx1"/>
          </a:solidFill>
          <a:latin typeface="+mn-lt"/>
          <a:ea typeface="+mn-ea"/>
          <a:cs typeface="+mn-cs"/>
        </a:defRPr>
      </a:lvl5pPr>
      <a:lvl6pPr marL="1116025" algn="l" defTabSz="446410" rtl="0" eaLnBrk="1" latinLnBrk="0" hangingPunct="1">
        <a:defRPr sz="879" kern="1200">
          <a:solidFill>
            <a:schemeClr val="tx1"/>
          </a:solidFill>
          <a:latin typeface="+mn-lt"/>
          <a:ea typeface="+mn-ea"/>
          <a:cs typeface="+mn-cs"/>
        </a:defRPr>
      </a:lvl6pPr>
      <a:lvl7pPr marL="1339230" algn="l" defTabSz="446410" rtl="0" eaLnBrk="1" latinLnBrk="0" hangingPunct="1">
        <a:defRPr sz="879" kern="1200">
          <a:solidFill>
            <a:schemeClr val="tx1"/>
          </a:solidFill>
          <a:latin typeface="+mn-lt"/>
          <a:ea typeface="+mn-ea"/>
          <a:cs typeface="+mn-cs"/>
        </a:defRPr>
      </a:lvl7pPr>
      <a:lvl8pPr marL="1562435" algn="l" defTabSz="446410" rtl="0" eaLnBrk="1" latinLnBrk="0" hangingPunct="1">
        <a:defRPr sz="879" kern="1200">
          <a:solidFill>
            <a:schemeClr val="tx1"/>
          </a:solidFill>
          <a:latin typeface="+mn-lt"/>
          <a:ea typeface="+mn-ea"/>
          <a:cs typeface="+mn-cs"/>
        </a:defRPr>
      </a:lvl8pPr>
      <a:lvl9pPr marL="1785640" algn="l" defTabSz="446410" rtl="0" eaLnBrk="1" latinLnBrk="0" hangingPunct="1">
        <a:defRPr sz="8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3AF985C0-2617-AD33-1BB7-49947F78804B}"/>
              </a:ext>
            </a:extLst>
          </p:cNvPr>
          <p:cNvGrpSpPr/>
          <p:nvPr/>
        </p:nvGrpSpPr>
        <p:grpSpPr>
          <a:xfrm>
            <a:off x="0" y="1995"/>
            <a:ext cx="4464050" cy="6262280"/>
            <a:chOff x="0" y="1995"/>
            <a:chExt cx="4464050" cy="6262280"/>
          </a:xfrm>
        </p:grpSpPr>
        <p:pic>
          <p:nvPicPr>
            <p:cNvPr id="13" name="图片 12" descr="电脑显示屏&#10;&#10;中度可信度描述已自动生成">
              <a:extLst>
                <a:ext uri="{FF2B5EF4-FFF2-40B4-BE49-F238E27FC236}">
                  <a16:creationId xmlns:a16="http://schemas.microsoft.com/office/drawing/2014/main" id="{9CAD7755-F7BC-2095-07F3-A9F6AFE4C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183"/>
            <a:stretch/>
          </p:blipFill>
          <p:spPr>
            <a:xfrm>
              <a:off x="4" y="1995"/>
              <a:ext cx="4464046" cy="670376"/>
            </a:xfrm>
            <a:prstGeom prst="rect">
              <a:avLst/>
            </a:prstGeom>
          </p:spPr>
        </p:pic>
        <p:pic>
          <p:nvPicPr>
            <p:cNvPr id="14" name="图片 13" descr="电脑显示屏&#10;&#10;中度可信度描述已自动生成">
              <a:extLst>
                <a:ext uri="{FF2B5EF4-FFF2-40B4-BE49-F238E27FC236}">
                  <a16:creationId xmlns:a16="http://schemas.microsoft.com/office/drawing/2014/main" id="{3497C415-28DF-659E-3A0F-F5E547A43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83"/>
            <a:stretch/>
          </p:blipFill>
          <p:spPr>
            <a:xfrm>
              <a:off x="0" y="5593899"/>
              <a:ext cx="4464046" cy="670376"/>
            </a:xfrm>
            <a:prstGeom prst="rect">
              <a:avLst/>
            </a:prstGeom>
          </p:spPr>
        </p:pic>
        <p:pic>
          <p:nvPicPr>
            <p:cNvPr id="21" name="图片 20" descr="电脑显示屏&#10;&#10;中度可信度描述已自动生成">
              <a:extLst>
                <a:ext uri="{FF2B5EF4-FFF2-40B4-BE49-F238E27FC236}">
                  <a16:creationId xmlns:a16="http://schemas.microsoft.com/office/drawing/2014/main" id="{EE6E6677-5AC8-8F85-5765-98357A1EC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72" b="21197"/>
            <a:stretch/>
          </p:blipFill>
          <p:spPr>
            <a:xfrm>
              <a:off x="0" y="672363"/>
              <a:ext cx="4464046" cy="4921529"/>
            </a:xfrm>
            <a:prstGeom prst="rect">
              <a:avLst/>
            </a:prstGeom>
          </p:spPr>
        </p:pic>
        <p:pic>
          <p:nvPicPr>
            <p:cNvPr id="22" name="图片 21" descr="电脑显示屏&#10;&#10;中度可信度描述已自动生成">
              <a:extLst>
                <a:ext uri="{FF2B5EF4-FFF2-40B4-BE49-F238E27FC236}">
                  <a16:creationId xmlns:a16="http://schemas.microsoft.com/office/drawing/2014/main" id="{3DE4FF7C-6A5D-E758-2AC2-F170E034E8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7" t="14072" r="7597" b="17856"/>
            <a:stretch/>
          </p:blipFill>
          <p:spPr>
            <a:xfrm>
              <a:off x="432023" y="670378"/>
              <a:ext cx="3600000" cy="4921528"/>
            </a:xfrm>
            <a:custGeom>
              <a:avLst/>
              <a:gdLst>
                <a:gd name="connsiteX0" fmla="*/ 0 w 3600000"/>
                <a:gd name="connsiteY0" fmla="*/ 0 h 4921528"/>
                <a:gd name="connsiteX1" fmla="*/ 3600000 w 3600000"/>
                <a:gd name="connsiteY1" fmla="*/ 0 h 4921528"/>
                <a:gd name="connsiteX2" fmla="*/ 3600000 w 3600000"/>
                <a:gd name="connsiteY2" fmla="*/ 4921528 h 4921528"/>
                <a:gd name="connsiteX3" fmla="*/ 0 w 3600000"/>
                <a:gd name="connsiteY3" fmla="*/ 4921528 h 492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0" h="4921528">
                  <a:moveTo>
                    <a:pt x="0" y="0"/>
                  </a:moveTo>
                  <a:lnTo>
                    <a:pt x="3600000" y="0"/>
                  </a:lnTo>
                  <a:lnTo>
                    <a:pt x="3600000" y="4921528"/>
                  </a:lnTo>
                  <a:lnTo>
                    <a:pt x="0" y="4921528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24338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B6BF4C1-C860-002D-D945-6EDE379607E4}"/>
              </a:ext>
            </a:extLst>
          </p:cNvPr>
          <p:cNvSpPr>
            <a:spLocks/>
          </p:cNvSpPr>
          <p:nvPr/>
        </p:nvSpPr>
        <p:spPr>
          <a:xfrm>
            <a:off x="194426" y="236939"/>
            <a:ext cx="475496" cy="475496"/>
          </a:xfrm>
          <a:custGeom>
            <a:avLst/>
            <a:gdLst>
              <a:gd name="connsiteX0" fmla="*/ 280014 w 560028"/>
              <a:gd name="connsiteY0" fmla="*/ 0 h 560028"/>
              <a:gd name="connsiteX1" fmla="*/ 560028 w 560028"/>
              <a:gd name="connsiteY1" fmla="*/ 280014 h 560028"/>
              <a:gd name="connsiteX2" fmla="*/ 280014 w 560028"/>
              <a:gd name="connsiteY2" fmla="*/ 560028 h 560028"/>
              <a:gd name="connsiteX3" fmla="*/ 0 w 560028"/>
              <a:gd name="connsiteY3" fmla="*/ 280014 h 56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028" h="560028">
                <a:moveTo>
                  <a:pt x="280014" y="0"/>
                </a:moveTo>
                <a:lnTo>
                  <a:pt x="560028" y="280014"/>
                </a:lnTo>
                <a:lnTo>
                  <a:pt x="280014" y="560028"/>
                </a:lnTo>
                <a:lnTo>
                  <a:pt x="0" y="280014"/>
                </a:lnTo>
                <a:close/>
              </a:path>
            </a:pathLst>
          </a:custGeom>
          <a:solidFill>
            <a:srgbClr val="E4C027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254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B036F8D-7A35-86F6-86FB-23AC94C3662A}"/>
              </a:ext>
            </a:extLst>
          </p:cNvPr>
          <p:cNvSpPr>
            <a:spLocks noChangeAspect="1"/>
          </p:cNvSpPr>
          <p:nvPr/>
        </p:nvSpPr>
        <p:spPr>
          <a:xfrm>
            <a:off x="215924" y="263679"/>
            <a:ext cx="432204" cy="432205"/>
          </a:xfrm>
          <a:prstGeom prst="ellipse">
            <a:avLst/>
          </a:prstGeom>
          <a:solidFill>
            <a:srgbClr val="44BB44"/>
          </a:solidFill>
          <a:ln>
            <a:solidFill>
              <a:srgbClr val="00E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571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B3D05B1-0EA3-1520-A26A-FA778279F971}"/>
              </a:ext>
            </a:extLst>
          </p:cNvPr>
          <p:cNvSpPr>
            <a:spLocks noChangeAspect="1"/>
          </p:cNvSpPr>
          <p:nvPr/>
        </p:nvSpPr>
        <p:spPr>
          <a:xfrm>
            <a:off x="215924" y="263679"/>
            <a:ext cx="432204" cy="432205"/>
          </a:xfrm>
          <a:prstGeom prst="ellipse">
            <a:avLst/>
          </a:prstGeom>
          <a:solidFill>
            <a:srgbClr val="44BB44"/>
          </a:solidFill>
          <a:ln>
            <a:solidFill>
              <a:srgbClr val="00E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9609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FE7E6D3C-3A24-2099-881B-D91FFA05756D}"/>
              </a:ext>
            </a:extLst>
          </p:cNvPr>
          <p:cNvGrpSpPr/>
          <p:nvPr/>
        </p:nvGrpSpPr>
        <p:grpSpPr>
          <a:xfrm>
            <a:off x="180025" y="216103"/>
            <a:ext cx="4104023" cy="5832033"/>
            <a:chOff x="180025" y="216103"/>
            <a:chExt cx="4104023" cy="5832033"/>
          </a:xfrm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38C03FB-1D74-9D51-DC28-1E06D32AA634}"/>
                </a:ext>
              </a:extLst>
            </p:cNvPr>
            <p:cNvSpPr/>
            <p:nvPr/>
          </p:nvSpPr>
          <p:spPr>
            <a:xfrm>
              <a:off x="180025" y="216103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7DB42D">
                    <a:lumMod val="100000"/>
                  </a:srgbClr>
                </a:gs>
                <a:gs pos="100000">
                  <a:srgbClr val="5B881A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5B88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4400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6A01E9E2-AA65-853A-DAA4-3E347D92A111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>
              <a:solidFill>
                <a:srgbClr val="5B88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4A063C43-2629-98F1-CD8C-8B3DCA685EBB}"/>
              </a:ext>
            </a:extLst>
          </p:cNvPr>
          <p:cNvSpPr/>
          <p:nvPr/>
        </p:nvSpPr>
        <p:spPr>
          <a:xfrm>
            <a:off x="-32446" y="-1004400"/>
            <a:ext cx="900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AEAA67F6-B100-7B82-BD53-05DC5CA48C43}"/>
              </a:ext>
            </a:extLst>
          </p:cNvPr>
          <p:cNvSpPr>
            <a:spLocks noChangeAspect="1"/>
          </p:cNvSpPr>
          <p:nvPr/>
        </p:nvSpPr>
        <p:spPr>
          <a:xfrm>
            <a:off x="-17974" y="-90000"/>
            <a:ext cx="900000" cy="1080000"/>
          </a:xfrm>
          <a:custGeom>
            <a:avLst/>
            <a:gdLst>
              <a:gd name="connsiteX0" fmla="*/ 0 w 900000"/>
              <a:gd name="connsiteY0" fmla="*/ 0 h 1080000"/>
              <a:gd name="connsiteX1" fmla="*/ 900000 w 900000"/>
              <a:gd name="connsiteY1" fmla="*/ 0 h 1080000"/>
              <a:gd name="connsiteX2" fmla="*/ 900000 w 900000"/>
              <a:gd name="connsiteY2" fmla="*/ 1080000 h 1080000"/>
              <a:gd name="connsiteX3" fmla="*/ 0 w 900000"/>
              <a:gd name="connsiteY3" fmla="*/ 1080000 h 1080000"/>
              <a:gd name="connsiteX4" fmla="*/ 0 w 900000"/>
              <a:gd name="connsiteY4" fmla="*/ 0 h 1080000"/>
              <a:gd name="connsiteX5" fmla="*/ 317190 w 900000"/>
              <a:gd name="connsiteY5" fmla="*/ 97596 h 1080000"/>
              <a:gd name="connsiteX6" fmla="*/ 146819 w 900000"/>
              <a:gd name="connsiteY6" fmla="*/ 286813 h 1080000"/>
              <a:gd name="connsiteX7" fmla="*/ 151433 w 900000"/>
              <a:gd name="connsiteY7" fmla="*/ 290968 h 1080000"/>
              <a:gd name="connsiteX8" fmla="*/ 148882 w 900000"/>
              <a:gd name="connsiteY8" fmla="*/ 292688 h 1080000"/>
              <a:gd name="connsiteX9" fmla="*/ 126411 w 900000"/>
              <a:gd name="connsiteY9" fmla="*/ 346936 h 1080000"/>
              <a:gd name="connsiteX10" fmla="*/ 129775 w 900000"/>
              <a:gd name="connsiteY10" fmla="*/ 363597 h 1080000"/>
              <a:gd name="connsiteX11" fmla="*/ 114407 w 900000"/>
              <a:gd name="connsiteY11" fmla="*/ 360832 h 1080000"/>
              <a:gd name="connsiteX12" fmla="*/ 140007 w 900000"/>
              <a:gd name="connsiteY12" fmla="*/ 391125 h 1080000"/>
              <a:gd name="connsiteX13" fmla="*/ 126903 w 900000"/>
              <a:gd name="connsiteY13" fmla="*/ 430525 h 1080000"/>
              <a:gd name="connsiteX14" fmla="*/ 120369 w 900000"/>
              <a:gd name="connsiteY14" fmla="*/ 491016 h 1080000"/>
              <a:gd name="connsiteX15" fmla="*/ 71997 w 900000"/>
              <a:gd name="connsiteY15" fmla="*/ 491016 h 1080000"/>
              <a:gd name="connsiteX16" fmla="*/ 71997 w 900000"/>
              <a:gd name="connsiteY16" fmla="*/ 534130 h 1080000"/>
              <a:gd name="connsiteX17" fmla="*/ 102343 w 900000"/>
              <a:gd name="connsiteY17" fmla="*/ 534130 h 1080000"/>
              <a:gd name="connsiteX18" fmla="*/ 130622 w 900000"/>
              <a:gd name="connsiteY18" fmla="*/ 562409 h 1080000"/>
              <a:gd name="connsiteX19" fmla="*/ 132696 w 900000"/>
              <a:gd name="connsiteY19" fmla="*/ 576382 h 1080000"/>
              <a:gd name="connsiteX20" fmla="*/ 151343 w 900000"/>
              <a:gd name="connsiteY20" fmla="*/ 616255 h 1080000"/>
              <a:gd name="connsiteX21" fmla="*/ 151343 w 900000"/>
              <a:gd name="connsiteY21" fmla="*/ 679206 h 1080000"/>
              <a:gd name="connsiteX22" fmla="*/ 160497 w 900000"/>
              <a:gd name="connsiteY22" fmla="*/ 688360 h 1080000"/>
              <a:gd name="connsiteX23" fmla="*/ 144843 w 900000"/>
              <a:gd name="connsiteY23" fmla="*/ 697749 h 1080000"/>
              <a:gd name="connsiteX24" fmla="*/ 105942 w 900000"/>
              <a:gd name="connsiteY24" fmla="*/ 710449 h 1080000"/>
              <a:gd name="connsiteX25" fmla="*/ 95050 w 900000"/>
              <a:gd name="connsiteY25" fmla="*/ 712111 h 1080000"/>
              <a:gd name="connsiteX26" fmla="*/ 101953 w 900000"/>
              <a:gd name="connsiteY26" fmla="*/ 717806 h 1080000"/>
              <a:gd name="connsiteX27" fmla="*/ 203519 w 900000"/>
              <a:gd name="connsiteY27" fmla="*/ 748831 h 1080000"/>
              <a:gd name="connsiteX28" fmla="*/ 219370 w 900000"/>
              <a:gd name="connsiteY28" fmla="*/ 747233 h 1080000"/>
              <a:gd name="connsiteX29" fmla="*/ 237440 w 900000"/>
              <a:gd name="connsiteY29" fmla="*/ 765303 h 1080000"/>
              <a:gd name="connsiteX30" fmla="*/ 216070 w 900000"/>
              <a:gd name="connsiteY30" fmla="*/ 778268 h 1080000"/>
              <a:gd name="connsiteX31" fmla="*/ 198136 w 900000"/>
              <a:gd name="connsiteY31" fmla="*/ 783835 h 1080000"/>
              <a:gd name="connsiteX32" fmla="*/ 200818 w 900000"/>
              <a:gd name="connsiteY32" fmla="*/ 784817 h 1080000"/>
              <a:gd name="connsiteX33" fmla="*/ 266952 w 900000"/>
              <a:gd name="connsiteY33" fmla="*/ 794815 h 1080000"/>
              <a:gd name="connsiteX34" fmla="*/ 293741 w 900000"/>
              <a:gd name="connsiteY34" fmla="*/ 821604 h 1080000"/>
              <a:gd name="connsiteX35" fmla="*/ 283351 w 900000"/>
              <a:gd name="connsiteY35" fmla="*/ 828612 h 1080000"/>
              <a:gd name="connsiteX36" fmla="*/ 322575 w 900000"/>
              <a:gd name="connsiteY36" fmla="*/ 886763 h 1080000"/>
              <a:gd name="connsiteX37" fmla="*/ 361106 w 900000"/>
              <a:gd name="connsiteY37" fmla="*/ 860774 h 1080000"/>
              <a:gd name="connsiteX38" fmla="*/ 381529 w 900000"/>
              <a:gd name="connsiteY38" fmla="*/ 904573 h 1080000"/>
              <a:gd name="connsiteX39" fmla="*/ 418803 w 900000"/>
              <a:gd name="connsiteY39" fmla="*/ 887192 h 1080000"/>
              <a:gd name="connsiteX40" fmla="*/ 449995 w 900000"/>
              <a:gd name="connsiteY40" fmla="*/ 944230 h 1080000"/>
              <a:gd name="connsiteX41" fmla="*/ 501413 w 900000"/>
              <a:gd name="connsiteY41" fmla="*/ 850209 h 1080000"/>
              <a:gd name="connsiteX42" fmla="*/ 502679 w 900000"/>
              <a:gd name="connsiteY42" fmla="*/ 849637 h 1080000"/>
              <a:gd name="connsiteX43" fmla="*/ 518782 w 900000"/>
              <a:gd name="connsiteY43" fmla="*/ 845069 h 1080000"/>
              <a:gd name="connsiteX44" fmla="*/ 580596 w 900000"/>
              <a:gd name="connsiteY44" fmla="*/ 886763 h 1080000"/>
              <a:gd name="connsiteX45" fmla="*/ 619820 w 900000"/>
              <a:gd name="connsiteY45" fmla="*/ 828612 h 1080000"/>
              <a:gd name="connsiteX46" fmla="*/ 607535 w 900000"/>
              <a:gd name="connsiteY46" fmla="*/ 820326 h 1080000"/>
              <a:gd name="connsiteX47" fmla="*/ 633046 w 900000"/>
              <a:gd name="connsiteY47" fmla="*/ 794815 h 1080000"/>
              <a:gd name="connsiteX48" fmla="*/ 699178 w 900000"/>
              <a:gd name="connsiteY48" fmla="*/ 784817 h 1080000"/>
              <a:gd name="connsiteX49" fmla="*/ 701861 w 900000"/>
              <a:gd name="connsiteY49" fmla="*/ 783835 h 1080000"/>
              <a:gd name="connsiteX50" fmla="*/ 683926 w 900000"/>
              <a:gd name="connsiteY50" fmla="*/ 778268 h 1080000"/>
              <a:gd name="connsiteX51" fmla="*/ 662558 w 900000"/>
              <a:gd name="connsiteY51" fmla="*/ 765303 h 1080000"/>
              <a:gd name="connsiteX52" fmla="*/ 680628 w 900000"/>
              <a:gd name="connsiteY52" fmla="*/ 747233 h 1080000"/>
              <a:gd name="connsiteX53" fmla="*/ 696477 w 900000"/>
              <a:gd name="connsiteY53" fmla="*/ 748831 h 1080000"/>
              <a:gd name="connsiteX54" fmla="*/ 798043 w 900000"/>
              <a:gd name="connsiteY54" fmla="*/ 717806 h 1080000"/>
              <a:gd name="connsiteX55" fmla="*/ 804946 w 900000"/>
              <a:gd name="connsiteY55" fmla="*/ 712111 h 1080000"/>
              <a:gd name="connsiteX56" fmla="*/ 794054 w 900000"/>
              <a:gd name="connsiteY56" fmla="*/ 710449 h 1080000"/>
              <a:gd name="connsiteX57" fmla="*/ 755153 w 900000"/>
              <a:gd name="connsiteY57" fmla="*/ 697749 h 1080000"/>
              <a:gd name="connsiteX58" fmla="*/ 739501 w 900000"/>
              <a:gd name="connsiteY58" fmla="*/ 688360 h 1080000"/>
              <a:gd name="connsiteX59" fmla="*/ 748655 w 900000"/>
              <a:gd name="connsiteY59" fmla="*/ 679206 h 1080000"/>
              <a:gd name="connsiteX60" fmla="*/ 748655 w 900000"/>
              <a:gd name="connsiteY60" fmla="*/ 623042 h 1080000"/>
              <a:gd name="connsiteX61" fmla="*/ 770476 w 900000"/>
              <a:gd name="connsiteY61" fmla="*/ 576382 h 1080000"/>
              <a:gd name="connsiteX62" fmla="*/ 773104 w 900000"/>
              <a:gd name="connsiteY62" fmla="*/ 558680 h 1080000"/>
              <a:gd name="connsiteX63" fmla="*/ 797656 w 900000"/>
              <a:gd name="connsiteY63" fmla="*/ 534129 h 1080000"/>
              <a:gd name="connsiteX64" fmla="*/ 827996 w 900000"/>
              <a:gd name="connsiteY64" fmla="*/ 534129 h 1080000"/>
              <a:gd name="connsiteX65" fmla="*/ 827996 w 900000"/>
              <a:gd name="connsiteY65" fmla="*/ 491015 h 1080000"/>
              <a:gd name="connsiteX66" fmla="*/ 782803 w 900000"/>
              <a:gd name="connsiteY66" fmla="*/ 491015 h 1080000"/>
              <a:gd name="connsiteX67" fmla="*/ 776269 w 900000"/>
              <a:gd name="connsiteY67" fmla="*/ 430525 h 1080000"/>
              <a:gd name="connsiteX68" fmla="*/ 762266 w 900000"/>
              <a:gd name="connsiteY68" fmla="*/ 388423 h 1080000"/>
              <a:gd name="connsiteX69" fmla="*/ 785583 w 900000"/>
              <a:gd name="connsiteY69" fmla="*/ 360832 h 1080000"/>
              <a:gd name="connsiteX70" fmla="*/ 768189 w 900000"/>
              <a:gd name="connsiteY70" fmla="*/ 363962 h 1080000"/>
              <a:gd name="connsiteX71" fmla="*/ 771626 w 900000"/>
              <a:gd name="connsiteY71" fmla="*/ 346936 h 1080000"/>
              <a:gd name="connsiteX72" fmla="*/ 749156 w 900000"/>
              <a:gd name="connsiteY72" fmla="*/ 292688 h 1080000"/>
              <a:gd name="connsiteX73" fmla="*/ 747721 w 900000"/>
              <a:gd name="connsiteY73" fmla="*/ 291721 h 1080000"/>
              <a:gd name="connsiteX74" fmla="*/ 753171 w 900000"/>
              <a:gd name="connsiteY74" fmla="*/ 286813 h 1080000"/>
              <a:gd name="connsiteX75" fmla="*/ 582800 w 900000"/>
              <a:gd name="connsiteY75" fmla="*/ 97596 h 1080000"/>
              <a:gd name="connsiteX76" fmla="*/ 524916 w 900000"/>
              <a:gd name="connsiteY76" fmla="*/ 149716 h 1080000"/>
              <a:gd name="connsiteX77" fmla="*/ 518767 w 900000"/>
              <a:gd name="connsiteY77" fmla="*/ 140597 h 1080000"/>
              <a:gd name="connsiteX78" fmla="*/ 487414 w 900000"/>
              <a:gd name="connsiteY78" fmla="*/ 119458 h 1080000"/>
              <a:gd name="connsiteX79" fmla="*/ 462708 w 900000"/>
              <a:gd name="connsiteY79" fmla="*/ 114470 h 1080000"/>
              <a:gd name="connsiteX80" fmla="*/ 449995 w 900000"/>
              <a:gd name="connsiteY80" fmla="*/ 98712 h 1080000"/>
              <a:gd name="connsiteX81" fmla="*/ 437663 w 900000"/>
              <a:gd name="connsiteY81" fmla="*/ 113999 h 1080000"/>
              <a:gd name="connsiteX82" fmla="*/ 410624 w 900000"/>
              <a:gd name="connsiteY82" fmla="*/ 119458 h 1080000"/>
              <a:gd name="connsiteX83" fmla="*/ 379271 w 900000"/>
              <a:gd name="connsiteY83" fmla="*/ 140597 h 1080000"/>
              <a:gd name="connsiteX84" fmla="*/ 373860 w 900000"/>
              <a:gd name="connsiteY84" fmla="*/ 148622 h 1080000"/>
              <a:gd name="connsiteX85" fmla="*/ 317190 w 900000"/>
              <a:gd name="connsiteY85" fmla="*/ 97596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900000" h="1080000">
                <a:moveTo>
                  <a:pt x="0" y="0"/>
                </a:moveTo>
                <a:lnTo>
                  <a:pt x="900000" y="0"/>
                </a:lnTo>
                <a:lnTo>
                  <a:pt x="900000" y="1080000"/>
                </a:lnTo>
                <a:lnTo>
                  <a:pt x="0" y="1080000"/>
                </a:lnTo>
                <a:lnTo>
                  <a:pt x="0" y="0"/>
                </a:lnTo>
                <a:close/>
                <a:moveTo>
                  <a:pt x="317190" y="97596"/>
                </a:moveTo>
                <a:lnTo>
                  <a:pt x="146819" y="286813"/>
                </a:lnTo>
                <a:lnTo>
                  <a:pt x="151433" y="290968"/>
                </a:lnTo>
                <a:lnTo>
                  <a:pt x="148882" y="292688"/>
                </a:lnTo>
                <a:cubicBezTo>
                  <a:pt x="134998" y="306571"/>
                  <a:pt x="126411" y="325751"/>
                  <a:pt x="126411" y="346936"/>
                </a:cubicBezTo>
                <a:lnTo>
                  <a:pt x="129775" y="363597"/>
                </a:lnTo>
                <a:lnTo>
                  <a:pt x="114407" y="360832"/>
                </a:lnTo>
                <a:lnTo>
                  <a:pt x="140007" y="391125"/>
                </a:lnTo>
                <a:lnTo>
                  <a:pt x="126903" y="430525"/>
                </a:lnTo>
                <a:lnTo>
                  <a:pt x="120369" y="491016"/>
                </a:lnTo>
                <a:lnTo>
                  <a:pt x="71997" y="491016"/>
                </a:lnTo>
                <a:lnTo>
                  <a:pt x="71997" y="534130"/>
                </a:lnTo>
                <a:lnTo>
                  <a:pt x="102343" y="534130"/>
                </a:lnTo>
                <a:lnTo>
                  <a:pt x="130622" y="562409"/>
                </a:lnTo>
                <a:lnTo>
                  <a:pt x="132696" y="576382"/>
                </a:lnTo>
                <a:lnTo>
                  <a:pt x="151343" y="616255"/>
                </a:lnTo>
                <a:lnTo>
                  <a:pt x="151343" y="679206"/>
                </a:lnTo>
                <a:lnTo>
                  <a:pt x="160497" y="688360"/>
                </a:lnTo>
                <a:lnTo>
                  <a:pt x="144843" y="697749"/>
                </a:lnTo>
                <a:cubicBezTo>
                  <a:pt x="132551" y="703375"/>
                  <a:pt x="119522" y="707670"/>
                  <a:pt x="105942" y="710449"/>
                </a:cubicBezTo>
                <a:lnTo>
                  <a:pt x="95050" y="712111"/>
                </a:lnTo>
                <a:lnTo>
                  <a:pt x="101953" y="717806"/>
                </a:lnTo>
                <a:cubicBezTo>
                  <a:pt x="130946" y="737393"/>
                  <a:pt x="165897" y="748831"/>
                  <a:pt x="203519" y="748831"/>
                </a:cubicBezTo>
                <a:lnTo>
                  <a:pt x="219370" y="747233"/>
                </a:lnTo>
                <a:lnTo>
                  <a:pt x="237440" y="765303"/>
                </a:lnTo>
                <a:lnTo>
                  <a:pt x="216070" y="778268"/>
                </a:lnTo>
                <a:lnTo>
                  <a:pt x="198136" y="783835"/>
                </a:lnTo>
                <a:lnTo>
                  <a:pt x="200818" y="784817"/>
                </a:lnTo>
                <a:lnTo>
                  <a:pt x="266952" y="794815"/>
                </a:lnTo>
                <a:lnTo>
                  <a:pt x="293741" y="821604"/>
                </a:lnTo>
                <a:lnTo>
                  <a:pt x="283351" y="828612"/>
                </a:lnTo>
                <a:lnTo>
                  <a:pt x="322575" y="886763"/>
                </a:lnTo>
                <a:lnTo>
                  <a:pt x="361106" y="860774"/>
                </a:lnTo>
                <a:lnTo>
                  <a:pt x="381529" y="904573"/>
                </a:lnTo>
                <a:lnTo>
                  <a:pt x="418803" y="887192"/>
                </a:lnTo>
                <a:lnTo>
                  <a:pt x="449995" y="944230"/>
                </a:lnTo>
                <a:lnTo>
                  <a:pt x="501413" y="850209"/>
                </a:lnTo>
                <a:lnTo>
                  <a:pt x="502679" y="849637"/>
                </a:lnTo>
                <a:lnTo>
                  <a:pt x="518782" y="845069"/>
                </a:lnTo>
                <a:lnTo>
                  <a:pt x="580596" y="886763"/>
                </a:lnTo>
                <a:lnTo>
                  <a:pt x="619820" y="828612"/>
                </a:lnTo>
                <a:lnTo>
                  <a:pt x="607535" y="820326"/>
                </a:lnTo>
                <a:lnTo>
                  <a:pt x="633046" y="794815"/>
                </a:lnTo>
                <a:lnTo>
                  <a:pt x="699178" y="784817"/>
                </a:lnTo>
                <a:lnTo>
                  <a:pt x="701861" y="783835"/>
                </a:lnTo>
                <a:lnTo>
                  <a:pt x="683926" y="778268"/>
                </a:lnTo>
                <a:lnTo>
                  <a:pt x="662558" y="765303"/>
                </a:lnTo>
                <a:lnTo>
                  <a:pt x="680628" y="747233"/>
                </a:lnTo>
                <a:lnTo>
                  <a:pt x="696477" y="748831"/>
                </a:lnTo>
                <a:cubicBezTo>
                  <a:pt x="734099" y="748831"/>
                  <a:pt x="769050" y="737393"/>
                  <a:pt x="798043" y="717806"/>
                </a:cubicBezTo>
                <a:lnTo>
                  <a:pt x="804946" y="712111"/>
                </a:lnTo>
                <a:lnTo>
                  <a:pt x="794054" y="710449"/>
                </a:lnTo>
                <a:cubicBezTo>
                  <a:pt x="780474" y="707670"/>
                  <a:pt x="767445" y="703375"/>
                  <a:pt x="755153" y="697749"/>
                </a:cubicBezTo>
                <a:lnTo>
                  <a:pt x="739501" y="688360"/>
                </a:lnTo>
                <a:lnTo>
                  <a:pt x="748655" y="679206"/>
                </a:lnTo>
                <a:lnTo>
                  <a:pt x="748655" y="623042"/>
                </a:lnTo>
                <a:lnTo>
                  <a:pt x="770476" y="576382"/>
                </a:lnTo>
                <a:lnTo>
                  <a:pt x="773104" y="558680"/>
                </a:lnTo>
                <a:lnTo>
                  <a:pt x="797656" y="534129"/>
                </a:lnTo>
                <a:lnTo>
                  <a:pt x="827996" y="534129"/>
                </a:lnTo>
                <a:lnTo>
                  <a:pt x="827996" y="491015"/>
                </a:lnTo>
                <a:lnTo>
                  <a:pt x="782803" y="491015"/>
                </a:lnTo>
                <a:lnTo>
                  <a:pt x="776269" y="430525"/>
                </a:lnTo>
                <a:lnTo>
                  <a:pt x="762266" y="388423"/>
                </a:lnTo>
                <a:lnTo>
                  <a:pt x="785583" y="360832"/>
                </a:lnTo>
                <a:lnTo>
                  <a:pt x="768189" y="363962"/>
                </a:lnTo>
                <a:lnTo>
                  <a:pt x="771626" y="346936"/>
                </a:lnTo>
                <a:cubicBezTo>
                  <a:pt x="771626" y="325751"/>
                  <a:pt x="763039" y="306571"/>
                  <a:pt x="749156" y="292688"/>
                </a:cubicBezTo>
                <a:lnTo>
                  <a:pt x="747721" y="291721"/>
                </a:lnTo>
                <a:lnTo>
                  <a:pt x="753171" y="286813"/>
                </a:lnTo>
                <a:lnTo>
                  <a:pt x="582800" y="97596"/>
                </a:lnTo>
                <a:lnTo>
                  <a:pt x="524916" y="149716"/>
                </a:lnTo>
                <a:lnTo>
                  <a:pt x="518767" y="140597"/>
                </a:lnTo>
                <a:cubicBezTo>
                  <a:pt x="509842" y="131672"/>
                  <a:pt x="499215" y="124449"/>
                  <a:pt x="487414" y="119458"/>
                </a:cubicBezTo>
                <a:lnTo>
                  <a:pt x="462708" y="114470"/>
                </a:lnTo>
                <a:lnTo>
                  <a:pt x="449995" y="98712"/>
                </a:lnTo>
                <a:lnTo>
                  <a:pt x="437663" y="113999"/>
                </a:lnTo>
                <a:lnTo>
                  <a:pt x="410624" y="119458"/>
                </a:lnTo>
                <a:cubicBezTo>
                  <a:pt x="398823" y="124449"/>
                  <a:pt x="388196" y="131672"/>
                  <a:pt x="379271" y="140597"/>
                </a:cubicBezTo>
                <a:lnTo>
                  <a:pt x="373860" y="148622"/>
                </a:lnTo>
                <a:lnTo>
                  <a:pt x="317190" y="97596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1270">
            <a:noFill/>
          </a:ln>
          <a:effectLst>
            <a:innerShdw blurRad="38100">
              <a:prstClr val="black"/>
            </a:innerShdw>
          </a:effectLst>
          <a:scene3d>
            <a:camera prst="orthographicFront"/>
            <a:lightRig rig="brightRoom" dir="t"/>
          </a:scene3d>
          <a:sp3d contourW="6350" prstMaterial="softEdge">
            <a:bevelT w="2540" h="2540" prst="relaxedInset"/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87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B02E220-CB20-2F0F-207B-7CEDFB838896}"/>
              </a:ext>
            </a:extLst>
          </p:cNvPr>
          <p:cNvGrpSpPr/>
          <p:nvPr/>
        </p:nvGrpSpPr>
        <p:grpSpPr>
          <a:xfrm>
            <a:off x="180025" y="216103"/>
            <a:ext cx="4104023" cy="5832033"/>
            <a:chOff x="180025" y="216103"/>
            <a:chExt cx="4104023" cy="5832033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7613A980-350F-6B9F-9AA0-CDF0873F951B}"/>
                </a:ext>
              </a:extLst>
            </p:cNvPr>
            <p:cNvSpPr/>
            <p:nvPr/>
          </p:nvSpPr>
          <p:spPr>
            <a:xfrm>
              <a:off x="180025" y="216103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7BB42D"/>
            </a:solidFill>
            <a:ln>
              <a:solidFill>
                <a:srgbClr val="5B88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9AAF10F-69F8-45F6-6CEC-CD60D6927493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>
              <a:solidFill>
                <a:srgbClr val="5B88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 dirty="0"/>
            </a:p>
          </p:txBody>
        </p:sp>
      </p:grp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90AF55B-A718-DC6E-0704-8DC7307C9AFD}"/>
              </a:ext>
            </a:extLst>
          </p:cNvPr>
          <p:cNvSpPr/>
          <p:nvPr/>
        </p:nvSpPr>
        <p:spPr>
          <a:xfrm>
            <a:off x="180025" y="216103"/>
            <a:ext cx="504003" cy="5832033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1">
                  <a:alpha val="0"/>
                </a:schemeClr>
              </a:gs>
              <a:gs pos="80000">
                <a:schemeClr val="tx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239412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77392944-4B81-DD83-6A64-CDD84DB08067}"/>
              </a:ext>
            </a:extLst>
          </p:cNvPr>
          <p:cNvSpPr/>
          <p:nvPr/>
        </p:nvSpPr>
        <p:spPr>
          <a:xfrm>
            <a:off x="180025" y="216103"/>
            <a:ext cx="504003" cy="5832033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0">
                <a:srgbClr val="00EE55"/>
              </a:gs>
              <a:gs pos="85000">
                <a:srgbClr val="44BB44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E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440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9832810-DCCB-18CC-C36B-75B7C922A80A}"/>
              </a:ext>
            </a:extLst>
          </p:cNvPr>
          <p:cNvSpPr/>
          <p:nvPr/>
        </p:nvSpPr>
        <p:spPr>
          <a:xfrm>
            <a:off x="180025" y="216103"/>
            <a:ext cx="4104023" cy="5832033"/>
          </a:xfrm>
          <a:prstGeom prst="roundRect">
            <a:avLst>
              <a:gd name="adj" fmla="val 2019"/>
            </a:avLst>
          </a:prstGeom>
          <a:noFill/>
          <a:ln>
            <a:solidFill>
              <a:srgbClr val="00E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4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1CD945-1E27-C958-EF41-598DBD552C03}"/>
              </a:ext>
            </a:extLst>
          </p:cNvPr>
          <p:cNvSpPr/>
          <p:nvPr/>
        </p:nvSpPr>
        <p:spPr>
          <a:xfrm>
            <a:off x="1987601" y="3477336"/>
            <a:ext cx="2245624" cy="360000"/>
          </a:xfrm>
          <a:prstGeom prst="rect">
            <a:avLst/>
          </a:prstGeom>
          <a:solidFill>
            <a:srgbClr val="E2311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#E2311D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6EEEA5-A3C8-3A81-1B74-FCD5A8E16309}"/>
              </a:ext>
            </a:extLst>
          </p:cNvPr>
          <p:cNvSpPr/>
          <p:nvPr/>
        </p:nvSpPr>
        <p:spPr>
          <a:xfrm>
            <a:off x="1987601" y="3837336"/>
            <a:ext cx="2245624" cy="360000"/>
          </a:xfrm>
          <a:prstGeom prst="rect">
            <a:avLst/>
          </a:prstGeom>
          <a:solidFill>
            <a:srgbClr val="1C72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#1C72FD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673839-D41B-0B51-8403-AF6B4E9FE21A}"/>
              </a:ext>
            </a:extLst>
          </p:cNvPr>
          <p:cNvSpPr/>
          <p:nvPr/>
        </p:nvSpPr>
        <p:spPr>
          <a:xfrm>
            <a:off x="1987601" y="4197336"/>
            <a:ext cx="2245624" cy="360000"/>
          </a:xfrm>
          <a:prstGeom prst="rect">
            <a:avLst/>
          </a:prstGeom>
          <a:solidFill>
            <a:srgbClr val="33CC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#33CCB3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F3E58B-1088-C0D4-37F7-EADD473652EC}"/>
              </a:ext>
            </a:extLst>
          </p:cNvPr>
          <p:cNvSpPr/>
          <p:nvPr/>
        </p:nvSpPr>
        <p:spPr>
          <a:xfrm>
            <a:off x="1987601" y="4557336"/>
            <a:ext cx="2245624" cy="360000"/>
          </a:xfrm>
          <a:prstGeom prst="rect">
            <a:avLst/>
          </a:prstGeom>
          <a:solidFill>
            <a:srgbClr val="D376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#D376F0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33C2DE-53C1-9161-5DE6-457AEE7CC670}"/>
              </a:ext>
            </a:extLst>
          </p:cNvPr>
          <p:cNvSpPr/>
          <p:nvPr/>
        </p:nvSpPr>
        <p:spPr>
          <a:xfrm>
            <a:off x="1987601" y="4917336"/>
            <a:ext cx="2245624" cy="360000"/>
          </a:xfrm>
          <a:prstGeom prst="rect">
            <a:avLst/>
          </a:prstGeom>
          <a:solidFill>
            <a:srgbClr val="7BB4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#7BB42D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78C49-D102-160C-A9B7-63F2F3636EA9}"/>
              </a:ext>
            </a:extLst>
          </p:cNvPr>
          <p:cNvSpPr/>
          <p:nvPr/>
        </p:nvSpPr>
        <p:spPr>
          <a:xfrm>
            <a:off x="1987601" y="5277336"/>
            <a:ext cx="2245624" cy="360000"/>
          </a:xfrm>
          <a:prstGeom prst="rect">
            <a:avLst/>
          </a:prstGeom>
          <a:solidFill>
            <a:srgbClr val="98C8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#98C8E8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563046-72A5-C498-EA7F-04E620517E8A}"/>
              </a:ext>
            </a:extLst>
          </p:cNvPr>
          <p:cNvSpPr/>
          <p:nvPr/>
        </p:nvSpPr>
        <p:spPr>
          <a:xfrm>
            <a:off x="1987601" y="5637336"/>
            <a:ext cx="2245624" cy="360000"/>
          </a:xfrm>
          <a:prstGeom prst="rect">
            <a:avLst/>
          </a:prstGeom>
          <a:solidFill>
            <a:srgbClr val="CFA7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#CFA726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3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D1598103-FDD3-CD45-F188-F465C09F6894}"/>
              </a:ext>
            </a:extLst>
          </p:cNvPr>
          <p:cNvSpPr/>
          <p:nvPr/>
        </p:nvSpPr>
        <p:spPr>
          <a:xfrm>
            <a:off x="180025" y="216120"/>
            <a:ext cx="504003" cy="5832033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solidFill>
            <a:srgbClr val="E2311D"/>
          </a:solidFill>
          <a:ln>
            <a:solidFill>
              <a:srgbClr val="E23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/>
              </a:solidFill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6BA0F42-706B-E750-F985-7AED9B88AA87}"/>
              </a:ext>
            </a:extLst>
          </p:cNvPr>
          <p:cNvSpPr/>
          <p:nvPr/>
        </p:nvSpPr>
        <p:spPr>
          <a:xfrm>
            <a:off x="3780022" y="216120"/>
            <a:ext cx="504003" cy="5832033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solidFill>
            <a:srgbClr val="CFA726"/>
          </a:solidFill>
          <a:ln>
            <a:solidFill>
              <a:srgbClr val="CF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/>
              </a:solidFill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CB49A34B-283D-6E5C-87AB-269E13091E85}"/>
              </a:ext>
            </a:extLst>
          </p:cNvPr>
          <p:cNvSpPr/>
          <p:nvPr/>
        </p:nvSpPr>
        <p:spPr>
          <a:xfrm>
            <a:off x="780025" y="216120"/>
            <a:ext cx="504003" cy="5832033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solidFill>
            <a:srgbClr val="1C72FD"/>
          </a:solidFill>
          <a:ln>
            <a:solidFill>
              <a:srgbClr val="1C72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/>
              </a:solidFill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0F916D8-9EBE-E0BD-1C1D-22CA350AD3AC}"/>
              </a:ext>
            </a:extLst>
          </p:cNvPr>
          <p:cNvSpPr/>
          <p:nvPr/>
        </p:nvSpPr>
        <p:spPr>
          <a:xfrm>
            <a:off x="1380025" y="216120"/>
            <a:ext cx="504003" cy="5832033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solidFill>
            <a:srgbClr val="33CCB3"/>
          </a:solidFill>
          <a:ln>
            <a:solidFill>
              <a:srgbClr val="33C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/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1801C5D0-38F4-441C-A6D8-478DD9200C30}"/>
              </a:ext>
            </a:extLst>
          </p:cNvPr>
          <p:cNvSpPr/>
          <p:nvPr/>
        </p:nvSpPr>
        <p:spPr>
          <a:xfrm>
            <a:off x="1980025" y="216120"/>
            <a:ext cx="504003" cy="5832033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solidFill>
            <a:srgbClr val="D376F0"/>
          </a:solidFill>
          <a:ln>
            <a:solidFill>
              <a:srgbClr val="D376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/>
              </a:solidFill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60ED813-3962-04C6-53A0-A28432283568}"/>
              </a:ext>
            </a:extLst>
          </p:cNvPr>
          <p:cNvSpPr/>
          <p:nvPr/>
        </p:nvSpPr>
        <p:spPr>
          <a:xfrm>
            <a:off x="2580025" y="216120"/>
            <a:ext cx="504003" cy="5832033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solidFill>
            <a:srgbClr val="7BB42D"/>
          </a:solidFill>
          <a:ln>
            <a:solidFill>
              <a:srgbClr val="7BB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/>
              </a:solidFill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BF89564-20FF-7C0B-C012-8EEB274B19FA}"/>
              </a:ext>
            </a:extLst>
          </p:cNvPr>
          <p:cNvSpPr/>
          <p:nvPr/>
        </p:nvSpPr>
        <p:spPr>
          <a:xfrm>
            <a:off x="3180025" y="216120"/>
            <a:ext cx="504003" cy="5832033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solidFill>
            <a:srgbClr val="98C8E8"/>
          </a:solidFill>
          <a:ln>
            <a:solidFill>
              <a:srgbClr val="98C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BE32A3-0211-F75C-7F18-E539951E1ED3}"/>
              </a:ext>
            </a:extLst>
          </p:cNvPr>
          <p:cNvSpPr/>
          <p:nvPr/>
        </p:nvSpPr>
        <p:spPr>
          <a:xfrm>
            <a:off x="4464050" y="3744275"/>
            <a:ext cx="2245624" cy="360000"/>
          </a:xfrm>
          <a:prstGeom prst="rect">
            <a:avLst/>
          </a:prstGeom>
          <a:solidFill>
            <a:srgbClr val="E2311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#E2311D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925498-7442-AF83-1234-F771DE28FBC5}"/>
              </a:ext>
            </a:extLst>
          </p:cNvPr>
          <p:cNvSpPr/>
          <p:nvPr/>
        </p:nvSpPr>
        <p:spPr>
          <a:xfrm>
            <a:off x="4464050" y="4104275"/>
            <a:ext cx="2245624" cy="360000"/>
          </a:xfrm>
          <a:prstGeom prst="rect">
            <a:avLst/>
          </a:prstGeom>
          <a:solidFill>
            <a:srgbClr val="1C72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#1C72FD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AFE0D0-F87F-0BB0-B8A1-17184F48228A}"/>
              </a:ext>
            </a:extLst>
          </p:cNvPr>
          <p:cNvSpPr/>
          <p:nvPr/>
        </p:nvSpPr>
        <p:spPr>
          <a:xfrm>
            <a:off x="4464050" y="4464275"/>
            <a:ext cx="2245624" cy="360000"/>
          </a:xfrm>
          <a:prstGeom prst="rect">
            <a:avLst/>
          </a:prstGeom>
          <a:solidFill>
            <a:srgbClr val="33CC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#33CCB3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D2591D-C2B4-AF40-35D1-5A8708FDD431}"/>
              </a:ext>
            </a:extLst>
          </p:cNvPr>
          <p:cNvSpPr/>
          <p:nvPr/>
        </p:nvSpPr>
        <p:spPr>
          <a:xfrm>
            <a:off x="4464050" y="4824275"/>
            <a:ext cx="2245624" cy="360000"/>
          </a:xfrm>
          <a:prstGeom prst="rect">
            <a:avLst/>
          </a:prstGeom>
          <a:solidFill>
            <a:srgbClr val="D376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#D376F0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CB4C52-C9B9-2CEB-9320-7A5BA4CA3CEE}"/>
              </a:ext>
            </a:extLst>
          </p:cNvPr>
          <p:cNvSpPr/>
          <p:nvPr/>
        </p:nvSpPr>
        <p:spPr>
          <a:xfrm>
            <a:off x="4464050" y="5184275"/>
            <a:ext cx="2245624" cy="360000"/>
          </a:xfrm>
          <a:prstGeom prst="rect">
            <a:avLst/>
          </a:prstGeom>
          <a:solidFill>
            <a:srgbClr val="7BB4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#7BB42D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C9FF1F-8F0C-AD47-8A05-E039CD411E1A}"/>
              </a:ext>
            </a:extLst>
          </p:cNvPr>
          <p:cNvSpPr/>
          <p:nvPr/>
        </p:nvSpPr>
        <p:spPr>
          <a:xfrm>
            <a:off x="4464050" y="5544275"/>
            <a:ext cx="2245624" cy="360000"/>
          </a:xfrm>
          <a:prstGeom prst="rect">
            <a:avLst/>
          </a:prstGeom>
          <a:solidFill>
            <a:srgbClr val="98C8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#98C8E8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8D3272-E40B-7E8D-BFBB-04DCE8330604}"/>
              </a:ext>
            </a:extLst>
          </p:cNvPr>
          <p:cNvSpPr/>
          <p:nvPr/>
        </p:nvSpPr>
        <p:spPr>
          <a:xfrm>
            <a:off x="4464050" y="5904275"/>
            <a:ext cx="2245624" cy="360000"/>
          </a:xfrm>
          <a:prstGeom prst="rect">
            <a:avLst/>
          </a:prstGeom>
          <a:solidFill>
            <a:srgbClr val="CFA7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#CFA726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654A290-432E-F856-630E-B0BE398A35CA}"/>
              </a:ext>
            </a:extLst>
          </p:cNvPr>
          <p:cNvSpPr/>
          <p:nvPr/>
        </p:nvSpPr>
        <p:spPr>
          <a:xfrm>
            <a:off x="180025" y="216103"/>
            <a:ext cx="4104023" cy="5832033"/>
          </a:xfrm>
          <a:prstGeom prst="roundRect">
            <a:avLst>
              <a:gd name="adj" fmla="val 2019"/>
            </a:avLst>
          </a:prstGeom>
          <a:noFill/>
          <a:ln>
            <a:solidFill>
              <a:srgbClr val="E23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D02CC3A-E43B-0D44-E52F-D836739BE0AF}"/>
              </a:ext>
            </a:extLst>
          </p:cNvPr>
          <p:cNvSpPr/>
          <p:nvPr/>
        </p:nvSpPr>
        <p:spPr>
          <a:xfrm>
            <a:off x="180025" y="216103"/>
            <a:ext cx="4104023" cy="5832033"/>
          </a:xfrm>
          <a:prstGeom prst="roundRect">
            <a:avLst>
              <a:gd name="adj" fmla="val 2019"/>
            </a:avLst>
          </a:prstGeom>
          <a:noFill/>
          <a:ln>
            <a:solidFill>
              <a:srgbClr val="1C72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0EC1DE4-3460-0E64-DF83-D7656B8B7FD0}"/>
              </a:ext>
            </a:extLst>
          </p:cNvPr>
          <p:cNvSpPr/>
          <p:nvPr/>
        </p:nvSpPr>
        <p:spPr>
          <a:xfrm>
            <a:off x="180025" y="216103"/>
            <a:ext cx="4104023" cy="5832033"/>
          </a:xfrm>
          <a:prstGeom prst="roundRect">
            <a:avLst>
              <a:gd name="adj" fmla="val 2019"/>
            </a:avLst>
          </a:prstGeom>
          <a:noFill/>
          <a:ln>
            <a:solidFill>
              <a:srgbClr val="33C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4DF8B9B-F897-E9B5-4AEA-43FDD7EF3258}"/>
              </a:ext>
            </a:extLst>
          </p:cNvPr>
          <p:cNvSpPr/>
          <p:nvPr/>
        </p:nvSpPr>
        <p:spPr>
          <a:xfrm>
            <a:off x="180025" y="216103"/>
            <a:ext cx="4104023" cy="5832033"/>
          </a:xfrm>
          <a:prstGeom prst="roundRect">
            <a:avLst>
              <a:gd name="adj" fmla="val 2019"/>
            </a:avLst>
          </a:prstGeom>
          <a:noFill/>
          <a:ln>
            <a:solidFill>
              <a:srgbClr val="D376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03CE0EC-DA34-C517-1A89-035A69FBE91B}"/>
              </a:ext>
            </a:extLst>
          </p:cNvPr>
          <p:cNvSpPr/>
          <p:nvPr/>
        </p:nvSpPr>
        <p:spPr>
          <a:xfrm>
            <a:off x="180025" y="216103"/>
            <a:ext cx="4104023" cy="5832033"/>
          </a:xfrm>
          <a:prstGeom prst="roundRect">
            <a:avLst>
              <a:gd name="adj" fmla="val 2019"/>
            </a:avLst>
          </a:prstGeom>
          <a:noFill/>
          <a:ln>
            <a:solidFill>
              <a:srgbClr val="7BB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68CCAB9-1218-474C-7335-A3ECD6C2E9AC}"/>
              </a:ext>
            </a:extLst>
          </p:cNvPr>
          <p:cNvSpPr/>
          <p:nvPr/>
        </p:nvSpPr>
        <p:spPr>
          <a:xfrm>
            <a:off x="180025" y="216103"/>
            <a:ext cx="4104023" cy="5832033"/>
          </a:xfrm>
          <a:prstGeom prst="roundRect">
            <a:avLst>
              <a:gd name="adj" fmla="val 2019"/>
            </a:avLst>
          </a:prstGeom>
          <a:noFill/>
          <a:ln>
            <a:solidFill>
              <a:srgbClr val="98C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3D9BBAF-446E-D88D-B6C5-41078374E046}"/>
              </a:ext>
            </a:extLst>
          </p:cNvPr>
          <p:cNvSpPr/>
          <p:nvPr/>
        </p:nvSpPr>
        <p:spPr>
          <a:xfrm>
            <a:off x="180025" y="216103"/>
            <a:ext cx="4104023" cy="5832033"/>
          </a:xfrm>
          <a:prstGeom prst="roundRect">
            <a:avLst>
              <a:gd name="adj" fmla="val 2019"/>
            </a:avLst>
          </a:prstGeom>
          <a:noFill/>
          <a:ln>
            <a:solidFill>
              <a:srgbClr val="CF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3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级框：*草元素边框">
            <a:extLst>
              <a:ext uri="{FF2B5EF4-FFF2-40B4-BE49-F238E27FC236}">
                <a16:creationId xmlns:a16="http://schemas.microsoft.com/office/drawing/2014/main" id="{EF962E43-839F-1B11-7536-82C28F9D8157}"/>
              </a:ext>
            </a:extLst>
          </p:cNvPr>
          <p:cNvGrpSpPr/>
          <p:nvPr/>
        </p:nvGrpSpPr>
        <p:grpSpPr>
          <a:xfrm>
            <a:off x="180025" y="216103"/>
            <a:ext cx="4104023" cy="5832033"/>
            <a:chOff x="180025" y="216103"/>
            <a:chExt cx="4104023" cy="5832033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0FFD30A4-58B9-F5B1-5C4C-331C317024C2}"/>
                </a:ext>
              </a:extLst>
            </p:cNvPr>
            <p:cNvSpPr/>
            <p:nvPr/>
          </p:nvSpPr>
          <p:spPr>
            <a:xfrm>
              <a:off x="180025" y="216103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gradFill flip="none" rotWithShape="1">
              <a:gsLst>
                <a:gs pos="40000">
                  <a:srgbClr val="55CC22"/>
                </a:gs>
                <a:gs pos="100000">
                  <a:srgbClr val="339911"/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55CC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440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89AD455-6428-17A7-98D7-4BF0DF30144B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>
              <a:solidFill>
                <a:srgbClr val="55CC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 dirty="0"/>
            </a:p>
          </p:txBody>
        </p:sp>
      </p:grpSp>
      <p:grpSp>
        <p:nvGrpSpPr>
          <p:cNvPr id="5" name="1级框：名称和底介">
            <a:extLst>
              <a:ext uri="{FF2B5EF4-FFF2-40B4-BE49-F238E27FC236}">
                <a16:creationId xmlns:a16="http://schemas.microsoft.com/office/drawing/2014/main" id="{EBA04885-337B-EDC5-C6A0-6E0A1542BAC0}"/>
              </a:ext>
            </a:extLst>
          </p:cNvPr>
          <p:cNvGrpSpPr/>
          <p:nvPr/>
        </p:nvGrpSpPr>
        <p:grpSpPr>
          <a:xfrm>
            <a:off x="31917" y="864000"/>
            <a:ext cx="4252126" cy="5209552"/>
            <a:chOff x="31917" y="864000"/>
            <a:chExt cx="4252126" cy="520955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9B47189-A6EB-B482-AE34-45EBF37DAA92}"/>
                </a:ext>
              </a:extLst>
            </p:cNvPr>
            <p:cNvSpPr txBox="1"/>
            <p:nvPr/>
          </p:nvSpPr>
          <p:spPr>
            <a:xfrm>
              <a:off x="31917" y="864000"/>
              <a:ext cx="800219" cy="2445541"/>
            </a:xfrm>
            <a:prstGeom prst="rect">
              <a:avLst/>
            </a:prstGeom>
            <a:noFill/>
          </p:spPr>
          <p:txBody>
            <a:bodyPr vert="eaVert" wrap="none" rtlCol="0" anchor="ctr">
              <a:spAutoFit/>
            </a:bodyPr>
            <a:lstStyle/>
            <a:p>
              <a:r>
                <a:rPr lang="zh-CN" altLang="en-US" sz="40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角色名</a:t>
              </a:r>
              <a:r>
                <a:rPr lang="zh-CN" altLang="en-US" sz="36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 sz="1600" b="1" dirty="0">
                  <a:ln w="3175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称号名</a:t>
              </a:r>
              <a:endPara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E6BCAB53-513C-9A19-A474-CAAD0D58489D}"/>
                </a:ext>
              </a:extLst>
            </p:cNvPr>
            <p:cNvSpPr/>
            <p:nvPr/>
          </p:nvSpPr>
          <p:spPr>
            <a:xfrm>
              <a:off x="684026" y="5868136"/>
              <a:ext cx="3600017" cy="180000"/>
            </a:xfrm>
            <a:custGeom>
              <a:avLst/>
              <a:gdLst>
                <a:gd name="connsiteX0" fmla="*/ 0 w 3600017"/>
                <a:gd name="connsiteY0" fmla="*/ 0 h 180000"/>
                <a:gd name="connsiteX1" fmla="*/ 3600017 w 3600017"/>
                <a:gd name="connsiteY1" fmla="*/ 0 h 180000"/>
                <a:gd name="connsiteX2" fmla="*/ 3600017 w 3600017"/>
                <a:gd name="connsiteY2" fmla="*/ 97157 h 180000"/>
                <a:gd name="connsiteX3" fmla="*/ 3593509 w 3600017"/>
                <a:gd name="connsiteY3" fmla="*/ 129395 h 180000"/>
                <a:gd name="connsiteX4" fmla="*/ 3575750 w 3600017"/>
                <a:gd name="connsiteY4" fmla="*/ 155734 h 180000"/>
                <a:gd name="connsiteX5" fmla="*/ 3517166 w 3600017"/>
                <a:gd name="connsiteY5" fmla="*/ 180000 h 180000"/>
                <a:gd name="connsiteX6" fmla="*/ 0 w 3600017"/>
                <a:gd name="connsiteY6" fmla="*/ 18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017" h="180000">
                  <a:moveTo>
                    <a:pt x="0" y="0"/>
                  </a:moveTo>
                  <a:lnTo>
                    <a:pt x="3600017" y="0"/>
                  </a:lnTo>
                  <a:lnTo>
                    <a:pt x="3600017" y="97157"/>
                  </a:lnTo>
                  <a:lnTo>
                    <a:pt x="3593509" y="129395"/>
                  </a:lnTo>
                  <a:cubicBezTo>
                    <a:pt x="3589316" y="139309"/>
                    <a:pt x="3583248" y="148236"/>
                    <a:pt x="3575750" y="155734"/>
                  </a:cubicBezTo>
                  <a:lnTo>
                    <a:pt x="3517166" y="180000"/>
                  </a:lnTo>
                  <a:lnTo>
                    <a:pt x="0" y="180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44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007D3B7-0F03-C2BE-6AB0-02DFD656A56B}"/>
                </a:ext>
              </a:extLst>
            </p:cNvPr>
            <p:cNvSpPr txBox="1"/>
            <p:nvPr/>
          </p:nvSpPr>
          <p:spPr>
            <a:xfrm>
              <a:off x="617307" y="5842720"/>
              <a:ext cx="3666718" cy="2308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zh-CN" altLang="en-US" sz="900" i="1" dirty="0">
                  <a:latin typeface="仿宋" panose="02010609060101010101" pitchFamily="49" charset="-122"/>
                  <a:ea typeface="仿宋" panose="02010609060101010101" pitchFamily="49" charset="-122"/>
                </a:rPr>
                <a:t>原神三国杀 </a:t>
              </a:r>
              <a:r>
                <a:rPr lang="en-US" altLang="zh-CN" sz="900" i="1" dirty="0">
                  <a:latin typeface="仿宋" panose="02010609060101010101" pitchFamily="49" charset="-122"/>
                  <a:ea typeface="仿宋" panose="02010609060101010101" pitchFamily="49" charset="-122"/>
                </a:rPr>
                <a:t>GK-23a</a:t>
              </a:r>
              <a:r>
                <a:rPr lang="zh-CN" altLang="en-US" sz="900" i="1" dirty="0">
                  <a:latin typeface="仿宋" panose="02010609060101010101" pitchFamily="49" charset="-122"/>
                  <a:ea typeface="仿宋" panose="02010609060101010101" pitchFamily="49" charset="-122"/>
                </a:rPr>
                <a:t> 技能设计：</a:t>
              </a:r>
              <a:r>
                <a:rPr lang="en-US" altLang="zh-CN" sz="900" i="1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addqqxyz</a:t>
              </a:r>
              <a:r>
                <a:rPr lang="en-US" altLang="zh-CN" sz="900" i="1" dirty="0"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900" i="1" dirty="0">
                  <a:latin typeface="仿宋" panose="02010609060101010101" pitchFamily="49" charset="-122"/>
                  <a:ea typeface="仿宋" panose="02010609060101010101" pitchFamily="49" charset="-122"/>
                </a:rPr>
                <a:t>立绘：</a:t>
              </a:r>
              <a:r>
                <a:rPr lang="en-US" altLang="zh-CN" sz="900" i="1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miHoYo</a:t>
              </a:r>
              <a:endParaRPr lang="LID4096" altLang="zh-CN" sz="900" i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9" name="2级件：[]神之眼底框">
            <a:extLst>
              <a:ext uri="{FF2B5EF4-FFF2-40B4-BE49-F238E27FC236}">
                <a16:creationId xmlns:a16="http://schemas.microsoft.com/office/drawing/2014/main" id="{6458AA36-A780-05BE-CE31-C5F352DCB98A}"/>
              </a:ext>
            </a:extLst>
          </p:cNvPr>
          <p:cNvGrpSpPr/>
          <p:nvPr/>
        </p:nvGrpSpPr>
        <p:grpSpPr>
          <a:xfrm>
            <a:off x="36730" y="12704"/>
            <a:ext cx="790592" cy="900000"/>
            <a:chOff x="36730" y="12704"/>
            <a:chExt cx="790592" cy="900000"/>
          </a:xfrm>
        </p:grpSpPr>
        <p:grpSp>
          <p:nvGrpSpPr>
            <p:cNvPr id="10" name="2级件：*至冬神之眼底框">
              <a:extLst>
                <a:ext uri="{FF2B5EF4-FFF2-40B4-BE49-F238E27FC236}">
                  <a16:creationId xmlns:a16="http://schemas.microsoft.com/office/drawing/2014/main" id="{7BE57FF5-EC11-96D4-D50A-7276B8C19E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730" y="16100"/>
              <a:ext cx="790592" cy="896604"/>
              <a:chOff x="813237" y="159140"/>
              <a:chExt cx="720000" cy="816546"/>
            </a:xfrm>
          </p:grpSpPr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3CA1DDAA-39FA-A8EC-C188-61B80F25684C}"/>
                  </a:ext>
                </a:extLst>
              </p:cNvPr>
              <p:cNvSpPr/>
              <p:nvPr/>
            </p:nvSpPr>
            <p:spPr>
              <a:xfrm flipH="1">
                <a:off x="813237" y="159140"/>
                <a:ext cx="720000" cy="816546"/>
              </a:xfrm>
              <a:custGeom>
                <a:avLst/>
                <a:gdLst>
                  <a:gd name="connsiteX0" fmla="*/ 1829711 w 3665020"/>
                  <a:gd name="connsiteY0" fmla="*/ 751432 h 4156470"/>
                  <a:gd name="connsiteX1" fmla="*/ 2549711 w 3665020"/>
                  <a:gd name="connsiteY1" fmla="*/ 1291432 h 4156470"/>
                  <a:gd name="connsiteX2" fmla="*/ 2520370 w 3665020"/>
                  <a:gd name="connsiteY2" fmla="*/ 1291432 h 4156470"/>
                  <a:gd name="connsiteX3" fmla="*/ 2436348 w 3665020"/>
                  <a:gd name="connsiteY3" fmla="*/ 1222107 h 4156470"/>
                  <a:gd name="connsiteX4" fmla="*/ 1832509 w 3665020"/>
                  <a:gd name="connsiteY4" fmla="*/ 1037660 h 4156470"/>
                  <a:gd name="connsiteX5" fmla="*/ 1228671 w 3665020"/>
                  <a:gd name="connsiteY5" fmla="*/ 1222107 h 4156470"/>
                  <a:gd name="connsiteX6" fmla="*/ 1144648 w 3665020"/>
                  <a:gd name="connsiteY6" fmla="*/ 1291432 h 4156470"/>
                  <a:gd name="connsiteX7" fmla="*/ 1109711 w 3665020"/>
                  <a:gd name="connsiteY7" fmla="*/ 1291432 h 4156470"/>
                  <a:gd name="connsiteX8" fmla="*/ 1832509 w 3665020"/>
                  <a:gd name="connsiteY8" fmla="*/ 0 h 4156470"/>
                  <a:gd name="connsiteX9" fmla="*/ 1676343 w 3665020"/>
                  <a:gd name="connsiteY9" fmla="*/ 193573 h 4156470"/>
                  <a:gd name="connsiteX10" fmla="*/ 1189586 w 3665020"/>
                  <a:gd name="connsiteY10" fmla="*/ 791759 h 4156470"/>
                  <a:gd name="connsiteX11" fmla="*/ 778987 w 3665020"/>
                  <a:gd name="connsiteY11" fmla="*/ 1272871 h 4156470"/>
                  <a:gd name="connsiteX12" fmla="*/ 715606 w 3665020"/>
                  <a:gd name="connsiteY12" fmla="*/ 1384427 h 4156470"/>
                  <a:gd name="connsiteX13" fmla="*/ 182800 w 3665020"/>
                  <a:gd name="connsiteY13" fmla="*/ 1288550 h 4156470"/>
                  <a:gd name="connsiteX14" fmla="*/ 586105 w 3665020"/>
                  <a:gd name="connsiteY14" fmla="*/ 1765778 h 4156470"/>
                  <a:gd name="connsiteX15" fmla="*/ 586105 w 3665020"/>
                  <a:gd name="connsiteY15" fmla="*/ 1765778 h 4156470"/>
                  <a:gd name="connsiteX16" fmla="*/ 752944 w 3665020"/>
                  <a:gd name="connsiteY16" fmla="*/ 1963198 h 4156470"/>
                  <a:gd name="connsiteX17" fmla="*/ 573443 w 3665020"/>
                  <a:gd name="connsiteY17" fmla="*/ 1915007 h 4156470"/>
                  <a:gd name="connsiteX18" fmla="*/ 573443 w 3665020"/>
                  <a:gd name="connsiteY18" fmla="*/ 1915008 h 4156470"/>
                  <a:gd name="connsiteX19" fmla="*/ 477532 w 3665020"/>
                  <a:gd name="connsiteY19" fmla="*/ 1889258 h 4156470"/>
                  <a:gd name="connsiteX20" fmla="*/ 474271 w 3665020"/>
                  <a:gd name="connsiteY20" fmla="*/ 2077634 h 4156470"/>
                  <a:gd name="connsiteX21" fmla="*/ 0 w 3665020"/>
                  <a:gd name="connsiteY21" fmla="*/ 1980581 h 4156470"/>
                  <a:gd name="connsiteX22" fmla="*/ 755308 w 3665020"/>
                  <a:gd name="connsiteY22" fmla="*/ 2832351 h 4156470"/>
                  <a:gd name="connsiteX23" fmla="*/ 823999 w 3665020"/>
                  <a:gd name="connsiteY23" fmla="*/ 2713375 h 4156470"/>
                  <a:gd name="connsiteX24" fmla="*/ 827380 w 3665020"/>
                  <a:gd name="connsiteY24" fmla="*/ 2718496 h 4156470"/>
                  <a:gd name="connsiteX25" fmla="*/ 1208638 w 3665020"/>
                  <a:gd name="connsiteY25" fmla="*/ 3067882 h 4156470"/>
                  <a:gd name="connsiteX26" fmla="*/ 1248733 w 3665020"/>
                  <a:gd name="connsiteY26" fmla="*/ 3088993 h 4156470"/>
                  <a:gd name="connsiteX27" fmla="*/ 1832509 w 3665020"/>
                  <a:gd name="connsiteY27" fmla="*/ 4156470 h 4156470"/>
                  <a:gd name="connsiteX28" fmla="*/ 2416284 w 3665020"/>
                  <a:gd name="connsiteY28" fmla="*/ 3088995 h 4156470"/>
                  <a:gd name="connsiteX29" fmla="*/ 2456381 w 3665020"/>
                  <a:gd name="connsiteY29" fmla="*/ 3067883 h 4156470"/>
                  <a:gd name="connsiteX30" fmla="*/ 2837638 w 3665020"/>
                  <a:gd name="connsiteY30" fmla="*/ 2718497 h 4156470"/>
                  <a:gd name="connsiteX31" fmla="*/ 2841021 w 3665020"/>
                  <a:gd name="connsiteY31" fmla="*/ 2713373 h 4156470"/>
                  <a:gd name="connsiteX32" fmla="*/ 2909713 w 3665020"/>
                  <a:gd name="connsiteY32" fmla="*/ 2832351 h 4156470"/>
                  <a:gd name="connsiteX33" fmla="*/ 3665020 w 3665020"/>
                  <a:gd name="connsiteY33" fmla="*/ 1980581 h 4156470"/>
                  <a:gd name="connsiteX34" fmla="*/ 3190749 w 3665020"/>
                  <a:gd name="connsiteY34" fmla="*/ 2077634 h 4156470"/>
                  <a:gd name="connsiteX35" fmla="*/ 3187487 w 3665020"/>
                  <a:gd name="connsiteY35" fmla="*/ 1889259 h 4156470"/>
                  <a:gd name="connsiteX36" fmla="*/ 3091575 w 3665020"/>
                  <a:gd name="connsiteY36" fmla="*/ 1915009 h 4156470"/>
                  <a:gd name="connsiteX37" fmla="*/ 3091575 w 3665020"/>
                  <a:gd name="connsiteY37" fmla="*/ 1915009 h 4156470"/>
                  <a:gd name="connsiteX38" fmla="*/ 2912074 w 3665020"/>
                  <a:gd name="connsiteY38" fmla="*/ 1963200 h 4156470"/>
                  <a:gd name="connsiteX39" fmla="*/ 3079694 w 3665020"/>
                  <a:gd name="connsiteY39" fmla="*/ 1764856 h 4156470"/>
                  <a:gd name="connsiteX40" fmla="*/ 3079694 w 3665020"/>
                  <a:gd name="connsiteY40" fmla="*/ 1764857 h 4156470"/>
                  <a:gd name="connsiteX41" fmla="*/ 3482221 w 3665020"/>
                  <a:gd name="connsiteY41" fmla="*/ 1288550 h 4156470"/>
                  <a:gd name="connsiteX42" fmla="*/ 2949412 w 3665020"/>
                  <a:gd name="connsiteY42" fmla="*/ 1384428 h 4156470"/>
                  <a:gd name="connsiteX43" fmla="*/ 2886031 w 3665020"/>
                  <a:gd name="connsiteY43" fmla="*/ 1272872 h 4156470"/>
                  <a:gd name="connsiteX44" fmla="*/ 2475432 w 3665020"/>
                  <a:gd name="connsiteY44" fmla="*/ 791760 h 4156470"/>
                  <a:gd name="connsiteX45" fmla="*/ 1988675 w 3665020"/>
                  <a:gd name="connsiteY45" fmla="*/ 193574 h 4156470"/>
                  <a:gd name="connsiteX46" fmla="*/ 1832509 w 3665020"/>
                  <a:gd name="connsiteY46" fmla="*/ 1 h 415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65020" h="4156470">
                    <a:moveTo>
                      <a:pt x="1829711" y="751432"/>
                    </a:moveTo>
                    <a:lnTo>
                      <a:pt x="2549711" y="1291432"/>
                    </a:lnTo>
                    <a:lnTo>
                      <a:pt x="2520370" y="1291432"/>
                    </a:lnTo>
                    <a:lnTo>
                      <a:pt x="2436348" y="1222107"/>
                    </a:lnTo>
                    <a:cubicBezTo>
                      <a:pt x="2263978" y="1105657"/>
                      <a:pt x="2056185" y="1037660"/>
                      <a:pt x="1832509" y="1037660"/>
                    </a:cubicBezTo>
                    <a:cubicBezTo>
                      <a:pt x="1608834" y="1037660"/>
                      <a:pt x="1401040" y="1105657"/>
                      <a:pt x="1228671" y="1222107"/>
                    </a:cubicBezTo>
                    <a:lnTo>
                      <a:pt x="1144648" y="1291432"/>
                    </a:lnTo>
                    <a:lnTo>
                      <a:pt x="1109711" y="1291432"/>
                    </a:lnTo>
                    <a:close/>
                    <a:moveTo>
                      <a:pt x="1832509" y="0"/>
                    </a:moveTo>
                    <a:lnTo>
                      <a:pt x="1676343" y="193573"/>
                    </a:lnTo>
                    <a:cubicBezTo>
                      <a:pt x="1527981" y="389000"/>
                      <a:pt x="1393708" y="589586"/>
                      <a:pt x="1189586" y="791759"/>
                    </a:cubicBezTo>
                    <a:cubicBezTo>
                      <a:pt x="1053505" y="926541"/>
                      <a:pt x="899236" y="1085371"/>
                      <a:pt x="778987" y="1272871"/>
                    </a:cubicBezTo>
                    <a:lnTo>
                      <a:pt x="715606" y="1384427"/>
                    </a:lnTo>
                    <a:lnTo>
                      <a:pt x="182800" y="1288550"/>
                    </a:lnTo>
                    <a:lnTo>
                      <a:pt x="586105" y="1765778"/>
                    </a:lnTo>
                    <a:lnTo>
                      <a:pt x="586105" y="1765778"/>
                    </a:lnTo>
                    <a:lnTo>
                      <a:pt x="752944" y="1963198"/>
                    </a:lnTo>
                    <a:lnTo>
                      <a:pt x="573443" y="1915007"/>
                    </a:lnTo>
                    <a:lnTo>
                      <a:pt x="573443" y="1915008"/>
                    </a:lnTo>
                    <a:lnTo>
                      <a:pt x="477532" y="1889258"/>
                    </a:lnTo>
                    <a:lnTo>
                      <a:pt x="474271" y="2077634"/>
                    </a:lnTo>
                    <a:lnTo>
                      <a:pt x="0" y="1980581"/>
                    </a:lnTo>
                    <a:lnTo>
                      <a:pt x="755308" y="2832351"/>
                    </a:lnTo>
                    <a:lnTo>
                      <a:pt x="823999" y="2713375"/>
                    </a:lnTo>
                    <a:lnTo>
                      <a:pt x="827380" y="2718496"/>
                    </a:lnTo>
                    <a:cubicBezTo>
                      <a:pt x="930218" y="2860123"/>
                      <a:pt x="1059945" y="2979340"/>
                      <a:pt x="1208638" y="3067882"/>
                    </a:cubicBezTo>
                    <a:lnTo>
                      <a:pt x="1248733" y="3088993"/>
                    </a:lnTo>
                    <a:lnTo>
                      <a:pt x="1832509" y="4156470"/>
                    </a:lnTo>
                    <a:lnTo>
                      <a:pt x="2416284" y="3088995"/>
                    </a:lnTo>
                    <a:lnTo>
                      <a:pt x="2456381" y="3067883"/>
                    </a:lnTo>
                    <a:cubicBezTo>
                      <a:pt x="2605073" y="2979341"/>
                      <a:pt x="2734801" y="2860124"/>
                      <a:pt x="2837638" y="2718497"/>
                    </a:cubicBezTo>
                    <a:lnTo>
                      <a:pt x="2841021" y="2713373"/>
                    </a:lnTo>
                    <a:lnTo>
                      <a:pt x="2909713" y="2832351"/>
                    </a:lnTo>
                    <a:lnTo>
                      <a:pt x="3665020" y="1980581"/>
                    </a:lnTo>
                    <a:lnTo>
                      <a:pt x="3190749" y="2077634"/>
                    </a:lnTo>
                    <a:lnTo>
                      <a:pt x="3187487" y="1889259"/>
                    </a:lnTo>
                    <a:lnTo>
                      <a:pt x="3091575" y="1915009"/>
                    </a:lnTo>
                    <a:lnTo>
                      <a:pt x="3091575" y="1915009"/>
                    </a:lnTo>
                    <a:lnTo>
                      <a:pt x="2912074" y="1963200"/>
                    </a:lnTo>
                    <a:lnTo>
                      <a:pt x="3079694" y="1764856"/>
                    </a:lnTo>
                    <a:lnTo>
                      <a:pt x="3079694" y="1764857"/>
                    </a:lnTo>
                    <a:lnTo>
                      <a:pt x="3482221" y="1288550"/>
                    </a:lnTo>
                    <a:lnTo>
                      <a:pt x="2949412" y="1384428"/>
                    </a:lnTo>
                    <a:lnTo>
                      <a:pt x="2886031" y="1272872"/>
                    </a:lnTo>
                    <a:cubicBezTo>
                      <a:pt x="2765783" y="1085372"/>
                      <a:pt x="2611514" y="926542"/>
                      <a:pt x="2475432" y="791760"/>
                    </a:cubicBezTo>
                    <a:cubicBezTo>
                      <a:pt x="2271310" y="589587"/>
                      <a:pt x="2137037" y="389001"/>
                      <a:pt x="1988675" y="193574"/>
                    </a:cubicBezTo>
                    <a:lnTo>
                      <a:pt x="1832509" y="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64E6B37-E107-56B5-6517-2B4AC5AFAF77}"/>
                  </a:ext>
                </a:extLst>
              </p:cNvPr>
              <p:cNvSpPr/>
              <p:nvPr/>
            </p:nvSpPr>
            <p:spPr>
              <a:xfrm rot="10800000" flipV="1">
                <a:off x="1137671" y="199012"/>
                <a:ext cx="70723" cy="106084"/>
              </a:xfrm>
              <a:custGeom>
                <a:avLst/>
                <a:gdLst>
                  <a:gd name="connsiteX0" fmla="*/ 180000 w 360000"/>
                  <a:gd name="connsiteY0" fmla="*/ 0 h 540000"/>
                  <a:gd name="connsiteX1" fmla="*/ 0 w 360000"/>
                  <a:gd name="connsiteY1" fmla="*/ 180000 h 540000"/>
                  <a:gd name="connsiteX2" fmla="*/ 180000 w 360000"/>
                  <a:gd name="connsiteY2" fmla="*/ 540000 h 540000"/>
                  <a:gd name="connsiteX3" fmla="*/ 360000 w 360000"/>
                  <a:gd name="connsiteY3" fmla="*/ 18000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00" h="540000">
                    <a:moveTo>
                      <a:pt x="180000" y="0"/>
                    </a:moveTo>
                    <a:lnTo>
                      <a:pt x="0" y="180000"/>
                    </a:lnTo>
                    <a:lnTo>
                      <a:pt x="180000" y="540000"/>
                    </a:lnTo>
                    <a:lnTo>
                      <a:pt x="360000" y="1800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92F181C3-981E-D996-A313-62BE9A36AA0A}"/>
                  </a:ext>
                </a:extLst>
              </p:cNvPr>
              <p:cNvCxnSpPr/>
              <p:nvPr/>
            </p:nvCxnSpPr>
            <p:spPr>
              <a:xfrm flipH="1">
                <a:off x="966362" y="234374"/>
                <a:ext cx="171309" cy="194654"/>
              </a:xfrm>
              <a:prstGeom prst="lin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B90E949-5562-D73E-F3C3-94497F709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394" y="234374"/>
                <a:ext cx="171309" cy="194654"/>
              </a:xfrm>
              <a:prstGeom prst="lin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43E4A4-E769-EBFC-5C12-19C8746FE2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1069" y="362990"/>
                <a:ext cx="424336" cy="4243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50E0476B-ADD8-07E8-96CE-96A3961653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408" y="549850"/>
                <a:ext cx="0" cy="36000"/>
              </a:xfrm>
              <a:prstGeom prst="lin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innerShdw blurRad="38100">
                  <a:prstClr val="black"/>
                </a:innerShdw>
                <a:softEdge rad="50800"/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2F0D1B87-16E5-0A1F-489F-4E75F3353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7168" y="549850"/>
                <a:ext cx="0" cy="36000"/>
              </a:xfrm>
              <a:prstGeom prst="lin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innerShdw blurRad="38100">
                  <a:prstClr val="black"/>
                </a:innerShdw>
                <a:softEdge rad="50800"/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02B2085F-E7C2-CC92-C20E-7CECAAF1A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37" y="787326"/>
                <a:ext cx="46361" cy="101675"/>
              </a:xfrm>
              <a:prstGeom prst="lin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  <a:softEdge rad="50800"/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" name="2级件：*须弥神之眼底框">
              <a:extLst>
                <a:ext uri="{FF2B5EF4-FFF2-40B4-BE49-F238E27FC236}">
                  <a16:creationId xmlns:a16="http://schemas.microsoft.com/office/drawing/2014/main" id="{EC1DD8B6-793D-815D-9359-99D3C2D1CC77}"/>
                </a:ext>
              </a:extLst>
            </p:cNvPr>
            <p:cNvGrpSpPr/>
            <p:nvPr/>
          </p:nvGrpSpPr>
          <p:grpSpPr>
            <a:xfrm>
              <a:off x="111447" y="104402"/>
              <a:ext cx="636495" cy="723396"/>
              <a:chOff x="230928" y="573753"/>
              <a:chExt cx="4026958" cy="4576766"/>
            </a:xfrm>
          </p:grpSpPr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DF2C7D86-037B-619A-79D6-3585F7EA63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928" y="573753"/>
                <a:ext cx="4026958" cy="4576766"/>
              </a:xfrm>
              <a:custGeom>
                <a:avLst/>
                <a:gdLst>
                  <a:gd name="connsiteX0" fmla="*/ 2013480 w 4026958"/>
                  <a:gd name="connsiteY0" fmla="*/ 4004008 h 4576766"/>
                  <a:gd name="connsiteX1" fmla="*/ 1923480 w 4026958"/>
                  <a:gd name="connsiteY1" fmla="*/ 4184008 h 4576766"/>
                  <a:gd name="connsiteX2" fmla="*/ 2013480 w 4026958"/>
                  <a:gd name="connsiteY2" fmla="*/ 4304008 h 4576766"/>
                  <a:gd name="connsiteX3" fmla="*/ 2103480 w 4026958"/>
                  <a:gd name="connsiteY3" fmla="*/ 4184008 h 4576766"/>
                  <a:gd name="connsiteX4" fmla="*/ 2602857 w 4026958"/>
                  <a:gd name="connsiteY4" fmla="*/ 3880309 h 4576766"/>
                  <a:gd name="connsiteX5" fmla="*/ 2627313 w 4026958"/>
                  <a:gd name="connsiteY5" fmla="*/ 3900487 h 4576766"/>
                  <a:gd name="connsiteX6" fmla="*/ 2732754 w 4026958"/>
                  <a:gd name="connsiteY6" fmla="*/ 4155045 h 4576766"/>
                  <a:gd name="connsiteX7" fmla="*/ 2704463 w 4026958"/>
                  <a:gd name="connsiteY7" fmla="*/ 4295174 h 4576766"/>
                  <a:gd name="connsiteX8" fmla="*/ 2673151 w 4026958"/>
                  <a:gd name="connsiteY8" fmla="*/ 4352862 h 4576766"/>
                  <a:gd name="connsiteX9" fmla="*/ 2639091 w 4026958"/>
                  <a:gd name="connsiteY9" fmla="*/ 4356295 h 4576766"/>
                  <a:gd name="connsiteX10" fmla="*/ 2331209 w 4026958"/>
                  <a:gd name="connsiteY10" fmla="*/ 4182969 h 4576766"/>
                  <a:gd name="connsiteX11" fmla="*/ 2321542 w 4026958"/>
                  <a:gd name="connsiteY11" fmla="*/ 4158346 h 4576766"/>
                  <a:gd name="connsiteX12" fmla="*/ 2344399 w 4026958"/>
                  <a:gd name="connsiteY12" fmla="*/ 4141103 h 4576766"/>
                  <a:gd name="connsiteX13" fmla="*/ 2395466 w 4026958"/>
                  <a:gd name="connsiteY13" fmla="*/ 4112796 h 4576766"/>
                  <a:gd name="connsiteX14" fmla="*/ 2455972 w 4026958"/>
                  <a:gd name="connsiteY14" fmla="*/ 4085285 h 4576766"/>
                  <a:gd name="connsiteX15" fmla="*/ 2527639 w 4026958"/>
                  <a:gd name="connsiteY15" fmla="*/ 4105246 h 4576766"/>
                  <a:gd name="connsiteX16" fmla="*/ 2553504 w 4026958"/>
                  <a:gd name="connsiteY16" fmla="*/ 4141719 h 4576766"/>
                  <a:gd name="connsiteX17" fmla="*/ 2555205 w 4026958"/>
                  <a:gd name="connsiteY17" fmla="*/ 4170911 h 4576766"/>
                  <a:gd name="connsiteX18" fmla="*/ 2515965 w 4026958"/>
                  <a:gd name="connsiteY18" fmla="*/ 4212625 h 4576766"/>
                  <a:gd name="connsiteX19" fmla="*/ 2505154 w 4026958"/>
                  <a:gd name="connsiteY19" fmla="*/ 4229290 h 4576766"/>
                  <a:gd name="connsiteX20" fmla="*/ 2505970 w 4026958"/>
                  <a:gd name="connsiteY20" fmla="*/ 4235745 h 4576766"/>
                  <a:gd name="connsiteX21" fmla="*/ 2531969 w 4026958"/>
                  <a:gd name="connsiteY21" fmla="*/ 4241799 h 4576766"/>
                  <a:gd name="connsiteX22" fmla="*/ 2580937 w 4026958"/>
                  <a:gd name="connsiteY22" fmla="*/ 4215745 h 4576766"/>
                  <a:gd name="connsiteX23" fmla="*/ 2599576 w 4026958"/>
                  <a:gd name="connsiteY23" fmla="*/ 4183984 h 4576766"/>
                  <a:gd name="connsiteX24" fmla="*/ 2553915 w 4026958"/>
                  <a:gd name="connsiteY24" fmla="*/ 4078879 h 4576766"/>
                  <a:gd name="connsiteX25" fmla="*/ 2470175 w 4026958"/>
                  <a:gd name="connsiteY25" fmla="*/ 4045144 h 4576766"/>
                  <a:gd name="connsiteX26" fmla="*/ 2374658 w 4026958"/>
                  <a:gd name="connsiteY26" fmla="*/ 4075486 h 4576766"/>
                  <a:gd name="connsiteX27" fmla="*/ 2307456 w 4026958"/>
                  <a:gd name="connsiteY27" fmla="*/ 4122466 h 4576766"/>
                  <a:gd name="connsiteX28" fmla="*/ 2286405 w 4026958"/>
                  <a:gd name="connsiteY28" fmla="*/ 4068848 h 4576766"/>
                  <a:gd name="connsiteX29" fmla="*/ 2279582 w 4026958"/>
                  <a:gd name="connsiteY29" fmla="*/ 4001166 h 4576766"/>
                  <a:gd name="connsiteX30" fmla="*/ 2314677 w 4026958"/>
                  <a:gd name="connsiteY30" fmla="*/ 4012060 h 4576766"/>
                  <a:gd name="connsiteX31" fmla="*/ 2369092 w 4026958"/>
                  <a:gd name="connsiteY31" fmla="*/ 4017545 h 4576766"/>
                  <a:gd name="connsiteX32" fmla="*/ 2592980 w 4026958"/>
                  <a:gd name="connsiteY32" fmla="*/ 3898505 h 4576766"/>
                  <a:gd name="connsiteX33" fmla="*/ 1424103 w 4026958"/>
                  <a:gd name="connsiteY33" fmla="*/ 3880309 h 4576766"/>
                  <a:gd name="connsiteX34" fmla="*/ 1433980 w 4026958"/>
                  <a:gd name="connsiteY34" fmla="*/ 3898505 h 4576766"/>
                  <a:gd name="connsiteX35" fmla="*/ 1657868 w 4026958"/>
                  <a:gd name="connsiteY35" fmla="*/ 4017545 h 4576766"/>
                  <a:gd name="connsiteX36" fmla="*/ 1712283 w 4026958"/>
                  <a:gd name="connsiteY36" fmla="*/ 4012060 h 4576766"/>
                  <a:gd name="connsiteX37" fmla="*/ 1747378 w 4026958"/>
                  <a:gd name="connsiteY37" fmla="*/ 4001166 h 4576766"/>
                  <a:gd name="connsiteX38" fmla="*/ 1740555 w 4026958"/>
                  <a:gd name="connsiteY38" fmla="*/ 4068848 h 4576766"/>
                  <a:gd name="connsiteX39" fmla="*/ 1719505 w 4026958"/>
                  <a:gd name="connsiteY39" fmla="*/ 4122466 h 4576766"/>
                  <a:gd name="connsiteX40" fmla="*/ 1652302 w 4026958"/>
                  <a:gd name="connsiteY40" fmla="*/ 4075486 h 4576766"/>
                  <a:gd name="connsiteX41" fmla="*/ 1556785 w 4026958"/>
                  <a:gd name="connsiteY41" fmla="*/ 4045144 h 4576766"/>
                  <a:gd name="connsiteX42" fmla="*/ 1473045 w 4026958"/>
                  <a:gd name="connsiteY42" fmla="*/ 4078879 h 4576766"/>
                  <a:gd name="connsiteX43" fmla="*/ 1427384 w 4026958"/>
                  <a:gd name="connsiteY43" fmla="*/ 4183984 h 4576766"/>
                  <a:gd name="connsiteX44" fmla="*/ 1446023 w 4026958"/>
                  <a:gd name="connsiteY44" fmla="*/ 4215745 h 4576766"/>
                  <a:gd name="connsiteX45" fmla="*/ 1494991 w 4026958"/>
                  <a:gd name="connsiteY45" fmla="*/ 4241799 h 4576766"/>
                  <a:gd name="connsiteX46" fmla="*/ 1520991 w 4026958"/>
                  <a:gd name="connsiteY46" fmla="*/ 4235745 h 4576766"/>
                  <a:gd name="connsiteX47" fmla="*/ 1521806 w 4026958"/>
                  <a:gd name="connsiteY47" fmla="*/ 4229290 h 4576766"/>
                  <a:gd name="connsiteX48" fmla="*/ 1510996 w 4026958"/>
                  <a:gd name="connsiteY48" fmla="*/ 4212625 h 4576766"/>
                  <a:gd name="connsiteX49" fmla="*/ 1471755 w 4026958"/>
                  <a:gd name="connsiteY49" fmla="*/ 4170911 h 4576766"/>
                  <a:gd name="connsiteX50" fmla="*/ 1473456 w 4026958"/>
                  <a:gd name="connsiteY50" fmla="*/ 4141719 h 4576766"/>
                  <a:gd name="connsiteX51" fmla="*/ 1499321 w 4026958"/>
                  <a:gd name="connsiteY51" fmla="*/ 4105246 h 4576766"/>
                  <a:gd name="connsiteX52" fmla="*/ 1570989 w 4026958"/>
                  <a:gd name="connsiteY52" fmla="*/ 4085285 h 4576766"/>
                  <a:gd name="connsiteX53" fmla="*/ 1631494 w 4026958"/>
                  <a:gd name="connsiteY53" fmla="*/ 4112796 h 4576766"/>
                  <a:gd name="connsiteX54" fmla="*/ 1682561 w 4026958"/>
                  <a:gd name="connsiteY54" fmla="*/ 4141103 h 4576766"/>
                  <a:gd name="connsiteX55" fmla="*/ 1705418 w 4026958"/>
                  <a:gd name="connsiteY55" fmla="*/ 4158346 h 4576766"/>
                  <a:gd name="connsiteX56" fmla="*/ 1695751 w 4026958"/>
                  <a:gd name="connsiteY56" fmla="*/ 4182969 h 4576766"/>
                  <a:gd name="connsiteX57" fmla="*/ 1387869 w 4026958"/>
                  <a:gd name="connsiteY57" fmla="*/ 4356295 h 4576766"/>
                  <a:gd name="connsiteX58" fmla="*/ 1353809 w 4026958"/>
                  <a:gd name="connsiteY58" fmla="*/ 4352862 h 4576766"/>
                  <a:gd name="connsiteX59" fmla="*/ 1322497 w 4026958"/>
                  <a:gd name="connsiteY59" fmla="*/ 4295174 h 4576766"/>
                  <a:gd name="connsiteX60" fmla="*/ 1294206 w 4026958"/>
                  <a:gd name="connsiteY60" fmla="*/ 4155045 h 4576766"/>
                  <a:gd name="connsiteX61" fmla="*/ 1399647 w 4026958"/>
                  <a:gd name="connsiteY61" fmla="*/ 3900487 h 4576766"/>
                  <a:gd name="connsiteX62" fmla="*/ 1840680 w 4026958"/>
                  <a:gd name="connsiteY62" fmla="*/ 3812479 h 4576766"/>
                  <a:gd name="connsiteX63" fmla="*/ 2013480 w 4026958"/>
                  <a:gd name="connsiteY63" fmla="*/ 3956479 h 4576766"/>
                  <a:gd name="connsiteX64" fmla="*/ 2186280 w 4026958"/>
                  <a:gd name="connsiteY64" fmla="*/ 3812479 h 4576766"/>
                  <a:gd name="connsiteX65" fmla="*/ 3465490 w 4026958"/>
                  <a:gd name="connsiteY65" fmla="*/ 3063269 h 4576766"/>
                  <a:gd name="connsiteX66" fmla="*/ 3429619 w 4026958"/>
                  <a:gd name="connsiteY66" fmla="*/ 3067420 h 4576766"/>
                  <a:gd name="connsiteX67" fmla="*/ 3402831 w 4026958"/>
                  <a:gd name="connsiteY67" fmla="*/ 3088728 h 4576766"/>
                  <a:gd name="connsiteX68" fmla="*/ 3404453 w 4026958"/>
                  <a:gd name="connsiteY68" fmla="*/ 3097049 h 4576766"/>
                  <a:gd name="connsiteX69" fmla="*/ 3426168 w 4026958"/>
                  <a:gd name="connsiteY69" fmla="*/ 3110443 h 4576766"/>
                  <a:gd name="connsiteX70" fmla="*/ 3494558 w 4026958"/>
                  <a:gd name="connsiteY70" fmla="*/ 3137433 h 4576766"/>
                  <a:gd name="connsiteX71" fmla="*/ 3508561 w 4026958"/>
                  <a:gd name="connsiteY71" fmla="*/ 3172137 h 4576766"/>
                  <a:gd name="connsiteX72" fmla="*/ 3498820 w 4026958"/>
                  <a:gd name="connsiteY72" fmla="*/ 3228756 h 4576766"/>
                  <a:gd name="connsiteX73" fmla="*/ 3426981 w 4026958"/>
                  <a:gd name="connsiteY73" fmla="*/ 3291261 h 4576766"/>
                  <a:gd name="connsiteX74" fmla="*/ 3341543 w 4026958"/>
                  <a:gd name="connsiteY74" fmla="*/ 3291261 h 4576766"/>
                  <a:gd name="connsiteX75" fmla="*/ 3267065 w 4026958"/>
                  <a:gd name="connsiteY75" fmla="*/ 3286593 h 4576766"/>
                  <a:gd name="connsiteX76" fmla="*/ 3261179 w 4026958"/>
                  <a:gd name="connsiteY76" fmla="*/ 3250471 h 4576766"/>
                  <a:gd name="connsiteX77" fmla="*/ 3236015 w 4026958"/>
                  <a:gd name="connsiteY77" fmla="*/ 3163004 h 4576766"/>
                  <a:gd name="connsiteX78" fmla="*/ 3200095 w 4026958"/>
                  <a:gd name="connsiteY78" fmla="*/ 3169700 h 4576766"/>
                  <a:gd name="connsiteX79" fmla="*/ 3149969 w 4026958"/>
                  <a:gd name="connsiteY79" fmla="*/ 3259805 h 4576766"/>
                  <a:gd name="connsiteX80" fmla="*/ 3094567 w 4026958"/>
                  <a:gd name="connsiteY80" fmla="*/ 3324137 h 4576766"/>
                  <a:gd name="connsiteX81" fmla="*/ 3036527 w 4026958"/>
                  <a:gd name="connsiteY81" fmla="*/ 3390296 h 4576766"/>
                  <a:gd name="connsiteX82" fmla="*/ 2987821 w 4026958"/>
                  <a:gd name="connsiteY82" fmla="*/ 3444074 h 4576766"/>
                  <a:gd name="connsiteX83" fmla="*/ 2956974 w 4026958"/>
                  <a:gd name="connsiteY83" fmla="*/ 3480400 h 4576766"/>
                  <a:gd name="connsiteX84" fmla="*/ 2981530 w 4026958"/>
                  <a:gd name="connsiteY84" fmla="*/ 3498056 h 4576766"/>
                  <a:gd name="connsiteX85" fmla="*/ 3039367 w 4026958"/>
                  <a:gd name="connsiteY85" fmla="*/ 3469035 h 4576766"/>
                  <a:gd name="connsiteX86" fmla="*/ 3145505 w 4026958"/>
                  <a:gd name="connsiteY86" fmla="*/ 3402065 h 4576766"/>
                  <a:gd name="connsiteX87" fmla="*/ 3189136 w 4026958"/>
                  <a:gd name="connsiteY87" fmla="*/ 3363913 h 4576766"/>
                  <a:gd name="connsiteX88" fmla="*/ 3244133 w 4026958"/>
                  <a:gd name="connsiteY88" fmla="*/ 3318861 h 4576766"/>
                  <a:gd name="connsiteX89" fmla="*/ 3338905 w 4026958"/>
                  <a:gd name="connsiteY89" fmla="*/ 3348287 h 4576766"/>
                  <a:gd name="connsiteX90" fmla="*/ 3464727 w 4026958"/>
                  <a:gd name="connsiteY90" fmla="*/ 3331443 h 4576766"/>
                  <a:gd name="connsiteX91" fmla="*/ 3542858 w 4026958"/>
                  <a:gd name="connsiteY91" fmla="*/ 3246411 h 4576766"/>
                  <a:gd name="connsiteX92" fmla="*/ 3539814 w 4026958"/>
                  <a:gd name="connsiteY92" fmla="*/ 3098064 h 4576766"/>
                  <a:gd name="connsiteX93" fmla="*/ 3500647 w 4026958"/>
                  <a:gd name="connsiteY93" fmla="*/ 3071479 h 4576766"/>
                  <a:gd name="connsiteX94" fmla="*/ 3465490 w 4026958"/>
                  <a:gd name="connsiteY94" fmla="*/ 3063269 h 4576766"/>
                  <a:gd name="connsiteX95" fmla="*/ 561470 w 4026958"/>
                  <a:gd name="connsiteY95" fmla="*/ 3063269 h 4576766"/>
                  <a:gd name="connsiteX96" fmla="*/ 526313 w 4026958"/>
                  <a:gd name="connsiteY96" fmla="*/ 3071479 h 4576766"/>
                  <a:gd name="connsiteX97" fmla="*/ 487146 w 4026958"/>
                  <a:gd name="connsiteY97" fmla="*/ 3098064 h 4576766"/>
                  <a:gd name="connsiteX98" fmla="*/ 484103 w 4026958"/>
                  <a:gd name="connsiteY98" fmla="*/ 3246411 h 4576766"/>
                  <a:gd name="connsiteX99" fmla="*/ 562234 w 4026958"/>
                  <a:gd name="connsiteY99" fmla="*/ 3331443 h 4576766"/>
                  <a:gd name="connsiteX100" fmla="*/ 688056 w 4026958"/>
                  <a:gd name="connsiteY100" fmla="*/ 3348287 h 4576766"/>
                  <a:gd name="connsiteX101" fmla="*/ 782828 w 4026958"/>
                  <a:gd name="connsiteY101" fmla="*/ 3318861 h 4576766"/>
                  <a:gd name="connsiteX102" fmla="*/ 837824 w 4026958"/>
                  <a:gd name="connsiteY102" fmla="*/ 3363913 h 4576766"/>
                  <a:gd name="connsiteX103" fmla="*/ 881455 w 4026958"/>
                  <a:gd name="connsiteY103" fmla="*/ 3402065 h 4576766"/>
                  <a:gd name="connsiteX104" fmla="*/ 987593 w 4026958"/>
                  <a:gd name="connsiteY104" fmla="*/ 3469035 h 4576766"/>
                  <a:gd name="connsiteX105" fmla="*/ 1045430 w 4026958"/>
                  <a:gd name="connsiteY105" fmla="*/ 3498056 h 4576766"/>
                  <a:gd name="connsiteX106" fmla="*/ 1069986 w 4026958"/>
                  <a:gd name="connsiteY106" fmla="*/ 3480400 h 4576766"/>
                  <a:gd name="connsiteX107" fmla="*/ 1039139 w 4026958"/>
                  <a:gd name="connsiteY107" fmla="*/ 3444074 h 4576766"/>
                  <a:gd name="connsiteX108" fmla="*/ 990433 w 4026958"/>
                  <a:gd name="connsiteY108" fmla="*/ 3390296 h 4576766"/>
                  <a:gd name="connsiteX109" fmla="*/ 932393 w 4026958"/>
                  <a:gd name="connsiteY109" fmla="*/ 3324137 h 4576766"/>
                  <a:gd name="connsiteX110" fmla="*/ 876991 w 4026958"/>
                  <a:gd name="connsiteY110" fmla="*/ 3259805 h 4576766"/>
                  <a:gd name="connsiteX111" fmla="*/ 826865 w 4026958"/>
                  <a:gd name="connsiteY111" fmla="*/ 3169700 h 4576766"/>
                  <a:gd name="connsiteX112" fmla="*/ 790945 w 4026958"/>
                  <a:gd name="connsiteY112" fmla="*/ 3163004 h 4576766"/>
                  <a:gd name="connsiteX113" fmla="*/ 765781 w 4026958"/>
                  <a:gd name="connsiteY113" fmla="*/ 3250471 h 4576766"/>
                  <a:gd name="connsiteX114" fmla="*/ 759896 w 4026958"/>
                  <a:gd name="connsiteY114" fmla="*/ 3286593 h 4576766"/>
                  <a:gd name="connsiteX115" fmla="*/ 685417 w 4026958"/>
                  <a:gd name="connsiteY115" fmla="*/ 3291261 h 4576766"/>
                  <a:gd name="connsiteX116" fmla="*/ 599980 w 4026958"/>
                  <a:gd name="connsiteY116" fmla="*/ 3291261 h 4576766"/>
                  <a:gd name="connsiteX117" fmla="*/ 528140 w 4026958"/>
                  <a:gd name="connsiteY117" fmla="*/ 3228756 h 4576766"/>
                  <a:gd name="connsiteX118" fmla="*/ 518399 w 4026958"/>
                  <a:gd name="connsiteY118" fmla="*/ 3172137 h 4576766"/>
                  <a:gd name="connsiteX119" fmla="*/ 532402 w 4026958"/>
                  <a:gd name="connsiteY119" fmla="*/ 3137433 h 4576766"/>
                  <a:gd name="connsiteX120" fmla="*/ 600792 w 4026958"/>
                  <a:gd name="connsiteY120" fmla="*/ 3110443 h 4576766"/>
                  <a:gd name="connsiteX121" fmla="*/ 622507 w 4026958"/>
                  <a:gd name="connsiteY121" fmla="*/ 3097049 h 4576766"/>
                  <a:gd name="connsiteX122" fmla="*/ 624130 w 4026958"/>
                  <a:gd name="connsiteY122" fmla="*/ 3088728 h 4576766"/>
                  <a:gd name="connsiteX123" fmla="*/ 597341 w 4026958"/>
                  <a:gd name="connsiteY123" fmla="*/ 3067420 h 4576766"/>
                  <a:gd name="connsiteX124" fmla="*/ 561470 w 4026958"/>
                  <a:gd name="connsiteY124" fmla="*/ 3063269 h 4576766"/>
                  <a:gd name="connsiteX125" fmla="*/ 2001097 w 4026958"/>
                  <a:gd name="connsiteY125" fmla="*/ 809999 h 4576766"/>
                  <a:gd name="connsiteX126" fmla="*/ 1905651 w 4026958"/>
                  <a:gd name="connsiteY126" fmla="*/ 905445 h 4576766"/>
                  <a:gd name="connsiteX127" fmla="*/ 2013480 w 4026958"/>
                  <a:gd name="connsiteY127" fmla="*/ 900000 h 4576766"/>
                  <a:gd name="connsiteX128" fmla="*/ 2095226 w 4026958"/>
                  <a:gd name="connsiteY128" fmla="*/ 904128 h 4576766"/>
                  <a:gd name="connsiteX129" fmla="*/ 2013480 w 4026958"/>
                  <a:gd name="connsiteY129" fmla="*/ 384065 h 4576766"/>
                  <a:gd name="connsiteX130" fmla="*/ 1318566 w 4026958"/>
                  <a:gd name="connsiteY130" fmla="*/ 1078979 h 4576766"/>
                  <a:gd name="connsiteX131" fmla="*/ 1327091 w 4026958"/>
                  <a:gd name="connsiteY131" fmla="*/ 1073800 h 4576766"/>
                  <a:gd name="connsiteX132" fmla="*/ 1585268 w 4026958"/>
                  <a:gd name="connsiteY132" fmla="*/ 964740 h 4576766"/>
                  <a:gd name="connsiteX133" fmla="*/ 1622337 w 4026958"/>
                  <a:gd name="connsiteY133" fmla="*/ 955208 h 4576766"/>
                  <a:gd name="connsiteX134" fmla="*/ 2013480 w 4026958"/>
                  <a:gd name="connsiteY134" fmla="*/ 564065 h 4576766"/>
                  <a:gd name="connsiteX135" fmla="*/ 2404623 w 4026958"/>
                  <a:gd name="connsiteY135" fmla="*/ 955208 h 4576766"/>
                  <a:gd name="connsiteX136" fmla="*/ 2441692 w 4026958"/>
                  <a:gd name="connsiteY136" fmla="*/ 964740 h 4576766"/>
                  <a:gd name="connsiteX137" fmla="*/ 2699870 w 4026958"/>
                  <a:gd name="connsiteY137" fmla="*/ 1073800 h 4576766"/>
                  <a:gd name="connsiteX138" fmla="*/ 2708394 w 4026958"/>
                  <a:gd name="connsiteY138" fmla="*/ 1078979 h 4576766"/>
                  <a:gd name="connsiteX139" fmla="*/ 2013480 w 4026958"/>
                  <a:gd name="connsiteY139" fmla="*/ 0 h 4576766"/>
                  <a:gd name="connsiteX140" fmla="*/ 2876018 w 4026958"/>
                  <a:gd name="connsiteY140" fmla="*/ 931987 h 4576766"/>
                  <a:gd name="connsiteX141" fmla="*/ 3556179 w 4026958"/>
                  <a:gd name="connsiteY141" fmla="*/ 2223042 h 4576766"/>
                  <a:gd name="connsiteX142" fmla="*/ 3449172 w 4026958"/>
                  <a:gd name="connsiteY142" fmla="*/ 2793940 h 4576766"/>
                  <a:gd name="connsiteX143" fmla="*/ 3406895 w 4026958"/>
                  <a:gd name="connsiteY143" fmla="*/ 2889110 h 4576766"/>
                  <a:gd name="connsiteX144" fmla="*/ 3520608 w 4026958"/>
                  <a:gd name="connsiteY144" fmla="*/ 2889110 h 4576766"/>
                  <a:gd name="connsiteX145" fmla="*/ 3597819 w 4026958"/>
                  <a:gd name="connsiteY145" fmla="*/ 2825405 h 4576766"/>
                  <a:gd name="connsiteX146" fmla="*/ 4000378 w 4026958"/>
                  <a:gd name="connsiteY146" fmla="*/ 2702440 h 4576766"/>
                  <a:gd name="connsiteX147" fmla="*/ 4026958 w 4026958"/>
                  <a:gd name="connsiteY147" fmla="*/ 2703782 h 4576766"/>
                  <a:gd name="connsiteX148" fmla="*/ 4007578 w 4026958"/>
                  <a:gd name="connsiteY148" fmla="*/ 2744012 h 4576766"/>
                  <a:gd name="connsiteX149" fmla="*/ 2817241 w 4026958"/>
                  <a:gd name="connsiteY149" fmla="*/ 3920079 h 4576766"/>
                  <a:gd name="connsiteX150" fmla="*/ 2717533 w 4026958"/>
                  <a:gd name="connsiteY150" fmla="*/ 3967368 h 4576766"/>
                  <a:gd name="connsiteX151" fmla="*/ 2689281 w 4026958"/>
                  <a:gd name="connsiteY151" fmla="*/ 3830848 h 4576766"/>
                  <a:gd name="connsiteX152" fmla="*/ 2654761 w 4026958"/>
                  <a:gd name="connsiteY152" fmla="*/ 3725006 h 4576766"/>
                  <a:gd name="connsiteX153" fmla="*/ 2623940 w 4026958"/>
                  <a:gd name="connsiteY153" fmla="*/ 3651916 h 4576766"/>
                  <a:gd name="connsiteX154" fmla="*/ 2587893 w 4026958"/>
                  <a:gd name="connsiteY154" fmla="*/ 3668494 h 4576766"/>
                  <a:gd name="connsiteX155" fmla="*/ 2519559 w 4026958"/>
                  <a:gd name="connsiteY155" fmla="*/ 3690747 h 4576766"/>
                  <a:gd name="connsiteX156" fmla="*/ 2167261 w 4026958"/>
                  <a:gd name="connsiteY156" fmla="*/ 3984328 h 4576766"/>
                  <a:gd name="connsiteX157" fmla="*/ 2283480 w 4026958"/>
                  <a:gd name="connsiteY157" fmla="*/ 4216766 h 4576766"/>
                  <a:gd name="connsiteX158" fmla="*/ 2013480 w 4026958"/>
                  <a:gd name="connsiteY158" fmla="*/ 4576766 h 4576766"/>
                  <a:gd name="connsiteX159" fmla="*/ 1743480 w 4026958"/>
                  <a:gd name="connsiteY159" fmla="*/ 4216766 h 4576766"/>
                  <a:gd name="connsiteX160" fmla="*/ 1859699 w 4026958"/>
                  <a:gd name="connsiteY160" fmla="*/ 3984328 h 4576766"/>
                  <a:gd name="connsiteX161" fmla="*/ 1507402 w 4026958"/>
                  <a:gd name="connsiteY161" fmla="*/ 3690747 h 4576766"/>
                  <a:gd name="connsiteX162" fmla="*/ 1439067 w 4026958"/>
                  <a:gd name="connsiteY162" fmla="*/ 3668494 h 4576766"/>
                  <a:gd name="connsiteX163" fmla="*/ 1403019 w 4026958"/>
                  <a:gd name="connsiteY163" fmla="*/ 3651916 h 4576766"/>
                  <a:gd name="connsiteX164" fmla="*/ 1372198 w 4026958"/>
                  <a:gd name="connsiteY164" fmla="*/ 3725006 h 4576766"/>
                  <a:gd name="connsiteX165" fmla="*/ 1337677 w 4026958"/>
                  <a:gd name="connsiteY165" fmla="*/ 3830848 h 4576766"/>
                  <a:gd name="connsiteX166" fmla="*/ 1309425 w 4026958"/>
                  <a:gd name="connsiteY166" fmla="*/ 3967368 h 4576766"/>
                  <a:gd name="connsiteX167" fmla="*/ 1209717 w 4026958"/>
                  <a:gd name="connsiteY167" fmla="*/ 3920079 h 4576766"/>
                  <a:gd name="connsiteX168" fmla="*/ 19380 w 4026958"/>
                  <a:gd name="connsiteY168" fmla="*/ 2744012 h 4576766"/>
                  <a:gd name="connsiteX169" fmla="*/ 0 w 4026958"/>
                  <a:gd name="connsiteY169" fmla="*/ 2703782 h 4576766"/>
                  <a:gd name="connsiteX170" fmla="*/ 26580 w 4026958"/>
                  <a:gd name="connsiteY170" fmla="*/ 2702440 h 4576766"/>
                  <a:gd name="connsiteX171" fmla="*/ 429139 w 4026958"/>
                  <a:gd name="connsiteY171" fmla="*/ 2825405 h 4576766"/>
                  <a:gd name="connsiteX172" fmla="*/ 506350 w 4026958"/>
                  <a:gd name="connsiteY172" fmla="*/ 2889110 h 4576766"/>
                  <a:gd name="connsiteX173" fmla="*/ 620065 w 4026958"/>
                  <a:gd name="connsiteY173" fmla="*/ 2889110 h 4576766"/>
                  <a:gd name="connsiteX174" fmla="*/ 577788 w 4026958"/>
                  <a:gd name="connsiteY174" fmla="*/ 2793940 h 4576766"/>
                  <a:gd name="connsiteX175" fmla="*/ 470781 w 4026958"/>
                  <a:gd name="connsiteY175" fmla="*/ 2223042 h 4576766"/>
                  <a:gd name="connsiteX176" fmla="*/ 1150942 w 4026958"/>
                  <a:gd name="connsiteY176" fmla="*/ 931987 h 4576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</a:cxnLst>
                <a:rect l="l" t="t" r="r" b="b"/>
                <a:pathLst>
                  <a:path w="4026958" h="4576766">
                    <a:moveTo>
                      <a:pt x="2013480" y="4004008"/>
                    </a:moveTo>
                    <a:lnTo>
                      <a:pt x="1923480" y="4184008"/>
                    </a:lnTo>
                    <a:lnTo>
                      <a:pt x="2013480" y="4304008"/>
                    </a:lnTo>
                    <a:lnTo>
                      <a:pt x="2103480" y="4184008"/>
                    </a:lnTo>
                    <a:close/>
                    <a:moveTo>
                      <a:pt x="2602857" y="3880309"/>
                    </a:moveTo>
                    <a:lnTo>
                      <a:pt x="2627313" y="3900487"/>
                    </a:lnTo>
                    <a:cubicBezTo>
                      <a:pt x="2692460" y="3965634"/>
                      <a:pt x="2732754" y="4055634"/>
                      <a:pt x="2732754" y="4155045"/>
                    </a:cubicBezTo>
                    <a:cubicBezTo>
                      <a:pt x="2732754" y="4204751"/>
                      <a:pt x="2722680" y="4252104"/>
                      <a:pt x="2704463" y="4295174"/>
                    </a:cubicBezTo>
                    <a:lnTo>
                      <a:pt x="2673151" y="4352862"/>
                    </a:lnTo>
                    <a:lnTo>
                      <a:pt x="2639091" y="4356295"/>
                    </a:lnTo>
                    <a:cubicBezTo>
                      <a:pt x="2508614" y="4356295"/>
                      <a:pt x="2394348" y="4286882"/>
                      <a:pt x="2331209" y="4182969"/>
                    </a:cubicBezTo>
                    <a:lnTo>
                      <a:pt x="2321542" y="4158346"/>
                    </a:lnTo>
                    <a:lnTo>
                      <a:pt x="2344399" y="4141103"/>
                    </a:lnTo>
                    <a:cubicBezTo>
                      <a:pt x="2360516" y="4130125"/>
                      <a:pt x="2377619" y="4120635"/>
                      <a:pt x="2395466" y="4112796"/>
                    </a:cubicBezTo>
                    <a:cubicBezTo>
                      <a:pt x="2439357" y="4095332"/>
                      <a:pt x="2435239" y="4087904"/>
                      <a:pt x="2455972" y="4085285"/>
                    </a:cubicBezTo>
                    <a:cubicBezTo>
                      <a:pt x="2481533" y="4082514"/>
                      <a:pt x="2507189" y="4089646"/>
                      <a:pt x="2527639" y="4105246"/>
                    </a:cubicBezTo>
                    <a:cubicBezTo>
                      <a:pt x="2539756" y="4114505"/>
                      <a:pt x="2548794" y="4127213"/>
                      <a:pt x="2553504" y="4141719"/>
                    </a:cubicBezTo>
                    <a:cubicBezTo>
                      <a:pt x="2557107" y="4151039"/>
                      <a:pt x="2557698" y="4161236"/>
                      <a:pt x="2555205" y="4170911"/>
                    </a:cubicBezTo>
                    <a:cubicBezTo>
                      <a:pt x="2545999" y="4188009"/>
                      <a:pt x="2532477" y="4202394"/>
                      <a:pt x="2515965" y="4212625"/>
                    </a:cubicBezTo>
                    <a:cubicBezTo>
                      <a:pt x="2510072" y="4216311"/>
                      <a:pt x="2506113" y="4222412"/>
                      <a:pt x="2505154" y="4229290"/>
                    </a:cubicBezTo>
                    <a:cubicBezTo>
                      <a:pt x="2504735" y="4231468"/>
                      <a:pt x="2505022" y="4233739"/>
                      <a:pt x="2505970" y="4235745"/>
                    </a:cubicBezTo>
                    <a:cubicBezTo>
                      <a:pt x="2510650" y="4244491"/>
                      <a:pt x="2527078" y="4242417"/>
                      <a:pt x="2531969" y="4241799"/>
                    </a:cubicBezTo>
                    <a:cubicBezTo>
                      <a:pt x="2550784" y="4238966"/>
                      <a:pt x="2568064" y="4229771"/>
                      <a:pt x="2580937" y="4215745"/>
                    </a:cubicBezTo>
                    <a:cubicBezTo>
                      <a:pt x="2589493" y="4206717"/>
                      <a:pt x="2595869" y="4195857"/>
                      <a:pt x="2599576" y="4183984"/>
                    </a:cubicBezTo>
                    <a:cubicBezTo>
                      <a:pt x="2614744" y="4132594"/>
                      <a:pt x="2555630" y="4081443"/>
                      <a:pt x="2553915" y="4078879"/>
                    </a:cubicBezTo>
                    <a:cubicBezTo>
                      <a:pt x="2530452" y="4058772"/>
                      <a:pt x="2501038" y="4046908"/>
                      <a:pt x="2470175" y="4045144"/>
                    </a:cubicBezTo>
                    <a:cubicBezTo>
                      <a:pt x="2433936" y="4042963"/>
                      <a:pt x="2408356" y="4057521"/>
                      <a:pt x="2374658" y="4075486"/>
                    </a:cubicBezTo>
                    <a:lnTo>
                      <a:pt x="2307456" y="4122466"/>
                    </a:lnTo>
                    <a:lnTo>
                      <a:pt x="2286405" y="4068848"/>
                    </a:lnTo>
                    <a:lnTo>
                      <a:pt x="2279582" y="4001166"/>
                    </a:lnTo>
                    <a:lnTo>
                      <a:pt x="2314677" y="4012060"/>
                    </a:lnTo>
                    <a:cubicBezTo>
                      <a:pt x="2332254" y="4015656"/>
                      <a:pt x="2350452" y="4017545"/>
                      <a:pt x="2369092" y="4017545"/>
                    </a:cubicBezTo>
                    <a:cubicBezTo>
                      <a:pt x="2462290" y="4017545"/>
                      <a:pt x="2544459" y="3970325"/>
                      <a:pt x="2592980" y="3898505"/>
                    </a:cubicBezTo>
                    <a:close/>
                    <a:moveTo>
                      <a:pt x="1424103" y="3880309"/>
                    </a:moveTo>
                    <a:lnTo>
                      <a:pt x="1433980" y="3898505"/>
                    </a:lnTo>
                    <a:cubicBezTo>
                      <a:pt x="1482501" y="3970325"/>
                      <a:pt x="1564670" y="4017545"/>
                      <a:pt x="1657868" y="4017545"/>
                    </a:cubicBezTo>
                    <a:cubicBezTo>
                      <a:pt x="1676508" y="4017545"/>
                      <a:pt x="1694706" y="4015656"/>
                      <a:pt x="1712283" y="4012060"/>
                    </a:cubicBezTo>
                    <a:lnTo>
                      <a:pt x="1747378" y="4001166"/>
                    </a:lnTo>
                    <a:lnTo>
                      <a:pt x="1740555" y="4068848"/>
                    </a:lnTo>
                    <a:lnTo>
                      <a:pt x="1719505" y="4122466"/>
                    </a:lnTo>
                    <a:lnTo>
                      <a:pt x="1652302" y="4075486"/>
                    </a:lnTo>
                    <a:cubicBezTo>
                      <a:pt x="1618605" y="4057521"/>
                      <a:pt x="1593024" y="4042963"/>
                      <a:pt x="1556785" y="4045144"/>
                    </a:cubicBezTo>
                    <a:cubicBezTo>
                      <a:pt x="1525922" y="4046908"/>
                      <a:pt x="1496508" y="4058772"/>
                      <a:pt x="1473045" y="4078879"/>
                    </a:cubicBezTo>
                    <a:cubicBezTo>
                      <a:pt x="1471330" y="4081443"/>
                      <a:pt x="1412216" y="4132594"/>
                      <a:pt x="1427384" y="4183984"/>
                    </a:cubicBezTo>
                    <a:cubicBezTo>
                      <a:pt x="1431091" y="4195857"/>
                      <a:pt x="1437467" y="4206717"/>
                      <a:pt x="1446023" y="4215745"/>
                    </a:cubicBezTo>
                    <a:cubicBezTo>
                      <a:pt x="1458896" y="4229771"/>
                      <a:pt x="1476176" y="4238966"/>
                      <a:pt x="1494991" y="4241799"/>
                    </a:cubicBezTo>
                    <a:cubicBezTo>
                      <a:pt x="1499882" y="4242417"/>
                      <a:pt x="1516311" y="4244491"/>
                      <a:pt x="1520991" y="4235745"/>
                    </a:cubicBezTo>
                    <a:cubicBezTo>
                      <a:pt x="1521939" y="4233739"/>
                      <a:pt x="1522225" y="4231468"/>
                      <a:pt x="1521806" y="4229290"/>
                    </a:cubicBezTo>
                    <a:cubicBezTo>
                      <a:pt x="1520847" y="4222412"/>
                      <a:pt x="1516888" y="4216311"/>
                      <a:pt x="1510996" y="4212625"/>
                    </a:cubicBezTo>
                    <a:cubicBezTo>
                      <a:pt x="1494483" y="4202394"/>
                      <a:pt x="1480961" y="4188009"/>
                      <a:pt x="1471755" y="4170911"/>
                    </a:cubicBezTo>
                    <a:cubicBezTo>
                      <a:pt x="1469262" y="4161236"/>
                      <a:pt x="1469853" y="4151039"/>
                      <a:pt x="1473456" y="4141719"/>
                    </a:cubicBezTo>
                    <a:cubicBezTo>
                      <a:pt x="1478167" y="4127213"/>
                      <a:pt x="1487204" y="4114505"/>
                      <a:pt x="1499321" y="4105246"/>
                    </a:cubicBezTo>
                    <a:cubicBezTo>
                      <a:pt x="1519771" y="4089646"/>
                      <a:pt x="1545427" y="4082514"/>
                      <a:pt x="1570989" y="4085285"/>
                    </a:cubicBezTo>
                    <a:cubicBezTo>
                      <a:pt x="1591721" y="4087904"/>
                      <a:pt x="1587604" y="4095332"/>
                      <a:pt x="1631494" y="4112796"/>
                    </a:cubicBezTo>
                    <a:cubicBezTo>
                      <a:pt x="1649341" y="4120635"/>
                      <a:pt x="1666444" y="4130125"/>
                      <a:pt x="1682561" y="4141103"/>
                    </a:cubicBezTo>
                    <a:lnTo>
                      <a:pt x="1705418" y="4158346"/>
                    </a:lnTo>
                    <a:lnTo>
                      <a:pt x="1695751" y="4182969"/>
                    </a:lnTo>
                    <a:cubicBezTo>
                      <a:pt x="1632612" y="4286882"/>
                      <a:pt x="1518347" y="4356295"/>
                      <a:pt x="1387869" y="4356295"/>
                    </a:cubicBezTo>
                    <a:lnTo>
                      <a:pt x="1353809" y="4352862"/>
                    </a:lnTo>
                    <a:lnTo>
                      <a:pt x="1322497" y="4295174"/>
                    </a:lnTo>
                    <a:cubicBezTo>
                      <a:pt x="1304280" y="4252104"/>
                      <a:pt x="1294206" y="4204751"/>
                      <a:pt x="1294206" y="4155045"/>
                    </a:cubicBezTo>
                    <a:cubicBezTo>
                      <a:pt x="1294206" y="4055634"/>
                      <a:pt x="1334500" y="3965634"/>
                      <a:pt x="1399647" y="3900487"/>
                    </a:cubicBezTo>
                    <a:close/>
                    <a:moveTo>
                      <a:pt x="1840680" y="3812479"/>
                    </a:moveTo>
                    <a:lnTo>
                      <a:pt x="2013480" y="3956479"/>
                    </a:lnTo>
                    <a:lnTo>
                      <a:pt x="2186280" y="3812479"/>
                    </a:lnTo>
                    <a:close/>
                    <a:moveTo>
                      <a:pt x="3465490" y="3063269"/>
                    </a:moveTo>
                    <a:cubicBezTo>
                      <a:pt x="3453474" y="3062584"/>
                      <a:pt x="3441338" y="3063960"/>
                      <a:pt x="3429619" y="3067420"/>
                    </a:cubicBezTo>
                    <a:cubicBezTo>
                      <a:pt x="3423732" y="3069651"/>
                      <a:pt x="3403642" y="3076349"/>
                      <a:pt x="3402831" y="3088728"/>
                    </a:cubicBezTo>
                    <a:cubicBezTo>
                      <a:pt x="3402567" y="3091589"/>
                      <a:pt x="3403134" y="3094491"/>
                      <a:pt x="3404453" y="3097049"/>
                    </a:cubicBezTo>
                    <a:cubicBezTo>
                      <a:pt x="3409446" y="3104415"/>
                      <a:pt x="3417340" y="3109286"/>
                      <a:pt x="3426168" y="3110443"/>
                    </a:cubicBezTo>
                    <a:cubicBezTo>
                      <a:pt x="3456204" y="3117546"/>
                      <a:pt x="3480758" y="3123228"/>
                      <a:pt x="3494558" y="3137433"/>
                    </a:cubicBezTo>
                    <a:cubicBezTo>
                      <a:pt x="3502758" y="3147235"/>
                      <a:pt x="3507648" y="3159391"/>
                      <a:pt x="3508561" y="3172137"/>
                    </a:cubicBezTo>
                    <a:cubicBezTo>
                      <a:pt x="3511138" y="3191557"/>
                      <a:pt x="3507729" y="3211304"/>
                      <a:pt x="3498820" y="3228756"/>
                    </a:cubicBezTo>
                    <a:cubicBezTo>
                      <a:pt x="3483823" y="3258060"/>
                      <a:pt x="3458090" y="3280445"/>
                      <a:pt x="3426981" y="3291261"/>
                    </a:cubicBezTo>
                    <a:cubicBezTo>
                      <a:pt x="3401410" y="3299175"/>
                      <a:pt x="3402221" y="3288826"/>
                      <a:pt x="3341543" y="3291261"/>
                    </a:cubicBezTo>
                    <a:cubicBezTo>
                      <a:pt x="3298317" y="3293290"/>
                      <a:pt x="3278429" y="3299581"/>
                      <a:pt x="3267065" y="3286593"/>
                    </a:cubicBezTo>
                    <a:cubicBezTo>
                      <a:pt x="3260977" y="3279897"/>
                      <a:pt x="3262803" y="3273606"/>
                      <a:pt x="3261179" y="3250471"/>
                    </a:cubicBezTo>
                    <a:cubicBezTo>
                      <a:pt x="3258946" y="3215971"/>
                      <a:pt x="3256512" y="3171933"/>
                      <a:pt x="3236015" y="3163004"/>
                    </a:cubicBezTo>
                    <a:cubicBezTo>
                      <a:pt x="3223636" y="3159797"/>
                      <a:pt x="3210485" y="3162233"/>
                      <a:pt x="3200095" y="3169700"/>
                    </a:cubicBezTo>
                    <a:cubicBezTo>
                      <a:pt x="3171074" y="3186951"/>
                      <a:pt x="3176554" y="3215564"/>
                      <a:pt x="3149969" y="3259805"/>
                    </a:cubicBezTo>
                    <a:cubicBezTo>
                      <a:pt x="3148548" y="3262038"/>
                      <a:pt x="3129675" y="3282737"/>
                      <a:pt x="3094567" y="3324137"/>
                    </a:cubicBezTo>
                    <a:cubicBezTo>
                      <a:pt x="3045455" y="3380351"/>
                      <a:pt x="3042818" y="3383395"/>
                      <a:pt x="3036527" y="3390296"/>
                    </a:cubicBezTo>
                    <a:cubicBezTo>
                      <a:pt x="3021205" y="3409026"/>
                      <a:pt x="3004949" y="3426987"/>
                      <a:pt x="2987821" y="3444074"/>
                    </a:cubicBezTo>
                    <a:cubicBezTo>
                      <a:pt x="2968948" y="3460918"/>
                      <a:pt x="2954945" y="3469644"/>
                      <a:pt x="2956974" y="3480400"/>
                    </a:cubicBezTo>
                    <a:cubicBezTo>
                      <a:pt x="2959004" y="3491155"/>
                      <a:pt x="2970977" y="3496432"/>
                      <a:pt x="2981530" y="3498056"/>
                    </a:cubicBezTo>
                    <a:cubicBezTo>
                      <a:pt x="3001824" y="3501099"/>
                      <a:pt x="3014812" y="3487300"/>
                      <a:pt x="3039367" y="3469035"/>
                    </a:cubicBezTo>
                    <a:cubicBezTo>
                      <a:pt x="3090914" y="3430477"/>
                      <a:pt x="3097814" y="3440827"/>
                      <a:pt x="3145505" y="3402065"/>
                    </a:cubicBezTo>
                    <a:cubicBezTo>
                      <a:pt x="3160319" y="3389889"/>
                      <a:pt x="3158695" y="3389686"/>
                      <a:pt x="3189136" y="3363913"/>
                    </a:cubicBezTo>
                    <a:cubicBezTo>
                      <a:pt x="3212068" y="3343619"/>
                      <a:pt x="3231144" y="3329008"/>
                      <a:pt x="3244133" y="3318861"/>
                    </a:cubicBezTo>
                    <a:cubicBezTo>
                      <a:pt x="3273579" y="3334568"/>
                      <a:pt x="3305745" y="3344553"/>
                      <a:pt x="3338905" y="3348287"/>
                    </a:cubicBezTo>
                    <a:cubicBezTo>
                      <a:pt x="3381562" y="3356283"/>
                      <a:pt x="3425661" y="3350377"/>
                      <a:pt x="3464727" y="3331443"/>
                    </a:cubicBezTo>
                    <a:cubicBezTo>
                      <a:pt x="3499287" y="3312285"/>
                      <a:pt x="3526704" y="3282454"/>
                      <a:pt x="3542858" y="3246411"/>
                    </a:cubicBezTo>
                    <a:cubicBezTo>
                      <a:pt x="3545292" y="3241338"/>
                      <a:pt x="3585069" y="3149406"/>
                      <a:pt x="3539814" y="3098064"/>
                    </a:cubicBezTo>
                    <a:cubicBezTo>
                      <a:pt x="3528997" y="3086293"/>
                      <a:pt x="3515583" y="3077201"/>
                      <a:pt x="3500647" y="3071479"/>
                    </a:cubicBezTo>
                    <a:cubicBezTo>
                      <a:pt x="3489404" y="3066699"/>
                      <a:pt x="3477506" y="3063955"/>
                      <a:pt x="3465490" y="3063269"/>
                    </a:cubicBezTo>
                    <a:close/>
                    <a:moveTo>
                      <a:pt x="561470" y="3063269"/>
                    </a:moveTo>
                    <a:cubicBezTo>
                      <a:pt x="549454" y="3063955"/>
                      <a:pt x="537556" y="3066699"/>
                      <a:pt x="526313" y="3071479"/>
                    </a:cubicBezTo>
                    <a:cubicBezTo>
                      <a:pt x="511377" y="3077201"/>
                      <a:pt x="497963" y="3086293"/>
                      <a:pt x="487146" y="3098064"/>
                    </a:cubicBezTo>
                    <a:cubicBezTo>
                      <a:pt x="441891" y="3149406"/>
                      <a:pt x="481668" y="3241338"/>
                      <a:pt x="484103" y="3246411"/>
                    </a:cubicBezTo>
                    <a:cubicBezTo>
                      <a:pt x="500256" y="3282454"/>
                      <a:pt x="527673" y="3312285"/>
                      <a:pt x="562234" y="3331443"/>
                    </a:cubicBezTo>
                    <a:cubicBezTo>
                      <a:pt x="601299" y="3350377"/>
                      <a:pt x="645398" y="3356283"/>
                      <a:pt x="688056" y="3348287"/>
                    </a:cubicBezTo>
                    <a:cubicBezTo>
                      <a:pt x="721215" y="3344553"/>
                      <a:pt x="753382" y="3334568"/>
                      <a:pt x="782828" y="3318861"/>
                    </a:cubicBezTo>
                    <a:cubicBezTo>
                      <a:pt x="795816" y="3329008"/>
                      <a:pt x="814892" y="3343619"/>
                      <a:pt x="837824" y="3363913"/>
                    </a:cubicBezTo>
                    <a:cubicBezTo>
                      <a:pt x="868265" y="3389686"/>
                      <a:pt x="866642" y="3389889"/>
                      <a:pt x="881455" y="3402065"/>
                    </a:cubicBezTo>
                    <a:cubicBezTo>
                      <a:pt x="929147" y="3440827"/>
                      <a:pt x="936046" y="3430477"/>
                      <a:pt x="987593" y="3469035"/>
                    </a:cubicBezTo>
                    <a:cubicBezTo>
                      <a:pt x="1012148" y="3487300"/>
                      <a:pt x="1025136" y="3501099"/>
                      <a:pt x="1045430" y="3498056"/>
                    </a:cubicBezTo>
                    <a:cubicBezTo>
                      <a:pt x="1055984" y="3496432"/>
                      <a:pt x="1067956" y="3491155"/>
                      <a:pt x="1069986" y="3480400"/>
                    </a:cubicBezTo>
                    <a:cubicBezTo>
                      <a:pt x="1072015" y="3469644"/>
                      <a:pt x="1058012" y="3460918"/>
                      <a:pt x="1039139" y="3444074"/>
                    </a:cubicBezTo>
                    <a:cubicBezTo>
                      <a:pt x="1022011" y="3426987"/>
                      <a:pt x="1005755" y="3409026"/>
                      <a:pt x="990433" y="3390296"/>
                    </a:cubicBezTo>
                    <a:cubicBezTo>
                      <a:pt x="984142" y="3383395"/>
                      <a:pt x="981505" y="3380351"/>
                      <a:pt x="932393" y="3324137"/>
                    </a:cubicBezTo>
                    <a:cubicBezTo>
                      <a:pt x="897285" y="3282737"/>
                      <a:pt x="878412" y="3262038"/>
                      <a:pt x="876991" y="3259805"/>
                    </a:cubicBezTo>
                    <a:cubicBezTo>
                      <a:pt x="850406" y="3215564"/>
                      <a:pt x="855886" y="3186951"/>
                      <a:pt x="826865" y="3169700"/>
                    </a:cubicBezTo>
                    <a:cubicBezTo>
                      <a:pt x="816475" y="3162233"/>
                      <a:pt x="803325" y="3159797"/>
                      <a:pt x="790945" y="3163004"/>
                    </a:cubicBezTo>
                    <a:cubicBezTo>
                      <a:pt x="770449" y="3171933"/>
                      <a:pt x="768014" y="3215971"/>
                      <a:pt x="765781" y="3250471"/>
                    </a:cubicBezTo>
                    <a:cubicBezTo>
                      <a:pt x="764158" y="3273606"/>
                      <a:pt x="765984" y="3279897"/>
                      <a:pt x="759896" y="3286593"/>
                    </a:cubicBezTo>
                    <a:cubicBezTo>
                      <a:pt x="748531" y="3299581"/>
                      <a:pt x="728643" y="3293290"/>
                      <a:pt x="685417" y="3291261"/>
                    </a:cubicBezTo>
                    <a:cubicBezTo>
                      <a:pt x="624739" y="3288826"/>
                      <a:pt x="625550" y="3299175"/>
                      <a:pt x="599980" y="3291261"/>
                    </a:cubicBezTo>
                    <a:cubicBezTo>
                      <a:pt x="568870" y="3280445"/>
                      <a:pt x="543138" y="3258060"/>
                      <a:pt x="528140" y="3228756"/>
                    </a:cubicBezTo>
                    <a:cubicBezTo>
                      <a:pt x="519231" y="3211304"/>
                      <a:pt x="515822" y="3191557"/>
                      <a:pt x="518399" y="3172137"/>
                    </a:cubicBezTo>
                    <a:cubicBezTo>
                      <a:pt x="519312" y="3159391"/>
                      <a:pt x="524203" y="3147235"/>
                      <a:pt x="532402" y="3137433"/>
                    </a:cubicBezTo>
                    <a:cubicBezTo>
                      <a:pt x="546202" y="3123228"/>
                      <a:pt x="570756" y="3117546"/>
                      <a:pt x="600792" y="3110443"/>
                    </a:cubicBezTo>
                    <a:cubicBezTo>
                      <a:pt x="609620" y="3109286"/>
                      <a:pt x="617514" y="3104415"/>
                      <a:pt x="622507" y="3097049"/>
                    </a:cubicBezTo>
                    <a:cubicBezTo>
                      <a:pt x="623826" y="3094491"/>
                      <a:pt x="624393" y="3091589"/>
                      <a:pt x="624130" y="3088728"/>
                    </a:cubicBezTo>
                    <a:cubicBezTo>
                      <a:pt x="623318" y="3076349"/>
                      <a:pt x="603228" y="3069651"/>
                      <a:pt x="597341" y="3067420"/>
                    </a:cubicBezTo>
                    <a:cubicBezTo>
                      <a:pt x="585622" y="3063960"/>
                      <a:pt x="573487" y="3062584"/>
                      <a:pt x="561470" y="3063269"/>
                    </a:cubicBezTo>
                    <a:close/>
                    <a:moveTo>
                      <a:pt x="2001097" y="809999"/>
                    </a:moveTo>
                    <a:lnTo>
                      <a:pt x="1905651" y="905445"/>
                    </a:lnTo>
                    <a:lnTo>
                      <a:pt x="2013480" y="900000"/>
                    </a:lnTo>
                    <a:lnTo>
                      <a:pt x="2095226" y="904128"/>
                    </a:lnTo>
                    <a:close/>
                    <a:moveTo>
                      <a:pt x="2013480" y="384065"/>
                    </a:moveTo>
                    <a:lnTo>
                      <a:pt x="1318566" y="1078979"/>
                    </a:lnTo>
                    <a:lnTo>
                      <a:pt x="1327091" y="1073800"/>
                    </a:lnTo>
                    <a:cubicBezTo>
                      <a:pt x="1408706" y="1029464"/>
                      <a:pt x="1495087" y="992789"/>
                      <a:pt x="1585268" y="964740"/>
                    </a:cubicBezTo>
                    <a:lnTo>
                      <a:pt x="1622337" y="955208"/>
                    </a:lnTo>
                    <a:lnTo>
                      <a:pt x="2013480" y="564065"/>
                    </a:lnTo>
                    <a:lnTo>
                      <a:pt x="2404623" y="955208"/>
                    </a:lnTo>
                    <a:lnTo>
                      <a:pt x="2441692" y="964740"/>
                    </a:lnTo>
                    <a:cubicBezTo>
                      <a:pt x="2531873" y="992789"/>
                      <a:pt x="2618254" y="1029464"/>
                      <a:pt x="2699870" y="1073800"/>
                    </a:cubicBezTo>
                    <a:lnTo>
                      <a:pt x="2708394" y="1078979"/>
                    </a:lnTo>
                    <a:close/>
                    <a:moveTo>
                      <a:pt x="2013480" y="0"/>
                    </a:moveTo>
                    <a:lnTo>
                      <a:pt x="2876018" y="931987"/>
                    </a:lnTo>
                    <a:cubicBezTo>
                      <a:pt x="3286378" y="1211784"/>
                      <a:pt x="3556179" y="1685614"/>
                      <a:pt x="3556179" y="2223042"/>
                    </a:cubicBezTo>
                    <a:cubicBezTo>
                      <a:pt x="3556179" y="2424578"/>
                      <a:pt x="3518238" y="2617170"/>
                      <a:pt x="3449172" y="2793940"/>
                    </a:cubicBezTo>
                    <a:lnTo>
                      <a:pt x="3406895" y="2889110"/>
                    </a:lnTo>
                    <a:lnTo>
                      <a:pt x="3520608" y="2889110"/>
                    </a:lnTo>
                    <a:lnTo>
                      <a:pt x="3597819" y="2825405"/>
                    </a:lnTo>
                    <a:cubicBezTo>
                      <a:pt x="3712732" y="2747771"/>
                      <a:pt x="3851261" y="2702440"/>
                      <a:pt x="4000378" y="2702440"/>
                    </a:cubicBezTo>
                    <a:lnTo>
                      <a:pt x="4026958" y="2703782"/>
                    </a:lnTo>
                    <a:lnTo>
                      <a:pt x="4007578" y="2744012"/>
                    </a:lnTo>
                    <a:cubicBezTo>
                      <a:pt x="3736020" y="3243906"/>
                      <a:pt x="3320760" y="3654409"/>
                      <a:pt x="2817241" y="3920079"/>
                    </a:cubicBezTo>
                    <a:lnTo>
                      <a:pt x="2717533" y="3967368"/>
                    </a:lnTo>
                    <a:lnTo>
                      <a:pt x="2689281" y="3830848"/>
                    </a:lnTo>
                    <a:cubicBezTo>
                      <a:pt x="2679034" y="3794508"/>
                      <a:pt x="2667499" y="3759184"/>
                      <a:pt x="2654761" y="3725006"/>
                    </a:cubicBezTo>
                    <a:lnTo>
                      <a:pt x="2623940" y="3651916"/>
                    </a:lnTo>
                    <a:lnTo>
                      <a:pt x="2587893" y="3668494"/>
                    </a:lnTo>
                    <a:lnTo>
                      <a:pt x="2519559" y="3690747"/>
                    </a:lnTo>
                    <a:lnTo>
                      <a:pt x="2167261" y="3984328"/>
                    </a:lnTo>
                    <a:lnTo>
                      <a:pt x="2283480" y="4216766"/>
                    </a:lnTo>
                    <a:lnTo>
                      <a:pt x="2013480" y="4576766"/>
                    </a:lnTo>
                    <a:lnTo>
                      <a:pt x="1743480" y="4216766"/>
                    </a:lnTo>
                    <a:lnTo>
                      <a:pt x="1859699" y="3984328"/>
                    </a:lnTo>
                    <a:lnTo>
                      <a:pt x="1507402" y="3690747"/>
                    </a:lnTo>
                    <a:lnTo>
                      <a:pt x="1439067" y="3668494"/>
                    </a:lnTo>
                    <a:lnTo>
                      <a:pt x="1403019" y="3651916"/>
                    </a:lnTo>
                    <a:lnTo>
                      <a:pt x="1372198" y="3725006"/>
                    </a:lnTo>
                    <a:cubicBezTo>
                      <a:pt x="1359460" y="3759184"/>
                      <a:pt x="1347924" y="3794508"/>
                      <a:pt x="1337677" y="3830848"/>
                    </a:cubicBezTo>
                    <a:lnTo>
                      <a:pt x="1309425" y="3967368"/>
                    </a:lnTo>
                    <a:lnTo>
                      <a:pt x="1209717" y="3920079"/>
                    </a:lnTo>
                    <a:cubicBezTo>
                      <a:pt x="706198" y="3654409"/>
                      <a:pt x="290938" y="3243906"/>
                      <a:pt x="19380" y="2744012"/>
                    </a:cubicBezTo>
                    <a:lnTo>
                      <a:pt x="0" y="2703782"/>
                    </a:lnTo>
                    <a:lnTo>
                      <a:pt x="26580" y="2702440"/>
                    </a:lnTo>
                    <a:cubicBezTo>
                      <a:pt x="175697" y="2702440"/>
                      <a:pt x="314226" y="2747771"/>
                      <a:pt x="429139" y="2825405"/>
                    </a:cubicBezTo>
                    <a:lnTo>
                      <a:pt x="506350" y="2889110"/>
                    </a:lnTo>
                    <a:lnTo>
                      <a:pt x="620065" y="2889110"/>
                    </a:lnTo>
                    <a:lnTo>
                      <a:pt x="577788" y="2793940"/>
                    </a:lnTo>
                    <a:cubicBezTo>
                      <a:pt x="508722" y="2617170"/>
                      <a:pt x="470781" y="2424578"/>
                      <a:pt x="470781" y="2223042"/>
                    </a:cubicBezTo>
                    <a:cubicBezTo>
                      <a:pt x="470781" y="1685614"/>
                      <a:pt x="740582" y="1211784"/>
                      <a:pt x="1150942" y="9319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EC53CB1B-261A-69A5-6F19-246BF6F09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408" y="1473756"/>
                <a:ext cx="2880000" cy="28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2级件：*稻妻神之眼底框">
              <a:extLst>
                <a:ext uri="{FF2B5EF4-FFF2-40B4-BE49-F238E27FC236}">
                  <a16:creationId xmlns:a16="http://schemas.microsoft.com/office/drawing/2014/main" id="{7F56E268-9C5E-45E8-F416-2E89D7931DB6}"/>
                </a:ext>
              </a:extLst>
            </p:cNvPr>
            <p:cNvGrpSpPr/>
            <p:nvPr/>
          </p:nvGrpSpPr>
          <p:grpSpPr>
            <a:xfrm>
              <a:off x="67296" y="12704"/>
              <a:ext cx="725999" cy="849057"/>
              <a:chOff x="41935" y="9852"/>
              <a:chExt cx="769558" cy="900000"/>
            </a:xfrm>
          </p:grpSpPr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D688D31-9A48-0D80-02EB-6D7BA259BCB3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1935" y="95537"/>
                <a:ext cx="769558" cy="677609"/>
              </a:xfrm>
              <a:custGeom>
                <a:avLst/>
                <a:gdLst>
                  <a:gd name="connsiteX0" fmla="*/ 1371080 w 2721080"/>
                  <a:gd name="connsiteY0" fmla="*/ 0 h 2395960"/>
                  <a:gd name="connsiteX1" fmla="*/ 1360540 w 2721080"/>
                  <a:gd name="connsiteY1" fmla="*/ 497 h 2395960"/>
                  <a:gd name="connsiteX2" fmla="*/ 1350000 w 2721080"/>
                  <a:gd name="connsiteY2" fmla="*/ 0 h 2395960"/>
                  <a:gd name="connsiteX3" fmla="*/ 0 w 2721080"/>
                  <a:gd name="connsiteY3" fmla="*/ 1260000 h 2395960"/>
                  <a:gd name="connsiteX4" fmla="*/ 706510 w 2721080"/>
                  <a:gd name="connsiteY4" fmla="*/ 2367925 h 2395960"/>
                  <a:gd name="connsiteX5" fmla="*/ 768864 w 2721080"/>
                  <a:gd name="connsiteY5" fmla="*/ 2395960 h 2395960"/>
                  <a:gd name="connsiteX6" fmla="*/ 696361 w 2721080"/>
                  <a:gd name="connsiteY6" fmla="*/ 2306725 h 2395960"/>
                  <a:gd name="connsiteX7" fmla="*/ 650660 w 2721080"/>
                  <a:gd name="connsiteY7" fmla="*/ 2272551 h 2395960"/>
                  <a:gd name="connsiteX8" fmla="*/ 379235 w 2721080"/>
                  <a:gd name="connsiteY8" fmla="*/ 1943343 h 2395960"/>
                  <a:gd name="connsiteX9" fmla="*/ 347374 w 2721080"/>
                  <a:gd name="connsiteY9" fmla="*/ 1877202 h 2395960"/>
                  <a:gd name="connsiteX10" fmla="*/ 180000 w 2721080"/>
                  <a:gd name="connsiteY10" fmla="*/ 1671204 h 2395960"/>
                  <a:gd name="connsiteX11" fmla="*/ 276187 w 2721080"/>
                  <a:gd name="connsiteY11" fmla="*/ 1671204 h 2395960"/>
                  <a:gd name="connsiteX12" fmla="*/ 267213 w 2721080"/>
                  <a:gd name="connsiteY12" fmla="*/ 1636304 h 2395960"/>
                  <a:gd name="connsiteX13" fmla="*/ 244540 w 2721080"/>
                  <a:gd name="connsiteY13" fmla="*/ 1411391 h 2395960"/>
                  <a:gd name="connsiteX14" fmla="*/ 1360540 w 2721080"/>
                  <a:gd name="connsiteY14" fmla="*/ 295391 h 2395960"/>
                  <a:gd name="connsiteX15" fmla="*/ 2476540 w 2721080"/>
                  <a:gd name="connsiteY15" fmla="*/ 1411391 h 2395960"/>
                  <a:gd name="connsiteX16" fmla="*/ 2453867 w 2721080"/>
                  <a:gd name="connsiteY16" fmla="*/ 1636304 h 2395960"/>
                  <a:gd name="connsiteX17" fmla="*/ 2444893 w 2721080"/>
                  <a:gd name="connsiteY17" fmla="*/ 1671204 h 2395960"/>
                  <a:gd name="connsiteX18" fmla="*/ 2541080 w 2721080"/>
                  <a:gd name="connsiteY18" fmla="*/ 1671204 h 2395960"/>
                  <a:gd name="connsiteX19" fmla="*/ 2373706 w 2721080"/>
                  <a:gd name="connsiteY19" fmla="*/ 1877202 h 2395960"/>
                  <a:gd name="connsiteX20" fmla="*/ 2341845 w 2721080"/>
                  <a:gd name="connsiteY20" fmla="*/ 1943343 h 2395960"/>
                  <a:gd name="connsiteX21" fmla="*/ 2070420 w 2721080"/>
                  <a:gd name="connsiteY21" fmla="*/ 2272551 h 2395960"/>
                  <a:gd name="connsiteX22" fmla="*/ 2024719 w 2721080"/>
                  <a:gd name="connsiteY22" fmla="*/ 2306725 h 2395960"/>
                  <a:gd name="connsiteX23" fmla="*/ 1952216 w 2721080"/>
                  <a:gd name="connsiteY23" fmla="*/ 2395960 h 2395960"/>
                  <a:gd name="connsiteX24" fmla="*/ 2014570 w 2721080"/>
                  <a:gd name="connsiteY24" fmla="*/ 2367925 h 2395960"/>
                  <a:gd name="connsiteX25" fmla="*/ 2721080 w 2721080"/>
                  <a:gd name="connsiteY25" fmla="*/ 1260000 h 2395960"/>
                  <a:gd name="connsiteX26" fmla="*/ 1371080 w 2721080"/>
                  <a:gd name="connsiteY26" fmla="*/ 0 h 239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21080" h="2395960">
                    <a:moveTo>
                      <a:pt x="1371080" y="0"/>
                    </a:moveTo>
                    <a:lnTo>
                      <a:pt x="1360540" y="497"/>
                    </a:lnTo>
                    <a:lnTo>
                      <a:pt x="1350000" y="0"/>
                    </a:lnTo>
                    <a:cubicBezTo>
                      <a:pt x="604416" y="0"/>
                      <a:pt x="0" y="564121"/>
                      <a:pt x="0" y="1260000"/>
                    </a:cubicBezTo>
                    <a:cubicBezTo>
                      <a:pt x="0" y="1738417"/>
                      <a:pt x="285681" y="2154557"/>
                      <a:pt x="706510" y="2367925"/>
                    </a:cubicBezTo>
                    <a:lnTo>
                      <a:pt x="768864" y="2395960"/>
                    </a:lnTo>
                    <a:lnTo>
                      <a:pt x="696361" y="2306725"/>
                    </a:lnTo>
                    <a:lnTo>
                      <a:pt x="650660" y="2272551"/>
                    </a:lnTo>
                    <a:cubicBezTo>
                      <a:pt x="540426" y="2181577"/>
                      <a:pt x="447956" y="2069847"/>
                      <a:pt x="379235" y="1943343"/>
                    </a:cubicBezTo>
                    <a:lnTo>
                      <a:pt x="347374" y="1877202"/>
                    </a:lnTo>
                    <a:lnTo>
                      <a:pt x="180000" y="1671204"/>
                    </a:lnTo>
                    <a:lnTo>
                      <a:pt x="276187" y="1671204"/>
                    </a:lnTo>
                    <a:lnTo>
                      <a:pt x="267213" y="1636304"/>
                    </a:lnTo>
                    <a:cubicBezTo>
                      <a:pt x="252347" y="1563655"/>
                      <a:pt x="244540" y="1488435"/>
                      <a:pt x="244540" y="1411391"/>
                    </a:cubicBezTo>
                    <a:cubicBezTo>
                      <a:pt x="244540" y="795041"/>
                      <a:pt x="744190" y="295391"/>
                      <a:pt x="1360540" y="295391"/>
                    </a:cubicBezTo>
                    <a:cubicBezTo>
                      <a:pt x="1976890" y="295391"/>
                      <a:pt x="2476540" y="795041"/>
                      <a:pt x="2476540" y="1411391"/>
                    </a:cubicBezTo>
                    <a:cubicBezTo>
                      <a:pt x="2476540" y="1488435"/>
                      <a:pt x="2468733" y="1563655"/>
                      <a:pt x="2453867" y="1636304"/>
                    </a:cubicBezTo>
                    <a:lnTo>
                      <a:pt x="2444893" y="1671204"/>
                    </a:lnTo>
                    <a:lnTo>
                      <a:pt x="2541080" y="1671204"/>
                    </a:lnTo>
                    <a:lnTo>
                      <a:pt x="2373706" y="1877202"/>
                    </a:lnTo>
                    <a:lnTo>
                      <a:pt x="2341845" y="1943343"/>
                    </a:lnTo>
                    <a:cubicBezTo>
                      <a:pt x="2273124" y="2069847"/>
                      <a:pt x="2180654" y="2181577"/>
                      <a:pt x="2070420" y="2272551"/>
                    </a:cubicBezTo>
                    <a:lnTo>
                      <a:pt x="2024719" y="2306725"/>
                    </a:lnTo>
                    <a:lnTo>
                      <a:pt x="1952216" y="2395960"/>
                    </a:lnTo>
                    <a:lnTo>
                      <a:pt x="2014570" y="2367925"/>
                    </a:lnTo>
                    <a:cubicBezTo>
                      <a:pt x="2435399" y="2154557"/>
                      <a:pt x="2721080" y="1738417"/>
                      <a:pt x="2721080" y="1260000"/>
                    </a:cubicBezTo>
                    <a:cubicBezTo>
                      <a:pt x="2721080" y="564121"/>
                      <a:pt x="2116664" y="0"/>
                      <a:pt x="137108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2E5B87BD-CA3E-217D-82CA-DC092220A9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8" y="146443"/>
                <a:ext cx="712690" cy="421732"/>
              </a:xfrm>
              <a:custGeom>
                <a:avLst/>
                <a:gdLst>
                  <a:gd name="connsiteX0" fmla="*/ 1260000 w 2520000"/>
                  <a:gd name="connsiteY0" fmla="*/ 0 h 1491204"/>
                  <a:gd name="connsiteX1" fmla="*/ 2520000 w 2520000"/>
                  <a:gd name="connsiteY1" fmla="*/ 1170000 h 1491204"/>
                  <a:gd name="connsiteX2" fmla="*/ 2494401 w 2520000"/>
                  <a:gd name="connsiteY2" fmla="*/ 1405796 h 1491204"/>
                  <a:gd name="connsiteX3" fmla="*/ 2470751 w 2520000"/>
                  <a:gd name="connsiteY3" fmla="*/ 1491204 h 1491204"/>
                  <a:gd name="connsiteX4" fmla="*/ 2351718 w 2520000"/>
                  <a:gd name="connsiteY4" fmla="*/ 1491204 h 1491204"/>
                  <a:gd name="connsiteX5" fmla="*/ 2360692 w 2520000"/>
                  <a:gd name="connsiteY5" fmla="*/ 1456304 h 1491204"/>
                  <a:gd name="connsiteX6" fmla="*/ 2383365 w 2520000"/>
                  <a:gd name="connsiteY6" fmla="*/ 1231391 h 1491204"/>
                  <a:gd name="connsiteX7" fmla="*/ 1267365 w 2520000"/>
                  <a:gd name="connsiteY7" fmla="*/ 115391 h 1491204"/>
                  <a:gd name="connsiteX8" fmla="*/ 151365 w 2520000"/>
                  <a:gd name="connsiteY8" fmla="*/ 1231391 h 1491204"/>
                  <a:gd name="connsiteX9" fmla="*/ 174038 w 2520000"/>
                  <a:gd name="connsiteY9" fmla="*/ 1456304 h 1491204"/>
                  <a:gd name="connsiteX10" fmla="*/ 183012 w 2520000"/>
                  <a:gd name="connsiteY10" fmla="*/ 1491204 h 1491204"/>
                  <a:gd name="connsiteX11" fmla="*/ 49249 w 2520000"/>
                  <a:gd name="connsiteY11" fmla="*/ 1491204 h 1491204"/>
                  <a:gd name="connsiteX12" fmla="*/ 25599 w 2520000"/>
                  <a:gd name="connsiteY12" fmla="*/ 1405796 h 1491204"/>
                  <a:gd name="connsiteX13" fmla="*/ 0 w 2520000"/>
                  <a:gd name="connsiteY13" fmla="*/ 1170000 h 1491204"/>
                  <a:gd name="connsiteX14" fmla="*/ 1260000 w 2520000"/>
                  <a:gd name="connsiteY14" fmla="*/ 0 h 149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491204">
                    <a:moveTo>
                      <a:pt x="1260000" y="0"/>
                    </a:moveTo>
                    <a:cubicBezTo>
                      <a:pt x="1955879" y="0"/>
                      <a:pt x="2520000" y="523827"/>
                      <a:pt x="2520000" y="1170000"/>
                    </a:cubicBezTo>
                    <a:cubicBezTo>
                      <a:pt x="2520000" y="1250772"/>
                      <a:pt x="2511186" y="1329632"/>
                      <a:pt x="2494401" y="1405796"/>
                    </a:cubicBezTo>
                    <a:lnTo>
                      <a:pt x="2470751" y="1491204"/>
                    </a:lnTo>
                    <a:lnTo>
                      <a:pt x="2351718" y="1491204"/>
                    </a:lnTo>
                    <a:lnTo>
                      <a:pt x="2360692" y="1456304"/>
                    </a:lnTo>
                    <a:cubicBezTo>
                      <a:pt x="2375558" y="1383655"/>
                      <a:pt x="2383365" y="1308435"/>
                      <a:pt x="2383365" y="1231391"/>
                    </a:cubicBezTo>
                    <a:cubicBezTo>
                      <a:pt x="2383365" y="615041"/>
                      <a:pt x="1883715" y="115391"/>
                      <a:pt x="1267365" y="115391"/>
                    </a:cubicBezTo>
                    <a:cubicBezTo>
                      <a:pt x="651015" y="115391"/>
                      <a:pt x="151365" y="615041"/>
                      <a:pt x="151365" y="1231391"/>
                    </a:cubicBezTo>
                    <a:cubicBezTo>
                      <a:pt x="151365" y="1308435"/>
                      <a:pt x="159172" y="1383655"/>
                      <a:pt x="174038" y="1456304"/>
                    </a:cubicBezTo>
                    <a:lnTo>
                      <a:pt x="183012" y="1491204"/>
                    </a:lnTo>
                    <a:lnTo>
                      <a:pt x="49249" y="1491204"/>
                    </a:lnTo>
                    <a:lnTo>
                      <a:pt x="25599" y="1405796"/>
                    </a:lnTo>
                    <a:cubicBezTo>
                      <a:pt x="8815" y="1329632"/>
                      <a:pt x="0" y="1250772"/>
                      <a:pt x="0" y="1170000"/>
                    </a:cubicBezTo>
                    <a:cubicBezTo>
                      <a:pt x="0" y="523827"/>
                      <a:pt x="564121" y="0"/>
                      <a:pt x="12600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A90A14B3-9065-C454-A657-FB09930E9A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21" y="9852"/>
                <a:ext cx="749224" cy="362236"/>
              </a:xfrm>
              <a:custGeom>
                <a:avLst/>
                <a:gdLst>
                  <a:gd name="connsiteX0" fmla="*/ 2334180 w 2649180"/>
                  <a:gd name="connsiteY0" fmla="*/ 650833 h 1280833"/>
                  <a:gd name="connsiteX1" fmla="*/ 2649180 w 2649180"/>
                  <a:gd name="connsiteY1" fmla="*/ 965833 h 1280833"/>
                  <a:gd name="connsiteX2" fmla="*/ 2334180 w 2649180"/>
                  <a:gd name="connsiteY2" fmla="*/ 1280833 h 1280833"/>
                  <a:gd name="connsiteX3" fmla="*/ 2019180 w 2649180"/>
                  <a:gd name="connsiteY3" fmla="*/ 965833 h 1280833"/>
                  <a:gd name="connsiteX4" fmla="*/ 2334180 w 2649180"/>
                  <a:gd name="connsiteY4" fmla="*/ 650833 h 1280833"/>
                  <a:gd name="connsiteX5" fmla="*/ 315000 w 2649180"/>
                  <a:gd name="connsiteY5" fmla="*/ 650833 h 1280833"/>
                  <a:gd name="connsiteX6" fmla="*/ 630000 w 2649180"/>
                  <a:gd name="connsiteY6" fmla="*/ 965833 h 1280833"/>
                  <a:gd name="connsiteX7" fmla="*/ 315000 w 2649180"/>
                  <a:gd name="connsiteY7" fmla="*/ 1280833 h 1280833"/>
                  <a:gd name="connsiteX8" fmla="*/ 0 w 2649180"/>
                  <a:gd name="connsiteY8" fmla="*/ 965833 h 1280833"/>
                  <a:gd name="connsiteX9" fmla="*/ 315000 w 2649180"/>
                  <a:gd name="connsiteY9" fmla="*/ 650833 h 1280833"/>
                  <a:gd name="connsiteX10" fmla="*/ 1324592 w 2649180"/>
                  <a:gd name="connsiteY10" fmla="*/ 0 h 1280833"/>
                  <a:gd name="connsiteX11" fmla="*/ 1729592 w 2649180"/>
                  <a:gd name="connsiteY11" fmla="*/ 405000 h 1280833"/>
                  <a:gd name="connsiteX12" fmla="*/ 1324592 w 2649180"/>
                  <a:gd name="connsiteY12" fmla="*/ 810000 h 1280833"/>
                  <a:gd name="connsiteX13" fmla="*/ 919592 w 2649180"/>
                  <a:gd name="connsiteY13" fmla="*/ 405000 h 1280833"/>
                  <a:gd name="connsiteX14" fmla="*/ 1324592 w 2649180"/>
                  <a:gd name="connsiteY14" fmla="*/ 0 h 128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49180" h="1280833">
                    <a:moveTo>
                      <a:pt x="2334180" y="650833"/>
                    </a:moveTo>
                    <a:cubicBezTo>
                      <a:pt x="2508150" y="650833"/>
                      <a:pt x="2649180" y="791863"/>
                      <a:pt x="2649180" y="965833"/>
                    </a:cubicBezTo>
                    <a:cubicBezTo>
                      <a:pt x="2649180" y="1139803"/>
                      <a:pt x="2508150" y="1280833"/>
                      <a:pt x="2334180" y="1280833"/>
                    </a:cubicBezTo>
                    <a:cubicBezTo>
                      <a:pt x="2160210" y="1280833"/>
                      <a:pt x="2019180" y="1139803"/>
                      <a:pt x="2019180" y="965833"/>
                    </a:cubicBezTo>
                    <a:cubicBezTo>
                      <a:pt x="2019180" y="791863"/>
                      <a:pt x="2160210" y="650833"/>
                      <a:pt x="2334180" y="650833"/>
                    </a:cubicBezTo>
                    <a:close/>
                    <a:moveTo>
                      <a:pt x="315000" y="650833"/>
                    </a:moveTo>
                    <a:cubicBezTo>
                      <a:pt x="488970" y="650833"/>
                      <a:pt x="630000" y="791863"/>
                      <a:pt x="630000" y="965833"/>
                    </a:cubicBezTo>
                    <a:cubicBezTo>
                      <a:pt x="630000" y="1139803"/>
                      <a:pt x="488970" y="1280833"/>
                      <a:pt x="315000" y="1280833"/>
                    </a:cubicBezTo>
                    <a:cubicBezTo>
                      <a:pt x="141030" y="1280833"/>
                      <a:pt x="0" y="1139803"/>
                      <a:pt x="0" y="965833"/>
                    </a:cubicBezTo>
                    <a:cubicBezTo>
                      <a:pt x="0" y="791863"/>
                      <a:pt x="141030" y="650833"/>
                      <a:pt x="315000" y="650833"/>
                    </a:cubicBezTo>
                    <a:close/>
                    <a:moveTo>
                      <a:pt x="1324592" y="0"/>
                    </a:moveTo>
                    <a:cubicBezTo>
                      <a:pt x="1548267" y="0"/>
                      <a:pt x="1729592" y="181325"/>
                      <a:pt x="1729592" y="405000"/>
                    </a:cubicBezTo>
                    <a:cubicBezTo>
                      <a:pt x="1729592" y="628675"/>
                      <a:pt x="1548267" y="810000"/>
                      <a:pt x="1324592" y="810000"/>
                    </a:cubicBezTo>
                    <a:cubicBezTo>
                      <a:pt x="1100917" y="810000"/>
                      <a:pt x="919592" y="628675"/>
                      <a:pt x="919592" y="405000"/>
                    </a:cubicBezTo>
                    <a:cubicBezTo>
                      <a:pt x="919592" y="181325"/>
                      <a:pt x="1100917" y="0"/>
                      <a:pt x="132459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5849BD75-25EB-65F3-963E-8E2F82B674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375" y="50344"/>
                <a:ext cx="152719" cy="152719"/>
              </a:xfrm>
              <a:custGeom>
                <a:avLst/>
                <a:gdLst>
                  <a:gd name="connsiteX0" fmla="*/ 76360 w 152719"/>
                  <a:gd name="connsiteY0" fmla="*/ 0 h 152719"/>
                  <a:gd name="connsiteX1" fmla="*/ 152719 w 152719"/>
                  <a:gd name="connsiteY1" fmla="*/ 76360 h 152719"/>
                  <a:gd name="connsiteX2" fmla="*/ 76360 w 152719"/>
                  <a:gd name="connsiteY2" fmla="*/ 152719 h 152719"/>
                  <a:gd name="connsiteX3" fmla="*/ 0 w 152719"/>
                  <a:gd name="connsiteY3" fmla="*/ 76360 h 152719"/>
                  <a:gd name="connsiteX4" fmla="*/ 76360 w 152719"/>
                  <a:gd name="connsiteY4" fmla="*/ 0 h 152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19" h="152719">
                    <a:moveTo>
                      <a:pt x="76360" y="0"/>
                    </a:moveTo>
                    <a:cubicBezTo>
                      <a:pt x="118532" y="0"/>
                      <a:pt x="152719" y="34187"/>
                      <a:pt x="152719" y="76360"/>
                    </a:cubicBezTo>
                    <a:cubicBezTo>
                      <a:pt x="152719" y="118532"/>
                      <a:pt x="118532" y="152719"/>
                      <a:pt x="76360" y="152719"/>
                    </a:cubicBezTo>
                    <a:cubicBezTo>
                      <a:pt x="34187" y="152719"/>
                      <a:pt x="0" y="118532"/>
                      <a:pt x="0" y="76360"/>
                    </a:cubicBezTo>
                    <a:cubicBezTo>
                      <a:pt x="0" y="34187"/>
                      <a:pt x="34187" y="0"/>
                      <a:pt x="7636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A96C93FE-3E1D-42F7-0CA3-554CFAD211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14" y="234408"/>
                <a:ext cx="101813" cy="101813"/>
              </a:xfrm>
              <a:custGeom>
                <a:avLst/>
                <a:gdLst>
                  <a:gd name="connsiteX0" fmla="*/ 50906 w 101813"/>
                  <a:gd name="connsiteY0" fmla="*/ 0 h 101813"/>
                  <a:gd name="connsiteX1" fmla="*/ 101813 w 101813"/>
                  <a:gd name="connsiteY1" fmla="*/ 50907 h 101813"/>
                  <a:gd name="connsiteX2" fmla="*/ 50906 w 101813"/>
                  <a:gd name="connsiteY2" fmla="*/ 101813 h 101813"/>
                  <a:gd name="connsiteX3" fmla="*/ 0 w 101813"/>
                  <a:gd name="connsiteY3" fmla="*/ 50907 h 101813"/>
                  <a:gd name="connsiteX4" fmla="*/ 50906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6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6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A59F8555-0942-2A53-E19C-5209EA4204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41" y="234408"/>
                <a:ext cx="101813" cy="101813"/>
              </a:xfrm>
              <a:custGeom>
                <a:avLst/>
                <a:gdLst>
                  <a:gd name="connsiteX0" fmla="*/ 50907 w 101813"/>
                  <a:gd name="connsiteY0" fmla="*/ 0 h 101813"/>
                  <a:gd name="connsiteX1" fmla="*/ 101813 w 101813"/>
                  <a:gd name="connsiteY1" fmla="*/ 50907 h 101813"/>
                  <a:gd name="connsiteX2" fmla="*/ 50907 w 101813"/>
                  <a:gd name="connsiteY2" fmla="*/ 101813 h 101813"/>
                  <a:gd name="connsiteX3" fmla="*/ 0 w 101813"/>
                  <a:gd name="connsiteY3" fmla="*/ 50907 h 101813"/>
                  <a:gd name="connsiteX4" fmla="*/ 50907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7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7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C16F5F77-6B64-8E1B-874A-94ACB08EBB15}"/>
                  </a:ext>
                </a:extLst>
              </p:cNvPr>
              <p:cNvGrpSpPr/>
              <p:nvPr/>
            </p:nvGrpSpPr>
            <p:grpSpPr>
              <a:xfrm>
                <a:off x="130606" y="569684"/>
                <a:ext cx="592216" cy="340168"/>
                <a:chOff x="1411426" y="3479844"/>
                <a:chExt cx="2094016" cy="1202801"/>
              </a:xfrm>
            </p:grpSpPr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BFF3D2FA-D5D4-4CA4-6EEC-EDD0AB276896}"/>
                    </a:ext>
                  </a:extLst>
                </p:cNvPr>
                <p:cNvSpPr/>
                <p:nvPr/>
              </p:nvSpPr>
              <p:spPr>
                <a:xfrm flipH="1">
                  <a:off x="1767681" y="3479844"/>
                  <a:ext cx="1737761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25400" h="25400"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F7D58B95-3271-B63B-8B68-6A0BD503D35D}"/>
                    </a:ext>
                  </a:extLst>
                </p:cNvPr>
                <p:cNvSpPr/>
                <p:nvPr/>
              </p:nvSpPr>
              <p:spPr>
                <a:xfrm>
                  <a:off x="1411426" y="3479844"/>
                  <a:ext cx="1737761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25400" h="25400"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02BBC38-C65A-6E27-482B-A09A2416FD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201" y="241286"/>
                <a:ext cx="509064" cy="50906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" name="2级件：*蒙德神之眼底框">
              <a:extLst>
                <a:ext uri="{FF2B5EF4-FFF2-40B4-BE49-F238E27FC236}">
                  <a16:creationId xmlns:a16="http://schemas.microsoft.com/office/drawing/2014/main" id="{60D95BD1-1D05-069B-545A-537051815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19" y="97610"/>
              <a:ext cx="764518" cy="781132"/>
            </a:xfrm>
            <a:custGeom>
              <a:avLst/>
              <a:gdLst>
                <a:gd name="connsiteX0" fmla="*/ 1406844 w 2813690"/>
                <a:gd name="connsiteY0" fmla="*/ 2605411 h 2874832"/>
                <a:gd name="connsiteX1" fmla="*/ 1462247 w 2813690"/>
                <a:gd name="connsiteY1" fmla="*/ 2608209 h 2874832"/>
                <a:gd name="connsiteX2" fmla="*/ 1487813 w 2813690"/>
                <a:gd name="connsiteY2" fmla="*/ 2629303 h 2874832"/>
                <a:gd name="connsiteX3" fmla="*/ 1548323 w 2813690"/>
                <a:gd name="connsiteY3" fmla="*/ 2702641 h 2874832"/>
                <a:gd name="connsiteX4" fmla="*/ 1529460 w 2813690"/>
                <a:gd name="connsiteY4" fmla="*/ 2718204 h 2874832"/>
                <a:gd name="connsiteX5" fmla="*/ 1419562 w 2813690"/>
                <a:gd name="connsiteY5" fmla="*/ 2851402 h 2874832"/>
                <a:gd name="connsiteX6" fmla="*/ 1406845 w 2813690"/>
                <a:gd name="connsiteY6" fmla="*/ 2874832 h 2874832"/>
                <a:gd name="connsiteX7" fmla="*/ 1394127 w 2813690"/>
                <a:gd name="connsiteY7" fmla="*/ 2851402 h 2874832"/>
                <a:gd name="connsiteX8" fmla="*/ 1284229 w 2813690"/>
                <a:gd name="connsiteY8" fmla="*/ 2718204 h 2874832"/>
                <a:gd name="connsiteX9" fmla="*/ 1265373 w 2813690"/>
                <a:gd name="connsiteY9" fmla="*/ 2702646 h 2874832"/>
                <a:gd name="connsiteX10" fmla="*/ 1325886 w 2813690"/>
                <a:gd name="connsiteY10" fmla="*/ 2629303 h 2874832"/>
                <a:gd name="connsiteX11" fmla="*/ 1351454 w 2813690"/>
                <a:gd name="connsiteY11" fmla="*/ 2608208 h 2874832"/>
                <a:gd name="connsiteX12" fmla="*/ 1588849 w 2813690"/>
                <a:gd name="connsiteY12" fmla="*/ 2380296 h 2874832"/>
                <a:gd name="connsiteX13" fmla="*/ 1678498 w 2813690"/>
                <a:gd name="connsiteY13" fmla="*/ 2488951 h 2874832"/>
                <a:gd name="connsiteX14" fmla="*/ 1794890 w 2813690"/>
                <a:gd name="connsiteY14" fmla="*/ 2584983 h 2874832"/>
                <a:gd name="connsiteX15" fmla="*/ 1743717 w 2813690"/>
                <a:gd name="connsiteY15" fmla="*/ 2592793 h 2874832"/>
                <a:gd name="connsiteX16" fmla="*/ 1615648 w 2813690"/>
                <a:gd name="connsiteY16" fmla="*/ 2629120 h 2874832"/>
                <a:gd name="connsiteX17" fmla="*/ 1569720 w 2813690"/>
                <a:gd name="connsiteY17" fmla="*/ 2649872 h 2874832"/>
                <a:gd name="connsiteX18" fmla="*/ 1444046 w 2813690"/>
                <a:gd name="connsiteY18" fmla="*/ 2546181 h 2874832"/>
                <a:gd name="connsiteX19" fmla="*/ 1429258 w 2813690"/>
                <a:gd name="connsiteY19" fmla="*/ 2537197 h 2874832"/>
                <a:gd name="connsiteX20" fmla="*/ 1435072 w 2813690"/>
                <a:gd name="connsiteY20" fmla="*/ 2528807 h 2874832"/>
                <a:gd name="connsiteX21" fmla="*/ 1506719 w 2813690"/>
                <a:gd name="connsiteY21" fmla="*/ 2448059 h 2874832"/>
                <a:gd name="connsiteX22" fmla="*/ 1224841 w 2813690"/>
                <a:gd name="connsiteY22" fmla="*/ 2380296 h 2874832"/>
                <a:gd name="connsiteX23" fmla="*/ 1306971 w 2813690"/>
                <a:gd name="connsiteY23" fmla="*/ 2448059 h 2874832"/>
                <a:gd name="connsiteX24" fmla="*/ 1378618 w 2813690"/>
                <a:gd name="connsiteY24" fmla="*/ 2528807 h 2874832"/>
                <a:gd name="connsiteX25" fmla="*/ 1384432 w 2813690"/>
                <a:gd name="connsiteY25" fmla="*/ 2537197 h 2874832"/>
                <a:gd name="connsiteX26" fmla="*/ 1369644 w 2813690"/>
                <a:gd name="connsiteY26" fmla="*/ 2546181 h 2874832"/>
                <a:gd name="connsiteX27" fmla="*/ 1243970 w 2813690"/>
                <a:gd name="connsiteY27" fmla="*/ 2649872 h 2874832"/>
                <a:gd name="connsiteX28" fmla="*/ 1198042 w 2813690"/>
                <a:gd name="connsiteY28" fmla="*/ 2629120 h 2874832"/>
                <a:gd name="connsiteX29" fmla="*/ 1069973 w 2813690"/>
                <a:gd name="connsiteY29" fmla="*/ 2592793 h 2874832"/>
                <a:gd name="connsiteX30" fmla="*/ 1018800 w 2813690"/>
                <a:gd name="connsiteY30" fmla="*/ 2584983 h 2874832"/>
                <a:gd name="connsiteX31" fmla="*/ 1135192 w 2813690"/>
                <a:gd name="connsiteY31" fmla="*/ 2488951 h 2874832"/>
                <a:gd name="connsiteX32" fmla="*/ 989420 w 2813690"/>
                <a:gd name="connsiteY32" fmla="*/ 2258412 h 2874832"/>
                <a:gd name="connsiteX33" fmla="*/ 1018182 w 2813690"/>
                <a:gd name="connsiteY33" fmla="*/ 2267914 h 2874832"/>
                <a:gd name="connsiteX34" fmla="*/ 1051986 w 2813690"/>
                <a:gd name="connsiteY34" fmla="*/ 2295467 h 2874832"/>
                <a:gd name="connsiteX35" fmla="*/ 1059859 w 2813690"/>
                <a:gd name="connsiteY35" fmla="*/ 2393332 h 2874832"/>
                <a:gd name="connsiteX36" fmla="*/ 1006236 w 2813690"/>
                <a:gd name="connsiteY36" fmla="*/ 2444639 h 2874832"/>
                <a:gd name="connsiteX37" fmla="*/ 923971 w 2813690"/>
                <a:gd name="connsiteY37" fmla="*/ 2447173 h 2874832"/>
                <a:gd name="connsiteX38" fmla="*/ 941890 w 2813690"/>
                <a:gd name="connsiteY38" fmla="*/ 2431337 h 2874832"/>
                <a:gd name="connsiteX39" fmla="*/ 964017 w 2813690"/>
                <a:gd name="connsiteY39" fmla="*/ 2378287 h 2874832"/>
                <a:gd name="connsiteX40" fmla="*/ 930215 w 2813690"/>
                <a:gd name="connsiteY40" fmla="*/ 2306235 h 2874832"/>
                <a:gd name="connsiteX41" fmla="*/ 949357 w 2813690"/>
                <a:gd name="connsiteY41" fmla="*/ 2268863 h 2874832"/>
                <a:gd name="connsiteX42" fmla="*/ 989420 w 2813690"/>
                <a:gd name="connsiteY42" fmla="*/ 2258412 h 2874832"/>
                <a:gd name="connsiteX43" fmla="*/ 1824271 w 2813690"/>
                <a:gd name="connsiteY43" fmla="*/ 2257340 h 2874832"/>
                <a:gd name="connsiteX44" fmla="*/ 1864334 w 2813690"/>
                <a:gd name="connsiteY44" fmla="*/ 2267791 h 2874832"/>
                <a:gd name="connsiteX45" fmla="*/ 1883476 w 2813690"/>
                <a:gd name="connsiteY45" fmla="*/ 2305163 h 2874832"/>
                <a:gd name="connsiteX46" fmla="*/ 1849674 w 2813690"/>
                <a:gd name="connsiteY46" fmla="*/ 2377215 h 2874832"/>
                <a:gd name="connsiteX47" fmla="*/ 1871801 w 2813690"/>
                <a:gd name="connsiteY47" fmla="*/ 2430265 h 2874832"/>
                <a:gd name="connsiteX48" fmla="*/ 1889720 w 2813690"/>
                <a:gd name="connsiteY48" fmla="*/ 2446101 h 2874832"/>
                <a:gd name="connsiteX49" fmla="*/ 1807455 w 2813690"/>
                <a:gd name="connsiteY49" fmla="*/ 2443567 h 2874832"/>
                <a:gd name="connsiteX50" fmla="*/ 1753833 w 2813690"/>
                <a:gd name="connsiteY50" fmla="*/ 2392260 h 2874832"/>
                <a:gd name="connsiteX51" fmla="*/ 1761706 w 2813690"/>
                <a:gd name="connsiteY51" fmla="*/ 2294395 h 2874832"/>
                <a:gd name="connsiteX52" fmla="*/ 1795509 w 2813690"/>
                <a:gd name="connsiteY52" fmla="*/ 2266842 h 2874832"/>
                <a:gd name="connsiteX53" fmla="*/ 1824271 w 2813690"/>
                <a:gd name="connsiteY53" fmla="*/ 2257340 h 2874832"/>
                <a:gd name="connsiteX54" fmla="*/ 1316845 w 2813690"/>
                <a:gd name="connsiteY54" fmla="*/ 2250000 h 2874832"/>
                <a:gd name="connsiteX55" fmla="*/ 1406845 w 2813690"/>
                <a:gd name="connsiteY55" fmla="*/ 2370000 h 2874832"/>
                <a:gd name="connsiteX56" fmla="*/ 1496845 w 2813690"/>
                <a:gd name="connsiteY56" fmla="*/ 2250000 h 2874832"/>
                <a:gd name="connsiteX57" fmla="*/ 2062233 w 2813690"/>
                <a:gd name="connsiteY57" fmla="*/ 2091088 h 2874832"/>
                <a:gd name="connsiteX58" fmla="*/ 2096440 w 2813690"/>
                <a:gd name="connsiteY58" fmla="*/ 2150603 h 2874832"/>
                <a:gd name="connsiteX59" fmla="*/ 2334024 w 2813690"/>
                <a:gd name="connsiteY59" fmla="*/ 2346247 h 2874832"/>
                <a:gd name="connsiteX60" fmla="*/ 2405108 w 2813690"/>
                <a:gd name="connsiteY60" fmla="*/ 2368313 h 2874832"/>
                <a:gd name="connsiteX61" fmla="*/ 2394476 w 2813690"/>
                <a:gd name="connsiteY61" fmla="*/ 2372204 h 2874832"/>
                <a:gd name="connsiteX62" fmla="*/ 2126844 w 2813690"/>
                <a:gd name="connsiteY62" fmla="*/ 2412666 h 2874832"/>
                <a:gd name="connsiteX63" fmla="*/ 1945463 w 2813690"/>
                <a:gd name="connsiteY63" fmla="*/ 2394381 h 2874832"/>
                <a:gd name="connsiteX64" fmla="*/ 1898203 w 2813690"/>
                <a:gd name="connsiteY64" fmla="*/ 2382230 h 2874832"/>
                <a:gd name="connsiteX65" fmla="*/ 1920004 w 2813690"/>
                <a:gd name="connsiteY65" fmla="*/ 2367531 h 2874832"/>
                <a:gd name="connsiteX66" fmla="*/ 1959545 w 2813690"/>
                <a:gd name="connsiteY66" fmla="*/ 2272071 h 2874832"/>
                <a:gd name="connsiteX67" fmla="*/ 1920004 w 2813690"/>
                <a:gd name="connsiteY67" fmla="*/ 2176612 h 2874832"/>
                <a:gd name="connsiteX68" fmla="*/ 1914256 w 2813690"/>
                <a:gd name="connsiteY68" fmla="*/ 2172737 h 2874832"/>
                <a:gd name="connsiteX69" fmla="*/ 1968704 w 2813690"/>
                <a:gd name="connsiteY69" fmla="*/ 2151284 h 2874832"/>
                <a:gd name="connsiteX70" fmla="*/ 2036511 w 2813690"/>
                <a:gd name="connsiteY70" fmla="*/ 2112310 h 2874832"/>
                <a:gd name="connsiteX71" fmla="*/ 751457 w 2813690"/>
                <a:gd name="connsiteY71" fmla="*/ 2091088 h 2874832"/>
                <a:gd name="connsiteX72" fmla="*/ 777179 w 2813690"/>
                <a:gd name="connsiteY72" fmla="*/ 2112310 h 2874832"/>
                <a:gd name="connsiteX73" fmla="*/ 844986 w 2813690"/>
                <a:gd name="connsiteY73" fmla="*/ 2151284 h 2874832"/>
                <a:gd name="connsiteX74" fmla="*/ 899434 w 2813690"/>
                <a:gd name="connsiteY74" fmla="*/ 2172737 h 2874832"/>
                <a:gd name="connsiteX75" fmla="*/ 893686 w 2813690"/>
                <a:gd name="connsiteY75" fmla="*/ 2176612 h 2874832"/>
                <a:gd name="connsiteX76" fmla="*/ 854145 w 2813690"/>
                <a:gd name="connsiteY76" fmla="*/ 2272071 h 2874832"/>
                <a:gd name="connsiteX77" fmla="*/ 893686 w 2813690"/>
                <a:gd name="connsiteY77" fmla="*/ 2367531 h 2874832"/>
                <a:gd name="connsiteX78" fmla="*/ 915487 w 2813690"/>
                <a:gd name="connsiteY78" fmla="*/ 2382230 h 2874832"/>
                <a:gd name="connsiteX79" fmla="*/ 868227 w 2813690"/>
                <a:gd name="connsiteY79" fmla="*/ 2394381 h 2874832"/>
                <a:gd name="connsiteX80" fmla="*/ 686846 w 2813690"/>
                <a:gd name="connsiteY80" fmla="*/ 2412666 h 2874832"/>
                <a:gd name="connsiteX81" fmla="*/ 419214 w 2813690"/>
                <a:gd name="connsiteY81" fmla="*/ 2372204 h 2874832"/>
                <a:gd name="connsiteX82" fmla="*/ 408582 w 2813690"/>
                <a:gd name="connsiteY82" fmla="*/ 2368313 h 2874832"/>
                <a:gd name="connsiteX83" fmla="*/ 479666 w 2813690"/>
                <a:gd name="connsiteY83" fmla="*/ 2346247 h 2874832"/>
                <a:gd name="connsiteX84" fmla="*/ 717250 w 2813690"/>
                <a:gd name="connsiteY84" fmla="*/ 2150603 h 2874832"/>
                <a:gd name="connsiteX85" fmla="*/ 2159258 w 2813690"/>
                <a:gd name="connsiteY85" fmla="*/ 869957 h 2874832"/>
                <a:gd name="connsiteX86" fmla="*/ 2213258 w 2813690"/>
                <a:gd name="connsiteY86" fmla="*/ 963487 h 2874832"/>
                <a:gd name="connsiteX87" fmla="*/ 2248612 w 2813690"/>
                <a:gd name="connsiteY87" fmla="*/ 880722 h 2874832"/>
                <a:gd name="connsiteX88" fmla="*/ 654432 w 2813690"/>
                <a:gd name="connsiteY88" fmla="*/ 869957 h 2874832"/>
                <a:gd name="connsiteX89" fmla="*/ 565078 w 2813690"/>
                <a:gd name="connsiteY89" fmla="*/ 880722 h 2874832"/>
                <a:gd name="connsiteX90" fmla="*/ 600432 w 2813690"/>
                <a:gd name="connsiteY90" fmla="*/ 963487 h 2874832"/>
                <a:gd name="connsiteX91" fmla="*/ 1406846 w 2813690"/>
                <a:gd name="connsiteY91" fmla="*/ 180000 h 2874832"/>
                <a:gd name="connsiteX92" fmla="*/ 1271846 w 2813690"/>
                <a:gd name="connsiteY92" fmla="*/ 450000 h 2874832"/>
                <a:gd name="connsiteX93" fmla="*/ 1541846 w 2813690"/>
                <a:gd name="connsiteY93" fmla="*/ 450000 h 2874832"/>
                <a:gd name="connsiteX94" fmla="*/ 1406847 w 2813690"/>
                <a:gd name="connsiteY94" fmla="*/ 0 h 2874832"/>
                <a:gd name="connsiteX95" fmla="*/ 1663746 w 2813690"/>
                <a:gd name="connsiteY95" fmla="*/ 513798 h 2874832"/>
                <a:gd name="connsiteX96" fmla="*/ 1725802 w 2813690"/>
                <a:gd name="connsiteY96" fmla="*/ 533062 h 2874832"/>
                <a:gd name="connsiteX97" fmla="*/ 1960521 w 2813690"/>
                <a:gd name="connsiteY97" fmla="*/ 378088 h 2874832"/>
                <a:gd name="connsiteX98" fmla="*/ 1943974 w 2813690"/>
                <a:gd name="connsiteY98" fmla="*/ 653771 h 2874832"/>
                <a:gd name="connsiteX99" fmla="*/ 2043242 w 2813690"/>
                <a:gd name="connsiteY99" fmla="*/ 735675 h 2874832"/>
                <a:gd name="connsiteX100" fmla="*/ 2064265 w 2813690"/>
                <a:gd name="connsiteY100" fmla="*/ 761155 h 2874832"/>
                <a:gd name="connsiteX101" fmla="*/ 2365527 w 2813690"/>
                <a:gd name="connsiteY101" fmla="*/ 813222 h 2874832"/>
                <a:gd name="connsiteX102" fmla="*/ 2262408 w 2813690"/>
                <a:gd name="connsiteY102" fmla="*/ 1093575 h 2874832"/>
                <a:gd name="connsiteX103" fmla="*/ 2266384 w 2813690"/>
                <a:gd name="connsiteY103" fmla="*/ 1104439 h 2874832"/>
                <a:gd name="connsiteX104" fmla="*/ 2306846 w 2813690"/>
                <a:gd name="connsiteY104" fmla="*/ 1372071 h 2874832"/>
                <a:gd name="connsiteX105" fmla="*/ 2259558 w 2813690"/>
                <a:gd name="connsiteY105" fmla="*/ 1660727 h 2874832"/>
                <a:gd name="connsiteX106" fmla="*/ 2258770 w 2813690"/>
                <a:gd name="connsiteY106" fmla="*/ 1662560 h 2874832"/>
                <a:gd name="connsiteX107" fmla="*/ 2276393 w 2813690"/>
                <a:gd name="connsiteY107" fmla="*/ 1703727 h 2874832"/>
                <a:gd name="connsiteX108" fmla="*/ 2770521 w 2813690"/>
                <a:gd name="connsiteY108" fmla="*/ 2077444 h 2874832"/>
                <a:gd name="connsiteX109" fmla="*/ 2813690 w 2813690"/>
                <a:gd name="connsiteY109" fmla="*/ 2084033 h 2874832"/>
                <a:gd name="connsiteX110" fmla="*/ 2786329 w 2813690"/>
                <a:gd name="connsiteY110" fmla="*/ 2106607 h 2874832"/>
                <a:gd name="connsiteX111" fmla="*/ 2383770 w 2813690"/>
                <a:gd name="connsiteY111" fmla="*/ 2229572 h 2874832"/>
                <a:gd name="connsiteX112" fmla="*/ 2238665 w 2813690"/>
                <a:gd name="connsiteY112" fmla="*/ 2214944 h 2874832"/>
                <a:gd name="connsiteX113" fmla="*/ 2157756 w 2813690"/>
                <a:gd name="connsiteY113" fmla="*/ 2189829 h 2874832"/>
                <a:gd name="connsiteX114" fmla="*/ 2222351 w 2813690"/>
                <a:gd name="connsiteY114" fmla="*/ 2077948 h 2874832"/>
                <a:gd name="connsiteX115" fmla="*/ 2200389 w 2813690"/>
                <a:gd name="connsiteY115" fmla="*/ 1995985 h 2874832"/>
                <a:gd name="connsiteX116" fmla="*/ 2102634 w 2813690"/>
                <a:gd name="connsiteY116" fmla="*/ 1939546 h 2874832"/>
                <a:gd name="connsiteX117" fmla="*/ 2035562 w 2813690"/>
                <a:gd name="connsiteY117" fmla="*/ 2016056 h 2874832"/>
                <a:gd name="connsiteX118" fmla="*/ 1674478 w 2813690"/>
                <a:gd name="connsiteY118" fmla="*/ 2231609 h 2874832"/>
                <a:gd name="connsiteX119" fmla="*/ 1610875 w 2813690"/>
                <a:gd name="connsiteY119" fmla="*/ 2247963 h 2874832"/>
                <a:gd name="connsiteX120" fmla="*/ 1406847 w 2813690"/>
                <a:gd name="connsiteY120" fmla="*/ 2520000 h 2874832"/>
                <a:gd name="connsiteX121" fmla="*/ 1202820 w 2813690"/>
                <a:gd name="connsiteY121" fmla="*/ 2247964 h 2874832"/>
                <a:gd name="connsiteX122" fmla="*/ 1139214 w 2813690"/>
                <a:gd name="connsiteY122" fmla="*/ 2231609 h 2874832"/>
                <a:gd name="connsiteX123" fmla="*/ 778130 w 2813690"/>
                <a:gd name="connsiteY123" fmla="*/ 2016056 h 2874832"/>
                <a:gd name="connsiteX124" fmla="*/ 711058 w 2813690"/>
                <a:gd name="connsiteY124" fmla="*/ 1939545 h 2874832"/>
                <a:gd name="connsiteX125" fmla="*/ 613301 w 2813690"/>
                <a:gd name="connsiteY125" fmla="*/ 1995985 h 2874832"/>
                <a:gd name="connsiteX126" fmla="*/ 591339 w 2813690"/>
                <a:gd name="connsiteY126" fmla="*/ 2077948 h 2874832"/>
                <a:gd name="connsiteX127" fmla="*/ 655934 w 2813690"/>
                <a:gd name="connsiteY127" fmla="*/ 2189829 h 2874832"/>
                <a:gd name="connsiteX128" fmla="*/ 575025 w 2813690"/>
                <a:gd name="connsiteY128" fmla="*/ 2214944 h 2874832"/>
                <a:gd name="connsiteX129" fmla="*/ 429920 w 2813690"/>
                <a:gd name="connsiteY129" fmla="*/ 2229572 h 2874832"/>
                <a:gd name="connsiteX130" fmla="*/ 27361 w 2813690"/>
                <a:gd name="connsiteY130" fmla="*/ 2106607 h 2874832"/>
                <a:gd name="connsiteX131" fmla="*/ 0 w 2813690"/>
                <a:gd name="connsiteY131" fmla="*/ 2084033 h 2874832"/>
                <a:gd name="connsiteX132" fmla="*/ 43169 w 2813690"/>
                <a:gd name="connsiteY132" fmla="*/ 2077444 h 2874832"/>
                <a:gd name="connsiteX133" fmla="*/ 537298 w 2813690"/>
                <a:gd name="connsiteY133" fmla="*/ 1703727 h 2874832"/>
                <a:gd name="connsiteX134" fmla="*/ 554921 w 2813690"/>
                <a:gd name="connsiteY134" fmla="*/ 1662558 h 2874832"/>
                <a:gd name="connsiteX135" fmla="*/ 554134 w 2813690"/>
                <a:gd name="connsiteY135" fmla="*/ 1660727 h 2874832"/>
                <a:gd name="connsiteX136" fmla="*/ 506846 w 2813690"/>
                <a:gd name="connsiteY136" fmla="*/ 1372071 h 2874832"/>
                <a:gd name="connsiteX137" fmla="*/ 547308 w 2813690"/>
                <a:gd name="connsiteY137" fmla="*/ 1104439 h 2874832"/>
                <a:gd name="connsiteX138" fmla="*/ 551284 w 2813690"/>
                <a:gd name="connsiteY138" fmla="*/ 1093575 h 2874832"/>
                <a:gd name="connsiteX139" fmla="*/ 448166 w 2813690"/>
                <a:gd name="connsiteY139" fmla="*/ 813222 h 2874832"/>
                <a:gd name="connsiteX140" fmla="*/ 749427 w 2813690"/>
                <a:gd name="connsiteY140" fmla="*/ 761155 h 2874832"/>
                <a:gd name="connsiteX141" fmla="*/ 770450 w 2813690"/>
                <a:gd name="connsiteY141" fmla="*/ 735675 h 2874832"/>
                <a:gd name="connsiteX142" fmla="*/ 869720 w 2813690"/>
                <a:gd name="connsiteY142" fmla="*/ 653770 h 2874832"/>
                <a:gd name="connsiteX143" fmla="*/ 853172 w 2813690"/>
                <a:gd name="connsiteY143" fmla="*/ 378086 h 2874832"/>
                <a:gd name="connsiteX144" fmla="*/ 1087891 w 2813690"/>
                <a:gd name="connsiteY144" fmla="*/ 533061 h 2874832"/>
                <a:gd name="connsiteX145" fmla="*/ 1149948 w 2813690"/>
                <a:gd name="connsiteY145" fmla="*/ 513798 h 2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2813690" h="2874832">
                  <a:moveTo>
                    <a:pt x="1406844" y="2605411"/>
                  </a:moveTo>
                  <a:lnTo>
                    <a:pt x="1462247" y="2608209"/>
                  </a:lnTo>
                  <a:lnTo>
                    <a:pt x="1487813" y="2629303"/>
                  </a:lnTo>
                  <a:lnTo>
                    <a:pt x="1548323" y="2702641"/>
                  </a:lnTo>
                  <a:lnTo>
                    <a:pt x="1529460" y="2718204"/>
                  </a:lnTo>
                  <a:cubicBezTo>
                    <a:pt x="1488743" y="2758921"/>
                    <a:pt x="1451909" y="2803522"/>
                    <a:pt x="1419562" y="2851402"/>
                  </a:cubicBezTo>
                  <a:lnTo>
                    <a:pt x="1406845" y="2874832"/>
                  </a:lnTo>
                  <a:lnTo>
                    <a:pt x="1394127" y="2851402"/>
                  </a:lnTo>
                  <a:cubicBezTo>
                    <a:pt x="1361780" y="2803522"/>
                    <a:pt x="1324946" y="2758921"/>
                    <a:pt x="1284229" y="2718204"/>
                  </a:cubicBezTo>
                  <a:lnTo>
                    <a:pt x="1265373" y="2702646"/>
                  </a:lnTo>
                  <a:lnTo>
                    <a:pt x="1325886" y="2629303"/>
                  </a:lnTo>
                  <a:lnTo>
                    <a:pt x="1351454" y="2608208"/>
                  </a:lnTo>
                  <a:close/>
                  <a:moveTo>
                    <a:pt x="1588849" y="2380296"/>
                  </a:moveTo>
                  <a:lnTo>
                    <a:pt x="1678498" y="2488951"/>
                  </a:lnTo>
                  <a:lnTo>
                    <a:pt x="1794890" y="2584983"/>
                  </a:lnTo>
                  <a:lnTo>
                    <a:pt x="1743717" y="2592793"/>
                  </a:lnTo>
                  <a:cubicBezTo>
                    <a:pt x="1699776" y="2601785"/>
                    <a:pt x="1657001" y="2613979"/>
                    <a:pt x="1615648" y="2629120"/>
                  </a:cubicBezTo>
                  <a:lnTo>
                    <a:pt x="1569720" y="2649872"/>
                  </a:lnTo>
                  <a:lnTo>
                    <a:pt x="1444046" y="2546181"/>
                  </a:lnTo>
                  <a:lnTo>
                    <a:pt x="1429258" y="2537197"/>
                  </a:lnTo>
                  <a:lnTo>
                    <a:pt x="1435072" y="2528807"/>
                  </a:lnTo>
                  <a:cubicBezTo>
                    <a:pt x="1457339" y="2500473"/>
                    <a:pt x="1481271" y="2473508"/>
                    <a:pt x="1506719" y="2448059"/>
                  </a:cubicBezTo>
                  <a:close/>
                  <a:moveTo>
                    <a:pt x="1224841" y="2380296"/>
                  </a:moveTo>
                  <a:lnTo>
                    <a:pt x="1306971" y="2448059"/>
                  </a:lnTo>
                  <a:cubicBezTo>
                    <a:pt x="1332419" y="2473508"/>
                    <a:pt x="1356351" y="2500473"/>
                    <a:pt x="1378618" y="2528807"/>
                  </a:cubicBezTo>
                  <a:lnTo>
                    <a:pt x="1384432" y="2537197"/>
                  </a:lnTo>
                  <a:lnTo>
                    <a:pt x="1369644" y="2546181"/>
                  </a:lnTo>
                  <a:lnTo>
                    <a:pt x="1243970" y="2649872"/>
                  </a:lnTo>
                  <a:lnTo>
                    <a:pt x="1198042" y="2629120"/>
                  </a:lnTo>
                  <a:cubicBezTo>
                    <a:pt x="1156689" y="2613979"/>
                    <a:pt x="1113914" y="2601785"/>
                    <a:pt x="1069973" y="2592793"/>
                  </a:cubicBezTo>
                  <a:lnTo>
                    <a:pt x="1018800" y="2584983"/>
                  </a:lnTo>
                  <a:lnTo>
                    <a:pt x="1135192" y="2488951"/>
                  </a:lnTo>
                  <a:close/>
                  <a:moveTo>
                    <a:pt x="989420" y="2258412"/>
                  </a:moveTo>
                  <a:cubicBezTo>
                    <a:pt x="1002266" y="2260313"/>
                    <a:pt x="1013227" y="2265538"/>
                    <a:pt x="1018182" y="2267914"/>
                  </a:cubicBezTo>
                  <a:cubicBezTo>
                    <a:pt x="1031405" y="2273297"/>
                    <a:pt x="1043107" y="2282830"/>
                    <a:pt x="1051986" y="2295467"/>
                  </a:cubicBezTo>
                  <a:cubicBezTo>
                    <a:pt x="1069999" y="2323845"/>
                    <a:pt x="1073026" y="2361532"/>
                    <a:pt x="1059859" y="2393332"/>
                  </a:cubicBezTo>
                  <a:cubicBezTo>
                    <a:pt x="1048388" y="2417924"/>
                    <a:pt x="1029151" y="2436325"/>
                    <a:pt x="1006236" y="2444639"/>
                  </a:cubicBezTo>
                  <a:cubicBezTo>
                    <a:pt x="967682" y="2462215"/>
                    <a:pt x="925328" y="2455565"/>
                    <a:pt x="923971" y="2447173"/>
                  </a:cubicBezTo>
                  <a:cubicBezTo>
                    <a:pt x="923971" y="2443372"/>
                    <a:pt x="931573" y="2441946"/>
                    <a:pt x="941890" y="2431337"/>
                  </a:cubicBezTo>
                  <a:cubicBezTo>
                    <a:pt x="954949" y="2417735"/>
                    <a:pt x="962905" y="2398669"/>
                    <a:pt x="964017" y="2378287"/>
                  </a:cubicBezTo>
                  <a:cubicBezTo>
                    <a:pt x="963203" y="2344716"/>
                    <a:pt x="929129" y="2337590"/>
                    <a:pt x="930215" y="2306235"/>
                  </a:cubicBezTo>
                  <a:cubicBezTo>
                    <a:pt x="931804" y="2291191"/>
                    <a:pt x="938753" y="2277620"/>
                    <a:pt x="949357" y="2268863"/>
                  </a:cubicBezTo>
                  <a:cubicBezTo>
                    <a:pt x="961846" y="2257937"/>
                    <a:pt x="976575" y="2256512"/>
                    <a:pt x="989420" y="2258412"/>
                  </a:cubicBezTo>
                  <a:close/>
                  <a:moveTo>
                    <a:pt x="1824271" y="2257340"/>
                  </a:moveTo>
                  <a:cubicBezTo>
                    <a:pt x="1837116" y="2255440"/>
                    <a:pt x="1851845" y="2256865"/>
                    <a:pt x="1864334" y="2267791"/>
                  </a:cubicBezTo>
                  <a:cubicBezTo>
                    <a:pt x="1874938" y="2276548"/>
                    <a:pt x="1881887" y="2290119"/>
                    <a:pt x="1883476" y="2305163"/>
                  </a:cubicBezTo>
                  <a:cubicBezTo>
                    <a:pt x="1884562" y="2336518"/>
                    <a:pt x="1850488" y="2343644"/>
                    <a:pt x="1849674" y="2377215"/>
                  </a:cubicBezTo>
                  <a:cubicBezTo>
                    <a:pt x="1850786" y="2397597"/>
                    <a:pt x="1858742" y="2416663"/>
                    <a:pt x="1871801" y="2430265"/>
                  </a:cubicBezTo>
                  <a:cubicBezTo>
                    <a:pt x="1882118" y="2440874"/>
                    <a:pt x="1889720" y="2442300"/>
                    <a:pt x="1889720" y="2446101"/>
                  </a:cubicBezTo>
                  <a:cubicBezTo>
                    <a:pt x="1888363" y="2454493"/>
                    <a:pt x="1846009" y="2461143"/>
                    <a:pt x="1807455" y="2443567"/>
                  </a:cubicBezTo>
                  <a:cubicBezTo>
                    <a:pt x="1784540" y="2435253"/>
                    <a:pt x="1765303" y="2416852"/>
                    <a:pt x="1753833" y="2392260"/>
                  </a:cubicBezTo>
                  <a:cubicBezTo>
                    <a:pt x="1740665" y="2360460"/>
                    <a:pt x="1743692" y="2322773"/>
                    <a:pt x="1761706" y="2294395"/>
                  </a:cubicBezTo>
                  <a:cubicBezTo>
                    <a:pt x="1770585" y="2281758"/>
                    <a:pt x="1782286" y="2272225"/>
                    <a:pt x="1795509" y="2266842"/>
                  </a:cubicBezTo>
                  <a:cubicBezTo>
                    <a:pt x="1800464" y="2264466"/>
                    <a:pt x="1811426" y="2259241"/>
                    <a:pt x="1824271" y="2257340"/>
                  </a:cubicBezTo>
                  <a:close/>
                  <a:moveTo>
                    <a:pt x="1316845" y="2250000"/>
                  </a:moveTo>
                  <a:lnTo>
                    <a:pt x="1406845" y="2370000"/>
                  </a:lnTo>
                  <a:lnTo>
                    <a:pt x="1496845" y="2250000"/>
                  </a:lnTo>
                  <a:close/>
                  <a:moveTo>
                    <a:pt x="2062233" y="2091088"/>
                  </a:moveTo>
                  <a:lnTo>
                    <a:pt x="2096440" y="2150603"/>
                  </a:lnTo>
                  <a:cubicBezTo>
                    <a:pt x="2154665" y="2236787"/>
                    <a:pt x="2237117" y="2305259"/>
                    <a:pt x="2334024" y="2346247"/>
                  </a:cubicBezTo>
                  <a:lnTo>
                    <a:pt x="2405108" y="2368313"/>
                  </a:lnTo>
                  <a:lnTo>
                    <a:pt x="2394476" y="2372204"/>
                  </a:lnTo>
                  <a:cubicBezTo>
                    <a:pt x="2309931" y="2398500"/>
                    <a:pt x="2220042" y="2412666"/>
                    <a:pt x="2126844" y="2412666"/>
                  </a:cubicBezTo>
                  <a:cubicBezTo>
                    <a:pt x="2064712" y="2412666"/>
                    <a:pt x="2004050" y="2406370"/>
                    <a:pt x="1945463" y="2394381"/>
                  </a:cubicBezTo>
                  <a:lnTo>
                    <a:pt x="1898203" y="2382230"/>
                  </a:lnTo>
                  <a:lnTo>
                    <a:pt x="1920004" y="2367531"/>
                  </a:lnTo>
                  <a:cubicBezTo>
                    <a:pt x="1944434" y="2343100"/>
                    <a:pt x="1959545" y="2309350"/>
                    <a:pt x="1959545" y="2272071"/>
                  </a:cubicBezTo>
                  <a:cubicBezTo>
                    <a:pt x="1959545" y="2234792"/>
                    <a:pt x="1944434" y="2201042"/>
                    <a:pt x="1920004" y="2176612"/>
                  </a:cubicBezTo>
                  <a:lnTo>
                    <a:pt x="1914256" y="2172737"/>
                  </a:lnTo>
                  <a:lnTo>
                    <a:pt x="1968704" y="2151284"/>
                  </a:lnTo>
                  <a:cubicBezTo>
                    <a:pt x="1992312" y="2139908"/>
                    <a:pt x="2014965" y="2126866"/>
                    <a:pt x="2036511" y="2112310"/>
                  </a:cubicBezTo>
                  <a:close/>
                  <a:moveTo>
                    <a:pt x="751457" y="2091088"/>
                  </a:moveTo>
                  <a:lnTo>
                    <a:pt x="777179" y="2112310"/>
                  </a:lnTo>
                  <a:cubicBezTo>
                    <a:pt x="798725" y="2126866"/>
                    <a:pt x="821378" y="2139908"/>
                    <a:pt x="844986" y="2151284"/>
                  </a:cubicBezTo>
                  <a:lnTo>
                    <a:pt x="899434" y="2172737"/>
                  </a:lnTo>
                  <a:lnTo>
                    <a:pt x="893686" y="2176612"/>
                  </a:lnTo>
                  <a:cubicBezTo>
                    <a:pt x="869256" y="2201042"/>
                    <a:pt x="854145" y="2234792"/>
                    <a:pt x="854145" y="2272071"/>
                  </a:cubicBezTo>
                  <a:cubicBezTo>
                    <a:pt x="854145" y="2309350"/>
                    <a:pt x="869256" y="2343100"/>
                    <a:pt x="893686" y="2367531"/>
                  </a:cubicBezTo>
                  <a:lnTo>
                    <a:pt x="915487" y="2382230"/>
                  </a:lnTo>
                  <a:lnTo>
                    <a:pt x="868227" y="2394381"/>
                  </a:lnTo>
                  <a:cubicBezTo>
                    <a:pt x="809640" y="2406370"/>
                    <a:pt x="748978" y="2412666"/>
                    <a:pt x="686846" y="2412666"/>
                  </a:cubicBezTo>
                  <a:cubicBezTo>
                    <a:pt x="593648" y="2412666"/>
                    <a:pt x="503759" y="2398500"/>
                    <a:pt x="419214" y="2372204"/>
                  </a:cubicBezTo>
                  <a:lnTo>
                    <a:pt x="408582" y="2368313"/>
                  </a:lnTo>
                  <a:lnTo>
                    <a:pt x="479666" y="2346247"/>
                  </a:lnTo>
                  <a:cubicBezTo>
                    <a:pt x="576573" y="2305259"/>
                    <a:pt x="659025" y="2236787"/>
                    <a:pt x="717250" y="2150603"/>
                  </a:cubicBezTo>
                  <a:close/>
                  <a:moveTo>
                    <a:pt x="2159258" y="869957"/>
                  </a:moveTo>
                  <a:lnTo>
                    <a:pt x="2213258" y="963487"/>
                  </a:lnTo>
                  <a:lnTo>
                    <a:pt x="2248612" y="880722"/>
                  </a:lnTo>
                  <a:close/>
                  <a:moveTo>
                    <a:pt x="654432" y="869957"/>
                  </a:moveTo>
                  <a:lnTo>
                    <a:pt x="565078" y="880722"/>
                  </a:lnTo>
                  <a:lnTo>
                    <a:pt x="600432" y="963487"/>
                  </a:lnTo>
                  <a:close/>
                  <a:moveTo>
                    <a:pt x="1406846" y="180000"/>
                  </a:moveTo>
                  <a:lnTo>
                    <a:pt x="1271846" y="450000"/>
                  </a:lnTo>
                  <a:lnTo>
                    <a:pt x="1541846" y="450000"/>
                  </a:lnTo>
                  <a:close/>
                  <a:moveTo>
                    <a:pt x="1406847" y="0"/>
                  </a:moveTo>
                  <a:lnTo>
                    <a:pt x="1663746" y="513798"/>
                  </a:lnTo>
                  <a:lnTo>
                    <a:pt x="1725802" y="533062"/>
                  </a:lnTo>
                  <a:lnTo>
                    <a:pt x="1960521" y="378088"/>
                  </a:lnTo>
                  <a:lnTo>
                    <a:pt x="1943974" y="653771"/>
                  </a:lnTo>
                  <a:lnTo>
                    <a:pt x="2043242" y="735675"/>
                  </a:lnTo>
                  <a:lnTo>
                    <a:pt x="2064265" y="761155"/>
                  </a:lnTo>
                  <a:lnTo>
                    <a:pt x="2365527" y="813222"/>
                  </a:lnTo>
                  <a:lnTo>
                    <a:pt x="2262408" y="1093575"/>
                  </a:lnTo>
                  <a:lnTo>
                    <a:pt x="2266384" y="1104439"/>
                  </a:lnTo>
                  <a:cubicBezTo>
                    <a:pt x="2292680" y="1188984"/>
                    <a:pt x="2306846" y="1278873"/>
                    <a:pt x="2306846" y="1372071"/>
                  </a:cubicBezTo>
                  <a:cubicBezTo>
                    <a:pt x="2306846" y="1473036"/>
                    <a:pt x="2290221" y="1570117"/>
                    <a:pt x="2259558" y="1660727"/>
                  </a:cubicBezTo>
                  <a:lnTo>
                    <a:pt x="2258770" y="1662560"/>
                  </a:lnTo>
                  <a:lnTo>
                    <a:pt x="2276393" y="1703727"/>
                  </a:lnTo>
                  <a:cubicBezTo>
                    <a:pt x="2374909" y="1893220"/>
                    <a:pt x="2555211" y="2033385"/>
                    <a:pt x="2770521" y="2077444"/>
                  </a:cubicBezTo>
                  <a:lnTo>
                    <a:pt x="2813690" y="2084033"/>
                  </a:lnTo>
                  <a:lnTo>
                    <a:pt x="2786329" y="2106607"/>
                  </a:lnTo>
                  <a:cubicBezTo>
                    <a:pt x="2671416" y="2184241"/>
                    <a:pt x="2532887" y="2229572"/>
                    <a:pt x="2383770" y="2229572"/>
                  </a:cubicBezTo>
                  <a:cubicBezTo>
                    <a:pt x="2334064" y="2229572"/>
                    <a:pt x="2285535" y="2224535"/>
                    <a:pt x="2238665" y="2214944"/>
                  </a:cubicBezTo>
                  <a:lnTo>
                    <a:pt x="2157756" y="2189829"/>
                  </a:lnTo>
                  <a:lnTo>
                    <a:pt x="2222351" y="2077948"/>
                  </a:lnTo>
                  <a:cubicBezTo>
                    <a:pt x="2238920" y="2049249"/>
                    <a:pt x="2229087" y="2012554"/>
                    <a:pt x="2200389" y="1995985"/>
                  </a:cubicBezTo>
                  <a:lnTo>
                    <a:pt x="2102634" y="1939546"/>
                  </a:lnTo>
                  <a:lnTo>
                    <a:pt x="2035562" y="2016056"/>
                  </a:lnTo>
                  <a:cubicBezTo>
                    <a:pt x="1935137" y="2114115"/>
                    <a:pt x="1811864" y="2188878"/>
                    <a:pt x="1674478" y="2231609"/>
                  </a:cubicBezTo>
                  <a:lnTo>
                    <a:pt x="1610875" y="2247963"/>
                  </a:lnTo>
                  <a:lnTo>
                    <a:pt x="1406847" y="2520000"/>
                  </a:lnTo>
                  <a:lnTo>
                    <a:pt x="1202820" y="2247964"/>
                  </a:lnTo>
                  <a:lnTo>
                    <a:pt x="1139214" y="2231609"/>
                  </a:lnTo>
                  <a:cubicBezTo>
                    <a:pt x="1001828" y="2188877"/>
                    <a:pt x="878555" y="2114115"/>
                    <a:pt x="778130" y="2016056"/>
                  </a:cubicBezTo>
                  <a:lnTo>
                    <a:pt x="711058" y="1939545"/>
                  </a:lnTo>
                  <a:lnTo>
                    <a:pt x="613301" y="1995985"/>
                  </a:lnTo>
                  <a:cubicBezTo>
                    <a:pt x="584603" y="2012554"/>
                    <a:pt x="574770" y="2049249"/>
                    <a:pt x="591339" y="2077948"/>
                  </a:cubicBezTo>
                  <a:lnTo>
                    <a:pt x="655934" y="2189829"/>
                  </a:lnTo>
                  <a:lnTo>
                    <a:pt x="575025" y="2214944"/>
                  </a:lnTo>
                  <a:cubicBezTo>
                    <a:pt x="528155" y="2224535"/>
                    <a:pt x="479626" y="2229572"/>
                    <a:pt x="429920" y="2229572"/>
                  </a:cubicBezTo>
                  <a:cubicBezTo>
                    <a:pt x="280803" y="2229572"/>
                    <a:pt x="142274" y="2184241"/>
                    <a:pt x="27361" y="2106607"/>
                  </a:cubicBezTo>
                  <a:lnTo>
                    <a:pt x="0" y="2084033"/>
                  </a:lnTo>
                  <a:lnTo>
                    <a:pt x="43169" y="2077444"/>
                  </a:lnTo>
                  <a:cubicBezTo>
                    <a:pt x="258480" y="2033385"/>
                    <a:pt x="438782" y="1893220"/>
                    <a:pt x="537298" y="1703727"/>
                  </a:cubicBezTo>
                  <a:lnTo>
                    <a:pt x="554921" y="1662558"/>
                  </a:lnTo>
                  <a:lnTo>
                    <a:pt x="554134" y="1660727"/>
                  </a:lnTo>
                  <a:cubicBezTo>
                    <a:pt x="523471" y="1570117"/>
                    <a:pt x="506846" y="1473035"/>
                    <a:pt x="506846" y="1372071"/>
                  </a:cubicBezTo>
                  <a:cubicBezTo>
                    <a:pt x="506846" y="1278873"/>
                    <a:pt x="521012" y="1188984"/>
                    <a:pt x="547308" y="1104439"/>
                  </a:cubicBezTo>
                  <a:lnTo>
                    <a:pt x="551284" y="1093575"/>
                  </a:lnTo>
                  <a:lnTo>
                    <a:pt x="448166" y="813222"/>
                  </a:lnTo>
                  <a:lnTo>
                    <a:pt x="749427" y="761155"/>
                  </a:lnTo>
                  <a:lnTo>
                    <a:pt x="770450" y="735675"/>
                  </a:lnTo>
                  <a:lnTo>
                    <a:pt x="869720" y="653770"/>
                  </a:lnTo>
                  <a:lnTo>
                    <a:pt x="853172" y="378086"/>
                  </a:lnTo>
                  <a:lnTo>
                    <a:pt x="1087891" y="533061"/>
                  </a:lnTo>
                  <a:lnTo>
                    <a:pt x="1149948" y="5137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2级件：*璃月神之眼底框">
              <a:extLst>
                <a:ext uri="{FF2B5EF4-FFF2-40B4-BE49-F238E27FC236}">
                  <a16:creationId xmlns:a16="http://schemas.microsoft.com/office/drawing/2014/main" id="{6BCD93C4-384D-23B8-E413-FF9AC99909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032" y="162138"/>
              <a:ext cx="611321" cy="611321"/>
              <a:chOff x="18005" y="126143"/>
              <a:chExt cx="828000" cy="828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/>
          </p:grpSpPr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9492C2D4-5E35-176E-F68F-0DFDF99B569B}"/>
                  </a:ext>
                </a:extLst>
              </p:cNvPr>
              <p:cNvSpPr/>
              <p:nvPr/>
            </p:nvSpPr>
            <p:spPr>
              <a:xfrm>
                <a:off x="80654" y="187473"/>
                <a:ext cx="702703" cy="702703"/>
              </a:xfrm>
              <a:custGeom>
                <a:avLst/>
                <a:gdLst>
                  <a:gd name="connsiteX0" fmla="*/ 411439 w 2160376"/>
                  <a:gd name="connsiteY0" fmla="*/ 225188 h 2160376"/>
                  <a:gd name="connsiteX1" fmla="*/ 225188 w 2160376"/>
                  <a:gd name="connsiteY1" fmla="*/ 411439 h 2160376"/>
                  <a:gd name="connsiteX2" fmla="*/ 225188 w 2160376"/>
                  <a:gd name="connsiteY2" fmla="*/ 1703937 h 2160376"/>
                  <a:gd name="connsiteX3" fmla="*/ 456439 w 2160376"/>
                  <a:gd name="connsiteY3" fmla="*/ 1935188 h 2160376"/>
                  <a:gd name="connsiteX4" fmla="*/ 1671439 w 2160376"/>
                  <a:gd name="connsiteY4" fmla="*/ 1935188 h 2160376"/>
                  <a:gd name="connsiteX5" fmla="*/ 1935188 w 2160376"/>
                  <a:gd name="connsiteY5" fmla="*/ 1671439 h 2160376"/>
                  <a:gd name="connsiteX6" fmla="*/ 1935188 w 2160376"/>
                  <a:gd name="connsiteY6" fmla="*/ 443937 h 2160376"/>
                  <a:gd name="connsiteX7" fmla="*/ 1716439 w 2160376"/>
                  <a:gd name="connsiteY7" fmla="*/ 225188 h 2160376"/>
                  <a:gd name="connsiteX8" fmla="*/ 540094 w 2160376"/>
                  <a:gd name="connsiteY8" fmla="*/ 0 h 2160376"/>
                  <a:gd name="connsiteX9" fmla="*/ 1620282 w 2160376"/>
                  <a:gd name="connsiteY9" fmla="*/ 0 h 2160376"/>
                  <a:gd name="connsiteX10" fmla="*/ 2160376 w 2160376"/>
                  <a:gd name="connsiteY10" fmla="*/ 540094 h 2160376"/>
                  <a:gd name="connsiteX11" fmla="*/ 2160376 w 2160376"/>
                  <a:gd name="connsiteY11" fmla="*/ 1620282 h 2160376"/>
                  <a:gd name="connsiteX12" fmla="*/ 1620282 w 2160376"/>
                  <a:gd name="connsiteY12" fmla="*/ 2160376 h 2160376"/>
                  <a:gd name="connsiteX13" fmla="*/ 540094 w 2160376"/>
                  <a:gd name="connsiteY13" fmla="*/ 2160376 h 2160376"/>
                  <a:gd name="connsiteX14" fmla="*/ 0 w 2160376"/>
                  <a:gd name="connsiteY14" fmla="*/ 1620282 h 2160376"/>
                  <a:gd name="connsiteX15" fmla="*/ 0 w 2160376"/>
                  <a:gd name="connsiteY15" fmla="*/ 540094 h 216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60376" h="2160376">
                    <a:moveTo>
                      <a:pt x="411439" y="225188"/>
                    </a:moveTo>
                    <a:lnTo>
                      <a:pt x="225188" y="411439"/>
                    </a:lnTo>
                    <a:lnTo>
                      <a:pt x="225188" y="1703937"/>
                    </a:lnTo>
                    <a:lnTo>
                      <a:pt x="456439" y="1935188"/>
                    </a:lnTo>
                    <a:lnTo>
                      <a:pt x="1671439" y="1935188"/>
                    </a:lnTo>
                    <a:lnTo>
                      <a:pt x="1935188" y="1671439"/>
                    </a:lnTo>
                    <a:lnTo>
                      <a:pt x="1935188" y="443937"/>
                    </a:lnTo>
                    <a:lnTo>
                      <a:pt x="1716439" y="225188"/>
                    </a:lnTo>
                    <a:close/>
                    <a:moveTo>
                      <a:pt x="540094" y="0"/>
                    </a:moveTo>
                    <a:lnTo>
                      <a:pt x="1620282" y="0"/>
                    </a:lnTo>
                    <a:lnTo>
                      <a:pt x="2160376" y="540094"/>
                    </a:lnTo>
                    <a:lnTo>
                      <a:pt x="2160376" y="1620282"/>
                    </a:lnTo>
                    <a:lnTo>
                      <a:pt x="1620282" y="2160376"/>
                    </a:lnTo>
                    <a:lnTo>
                      <a:pt x="540094" y="2160376"/>
                    </a:lnTo>
                    <a:lnTo>
                      <a:pt x="0" y="1620282"/>
                    </a:lnTo>
                    <a:lnTo>
                      <a:pt x="0" y="540094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EDD6324-8081-4A1F-3D33-BC3F0565B142}"/>
                  </a:ext>
                </a:extLst>
              </p:cNvPr>
              <p:cNvSpPr/>
              <p:nvPr/>
            </p:nvSpPr>
            <p:spPr>
              <a:xfrm>
                <a:off x="18005" y="126143"/>
                <a:ext cx="828000" cy="828000"/>
              </a:xfrm>
              <a:custGeom>
                <a:avLst/>
                <a:gdLst>
                  <a:gd name="connsiteX0" fmla="*/ 1272794 w 2545587"/>
                  <a:gd name="connsiteY0" fmla="*/ 0 h 2545588"/>
                  <a:gd name="connsiteX1" fmla="*/ 1654631 w 2545587"/>
                  <a:gd name="connsiteY1" fmla="*/ 381838 h 2545588"/>
                  <a:gd name="connsiteX2" fmla="*/ 1554834 w 2545587"/>
                  <a:gd name="connsiteY2" fmla="*/ 481635 h 2545588"/>
                  <a:gd name="connsiteX3" fmla="*/ 1625994 w 2545587"/>
                  <a:gd name="connsiteY3" fmla="*/ 552794 h 2545588"/>
                  <a:gd name="connsiteX4" fmla="*/ 1825586 w 2545587"/>
                  <a:gd name="connsiteY4" fmla="*/ 552794 h 2545588"/>
                  <a:gd name="connsiteX5" fmla="*/ 1992794 w 2545587"/>
                  <a:gd name="connsiteY5" fmla="*/ 720003 h 2545588"/>
                  <a:gd name="connsiteX6" fmla="*/ 1992794 w 2545587"/>
                  <a:gd name="connsiteY6" fmla="*/ 919595 h 2545588"/>
                  <a:gd name="connsiteX7" fmla="*/ 2061925 w 2545587"/>
                  <a:gd name="connsiteY7" fmla="*/ 988726 h 2545588"/>
                  <a:gd name="connsiteX8" fmla="*/ 2163750 w 2545587"/>
                  <a:gd name="connsiteY8" fmla="*/ 886902 h 2545588"/>
                  <a:gd name="connsiteX9" fmla="*/ 2545587 w 2545587"/>
                  <a:gd name="connsiteY9" fmla="*/ 1268739 h 2545588"/>
                  <a:gd name="connsiteX10" fmla="*/ 2163749 w 2545587"/>
                  <a:gd name="connsiteY10" fmla="*/ 1650576 h 2545588"/>
                  <a:gd name="connsiteX11" fmla="*/ 2061925 w 2545587"/>
                  <a:gd name="connsiteY11" fmla="*/ 1548753 h 2545588"/>
                  <a:gd name="connsiteX12" fmla="*/ 1992794 w 2545587"/>
                  <a:gd name="connsiteY12" fmla="*/ 1617884 h 2545588"/>
                  <a:gd name="connsiteX13" fmla="*/ 1992794 w 2545587"/>
                  <a:gd name="connsiteY13" fmla="*/ 1825587 h 2545588"/>
                  <a:gd name="connsiteX14" fmla="*/ 1825586 w 2545587"/>
                  <a:gd name="connsiteY14" fmla="*/ 1992795 h 2545588"/>
                  <a:gd name="connsiteX15" fmla="*/ 1617884 w 2545587"/>
                  <a:gd name="connsiteY15" fmla="*/ 1992795 h 2545588"/>
                  <a:gd name="connsiteX16" fmla="*/ 1550780 w 2545587"/>
                  <a:gd name="connsiteY16" fmla="*/ 2059899 h 2545588"/>
                  <a:gd name="connsiteX17" fmla="*/ 1654632 w 2545587"/>
                  <a:gd name="connsiteY17" fmla="*/ 2163751 h 2545588"/>
                  <a:gd name="connsiteX18" fmla="*/ 1272794 w 2545587"/>
                  <a:gd name="connsiteY18" fmla="*/ 2545588 h 2545588"/>
                  <a:gd name="connsiteX19" fmla="*/ 890957 w 2545587"/>
                  <a:gd name="connsiteY19" fmla="*/ 2163751 h 2545588"/>
                  <a:gd name="connsiteX20" fmla="*/ 994808 w 2545587"/>
                  <a:gd name="connsiteY20" fmla="*/ 2059899 h 2545588"/>
                  <a:gd name="connsiteX21" fmla="*/ 927704 w 2545587"/>
                  <a:gd name="connsiteY21" fmla="*/ 1992795 h 2545588"/>
                  <a:gd name="connsiteX22" fmla="*/ 720003 w 2545587"/>
                  <a:gd name="connsiteY22" fmla="*/ 1992796 h 2545588"/>
                  <a:gd name="connsiteX23" fmla="*/ 552794 w 2545587"/>
                  <a:gd name="connsiteY23" fmla="*/ 1825587 h 2545588"/>
                  <a:gd name="connsiteX24" fmla="*/ 552794 w 2545587"/>
                  <a:gd name="connsiteY24" fmla="*/ 1617885 h 2545588"/>
                  <a:gd name="connsiteX25" fmla="*/ 483662 w 2545587"/>
                  <a:gd name="connsiteY25" fmla="*/ 1548753 h 2545588"/>
                  <a:gd name="connsiteX26" fmla="*/ 381838 w 2545587"/>
                  <a:gd name="connsiteY26" fmla="*/ 1650576 h 2545588"/>
                  <a:gd name="connsiteX27" fmla="*/ 0 w 2545587"/>
                  <a:gd name="connsiteY27" fmla="*/ 1268738 h 2545588"/>
                  <a:gd name="connsiteX28" fmla="*/ 381838 w 2545587"/>
                  <a:gd name="connsiteY28" fmla="*/ 886901 h 2545588"/>
                  <a:gd name="connsiteX29" fmla="*/ 483663 w 2545587"/>
                  <a:gd name="connsiteY29" fmla="*/ 988725 h 2545588"/>
                  <a:gd name="connsiteX30" fmla="*/ 552794 w 2545587"/>
                  <a:gd name="connsiteY30" fmla="*/ 919593 h 2545588"/>
                  <a:gd name="connsiteX31" fmla="*/ 552794 w 2545587"/>
                  <a:gd name="connsiteY31" fmla="*/ 720003 h 2545588"/>
                  <a:gd name="connsiteX32" fmla="*/ 720002 w 2545587"/>
                  <a:gd name="connsiteY32" fmla="*/ 552794 h 2545588"/>
                  <a:gd name="connsiteX33" fmla="*/ 919594 w 2545587"/>
                  <a:gd name="connsiteY33" fmla="*/ 552794 h 2545588"/>
                  <a:gd name="connsiteX34" fmla="*/ 990753 w 2545587"/>
                  <a:gd name="connsiteY34" fmla="*/ 481635 h 2545588"/>
                  <a:gd name="connsiteX35" fmla="*/ 890956 w 2545587"/>
                  <a:gd name="connsiteY35" fmla="*/ 381838 h 254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5587" h="2545588">
                    <a:moveTo>
                      <a:pt x="1272794" y="0"/>
                    </a:moveTo>
                    <a:lnTo>
                      <a:pt x="1654631" y="381838"/>
                    </a:lnTo>
                    <a:lnTo>
                      <a:pt x="1554834" y="481635"/>
                    </a:lnTo>
                    <a:lnTo>
                      <a:pt x="1625994" y="552794"/>
                    </a:lnTo>
                    <a:lnTo>
                      <a:pt x="1825586" y="552794"/>
                    </a:lnTo>
                    <a:lnTo>
                      <a:pt x="1992794" y="720003"/>
                    </a:lnTo>
                    <a:lnTo>
                      <a:pt x="1992794" y="919595"/>
                    </a:lnTo>
                    <a:lnTo>
                      <a:pt x="2061925" y="988726"/>
                    </a:lnTo>
                    <a:lnTo>
                      <a:pt x="2163750" y="886902"/>
                    </a:lnTo>
                    <a:lnTo>
                      <a:pt x="2545587" y="1268739"/>
                    </a:lnTo>
                    <a:lnTo>
                      <a:pt x="2163749" y="1650576"/>
                    </a:lnTo>
                    <a:lnTo>
                      <a:pt x="2061925" y="1548753"/>
                    </a:lnTo>
                    <a:lnTo>
                      <a:pt x="1992794" y="1617884"/>
                    </a:lnTo>
                    <a:lnTo>
                      <a:pt x="1992794" y="1825587"/>
                    </a:lnTo>
                    <a:lnTo>
                      <a:pt x="1825586" y="1992795"/>
                    </a:lnTo>
                    <a:lnTo>
                      <a:pt x="1617884" y="1992795"/>
                    </a:lnTo>
                    <a:lnTo>
                      <a:pt x="1550780" y="2059899"/>
                    </a:lnTo>
                    <a:lnTo>
                      <a:pt x="1654632" y="2163751"/>
                    </a:lnTo>
                    <a:lnTo>
                      <a:pt x="1272794" y="2545588"/>
                    </a:lnTo>
                    <a:lnTo>
                      <a:pt x="890957" y="2163751"/>
                    </a:lnTo>
                    <a:lnTo>
                      <a:pt x="994808" y="2059899"/>
                    </a:lnTo>
                    <a:lnTo>
                      <a:pt x="927704" y="1992795"/>
                    </a:lnTo>
                    <a:lnTo>
                      <a:pt x="720003" y="1992796"/>
                    </a:lnTo>
                    <a:lnTo>
                      <a:pt x="552794" y="1825587"/>
                    </a:lnTo>
                    <a:lnTo>
                      <a:pt x="552794" y="1617885"/>
                    </a:lnTo>
                    <a:lnTo>
                      <a:pt x="483662" y="1548753"/>
                    </a:lnTo>
                    <a:lnTo>
                      <a:pt x="381838" y="1650576"/>
                    </a:lnTo>
                    <a:lnTo>
                      <a:pt x="0" y="1268738"/>
                    </a:lnTo>
                    <a:lnTo>
                      <a:pt x="381838" y="886901"/>
                    </a:lnTo>
                    <a:lnTo>
                      <a:pt x="483663" y="988725"/>
                    </a:lnTo>
                    <a:lnTo>
                      <a:pt x="552794" y="919593"/>
                    </a:lnTo>
                    <a:lnTo>
                      <a:pt x="552794" y="720003"/>
                    </a:lnTo>
                    <a:lnTo>
                      <a:pt x="720002" y="552794"/>
                    </a:lnTo>
                    <a:lnTo>
                      <a:pt x="919594" y="552794"/>
                    </a:lnTo>
                    <a:lnTo>
                      <a:pt x="990753" y="481635"/>
                    </a:lnTo>
                    <a:lnTo>
                      <a:pt x="890956" y="38183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0" name="1级件：血条">
            <a:extLst>
              <a:ext uri="{FF2B5EF4-FFF2-40B4-BE49-F238E27FC236}">
                <a16:creationId xmlns:a16="http://schemas.microsoft.com/office/drawing/2014/main" id="{8D55F7FE-F865-C04D-4114-84CE9FAEBB0D}"/>
              </a:ext>
            </a:extLst>
          </p:cNvPr>
          <p:cNvGrpSpPr/>
          <p:nvPr/>
        </p:nvGrpSpPr>
        <p:grpSpPr>
          <a:xfrm>
            <a:off x="288026" y="3851409"/>
            <a:ext cx="288002" cy="2066652"/>
            <a:chOff x="288026" y="3787909"/>
            <a:chExt cx="288002" cy="2066652"/>
          </a:xfrm>
        </p:grpSpPr>
        <p:sp>
          <p:nvSpPr>
            <p:cNvPr id="41" name="八边形 40">
              <a:extLst>
                <a:ext uri="{FF2B5EF4-FFF2-40B4-BE49-F238E27FC236}">
                  <a16:creationId xmlns:a16="http://schemas.microsoft.com/office/drawing/2014/main" id="{680085E6-5C16-A12E-EDCF-F091974850B9}"/>
                </a:ext>
              </a:extLst>
            </p:cNvPr>
            <p:cNvSpPr/>
            <p:nvPr/>
          </p:nvSpPr>
          <p:spPr>
            <a:xfrm>
              <a:off x="288026" y="556655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42" name="八边形 41">
              <a:extLst>
                <a:ext uri="{FF2B5EF4-FFF2-40B4-BE49-F238E27FC236}">
                  <a16:creationId xmlns:a16="http://schemas.microsoft.com/office/drawing/2014/main" id="{9593CFCC-6C17-67DE-0432-C2FADD48364A}"/>
                </a:ext>
              </a:extLst>
            </p:cNvPr>
            <p:cNvSpPr/>
            <p:nvPr/>
          </p:nvSpPr>
          <p:spPr>
            <a:xfrm>
              <a:off x="288026" y="521082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43" name="八边形 42">
              <a:extLst>
                <a:ext uri="{FF2B5EF4-FFF2-40B4-BE49-F238E27FC236}">
                  <a16:creationId xmlns:a16="http://schemas.microsoft.com/office/drawing/2014/main" id="{EA37EE77-F510-26B0-22DE-6F3EB23F313A}"/>
                </a:ext>
              </a:extLst>
            </p:cNvPr>
            <p:cNvSpPr/>
            <p:nvPr/>
          </p:nvSpPr>
          <p:spPr>
            <a:xfrm>
              <a:off x="288026" y="485509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44" name="八边形 43">
              <a:extLst>
                <a:ext uri="{FF2B5EF4-FFF2-40B4-BE49-F238E27FC236}">
                  <a16:creationId xmlns:a16="http://schemas.microsoft.com/office/drawing/2014/main" id="{D27240ED-A2B6-1255-E317-723D329F75F1}"/>
                </a:ext>
              </a:extLst>
            </p:cNvPr>
            <p:cNvSpPr/>
            <p:nvPr/>
          </p:nvSpPr>
          <p:spPr>
            <a:xfrm>
              <a:off x="288026" y="449936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45" name="八边形 44">
              <a:extLst>
                <a:ext uri="{FF2B5EF4-FFF2-40B4-BE49-F238E27FC236}">
                  <a16:creationId xmlns:a16="http://schemas.microsoft.com/office/drawing/2014/main" id="{D3156337-A046-525D-EED2-15062E63EE7B}"/>
                </a:ext>
              </a:extLst>
            </p:cNvPr>
            <p:cNvSpPr/>
            <p:nvPr/>
          </p:nvSpPr>
          <p:spPr>
            <a:xfrm>
              <a:off x="288026" y="414363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46" name="八边形 45">
              <a:extLst>
                <a:ext uri="{FF2B5EF4-FFF2-40B4-BE49-F238E27FC236}">
                  <a16:creationId xmlns:a16="http://schemas.microsoft.com/office/drawing/2014/main" id="{A5206145-89AD-426E-6DF8-24B8D2944D86}"/>
                </a:ext>
              </a:extLst>
            </p:cNvPr>
            <p:cNvSpPr/>
            <p:nvPr/>
          </p:nvSpPr>
          <p:spPr>
            <a:xfrm>
              <a:off x="288026" y="378790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</p:grpSp>
      <p:sp>
        <p:nvSpPr>
          <p:cNvPr id="49" name="4级件：技能描述框(底)">
            <a:extLst>
              <a:ext uri="{FF2B5EF4-FFF2-40B4-BE49-F238E27FC236}">
                <a16:creationId xmlns:a16="http://schemas.microsoft.com/office/drawing/2014/main" id="{128B51BA-45B5-7429-4685-0F5BBC8814CD}"/>
              </a:ext>
            </a:extLst>
          </p:cNvPr>
          <p:cNvSpPr/>
          <p:nvPr/>
        </p:nvSpPr>
        <p:spPr>
          <a:xfrm>
            <a:off x="684025" y="3959921"/>
            <a:ext cx="3600017" cy="190821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39" name="4级件：技能描述框(字)">
            <a:extLst>
              <a:ext uri="{FF2B5EF4-FFF2-40B4-BE49-F238E27FC236}">
                <a16:creationId xmlns:a16="http://schemas.microsoft.com/office/drawing/2014/main" id="{6064FDF1-0CE8-4F53-5756-D84592768E3E}"/>
              </a:ext>
            </a:extLst>
          </p:cNvPr>
          <p:cNvSpPr txBox="1"/>
          <p:nvPr/>
        </p:nvSpPr>
        <p:spPr>
          <a:xfrm>
            <a:off x="684003" y="3959922"/>
            <a:ext cx="3600022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srgbClr val="22CC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霰冰</a:t>
            </a:r>
            <a:endParaRPr lang="en-US" altLang="zh-CN" sz="1700" dirty="0">
              <a:solidFill>
                <a:srgbClr val="22CC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050" b="1" dirty="0">
                <a:latin typeface="小米兰亭" panose="03000502000000000000" pitchFamily="66" charset="-122"/>
                <a:ea typeface="小米兰亭" panose="03000502000000000000" pitchFamily="66" charset="-122"/>
              </a:rPr>
              <a:t>转换技，</a:t>
            </a:r>
            <a:r>
              <a:rPr lang="zh-CN" altLang="en-US" sz="1050" dirty="0">
                <a:latin typeface="小米兰亭" panose="03000502000000000000" pitchFamily="66" charset="-122"/>
                <a:ea typeface="小米兰亭" panose="03000502000000000000" pitchFamily="66" charset="-122"/>
              </a:rPr>
              <a:t>阳：每回合限两次，当你使用杀造成伤害时，你可以令此伤害</a:t>
            </a:r>
            <a:r>
              <a:rPr lang="en-US" altLang="zh-CN" sz="1050" dirty="0">
                <a:latin typeface="小米兰亭" panose="03000502000000000000" pitchFamily="66" charset="-122"/>
                <a:ea typeface="小米兰亭" panose="03000502000000000000" pitchFamily="66" charset="-122"/>
              </a:rPr>
              <a:t>+1</a:t>
            </a:r>
            <a:r>
              <a:rPr lang="zh-CN" altLang="en-US" sz="1050" dirty="0">
                <a:latin typeface="小米兰亭" panose="03000502000000000000" pitchFamily="66" charset="-122"/>
                <a:ea typeface="小米兰亭" panose="03000502000000000000" pitchFamily="66" charset="-122"/>
              </a:rPr>
              <a:t>；阴：</a:t>
            </a:r>
            <a:r>
              <a:rPr lang="zh-CN" altLang="en-US" sz="1050" b="1" dirty="0">
                <a:latin typeface="小米兰亭" panose="03000502000000000000" pitchFamily="66" charset="-122"/>
                <a:ea typeface="小米兰亭" panose="03000502000000000000" pitchFamily="66" charset="-122"/>
              </a:rPr>
              <a:t>锁定技，</a:t>
            </a:r>
            <a:r>
              <a:rPr lang="zh-CN" altLang="en-US" sz="1050" dirty="0">
                <a:latin typeface="小米兰亭" panose="03000502000000000000" pitchFamily="66" charset="-122"/>
                <a:ea typeface="小米兰亭" panose="03000502000000000000" pitchFamily="66" charset="-122"/>
              </a:rPr>
              <a:t>当你受到伤害时，防止此伤害，使你下一次造成的伤害变为冰属性伤害。游戏开始时，你可以转换此技能的状态。</a:t>
            </a:r>
            <a:br>
              <a:rPr lang="zh-CN" altLang="en-US" sz="1200" dirty="0">
                <a:latin typeface="小米兰亭" panose="03000502000000000000" pitchFamily="66" charset="-122"/>
                <a:ea typeface="小米兰亭" panose="03000502000000000000" pitchFamily="66" charset="-122"/>
              </a:rPr>
            </a:br>
            <a:r>
              <a:rPr lang="zh-CN" altLang="en-US" sz="1700" dirty="0">
                <a:solidFill>
                  <a:srgbClr val="22CC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霜华</a:t>
            </a:r>
            <a:endParaRPr lang="en-US" altLang="zh-CN" sz="1700" dirty="0">
              <a:solidFill>
                <a:srgbClr val="22CC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050" b="1" dirty="0">
                <a:latin typeface="小米兰亭" panose="03000502000000000000" pitchFamily="66" charset="-122"/>
                <a:ea typeface="小米兰亭" panose="03000502000000000000" pitchFamily="66" charset="-122"/>
              </a:rPr>
              <a:t>锁定技，</a:t>
            </a:r>
            <a:r>
              <a:rPr lang="zh-CN" altLang="en-US" sz="1050" dirty="0">
                <a:latin typeface="小米兰亭" panose="03000502000000000000" pitchFamily="66" charset="-122"/>
                <a:ea typeface="小米兰亭" panose="03000502000000000000" pitchFamily="66" charset="-122"/>
              </a:rPr>
              <a:t>你每使用三张牌，你可以选择一项：</a:t>
            </a:r>
            <a:r>
              <a:rPr lang="en-US" altLang="zh-CN" sz="1050" dirty="0">
                <a:latin typeface="小米兰亭" panose="03000502000000000000" pitchFamily="66" charset="-122"/>
                <a:ea typeface="小米兰亭" panose="03000502000000000000" pitchFamily="66" charset="-122"/>
              </a:rPr>
              <a:t>1.</a:t>
            </a:r>
            <a:r>
              <a:rPr lang="zh-CN" altLang="en-US" sz="1050" dirty="0">
                <a:latin typeface="小米兰亭" panose="03000502000000000000" pitchFamily="66" charset="-122"/>
                <a:ea typeface="小米兰亭" panose="03000502000000000000" pitchFamily="66" charset="-122"/>
              </a:rPr>
              <a:t>选择一名攻击范围内的其他角色，视为对其使用一张冰杀；</a:t>
            </a:r>
            <a:r>
              <a:rPr lang="en-US" altLang="zh-CN" sz="1050" dirty="0">
                <a:latin typeface="小米兰亭" panose="03000502000000000000" pitchFamily="66" charset="-122"/>
                <a:ea typeface="小米兰亭" panose="03000502000000000000" pitchFamily="66" charset="-122"/>
              </a:rPr>
              <a:t>2.</a:t>
            </a:r>
            <a:r>
              <a:rPr lang="zh-CN" altLang="en-US" sz="1050" dirty="0">
                <a:latin typeface="小米兰亭" panose="03000502000000000000" pitchFamily="66" charset="-122"/>
                <a:ea typeface="小米兰亭" panose="03000502000000000000" pitchFamily="66" charset="-122"/>
              </a:rPr>
              <a:t>摸一张牌，令你使用的下一张牌不可被响应。在这之后，你可以转换“霰冰”的状态。</a:t>
            </a:r>
          </a:p>
        </p:txBody>
      </p:sp>
    </p:spTree>
    <p:extLst>
      <p:ext uri="{BB962C8B-B14F-4D97-AF65-F5344CB8AC3E}">
        <p14:creationId xmlns:p14="http://schemas.microsoft.com/office/powerpoint/2010/main" val="138088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级件：*至冬神之眼底框">
            <a:extLst>
              <a:ext uri="{FF2B5EF4-FFF2-40B4-BE49-F238E27FC236}">
                <a16:creationId xmlns:a16="http://schemas.microsoft.com/office/drawing/2014/main" id="{43DC666B-3C65-19F3-F0AB-904AA76EB3D8}"/>
              </a:ext>
            </a:extLst>
          </p:cNvPr>
          <p:cNvGrpSpPr>
            <a:grpSpLocks noChangeAspect="1"/>
          </p:cNvGrpSpPr>
          <p:nvPr/>
        </p:nvGrpSpPr>
        <p:grpSpPr>
          <a:xfrm>
            <a:off x="36730" y="16100"/>
            <a:ext cx="790592" cy="896604"/>
            <a:chOff x="813237" y="159140"/>
            <a:chExt cx="720000" cy="816546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F0E6BAE9-4B63-CCBD-06D8-2B0426D929A8}"/>
                </a:ext>
              </a:extLst>
            </p:cNvPr>
            <p:cNvSpPr/>
            <p:nvPr/>
          </p:nvSpPr>
          <p:spPr>
            <a:xfrm flipH="1">
              <a:off x="813237" y="159140"/>
              <a:ext cx="720000" cy="816546"/>
            </a:xfrm>
            <a:custGeom>
              <a:avLst/>
              <a:gdLst>
                <a:gd name="connsiteX0" fmla="*/ 1829711 w 3665020"/>
                <a:gd name="connsiteY0" fmla="*/ 751432 h 4156470"/>
                <a:gd name="connsiteX1" fmla="*/ 2549711 w 3665020"/>
                <a:gd name="connsiteY1" fmla="*/ 1291432 h 4156470"/>
                <a:gd name="connsiteX2" fmla="*/ 2520370 w 3665020"/>
                <a:gd name="connsiteY2" fmla="*/ 1291432 h 4156470"/>
                <a:gd name="connsiteX3" fmla="*/ 2436348 w 3665020"/>
                <a:gd name="connsiteY3" fmla="*/ 1222107 h 4156470"/>
                <a:gd name="connsiteX4" fmla="*/ 1832509 w 3665020"/>
                <a:gd name="connsiteY4" fmla="*/ 1037660 h 4156470"/>
                <a:gd name="connsiteX5" fmla="*/ 1228671 w 3665020"/>
                <a:gd name="connsiteY5" fmla="*/ 1222107 h 4156470"/>
                <a:gd name="connsiteX6" fmla="*/ 1144648 w 3665020"/>
                <a:gd name="connsiteY6" fmla="*/ 1291432 h 4156470"/>
                <a:gd name="connsiteX7" fmla="*/ 1109711 w 3665020"/>
                <a:gd name="connsiteY7" fmla="*/ 1291432 h 4156470"/>
                <a:gd name="connsiteX8" fmla="*/ 1832509 w 3665020"/>
                <a:gd name="connsiteY8" fmla="*/ 0 h 4156470"/>
                <a:gd name="connsiteX9" fmla="*/ 1676343 w 3665020"/>
                <a:gd name="connsiteY9" fmla="*/ 193573 h 4156470"/>
                <a:gd name="connsiteX10" fmla="*/ 1189586 w 3665020"/>
                <a:gd name="connsiteY10" fmla="*/ 791759 h 4156470"/>
                <a:gd name="connsiteX11" fmla="*/ 778987 w 3665020"/>
                <a:gd name="connsiteY11" fmla="*/ 1272871 h 4156470"/>
                <a:gd name="connsiteX12" fmla="*/ 715606 w 3665020"/>
                <a:gd name="connsiteY12" fmla="*/ 1384427 h 4156470"/>
                <a:gd name="connsiteX13" fmla="*/ 182800 w 3665020"/>
                <a:gd name="connsiteY13" fmla="*/ 1288550 h 4156470"/>
                <a:gd name="connsiteX14" fmla="*/ 586105 w 3665020"/>
                <a:gd name="connsiteY14" fmla="*/ 1765778 h 4156470"/>
                <a:gd name="connsiteX15" fmla="*/ 586105 w 3665020"/>
                <a:gd name="connsiteY15" fmla="*/ 1765778 h 4156470"/>
                <a:gd name="connsiteX16" fmla="*/ 752944 w 3665020"/>
                <a:gd name="connsiteY16" fmla="*/ 1963198 h 4156470"/>
                <a:gd name="connsiteX17" fmla="*/ 573443 w 3665020"/>
                <a:gd name="connsiteY17" fmla="*/ 1915007 h 4156470"/>
                <a:gd name="connsiteX18" fmla="*/ 573443 w 3665020"/>
                <a:gd name="connsiteY18" fmla="*/ 1915008 h 4156470"/>
                <a:gd name="connsiteX19" fmla="*/ 477532 w 3665020"/>
                <a:gd name="connsiteY19" fmla="*/ 1889258 h 4156470"/>
                <a:gd name="connsiteX20" fmla="*/ 474271 w 3665020"/>
                <a:gd name="connsiteY20" fmla="*/ 2077634 h 4156470"/>
                <a:gd name="connsiteX21" fmla="*/ 0 w 3665020"/>
                <a:gd name="connsiteY21" fmla="*/ 1980581 h 4156470"/>
                <a:gd name="connsiteX22" fmla="*/ 755308 w 3665020"/>
                <a:gd name="connsiteY22" fmla="*/ 2832351 h 4156470"/>
                <a:gd name="connsiteX23" fmla="*/ 823999 w 3665020"/>
                <a:gd name="connsiteY23" fmla="*/ 2713375 h 4156470"/>
                <a:gd name="connsiteX24" fmla="*/ 827380 w 3665020"/>
                <a:gd name="connsiteY24" fmla="*/ 2718496 h 4156470"/>
                <a:gd name="connsiteX25" fmla="*/ 1208638 w 3665020"/>
                <a:gd name="connsiteY25" fmla="*/ 3067882 h 4156470"/>
                <a:gd name="connsiteX26" fmla="*/ 1248733 w 3665020"/>
                <a:gd name="connsiteY26" fmla="*/ 3088993 h 4156470"/>
                <a:gd name="connsiteX27" fmla="*/ 1832509 w 3665020"/>
                <a:gd name="connsiteY27" fmla="*/ 4156470 h 4156470"/>
                <a:gd name="connsiteX28" fmla="*/ 2416284 w 3665020"/>
                <a:gd name="connsiteY28" fmla="*/ 3088995 h 4156470"/>
                <a:gd name="connsiteX29" fmla="*/ 2456381 w 3665020"/>
                <a:gd name="connsiteY29" fmla="*/ 3067883 h 4156470"/>
                <a:gd name="connsiteX30" fmla="*/ 2837638 w 3665020"/>
                <a:gd name="connsiteY30" fmla="*/ 2718497 h 4156470"/>
                <a:gd name="connsiteX31" fmla="*/ 2841021 w 3665020"/>
                <a:gd name="connsiteY31" fmla="*/ 2713373 h 4156470"/>
                <a:gd name="connsiteX32" fmla="*/ 2909713 w 3665020"/>
                <a:gd name="connsiteY32" fmla="*/ 2832351 h 4156470"/>
                <a:gd name="connsiteX33" fmla="*/ 3665020 w 3665020"/>
                <a:gd name="connsiteY33" fmla="*/ 1980581 h 4156470"/>
                <a:gd name="connsiteX34" fmla="*/ 3190749 w 3665020"/>
                <a:gd name="connsiteY34" fmla="*/ 2077634 h 4156470"/>
                <a:gd name="connsiteX35" fmla="*/ 3187487 w 3665020"/>
                <a:gd name="connsiteY35" fmla="*/ 1889259 h 4156470"/>
                <a:gd name="connsiteX36" fmla="*/ 3091575 w 3665020"/>
                <a:gd name="connsiteY36" fmla="*/ 1915009 h 4156470"/>
                <a:gd name="connsiteX37" fmla="*/ 3091575 w 3665020"/>
                <a:gd name="connsiteY37" fmla="*/ 1915009 h 4156470"/>
                <a:gd name="connsiteX38" fmla="*/ 2912074 w 3665020"/>
                <a:gd name="connsiteY38" fmla="*/ 1963200 h 4156470"/>
                <a:gd name="connsiteX39" fmla="*/ 3079694 w 3665020"/>
                <a:gd name="connsiteY39" fmla="*/ 1764856 h 4156470"/>
                <a:gd name="connsiteX40" fmla="*/ 3079694 w 3665020"/>
                <a:gd name="connsiteY40" fmla="*/ 1764857 h 4156470"/>
                <a:gd name="connsiteX41" fmla="*/ 3482221 w 3665020"/>
                <a:gd name="connsiteY41" fmla="*/ 1288550 h 4156470"/>
                <a:gd name="connsiteX42" fmla="*/ 2949412 w 3665020"/>
                <a:gd name="connsiteY42" fmla="*/ 1384428 h 4156470"/>
                <a:gd name="connsiteX43" fmla="*/ 2886031 w 3665020"/>
                <a:gd name="connsiteY43" fmla="*/ 1272872 h 4156470"/>
                <a:gd name="connsiteX44" fmla="*/ 2475432 w 3665020"/>
                <a:gd name="connsiteY44" fmla="*/ 791760 h 4156470"/>
                <a:gd name="connsiteX45" fmla="*/ 1988675 w 3665020"/>
                <a:gd name="connsiteY45" fmla="*/ 193574 h 4156470"/>
                <a:gd name="connsiteX46" fmla="*/ 1832509 w 3665020"/>
                <a:gd name="connsiteY46" fmla="*/ 1 h 415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665020" h="4156470">
                  <a:moveTo>
                    <a:pt x="1829711" y="751432"/>
                  </a:moveTo>
                  <a:lnTo>
                    <a:pt x="2549711" y="1291432"/>
                  </a:lnTo>
                  <a:lnTo>
                    <a:pt x="2520370" y="1291432"/>
                  </a:lnTo>
                  <a:lnTo>
                    <a:pt x="2436348" y="1222107"/>
                  </a:lnTo>
                  <a:cubicBezTo>
                    <a:pt x="2263978" y="1105657"/>
                    <a:pt x="2056185" y="1037660"/>
                    <a:pt x="1832509" y="1037660"/>
                  </a:cubicBezTo>
                  <a:cubicBezTo>
                    <a:pt x="1608834" y="1037660"/>
                    <a:pt x="1401040" y="1105657"/>
                    <a:pt x="1228671" y="1222107"/>
                  </a:cubicBezTo>
                  <a:lnTo>
                    <a:pt x="1144648" y="1291432"/>
                  </a:lnTo>
                  <a:lnTo>
                    <a:pt x="1109711" y="1291432"/>
                  </a:lnTo>
                  <a:close/>
                  <a:moveTo>
                    <a:pt x="1832509" y="0"/>
                  </a:moveTo>
                  <a:lnTo>
                    <a:pt x="1676343" y="193573"/>
                  </a:lnTo>
                  <a:cubicBezTo>
                    <a:pt x="1527981" y="389000"/>
                    <a:pt x="1393708" y="589586"/>
                    <a:pt x="1189586" y="791759"/>
                  </a:cubicBezTo>
                  <a:cubicBezTo>
                    <a:pt x="1053505" y="926541"/>
                    <a:pt x="899236" y="1085371"/>
                    <a:pt x="778987" y="1272871"/>
                  </a:cubicBezTo>
                  <a:lnTo>
                    <a:pt x="715606" y="1384427"/>
                  </a:lnTo>
                  <a:lnTo>
                    <a:pt x="182800" y="1288550"/>
                  </a:lnTo>
                  <a:lnTo>
                    <a:pt x="586105" y="1765778"/>
                  </a:lnTo>
                  <a:lnTo>
                    <a:pt x="586105" y="1765778"/>
                  </a:lnTo>
                  <a:lnTo>
                    <a:pt x="752944" y="1963198"/>
                  </a:lnTo>
                  <a:lnTo>
                    <a:pt x="573443" y="1915007"/>
                  </a:lnTo>
                  <a:lnTo>
                    <a:pt x="573443" y="1915008"/>
                  </a:lnTo>
                  <a:lnTo>
                    <a:pt x="477532" y="1889258"/>
                  </a:lnTo>
                  <a:lnTo>
                    <a:pt x="474271" y="2077634"/>
                  </a:lnTo>
                  <a:lnTo>
                    <a:pt x="0" y="1980581"/>
                  </a:lnTo>
                  <a:lnTo>
                    <a:pt x="755308" y="2832351"/>
                  </a:lnTo>
                  <a:lnTo>
                    <a:pt x="823999" y="2713375"/>
                  </a:lnTo>
                  <a:lnTo>
                    <a:pt x="827380" y="2718496"/>
                  </a:lnTo>
                  <a:cubicBezTo>
                    <a:pt x="930218" y="2860123"/>
                    <a:pt x="1059945" y="2979340"/>
                    <a:pt x="1208638" y="3067882"/>
                  </a:cubicBezTo>
                  <a:lnTo>
                    <a:pt x="1248733" y="3088993"/>
                  </a:lnTo>
                  <a:lnTo>
                    <a:pt x="1832509" y="4156470"/>
                  </a:lnTo>
                  <a:lnTo>
                    <a:pt x="2416284" y="3088995"/>
                  </a:lnTo>
                  <a:lnTo>
                    <a:pt x="2456381" y="3067883"/>
                  </a:lnTo>
                  <a:cubicBezTo>
                    <a:pt x="2605073" y="2979341"/>
                    <a:pt x="2734801" y="2860124"/>
                    <a:pt x="2837638" y="2718497"/>
                  </a:cubicBezTo>
                  <a:lnTo>
                    <a:pt x="2841021" y="2713373"/>
                  </a:lnTo>
                  <a:lnTo>
                    <a:pt x="2909713" y="2832351"/>
                  </a:lnTo>
                  <a:lnTo>
                    <a:pt x="3665020" y="1980581"/>
                  </a:lnTo>
                  <a:lnTo>
                    <a:pt x="3190749" y="2077634"/>
                  </a:lnTo>
                  <a:lnTo>
                    <a:pt x="3187487" y="1889259"/>
                  </a:lnTo>
                  <a:lnTo>
                    <a:pt x="3091575" y="1915009"/>
                  </a:lnTo>
                  <a:lnTo>
                    <a:pt x="3091575" y="1915009"/>
                  </a:lnTo>
                  <a:lnTo>
                    <a:pt x="2912074" y="1963200"/>
                  </a:lnTo>
                  <a:lnTo>
                    <a:pt x="3079694" y="1764856"/>
                  </a:lnTo>
                  <a:lnTo>
                    <a:pt x="3079694" y="1764857"/>
                  </a:lnTo>
                  <a:lnTo>
                    <a:pt x="3482221" y="1288550"/>
                  </a:lnTo>
                  <a:lnTo>
                    <a:pt x="2949412" y="1384428"/>
                  </a:lnTo>
                  <a:lnTo>
                    <a:pt x="2886031" y="1272872"/>
                  </a:lnTo>
                  <a:cubicBezTo>
                    <a:pt x="2765783" y="1085372"/>
                    <a:pt x="2611514" y="926542"/>
                    <a:pt x="2475432" y="791760"/>
                  </a:cubicBezTo>
                  <a:cubicBezTo>
                    <a:pt x="2271310" y="589587"/>
                    <a:pt x="2137037" y="389001"/>
                    <a:pt x="1988675" y="193574"/>
                  </a:cubicBezTo>
                  <a:lnTo>
                    <a:pt x="1832509" y="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EE95C323-2F15-2AF6-CD74-F7B5C26A9609}"/>
                </a:ext>
              </a:extLst>
            </p:cNvPr>
            <p:cNvSpPr/>
            <p:nvPr/>
          </p:nvSpPr>
          <p:spPr>
            <a:xfrm rot="10800000" flipV="1">
              <a:off x="1137671" y="199012"/>
              <a:ext cx="70723" cy="106084"/>
            </a:xfrm>
            <a:custGeom>
              <a:avLst/>
              <a:gdLst>
                <a:gd name="connsiteX0" fmla="*/ 180000 w 360000"/>
                <a:gd name="connsiteY0" fmla="*/ 0 h 540000"/>
                <a:gd name="connsiteX1" fmla="*/ 0 w 360000"/>
                <a:gd name="connsiteY1" fmla="*/ 180000 h 540000"/>
                <a:gd name="connsiteX2" fmla="*/ 180000 w 360000"/>
                <a:gd name="connsiteY2" fmla="*/ 540000 h 540000"/>
                <a:gd name="connsiteX3" fmla="*/ 360000 w 360000"/>
                <a:gd name="connsiteY3" fmla="*/ 18000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540000">
                  <a:moveTo>
                    <a:pt x="180000" y="0"/>
                  </a:moveTo>
                  <a:lnTo>
                    <a:pt x="0" y="180000"/>
                  </a:lnTo>
                  <a:lnTo>
                    <a:pt x="180000" y="540000"/>
                  </a:lnTo>
                  <a:lnTo>
                    <a:pt x="360000" y="18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B9D7E07-B930-1900-45FE-000EA1E4DEF3}"/>
                </a:ext>
              </a:extLst>
            </p:cNvPr>
            <p:cNvCxnSpPr/>
            <p:nvPr/>
          </p:nvCxnSpPr>
          <p:spPr>
            <a:xfrm flipH="1">
              <a:off x="966362" y="234374"/>
              <a:ext cx="171309" cy="194654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8DE2BC7-557E-552B-FE98-5AED1ACCCB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8394" y="234374"/>
              <a:ext cx="171309" cy="194654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1453FB6-8DD7-BD8C-DB4B-5AAC9F27ED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069" y="362990"/>
              <a:ext cx="424336" cy="42433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57E9EAB-F3D1-6D0C-10CC-29C4C2B60A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408" y="549850"/>
              <a:ext cx="0" cy="36000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38100">
                <a:prstClr val="black"/>
              </a:innerShdw>
              <a:softEdge rad="50800"/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180DD4C-3B7A-9C31-A0A0-9110849E9FA6}"/>
                </a:ext>
              </a:extLst>
            </p:cNvPr>
            <p:cNvCxnSpPr>
              <a:cxnSpLocks/>
            </p:cNvCxnSpPr>
            <p:nvPr/>
          </p:nvCxnSpPr>
          <p:spPr>
            <a:xfrm>
              <a:off x="1407168" y="549850"/>
              <a:ext cx="0" cy="36000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38100">
                <a:prstClr val="black"/>
              </a:innerShdw>
              <a:softEdge rad="50800"/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5ADBCD8-5D5B-5457-18FF-7ADF493F15F3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37" y="787326"/>
              <a:ext cx="46361" cy="101675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  <a:softEdge rad="50800"/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2级件：*须弥神之眼底框">
            <a:extLst>
              <a:ext uri="{FF2B5EF4-FFF2-40B4-BE49-F238E27FC236}">
                <a16:creationId xmlns:a16="http://schemas.microsoft.com/office/drawing/2014/main" id="{226DB5D4-10EC-4E07-F1FA-3DD724B63E2C}"/>
              </a:ext>
            </a:extLst>
          </p:cNvPr>
          <p:cNvGrpSpPr/>
          <p:nvPr/>
        </p:nvGrpSpPr>
        <p:grpSpPr>
          <a:xfrm>
            <a:off x="111447" y="104402"/>
            <a:ext cx="636495" cy="723396"/>
            <a:chOff x="230928" y="573753"/>
            <a:chExt cx="4026958" cy="4576766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4319D962-C8BB-FEFC-D306-C85403C410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928" y="573753"/>
              <a:ext cx="4026958" cy="4576766"/>
            </a:xfrm>
            <a:custGeom>
              <a:avLst/>
              <a:gdLst>
                <a:gd name="connsiteX0" fmla="*/ 2013480 w 4026958"/>
                <a:gd name="connsiteY0" fmla="*/ 4004008 h 4576766"/>
                <a:gd name="connsiteX1" fmla="*/ 1923480 w 4026958"/>
                <a:gd name="connsiteY1" fmla="*/ 4184008 h 4576766"/>
                <a:gd name="connsiteX2" fmla="*/ 2013480 w 4026958"/>
                <a:gd name="connsiteY2" fmla="*/ 4304008 h 4576766"/>
                <a:gd name="connsiteX3" fmla="*/ 2103480 w 4026958"/>
                <a:gd name="connsiteY3" fmla="*/ 4184008 h 4576766"/>
                <a:gd name="connsiteX4" fmla="*/ 2602857 w 4026958"/>
                <a:gd name="connsiteY4" fmla="*/ 3880309 h 4576766"/>
                <a:gd name="connsiteX5" fmla="*/ 2627313 w 4026958"/>
                <a:gd name="connsiteY5" fmla="*/ 3900487 h 4576766"/>
                <a:gd name="connsiteX6" fmla="*/ 2732754 w 4026958"/>
                <a:gd name="connsiteY6" fmla="*/ 4155045 h 4576766"/>
                <a:gd name="connsiteX7" fmla="*/ 2704463 w 4026958"/>
                <a:gd name="connsiteY7" fmla="*/ 4295174 h 4576766"/>
                <a:gd name="connsiteX8" fmla="*/ 2673151 w 4026958"/>
                <a:gd name="connsiteY8" fmla="*/ 4352862 h 4576766"/>
                <a:gd name="connsiteX9" fmla="*/ 2639091 w 4026958"/>
                <a:gd name="connsiteY9" fmla="*/ 4356295 h 4576766"/>
                <a:gd name="connsiteX10" fmla="*/ 2331209 w 4026958"/>
                <a:gd name="connsiteY10" fmla="*/ 4182969 h 4576766"/>
                <a:gd name="connsiteX11" fmla="*/ 2321542 w 4026958"/>
                <a:gd name="connsiteY11" fmla="*/ 4158346 h 4576766"/>
                <a:gd name="connsiteX12" fmla="*/ 2344399 w 4026958"/>
                <a:gd name="connsiteY12" fmla="*/ 4141103 h 4576766"/>
                <a:gd name="connsiteX13" fmla="*/ 2395466 w 4026958"/>
                <a:gd name="connsiteY13" fmla="*/ 4112796 h 4576766"/>
                <a:gd name="connsiteX14" fmla="*/ 2455972 w 4026958"/>
                <a:gd name="connsiteY14" fmla="*/ 4085285 h 4576766"/>
                <a:gd name="connsiteX15" fmla="*/ 2527639 w 4026958"/>
                <a:gd name="connsiteY15" fmla="*/ 4105246 h 4576766"/>
                <a:gd name="connsiteX16" fmla="*/ 2553504 w 4026958"/>
                <a:gd name="connsiteY16" fmla="*/ 4141719 h 4576766"/>
                <a:gd name="connsiteX17" fmla="*/ 2555205 w 4026958"/>
                <a:gd name="connsiteY17" fmla="*/ 4170911 h 4576766"/>
                <a:gd name="connsiteX18" fmla="*/ 2515965 w 4026958"/>
                <a:gd name="connsiteY18" fmla="*/ 4212625 h 4576766"/>
                <a:gd name="connsiteX19" fmla="*/ 2505154 w 4026958"/>
                <a:gd name="connsiteY19" fmla="*/ 4229290 h 4576766"/>
                <a:gd name="connsiteX20" fmla="*/ 2505970 w 4026958"/>
                <a:gd name="connsiteY20" fmla="*/ 4235745 h 4576766"/>
                <a:gd name="connsiteX21" fmla="*/ 2531969 w 4026958"/>
                <a:gd name="connsiteY21" fmla="*/ 4241799 h 4576766"/>
                <a:gd name="connsiteX22" fmla="*/ 2580937 w 4026958"/>
                <a:gd name="connsiteY22" fmla="*/ 4215745 h 4576766"/>
                <a:gd name="connsiteX23" fmla="*/ 2599576 w 4026958"/>
                <a:gd name="connsiteY23" fmla="*/ 4183984 h 4576766"/>
                <a:gd name="connsiteX24" fmla="*/ 2553915 w 4026958"/>
                <a:gd name="connsiteY24" fmla="*/ 4078879 h 4576766"/>
                <a:gd name="connsiteX25" fmla="*/ 2470175 w 4026958"/>
                <a:gd name="connsiteY25" fmla="*/ 4045144 h 4576766"/>
                <a:gd name="connsiteX26" fmla="*/ 2374658 w 4026958"/>
                <a:gd name="connsiteY26" fmla="*/ 4075486 h 4576766"/>
                <a:gd name="connsiteX27" fmla="*/ 2307456 w 4026958"/>
                <a:gd name="connsiteY27" fmla="*/ 4122466 h 4576766"/>
                <a:gd name="connsiteX28" fmla="*/ 2286405 w 4026958"/>
                <a:gd name="connsiteY28" fmla="*/ 4068848 h 4576766"/>
                <a:gd name="connsiteX29" fmla="*/ 2279582 w 4026958"/>
                <a:gd name="connsiteY29" fmla="*/ 4001166 h 4576766"/>
                <a:gd name="connsiteX30" fmla="*/ 2314677 w 4026958"/>
                <a:gd name="connsiteY30" fmla="*/ 4012060 h 4576766"/>
                <a:gd name="connsiteX31" fmla="*/ 2369092 w 4026958"/>
                <a:gd name="connsiteY31" fmla="*/ 4017545 h 4576766"/>
                <a:gd name="connsiteX32" fmla="*/ 2592980 w 4026958"/>
                <a:gd name="connsiteY32" fmla="*/ 3898505 h 4576766"/>
                <a:gd name="connsiteX33" fmla="*/ 1424103 w 4026958"/>
                <a:gd name="connsiteY33" fmla="*/ 3880309 h 4576766"/>
                <a:gd name="connsiteX34" fmla="*/ 1433980 w 4026958"/>
                <a:gd name="connsiteY34" fmla="*/ 3898505 h 4576766"/>
                <a:gd name="connsiteX35" fmla="*/ 1657868 w 4026958"/>
                <a:gd name="connsiteY35" fmla="*/ 4017545 h 4576766"/>
                <a:gd name="connsiteX36" fmla="*/ 1712283 w 4026958"/>
                <a:gd name="connsiteY36" fmla="*/ 4012060 h 4576766"/>
                <a:gd name="connsiteX37" fmla="*/ 1747378 w 4026958"/>
                <a:gd name="connsiteY37" fmla="*/ 4001166 h 4576766"/>
                <a:gd name="connsiteX38" fmla="*/ 1740555 w 4026958"/>
                <a:gd name="connsiteY38" fmla="*/ 4068848 h 4576766"/>
                <a:gd name="connsiteX39" fmla="*/ 1719505 w 4026958"/>
                <a:gd name="connsiteY39" fmla="*/ 4122466 h 4576766"/>
                <a:gd name="connsiteX40" fmla="*/ 1652302 w 4026958"/>
                <a:gd name="connsiteY40" fmla="*/ 4075486 h 4576766"/>
                <a:gd name="connsiteX41" fmla="*/ 1556785 w 4026958"/>
                <a:gd name="connsiteY41" fmla="*/ 4045144 h 4576766"/>
                <a:gd name="connsiteX42" fmla="*/ 1473045 w 4026958"/>
                <a:gd name="connsiteY42" fmla="*/ 4078879 h 4576766"/>
                <a:gd name="connsiteX43" fmla="*/ 1427384 w 4026958"/>
                <a:gd name="connsiteY43" fmla="*/ 4183984 h 4576766"/>
                <a:gd name="connsiteX44" fmla="*/ 1446023 w 4026958"/>
                <a:gd name="connsiteY44" fmla="*/ 4215745 h 4576766"/>
                <a:gd name="connsiteX45" fmla="*/ 1494991 w 4026958"/>
                <a:gd name="connsiteY45" fmla="*/ 4241799 h 4576766"/>
                <a:gd name="connsiteX46" fmla="*/ 1520991 w 4026958"/>
                <a:gd name="connsiteY46" fmla="*/ 4235745 h 4576766"/>
                <a:gd name="connsiteX47" fmla="*/ 1521806 w 4026958"/>
                <a:gd name="connsiteY47" fmla="*/ 4229290 h 4576766"/>
                <a:gd name="connsiteX48" fmla="*/ 1510996 w 4026958"/>
                <a:gd name="connsiteY48" fmla="*/ 4212625 h 4576766"/>
                <a:gd name="connsiteX49" fmla="*/ 1471755 w 4026958"/>
                <a:gd name="connsiteY49" fmla="*/ 4170911 h 4576766"/>
                <a:gd name="connsiteX50" fmla="*/ 1473456 w 4026958"/>
                <a:gd name="connsiteY50" fmla="*/ 4141719 h 4576766"/>
                <a:gd name="connsiteX51" fmla="*/ 1499321 w 4026958"/>
                <a:gd name="connsiteY51" fmla="*/ 4105246 h 4576766"/>
                <a:gd name="connsiteX52" fmla="*/ 1570989 w 4026958"/>
                <a:gd name="connsiteY52" fmla="*/ 4085285 h 4576766"/>
                <a:gd name="connsiteX53" fmla="*/ 1631494 w 4026958"/>
                <a:gd name="connsiteY53" fmla="*/ 4112796 h 4576766"/>
                <a:gd name="connsiteX54" fmla="*/ 1682561 w 4026958"/>
                <a:gd name="connsiteY54" fmla="*/ 4141103 h 4576766"/>
                <a:gd name="connsiteX55" fmla="*/ 1705418 w 4026958"/>
                <a:gd name="connsiteY55" fmla="*/ 4158346 h 4576766"/>
                <a:gd name="connsiteX56" fmla="*/ 1695751 w 4026958"/>
                <a:gd name="connsiteY56" fmla="*/ 4182969 h 4576766"/>
                <a:gd name="connsiteX57" fmla="*/ 1387869 w 4026958"/>
                <a:gd name="connsiteY57" fmla="*/ 4356295 h 4576766"/>
                <a:gd name="connsiteX58" fmla="*/ 1353809 w 4026958"/>
                <a:gd name="connsiteY58" fmla="*/ 4352862 h 4576766"/>
                <a:gd name="connsiteX59" fmla="*/ 1322497 w 4026958"/>
                <a:gd name="connsiteY59" fmla="*/ 4295174 h 4576766"/>
                <a:gd name="connsiteX60" fmla="*/ 1294206 w 4026958"/>
                <a:gd name="connsiteY60" fmla="*/ 4155045 h 4576766"/>
                <a:gd name="connsiteX61" fmla="*/ 1399647 w 4026958"/>
                <a:gd name="connsiteY61" fmla="*/ 3900487 h 4576766"/>
                <a:gd name="connsiteX62" fmla="*/ 1840680 w 4026958"/>
                <a:gd name="connsiteY62" fmla="*/ 3812479 h 4576766"/>
                <a:gd name="connsiteX63" fmla="*/ 2013480 w 4026958"/>
                <a:gd name="connsiteY63" fmla="*/ 3956479 h 4576766"/>
                <a:gd name="connsiteX64" fmla="*/ 2186280 w 4026958"/>
                <a:gd name="connsiteY64" fmla="*/ 3812479 h 4576766"/>
                <a:gd name="connsiteX65" fmla="*/ 3465490 w 4026958"/>
                <a:gd name="connsiteY65" fmla="*/ 3063269 h 4576766"/>
                <a:gd name="connsiteX66" fmla="*/ 3429619 w 4026958"/>
                <a:gd name="connsiteY66" fmla="*/ 3067420 h 4576766"/>
                <a:gd name="connsiteX67" fmla="*/ 3402831 w 4026958"/>
                <a:gd name="connsiteY67" fmla="*/ 3088728 h 4576766"/>
                <a:gd name="connsiteX68" fmla="*/ 3404453 w 4026958"/>
                <a:gd name="connsiteY68" fmla="*/ 3097049 h 4576766"/>
                <a:gd name="connsiteX69" fmla="*/ 3426168 w 4026958"/>
                <a:gd name="connsiteY69" fmla="*/ 3110443 h 4576766"/>
                <a:gd name="connsiteX70" fmla="*/ 3494558 w 4026958"/>
                <a:gd name="connsiteY70" fmla="*/ 3137433 h 4576766"/>
                <a:gd name="connsiteX71" fmla="*/ 3508561 w 4026958"/>
                <a:gd name="connsiteY71" fmla="*/ 3172137 h 4576766"/>
                <a:gd name="connsiteX72" fmla="*/ 3498820 w 4026958"/>
                <a:gd name="connsiteY72" fmla="*/ 3228756 h 4576766"/>
                <a:gd name="connsiteX73" fmla="*/ 3426981 w 4026958"/>
                <a:gd name="connsiteY73" fmla="*/ 3291261 h 4576766"/>
                <a:gd name="connsiteX74" fmla="*/ 3341543 w 4026958"/>
                <a:gd name="connsiteY74" fmla="*/ 3291261 h 4576766"/>
                <a:gd name="connsiteX75" fmla="*/ 3267065 w 4026958"/>
                <a:gd name="connsiteY75" fmla="*/ 3286593 h 4576766"/>
                <a:gd name="connsiteX76" fmla="*/ 3261179 w 4026958"/>
                <a:gd name="connsiteY76" fmla="*/ 3250471 h 4576766"/>
                <a:gd name="connsiteX77" fmla="*/ 3236015 w 4026958"/>
                <a:gd name="connsiteY77" fmla="*/ 3163004 h 4576766"/>
                <a:gd name="connsiteX78" fmla="*/ 3200095 w 4026958"/>
                <a:gd name="connsiteY78" fmla="*/ 3169700 h 4576766"/>
                <a:gd name="connsiteX79" fmla="*/ 3149969 w 4026958"/>
                <a:gd name="connsiteY79" fmla="*/ 3259805 h 4576766"/>
                <a:gd name="connsiteX80" fmla="*/ 3094567 w 4026958"/>
                <a:gd name="connsiteY80" fmla="*/ 3324137 h 4576766"/>
                <a:gd name="connsiteX81" fmla="*/ 3036527 w 4026958"/>
                <a:gd name="connsiteY81" fmla="*/ 3390296 h 4576766"/>
                <a:gd name="connsiteX82" fmla="*/ 2987821 w 4026958"/>
                <a:gd name="connsiteY82" fmla="*/ 3444074 h 4576766"/>
                <a:gd name="connsiteX83" fmla="*/ 2956974 w 4026958"/>
                <a:gd name="connsiteY83" fmla="*/ 3480400 h 4576766"/>
                <a:gd name="connsiteX84" fmla="*/ 2981530 w 4026958"/>
                <a:gd name="connsiteY84" fmla="*/ 3498056 h 4576766"/>
                <a:gd name="connsiteX85" fmla="*/ 3039367 w 4026958"/>
                <a:gd name="connsiteY85" fmla="*/ 3469035 h 4576766"/>
                <a:gd name="connsiteX86" fmla="*/ 3145505 w 4026958"/>
                <a:gd name="connsiteY86" fmla="*/ 3402065 h 4576766"/>
                <a:gd name="connsiteX87" fmla="*/ 3189136 w 4026958"/>
                <a:gd name="connsiteY87" fmla="*/ 3363913 h 4576766"/>
                <a:gd name="connsiteX88" fmla="*/ 3244133 w 4026958"/>
                <a:gd name="connsiteY88" fmla="*/ 3318861 h 4576766"/>
                <a:gd name="connsiteX89" fmla="*/ 3338905 w 4026958"/>
                <a:gd name="connsiteY89" fmla="*/ 3348287 h 4576766"/>
                <a:gd name="connsiteX90" fmla="*/ 3464727 w 4026958"/>
                <a:gd name="connsiteY90" fmla="*/ 3331443 h 4576766"/>
                <a:gd name="connsiteX91" fmla="*/ 3542858 w 4026958"/>
                <a:gd name="connsiteY91" fmla="*/ 3246411 h 4576766"/>
                <a:gd name="connsiteX92" fmla="*/ 3539814 w 4026958"/>
                <a:gd name="connsiteY92" fmla="*/ 3098064 h 4576766"/>
                <a:gd name="connsiteX93" fmla="*/ 3500647 w 4026958"/>
                <a:gd name="connsiteY93" fmla="*/ 3071479 h 4576766"/>
                <a:gd name="connsiteX94" fmla="*/ 3465490 w 4026958"/>
                <a:gd name="connsiteY94" fmla="*/ 3063269 h 4576766"/>
                <a:gd name="connsiteX95" fmla="*/ 561470 w 4026958"/>
                <a:gd name="connsiteY95" fmla="*/ 3063269 h 4576766"/>
                <a:gd name="connsiteX96" fmla="*/ 526313 w 4026958"/>
                <a:gd name="connsiteY96" fmla="*/ 3071479 h 4576766"/>
                <a:gd name="connsiteX97" fmla="*/ 487146 w 4026958"/>
                <a:gd name="connsiteY97" fmla="*/ 3098064 h 4576766"/>
                <a:gd name="connsiteX98" fmla="*/ 484103 w 4026958"/>
                <a:gd name="connsiteY98" fmla="*/ 3246411 h 4576766"/>
                <a:gd name="connsiteX99" fmla="*/ 562234 w 4026958"/>
                <a:gd name="connsiteY99" fmla="*/ 3331443 h 4576766"/>
                <a:gd name="connsiteX100" fmla="*/ 688056 w 4026958"/>
                <a:gd name="connsiteY100" fmla="*/ 3348287 h 4576766"/>
                <a:gd name="connsiteX101" fmla="*/ 782828 w 4026958"/>
                <a:gd name="connsiteY101" fmla="*/ 3318861 h 4576766"/>
                <a:gd name="connsiteX102" fmla="*/ 837824 w 4026958"/>
                <a:gd name="connsiteY102" fmla="*/ 3363913 h 4576766"/>
                <a:gd name="connsiteX103" fmla="*/ 881455 w 4026958"/>
                <a:gd name="connsiteY103" fmla="*/ 3402065 h 4576766"/>
                <a:gd name="connsiteX104" fmla="*/ 987593 w 4026958"/>
                <a:gd name="connsiteY104" fmla="*/ 3469035 h 4576766"/>
                <a:gd name="connsiteX105" fmla="*/ 1045430 w 4026958"/>
                <a:gd name="connsiteY105" fmla="*/ 3498056 h 4576766"/>
                <a:gd name="connsiteX106" fmla="*/ 1069986 w 4026958"/>
                <a:gd name="connsiteY106" fmla="*/ 3480400 h 4576766"/>
                <a:gd name="connsiteX107" fmla="*/ 1039139 w 4026958"/>
                <a:gd name="connsiteY107" fmla="*/ 3444074 h 4576766"/>
                <a:gd name="connsiteX108" fmla="*/ 990433 w 4026958"/>
                <a:gd name="connsiteY108" fmla="*/ 3390296 h 4576766"/>
                <a:gd name="connsiteX109" fmla="*/ 932393 w 4026958"/>
                <a:gd name="connsiteY109" fmla="*/ 3324137 h 4576766"/>
                <a:gd name="connsiteX110" fmla="*/ 876991 w 4026958"/>
                <a:gd name="connsiteY110" fmla="*/ 3259805 h 4576766"/>
                <a:gd name="connsiteX111" fmla="*/ 826865 w 4026958"/>
                <a:gd name="connsiteY111" fmla="*/ 3169700 h 4576766"/>
                <a:gd name="connsiteX112" fmla="*/ 790945 w 4026958"/>
                <a:gd name="connsiteY112" fmla="*/ 3163004 h 4576766"/>
                <a:gd name="connsiteX113" fmla="*/ 765781 w 4026958"/>
                <a:gd name="connsiteY113" fmla="*/ 3250471 h 4576766"/>
                <a:gd name="connsiteX114" fmla="*/ 759896 w 4026958"/>
                <a:gd name="connsiteY114" fmla="*/ 3286593 h 4576766"/>
                <a:gd name="connsiteX115" fmla="*/ 685417 w 4026958"/>
                <a:gd name="connsiteY115" fmla="*/ 3291261 h 4576766"/>
                <a:gd name="connsiteX116" fmla="*/ 599980 w 4026958"/>
                <a:gd name="connsiteY116" fmla="*/ 3291261 h 4576766"/>
                <a:gd name="connsiteX117" fmla="*/ 528140 w 4026958"/>
                <a:gd name="connsiteY117" fmla="*/ 3228756 h 4576766"/>
                <a:gd name="connsiteX118" fmla="*/ 518399 w 4026958"/>
                <a:gd name="connsiteY118" fmla="*/ 3172137 h 4576766"/>
                <a:gd name="connsiteX119" fmla="*/ 532402 w 4026958"/>
                <a:gd name="connsiteY119" fmla="*/ 3137433 h 4576766"/>
                <a:gd name="connsiteX120" fmla="*/ 600792 w 4026958"/>
                <a:gd name="connsiteY120" fmla="*/ 3110443 h 4576766"/>
                <a:gd name="connsiteX121" fmla="*/ 622507 w 4026958"/>
                <a:gd name="connsiteY121" fmla="*/ 3097049 h 4576766"/>
                <a:gd name="connsiteX122" fmla="*/ 624130 w 4026958"/>
                <a:gd name="connsiteY122" fmla="*/ 3088728 h 4576766"/>
                <a:gd name="connsiteX123" fmla="*/ 597341 w 4026958"/>
                <a:gd name="connsiteY123" fmla="*/ 3067420 h 4576766"/>
                <a:gd name="connsiteX124" fmla="*/ 561470 w 4026958"/>
                <a:gd name="connsiteY124" fmla="*/ 3063269 h 4576766"/>
                <a:gd name="connsiteX125" fmla="*/ 2001097 w 4026958"/>
                <a:gd name="connsiteY125" fmla="*/ 809999 h 4576766"/>
                <a:gd name="connsiteX126" fmla="*/ 1905651 w 4026958"/>
                <a:gd name="connsiteY126" fmla="*/ 905445 h 4576766"/>
                <a:gd name="connsiteX127" fmla="*/ 2013480 w 4026958"/>
                <a:gd name="connsiteY127" fmla="*/ 900000 h 4576766"/>
                <a:gd name="connsiteX128" fmla="*/ 2095226 w 4026958"/>
                <a:gd name="connsiteY128" fmla="*/ 904128 h 4576766"/>
                <a:gd name="connsiteX129" fmla="*/ 2013480 w 4026958"/>
                <a:gd name="connsiteY129" fmla="*/ 384065 h 4576766"/>
                <a:gd name="connsiteX130" fmla="*/ 1318566 w 4026958"/>
                <a:gd name="connsiteY130" fmla="*/ 1078979 h 4576766"/>
                <a:gd name="connsiteX131" fmla="*/ 1327091 w 4026958"/>
                <a:gd name="connsiteY131" fmla="*/ 1073800 h 4576766"/>
                <a:gd name="connsiteX132" fmla="*/ 1585268 w 4026958"/>
                <a:gd name="connsiteY132" fmla="*/ 964740 h 4576766"/>
                <a:gd name="connsiteX133" fmla="*/ 1622337 w 4026958"/>
                <a:gd name="connsiteY133" fmla="*/ 955208 h 4576766"/>
                <a:gd name="connsiteX134" fmla="*/ 2013480 w 4026958"/>
                <a:gd name="connsiteY134" fmla="*/ 564065 h 4576766"/>
                <a:gd name="connsiteX135" fmla="*/ 2404623 w 4026958"/>
                <a:gd name="connsiteY135" fmla="*/ 955208 h 4576766"/>
                <a:gd name="connsiteX136" fmla="*/ 2441692 w 4026958"/>
                <a:gd name="connsiteY136" fmla="*/ 964740 h 4576766"/>
                <a:gd name="connsiteX137" fmla="*/ 2699870 w 4026958"/>
                <a:gd name="connsiteY137" fmla="*/ 1073800 h 4576766"/>
                <a:gd name="connsiteX138" fmla="*/ 2708394 w 4026958"/>
                <a:gd name="connsiteY138" fmla="*/ 1078979 h 4576766"/>
                <a:gd name="connsiteX139" fmla="*/ 2013480 w 4026958"/>
                <a:gd name="connsiteY139" fmla="*/ 0 h 4576766"/>
                <a:gd name="connsiteX140" fmla="*/ 2876018 w 4026958"/>
                <a:gd name="connsiteY140" fmla="*/ 931987 h 4576766"/>
                <a:gd name="connsiteX141" fmla="*/ 3556179 w 4026958"/>
                <a:gd name="connsiteY141" fmla="*/ 2223042 h 4576766"/>
                <a:gd name="connsiteX142" fmla="*/ 3449172 w 4026958"/>
                <a:gd name="connsiteY142" fmla="*/ 2793940 h 4576766"/>
                <a:gd name="connsiteX143" fmla="*/ 3406895 w 4026958"/>
                <a:gd name="connsiteY143" fmla="*/ 2889110 h 4576766"/>
                <a:gd name="connsiteX144" fmla="*/ 3520608 w 4026958"/>
                <a:gd name="connsiteY144" fmla="*/ 2889110 h 4576766"/>
                <a:gd name="connsiteX145" fmla="*/ 3597819 w 4026958"/>
                <a:gd name="connsiteY145" fmla="*/ 2825405 h 4576766"/>
                <a:gd name="connsiteX146" fmla="*/ 4000378 w 4026958"/>
                <a:gd name="connsiteY146" fmla="*/ 2702440 h 4576766"/>
                <a:gd name="connsiteX147" fmla="*/ 4026958 w 4026958"/>
                <a:gd name="connsiteY147" fmla="*/ 2703782 h 4576766"/>
                <a:gd name="connsiteX148" fmla="*/ 4007578 w 4026958"/>
                <a:gd name="connsiteY148" fmla="*/ 2744012 h 4576766"/>
                <a:gd name="connsiteX149" fmla="*/ 2817241 w 4026958"/>
                <a:gd name="connsiteY149" fmla="*/ 3920079 h 4576766"/>
                <a:gd name="connsiteX150" fmla="*/ 2717533 w 4026958"/>
                <a:gd name="connsiteY150" fmla="*/ 3967368 h 4576766"/>
                <a:gd name="connsiteX151" fmla="*/ 2689281 w 4026958"/>
                <a:gd name="connsiteY151" fmla="*/ 3830848 h 4576766"/>
                <a:gd name="connsiteX152" fmla="*/ 2654761 w 4026958"/>
                <a:gd name="connsiteY152" fmla="*/ 3725006 h 4576766"/>
                <a:gd name="connsiteX153" fmla="*/ 2623940 w 4026958"/>
                <a:gd name="connsiteY153" fmla="*/ 3651916 h 4576766"/>
                <a:gd name="connsiteX154" fmla="*/ 2587893 w 4026958"/>
                <a:gd name="connsiteY154" fmla="*/ 3668494 h 4576766"/>
                <a:gd name="connsiteX155" fmla="*/ 2519559 w 4026958"/>
                <a:gd name="connsiteY155" fmla="*/ 3690747 h 4576766"/>
                <a:gd name="connsiteX156" fmla="*/ 2167261 w 4026958"/>
                <a:gd name="connsiteY156" fmla="*/ 3984328 h 4576766"/>
                <a:gd name="connsiteX157" fmla="*/ 2283480 w 4026958"/>
                <a:gd name="connsiteY157" fmla="*/ 4216766 h 4576766"/>
                <a:gd name="connsiteX158" fmla="*/ 2013480 w 4026958"/>
                <a:gd name="connsiteY158" fmla="*/ 4576766 h 4576766"/>
                <a:gd name="connsiteX159" fmla="*/ 1743480 w 4026958"/>
                <a:gd name="connsiteY159" fmla="*/ 4216766 h 4576766"/>
                <a:gd name="connsiteX160" fmla="*/ 1859699 w 4026958"/>
                <a:gd name="connsiteY160" fmla="*/ 3984328 h 4576766"/>
                <a:gd name="connsiteX161" fmla="*/ 1507402 w 4026958"/>
                <a:gd name="connsiteY161" fmla="*/ 3690747 h 4576766"/>
                <a:gd name="connsiteX162" fmla="*/ 1439067 w 4026958"/>
                <a:gd name="connsiteY162" fmla="*/ 3668494 h 4576766"/>
                <a:gd name="connsiteX163" fmla="*/ 1403019 w 4026958"/>
                <a:gd name="connsiteY163" fmla="*/ 3651916 h 4576766"/>
                <a:gd name="connsiteX164" fmla="*/ 1372198 w 4026958"/>
                <a:gd name="connsiteY164" fmla="*/ 3725006 h 4576766"/>
                <a:gd name="connsiteX165" fmla="*/ 1337677 w 4026958"/>
                <a:gd name="connsiteY165" fmla="*/ 3830848 h 4576766"/>
                <a:gd name="connsiteX166" fmla="*/ 1309425 w 4026958"/>
                <a:gd name="connsiteY166" fmla="*/ 3967368 h 4576766"/>
                <a:gd name="connsiteX167" fmla="*/ 1209717 w 4026958"/>
                <a:gd name="connsiteY167" fmla="*/ 3920079 h 4576766"/>
                <a:gd name="connsiteX168" fmla="*/ 19380 w 4026958"/>
                <a:gd name="connsiteY168" fmla="*/ 2744012 h 4576766"/>
                <a:gd name="connsiteX169" fmla="*/ 0 w 4026958"/>
                <a:gd name="connsiteY169" fmla="*/ 2703782 h 4576766"/>
                <a:gd name="connsiteX170" fmla="*/ 26580 w 4026958"/>
                <a:gd name="connsiteY170" fmla="*/ 2702440 h 4576766"/>
                <a:gd name="connsiteX171" fmla="*/ 429139 w 4026958"/>
                <a:gd name="connsiteY171" fmla="*/ 2825405 h 4576766"/>
                <a:gd name="connsiteX172" fmla="*/ 506350 w 4026958"/>
                <a:gd name="connsiteY172" fmla="*/ 2889110 h 4576766"/>
                <a:gd name="connsiteX173" fmla="*/ 620065 w 4026958"/>
                <a:gd name="connsiteY173" fmla="*/ 2889110 h 4576766"/>
                <a:gd name="connsiteX174" fmla="*/ 577788 w 4026958"/>
                <a:gd name="connsiteY174" fmla="*/ 2793940 h 4576766"/>
                <a:gd name="connsiteX175" fmla="*/ 470781 w 4026958"/>
                <a:gd name="connsiteY175" fmla="*/ 2223042 h 4576766"/>
                <a:gd name="connsiteX176" fmla="*/ 1150942 w 4026958"/>
                <a:gd name="connsiteY176" fmla="*/ 931987 h 457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4026958" h="4576766">
                  <a:moveTo>
                    <a:pt x="2013480" y="4004008"/>
                  </a:moveTo>
                  <a:lnTo>
                    <a:pt x="1923480" y="4184008"/>
                  </a:lnTo>
                  <a:lnTo>
                    <a:pt x="2013480" y="4304008"/>
                  </a:lnTo>
                  <a:lnTo>
                    <a:pt x="2103480" y="4184008"/>
                  </a:lnTo>
                  <a:close/>
                  <a:moveTo>
                    <a:pt x="2602857" y="3880309"/>
                  </a:moveTo>
                  <a:lnTo>
                    <a:pt x="2627313" y="3900487"/>
                  </a:lnTo>
                  <a:cubicBezTo>
                    <a:pt x="2692460" y="3965634"/>
                    <a:pt x="2732754" y="4055634"/>
                    <a:pt x="2732754" y="4155045"/>
                  </a:cubicBezTo>
                  <a:cubicBezTo>
                    <a:pt x="2732754" y="4204751"/>
                    <a:pt x="2722680" y="4252104"/>
                    <a:pt x="2704463" y="4295174"/>
                  </a:cubicBezTo>
                  <a:lnTo>
                    <a:pt x="2673151" y="4352862"/>
                  </a:lnTo>
                  <a:lnTo>
                    <a:pt x="2639091" y="4356295"/>
                  </a:lnTo>
                  <a:cubicBezTo>
                    <a:pt x="2508614" y="4356295"/>
                    <a:pt x="2394348" y="4286882"/>
                    <a:pt x="2331209" y="4182969"/>
                  </a:cubicBezTo>
                  <a:lnTo>
                    <a:pt x="2321542" y="4158346"/>
                  </a:lnTo>
                  <a:lnTo>
                    <a:pt x="2344399" y="4141103"/>
                  </a:lnTo>
                  <a:cubicBezTo>
                    <a:pt x="2360516" y="4130125"/>
                    <a:pt x="2377619" y="4120635"/>
                    <a:pt x="2395466" y="4112796"/>
                  </a:cubicBezTo>
                  <a:cubicBezTo>
                    <a:pt x="2439357" y="4095332"/>
                    <a:pt x="2435239" y="4087904"/>
                    <a:pt x="2455972" y="4085285"/>
                  </a:cubicBezTo>
                  <a:cubicBezTo>
                    <a:pt x="2481533" y="4082514"/>
                    <a:pt x="2507189" y="4089646"/>
                    <a:pt x="2527639" y="4105246"/>
                  </a:cubicBezTo>
                  <a:cubicBezTo>
                    <a:pt x="2539756" y="4114505"/>
                    <a:pt x="2548794" y="4127213"/>
                    <a:pt x="2553504" y="4141719"/>
                  </a:cubicBezTo>
                  <a:cubicBezTo>
                    <a:pt x="2557107" y="4151039"/>
                    <a:pt x="2557698" y="4161236"/>
                    <a:pt x="2555205" y="4170911"/>
                  </a:cubicBezTo>
                  <a:cubicBezTo>
                    <a:pt x="2545999" y="4188009"/>
                    <a:pt x="2532477" y="4202394"/>
                    <a:pt x="2515965" y="4212625"/>
                  </a:cubicBezTo>
                  <a:cubicBezTo>
                    <a:pt x="2510072" y="4216311"/>
                    <a:pt x="2506113" y="4222412"/>
                    <a:pt x="2505154" y="4229290"/>
                  </a:cubicBezTo>
                  <a:cubicBezTo>
                    <a:pt x="2504735" y="4231468"/>
                    <a:pt x="2505022" y="4233739"/>
                    <a:pt x="2505970" y="4235745"/>
                  </a:cubicBezTo>
                  <a:cubicBezTo>
                    <a:pt x="2510650" y="4244491"/>
                    <a:pt x="2527078" y="4242417"/>
                    <a:pt x="2531969" y="4241799"/>
                  </a:cubicBezTo>
                  <a:cubicBezTo>
                    <a:pt x="2550784" y="4238966"/>
                    <a:pt x="2568064" y="4229771"/>
                    <a:pt x="2580937" y="4215745"/>
                  </a:cubicBezTo>
                  <a:cubicBezTo>
                    <a:pt x="2589493" y="4206717"/>
                    <a:pt x="2595869" y="4195857"/>
                    <a:pt x="2599576" y="4183984"/>
                  </a:cubicBezTo>
                  <a:cubicBezTo>
                    <a:pt x="2614744" y="4132594"/>
                    <a:pt x="2555630" y="4081443"/>
                    <a:pt x="2553915" y="4078879"/>
                  </a:cubicBezTo>
                  <a:cubicBezTo>
                    <a:pt x="2530452" y="4058772"/>
                    <a:pt x="2501038" y="4046908"/>
                    <a:pt x="2470175" y="4045144"/>
                  </a:cubicBezTo>
                  <a:cubicBezTo>
                    <a:pt x="2433936" y="4042963"/>
                    <a:pt x="2408356" y="4057521"/>
                    <a:pt x="2374658" y="4075486"/>
                  </a:cubicBezTo>
                  <a:lnTo>
                    <a:pt x="2307456" y="4122466"/>
                  </a:lnTo>
                  <a:lnTo>
                    <a:pt x="2286405" y="4068848"/>
                  </a:lnTo>
                  <a:lnTo>
                    <a:pt x="2279582" y="4001166"/>
                  </a:lnTo>
                  <a:lnTo>
                    <a:pt x="2314677" y="4012060"/>
                  </a:lnTo>
                  <a:cubicBezTo>
                    <a:pt x="2332254" y="4015656"/>
                    <a:pt x="2350452" y="4017545"/>
                    <a:pt x="2369092" y="4017545"/>
                  </a:cubicBezTo>
                  <a:cubicBezTo>
                    <a:pt x="2462290" y="4017545"/>
                    <a:pt x="2544459" y="3970325"/>
                    <a:pt x="2592980" y="3898505"/>
                  </a:cubicBezTo>
                  <a:close/>
                  <a:moveTo>
                    <a:pt x="1424103" y="3880309"/>
                  </a:moveTo>
                  <a:lnTo>
                    <a:pt x="1433980" y="3898505"/>
                  </a:lnTo>
                  <a:cubicBezTo>
                    <a:pt x="1482501" y="3970325"/>
                    <a:pt x="1564670" y="4017545"/>
                    <a:pt x="1657868" y="4017545"/>
                  </a:cubicBezTo>
                  <a:cubicBezTo>
                    <a:pt x="1676508" y="4017545"/>
                    <a:pt x="1694706" y="4015656"/>
                    <a:pt x="1712283" y="4012060"/>
                  </a:cubicBezTo>
                  <a:lnTo>
                    <a:pt x="1747378" y="4001166"/>
                  </a:lnTo>
                  <a:lnTo>
                    <a:pt x="1740555" y="4068848"/>
                  </a:lnTo>
                  <a:lnTo>
                    <a:pt x="1719505" y="4122466"/>
                  </a:lnTo>
                  <a:lnTo>
                    <a:pt x="1652302" y="4075486"/>
                  </a:lnTo>
                  <a:cubicBezTo>
                    <a:pt x="1618605" y="4057521"/>
                    <a:pt x="1593024" y="4042963"/>
                    <a:pt x="1556785" y="4045144"/>
                  </a:cubicBezTo>
                  <a:cubicBezTo>
                    <a:pt x="1525922" y="4046908"/>
                    <a:pt x="1496508" y="4058772"/>
                    <a:pt x="1473045" y="4078879"/>
                  </a:cubicBezTo>
                  <a:cubicBezTo>
                    <a:pt x="1471330" y="4081443"/>
                    <a:pt x="1412216" y="4132594"/>
                    <a:pt x="1427384" y="4183984"/>
                  </a:cubicBezTo>
                  <a:cubicBezTo>
                    <a:pt x="1431091" y="4195857"/>
                    <a:pt x="1437467" y="4206717"/>
                    <a:pt x="1446023" y="4215745"/>
                  </a:cubicBezTo>
                  <a:cubicBezTo>
                    <a:pt x="1458896" y="4229771"/>
                    <a:pt x="1476176" y="4238966"/>
                    <a:pt x="1494991" y="4241799"/>
                  </a:cubicBezTo>
                  <a:cubicBezTo>
                    <a:pt x="1499882" y="4242417"/>
                    <a:pt x="1516311" y="4244491"/>
                    <a:pt x="1520991" y="4235745"/>
                  </a:cubicBezTo>
                  <a:cubicBezTo>
                    <a:pt x="1521939" y="4233739"/>
                    <a:pt x="1522225" y="4231468"/>
                    <a:pt x="1521806" y="4229290"/>
                  </a:cubicBezTo>
                  <a:cubicBezTo>
                    <a:pt x="1520847" y="4222412"/>
                    <a:pt x="1516888" y="4216311"/>
                    <a:pt x="1510996" y="4212625"/>
                  </a:cubicBezTo>
                  <a:cubicBezTo>
                    <a:pt x="1494483" y="4202394"/>
                    <a:pt x="1480961" y="4188009"/>
                    <a:pt x="1471755" y="4170911"/>
                  </a:cubicBezTo>
                  <a:cubicBezTo>
                    <a:pt x="1469262" y="4161236"/>
                    <a:pt x="1469853" y="4151039"/>
                    <a:pt x="1473456" y="4141719"/>
                  </a:cubicBezTo>
                  <a:cubicBezTo>
                    <a:pt x="1478167" y="4127213"/>
                    <a:pt x="1487204" y="4114505"/>
                    <a:pt x="1499321" y="4105246"/>
                  </a:cubicBezTo>
                  <a:cubicBezTo>
                    <a:pt x="1519771" y="4089646"/>
                    <a:pt x="1545427" y="4082514"/>
                    <a:pt x="1570989" y="4085285"/>
                  </a:cubicBezTo>
                  <a:cubicBezTo>
                    <a:pt x="1591721" y="4087904"/>
                    <a:pt x="1587604" y="4095332"/>
                    <a:pt x="1631494" y="4112796"/>
                  </a:cubicBezTo>
                  <a:cubicBezTo>
                    <a:pt x="1649341" y="4120635"/>
                    <a:pt x="1666444" y="4130125"/>
                    <a:pt x="1682561" y="4141103"/>
                  </a:cubicBezTo>
                  <a:lnTo>
                    <a:pt x="1705418" y="4158346"/>
                  </a:lnTo>
                  <a:lnTo>
                    <a:pt x="1695751" y="4182969"/>
                  </a:lnTo>
                  <a:cubicBezTo>
                    <a:pt x="1632612" y="4286882"/>
                    <a:pt x="1518347" y="4356295"/>
                    <a:pt x="1387869" y="4356295"/>
                  </a:cubicBezTo>
                  <a:lnTo>
                    <a:pt x="1353809" y="4352862"/>
                  </a:lnTo>
                  <a:lnTo>
                    <a:pt x="1322497" y="4295174"/>
                  </a:lnTo>
                  <a:cubicBezTo>
                    <a:pt x="1304280" y="4252104"/>
                    <a:pt x="1294206" y="4204751"/>
                    <a:pt x="1294206" y="4155045"/>
                  </a:cubicBezTo>
                  <a:cubicBezTo>
                    <a:pt x="1294206" y="4055634"/>
                    <a:pt x="1334500" y="3965634"/>
                    <a:pt x="1399647" y="3900487"/>
                  </a:cubicBezTo>
                  <a:close/>
                  <a:moveTo>
                    <a:pt x="1840680" y="3812479"/>
                  </a:moveTo>
                  <a:lnTo>
                    <a:pt x="2013480" y="3956479"/>
                  </a:lnTo>
                  <a:lnTo>
                    <a:pt x="2186280" y="3812479"/>
                  </a:lnTo>
                  <a:close/>
                  <a:moveTo>
                    <a:pt x="3465490" y="3063269"/>
                  </a:moveTo>
                  <a:cubicBezTo>
                    <a:pt x="3453474" y="3062584"/>
                    <a:pt x="3441338" y="3063960"/>
                    <a:pt x="3429619" y="3067420"/>
                  </a:cubicBezTo>
                  <a:cubicBezTo>
                    <a:pt x="3423732" y="3069651"/>
                    <a:pt x="3403642" y="3076349"/>
                    <a:pt x="3402831" y="3088728"/>
                  </a:cubicBezTo>
                  <a:cubicBezTo>
                    <a:pt x="3402567" y="3091589"/>
                    <a:pt x="3403134" y="3094491"/>
                    <a:pt x="3404453" y="3097049"/>
                  </a:cubicBezTo>
                  <a:cubicBezTo>
                    <a:pt x="3409446" y="3104415"/>
                    <a:pt x="3417340" y="3109286"/>
                    <a:pt x="3426168" y="3110443"/>
                  </a:cubicBezTo>
                  <a:cubicBezTo>
                    <a:pt x="3456204" y="3117546"/>
                    <a:pt x="3480758" y="3123228"/>
                    <a:pt x="3494558" y="3137433"/>
                  </a:cubicBezTo>
                  <a:cubicBezTo>
                    <a:pt x="3502758" y="3147235"/>
                    <a:pt x="3507648" y="3159391"/>
                    <a:pt x="3508561" y="3172137"/>
                  </a:cubicBezTo>
                  <a:cubicBezTo>
                    <a:pt x="3511138" y="3191557"/>
                    <a:pt x="3507729" y="3211304"/>
                    <a:pt x="3498820" y="3228756"/>
                  </a:cubicBezTo>
                  <a:cubicBezTo>
                    <a:pt x="3483823" y="3258060"/>
                    <a:pt x="3458090" y="3280445"/>
                    <a:pt x="3426981" y="3291261"/>
                  </a:cubicBezTo>
                  <a:cubicBezTo>
                    <a:pt x="3401410" y="3299175"/>
                    <a:pt x="3402221" y="3288826"/>
                    <a:pt x="3341543" y="3291261"/>
                  </a:cubicBezTo>
                  <a:cubicBezTo>
                    <a:pt x="3298317" y="3293290"/>
                    <a:pt x="3278429" y="3299581"/>
                    <a:pt x="3267065" y="3286593"/>
                  </a:cubicBezTo>
                  <a:cubicBezTo>
                    <a:pt x="3260977" y="3279897"/>
                    <a:pt x="3262803" y="3273606"/>
                    <a:pt x="3261179" y="3250471"/>
                  </a:cubicBezTo>
                  <a:cubicBezTo>
                    <a:pt x="3258946" y="3215971"/>
                    <a:pt x="3256512" y="3171933"/>
                    <a:pt x="3236015" y="3163004"/>
                  </a:cubicBezTo>
                  <a:cubicBezTo>
                    <a:pt x="3223636" y="3159797"/>
                    <a:pt x="3210485" y="3162233"/>
                    <a:pt x="3200095" y="3169700"/>
                  </a:cubicBezTo>
                  <a:cubicBezTo>
                    <a:pt x="3171074" y="3186951"/>
                    <a:pt x="3176554" y="3215564"/>
                    <a:pt x="3149969" y="3259805"/>
                  </a:cubicBezTo>
                  <a:cubicBezTo>
                    <a:pt x="3148548" y="3262038"/>
                    <a:pt x="3129675" y="3282737"/>
                    <a:pt x="3094567" y="3324137"/>
                  </a:cubicBezTo>
                  <a:cubicBezTo>
                    <a:pt x="3045455" y="3380351"/>
                    <a:pt x="3042818" y="3383395"/>
                    <a:pt x="3036527" y="3390296"/>
                  </a:cubicBezTo>
                  <a:cubicBezTo>
                    <a:pt x="3021205" y="3409026"/>
                    <a:pt x="3004949" y="3426987"/>
                    <a:pt x="2987821" y="3444074"/>
                  </a:cubicBezTo>
                  <a:cubicBezTo>
                    <a:pt x="2968948" y="3460918"/>
                    <a:pt x="2954945" y="3469644"/>
                    <a:pt x="2956974" y="3480400"/>
                  </a:cubicBezTo>
                  <a:cubicBezTo>
                    <a:pt x="2959004" y="3491155"/>
                    <a:pt x="2970977" y="3496432"/>
                    <a:pt x="2981530" y="3498056"/>
                  </a:cubicBezTo>
                  <a:cubicBezTo>
                    <a:pt x="3001824" y="3501099"/>
                    <a:pt x="3014812" y="3487300"/>
                    <a:pt x="3039367" y="3469035"/>
                  </a:cubicBezTo>
                  <a:cubicBezTo>
                    <a:pt x="3090914" y="3430477"/>
                    <a:pt x="3097814" y="3440827"/>
                    <a:pt x="3145505" y="3402065"/>
                  </a:cubicBezTo>
                  <a:cubicBezTo>
                    <a:pt x="3160319" y="3389889"/>
                    <a:pt x="3158695" y="3389686"/>
                    <a:pt x="3189136" y="3363913"/>
                  </a:cubicBezTo>
                  <a:cubicBezTo>
                    <a:pt x="3212068" y="3343619"/>
                    <a:pt x="3231144" y="3329008"/>
                    <a:pt x="3244133" y="3318861"/>
                  </a:cubicBezTo>
                  <a:cubicBezTo>
                    <a:pt x="3273579" y="3334568"/>
                    <a:pt x="3305745" y="3344553"/>
                    <a:pt x="3338905" y="3348287"/>
                  </a:cubicBezTo>
                  <a:cubicBezTo>
                    <a:pt x="3381562" y="3356283"/>
                    <a:pt x="3425661" y="3350377"/>
                    <a:pt x="3464727" y="3331443"/>
                  </a:cubicBezTo>
                  <a:cubicBezTo>
                    <a:pt x="3499287" y="3312285"/>
                    <a:pt x="3526704" y="3282454"/>
                    <a:pt x="3542858" y="3246411"/>
                  </a:cubicBezTo>
                  <a:cubicBezTo>
                    <a:pt x="3545292" y="3241338"/>
                    <a:pt x="3585069" y="3149406"/>
                    <a:pt x="3539814" y="3098064"/>
                  </a:cubicBezTo>
                  <a:cubicBezTo>
                    <a:pt x="3528997" y="3086293"/>
                    <a:pt x="3515583" y="3077201"/>
                    <a:pt x="3500647" y="3071479"/>
                  </a:cubicBezTo>
                  <a:cubicBezTo>
                    <a:pt x="3489404" y="3066699"/>
                    <a:pt x="3477506" y="3063955"/>
                    <a:pt x="3465490" y="3063269"/>
                  </a:cubicBezTo>
                  <a:close/>
                  <a:moveTo>
                    <a:pt x="561470" y="3063269"/>
                  </a:moveTo>
                  <a:cubicBezTo>
                    <a:pt x="549454" y="3063955"/>
                    <a:pt x="537556" y="3066699"/>
                    <a:pt x="526313" y="3071479"/>
                  </a:cubicBezTo>
                  <a:cubicBezTo>
                    <a:pt x="511377" y="3077201"/>
                    <a:pt x="497963" y="3086293"/>
                    <a:pt x="487146" y="3098064"/>
                  </a:cubicBezTo>
                  <a:cubicBezTo>
                    <a:pt x="441891" y="3149406"/>
                    <a:pt x="481668" y="3241338"/>
                    <a:pt x="484103" y="3246411"/>
                  </a:cubicBezTo>
                  <a:cubicBezTo>
                    <a:pt x="500256" y="3282454"/>
                    <a:pt x="527673" y="3312285"/>
                    <a:pt x="562234" y="3331443"/>
                  </a:cubicBezTo>
                  <a:cubicBezTo>
                    <a:pt x="601299" y="3350377"/>
                    <a:pt x="645398" y="3356283"/>
                    <a:pt x="688056" y="3348287"/>
                  </a:cubicBezTo>
                  <a:cubicBezTo>
                    <a:pt x="721215" y="3344553"/>
                    <a:pt x="753382" y="3334568"/>
                    <a:pt x="782828" y="3318861"/>
                  </a:cubicBezTo>
                  <a:cubicBezTo>
                    <a:pt x="795816" y="3329008"/>
                    <a:pt x="814892" y="3343619"/>
                    <a:pt x="837824" y="3363913"/>
                  </a:cubicBezTo>
                  <a:cubicBezTo>
                    <a:pt x="868265" y="3389686"/>
                    <a:pt x="866642" y="3389889"/>
                    <a:pt x="881455" y="3402065"/>
                  </a:cubicBezTo>
                  <a:cubicBezTo>
                    <a:pt x="929147" y="3440827"/>
                    <a:pt x="936046" y="3430477"/>
                    <a:pt x="987593" y="3469035"/>
                  </a:cubicBezTo>
                  <a:cubicBezTo>
                    <a:pt x="1012148" y="3487300"/>
                    <a:pt x="1025136" y="3501099"/>
                    <a:pt x="1045430" y="3498056"/>
                  </a:cubicBezTo>
                  <a:cubicBezTo>
                    <a:pt x="1055984" y="3496432"/>
                    <a:pt x="1067956" y="3491155"/>
                    <a:pt x="1069986" y="3480400"/>
                  </a:cubicBezTo>
                  <a:cubicBezTo>
                    <a:pt x="1072015" y="3469644"/>
                    <a:pt x="1058012" y="3460918"/>
                    <a:pt x="1039139" y="3444074"/>
                  </a:cubicBezTo>
                  <a:cubicBezTo>
                    <a:pt x="1022011" y="3426987"/>
                    <a:pt x="1005755" y="3409026"/>
                    <a:pt x="990433" y="3390296"/>
                  </a:cubicBezTo>
                  <a:cubicBezTo>
                    <a:pt x="984142" y="3383395"/>
                    <a:pt x="981505" y="3380351"/>
                    <a:pt x="932393" y="3324137"/>
                  </a:cubicBezTo>
                  <a:cubicBezTo>
                    <a:pt x="897285" y="3282737"/>
                    <a:pt x="878412" y="3262038"/>
                    <a:pt x="876991" y="3259805"/>
                  </a:cubicBezTo>
                  <a:cubicBezTo>
                    <a:pt x="850406" y="3215564"/>
                    <a:pt x="855886" y="3186951"/>
                    <a:pt x="826865" y="3169700"/>
                  </a:cubicBezTo>
                  <a:cubicBezTo>
                    <a:pt x="816475" y="3162233"/>
                    <a:pt x="803325" y="3159797"/>
                    <a:pt x="790945" y="3163004"/>
                  </a:cubicBezTo>
                  <a:cubicBezTo>
                    <a:pt x="770449" y="3171933"/>
                    <a:pt x="768014" y="3215971"/>
                    <a:pt x="765781" y="3250471"/>
                  </a:cubicBezTo>
                  <a:cubicBezTo>
                    <a:pt x="764158" y="3273606"/>
                    <a:pt x="765984" y="3279897"/>
                    <a:pt x="759896" y="3286593"/>
                  </a:cubicBezTo>
                  <a:cubicBezTo>
                    <a:pt x="748531" y="3299581"/>
                    <a:pt x="728643" y="3293290"/>
                    <a:pt x="685417" y="3291261"/>
                  </a:cubicBezTo>
                  <a:cubicBezTo>
                    <a:pt x="624739" y="3288826"/>
                    <a:pt x="625550" y="3299175"/>
                    <a:pt x="599980" y="3291261"/>
                  </a:cubicBezTo>
                  <a:cubicBezTo>
                    <a:pt x="568870" y="3280445"/>
                    <a:pt x="543138" y="3258060"/>
                    <a:pt x="528140" y="3228756"/>
                  </a:cubicBezTo>
                  <a:cubicBezTo>
                    <a:pt x="519231" y="3211304"/>
                    <a:pt x="515822" y="3191557"/>
                    <a:pt x="518399" y="3172137"/>
                  </a:cubicBezTo>
                  <a:cubicBezTo>
                    <a:pt x="519312" y="3159391"/>
                    <a:pt x="524203" y="3147235"/>
                    <a:pt x="532402" y="3137433"/>
                  </a:cubicBezTo>
                  <a:cubicBezTo>
                    <a:pt x="546202" y="3123228"/>
                    <a:pt x="570756" y="3117546"/>
                    <a:pt x="600792" y="3110443"/>
                  </a:cubicBezTo>
                  <a:cubicBezTo>
                    <a:pt x="609620" y="3109286"/>
                    <a:pt x="617514" y="3104415"/>
                    <a:pt x="622507" y="3097049"/>
                  </a:cubicBezTo>
                  <a:cubicBezTo>
                    <a:pt x="623826" y="3094491"/>
                    <a:pt x="624393" y="3091589"/>
                    <a:pt x="624130" y="3088728"/>
                  </a:cubicBezTo>
                  <a:cubicBezTo>
                    <a:pt x="623318" y="3076349"/>
                    <a:pt x="603228" y="3069651"/>
                    <a:pt x="597341" y="3067420"/>
                  </a:cubicBezTo>
                  <a:cubicBezTo>
                    <a:pt x="585622" y="3063960"/>
                    <a:pt x="573487" y="3062584"/>
                    <a:pt x="561470" y="3063269"/>
                  </a:cubicBezTo>
                  <a:close/>
                  <a:moveTo>
                    <a:pt x="2001097" y="809999"/>
                  </a:moveTo>
                  <a:lnTo>
                    <a:pt x="1905651" y="905445"/>
                  </a:lnTo>
                  <a:lnTo>
                    <a:pt x="2013480" y="900000"/>
                  </a:lnTo>
                  <a:lnTo>
                    <a:pt x="2095226" y="904128"/>
                  </a:lnTo>
                  <a:close/>
                  <a:moveTo>
                    <a:pt x="2013480" y="384065"/>
                  </a:moveTo>
                  <a:lnTo>
                    <a:pt x="1318566" y="1078979"/>
                  </a:lnTo>
                  <a:lnTo>
                    <a:pt x="1327091" y="1073800"/>
                  </a:lnTo>
                  <a:cubicBezTo>
                    <a:pt x="1408706" y="1029464"/>
                    <a:pt x="1495087" y="992789"/>
                    <a:pt x="1585268" y="964740"/>
                  </a:cubicBezTo>
                  <a:lnTo>
                    <a:pt x="1622337" y="955208"/>
                  </a:lnTo>
                  <a:lnTo>
                    <a:pt x="2013480" y="564065"/>
                  </a:lnTo>
                  <a:lnTo>
                    <a:pt x="2404623" y="955208"/>
                  </a:lnTo>
                  <a:lnTo>
                    <a:pt x="2441692" y="964740"/>
                  </a:lnTo>
                  <a:cubicBezTo>
                    <a:pt x="2531873" y="992789"/>
                    <a:pt x="2618254" y="1029464"/>
                    <a:pt x="2699870" y="1073800"/>
                  </a:cubicBezTo>
                  <a:lnTo>
                    <a:pt x="2708394" y="1078979"/>
                  </a:lnTo>
                  <a:close/>
                  <a:moveTo>
                    <a:pt x="2013480" y="0"/>
                  </a:moveTo>
                  <a:lnTo>
                    <a:pt x="2876018" y="931987"/>
                  </a:lnTo>
                  <a:cubicBezTo>
                    <a:pt x="3286378" y="1211784"/>
                    <a:pt x="3556179" y="1685614"/>
                    <a:pt x="3556179" y="2223042"/>
                  </a:cubicBezTo>
                  <a:cubicBezTo>
                    <a:pt x="3556179" y="2424578"/>
                    <a:pt x="3518238" y="2617170"/>
                    <a:pt x="3449172" y="2793940"/>
                  </a:cubicBezTo>
                  <a:lnTo>
                    <a:pt x="3406895" y="2889110"/>
                  </a:lnTo>
                  <a:lnTo>
                    <a:pt x="3520608" y="2889110"/>
                  </a:lnTo>
                  <a:lnTo>
                    <a:pt x="3597819" y="2825405"/>
                  </a:lnTo>
                  <a:cubicBezTo>
                    <a:pt x="3712732" y="2747771"/>
                    <a:pt x="3851261" y="2702440"/>
                    <a:pt x="4000378" y="2702440"/>
                  </a:cubicBezTo>
                  <a:lnTo>
                    <a:pt x="4026958" y="2703782"/>
                  </a:lnTo>
                  <a:lnTo>
                    <a:pt x="4007578" y="2744012"/>
                  </a:lnTo>
                  <a:cubicBezTo>
                    <a:pt x="3736020" y="3243906"/>
                    <a:pt x="3320760" y="3654409"/>
                    <a:pt x="2817241" y="3920079"/>
                  </a:cubicBezTo>
                  <a:lnTo>
                    <a:pt x="2717533" y="3967368"/>
                  </a:lnTo>
                  <a:lnTo>
                    <a:pt x="2689281" y="3830848"/>
                  </a:lnTo>
                  <a:cubicBezTo>
                    <a:pt x="2679034" y="3794508"/>
                    <a:pt x="2667499" y="3759184"/>
                    <a:pt x="2654761" y="3725006"/>
                  </a:cubicBezTo>
                  <a:lnTo>
                    <a:pt x="2623940" y="3651916"/>
                  </a:lnTo>
                  <a:lnTo>
                    <a:pt x="2587893" y="3668494"/>
                  </a:lnTo>
                  <a:lnTo>
                    <a:pt x="2519559" y="3690747"/>
                  </a:lnTo>
                  <a:lnTo>
                    <a:pt x="2167261" y="3984328"/>
                  </a:lnTo>
                  <a:lnTo>
                    <a:pt x="2283480" y="4216766"/>
                  </a:lnTo>
                  <a:lnTo>
                    <a:pt x="2013480" y="4576766"/>
                  </a:lnTo>
                  <a:lnTo>
                    <a:pt x="1743480" y="4216766"/>
                  </a:lnTo>
                  <a:lnTo>
                    <a:pt x="1859699" y="3984328"/>
                  </a:lnTo>
                  <a:lnTo>
                    <a:pt x="1507402" y="3690747"/>
                  </a:lnTo>
                  <a:lnTo>
                    <a:pt x="1439067" y="3668494"/>
                  </a:lnTo>
                  <a:lnTo>
                    <a:pt x="1403019" y="3651916"/>
                  </a:lnTo>
                  <a:lnTo>
                    <a:pt x="1372198" y="3725006"/>
                  </a:lnTo>
                  <a:cubicBezTo>
                    <a:pt x="1359460" y="3759184"/>
                    <a:pt x="1347924" y="3794508"/>
                    <a:pt x="1337677" y="3830848"/>
                  </a:cubicBezTo>
                  <a:lnTo>
                    <a:pt x="1309425" y="3967368"/>
                  </a:lnTo>
                  <a:lnTo>
                    <a:pt x="1209717" y="3920079"/>
                  </a:lnTo>
                  <a:cubicBezTo>
                    <a:pt x="706198" y="3654409"/>
                    <a:pt x="290938" y="3243906"/>
                    <a:pt x="19380" y="2744012"/>
                  </a:cubicBezTo>
                  <a:lnTo>
                    <a:pt x="0" y="2703782"/>
                  </a:lnTo>
                  <a:lnTo>
                    <a:pt x="26580" y="2702440"/>
                  </a:lnTo>
                  <a:cubicBezTo>
                    <a:pt x="175697" y="2702440"/>
                    <a:pt x="314226" y="2747771"/>
                    <a:pt x="429139" y="2825405"/>
                  </a:cubicBezTo>
                  <a:lnTo>
                    <a:pt x="506350" y="2889110"/>
                  </a:lnTo>
                  <a:lnTo>
                    <a:pt x="620065" y="2889110"/>
                  </a:lnTo>
                  <a:lnTo>
                    <a:pt x="577788" y="2793940"/>
                  </a:lnTo>
                  <a:cubicBezTo>
                    <a:pt x="508722" y="2617170"/>
                    <a:pt x="470781" y="2424578"/>
                    <a:pt x="470781" y="2223042"/>
                  </a:cubicBezTo>
                  <a:cubicBezTo>
                    <a:pt x="470781" y="1685614"/>
                    <a:pt x="740582" y="1211784"/>
                    <a:pt x="1150942" y="93198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F87D44B-6CFE-EC76-BE6F-D633CEDC0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408" y="1473756"/>
              <a:ext cx="2880000" cy="2880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2级件：*稻妻神之眼底框">
            <a:extLst>
              <a:ext uri="{FF2B5EF4-FFF2-40B4-BE49-F238E27FC236}">
                <a16:creationId xmlns:a16="http://schemas.microsoft.com/office/drawing/2014/main" id="{DD42B8F7-9A57-6164-24C6-381E66CB866F}"/>
              </a:ext>
            </a:extLst>
          </p:cNvPr>
          <p:cNvGrpSpPr/>
          <p:nvPr/>
        </p:nvGrpSpPr>
        <p:grpSpPr>
          <a:xfrm>
            <a:off x="67296" y="12704"/>
            <a:ext cx="725999" cy="849057"/>
            <a:chOff x="41935" y="9852"/>
            <a:chExt cx="769558" cy="900000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AE63D66-0EE0-DB5A-1E42-08B407ED653C}"/>
                </a:ext>
              </a:extLst>
            </p:cNvPr>
            <p:cNvSpPr>
              <a:spLocks/>
            </p:cNvSpPr>
            <p:nvPr/>
          </p:nvSpPr>
          <p:spPr>
            <a:xfrm flipH="1">
              <a:off x="41935" y="95537"/>
              <a:ext cx="769558" cy="677609"/>
            </a:xfrm>
            <a:custGeom>
              <a:avLst/>
              <a:gdLst>
                <a:gd name="connsiteX0" fmla="*/ 1371080 w 2721080"/>
                <a:gd name="connsiteY0" fmla="*/ 0 h 2395960"/>
                <a:gd name="connsiteX1" fmla="*/ 1360540 w 2721080"/>
                <a:gd name="connsiteY1" fmla="*/ 497 h 2395960"/>
                <a:gd name="connsiteX2" fmla="*/ 1350000 w 2721080"/>
                <a:gd name="connsiteY2" fmla="*/ 0 h 2395960"/>
                <a:gd name="connsiteX3" fmla="*/ 0 w 2721080"/>
                <a:gd name="connsiteY3" fmla="*/ 1260000 h 2395960"/>
                <a:gd name="connsiteX4" fmla="*/ 706510 w 2721080"/>
                <a:gd name="connsiteY4" fmla="*/ 2367925 h 2395960"/>
                <a:gd name="connsiteX5" fmla="*/ 768864 w 2721080"/>
                <a:gd name="connsiteY5" fmla="*/ 2395960 h 2395960"/>
                <a:gd name="connsiteX6" fmla="*/ 696361 w 2721080"/>
                <a:gd name="connsiteY6" fmla="*/ 2306725 h 2395960"/>
                <a:gd name="connsiteX7" fmla="*/ 650660 w 2721080"/>
                <a:gd name="connsiteY7" fmla="*/ 2272551 h 2395960"/>
                <a:gd name="connsiteX8" fmla="*/ 379235 w 2721080"/>
                <a:gd name="connsiteY8" fmla="*/ 1943343 h 2395960"/>
                <a:gd name="connsiteX9" fmla="*/ 347374 w 2721080"/>
                <a:gd name="connsiteY9" fmla="*/ 1877202 h 2395960"/>
                <a:gd name="connsiteX10" fmla="*/ 180000 w 2721080"/>
                <a:gd name="connsiteY10" fmla="*/ 1671204 h 2395960"/>
                <a:gd name="connsiteX11" fmla="*/ 276187 w 2721080"/>
                <a:gd name="connsiteY11" fmla="*/ 1671204 h 2395960"/>
                <a:gd name="connsiteX12" fmla="*/ 267213 w 2721080"/>
                <a:gd name="connsiteY12" fmla="*/ 1636304 h 2395960"/>
                <a:gd name="connsiteX13" fmla="*/ 244540 w 2721080"/>
                <a:gd name="connsiteY13" fmla="*/ 1411391 h 2395960"/>
                <a:gd name="connsiteX14" fmla="*/ 1360540 w 2721080"/>
                <a:gd name="connsiteY14" fmla="*/ 295391 h 2395960"/>
                <a:gd name="connsiteX15" fmla="*/ 2476540 w 2721080"/>
                <a:gd name="connsiteY15" fmla="*/ 1411391 h 2395960"/>
                <a:gd name="connsiteX16" fmla="*/ 2453867 w 2721080"/>
                <a:gd name="connsiteY16" fmla="*/ 1636304 h 2395960"/>
                <a:gd name="connsiteX17" fmla="*/ 2444893 w 2721080"/>
                <a:gd name="connsiteY17" fmla="*/ 1671204 h 2395960"/>
                <a:gd name="connsiteX18" fmla="*/ 2541080 w 2721080"/>
                <a:gd name="connsiteY18" fmla="*/ 1671204 h 2395960"/>
                <a:gd name="connsiteX19" fmla="*/ 2373706 w 2721080"/>
                <a:gd name="connsiteY19" fmla="*/ 1877202 h 2395960"/>
                <a:gd name="connsiteX20" fmla="*/ 2341845 w 2721080"/>
                <a:gd name="connsiteY20" fmla="*/ 1943343 h 2395960"/>
                <a:gd name="connsiteX21" fmla="*/ 2070420 w 2721080"/>
                <a:gd name="connsiteY21" fmla="*/ 2272551 h 2395960"/>
                <a:gd name="connsiteX22" fmla="*/ 2024719 w 2721080"/>
                <a:gd name="connsiteY22" fmla="*/ 2306725 h 2395960"/>
                <a:gd name="connsiteX23" fmla="*/ 1952216 w 2721080"/>
                <a:gd name="connsiteY23" fmla="*/ 2395960 h 2395960"/>
                <a:gd name="connsiteX24" fmla="*/ 2014570 w 2721080"/>
                <a:gd name="connsiteY24" fmla="*/ 2367925 h 2395960"/>
                <a:gd name="connsiteX25" fmla="*/ 2721080 w 2721080"/>
                <a:gd name="connsiteY25" fmla="*/ 1260000 h 2395960"/>
                <a:gd name="connsiteX26" fmla="*/ 1371080 w 2721080"/>
                <a:gd name="connsiteY26" fmla="*/ 0 h 239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21080" h="2395960">
                  <a:moveTo>
                    <a:pt x="1371080" y="0"/>
                  </a:moveTo>
                  <a:lnTo>
                    <a:pt x="1360540" y="497"/>
                  </a:lnTo>
                  <a:lnTo>
                    <a:pt x="1350000" y="0"/>
                  </a:lnTo>
                  <a:cubicBezTo>
                    <a:pt x="604416" y="0"/>
                    <a:pt x="0" y="564121"/>
                    <a:pt x="0" y="1260000"/>
                  </a:cubicBezTo>
                  <a:cubicBezTo>
                    <a:pt x="0" y="1738417"/>
                    <a:pt x="285681" y="2154557"/>
                    <a:pt x="706510" y="2367925"/>
                  </a:cubicBezTo>
                  <a:lnTo>
                    <a:pt x="768864" y="2395960"/>
                  </a:lnTo>
                  <a:lnTo>
                    <a:pt x="696361" y="2306725"/>
                  </a:lnTo>
                  <a:lnTo>
                    <a:pt x="650660" y="2272551"/>
                  </a:lnTo>
                  <a:cubicBezTo>
                    <a:pt x="540426" y="2181577"/>
                    <a:pt x="447956" y="2069847"/>
                    <a:pt x="379235" y="1943343"/>
                  </a:cubicBezTo>
                  <a:lnTo>
                    <a:pt x="347374" y="1877202"/>
                  </a:lnTo>
                  <a:lnTo>
                    <a:pt x="180000" y="1671204"/>
                  </a:lnTo>
                  <a:lnTo>
                    <a:pt x="276187" y="1671204"/>
                  </a:lnTo>
                  <a:lnTo>
                    <a:pt x="267213" y="1636304"/>
                  </a:lnTo>
                  <a:cubicBezTo>
                    <a:pt x="252347" y="1563655"/>
                    <a:pt x="244540" y="1488435"/>
                    <a:pt x="244540" y="1411391"/>
                  </a:cubicBezTo>
                  <a:cubicBezTo>
                    <a:pt x="244540" y="795041"/>
                    <a:pt x="744190" y="295391"/>
                    <a:pt x="1360540" y="295391"/>
                  </a:cubicBezTo>
                  <a:cubicBezTo>
                    <a:pt x="1976890" y="295391"/>
                    <a:pt x="2476540" y="795041"/>
                    <a:pt x="2476540" y="1411391"/>
                  </a:cubicBezTo>
                  <a:cubicBezTo>
                    <a:pt x="2476540" y="1488435"/>
                    <a:pt x="2468733" y="1563655"/>
                    <a:pt x="2453867" y="1636304"/>
                  </a:cubicBezTo>
                  <a:lnTo>
                    <a:pt x="2444893" y="1671204"/>
                  </a:lnTo>
                  <a:lnTo>
                    <a:pt x="2541080" y="1671204"/>
                  </a:lnTo>
                  <a:lnTo>
                    <a:pt x="2373706" y="1877202"/>
                  </a:lnTo>
                  <a:lnTo>
                    <a:pt x="2341845" y="1943343"/>
                  </a:lnTo>
                  <a:cubicBezTo>
                    <a:pt x="2273124" y="2069847"/>
                    <a:pt x="2180654" y="2181577"/>
                    <a:pt x="2070420" y="2272551"/>
                  </a:cubicBezTo>
                  <a:lnTo>
                    <a:pt x="2024719" y="2306725"/>
                  </a:lnTo>
                  <a:lnTo>
                    <a:pt x="1952216" y="2395960"/>
                  </a:lnTo>
                  <a:lnTo>
                    <a:pt x="2014570" y="2367925"/>
                  </a:lnTo>
                  <a:cubicBezTo>
                    <a:pt x="2435399" y="2154557"/>
                    <a:pt x="2721080" y="1738417"/>
                    <a:pt x="2721080" y="1260000"/>
                  </a:cubicBezTo>
                  <a:cubicBezTo>
                    <a:pt x="2721080" y="564121"/>
                    <a:pt x="2116664" y="0"/>
                    <a:pt x="137108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49D9D67-45FB-8E5C-053B-74CA01A11E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88" y="146443"/>
              <a:ext cx="712690" cy="421732"/>
            </a:xfrm>
            <a:custGeom>
              <a:avLst/>
              <a:gdLst>
                <a:gd name="connsiteX0" fmla="*/ 1260000 w 2520000"/>
                <a:gd name="connsiteY0" fmla="*/ 0 h 1491204"/>
                <a:gd name="connsiteX1" fmla="*/ 2520000 w 2520000"/>
                <a:gd name="connsiteY1" fmla="*/ 1170000 h 1491204"/>
                <a:gd name="connsiteX2" fmla="*/ 2494401 w 2520000"/>
                <a:gd name="connsiteY2" fmla="*/ 1405796 h 1491204"/>
                <a:gd name="connsiteX3" fmla="*/ 2470751 w 2520000"/>
                <a:gd name="connsiteY3" fmla="*/ 1491204 h 1491204"/>
                <a:gd name="connsiteX4" fmla="*/ 2351718 w 2520000"/>
                <a:gd name="connsiteY4" fmla="*/ 1491204 h 1491204"/>
                <a:gd name="connsiteX5" fmla="*/ 2360692 w 2520000"/>
                <a:gd name="connsiteY5" fmla="*/ 1456304 h 1491204"/>
                <a:gd name="connsiteX6" fmla="*/ 2383365 w 2520000"/>
                <a:gd name="connsiteY6" fmla="*/ 1231391 h 1491204"/>
                <a:gd name="connsiteX7" fmla="*/ 1267365 w 2520000"/>
                <a:gd name="connsiteY7" fmla="*/ 115391 h 1491204"/>
                <a:gd name="connsiteX8" fmla="*/ 151365 w 2520000"/>
                <a:gd name="connsiteY8" fmla="*/ 1231391 h 1491204"/>
                <a:gd name="connsiteX9" fmla="*/ 174038 w 2520000"/>
                <a:gd name="connsiteY9" fmla="*/ 1456304 h 1491204"/>
                <a:gd name="connsiteX10" fmla="*/ 183012 w 2520000"/>
                <a:gd name="connsiteY10" fmla="*/ 1491204 h 1491204"/>
                <a:gd name="connsiteX11" fmla="*/ 49249 w 2520000"/>
                <a:gd name="connsiteY11" fmla="*/ 1491204 h 1491204"/>
                <a:gd name="connsiteX12" fmla="*/ 25599 w 2520000"/>
                <a:gd name="connsiteY12" fmla="*/ 1405796 h 1491204"/>
                <a:gd name="connsiteX13" fmla="*/ 0 w 2520000"/>
                <a:gd name="connsiteY13" fmla="*/ 1170000 h 1491204"/>
                <a:gd name="connsiteX14" fmla="*/ 1260000 w 2520000"/>
                <a:gd name="connsiteY14" fmla="*/ 0 h 149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00" h="1491204">
                  <a:moveTo>
                    <a:pt x="1260000" y="0"/>
                  </a:moveTo>
                  <a:cubicBezTo>
                    <a:pt x="1955879" y="0"/>
                    <a:pt x="2520000" y="523827"/>
                    <a:pt x="2520000" y="1170000"/>
                  </a:cubicBezTo>
                  <a:cubicBezTo>
                    <a:pt x="2520000" y="1250772"/>
                    <a:pt x="2511186" y="1329632"/>
                    <a:pt x="2494401" y="1405796"/>
                  </a:cubicBezTo>
                  <a:lnTo>
                    <a:pt x="2470751" y="1491204"/>
                  </a:lnTo>
                  <a:lnTo>
                    <a:pt x="2351718" y="1491204"/>
                  </a:lnTo>
                  <a:lnTo>
                    <a:pt x="2360692" y="1456304"/>
                  </a:lnTo>
                  <a:cubicBezTo>
                    <a:pt x="2375558" y="1383655"/>
                    <a:pt x="2383365" y="1308435"/>
                    <a:pt x="2383365" y="1231391"/>
                  </a:cubicBezTo>
                  <a:cubicBezTo>
                    <a:pt x="2383365" y="615041"/>
                    <a:pt x="1883715" y="115391"/>
                    <a:pt x="1267365" y="115391"/>
                  </a:cubicBezTo>
                  <a:cubicBezTo>
                    <a:pt x="651015" y="115391"/>
                    <a:pt x="151365" y="615041"/>
                    <a:pt x="151365" y="1231391"/>
                  </a:cubicBezTo>
                  <a:cubicBezTo>
                    <a:pt x="151365" y="1308435"/>
                    <a:pt x="159172" y="1383655"/>
                    <a:pt x="174038" y="1456304"/>
                  </a:cubicBezTo>
                  <a:lnTo>
                    <a:pt x="183012" y="1491204"/>
                  </a:lnTo>
                  <a:lnTo>
                    <a:pt x="49249" y="1491204"/>
                  </a:lnTo>
                  <a:lnTo>
                    <a:pt x="25599" y="1405796"/>
                  </a:lnTo>
                  <a:cubicBezTo>
                    <a:pt x="8815" y="1329632"/>
                    <a:pt x="0" y="1250772"/>
                    <a:pt x="0" y="1170000"/>
                  </a:cubicBezTo>
                  <a:cubicBezTo>
                    <a:pt x="0" y="523827"/>
                    <a:pt x="564121" y="0"/>
                    <a:pt x="1260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AE2D86A-78DB-EB46-CB36-A4379F714F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21" y="9852"/>
              <a:ext cx="749224" cy="362236"/>
            </a:xfrm>
            <a:custGeom>
              <a:avLst/>
              <a:gdLst>
                <a:gd name="connsiteX0" fmla="*/ 2334180 w 2649180"/>
                <a:gd name="connsiteY0" fmla="*/ 650833 h 1280833"/>
                <a:gd name="connsiteX1" fmla="*/ 2649180 w 2649180"/>
                <a:gd name="connsiteY1" fmla="*/ 965833 h 1280833"/>
                <a:gd name="connsiteX2" fmla="*/ 2334180 w 2649180"/>
                <a:gd name="connsiteY2" fmla="*/ 1280833 h 1280833"/>
                <a:gd name="connsiteX3" fmla="*/ 2019180 w 2649180"/>
                <a:gd name="connsiteY3" fmla="*/ 965833 h 1280833"/>
                <a:gd name="connsiteX4" fmla="*/ 2334180 w 2649180"/>
                <a:gd name="connsiteY4" fmla="*/ 650833 h 1280833"/>
                <a:gd name="connsiteX5" fmla="*/ 315000 w 2649180"/>
                <a:gd name="connsiteY5" fmla="*/ 650833 h 1280833"/>
                <a:gd name="connsiteX6" fmla="*/ 630000 w 2649180"/>
                <a:gd name="connsiteY6" fmla="*/ 965833 h 1280833"/>
                <a:gd name="connsiteX7" fmla="*/ 315000 w 2649180"/>
                <a:gd name="connsiteY7" fmla="*/ 1280833 h 1280833"/>
                <a:gd name="connsiteX8" fmla="*/ 0 w 2649180"/>
                <a:gd name="connsiteY8" fmla="*/ 965833 h 1280833"/>
                <a:gd name="connsiteX9" fmla="*/ 315000 w 2649180"/>
                <a:gd name="connsiteY9" fmla="*/ 650833 h 1280833"/>
                <a:gd name="connsiteX10" fmla="*/ 1324592 w 2649180"/>
                <a:gd name="connsiteY10" fmla="*/ 0 h 1280833"/>
                <a:gd name="connsiteX11" fmla="*/ 1729592 w 2649180"/>
                <a:gd name="connsiteY11" fmla="*/ 405000 h 1280833"/>
                <a:gd name="connsiteX12" fmla="*/ 1324592 w 2649180"/>
                <a:gd name="connsiteY12" fmla="*/ 810000 h 1280833"/>
                <a:gd name="connsiteX13" fmla="*/ 919592 w 2649180"/>
                <a:gd name="connsiteY13" fmla="*/ 405000 h 1280833"/>
                <a:gd name="connsiteX14" fmla="*/ 1324592 w 2649180"/>
                <a:gd name="connsiteY14" fmla="*/ 0 h 128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49180" h="1280833">
                  <a:moveTo>
                    <a:pt x="2334180" y="650833"/>
                  </a:moveTo>
                  <a:cubicBezTo>
                    <a:pt x="2508150" y="650833"/>
                    <a:pt x="2649180" y="791863"/>
                    <a:pt x="2649180" y="965833"/>
                  </a:cubicBezTo>
                  <a:cubicBezTo>
                    <a:pt x="2649180" y="1139803"/>
                    <a:pt x="2508150" y="1280833"/>
                    <a:pt x="2334180" y="1280833"/>
                  </a:cubicBezTo>
                  <a:cubicBezTo>
                    <a:pt x="2160210" y="1280833"/>
                    <a:pt x="2019180" y="1139803"/>
                    <a:pt x="2019180" y="965833"/>
                  </a:cubicBezTo>
                  <a:cubicBezTo>
                    <a:pt x="2019180" y="791863"/>
                    <a:pt x="2160210" y="650833"/>
                    <a:pt x="2334180" y="650833"/>
                  </a:cubicBezTo>
                  <a:close/>
                  <a:moveTo>
                    <a:pt x="315000" y="650833"/>
                  </a:moveTo>
                  <a:cubicBezTo>
                    <a:pt x="488970" y="650833"/>
                    <a:pt x="630000" y="791863"/>
                    <a:pt x="630000" y="965833"/>
                  </a:cubicBezTo>
                  <a:cubicBezTo>
                    <a:pt x="630000" y="1139803"/>
                    <a:pt x="488970" y="1280833"/>
                    <a:pt x="315000" y="1280833"/>
                  </a:cubicBezTo>
                  <a:cubicBezTo>
                    <a:pt x="141030" y="1280833"/>
                    <a:pt x="0" y="1139803"/>
                    <a:pt x="0" y="965833"/>
                  </a:cubicBezTo>
                  <a:cubicBezTo>
                    <a:pt x="0" y="791863"/>
                    <a:pt x="141030" y="650833"/>
                    <a:pt x="315000" y="650833"/>
                  </a:cubicBezTo>
                  <a:close/>
                  <a:moveTo>
                    <a:pt x="1324592" y="0"/>
                  </a:moveTo>
                  <a:cubicBezTo>
                    <a:pt x="1548267" y="0"/>
                    <a:pt x="1729592" y="181325"/>
                    <a:pt x="1729592" y="405000"/>
                  </a:cubicBezTo>
                  <a:cubicBezTo>
                    <a:pt x="1729592" y="628675"/>
                    <a:pt x="1548267" y="810000"/>
                    <a:pt x="1324592" y="810000"/>
                  </a:cubicBezTo>
                  <a:cubicBezTo>
                    <a:pt x="1100917" y="810000"/>
                    <a:pt x="919592" y="628675"/>
                    <a:pt x="919592" y="405000"/>
                  </a:cubicBezTo>
                  <a:cubicBezTo>
                    <a:pt x="919592" y="181325"/>
                    <a:pt x="1100917" y="0"/>
                    <a:pt x="13245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2B6F8FD-8EFD-64D9-07D2-AEF3BCF1D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375" y="50344"/>
              <a:ext cx="152719" cy="152719"/>
            </a:xfrm>
            <a:custGeom>
              <a:avLst/>
              <a:gdLst>
                <a:gd name="connsiteX0" fmla="*/ 76360 w 152719"/>
                <a:gd name="connsiteY0" fmla="*/ 0 h 152719"/>
                <a:gd name="connsiteX1" fmla="*/ 152719 w 152719"/>
                <a:gd name="connsiteY1" fmla="*/ 76360 h 152719"/>
                <a:gd name="connsiteX2" fmla="*/ 76360 w 152719"/>
                <a:gd name="connsiteY2" fmla="*/ 152719 h 152719"/>
                <a:gd name="connsiteX3" fmla="*/ 0 w 152719"/>
                <a:gd name="connsiteY3" fmla="*/ 76360 h 152719"/>
                <a:gd name="connsiteX4" fmla="*/ 76360 w 152719"/>
                <a:gd name="connsiteY4" fmla="*/ 0 h 15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719" h="152719">
                  <a:moveTo>
                    <a:pt x="76360" y="0"/>
                  </a:moveTo>
                  <a:cubicBezTo>
                    <a:pt x="118532" y="0"/>
                    <a:pt x="152719" y="34187"/>
                    <a:pt x="152719" y="76360"/>
                  </a:cubicBezTo>
                  <a:cubicBezTo>
                    <a:pt x="152719" y="118532"/>
                    <a:pt x="118532" y="152719"/>
                    <a:pt x="76360" y="152719"/>
                  </a:cubicBezTo>
                  <a:cubicBezTo>
                    <a:pt x="34187" y="152719"/>
                    <a:pt x="0" y="118532"/>
                    <a:pt x="0" y="76360"/>
                  </a:cubicBezTo>
                  <a:cubicBezTo>
                    <a:pt x="0" y="34187"/>
                    <a:pt x="34187" y="0"/>
                    <a:pt x="763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E2B6CA6-B841-8E81-8D50-A02C676CC6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14" y="234408"/>
              <a:ext cx="101813" cy="101813"/>
            </a:xfrm>
            <a:custGeom>
              <a:avLst/>
              <a:gdLst>
                <a:gd name="connsiteX0" fmla="*/ 50906 w 101813"/>
                <a:gd name="connsiteY0" fmla="*/ 0 h 101813"/>
                <a:gd name="connsiteX1" fmla="*/ 101813 w 101813"/>
                <a:gd name="connsiteY1" fmla="*/ 50907 h 101813"/>
                <a:gd name="connsiteX2" fmla="*/ 50906 w 101813"/>
                <a:gd name="connsiteY2" fmla="*/ 101813 h 101813"/>
                <a:gd name="connsiteX3" fmla="*/ 0 w 101813"/>
                <a:gd name="connsiteY3" fmla="*/ 50907 h 101813"/>
                <a:gd name="connsiteX4" fmla="*/ 50906 w 101813"/>
                <a:gd name="connsiteY4" fmla="*/ 0 h 10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813" h="101813">
                  <a:moveTo>
                    <a:pt x="50906" y="0"/>
                  </a:moveTo>
                  <a:cubicBezTo>
                    <a:pt x="79021" y="0"/>
                    <a:pt x="101813" y="22792"/>
                    <a:pt x="101813" y="50907"/>
                  </a:cubicBezTo>
                  <a:cubicBezTo>
                    <a:pt x="101813" y="79021"/>
                    <a:pt x="79021" y="101813"/>
                    <a:pt x="50906" y="101813"/>
                  </a:cubicBezTo>
                  <a:cubicBezTo>
                    <a:pt x="22792" y="101813"/>
                    <a:pt x="0" y="79021"/>
                    <a:pt x="0" y="50907"/>
                  </a:cubicBezTo>
                  <a:cubicBezTo>
                    <a:pt x="0" y="22792"/>
                    <a:pt x="22792" y="0"/>
                    <a:pt x="5090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596509E-51F1-540B-4A15-22D64128EE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941" y="234408"/>
              <a:ext cx="101813" cy="101813"/>
            </a:xfrm>
            <a:custGeom>
              <a:avLst/>
              <a:gdLst>
                <a:gd name="connsiteX0" fmla="*/ 50907 w 101813"/>
                <a:gd name="connsiteY0" fmla="*/ 0 h 101813"/>
                <a:gd name="connsiteX1" fmla="*/ 101813 w 101813"/>
                <a:gd name="connsiteY1" fmla="*/ 50907 h 101813"/>
                <a:gd name="connsiteX2" fmla="*/ 50907 w 101813"/>
                <a:gd name="connsiteY2" fmla="*/ 101813 h 101813"/>
                <a:gd name="connsiteX3" fmla="*/ 0 w 101813"/>
                <a:gd name="connsiteY3" fmla="*/ 50907 h 101813"/>
                <a:gd name="connsiteX4" fmla="*/ 50907 w 101813"/>
                <a:gd name="connsiteY4" fmla="*/ 0 h 10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813" h="101813">
                  <a:moveTo>
                    <a:pt x="50907" y="0"/>
                  </a:moveTo>
                  <a:cubicBezTo>
                    <a:pt x="79021" y="0"/>
                    <a:pt x="101813" y="22792"/>
                    <a:pt x="101813" y="50907"/>
                  </a:cubicBezTo>
                  <a:cubicBezTo>
                    <a:pt x="101813" y="79021"/>
                    <a:pt x="79021" y="101813"/>
                    <a:pt x="50907" y="101813"/>
                  </a:cubicBezTo>
                  <a:cubicBezTo>
                    <a:pt x="22792" y="101813"/>
                    <a:pt x="0" y="79021"/>
                    <a:pt x="0" y="50907"/>
                  </a:cubicBezTo>
                  <a:cubicBezTo>
                    <a:pt x="0" y="22792"/>
                    <a:pt x="22792" y="0"/>
                    <a:pt x="5090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ABADB67-DCDD-7862-6D4F-8E27EE4A7F92}"/>
                </a:ext>
              </a:extLst>
            </p:cNvPr>
            <p:cNvGrpSpPr/>
            <p:nvPr/>
          </p:nvGrpSpPr>
          <p:grpSpPr>
            <a:xfrm>
              <a:off x="130606" y="569684"/>
              <a:ext cx="592216" cy="340168"/>
              <a:chOff x="1411426" y="3479844"/>
              <a:chExt cx="2094016" cy="1202801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D19640B3-C90D-5ADF-501E-A192989A51A7}"/>
                  </a:ext>
                </a:extLst>
              </p:cNvPr>
              <p:cNvSpPr/>
              <p:nvPr/>
            </p:nvSpPr>
            <p:spPr>
              <a:xfrm flipH="1">
                <a:off x="1767681" y="3479844"/>
                <a:ext cx="1737761" cy="1202801"/>
              </a:xfrm>
              <a:custGeom>
                <a:avLst/>
                <a:gdLst>
                  <a:gd name="connsiteX0" fmla="*/ 308517 w 1737761"/>
                  <a:gd name="connsiteY0" fmla="*/ 0 h 1202801"/>
                  <a:gd name="connsiteX1" fmla="*/ 1737761 w 1737761"/>
                  <a:gd name="connsiteY1" fmla="*/ 964038 h 1202801"/>
                  <a:gd name="connsiteX2" fmla="*/ 1576713 w 1737761"/>
                  <a:gd name="connsiteY2" fmla="*/ 1202801 h 1202801"/>
                  <a:gd name="connsiteX3" fmla="*/ 203827 w 1737761"/>
                  <a:gd name="connsiteY3" fmla="*/ 276776 h 1202801"/>
                  <a:gd name="connsiteX4" fmla="*/ 203826 w 1737761"/>
                  <a:gd name="connsiteY4" fmla="*/ 276777 h 1202801"/>
                  <a:gd name="connsiteX5" fmla="*/ 25913 w 1737761"/>
                  <a:gd name="connsiteY5" fmla="*/ 156773 h 1202801"/>
                  <a:gd name="connsiteX6" fmla="*/ 0 w 1737761"/>
                  <a:gd name="connsiteY6" fmla="*/ 93621 h 1202801"/>
                  <a:gd name="connsiteX7" fmla="*/ 254115 w 1737761"/>
                  <a:gd name="connsiteY7" fmla="*/ 80655 h 1202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7761" h="1202801">
                    <a:moveTo>
                      <a:pt x="308517" y="0"/>
                    </a:moveTo>
                    <a:lnTo>
                      <a:pt x="1737761" y="964038"/>
                    </a:lnTo>
                    <a:lnTo>
                      <a:pt x="1576713" y="1202801"/>
                    </a:lnTo>
                    <a:lnTo>
                      <a:pt x="203827" y="276776"/>
                    </a:lnTo>
                    <a:lnTo>
                      <a:pt x="203826" y="276777"/>
                    </a:lnTo>
                    <a:lnTo>
                      <a:pt x="25913" y="156773"/>
                    </a:lnTo>
                    <a:lnTo>
                      <a:pt x="0" y="93621"/>
                    </a:lnTo>
                    <a:lnTo>
                      <a:pt x="254115" y="806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0F64DF1-E266-E7D8-E62D-3056038138EE}"/>
                  </a:ext>
                </a:extLst>
              </p:cNvPr>
              <p:cNvSpPr/>
              <p:nvPr/>
            </p:nvSpPr>
            <p:spPr>
              <a:xfrm>
                <a:off x="1411426" y="3479844"/>
                <a:ext cx="1737761" cy="1202801"/>
              </a:xfrm>
              <a:custGeom>
                <a:avLst/>
                <a:gdLst>
                  <a:gd name="connsiteX0" fmla="*/ 308517 w 1737761"/>
                  <a:gd name="connsiteY0" fmla="*/ 0 h 1202801"/>
                  <a:gd name="connsiteX1" fmla="*/ 1737761 w 1737761"/>
                  <a:gd name="connsiteY1" fmla="*/ 964038 h 1202801"/>
                  <a:gd name="connsiteX2" fmla="*/ 1576713 w 1737761"/>
                  <a:gd name="connsiteY2" fmla="*/ 1202801 h 1202801"/>
                  <a:gd name="connsiteX3" fmla="*/ 203827 w 1737761"/>
                  <a:gd name="connsiteY3" fmla="*/ 276776 h 1202801"/>
                  <a:gd name="connsiteX4" fmla="*/ 203826 w 1737761"/>
                  <a:gd name="connsiteY4" fmla="*/ 276777 h 1202801"/>
                  <a:gd name="connsiteX5" fmla="*/ 25913 w 1737761"/>
                  <a:gd name="connsiteY5" fmla="*/ 156773 h 1202801"/>
                  <a:gd name="connsiteX6" fmla="*/ 0 w 1737761"/>
                  <a:gd name="connsiteY6" fmla="*/ 93621 h 1202801"/>
                  <a:gd name="connsiteX7" fmla="*/ 254115 w 1737761"/>
                  <a:gd name="connsiteY7" fmla="*/ 80655 h 1202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7761" h="1202801">
                    <a:moveTo>
                      <a:pt x="308517" y="0"/>
                    </a:moveTo>
                    <a:lnTo>
                      <a:pt x="1737761" y="964038"/>
                    </a:lnTo>
                    <a:lnTo>
                      <a:pt x="1576713" y="1202801"/>
                    </a:lnTo>
                    <a:lnTo>
                      <a:pt x="203827" y="276776"/>
                    </a:lnTo>
                    <a:lnTo>
                      <a:pt x="203826" y="276777"/>
                    </a:lnTo>
                    <a:lnTo>
                      <a:pt x="25913" y="156773"/>
                    </a:lnTo>
                    <a:lnTo>
                      <a:pt x="0" y="93621"/>
                    </a:lnTo>
                    <a:lnTo>
                      <a:pt x="254115" y="806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8A949F0-F298-398C-05FB-195C5293CB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201" y="241286"/>
              <a:ext cx="509064" cy="50906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6" name="2级件：*蒙德神之眼底框">
            <a:extLst>
              <a:ext uri="{FF2B5EF4-FFF2-40B4-BE49-F238E27FC236}">
                <a16:creationId xmlns:a16="http://schemas.microsoft.com/office/drawing/2014/main" id="{0B70077A-D4DE-ED52-7C92-2452B811C399}"/>
              </a:ext>
            </a:extLst>
          </p:cNvPr>
          <p:cNvSpPr>
            <a:spLocks noChangeAspect="1"/>
          </p:cNvSpPr>
          <p:nvPr/>
        </p:nvSpPr>
        <p:spPr>
          <a:xfrm>
            <a:off x="46919" y="97610"/>
            <a:ext cx="764518" cy="781132"/>
          </a:xfrm>
          <a:custGeom>
            <a:avLst/>
            <a:gdLst>
              <a:gd name="connsiteX0" fmla="*/ 1406844 w 2813690"/>
              <a:gd name="connsiteY0" fmla="*/ 2605411 h 2874832"/>
              <a:gd name="connsiteX1" fmla="*/ 1462247 w 2813690"/>
              <a:gd name="connsiteY1" fmla="*/ 2608209 h 2874832"/>
              <a:gd name="connsiteX2" fmla="*/ 1487813 w 2813690"/>
              <a:gd name="connsiteY2" fmla="*/ 2629303 h 2874832"/>
              <a:gd name="connsiteX3" fmla="*/ 1548323 w 2813690"/>
              <a:gd name="connsiteY3" fmla="*/ 2702641 h 2874832"/>
              <a:gd name="connsiteX4" fmla="*/ 1529460 w 2813690"/>
              <a:gd name="connsiteY4" fmla="*/ 2718204 h 2874832"/>
              <a:gd name="connsiteX5" fmla="*/ 1419562 w 2813690"/>
              <a:gd name="connsiteY5" fmla="*/ 2851402 h 2874832"/>
              <a:gd name="connsiteX6" fmla="*/ 1406845 w 2813690"/>
              <a:gd name="connsiteY6" fmla="*/ 2874832 h 2874832"/>
              <a:gd name="connsiteX7" fmla="*/ 1394127 w 2813690"/>
              <a:gd name="connsiteY7" fmla="*/ 2851402 h 2874832"/>
              <a:gd name="connsiteX8" fmla="*/ 1284229 w 2813690"/>
              <a:gd name="connsiteY8" fmla="*/ 2718204 h 2874832"/>
              <a:gd name="connsiteX9" fmla="*/ 1265373 w 2813690"/>
              <a:gd name="connsiteY9" fmla="*/ 2702646 h 2874832"/>
              <a:gd name="connsiteX10" fmla="*/ 1325886 w 2813690"/>
              <a:gd name="connsiteY10" fmla="*/ 2629303 h 2874832"/>
              <a:gd name="connsiteX11" fmla="*/ 1351454 w 2813690"/>
              <a:gd name="connsiteY11" fmla="*/ 2608208 h 2874832"/>
              <a:gd name="connsiteX12" fmla="*/ 1588849 w 2813690"/>
              <a:gd name="connsiteY12" fmla="*/ 2380296 h 2874832"/>
              <a:gd name="connsiteX13" fmla="*/ 1678498 w 2813690"/>
              <a:gd name="connsiteY13" fmla="*/ 2488951 h 2874832"/>
              <a:gd name="connsiteX14" fmla="*/ 1794890 w 2813690"/>
              <a:gd name="connsiteY14" fmla="*/ 2584983 h 2874832"/>
              <a:gd name="connsiteX15" fmla="*/ 1743717 w 2813690"/>
              <a:gd name="connsiteY15" fmla="*/ 2592793 h 2874832"/>
              <a:gd name="connsiteX16" fmla="*/ 1615648 w 2813690"/>
              <a:gd name="connsiteY16" fmla="*/ 2629120 h 2874832"/>
              <a:gd name="connsiteX17" fmla="*/ 1569720 w 2813690"/>
              <a:gd name="connsiteY17" fmla="*/ 2649872 h 2874832"/>
              <a:gd name="connsiteX18" fmla="*/ 1444046 w 2813690"/>
              <a:gd name="connsiteY18" fmla="*/ 2546181 h 2874832"/>
              <a:gd name="connsiteX19" fmla="*/ 1429258 w 2813690"/>
              <a:gd name="connsiteY19" fmla="*/ 2537197 h 2874832"/>
              <a:gd name="connsiteX20" fmla="*/ 1435072 w 2813690"/>
              <a:gd name="connsiteY20" fmla="*/ 2528807 h 2874832"/>
              <a:gd name="connsiteX21" fmla="*/ 1506719 w 2813690"/>
              <a:gd name="connsiteY21" fmla="*/ 2448059 h 2874832"/>
              <a:gd name="connsiteX22" fmla="*/ 1224841 w 2813690"/>
              <a:gd name="connsiteY22" fmla="*/ 2380296 h 2874832"/>
              <a:gd name="connsiteX23" fmla="*/ 1306971 w 2813690"/>
              <a:gd name="connsiteY23" fmla="*/ 2448059 h 2874832"/>
              <a:gd name="connsiteX24" fmla="*/ 1378618 w 2813690"/>
              <a:gd name="connsiteY24" fmla="*/ 2528807 h 2874832"/>
              <a:gd name="connsiteX25" fmla="*/ 1384432 w 2813690"/>
              <a:gd name="connsiteY25" fmla="*/ 2537197 h 2874832"/>
              <a:gd name="connsiteX26" fmla="*/ 1369644 w 2813690"/>
              <a:gd name="connsiteY26" fmla="*/ 2546181 h 2874832"/>
              <a:gd name="connsiteX27" fmla="*/ 1243970 w 2813690"/>
              <a:gd name="connsiteY27" fmla="*/ 2649872 h 2874832"/>
              <a:gd name="connsiteX28" fmla="*/ 1198042 w 2813690"/>
              <a:gd name="connsiteY28" fmla="*/ 2629120 h 2874832"/>
              <a:gd name="connsiteX29" fmla="*/ 1069973 w 2813690"/>
              <a:gd name="connsiteY29" fmla="*/ 2592793 h 2874832"/>
              <a:gd name="connsiteX30" fmla="*/ 1018800 w 2813690"/>
              <a:gd name="connsiteY30" fmla="*/ 2584983 h 2874832"/>
              <a:gd name="connsiteX31" fmla="*/ 1135192 w 2813690"/>
              <a:gd name="connsiteY31" fmla="*/ 2488951 h 2874832"/>
              <a:gd name="connsiteX32" fmla="*/ 989420 w 2813690"/>
              <a:gd name="connsiteY32" fmla="*/ 2258412 h 2874832"/>
              <a:gd name="connsiteX33" fmla="*/ 1018182 w 2813690"/>
              <a:gd name="connsiteY33" fmla="*/ 2267914 h 2874832"/>
              <a:gd name="connsiteX34" fmla="*/ 1051986 w 2813690"/>
              <a:gd name="connsiteY34" fmla="*/ 2295467 h 2874832"/>
              <a:gd name="connsiteX35" fmla="*/ 1059859 w 2813690"/>
              <a:gd name="connsiteY35" fmla="*/ 2393332 h 2874832"/>
              <a:gd name="connsiteX36" fmla="*/ 1006236 w 2813690"/>
              <a:gd name="connsiteY36" fmla="*/ 2444639 h 2874832"/>
              <a:gd name="connsiteX37" fmla="*/ 923971 w 2813690"/>
              <a:gd name="connsiteY37" fmla="*/ 2447173 h 2874832"/>
              <a:gd name="connsiteX38" fmla="*/ 941890 w 2813690"/>
              <a:gd name="connsiteY38" fmla="*/ 2431337 h 2874832"/>
              <a:gd name="connsiteX39" fmla="*/ 964017 w 2813690"/>
              <a:gd name="connsiteY39" fmla="*/ 2378287 h 2874832"/>
              <a:gd name="connsiteX40" fmla="*/ 930215 w 2813690"/>
              <a:gd name="connsiteY40" fmla="*/ 2306235 h 2874832"/>
              <a:gd name="connsiteX41" fmla="*/ 949357 w 2813690"/>
              <a:gd name="connsiteY41" fmla="*/ 2268863 h 2874832"/>
              <a:gd name="connsiteX42" fmla="*/ 989420 w 2813690"/>
              <a:gd name="connsiteY42" fmla="*/ 2258412 h 2874832"/>
              <a:gd name="connsiteX43" fmla="*/ 1824271 w 2813690"/>
              <a:gd name="connsiteY43" fmla="*/ 2257340 h 2874832"/>
              <a:gd name="connsiteX44" fmla="*/ 1864334 w 2813690"/>
              <a:gd name="connsiteY44" fmla="*/ 2267791 h 2874832"/>
              <a:gd name="connsiteX45" fmla="*/ 1883476 w 2813690"/>
              <a:gd name="connsiteY45" fmla="*/ 2305163 h 2874832"/>
              <a:gd name="connsiteX46" fmla="*/ 1849674 w 2813690"/>
              <a:gd name="connsiteY46" fmla="*/ 2377215 h 2874832"/>
              <a:gd name="connsiteX47" fmla="*/ 1871801 w 2813690"/>
              <a:gd name="connsiteY47" fmla="*/ 2430265 h 2874832"/>
              <a:gd name="connsiteX48" fmla="*/ 1889720 w 2813690"/>
              <a:gd name="connsiteY48" fmla="*/ 2446101 h 2874832"/>
              <a:gd name="connsiteX49" fmla="*/ 1807455 w 2813690"/>
              <a:gd name="connsiteY49" fmla="*/ 2443567 h 2874832"/>
              <a:gd name="connsiteX50" fmla="*/ 1753833 w 2813690"/>
              <a:gd name="connsiteY50" fmla="*/ 2392260 h 2874832"/>
              <a:gd name="connsiteX51" fmla="*/ 1761706 w 2813690"/>
              <a:gd name="connsiteY51" fmla="*/ 2294395 h 2874832"/>
              <a:gd name="connsiteX52" fmla="*/ 1795509 w 2813690"/>
              <a:gd name="connsiteY52" fmla="*/ 2266842 h 2874832"/>
              <a:gd name="connsiteX53" fmla="*/ 1824271 w 2813690"/>
              <a:gd name="connsiteY53" fmla="*/ 2257340 h 2874832"/>
              <a:gd name="connsiteX54" fmla="*/ 1316845 w 2813690"/>
              <a:gd name="connsiteY54" fmla="*/ 2250000 h 2874832"/>
              <a:gd name="connsiteX55" fmla="*/ 1406845 w 2813690"/>
              <a:gd name="connsiteY55" fmla="*/ 2370000 h 2874832"/>
              <a:gd name="connsiteX56" fmla="*/ 1496845 w 2813690"/>
              <a:gd name="connsiteY56" fmla="*/ 2250000 h 2874832"/>
              <a:gd name="connsiteX57" fmla="*/ 2062233 w 2813690"/>
              <a:gd name="connsiteY57" fmla="*/ 2091088 h 2874832"/>
              <a:gd name="connsiteX58" fmla="*/ 2096440 w 2813690"/>
              <a:gd name="connsiteY58" fmla="*/ 2150603 h 2874832"/>
              <a:gd name="connsiteX59" fmla="*/ 2334024 w 2813690"/>
              <a:gd name="connsiteY59" fmla="*/ 2346247 h 2874832"/>
              <a:gd name="connsiteX60" fmla="*/ 2405108 w 2813690"/>
              <a:gd name="connsiteY60" fmla="*/ 2368313 h 2874832"/>
              <a:gd name="connsiteX61" fmla="*/ 2394476 w 2813690"/>
              <a:gd name="connsiteY61" fmla="*/ 2372204 h 2874832"/>
              <a:gd name="connsiteX62" fmla="*/ 2126844 w 2813690"/>
              <a:gd name="connsiteY62" fmla="*/ 2412666 h 2874832"/>
              <a:gd name="connsiteX63" fmla="*/ 1945463 w 2813690"/>
              <a:gd name="connsiteY63" fmla="*/ 2394381 h 2874832"/>
              <a:gd name="connsiteX64" fmla="*/ 1898203 w 2813690"/>
              <a:gd name="connsiteY64" fmla="*/ 2382230 h 2874832"/>
              <a:gd name="connsiteX65" fmla="*/ 1920004 w 2813690"/>
              <a:gd name="connsiteY65" fmla="*/ 2367531 h 2874832"/>
              <a:gd name="connsiteX66" fmla="*/ 1959545 w 2813690"/>
              <a:gd name="connsiteY66" fmla="*/ 2272071 h 2874832"/>
              <a:gd name="connsiteX67" fmla="*/ 1920004 w 2813690"/>
              <a:gd name="connsiteY67" fmla="*/ 2176612 h 2874832"/>
              <a:gd name="connsiteX68" fmla="*/ 1914256 w 2813690"/>
              <a:gd name="connsiteY68" fmla="*/ 2172737 h 2874832"/>
              <a:gd name="connsiteX69" fmla="*/ 1968704 w 2813690"/>
              <a:gd name="connsiteY69" fmla="*/ 2151284 h 2874832"/>
              <a:gd name="connsiteX70" fmla="*/ 2036511 w 2813690"/>
              <a:gd name="connsiteY70" fmla="*/ 2112310 h 2874832"/>
              <a:gd name="connsiteX71" fmla="*/ 751457 w 2813690"/>
              <a:gd name="connsiteY71" fmla="*/ 2091088 h 2874832"/>
              <a:gd name="connsiteX72" fmla="*/ 777179 w 2813690"/>
              <a:gd name="connsiteY72" fmla="*/ 2112310 h 2874832"/>
              <a:gd name="connsiteX73" fmla="*/ 844986 w 2813690"/>
              <a:gd name="connsiteY73" fmla="*/ 2151284 h 2874832"/>
              <a:gd name="connsiteX74" fmla="*/ 899434 w 2813690"/>
              <a:gd name="connsiteY74" fmla="*/ 2172737 h 2874832"/>
              <a:gd name="connsiteX75" fmla="*/ 893686 w 2813690"/>
              <a:gd name="connsiteY75" fmla="*/ 2176612 h 2874832"/>
              <a:gd name="connsiteX76" fmla="*/ 854145 w 2813690"/>
              <a:gd name="connsiteY76" fmla="*/ 2272071 h 2874832"/>
              <a:gd name="connsiteX77" fmla="*/ 893686 w 2813690"/>
              <a:gd name="connsiteY77" fmla="*/ 2367531 h 2874832"/>
              <a:gd name="connsiteX78" fmla="*/ 915487 w 2813690"/>
              <a:gd name="connsiteY78" fmla="*/ 2382230 h 2874832"/>
              <a:gd name="connsiteX79" fmla="*/ 868227 w 2813690"/>
              <a:gd name="connsiteY79" fmla="*/ 2394381 h 2874832"/>
              <a:gd name="connsiteX80" fmla="*/ 686846 w 2813690"/>
              <a:gd name="connsiteY80" fmla="*/ 2412666 h 2874832"/>
              <a:gd name="connsiteX81" fmla="*/ 419214 w 2813690"/>
              <a:gd name="connsiteY81" fmla="*/ 2372204 h 2874832"/>
              <a:gd name="connsiteX82" fmla="*/ 408582 w 2813690"/>
              <a:gd name="connsiteY82" fmla="*/ 2368313 h 2874832"/>
              <a:gd name="connsiteX83" fmla="*/ 479666 w 2813690"/>
              <a:gd name="connsiteY83" fmla="*/ 2346247 h 2874832"/>
              <a:gd name="connsiteX84" fmla="*/ 717250 w 2813690"/>
              <a:gd name="connsiteY84" fmla="*/ 2150603 h 2874832"/>
              <a:gd name="connsiteX85" fmla="*/ 2159258 w 2813690"/>
              <a:gd name="connsiteY85" fmla="*/ 869957 h 2874832"/>
              <a:gd name="connsiteX86" fmla="*/ 2213258 w 2813690"/>
              <a:gd name="connsiteY86" fmla="*/ 963487 h 2874832"/>
              <a:gd name="connsiteX87" fmla="*/ 2248612 w 2813690"/>
              <a:gd name="connsiteY87" fmla="*/ 880722 h 2874832"/>
              <a:gd name="connsiteX88" fmla="*/ 654432 w 2813690"/>
              <a:gd name="connsiteY88" fmla="*/ 869957 h 2874832"/>
              <a:gd name="connsiteX89" fmla="*/ 565078 w 2813690"/>
              <a:gd name="connsiteY89" fmla="*/ 880722 h 2874832"/>
              <a:gd name="connsiteX90" fmla="*/ 600432 w 2813690"/>
              <a:gd name="connsiteY90" fmla="*/ 963487 h 2874832"/>
              <a:gd name="connsiteX91" fmla="*/ 1406846 w 2813690"/>
              <a:gd name="connsiteY91" fmla="*/ 180000 h 2874832"/>
              <a:gd name="connsiteX92" fmla="*/ 1271846 w 2813690"/>
              <a:gd name="connsiteY92" fmla="*/ 450000 h 2874832"/>
              <a:gd name="connsiteX93" fmla="*/ 1541846 w 2813690"/>
              <a:gd name="connsiteY93" fmla="*/ 450000 h 2874832"/>
              <a:gd name="connsiteX94" fmla="*/ 1406847 w 2813690"/>
              <a:gd name="connsiteY94" fmla="*/ 0 h 2874832"/>
              <a:gd name="connsiteX95" fmla="*/ 1663746 w 2813690"/>
              <a:gd name="connsiteY95" fmla="*/ 513798 h 2874832"/>
              <a:gd name="connsiteX96" fmla="*/ 1725802 w 2813690"/>
              <a:gd name="connsiteY96" fmla="*/ 533062 h 2874832"/>
              <a:gd name="connsiteX97" fmla="*/ 1960521 w 2813690"/>
              <a:gd name="connsiteY97" fmla="*/ 378088 h 2874832"/>
              <a:gd name="connsiteX98" fmla="*/ 1943974 w 2813690"/>
              <a:gd name="connsiteY98" fmla="*/ 653771 h 2874832"/>
              <a:gd name="connsiteX99" fmla="*/ 2043242 w 2813690"/>
              <a:gd name="connsiteY99" fmla="*/ 735675 h 2874832"/>
              <a:gd name="connsiteX100" fmla="*/ 2064265 w 2813690"/>
              <a:gd name="connsiteY100" fmla="*/ 761155 h 2874832"/>
              <a:gd name="connsiteX101" fmla="*/ 2365527 w 2813690"/>
              <a:gd name="connsiteY101" fmla="*/ 813222 h 2874832"/>
              <a:gd name="connsiteX102" fmla="*/ 2262408 w 2813690"/>
              <a:gd name="connsiteY102" fmla="*/ 1093575 h 2874832"/>
              <a:gd name="connsiteX103" fmla="*/ 2266384 w 2813690"/>
              <a:gd name="connsiteY103" fmla="*/ 1104439 h 2874832"/>
              <a:gd name="connsiteX104" fmla="*/ 2306846 w 2813690"/>
              <a:gd name="connsiteY104" fmla="*/ 1372071 h 2874832"/>
              <a:gd name="connsiteX105" fmla="*/ 2259558 w 2813690"/>
              <a:gd name="connsiteY105" fmla="*/ 1660727 h 2874832"/>
              <a:gd name="connsiteX106" fmla="*/ 2258770 w 2813690"/>
              <a:gd name="connsiteY106" fmla="*/ 1662560 h 2874832"/>
              <a:gd name="connsiteX107" fmla="*/ 2276393 w 2813690"/>
              <a:gd name="connsiteY107" fmla="*/ 1703727 h 2874832"/>
              <a:gd name="connsiteX108" fmla="*/ 2770521 w 2813690"/>
              <a:gd name="connsiteY108" fmla="*/ 2077444 h 2874832"/>
              <a:gd name="connsiteX109" fmla="*/ 2813690 w 2813690"/>
              <a:gd name="connsiteY109" fmla="*/ 2084033 h 2874832"/>
              <a:gd name="connsiteX110" fmla="*/ 2786329 w 2813690"/>
              <a:gd name="connsiteY110" fmla="*/ 2106607 h 2874832"/>
              <a:gd name="connsiteX111" fmla="*/ 2383770 w 2813690"/>
              <a:gd name="connsiteY111" fmla="*/ 2229572 h 2874832"/>
              <a:gd name="connsiteX112" fmla="*/ 2238665 w 2813690"/>
              <a:gd name="connsiteY112" fmla="*/ 2214944 h 2874832"/>
              <a:gd name="connsiteX113" fmla="*/ 2157756 w 2813690"/>
              <a:gd name="connsiteY113" fmla="*/ 2189829 h 2874832"/>
              <a:gd name="connsiteX114" fmla="*/ 2222351 w 2813690"/>
              <a:gd name="connsiteY114" fmla="*/ 2077948 h 2874832"/>
              <a:gd name="connsiteX115" fmla="*/ 2200389 w 2813690"/>
              <a:gd name="connsiteY115" fmla="*/ 1995985 h 2874832"/>
              <a:gd name="connsiteX116" fmla="*/ 2102634 w 2813690"/>
              <a:gd name="connsiteY116" fmla="*/ 1939546 h 2874832"/>
              <a:gd name="connsiteX117" fmla="*/ 2035562 w 2813690"/>
              <a:gd name="connsiteY117" fmla="*/ 2016056 h 2874832"/>
              <a:gd name="connsiteX118" fmla="*/ 1674478 w 2813690"/>
              <a:gd name="connsiteY118" fmla="*/ 2231609 h 2874832"/>
              <a:gd name="connsiteX119" fmla="*/ 1610875 w 2813690"/>
              <a:gd name="connsiteY119" fmla="*/ 2247963 h 2874832"/>
              <a:gd name="connsiteX120" fmla="*/ 1406847 w 2813690"/>
              <a:gd name="connsiteY120" fmla="*/ 2520000 h 2874832"/>
              <a:gd name="connsiteX121" fmla="*/ 1202820 w 2813690"/>
              <a:gd name="connsiteY121" fmla="*/ 2247964 h 2874832"/>
              <a:gd name="connsiteX122" fmla="*/ 1139214 w 2813690"/>
              <a:gd name="connsiteY122" fmla="*/ 2231609 h 2874832"/>
              <a:gd name="connsiteX123" fmla="*/ 778130 w 2813690"/>
              <a:gd name="connsiteY123" fmla="*/ 2016056 h 2874832"/>
              <a:gd name="connsiteX124" fmla="*/ 711058 w 2813690"/>
              <a:gd name="connsiteY124" fmla="*/ 1939545 h 2874832"/>
              <a:gd name="connsiteX125" fmla="*/ 613301 w 2813690"/>
              <a:gd name="connsiteY125" fmla="*/ 1995985 h 2874832"/>
              <a:gd name="connsiteX126" fmla="*/ 591339 w 2813690"/>
              <a:gd name="connsiteY126" fmla="*/ 2077948 h 2874832"/>
              <a:gd name="connsiteX127" fmla="*/ 655934 w 2813690"/>
              <a:gd name="connsiteY127" fmla="*/ 2189829 h 2874832"/>
              <a:gd name="connsiteX128" fmla="*/ 575025 w 2813690"/>
              <a:gd name="connsiteY128" fmla="*/ 2214944 h 2874832"/>
              <a:gd name="connsiteX129" fmla="*/ 429920 w 2813690"/>
              <a:gd name="connsiteY129" fmla="*/ 2229572 h 2874832"/>
              <a:gd name="connsiteX130" fmla="*/ 27361 w 2813690"/>
              <a:gd name="connsiteY130" fmla="*/ 2106607 h 2874832"/>
              <a:gd name="connsiteX131" fmla="*/ 0 w 2813690"/>
              <a:gd name="connsiteY131" fmla="*/ 2084033 h 2874832"/>
              <a:gd name="connsiteX132" fmla="*/ 43169 w 2813690"/>
              <a:gd name="connsiteY132" fmla="*/ 2077444 h 2874832"/>
              <a:gd name="connsiteX133" fmla="*/ 537298 w 2813690"/>
              <a:gd name="connsiteY133" fmla="*/ 1703727 h 2874832"/>
              <a:gd name="connsiteX134" fmla="*/ 554921 w 2813690"/>
              <a:gd name="connsiteY134" fmla="*/ 1662558 h 2874832"/>
              <a:gd name="connsiteX135" fmla="*/ 554134 w 2813690"/>
              <a:gd name="connsiteY135" fmla="*/ 1660727 h 2874832"/>
              <a:gd name="connsiteX136" fmla="*/ 506846 w 2813690"/>
              <a:gd name="connsiteY136" fmla="*/ 1372071 h 2874832"/>
              <a:gd name="connsiteX137" fmla="*/ 547308 w 2813690"/>
              <a:gd name="connsiteY137" fmla="*/ 1104439 h 2874832"/>
              <a:gd name="connsiteX138" fmla="*/ 551284 w 2813690"/>
              <a:gd name="connsiteY138" fmla="*/ 1093575 h 2874832"/>
              <a:gd name="connsiteX139" fmla="*/ 448166 w 2813690"/>
              <a:gd name="connsiteY139" fmla="*/ 813222 h 2874832"/>
              <a:gd name="connsiteX140" fmla="*/ 749427 w 2813690"/>
              <a:gd name="connsiteY140" fmla="*/ 761155 h 2874832"/>
              <a:gd name="connsiteX141" fmla="*/ 770450 w 2813690"/>
              <a:gd name="connsiteY141" fmla="*/ 735675 h 2874832"/>
              <a:gd name="connsiteX142" fmla="*/ 869720 w 2813690"/>
              <a:gd name="connsiteY142" fmla="*/ 653770 h 2874832"/>
              <a:gd name="connsiteX143" fmla="*/ 853172 w 2813690"/>
              <a:gd name="connsiteY143" fmla="*/ 378086 h 2874832"/>
              <a:gd name="connsiteX144" fmla="*/ 1087891 w 2813690"/>
              <a:gd name="connsiteY144" fmla="*/ 533061 h 2874832"/>
              <a:gd name="connsiteX145" fmla="*/ 1149948 w 2813690"/>
              <a:gd name="connsiteY145" fmla="*/ 513798 h 287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813690" h="2874832">
                <a:moveTo>
                  <a:pt x="1406844" y="2605411"/>
                </a:moveTo>
                <a:lnTo>
                  <a:pt x="1462247" y="2608209"/>
                </a:lnTo>
                <a:lnTo>
                  <a:pt x="1487813" y="2629303"/>
                </a:lnTo>
                <a:lnTo>
                  <a:pt x="1548323" y="2702641"/>
                </a:lnTo>
                <a:lnTo>
                  <a:pt x="1529460" y="2718204"/>
                </a:lnTo>
                <a:cubicBezTo>
                  <a:pt x="1488743" y="2758921"/>
                  <a:pt x="1451909" y="2803522"/>
                  <a:pt x="1419562" y="2851402"/>
                </a:cubicBezTo>
                <a:lnTo>
                  <a:pt x="1406845" y="2874832"/>
                </a:lnTo>
                <a:lnTo>
                  <a:pt x="1394127" y="2851402"/>
                </a:lnTo>
                <a:cubicBezTo>
                  <a:pt x="1361780" y="2803522"/>
                  <a:pt x="1324946" y="2758921"/>
                  <a:pt x="1284229" y="2718204"/>
                </a:cubicBezTo>
                <a:lnTo>
                  <a:pt x="1265373" y="2702646"/>
                </a:lnTo>
                <a:lnTo>
                  <a:pt x="1325886" y="2629303"/>
                </a:lnTo>
                <a:lnTo>
                  <a:pt x="1351454" y="2608208"/>
                </a:lnTo>
                <a:close/>
                <a:moveTo>
                  <a:pt x="1588849" y="2380296"/>
                </a:moveTo>
                <a:lnTo>
                  <a:pt x="1678498" y="2488951"/>
                </a:lnTo>
                <a:lnTo>
                  <a:pt x="1794890" y="2584983"/>
                </a:lnTo>
                <a:lnTo>
                  <a:pt x="1743717" y="2592793"/>
                </a:lnTo>
                <a:cubicBezTo>
                  <a:pt x="1699776" y="2601785"/>
                  <a:pt x="1657001" y="2613979"/>
                  <a:pt x="1615648" y="2629120"/>
                </a:cubicBezTo>
                <a:lnTo>
                  <a:pt x="1569720" y="2649872"/>
                </a:lnTo>
                <a:lnTo>
                  <a:pt x="1444046" y="2546181"/>
                </a:lnTo>
                <a:lnTo>
                  <a:pt x="1429258" y="2537197"/>
                </a:lnTo>
                <a:lnTo>
                  <a:pt x="1435072" y="2528807"/>
                </a:lnTo>
                <a:cubicBezTo>
                  <a:pt x="1457339" y="2500473"/>
                  <a:pt x="1481271" y="2473508"/>
                  <a:pt x="1506719" y="2448059"/>
                </a:cubicBezTo>
                <a:close/>
                <a:moveTo>
                  <a:pt x="1224841" y="2380296"/>
                </a:moveTo>
                <a:lnTo>
                  <a:pt x="1306971" y="2448059"/>
                </a:lnTo>
                <a:cubicBezTo>
                  <a:pt x="1332419" y="2473508"/>
                  <a:pt x="1356351" y="2500473"/>
                  <a:pt x="1378618" y="2528807"/>
                </a:cubicBezTo>
                <a:lnTo>
                  <a:pt x="1384432" y="2537197"/>
                </a:lnTo>
                <a:lnTo>
                  <a:pt x="1369644" y="2546181"/>
                </a:lnTo>
                <a:lnTo>
                  <a:pt x="1243970" y="2649872"/>
                </a:lnTo>
                <a:lnTo>
                  <a:pt x="1198042" y="2629120"/>
                </a:lnTo>
                <a:cubicBezTo>
                  <a:pt x="1156689" y="2613979"/>
                  <a:pt x="1113914" y="2601785"/>
                  <a:pt x="1069973" y="2592793"/>
                </a:cubicBezTo>
                <a:lnTo>
                  <a:pt x="1018800" y="2584983"/>
                </a:lnTo>
                <a:lnTo>
                  <a:pt x="1135192" y="2488951"/>
                </a:lnTo>
                <a:close/>
                <a:moveTo>
                  <a:pt x="989420" y="2258412"/>
                </a:moveTo>
                <a:cubicBezTo>
                  <a:pt x="1002266" y="2260313"/>
                  <a:pt x="1013227" y="2265538"/>
                  <a:pt x="1018182" y="2267914"/>
                </a:cubicBezTo>
                <a:cubicBezTo>
                  <a:pt x="1031405" y="2273297"/>
                  <a:pt x="1043107" y="2282830"/>
                  <a:pt x="1051986" y="2295467"/>
                </a:cubicBezTo>
                <a:cubicBezTo>
                  <a:pt x="1069999" y="2323845"/>
                  <a:pt x="1073026" y="2361532"/>
                  <a:pt x="1059859" y="2393332"/>
                </a:cubicBezTo>
                <a:cubicBezTo>
                  <a:pt x="1048388" y="2417924"/>
                  <a:pt x="1029151" y="2436325"/>
                  <a:pt x="1006236" y="2444639"/>
                </a:cubicBezTo>
                <a:cubicBezTo>
                  <a:pt x="967682" y="2462215"/>
                  <a:pt x="925328" y="2455565"/>
                  <a:pt x="923971" y="2447173"/>
                </a:cubicBezTo>
                <a:cubicBezTo>
                  <a:pt x="923971" y="2443372"/>
                  <a:pt x="931573" y="2441946"/>
                  <a:pt x="941890" y="2431337"/>
                </a:cubicBezTo>
                <a:cubicBezTo>
                  <a:pt x="954949" y="2417735"/>
                  <a:pt x="962905" y="2398669"/>
                  <a:pt x="964017" y="2378287"/>
                </a:cubicBezTo>
                <a:cubicBezTo>
                  <a:pt x="963203" y="2344716"/>
                  <a:pt x="929129" y="2337590"/>
                  <a:pt x="930215" y="2306235"/>
                </a:cubicBezTo>
                <a:cubicBezTo>
                  <a:pt x="931804" y="2291191"/>
                  <a:pt x="938753" y="2277620"/>
                  <a:pt x="949357" y="2268863"/>
                </a:cubicBezTo>
                <a:cubicBezTo>
                  <a:pt x="961846" y="2257937"/>
                  <a:pt x="976575" y="2256512"/>
                  <a:pt x="989420" y="2258412"/>
                </a:cubicBezTo>
                <a:close/>
                <a:moveTo>
                  <a:pt x="1824271" y="2257340"/>
                </a:moveTo>
                <a:cubicBezTo>
                  <a:pt x="1837116" y="2255440"/>
                  <a:pt x="1851845" y="2256865"/>
                  <a:pt x="1864334" y="2267791"/>
                </a:cubicBezTo>
                <a:cubicBezTo>
                  <a:pt x="1874938" y="2276548"/>
                  <a:pt x="1881887" y="2290119"/>
                  <a:pt x="1883476" y="2305163"/>
                </a:cubicBezTo>
                <a:cubicBezTo>
                  <a:pt x="1884562" y="2336518"/>
                  <a:pt x="1850488" y="2343644"/>
                  <a:pt x="1849674" y="2377215"/>
                </a:cubicBezTo>
                <a:cubicBezTo>
                  <a:pt x="1850786" y="2397597"/>
                  <a:pt x="1858742" y="2416663"/>
                  <a:pt x="1871801" y="2430265"/>
                </a:cubicBezTo>
                <a:cubicBezTo>
                  <a:pt x="1882118" y="2440874"/>
                  <a:pt x="1889720" y="2442300"/>
                  <a:pt x="1889720" y="2446101"/>
                </a:cubicBezTo>
                <a:cubicBezTo>
                  <a:pt x="1888363" y="2454493"/>
                  <a:pt x="1846009" y="2461143"/>
                  <a:pt x="1807455" y="2443567"/>
                </a:cubicBezTo>
                <a:cubicBezTo>
                  <a:pt x="1784540" y="2435253"/>
                  <a:pt x="1765303" y="2416852"/>
                  <a:pt x="1753833" y="2392260"/>
                </a:cubicBezTo>
                <a:cubicBezTo>
                  <a:pt x="1740665" y="2360460"/>
                  <a:pt x="1743692" y="2322773"/>
                  <a:pt x="1761706" y="2294395"/>
                </a:cubicBezTo>
                <a:cubicBezTo>
                  <a:pt x="1770585" y="2281758"/>
                  <a:pt x="1782286" y="2272225"/>
                  <a:pt x="1795509" y="2266842"/>
                </a:cubicBezTo>
                <a:cubicBezTo>
                  <a:pt x="1800464" y="2264466"/>
                  <a:pt x="1811426" y="2259241"/>
                  <a:pt x="1824271" y="2257340"/>
                </a:cubicBezTo>
                <a:close/>
                <a:moveTo>
                  <a:pt x="1316845" y="2250000"/>
                </a:moveTo>
                <a:lnTo>
                  <a:pt x="1406845" y="2370000"/>
                </a:lnTo>
                <a:lnTo>
                  <a:pt x="1496845" y="2250000"/>
                </a:lnTo>
                <a:close/>
                <a:moveTo>
                  <a:pt x="2062233" y="2091088"/>
                </a:moveTo>
                <a:lnTo>
                  <a:pt x="2096440" y="2150603"/>
                </a:lnTo>
                <a:cubicBezTo>
                  <a:pt x="2154665" y="2236787"/>
                  <a:pt x="2237117" y="2305259"/>
                  <a:pt x="2334024" y="2346247"/>
                </a:cubicBezTo>
                <a:lnTo>
                  <a:pt x="2405108" y="2368313"/>
                </a:lnTo>
                <a:lnTo>
                  <a:pt x="2394476" y="2372204"/>
                </a:lnTo>
                <a:cubicBezTo>
                  <a:pt x="2309931" y="2398500"/>
                  <a:pt x="2220042" y="2412666"/>
                  <a:pt x="2126844" y="2412666"/>
                </a:cubicBezTo>
                <a:cubicBezTo>
                  <a:pt x="2064712" y="2412666"/>
                  <a:pt x="2004050" y="2406370"/>
                  <a:pt x="1945463" y="2394381"/>
                </a:cubicBezTo>
                <a:lnTo>
                  <a:pt x="1898203" y="2382230"/>
                </a:lnTo>
                <a:lnTo>
                  <a:pt x="1920004" y="2367531"/>
                </a:lnTo>
                <a:cubicBezTo>
                  <a:pt x="1944434" y="2343100"/>
                  <a:pt x="1959545" y="2309350"/>
                  <a:pt x="1959545" y="2272071"/>
                </a:cubicBezTo>
                <a:cubicBezTo>
                  <a:pt x="1959545" y="2234792"/>
                  <a:pt x="1944434" y="2201042"/>
                  <a:pt x="1920004" y="2176612"/>
                </a:cubicBezTo>
                <a:lnTo>
                  <a:pt x="1914256" y="2172737"/>
                </a:lnTo>
                <a:lnTo>
                  <a:pt x="1968704" y="2151284"/>
                </a:lnTo>
                <a:cubicBezTo>
                  <a:pt x="1992312" y="2139908"/>
                  <a:pt x="2014965" y="2126866"/>
                  <a:pt x="2036511" y="2112310"/>
                </a:cubicBezTo>
                <a:close/>
                <a:moveTo>
                  <a:pt x="751457" y="2091088"/>
                </a:moveTo>
                <a:lnTo>
                  <a:pt x="777179" y="2112310"/>
                </a:lnTo>
                <a:cubicBezTo>
                  <a:pt x="798725" y="2126866"/>
                  <a:pt x="821378" y="2139908"/>
                  <a:pt x="844986" y="2151284"/>
                </a:cubicBezTo>
                <a:lnTo>
                  <a:pt x="899434" y="2172737"/>
                </a:lnTo>
                <a:lnTo>
                  <a:pt x="893686" y="2176612"/>
                </a:lnTo>
                <a:cubicBezTo>
                  <a:pt x="869256" y="2201042"/>
                  <a:pt x="854145" y="2234792"/>
                  <a:pt x="854145" y="2272071"/>
                </a:cubicBezTo>
                <a:cubicBezTo>
                  <a:pt x="854145" y="2309350"/>
                  <a:pt x="869256" y="2343100"/>
                  <a:pt x="893686" y="2367531"/>
                </a:cubicBezTo>
                <a:lnTo>
                  <a:pt x="915487" y="2382230"/>
                </a:lnTo>
                <a:lnTo>
                  <a:pt x="868227" y="2394381"/>
                </a:lnTo>
                <a:cubicBezTo>
                  <a:pt x="809640" y="2406370"/>
                  <a:pt x="748978" y="2412666"/>
                  <a:pt x="686846" y="2412666"/>
                </a:cubicBezTo>
                <a:cubicBezTo>
                  <a:pt x="593648" y="2412666"/>
                  <a:pt x="503759" y="2398500"/>
                  <a:pt x="419214" y="2372204"/>
                </a:cubicBezTo>
                <a:lnTo>
                  <a:pt x="408582" y="2368313"/>
                </a:lnTo>
                <a:lnTo>
                  <a:pt x="479666" y="2346247"/>
                </a:lnTo>
                <a:cubicBezTo>
                  <a:pt x="576573" y="2305259"/>
                  <a:pt x="659025" y="2236787"/>
                  <a:pt x="717250" y="2150603"/>
                </a:cubicBezTo>
                <a:close/>
                <a:moveTo>
                  <a:pt x="2159258" y="869957"/>
                </a:moveTo>
                <a:lnTo>
                  <a:pt x="2213258" y="963487"/>
                </a:lnTo>
                <a:lnTo>
                  <a:pt x="2248612" y="880722"/>
                </a:lnTo>
                <a:close/>
                <a:moveTo>
                  <a:pt x="654432" y="869957"/>
                </a:moveTo>
                <a:lnTo>
                  <a:pt x="565078" y="880722"/>
                </a:lnTo>
                <a:lnTo>
                  <a:pt x="600432" y="963487"/>
                </a:lnTo>
                <a:close/>
                <a:moveTo>
                  <a:pt x="1406846" y="180000"/>
                </a:moveTo>
                <a:lnTo>
                  <a:pt x="1271846" y="450000"/>
                </a:lnTo>
                <a:lnTo>
                  <a:pt x="1541846" y="450000"/>
                </a:lnTo>
                <a:close/>
                <a:moveTo>
                  <a:pt x="1406847" y="0"/>
                </a:moveTo>
                <a:lnTo>
                  <a:pt x="1663746" y="513798"/>
                </a:lnTo>
                <a:lnTo>
                  <a:pt x="1725802" y="533062"/>
                </a:lnTo>
                <a:lnTo>
                  <a:pt x="1960521" y="378088"/>
                </a:lnTo>
                <a:lnTo>
                  <a:pt x="1943974" y="653771"/>
                </a:lnTo>
                <a:lnTo>
                  <a:pt x="2043242" y="735675"/>
                </a:lnTo>
                <a:lnTo>
                  <a:pt x="2064265" y="761155"/>
                </a:lnTo>
                <a:lnTo>
                  <a:pt x="2365527" y="813222"/>
                </a:lnTo>
                <a:lnTo>
                  <a:pt x="2262408" y="1093575"/>
                </a:lnTo>
                <a:lnTo>
                  <a:pt x="2266384" y="1104439"/>
                </a:lnTo>
                <a:cubicBezTo>
                  <a:pt x="2292680" y="1188984"/>
                  <a:pt x="2306846" y="1278873"/>
                  <a:pt x="2306846" y="1372071"/>
                </a:cubicBezTo>
                <a:cubicBezTo>
                  <a:pt x="2306846" y="1473036"/>
                  <a:pt x="2290221" y="1570117"/>
                  <a:pt x="2259558" y="1660727"/>
                </a:cubicBezTo>
                <a:lnTo>
                  <a:pt x="2258770" y="1662560"/>
                </a:lnTo>
                <a:lnTo>
                  <a:pt x="2276393" y="1703727"/>
                </a:lnTo>
                <a:cubicBezTo>
                  <a:pt x="2374909" y="1893220"/>
                  <a:pt x="2555211" y="2033385"/>
                  <a:pt x="2770521" y="2077444"/>
                </a:cubicBezTo>
                <a:lnTo>
                  <a:pt x="2813690" y="2084033"/>
                </a:lnTo>
                <a:lnTo>
                  <a:pt x="2786329" y="2106607"/>
                </a:lnTo>
                <a:cubicBezTo>
                  <a:pt x="2671416" y="2184241"/>
                  <a:pt x="2532887" y="2229572"/>
                  <a:pt x="2383770" y="2229572"/>
                </a:cubicBezTo>
                <a:cubicBezTo>
                  <a:pt x="2334064" y="2229572"/>
                  <a:pt x="2285535" y="2224535"/>
                  <a:pt x="2238665" y="2214944"/>
                </a:cubicBezTo>
                <a:lnTo>
                  <a:pt x="2157756" y="2189829"/>
                </a:lnTo>
                <a:lnTo>
                  <a:pt x="2222351" y="2077948"/>
                </a:lnTo>
                <a:cubicBezTo>
                  <a:pt x="2238920" y="2049249"/>
                  <a:pt x="2229087" y="2012554"/>
                  <a:pt x="2200389" y="1995985"/>
                </a:cubicBezTo>
                <a:lnTo>
                  <a:pt x="2102634" y="1939546"/>
                </a:lnTo>
                <a:lnTo>
                  <a:pt x="2035562" y="2016056"/>
                </a:lnTo>
                <a:cubicBezTo>
                  <a:pt x="1935137" y="2114115"/>
                  <a:pt x="1811864" y="2188878"/>
                  <a:pt x="1674478" y="2231609"/>
                </a:cubicBezTo>
                <a:lnTo>
                  <a:pt x="1610875" y="2247963"/>
                </a:lnTo>
                <a:lnTo>
                  <a:pt x="1406847" y="2520000"/>
                </a:lnTo>
                <a:lnTo>
                  <a:pt x="1202820" y="2247964"/>
                </a:lnTo>
                <a:lnTo>
                  <a:pt x="1139214" y="2231609"/>
                </a:lnTo>
                <a:cubicBezTo>
                  <a:pt x="1001828" y="2188877"/>
                  <a:pt x="878555" y="2114115"/>
                  <a:pt x="778130" y="2016056"/>
                </a:cubicBezTo>
                <a:lnTo>
                  <a:pt x="711058" y="1939545"/>
                </a:lnTo>
                <a:lnTo>
                  <a:pt x="613301" y="1995985"/>
                </a:lnTo>
                <a:cubicBezTo>
                  <a:pt x="584603" y="2012554"/>
                  <a:pt x="574770" y="2049249"/>
                  <a:pt x="591339" y="2077948"/>
                </a:cubicBezTo>
                <a:lnTo>
                  <a:pt x="655934" y="2189829"/>
                </a:lnTo>
                <a:lnTo>
                  <a:pt x="575025" y="2214944"/>
                </a:lnTo>
                <a:cubicBezTo>
                  <a:pt x="528155" y="2224535"/>
                  <a:pt x="479626" y="2229572"/>
                  <a:pt x="429920" y="2229572"/>
                </a:cubicBezTo>
                <a:cubicBezTo>
                  <a:pt x="280803" y="2229572"/>
                  <a:pt x="142274" y="2184241"/>
                  <a:pt x="27361" y="2106607"/>
                </a:cubicBezTo>
                <a:lnTo>
                  <a:pt x="0" y="2084033"/>
                </a:lnTo>
                <a:lnTo>
                  <a:pt x="43169" y="2077444"/>
                </a:lnTo>
                <a:cubicBezTo>
                  <a:pt x="258480" y="2033385"/>
                  <a:pt x="438782" y="1893220"/>
                  <a:pt x="537298" y="1703727"/>
                </a:cubicBezTo>
                <a:lnTo>
                  <a:pt x="554921" y="1662558"/>
                </a:lnTo>
                <a:lnTo>
                  <a:pt x="554134" y="1660727"/>
                </a:lnTo>
                <a:cubicBezTo>
                  <a:pt x="523471" y="1570117"/>
                  <a:pt x="506846" y="1473035"/>
                  <a:pt x="506846" y="1372071"/>
                </a:cubicBezTo>
                <a:cubicBezTo>
                  <a:pt x="506846" y="1278873"/>
                  <a:pt x="521012" y="1188984"/>
                  <a:pt x="547308" y="1104439"/>
                </a:cubicBezTo>
                <a:lnTo>
                  <a:pt x="551284" y="1093575"/>
                </a:lnTo>
                <a:lnTo>
                  <a:pt x="448166" y="813222"/>
                </a:lnTo>
                <a:lnTo>
                  <a:pt x="749427" y="761155"/>
                </a:lnTo>
                <a:lnTo>
                  <a:pt x="770450" y="735675"/>
                </a:lnTo>
                <a:lnTo>
                  <a:pt x="869720" y="653770"/>
                </a:lnTo>
                <a:lnTo>
                  <a:pt x="853172" y="378086"/>
                </a:lnTo>
                <a:lnTo>
                  <a:pt x="1087891" y="533061"/>
                </a:lnTo>
                <a:lnTo>
                  <a:pt x="1149948" y="513798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innerShdw blurRad="381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254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" name="2级件：*璃月神之眼底框" hidden="1">
            <a:extLst>
              <a:ext uri="{FF2B5EF4-FFF2-40B4-BE49-F238E27FC236}">
                <a16:creationId xmlns:a16="http://schemas.microsoft.com/office/drawing/2014/main" id="{18716353-BC5E-211E-4F53-9D54EBD36BC3}"/>
              </a:ext>
            </a:extLst>
          </p:cNvPr>
          <p:cNvGrpSpPr>
            <a:grpSpLocks noChangeAspect="1"/>
          </p:cNvGrpSpPr>
          <p:nvPr/>
        </p:nvGrpSpPr>
        <p:grpSpPr>
          <a:xfrm>
            <a:off x="125032" y="162138"/>
            <a:ext cx="611321" cy="611321"/>
            <a:chOff x="18005" y="126143"/>
            <a:chExt cx="828000" cy="82800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DBC17D4-11A5-029C-166C-ADF6A8F018AD}"/>
                </a:ext>
              </a:extLst>
            </p:cNvPr>
            <p:cNvSpPr/>
            <p:nvPr/>
          </p:nvSpPr>
          <p:spPr>
            <a:xfrm>
              <a:off x="80654" y="187473"/>
              <a:ext cx="702703" cy="702703"/>
            </a:xfrm>
            <a:custGeom>
              <a:avLst/>
              <a:gdLst>
                <a:gd name="connsiteX0" fmla="*/ 411439 w 2160376"/>
                <a:gd name="connsiteY0" fmla="*/ 225188 h 2160376"/>
                <a:gd name="connsiteX1" fmla="*/ 225188 w 2160376"/>
                <a:gd name="connsiteY1" fmla="*/ 411439 h 2160376"/>
                <a:gd name="connsiteX2" fmla="*/ 225188 w 2160376"/>
                <a:gd name="connsiteY2" fmla="*/ 1703937 h 2160376"/>
                <a:gd name="connsiteX3" fmla="*/ 456439 w 2160376"/>
                <a:gd name="connsiteY3" fmla="*/ 1935188 h 2160376"/>
                <a:gd name="connsiteX4" fmla="*/ 1671439 w 2160376"/>
                <a:gd name="connsiteY4" fmla="*/ 1935188 h 2160376"/>
                <a:gd name="connsiteX5" fmla="*/ 1935188 w 2160376"/>
                <a:gd name="connsiteY5" fmla="*/ 1671439 h 2160376"/>
                <a:gd name="connsiteX6" fmla="*/ 1935188 w 2160376"/>
                <a:gd name="connsiteY6" fmla="*/ 443937 h 2160376"/>
                <a:gd name="connsiteX7" fmla="*/ 1716439 w 2160376"/>
                <a:gd name="connsiteY7" fmla="*/ 225188 h 2160376"/>
                <a:gd name="connsiteX8" fmla="*/ 540094 w 2160376"/>
                <a:gd name="connsiteY8" fmla="*/ 0 h 2160376"/>
                <a:gd name="connsiteX9" fmla="*/ 1620282 w 2160376"/>
                <a:gd name="connsiteY9" fmla="*/ 0 h 2160376"/>
                <a:gd name="connsiteX10" fmla="*/ 2160376 w 2160376"/>
                <a:gd name="connsiteY10" fmla="*/ 540094 h 2160376"/>
                <a:gd name="connsiteX11" fmla="*/ 2160376 w 2160376"/>
                <a:gd name="connsiteY11" fmla="*/ 1620282 h 2160376"/>
                <a:gd name="connsiteX12" fmla="*/ 1620282 w 2160376"/>
                <a:gd name="connsiteY12" fmla="*/ 2160376 h 2160376"/>
                <a:gd name="connsiteX13" fmla="*/ 540094 w 2160376"/>
                <a:gd name="connsiteY13" fmla="*/ 2160376 h 2160376"/>
                <a:gd name="connsiteX14" fmla="*/ 0 w 2160376"/>
                <a:gd name="connsiteY14" fmla="*/ 1620282 h 2160376"/>
                <a:gd name="connsiteX15" fmla="*/ 0 w 2160376"/>
                <a:gd name="connsiteY15" fmla="*/ 540094 h 21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376" h="2160376">
                  <a:moveTo>
                    <a:pt x="411439" y="225188"/>
                  </a:moveTo>
                  <a:lnTo>
                    <a:pt x="225188" y="411439"/>
                  </a:lnTo>
                  <a:lnTo>
                    <a:pt x="225188" y="1703937"/>
                  </a:lnTo>
                  <a:lnTo>
                    <a:pt x="456439" y="1935188"/>
                  </a:lnTo>
                  <a:lnTo>
                    <a:pt x="1671439" y="1935188"/>
                  </a:lnTo>
                  <a:lnTo>
                    <a:pt x="1935188" y="1671439"/>
                  </a:lnTo>
                  <a:lnTo>
                    <a:pt x="1935188" y="443937"/>
                  </a:lnTo>
                  <a:lnTo>
                    <a:pt x="1716439" y="225188"/>
                  </a:lnTo>
                  <a:close/>
                  <a:moveTo>
                    <a:pt x="540094" y="0"/>
                  </a:moveTo>
                  <a:lnTo>
                    <a:pt x="1620282" y="0"/>
                  </a:lnTo>
                  <a:lnTo>
                    <a:pt x="2160376" y="540094"/>
                  </a:lnTo>
                  <a:lnTo>
                    <a:pt x="2160376" y="1620282"/>
                  </a:lnTo>
                  <a:lnTo>
                    <a:pt x="1620282" y="2160376"/>
                  </a:lnTo>
                  <a:lnTo>
                    <a:pt x="540094" y="2160376"/>
                  </a:lnTo>
                  <a:lnTo>
                    <a:pt x="0" y="1620282"/>
                  </a:lnTo>
                  <a:lnTo>
                    <a:pt x="0" y="540094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B0A5EC44-22C7-943E-8AA0-AC9D223EFAC3}"/>
                </a:ext>
              </a:extLst>
            </p:cNvPr>
            <p:cNvSpPr/>
            <p:nvPr/>
          </p:nvSpPr>
          <p:spPr>
            <a:xfrm>
              <a:off x="18005" y="126143"/>
              <a:ext cx="828000" cy="828000"/>
            </a:xfrm>
            <a:custGeom>
              <a:avLst/>
              <a:gdLst>
                <a:gd name="connsiteX0" fmla="*/ 1272794 w 2545587"/>
                <a:gd name="connsiteY0" fmla="*/ 0 h 2545588"/>
                <a:gd name="connsiteX1" fmla="*/ 1654631 w 2545587"/>
                <a:gd name="connsiteY1" fmla="*/ 381838 h 2545588"/>
                <a:gd name="connsiteX2" fmla="*/ 1554834 w 2545587"/>
                <a:gd name="connsiteY2" fmla="*/ 481635 h 2545588"/>
                <a:gd name="connsiteX3" fmla="*/ 1625994 w 2545587"/>
                <a:gd name="connsiteY3" fmla="*/ 552794 h 2545588"/>
                <a:gd name="connsiteX4" fmla="*/ 1825586 w 2545587"/>
                <a:gd name="connsiteY4" fmla="*/ 552794 h 2545588"/>
                <a:gd name="connsiteX5" fmla="*/ 1992794 w 2545587"/>
                <a:gd name="connsiteY5" fmla="*/ 720003 h 2545588"/>
                <a:gd name="connsiteX6" fmla="*/ 1992794 w 2545587"/>
                <a:gd name="connsiteY6" fmla="*/ 919595 h 2545588"/>
                <a:gd name="connsiteX7" fmla="*/ 2061925 w 2545587"/>
                <a:gd name="connsiteY7" fmla="*/ 988726 h 2545588"/>
                <a:gd name="connsiteX8" fmla="*/ 2163750 w 2545587"/>
                <a:gd name="connsiteY8" fmla="*/ 886902 h 2545588"/>
                <a:gd name="connsiteX9" fmla="*/ 2545587 w 2545587"/>
                <a:gd name="connsiteY9" fmla="*/ 1268739 h 2545588"/>
                <a:gd name="connsiteX10" fmla="*/ 2163749 w 2545587"/>
                <a:gd name="connsiteY10" fmla="*/ 1650576 h 2545588"/>
                <a:gd name="connsiteX11" fmla="*/ 2061925 w 2545587"/>
                <a:gd name="connsiteY11" fmla="*/ 1548753 h 2545588"/>
                <a:gd name="connsiteX12" fmla="*/ 1992794 w 2545587"/>
                <a:gd name="connsiteY12" fmla="*/ 1617884 h 2545588"/>
                <a:gd name="connsiteX13" fmla="*/ 1992794 w 2545587"/>
                <a:gd name="connsiteY13" fmla="*/ 1825587 h 2545588"/>
                <a:gd name="connsiteX14" fmla="*/ 1825586 w 2545587"/>
                <a:gd name="connsiteY14" fmla="*/ 1992795 h 2545588"/>
                <a:gd name="connsiteX15" fmla="*/ 1617884 w 2545587"/>
                <a:gd name="connsiteY15" fmla="*/ 1992795 h 2545588"/>
                <a:gd name="connsiteX16" fmla="*/ 1550780 w 2545587"/>
                <a:gd name="connsiteY16" fmla="*/ 2059899 h 2545588"/>
                <a:gd name="connsiteX17" fmla="*/ 1654632 w 2545587"/>
                <a:gd name="connsiteY17" fmla="*/ 2163751 h 2545588"/>
                <a:gd name="connsiteX18" fmla="*/ 1272794 w 2545587"/>
                <a:gd name="connsiteY18" fmla="*/ 2545588 h 2545588"/>
                <a:gd name="connsiteX19" fmla="*/ 890957 w 2545587"/>
                <a:gd name="connsiteY19" fmla="*/ 2163751 h 2545588"/>
                <a:gd name="connsiteX20" fmla="*/ 994808 w 2545587"/>
                <a:gd name="connsiteY20" fmla="*/ 2059899 h 2545588"/>
                <a:gd name="connsiteX21" fmla="*/ 927704 w 2545587"/>
                <a:gd name="connsiteY21" fmla="*/ 1992795 h 2545588"/>
                <a:gd name="connsiteX22" fmla="*/ 720003 w 2545587"/>
                <a:gd name="connsiteY22" fmla="*/ 1992796 h 2545588"/>
                <a:gd name="connsiteX23" fmla="*/ 552794 w 2545587"/>
                <a:gd name="connsiteY23" fmla="*/ 1825587 h 2545588"/>
                <a:gd name="connsiteX24" fmla="*/ 552794 w 2545587"/>
                <a:gd name="connsiteY24" fmla="*/ 1617885 h 2545588"/>
                <a:gd name="connsiteX25" fmla="*/ 483662 w 2545587"/>
                <a:gd name="connsiteY25" fmla="*/ 1548753 h 2545588"/>
                <a:gd name="connsiteX26" fmla="*/ 381838 w 2545587"/>
                <a:gd name="connsiteY26" fmla="*/ 1650576 h 2545588"/>
                <a:gd name="connsiteX27" fmla="*/ 0 w 2545587"/>
                <a:gd name="connsiteY27" fmla="*/ 1268738 h 2545588"/>
                <a:gd name="connsiteX28" fmla="*/ 381838 w 2545587"/>
                <a:gd name="connsiteY28" fmla="*/ 886901 h 2545588"/>
                <a:gd name="connsiteX29" fmla="*/ 483663 w 2545587"/>
                <a:gd name="connsiteY29" fmla="*/ 988725 h 2545588"/>
                <a:gd name="connsiteX30" fmla="*/ 552794 w 2545587"/>
                <a:gd name="connsiteY30" fmla="*/ 919593 h 2545588"/>
                <a:gd name="connsiteX31" fmla="*/ 552794 w 2545587"/>
                <a:gd name="connsiteY31" fmla="*/ 720003 h 2545588"/>
                <a:gd name="connsiteX32" fmla="*/ 720002 w 2545587"/>
                <a:gd name="connsiteY32" fmla="*/ 552794 h 2545588"/>
                <a:gd name="connsiteX33" fmla="*/ 919594 w 2545587"/>
                <a:gd name="connsiteY33" fmla="*/ 552794 h 2545588"/>
                <a:gd name="connsiteX34" fmla="*/ 990753 w 2545587"/>
                <a:gd name="connsiteY34" fmla="*/ 481635 h 2545588"/>
                <a:gd name="connsiteX35" fmla="*/ 890956 w 2545587"/>
                <a:gd name="connsiteY35" fmla="*/ 381838 h 254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545587" h="2545588">
                  <a:moveTo>
                    <a:pt x="1272794" y="0"/>
                  </a:moveTo>
                  <a:lnTo>
                    <a:pt x="1654631" y="381838"/>
                  </a:lnTo>
                  <a:lnTo>
                    <a:pt x="1554834" y="481635"/>
                  </a:lnTo>
                  <a:lnTo>
                    <a:pt x="1625994" y="552794"/>
                  </a:lnTo>
                  <a:lnTo>
                    <a:pt x="1825586" y="552794"/>
                  </a:lnTo>
                  <a:lnTo>
                    <a:pt x="1992794" y="720003"/>
                  </a:lnTo>
                  <a:lnTo>
                    <a:pt x="1992794" y="919595"/>
                  </a:lnTo>
                  <a:lnTo>
                    <a:pt x="2061925" y="988726"/>
                  </a:lnTo>
                  <a:lnTo>
                    <a:pt x="2163750" y="886902"/>
                  </a:lnTo>
                  <a:lnTo>
                    <a:pt x="2545587" y="1268739"/>
                  </a:lnTo>
                  <a:lnTo>
                    <a:pt x="2163749" y="1650576"/>
                  </a:lnTo>
                  <a:lnTo>
                    <a:pt x="2061925" y="1548753"/>
                  </a:lnTo>
                  <a:lnTo>
                    <a:pt x="1992794" y="1617884"/>
                  </a:lnTo>
                  <a:lnTo>
                    <a:pt x="1992794" y="1825587"/>
                  </a:lnTo>
                  <a:lnTo>
                    <a:pt x="1825586" y="1992795"/>
                  </a:lnTo>
                  <a:lnTo>
                    <a:pt x="1617884" y="1992795"/>
                  </a:lnTo>
                  <a:lnTo>
                    <a:pt x="1550780" y="2059899"/>
                  </a:lnTo>
                  <a:lnTo>
                    <a:pt x="1654632" y="2163751"/>
                  </a:lnTo>
                  <a:lnTo>
                    <a:pt x="1272794" y="2545588"/>
                  </a:lnTo>
                  <a:lnTo>
                    <a:pt x="890957" y="2163751"/>
                  </a:lnTo>
                  <a:lnTo>
                    <a:pt x="994808" y="2059899"/>
                  </a:lnTo>
                  <a:lnTo>
                    <a:pt x="927704" y="1992795"/>
                  </a:lnTo>
                  <a:lnTo>
                    <a:pt x="720003" y="1992796"/>
                  </a:lnTo>
                  <a:lnTo>
                    <a:pt x="552794" y="1825587"/>
                  </a:lnTo>
                  <a:lnTo>
                    <a:pt x="552794" y="1617885"/>
                  </a:lnTo>
                  <a:lnTo>
                    <a:pt x="483662" y="1548753"/>
                  </a:lnTo>
                  <a:lnTo>
                    <a:pt x="381838" y="1650576"/>
                  </a:lnTo>
                  <a:lnTo>
                    <a:pt x="0" y="1268738"/>
                  </a:lnTo>
                  <a:lnTo>
                    <a:pt x="381838" y="886901"/>
                  </a:lnTo>
                  <a:lnTo>
                    <a:pt x="483663" y="988725"/>
                  </a:lnTo>
                  <a:lnTo>
                    <a:pt x="552794" y="919593"/>
                  </a:lnTo>
                  <a:lnTo>
                    <a:pt x="552794" y="720003"/>
                  </a:lnTo>
                  <a:lnTo>
                    <a:pt x="720002" y="552794"/>
                  </a:lnTo>
                  <a:lnTo>
                    <a:pt x="919594" y="552794"/>
                  </a:lnTo>
                  <a:lnTo>
                    <a:pt x="990753" y="481635"/>
                  </a:lnTo>
                  <a:lnTo>
                    <a:pt x="890956" y="381838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22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级框：*草元素边框">
            <a:extLst>
              <a:ext uri="{FF2B5EF4-FFF2-40B4-BE49-F238E27FC236}">
                <a16:creationId xmlns:a16="http://schemas.microsoft.com/office/drawing/2014/main" id="{EF962E43-839F-1B11-7536-82C28F9D8157}"/>
              </a:ext>
            </a:extLst>
          </p:cNvPr>
          <p:cNvGrpSpPr/>
          <p:nvPr/>
        </p:nvGrpSpPr>
        <p:grpSpPr>
          <a:xfrm>
            <a:off x="180025" y="216103"/>
            <a:ext cx="4104023" cy="5832033"/>
            <a:chOff x="180025" y="216103"/>
            <a:chExt cx="4104023" cy="5832033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0FFD30A4-58B9-F5B1-5C4C-331C317024C2}"/>
                </a:ext>
              </a:extLst>
            </p:cNvPr>
            <p:cNvSpPr/>
            <p:nvPr/>
          </p:nvSpPr>
          <p:spPr>
            <a:xfrm>
              <a:off x="180025" y="216103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5CC22"/>
                </a:gs>
                <a:gs pos="100000">
                  <a:srgbClr val="3F9519"/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55CC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440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89AD455-6428-17A7-98D7-4BF0DF30144B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>
              <a:solidFill>
                <a:srgbClr val="55CC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2918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19C4FBA-23E5-299D-D09A-3D0D1C3E7E53}"/>
              </a:ext>
            </a:extLst>
          </p:cNvPr>
          <p:cNvGrpSpPr>
            <a:grpSpLocks noChangeAspect="1"/>
          </p:cNvGrpSpPr>
          <p:nvPr/>
        </p:nvGrpSpPr>
        <p:grpSpPr>
          <a:xfrm>
            <a:off x="3460920" y="1215738"/>
            <a:ext cx="825330" cy="936000"/>
            <a:chOff x="813237" y="159140"/>
            <a:chExt cx="720000" cy="816546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D1F0620A-53E8-D4F1-452B-9B1C1D650A1A}"/>
                </a:ext>
              </a:extLst>
            </p:cNvPr>
            <p:cNvSpPr/>
            <p:nvPr/>
          </p:nvSpPr>
          <p:spPr>
            <a:xfrm flipH="1">
              <a:off x="813237" y="159140"/>
              <a:ext cx="720000" cy="816546"/>
            </a:xfrm>
            <a:custGeom>
              <a:avLst/>
              <a:gdLst>
                <a:gd name="connsiteX0" fmla="*/ 1829711 w 3665020"/>
                <a:gd name="connsiteY0" fmla="*/ 751432 h 4156470"/>
                <a:gd name="connsiteX1" fmla="*/ 2549711 w 3665020"/>
                <a:gd name="connsiteY1" fmla="*/ 1291432 h 4156470"/>
                <a:gd name="connsiteX2" fmla="*/ 2520370 w 3665020"/>
                <a:gd name="connsiteY2" fmla="*/ 1291432 h 4156470"/>
                <a:gd name="connsiteX3" fmla="*/ 2436348 w 3665020"/>
                <a:gd name="connsiteY3" fmla="*/ 1222107 h 4156470"/>
                <a:gd name="connsiteX4" fmla="*/ 1832509 w 3665020"/>
                <a:gd name="connsiteY4" fmla="*/ 1037660 h 4156470"/>
                <a:gd name="connsiteX5" fmla="*/ 1228671 w 3665020"/>
                <a:gd name="connsiteY5" fmla="*/ 1222107 h 4156470"/>
                <a:gd name="connsiteX6" fmla="*/ 1144648 w 3665020"/>
                <a:gd name="connsiteY6" fmla="*/ 1291432 h 4156470"/>
                <a:gd name="connsiteX7" fmla="*/ 1109711 w 3665020"/>
                <a:gd name="connsiteY7" fmla="*/ 1291432 h 4156470"/>
                <a:gd name="connsiteX8" fmla="*/ 1832509 w 3665020"/>
                <a:gd name="connsiteY8" fmla="*/ 0 h 4156470"/>
                <a:gd name="connsiteX9" fmla="*/ 1676343 w 3665020"/>
                <a:gd name="connsiteY9" fmla="*/ 193573 h 4156470"/>
                <a:gd name="connsiteX10" fmla="*/ 1189586 w 3665020"/>
                <a:gd name="connsiteY10" fmla="*/ 791759 h 4156470"/>
                <a:gd name="connsiteX11" fmla="*/ 778987 w 3665020"/>
                <a:gd name="connsiteY11" fmla="*/ 1272871 h 4156470"/>
                <a:gd name="connsiteX12" fmla="*/ 715606 w 3665020"/>
                <a:gd name="connsiteY12" fmla="*/ 1384427 h 4156470"/>
                <a:gd name="connsiteX13" fmla="*/ 182800 w 3665020"/>
                <a:gd name="connsiteY13" fmla="*/ 1288550 h 4156470"/>
                <a:gd name="connsiteX14" fmla="*/ 586105 w 3665020"/>
                <a:gd name="connsiteY14" fmla="*/ 1765778 h 4156470"/>
                <a:gd name="connsiteX15" fmla="*/ 586105 w 3665020"/>
                <a:gd name="connsiteY15" fmla="*/ 1765778 h 4156470"/>
                <a:gd name="connsiteX16" fmla="*/ 752944 w 3665020"/>
                <a:gd name="connsiteY16" fmla="*/ 1963198 h 4156470"/>
                <a:gd name="connsiteX17" fmla="*/ 573443 w 3665020"/>
                <a:gd name="connsiteY17" fmla="*/ 1915007 h 4156470"/>
                <a:gd name="connsiteX18" fmla="*/ 573443 w 3665020"/>
                <a:gd name="connsiteY18" fmla="*/ 1915008 h 4156470"/>
                <a:gd name="connsiteX19" fmla="*/ 477532 w 3665020"/>
                <a:gd name="connsiteY19" fmla="*/ 1889258 h 4156470"/>
                <a:gd name="connsiteX20" fmla="*/ 474271 w 3665020"/>
                <a:gd name="connsiteY20" fmla="*/ 2077634 h 4156470"/>
                <a:gd name="connsiteX21" fmla="*/ 0 w 3665020"/>
                <a:gd name="connsiteY21" fmla="*/ 1980581 h 4156470"/>
                <a:gd name="connsiteX22" fmla="*/ 755308 w 3665020"/>
                <a:gd name="connsiteY22" fmla="*/ 2832351 h 4156470"/>
                <a:gd name="connsiteX23" fmla="*/ 823999 w 3665020"/>
                <a:gd name="connsiteY23" fmla="*/ 2713375 h 4156470"/>
                <a:gd name="connsiteX24" fmla="*/ 827380 w 3665020"/>
                <a:gd name="connsiteY24" fmla="*/ 2718496 h 4156470"/>
                <a:gd name="connsiteX25" fmla="*/ 1208638 w 3665020"/>
                <a:gd name="connsiteY25" fmla="*/ 3067882 h 4156470"/>
                <a:gd name="connsiteX26" fmla="*/ 1248733 w 3665020"/>
                <a:gd name="connsiteY26" fmla="*/ 3088993 h 4156470"/>
                <a:gd name="connsiteX27" fmla="*/ 1832509 w 3665020"/>
                <a:gd name="connsiteY27" fmla="*/ 4156470 h 4156470"/>
                <a:gd name="connsiteX28" fmla="*/ 2416284 w 3665020"/>
                <a:gd name="connsiteY28" fmla="*/ 3088995 h 4156470"/>
                <a:gd name="connsiteX29" fmla="*/ 2456381 w 3665020"/>
                <a:gd name="connsiteY29" fmla="*/ 3067883 h 4156470"/>
                <a:gd name="connsiteX30" fmla="*/ 2837638 w 3665020"/>
                <a:gd name="connsiteY30" fmla="*/ 2718497 h 4156470"/>
                <a:gd name="connsiteX31" fmla="*/ 2841021 w 3665020"/>
                <a:gd name="connsiteY31" fmla="*/ 2713373 h 4156470"/>
                <a:gd name="connsiteX32" fmla="*/ 2909713 w 3665020"/>
                <a:gd name="connsiteY32" fmla="*/ 2832351 h 4156470"/>
                <a:gd name="connsiteX33" fmla="*/ 3665020 w 3665020"/>
                <a:gd name="connsiteY33" fmla="*/ 1980581 h 4156470"/>
                <a:gd name="connsiteX34" fmla="*/ 3190749 w 3665020"/>
                <a:gd name="connsiteY34" fmla="*/ 2077634 h 4156470"/>
                <a:gd name="connsiteX35" fmla="*/ 3187487 w 3665020"/>
                <a:gd name="connsiteY35" fmla="*/ 1889259 h 4156470"/>
                <a:gd name="connsiteX36" fmla="*/ 3091575 w 3665020"/>
                <a:gd name="connsiteY36" fmla="*/ 1915009 h 4156470"/>
                <a:gd name="connsiteX37" fmla="*/ 3091575 w 3665020"/>
                <a:gd name="connsiteY37" fmla="*/ 1915009 h 4156470"/>
                <a:gd name="connsiteX38" fmla="*/ 2912074 w 3665020"/>
                <a:gd name="connsiteY38" fmla="*/ 1963200 h 4156470"/>
                <a:gd name="connsiteX39" fmla="*/ 3079694 w 3665020"/>
                <a:gd name="connsiteY39" fmla="*/ 1764856 h 4156470"/>
                <a:gd name="connsiteX40" fmla="*/ 3079694 w 3665020"/>
                <a:gd name="connsiteY40" fmla="*/ 1764857 h 4156470"/>
                <a:gd name="connsiteX41" fmla="*/ 3482221 w 3665020"/>
                <a:gd name="connsiteY41" fmla="*/ 1288550 h 4156470"/>
                <a:gd name="connsiteX42" fmla="*/ 2949412 w 3665020"/>
                <a:gd name="connsiteY42" fmla="*/ 1384428 h 4156470"/>
                <a:gd name="connsiteX43" fmla="*/ 2886031 w 3665020"/>
                <a:gd name="connsiteY43" fmla="*/ 1272872 h 4156470"/>
                <a:gd name="connsiteX44" fmla="*/ 2475432 w 3665020"/>
                <a:gd name="connsiteY44" fmla="*/ 791760 h 4156470"/>
                <a:gd name="connsiteX45" fmla="*/ 1988675 w 3665020"/>
                <a:gd name="connsiteY45" fmla="*/ 193574 h 4156470"/>
                <a:gd name="connsiteX46" fmla="*/ 1832509 w 3665020"/>
                <a:gd name="connsiteY46" fmla="*/ 1 h 415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665020" h="4156470">
                  <a:moveTo>
                    <a:pt x="1829711" y="751432"/>
                  </a:moveTo>
                  <a:lnTo>
                    <a:pt x="2549711" y="1291432"/>
                  </a:lnTo>
                  <a:lnTo>
                    <a:pt x="2520370" y="1291432"/>
                  </a:lnTo>
                  <a:lnTo>
                    <a:pt x="2436348" y="1222107"/>
                  </a:lnTo>
                  <a:cubicBezTo>
                    <a:pt x="2263978" y="1105657"/>
                    <a:pt x="2056185" y="1037660"/>
                    <a:pt x="1832509" y="1037660"/>
                  </a:cubicBezTo>
                  <a:cubicBezTo>
                    <a:pt x="1608834" y="1037660"/>
                    <a:pt x="1401040" y="1105657"/>
                    <a:pt x="1228671" y="1222107"/>
                  </a:cubicBezTo>
                  <a:lnTo>
                    <a:pt x="1144648" y="1291432"/>
                  </a:lnTo>
                  <a:lnTo>
                    <a:pt x="1109711" y="1291432"/>
                  </a:lnTo>
                  <a:close/>
                  <a:moveTo>
                    <a:pt x="1832509" y="0"/>
                  </a:moveTo>
                  <a:lnTo>
                    <a:pt x="1676343" y="193573"/>
                  </a:lnTo>
                  <a:cubicBezTo>
                    <a:pt x="1527981" y="389000"/>
                    <a:pt x="1393708" y="589586"/>
                    <a:pt x="1189586" y="791759"/>
                  </a:cubicBezTo>
                  <a:cubicBezTo>
                    <a:pt x="1053505" y="926541"/>
                    <a:pt x="899236" y="1085371"/>
                    <a:pt x="778987" y="1272871"/>
                  </a:cubicBezTo>
                  <a:lnTo>
                    <a:pt x="715606" y="1384427"/>
                  </a:lnTo>
                  <a:lnTo>
                    <a:pt x="182800" y="1288550"/>
                  </a:lnTo>
                  <a:lnTo>
                    <a:pt x="586105" y="1765778"/>
                  </a:lnTo>
                  <a:lnTo>
                    <a:pt x="586105" y="1765778"/>
                  </a:lnTo>
                  <a:lnTo>
                    <a:pt x="752944" y="1963198"/>
                  </a:lnTo>
                  <a:lnTo>
                    <a:pt x="573443" y="1915007"/>
                  </a:lnTo>
                  <a:lnTo>
                    <a:pt x="573443" y="1915008"/>
                  </a:lnTo>
                  <a:lnTo>
                    <a:pt x="477532" y="1889258"/>
                  </a:lnTo>
                  <a:lnTo>
                    <a:pt x="474271" y="2077634"/>
                  </a:lnTo>
                  <a:lnTo>
                    <a:pt x="0" y="1980581"/>
                  </a:lnTo>
                  <a:lnTo>
                    <a:pt x="755308" y="2832351"/>
                  </a:lnTo>
                  <a:lnTo>
                    <a:pt x="823999" y="2713375"/>
                  </a:lnTo>
                  <a:lnTo>
                    <a:pt x="827380" y="2718496"/>
                  </a:lnTo>
                  <a:cubicBezTo>
                    <a:pt x="930218" y="2860123"/>
                    <a:pt x="1059945" y="2979340"/>
                    <a:pt x="1208638" y="3067882"/>
                  </a:cubicBezTo>
                  <a:lnTo>
                    <a:pt x="1248733" y="3088993"/>
                  </a:lnTo>
                  <a:lnTo>
                    <a:pt x="1832509" y="4156470"/>
                  </a:lnTo>
                  <a:lnTo>
                    <a:pt x="2416284" y="3088995"/>
                  </a:lnTo>
                  <a:lnTo>
                    <a:pt x="2456381" y="3067883"/>
                  </a:lnTo>
                  <a:cubicBezTo>
                    <a:pt x="2605073" y="2979341"/>
                    <a:pt x="2734801" y="2860124"/>
                    <a:pt x="2837638" y="2718497"/>
                  </a:cubicBezTo>
                  <a:lnTo>
                    <a:pt x="2841021" y="2713373"/>
                  </a:lnTo>
                  <a:lnTo>
                    <a:pt x="2909713" y="2832351"/>
                  </a:lnTo>
                  <a:lnTo>
                    <a:pt x="3665020" y="1980581"/>
                  </a:lnTo>
                  <a:lnTo>
                    <a:pt x="3190749" y="2077634"/>
                  </a:lnTo>
                  <a:lnTo>
                    <a:pt x="3187487" y="1889259"/>
                  </a:lnTo>
                  <a:lnTo>
                    <a:pt x="3091575" y="1915009"/>
                  </a:lnTo>
                  <a:lnTo>
                    <a:pt x="3091575" y="1915009"/>
                  </a:lnTo>
                  <a:lnTo>
                    <a:pt x="2912074" y="1963200"/>
                  </a:lnTo>
                  <a:lnTo>
                    <a:pt x="3079694" y="1764856"/>
                  </a:lnTo>
                  <a:lnTo>
                    <a:pt x="3079694" y="1764857"/>
                  </a:lnTo>
                  <a:lnTo>
                    <a:pt x="3482221" y="1288550"/>
                  </a:lnTo>
                  <a:lnTo>
                    <a:pt x="2949412" y="1384428"/>
                  </a:lnTo>
                  <a:lnTo>
                    <a:pt x="2886031" y="1272872"/>
                  </a:lnTo>
                  <a:cubicBezTo>
                    <a:pt x="2765783" y="1085372"/>
                    <a:pt x="2611514" y="926542"/>
                    <a:pt x="2475432" y="791760"/>
                  </a:cubicBezTo>
                  <a:cubicBezTo>
                    <a:pt x="2271310" y="589587"/>
                    <a:pt x="2137037" y="389001"/>
                    <a:pt x="1988675" y="193574"/>
                  </a:cubicBezTo>
                  <a:lnTo>
                    <a:pt x="1832509" y="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C338B5E5-F93F-2E66-1B47-D9ECF3E65ED7}"/>
                </a:ext>
              </a:extLst>
            </p:cNvPr>
            <p:cNvSpPr/>
            <p:nvPr/>
          </p:nvSpPr>
          <p:spPr>
            <a:xfrm rot="10800000" flipV="1">
              <a:off x="1137671" y="199012"/>
              <a:ext cx="70723" cy="106084"/>
            </a:xfrm>
            <a:custGeom>
              <a:avLst/>
              <a:gdLst>
                <a:gd name="connsiteX0" fmla="*/ 180000 w 360000"/>
                <a:gd name="connsiteY0" fmla="*/ 0 h 540000"/>
                <a:gd name="connsiteX1" fmla="*/ 0 w 360000"/>
                <a:gd name="connsiteY1" fmla="*/ 180000 h 540000"/>
                <a:gd name="connsiteX2" fmla="*/ 180000 w 360000"/>
                <a:gd name="connsiteY2" fmla="*/ 540000 h 540000"/>
                <a:gd name="connsiteX3" fmla="*/ 360000 w 360000"/>
                <a:gd name="connsiteY3" fmla="*/ 18000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540000">
                  <a:moveTo>
                    <a:pt x="180000" y="0"/>
                  </a:moveTo>
                  <a:lnTo>
                    <a:pt x="0" y="180000"/>
                  </a:lnTo>
                  <a:lnTo>
                    <a:pt x="180000" y="540000"/>
                  </a:lnTo>
                  <a:lnTo>
                    <a:pt x="360000" y="18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12AC836A-22EC-FC3F-4038-2DF1C792F86D}"/>
                </a:ext>
              </a:extLst>
            </p:cNvPr>
            <p:cNvCxnSpPr/>
            <p:nvPr/>
          </p:nvCxnSpPr>
          <p:spPr>
            <a:xfrm flipH="1">
              <a:off x="966362" y="234374"/>
              <a:ext cx="171309" cy="194654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B5BF22B-7E8C-469E-469F-69824BCCFBAB}"/>
                </a:ext>
              </a:extLst>
            </p:cNvPr>
            <p:cNvCxnSpPr>
              <a:cxnSpLocks/>
            </p:cNvCxnSpPr>
            <p:nvPr/>
          </p:nvCxnSpPr>
          <p:spPr>
            <a:xfrm>
              <a:off x="1208394" y="234374"/>
              <a:ext cx="171309" cy="194654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11CFDE2-225A-600F-10F0-749283DEA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069" y="362990"/>
              <a:ext cx="424336" cy="42433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48A081D-BC96-5485-A29E-66EB55BE0F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8545" y="380671"/>
              <a:ext cx="388975" cy="388975"/>
            </a:xfrm>
            <a:prstGeom prst="ellipse">
              <a:avLst/>
            </a:prstGeom>
            <a:solidFill>
              <a:srgbClr val="E4C027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48AD60B-662F-6689-54AE-64338997D0DA}"/>
                </a:ext>
              </a:extLst>
            </p:cNvPr>
            <p:cNvCxnSpPr>
              <a:cxnSpLocks/>
            </p:cNvCxnSpPr>
            <p:nvPr/>
          </p:nvCxnSpPr>
          <p:spPr>
            <a:xfrm>
              <a:off x="934408" y="549850"/>
              <a:ext cx="0" cy="36000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38100">
                <a:prstClr val="black"/>
              </a:innerShdw>
              <a:softEdge rad="50800"/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311AD06-D8DF-75E8-C4C1-097D8F862ABE}"/>
                </a:ext>
              </a:extLst>
            </p:cNvPr>
            <p:cNvCxnSpPr>
              <a:cxnSpLocks/>
            </p:cNvCxnSpPr>
            <p:nvPr/>
          </p:nvCxnSpPr>
          <p:spPr>
            <a:xfrm>
              <a:off x="1407168" y="549850"/>
              <a:ext cx="0" cy="36000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38100">
                <a:prstClr val="black"/>
              </a:innerShdw>
              <a:softEdge rad="50800"/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609D629-1040-EE3A-9EB8-3CD1DF15F2E5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37" y="787326"/>
              <a:ext cx="46361" cy="101675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  <a:softEdge rad="50800"/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25FFE4D-438D-4C96-CECB-2276043089AE}"/>
              </a:ext>
            </a:extLst>
          </p:cNvPr>
          <p:cNvGrpSpPr/>
          <p:nvPr/>
        </p:nvGrpSpPr>
        <p:grpSpPr>
          <a:xfrm>
            <a:off x="2631978" y="1233738"/>
            <a:ext cx="769558" cy="900000"/>
            <a:chOff x="41935" y="-2852"/>
            <a:chExt cx="769558" cy="90000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4E72985-AAEE-577C-4FE1-1213F3891D5C}"/>
                </a:ext>
              </a:extLst>
            </p:cNvPr>
            <p:cNvGrpSpPr/>
            <p:nvPr/>
          </p:nvGrpSpPr>
          <p:grpSpPr>
            <a:xfrm>
              <a:off x="41935" y="-2852"/>
              <a:ext cx="769558" cy="900000"/>
              <a:chOff x="41935" y="9852"/>
              <a:chExt cx="769558" cy="900000"/>
            </a:xfrm>
          </p:grpSpPr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2A9F1AC3-335E-63F7-D644-F711988EDB84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1935" y="95537"/>
                <a:ext cx="769558" cy="677609"/>
              </a:xfrm>
              <a:custGeom>
                <a:avLst/>
                <a:gdLst>
                  <a:gd name="connsiteX0" fmla="*/ 1371080 w 2721080"/>
                  <a:gd name="connsiteY0" fmla="*/ 0 h 2395960"/>
                  <a:gd name="connsiteX1" fmla="*/ 1360540 w 2721080"/>
                  <a:gd name="connsiteY1" fmla="*/ 497 h 2395960"/>
                  <a:gd name="connsiteX2" fmla="*/ 1350000 w 2721080"/>
                  <a:gd name="connsiteY2" fmla="*/ 0 h 2395960"/>
                  <a:gd name="connsiteX3" fmla="*/ 0 w 2721080"/>
                  <a:gd name="connsiteY3" fmla="*/ 1260000 h 2395960"/>
                  <a:gd name="connsiteX4" fmla="*/ 706510 w 2721080"/>
                  <a:gd name="connsiteY4" fmla="*/ 2367925 h 2395960"/>
                  <a:gd name="connsiteX5" fmla="*/ 768864 w 2721080"/>
                  <a:gd name="connsiteY5" fmla="*/ 2395960 h 2395960"/>
                  <a:gd name="connsiteX6" fmla="*/ 696361 w 2721080"/>
                  <a:gd name="connsiteY6" fmla="*/ 2306725 h 2395960"/>
                  <a:gd name="connsiteX7" fmla="*/ 650660 w 2721080"/>
                  <a:gd name="connsiteY7" fmla="*/ 2272551 h 2395960"/>
                  <a:gd name="connsiteX8" fmla="*/ 379235 w 2721080"/>
                  <a:gd name="connsiteY8" fmla="*/ 1943343 h 2395960"/>
                  <a:gd name="connsiteX9" fmla="*/ 347374 w 2721080"/>
                  <a:gd name="connsiteY9" fmla="*/ 1877202 h 2395960"/>
                  <a:gd name="connsiteX10" fmla="*/ 180000 w 2721080"/>
                  <a:gd name="connsiteY10" fmla="*/ 1671204 h 2395960"/>
                  <a:gd name="connsiteX11" fmla="*/ 276187 w 2721080"/>
                  <a:gd name="connsiteY11" fmla="*/ 1671204 h 2395960"/>
                  <a:gd name="connsiteX12" fmla="*/ 267213 w 2721080"/>
                  <a:gd name="connsiteY12" fmla="*/ 1636304 h 2395960"/>
                  <a:gd name="connsiteX13" fmla="*/ 244540 w 2721080"/>
                  <a:gd name="connsiteY13" fmla="*/ 1411391 h 2395960"/>
                  <a:gd name="connsiteX14" fmla="*/ 1360540 w 2721080"/>
                  <a:gd name="connsiteY14" fmla="*/ 295391 h 2395960"/>
                  <a:gd name="connsiteX15" fmla="*/ 2476540 w 2721080"/>
                  <a:gd name="connsiteY15" fmla="*/ 1411391 h 2395960"/>
                  <a:gd name="connsiteX16" fmla="*/ 2453867 w 2721080"/>
                  <a:gd name="connsiteY16" fmla="*/ 1636304 h 2395960"/>
                  <a:gd name="connsiteX17" fmla="*/ 2444893 w 2721080"/>
                  <a:gd name="connsiteY17" fmla="*/ 1671204 h 2395960"/>
                  <a:gd name="connsiteX18" fmla="*/ 2541080 w 2721080"/>
                  <a:gd name="connsiteY18" fmla="*/ 1671204 h 2395960"/>
                  <a:gd name="connsiteX19" fmla="*/ 2373706 w 2721080"/>
                  <a:gd name="connsiteY19" fmla="*/ 1877202 h 2395960"/>
                  <a:gd name="connsiteX20" fmla="*/ 2341845 w 2721080"/>
                  <a:gd name="connsiteY20" fmla="*/ 1943343 h 2395960"/>
                  <a:gd name="connsiteX21" fmla="*/ 2070420 w 2721080"/>
                  <a:gd name="connsiteY21" fmla="*/ 2272551 h 2395960"/>
                  <a:gd name="connsiteX22" fmla="*/ 2024719 w 2721080"/>
                  <a:gd name="connsiteY22" fmla="*/ 2306725 h 2395960"/>
                  <a:gd name="connsiteX23" fmla="*/ 1952216 w 2721080"/>
                  <a:gd name="connsiteY23" fmla="*/ 2395960 h 2395960"/>
                  <a:gd name="connsiteX24" fmla="*/ 2014570 w 2721080"/>
                  <a:gd name="connsiteY24" fmla="*/ 2367925 h 2395960"/>
                  <a:gd name="connsiteX25" fmla="*/ 2721080 w 2721080"/>
                  <a:gd name="connsiteY25" fmla="*/ 1260000 h 2395960"/>
                  <a:gd name="connsiteX26" fmla="*/ 1371080 w 2721080"/>
                  <a:gd name="connsiteY26" fmla="*/ 0 h 239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21080" h="2395960">
                    <a:moveTo>
                      <a:pt x="1371080" y="0"/>
                    </a:moveTo>
                    <a:lnTo>
                      <a:pt x="1360540" y="497"/>
                    </a:lnTo>
                    <a:lnTo>
                      <a:pt x="1350000" y="0"/>
                    </a:lnTo>
                    <a:cubicBezTo>
                      <a:pt x="604416" y="0"/>
                      <a:pt x="0" y="564121"/>
                      <a:pt x="0" y="1260000"/>
                    </a:cubicBezTo>
                    <a:cubicBezTo>
                      <a:pt x="0" y="1738417"/>
                      <a:pt x="285681" y="2154557"/>
                      <a:pt x="706510" y="2367925"/>
                    </a:cubicBezTo>
                    <a:lnTo>
                      <a:pt x="768864" y="2395960"/>
                    </a:lnTo>
                    <a:lnTo>
                      <a:pt x="696361" y="2306725"/>
                    </a:lnTo>
                    <a:lnTo>
                      <a:pt x="650660" y="2272551"/>
                    </a:lnTo>
                    <a:cubicBezTo>
                      <a:pt x="540426" y="2181577"/>
                      <a:pt x="447956" y="2069847"/>
                      <a:pt x="379235" y="1943343"/>
                    </a:cubicBezTo>
                    <a:lnTo>
                      <a:pt x="347374" y="1877202"/>
                    </a:lnTo>
                    <a:lnTo>
                      <a:pt x="180000" y="1671204"/>
                    </a:lnTo>
                    <a:lnTo>
                      <a:pt x="276187" y="1671204"/>
                    </a:lnTo>
                    <a:lnTo>
                      <a:pt x="267213" y="1636304"/>
                    </a:lnTo>
                    <a:cubicBezTo>
                      <a:pt x="252347" y="1563655"/>
                      <a:pt x="244540" y="1488435"/>
                      <a:pt x="244540" y="1411391"/>
                    </a:cubicBezTo>
                    <a:cubicBezTo>
                      <a:pt x="244540" y="795041"/>
                      <a:pt x="744190" y="295391"/>
                      <a:pt x="1360540" y="295391"/>
                    </a:cubicBezTo>
                    <a:cubicBezTo>
                      <a:pt x="1976890" y="295391"/>
                      <a:pt x="2476540" y="795041"/>
                      <a:pt x="2476540" y="1411391"/>
                    </a:cubicBezTo>
                    <a:cubicBezTo>
                      <a:pt x="2476540" y="1488435"/>
                      <a:pt x="2468733" y="1563655"/>
                      <a:pt x="2453867" y="1636304"/>
                    </a:cubicBezTo>
                    <a:lnTo>
                      <a:pt x="2444893" y="1671204"/>
                    </a:lnTo>
                    <a:lnTo>
                      <a:pt x="2541080" y="1671204"/>
                    </a:lnTo>
                    <a:lnTo>
                      <a:pt x="2373706" y="1877202"/>
                    </a:lnTo>
                    <a:lnTo>
                      <a:pt x="2341845" y="1943343"/>
                    </a:lnTo>
                    <a:cubicBezTo>
                      <a:pt x="2273124" y="2069847"/>
                      <a:pt x="2180654" y="2181577"/>
                      <a:pt x="2070420" y="2272551"/>
                    </a:cubicBezTo>
                    <a:lnTo>
                      <a:pt x="2024719" y="2306725"/>
                    </a:lnTo>
                    <a:lnTo>
                      <a:pt x="1952216" y="2395960"/>
                    </a:lnTo>
                    <a:lnTo>
                      <a:pt x="2014570" y="2367925"/>
                    </a:lnTo>
                    <a:cubicBezTo>
                      <a:pt x="2435399" y="2154557"/>
                      <a:pt x="2721080" y="1738417"/>
                      <a:pt x="2721080" y="1260000"/>
                    </a:cubicBezTo>
                    <a:cubicBezTo>
                      <a:pt x="2721080" y="564121"/>
                      <a:pt x="2116664" y="0"/>
                      <a:pt x="137108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7C342C7-622C-4CEC-3CFF-A8BBA0561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8" y="146443"/>
                <a:ext cx="712690" cy="421732"/>
              </a:xfrm>
              <a:custGeom>
                <a:avLst/>
                <a:gdLst>
                  <a:gd name="connsiteX0" fmla="*/ 1260000 w 2520000"/>
                  <a:gd name="connsiteY0" fmla="*/ 0 h 1491204"/>
                  <a:gd name="connsiteX1" fmla="*/ 2520000 w 2520000"/>
                  <a:gd name="connsiteY1" fmla="*/ 1170000 h 1491204"/>
                  <a:gd name="connsiteX2" fmla="*/ 2494401 w 2520000"/>
                  <a:gd name="connsiteY2" fmla="*/ 1405796 h 1491204"/>
                  <a:gd name="connsiteX3" fmla="*/ 2470751 w 2520000"/>
                  <a:gd name="connsiteY3" fmla="*/ 1491204 h 1491204"/>
                  <a:gd name="connsiteX4" fmla="*/ 2351718 w 2520000"/>
                  <a:gd name="connsiteY4" fmla="*/ 1491204 h 1491204"/>
                  <a:gd name="connsiteX5" fmla="*/ 2360692 w 2520000"/>
                  <a:gd name="connsiteY5" fmla="*/ 1456304 h 1491204"/>
                  <a:gd name="connsiteX6" fmla="*/ 2383365 w 2520000"/>
                  <a:gd name="connsiteY6" fmla="*/ 1231391 h 1491204"/>
                  <a:gd name="connsiteX7" fmla="*/ 1267365 w 2520000"/>
                  <a:gd name="connsiteY7" fmla="*/ 115391 h 1491204"/>
                  <a:gd name="connsiteX8" fmla="*/ 151365 w 2520000"/>
                  <a:gd name="connsiteY8" fmla="*/ 1231391 h 1491204"/>
                  <a:gd name="connsiteX9" fmla="*/ 174038 w 2520000"/>
                  <a:gd name="connsiteY9" fmla="*/ 1456304 h 1491204"/>
                  <a:gd name="connsiteX10" fmla="*/ 183012 w 2520000"/>
                  <a:gd name="connsiteY10" fmla="*/ 1491204 h 1491204"/>
                  <a:gd name="connsiteX11" fmla="*/ 49249 w 2520000"/>
                  <a:gd name="connsiteY11" fmla="*/ 1491204 h 1491204"/>
                  <a:gd name="connsiteX12" fmla="*/ 25599 w 2520000"/>
                  <a:gd name="connsiteY12" fmla="*/ 1405796 h 1491204"/>
                  <a:gd name="connsiteX13" fmla="*/ 0 w 2520000"/>
                  <a:gd name="connsiteY13" fmla="*/ 1170000 h 1491204"/>
                  <a:gd name="connsiteX14" fmla="*/ 1260000 w 2520000"/>
                  <a:gd name="connsiteY14" fmla="*/ 0 h 149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491204">
                    <a:moveTo>
                      <a:pt x="1260000" y="0"/>
                    </a:moveTo>
                    <a:cubicBezTo>
                      <a:pt x="1955879" y="0"/>
                      <a:pt x="2520000" y="523827"/>
                      <a:pt x="2520000" y="1170000"/>
                    </a:cubicBezTo>
                    <a:cubicBezTo>
                      <a:pt x="2520000" y="1250772"/>
                      <a:pt x="2511186" y="1329632"/>
                      <a:pt x="2494401" y="1405796"/>
                    </a:cubicBezTo>
                    <a:lnTo>
                      <a:pt x="2470751" y="1491204"/>
                    </a:lnTo>
                    <a:lnTo>
                      <a:pt x="2351718" y="1491204"/>
                    </a:lnTo>
                    <a:lnTo>
                      <a:pt x="2360692" y="1456304"/>
                    </a:lnTo>
                    <a:cubicBezTo>
                      <a:pt x="2375558" y="1383655"/>
                      <a:pt x="2383365" y="1308435"/>
                      <a:pt x="2383365" y="1231391"/>
                    </a:cubicBezTo>
                    <a:cubicBezTo>
                      <a:pt x="2383365" y="615041"/>
                      <a:pt x="1883715" y="115391"/>
                      <a:pt x="1267365" y="115391"/>
                    </a:cubicBezTo>
                    <a:cubicBezTo>
                      <a:pt x="651015" y="115391"/>
                      <a:pt x="151365" y="615041"/>
                      <a:pt x="151365" y="1231391"/>
                    </a:cubicBezTo>
                    <a:cubicBezTo>
                      <a:pt x="151365" y="1308435"/>
                      <a:pt x="159172" y="1383655"/>
                      <a:pt x="174038" y="1456304"/>
                    </a:cubicBezTo>
                    <a:lnTo>
                      <a:pt x="183012" y="1491204"/>
                    </a:lnTo>
                    <a:lnTo>
                      <a:pt x="49249" y="1491204"/>
                    </a:lnTo>
                    <a:lnTo>
                      <a:pt x="25599" y="1405796"/>
                    </a:lnTo>
                    <a:cubicBezTo>
                      <a:pt x="8815" y="1329632"/>
                      <a:pt x="0" y="1250772"/>
                      <a:pt x="0" y="1170000"/>
                    </a:cubicBezTo>
                    <a:cubicBezTo>
                      <a:pt x="0" y="523827"/>
                      <a:pt x="564121" y="0"/>
                      <a:pt x="12600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4C746894-89A5-1F09-05B2-38609D60FA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21" y="9852"/>
                <a:ext cx="749224" cy="362236"/>
              </a:xfrm>
              <a:custGeom>
                <a:avLst/>
                <a:gdLst>
                  <a:gd name="connsiteX0" fmla="*/ 2334180 w 2649180"/>
                  <a:gd name="connsiteY0" fmla="*/ 650833 h 1280833"/>
                  <a:gd name="connsiteX1" fmla="*/ 2649180 w 2649180"/>
                  <a:gd name="connsiteY1" fmla="*/ 965833 h 1280833"/>
                  <a:gd name="connsiteX2" fmla="*/ 2334180 w 2649180"/>
                  <a:gd name="connsiteY2" fmla="*/ 1280833 h 1280833"/>
                  <a:gd name="connsiteX3" fmla="*/ 2019180 w 2649180"/>
                  <a:gd name="connsiteY3" fmla="*/ 965833 h 1280833"/>
                  <a:gd name="connsiteX4" fmla="*/ 2334180 w 2649180"/>
                  <a:gd name="connsiteY4" fmla="*/ 650833 h 1280833"/>
                  <a:gd name="connsiteX5" fmla="*/ 315000 w 2649180"/>
                  <a:gd name="connsiteY5" fmla="*/ 650833 h 1280833"/>
                  <a:gd name="connsiteX6" fmla="*/ 630000 w 2649180"/>
                  <a:gd name="connsiteY6" fmla="*/ 965833 h 1280833"/>
                  <a:gd name="connsiteX7" fmla="*/ 315000 w 2649180"/>
                  <a:gd name="connsiteY7" fmla="*/ 1280833 h 1280833"/>
                  <a:gd name="connsiteX8" fmla="*/ 0 w 2649180"/>
                  <a:gd name="connsiteY8" fmla="*/ 965833 h 1280833"/>
                  <a:gd name="connsiteX9" fmla="*/ 315000 w 2649180"/>
                  <a:gd name="connsiteY9" fmla="*/ 650833 h 1280833"/>
                  <a:gd name="connsiteX10" fmla="*/ 1324592 w 2649180"/>
                  <a:gd name="connsiteY10" fmla="*/ 0 h 1280833"/>
                  <a:gd name="connsiteX11" fmla="*/ 1729592 w 2649180"/>
                  <a:gd name="connsiteY11" fmla="*/ 405000 h 1280833"/>
                  <a:gd name="connsiteX12" fmla="*/ 1324592 w 2649180"/>
                  <a:gd name="connsiteY12" fmla="*/ 810000 h 1280833"/>
                  <a:gd name="connsiteX13" fmla="*/ 919592 w 2649180"/>
                  <a:gd name="connsiteY13" fmla="*/ 405000 h 1280833"/>
                  <a:gd name="connsiteX14" fmla="*/ 1324592 w 2649180"/>
                  <a:gd name="connsiteY14" fmla="*/ 0 h 128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49180" h="1280833">
                    <a:moveTo>
                      <a:pt x="2334180" y="650833"/>
                    </a:moveTo>
                    <a:cubicBezTo>
                      <a:pt x="2508150" y="650833"/>
                      <a:pt x="2649180" y="791863"/>
                      <a:pt x="2649180" y="965833"/>
                    </a:cubicBezTo>
                    <a:cubicBezTo>
                      <a:pt x="2649180" y="1139803"/>
                      <a:pt x="2508150" y="1280833"/>
                      <a:pt x="2334180" y="1280833"/>
                    </a:cubicBezTo>
                    <a:cubicBezTo>
                      <a:pt x="2160210" y="1280833"/>
                      <a:pt x="2019180" y="1139803"/>
                      <a:pt x="2019180" y="965833"/>
                    </a:cubicBezTo>
                    <a:cubicBezTo>
                      <a:pt x="2019180" y="791863"/>
                      <a:pt x="2160210" y="650833"/>
                      <a:pt x="2334180" y="650833"/>
                    </a:cubicBezTo>
                    <a:close/>
                    <a:moveTo>
                      <a:pt x="315000" y="650833"/>
                    </a:moveTo>
                    <a:cubicBezTo>
                      <a:pt x="488970" y="650833"/>
                      <a:pt x="630000" y="791863"/>
                      <a:pt x="630000" y="965833"/>
                    </a:cubicBezTo>
                    <a:cubicBezTo>
                      <a:pt x="630000" y="1139803"/>
                      <a:pt x="488970" y="1280833"/>
                      <a:pt x="315000" y="1280833"/>
                    </a:cubicBezTo>
                    <a:cubicBezTo>
                      <a:pt x="141030" y="1280833"/>
                      <a:pt x="0" y="1139803"/>
                      <a:pt x="0" y="965833"/>
                    </a:cubicBezTo>
                    <a:cubicBezTo>
                      <a:pt x="0" y="791863"/>
                      <a:pt x="141030" y="650833"/>
                      <a:pt x="315000" y="650833"/>
                    </a:cubicBezTo>
                    <a:close/>
                    <a:moveTo>
                      <a:pt x="1324592" y="0"/>
                    </a:moveTo>
                    <a:cubicBezTo>
                      <a:pt x="1548267" y="0"/>
                      <a:pt x="1729592" y="181325"/>
                      <a:pt x="1729592" y="405000"/>
                    </a:cubicBezTo>
                    <a:cubicBezTo>
                      <a:pt x="1729592" y="628675"/>
                      <a:pt x="1548267" y="810000"/>
                      <a:pt x="1324592" y="810000"/>
                    </a:cubicBezTo>
                    <a:cubicBezTo>
                      <a:pt x="1100917" y="810000"/>
                      <a:pt x="919592" y="628675"/>
                      <a:pt x="919592" y="405000"/>
                    </a:cubicBezTo>
                    <a:cubicBezTo>
                      <a:pt x="919592" y="181325"/>
                      <a:pt x="1100917" y="0"/>
                      <a:pt x="132459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51BFD919-B62D-67AD-5767-AC24BDC6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375" y="50344"/>
                <a:ext cx="152719" cy="152719"/>
              </a:xfrm>
              <a:custGeom>
                <a:avLst/>
                <a:gdLst>
                  <a:gd name="connsiteX0" fmla="*/ 76360 w 152719"/>
                  <a:gd name="connsiteY0" fmla="*/ 0 h 152719"/>
                  <a:gd name="connsiteX1" fmla="*/ 152719 w 152719"/>
                  <a:gd name="connsiteY1" fmla="*/ 76360 h 152719"/>
                  <a:gd name="connsiteX2" fmla="*/ 76360 w 152719"/>
                  <a:gd name="connsiteY2" fmla="*/ 152719 h 152719"/>
                  <a:gd name="connsiteX3" fmla="*/ 0 w 152719"/>
                  <a:gd name="connsiteY3" fmla="*/ 76360 h 152719"/>
                  <a:gd name="connsiteX4" fmla="*/ 76360 w 152719"/>
                  <a:gd name="connsiteY4" fmla="*/ 0 h 152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19" h="152719">
                    <a:moveTo>
                      <a:pt x="76360" y="0"/>
                    </a:moveTo>
                    <a:cubicBezTo>
                      <a:pt x="118532" y="0"/>
                      <a:pt x="152719" y="34187"/>
                      <a:pt x="152719" y="76360"/>
                    </a:cubicBezTo>
                    <a:cubicBezTo>
                      <a:pt x="152719" y="118532"/>
                      <a:pt x="118532" y="152719"/>
                      <a:pt x="76360" y="152719"/>
                    </a:cubicBezTo>
                    <a:cubicBezTo>
                      <a:pt x="34187" y="152719"/>
                      <a:pt x="0" y="118532"/>
                      <a:pt x="0" y="76360"/>
                    </a:cubicBezTo>
                    <a:cubicBezTo>
                      <a:pt x="0" y="34187"/>
                      <a:pt x="34187" y="0"/>
                      <a:pt x="7636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89C8EE19-2333-5F09-E3F9-E1F5B3C6C4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14" y="234408"/>
                <a:ext cx="101813" cy="101813"/>
              </a:xfrm>
              <a:custGeom>
                <a:avLst/>
                <a:gdLst>
                  <a:gd name="connsiteX0" fmla="*/ 50906 w 101813"/>
                  <a:gd name="connsiteY0" fmla="*/ 0 h 101813"/>
                  <a:gd name="connsiteX1" fmla="*/ 101813 w 101813"/>
                  <a:gd name="connsiteY1" fmla="*/ 50907 h 101813"/>
                  <a:gd name="connsiteX2" fmla="*/ 50906 w 101813"/>
                  <a:gd name="connsiteY2" fmla="*/ 101813 h 101813"/>
                  <a:gd name="connsiteX3" fmla="*/ 0 w 101813"/>
                  <a:gd name="connsiteY3" fmla="*/ 50907 h 101813"/>
                  <a:gd name="connsiteX4" fmla="*/ 50906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6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6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07B7099-A619-CF0A-D5BA-5B61A25912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41" y="234408"/>
                <a:ext cx="101813" cy="101813"/>
              </a:xfrm>
              <a:custGeom>
                <a:avLst/>
                <a:gdLst>
                  <a:gd name="connsiteX0" fmla="*/ 50907 w 101813"/>
                  <a:gd name="connsiteY0" fmla="*/ 0 h 101813"/>
                  <a:gd name="connsiteX1" fmla="*/ 101813 w 101813"/>
                  <a:gd name="connsiteY1" fmla="*/ 50907 h 101813"/>
                  <a:gd name="connsiteX2" fmla="*/ 50907 w 101813"/>
                  <a:gd name="connsiteY2" fmla="*/ 101813 h 101813"/>
                  <a:gd name="connsiteX3" fmla="*/ 0 w 101813"/>
                  <a:gd name="connsiteY3" fmla="*/ 50907 h 101813"/>
                  <a:gd name="connsiteX4" fmla="*/ 50907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7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7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F2E2EEC9-8025-3E6F-1334-43292E0A9AD5}"/>
                  </a:ext>
                </a:extLst>
              </p:cNvPr>
              <p:cNvGrpSpPr/>
              <p:nvPr/>
            </p:nvGrpSpPr>
            <p:grpSpPr>
              <a:xfrm>
                <a:off x="130606" y="569684"/>
                <a:ext cx="592216" cy="340168"/>
                <a:chOff x="1411426" y="3479844"/>
                <a:chExt cx="2094016" cy="1202801"/>
              </a:xfrm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D68F10CA-352C-043D-1A17-E4FDDD4FC57C}"/>
                    </a:ext>
                  </a:extLst>
                </p:cNvPr>
                <p:cNvSpPr/>
                <p:nvPr/>
              </p:nvSpPr>
              <p:spPr>
                <a:xfrm flipH="1">
                  <a:off x="1767681" y="3479844"/>
                  <a:ext cx="1737761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25400" h="25400"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25C79D3E-773A-AFBF-89D8-C39BC172C7FD}"/>
                    </a:ext>
                  </a:extLst>
                </p:cNvPr>
                <p:cNvSpPr/>
                <p:nvPr/>
              </p:nvSpPr>
              <p:spPr>
                <a:xfrm>
                  <a:off x="1411426" y="3479844"/>
                  <a:ext cx="1737761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25400" h="25400"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D0FB62B-31F4-0ECC-8ECF-9055182C02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201" y="241286"/>
                <a:ext cx="509064" cy="50906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F692C13-C73E-E037-8100-ACD7CD1F4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895" y="259193"/>
              <a:ext cx="451636" cy="451636"/>
            </a:xfrm>
            <a:prstGeom prst="ellipse">
              <a:avLst/>
            </a:prstGeom>
            <a:solidFill>
              <a:srgbClr val="E4C027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1DEC9482-B5F8-CD4F-4651-004C6CA42571}"/>
              </a:ext>
            </a:extLst>
          </p:cNvPr>
          <p:cNvGrpSpPr>
            <a:grpSpLocks noChangeAspect="1"/>
          </p:cNvGrpSpPr>
          <p:nvPr/>
        </p:nvGrpSpPr>
        <p:grpSpPr>
          <a:xfrm>
            <a:off x="1907414" y="1305738"/>
            <a:ext cx="665181" cy="756000"/>
            <a:chOff x="230928" y="573753"/>
            <a:chExt cx="4026958" cy="4576766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FA96A166-1A3F-834A-C460-2017283EF650}"/>
                </a:ext>
              </a:extLst>
            </p:cNvPr>
            <p:cNvGrpSpPr/>
            <p:nvPr/>
          </p:nvGrpSpPr>
          <p:grpSpPr>
            <a:xfrm>
              <a:off x="230928" y="573753"/>
              <a:ext cx="4026958" cy="4576766"/>
              <a:chOff x="230928" y="573753"/>
              <a:chExt cx="4026958" cy="4576766"/>
            </a:xfrm>
          </p:grpSpPr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2DA236A3-2FAD-6539-A0CA-7F33BBD7BA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928" y="573753"/>
                <a:ext cx="4026958" cy="4576766"/>
              </a:xfrm>
              <a:custGeom>
                <a:avLst/>
                <a:gdLst>
                  <a:gd name="connsiteX0" fmla="*/ 2013480 w 4026958"/>
                  <a:gd name="connsiteY0" fmla="*/ 4004008 h 4576766"/>
                  <a:gd name="connsiteX1" fmla="*/ 1923480 w 4026958"/>
                  <a:gd name="connsiteY1" fmla="*/ 4184008 h 4576766"/>
                  <a:gd name="connsiteX2" fmla="*/ 2013480 w 4026958"/>
                  <a:gd name="connsiteY2" fmla="*/ 4304008 h 4576766"/>
                  <a:gd name="connsiteX3" fmla="*/ 2103480 w 4026958"/>
                  <a:gd name="connsiteY3" fmla="*/ 4184008 h 4576766"/>
                  <a:gd name="connsiteX4" fmla="*/ 2602857 w 4026958"/>
                  <a:gd name="connsiteY4" fmla="*/ 3880309 h 4576766"/>
                  <a:gd name="connsiteX5" fmla="*/ 2627313 w 4026958"/>
                  <a:gd name="connsiteY5" fmla="*/ 3900487 h 4576766"/>
                  <a:gd name="connsiteX6" fmla="*/ 2732754 w 4026958"/>
                  <a:gd name="connsiteY6" fmla="*/ 4155045 h 4576766"/>
                  <a:gd name="connsiteX7" fmla="*/ 2704463 w 4026958"/>
                  <a:gd name="connsiteY7" fmla="*/ 4295174 h 4576766"/>
                  <a:gd name="connsiteX8" fmla="*/ 2673151 w 4026958"/>
                  <a:gd name="connsiteY8" fmla="*/ 4352862 h 4576766"/>
                  <a:gd name="connsiteX9" fmla="*/ 2639091 w 4026958"/>
                  <a:gd name="connsiteY9" fmla="*/ 4356295 h 4576766"/>
                  <a:gd name="connsiteX10" fmla="*/ 2331209 w 4026958"/>
                  <a:gd name="connsiteY10" fmla="*/ 4182969 h 4576766"/>
                  <a:gd name="connsiteX11" fmla="*/ 2321542 w 4026958"/>
                  <a:gd name="connsiteY11" fmla="*/ 4158346 h 4576766"/>
                  <a:gd name="connsiteX12" fmla="*/ 2344399 w 4026958"/>
                  <a:gd name="connsiteY12" fmla="*/ 4141103 h 4576766"/>
                  <a:gd name="connsiteX13" fmla="*/ 2395466 w 4026958"/>
                  <a:gd name="connsiteY13" fmla="*/ 4112796 h 4576766"/>
                  <a:gd name="connsiteX14" fmla="*/ 2455972 w 4026958"/>
                  <a:gd name="connsiteY14" fmla="*/ 4085285 h 4576766"/>
                  <a:gd name="connsiteX15" fmla="*/ 2527639 w 4026958"/>
                  <a:gd name="connsiteY15" fmla="*/ 4105246 h 4576766"/>
                  <a:gd name="connsiteX16" fmla="*/ 2553504 w 4026958"/>
                  <a:gd name="connsiteY16" fmla="*/ 4141719 h 4576766"/>
                  <a:gd name="connsiteX17" fmla="*/ 2555205 w 4026958"/>
                  <a:gd name="connsiteY17" fmla="*/ 4170911 h 4576766"/>
                  <a:gd name="connsiteX18" fmla="*/ 2515965 w 4026958"/>
                  <a:gd name="connsiteY18" fmla="*/ 4212625 h 4576766"/>
                  <a:gd name="connsiteX19" fmla="*/ 2505154 w 4026958"/>
                  <a:gd name="connsiteY19" fmla="*/ 4229290 h 4576766"/>
                  <a:gd name="connsiteX20" fmla="*/ 2505970 w 4026958"/>
                  <a:gd name="connsiteY20" fmla="*/ 4235745 h 4576766"/>
                  <a:gd name="connsiteX21" fmla="*/ 2531969 w 4026958"/>
                  <a:gd name="connsiteY21" fmla="*/ 4241799 h 4576766"/>
                  <a:gd name="connsiteX22" fmla="*/ 2580937 w 4026958"/>
                  <a:gd name="connsiteY22" fmla="*/ 4215745 h 4576766"/>
                  <a:gd name="connsiteX23" fmla="*/ 2599576 w 4026958"/>
                  <a:gd name="connsiteY23" fmla="*/ 4183984 h 4576766"/>
                  <a:gd name="connsiteX24" fmla="*/ 2553915 w 4026958"/>
                  <a:gd name="connsiteY24" fmla="*/ 4078879 h 4576766"/>
                  <a:gd name="connsiteX25" fmla="*/ 2470175 w 4026958"/>
                  <a:gd name="connsiteY25" fmla="*/ 4045144 h 4576766"/>
                  <a:gd name="connsiteX26" fmla="*/ 2374658 w 4026958"/>
                  <a:gd name="connsiteY26" fmla="*/ 4075486 h 4576766"/>
                  <a:gd name="connsiteX27" fmla="*/ 2307456 w 4026958"/>
                  <a:gd name="connsiteY27" fmla="*/ 4122466 h 4576766"/>
                  <a:gd name="connsiteX28" fmla="*/ 2286405 w 4026958"/>
                  <a:gd name="connsiteY28" fmla="*/ 4068848 h 4576766"/>
                  <a:gd name="connsiteX29" fmla="*/ 2279582 w 4026958"/>
                  <a:gd name="connsiteY29" fmla="*/ 4001166 h 4576766"/>
                  <a:gd name="connsiteX30" fmla="*/ 2314677 w 4026958"/>
                  <a:gd name="connsiteY30" fmla="*/ 4012060 h 4576766"/>
                  <a:gd name="connsiteX31" fmla="*/ 2369092 w 4026958"/>
                  <a:gd name="connsiteY31" fmla="*/ 4017545 h 4576766"/>
                  <a:gd name="connsiteX32" fmla="*/ 2592980 w 4026958"/>
                  <a:gd name="connsiteY32" fmla="*/ 3898505 h 4576766"/>
                  <a:gd name="connsiteX33" fmla="*/ 1424103 w 4026958"/>
                  <a:gd name="connsiteY33" fmla="*/ 3880309 h 4576766"/>
                  <a:gd name="connsiteX34" fmla="*/ 1433980 w 4026958"/>
                  <a:gd name="connsiteY34" fmla="*/ 3898505 h 4576766"/>
                  <a:gd name="connsiteX35" fmla="*/ 1657868 w 4026958"/>
                  <a:gd name="connsiteY35" fmla="*/ 4017545 h 4576766"/>
                  <a:gd name="connsiteX36" fmla="*/ 1712283 w 4026958"/>
                  <a:gd name="connsiteY36" fmla="*/ 4012060 h 4576766"/>
                  <a:gd name="connsiteX37" fmla="*/ 1747378 w 4026958"/>
                  <a:gd name="connsiteY37" fmla="*/ 4001166 h 4576766"/>
                  <a:gd name="connsiteX38" fmla="*/ 1740555 w 4026958"/>
                  <a:gd name="connsiteY38" fmla="*/ 4068848 h 4576766"/>
                  <a:gd name="connsiteX39" fmla="*/ 1719505 w 4026958"/>
                  <a:gd name="connsiteY39" fmla="*/ 4122466 h 4576766"/>
                  <a:gd name="connsiteX40" fmla="*/ 1652302 w 4026958"/>
                  <a:gd name="connsiteY40" fmla="*/ 4075486 h 4576766"/>
                  <a:gd name="connsiteX41" fmla="*/ 1556785 w 4026958"/>
                  <a:gd name="connsiteY41" fmla="*/ 4045144 h 4576766"/>
                  <a:gd name="connsiteX42" fmla="*/ 1473045 w 4026958"/>
                  <a:gd name="connsiteY42" fmla="*/ 4078879 h 4576766"/>
                  <a:gd name="connsiteX43" fmla="*/ 1427384 w 4026958"/>
                  <a:gd name="connsiteY43" fmla="*/ 4183984 h 4576766"/>
                  <a:gd name="connsiteX44" fmla="*/ 1446023 w 4026958"/>
                  <a:gd name="connsiteY44" fmla="*/ 4215745 h 4576766"/>
                  <a:gd name="connsiteX45" fmla="*/ 1494991 w 4026958"/>
                  <a:gd name="connsiteY45" fmla="*/ 4241799 h 4576766"/>
                  <a:gd name="connsiteX46" fmla="*/ 1520991 w 4026958"/>
                  <a:gd name="connsiteY46" fmla="*/ 4235745 h 4576766"/>
                  <a:gd name="connsiteX47" fmla="*/ 1521806 w 4026958"/>
                  <a:gd name="connsiteY47" fmla="*/ 4229290 h 4576766"/>
                  <a:gd name="connsiteX48" fmla="*/ 1510996 w 4026958"/>
                  <a:gd name="connsiteY48" fmla="*/ 4212625 h 4576766"/>
                  <a:gd name="connsiteX49" fmla="*/ 1471755 w 4026958"/>
                  <a:gd name="connsiteY49" fmla="*/ 4170911 h 4576766"/>
                  <a:gd name="connsiteX50" fmla="*/ 1473456 w 4026958"/>
                  <a:gd name="connsiteY50" fmla="*/ 4141719 h 4576766"/>
                  <a:gd name="connsiteX51" fmla="*/ 1499321 w 4026958"/>
                  <a:gd name="connsiteY51" fmla="*/ 4105246 h 4576766"/>
                  <a:gd name="connsiteX52" fmla="*/ 1570989 w 4026958"/>
                  <a:gd name="connsiteY52" fmla="*/ 4085285 h 4576766"/>
                  <a:gd name="connsiteX53" fmla="*/ 1631494 w 4026958"/>
                  <a:gd name="connsiteY53" fmla="*/ 4112796 h 4576766"/>
                  <a:gd name="connsiteX54" fmla="*/ 1682561 w 4026958"/>
                  <a:gd name="connsiteY54" fmla="*/ 4141103 h 4576766"/>
                  <a:gd name="connsiteX55" fmla="*/ 1705418 w 4026958"/>
                  <a:gd name="connsiteY55" fmla="*/ 4158346 h 4576766"/>
                  <a:gd name="connsiteX56" fmla="*/ 1695751 w 4026958"/>
                  <a:gd name="connsiteY56" fmla="*/ 4182969 h 4576766"/>
                  <a:gd name="connsiteX57" fmla="*/ 1387869 w 4026958"/>
                  <a:gd name="connsiteY57" fmla="*/ 4356295 h 4576766"/>
                  <a:gd name="connsiteX58" fmla="*/ 1353809 w 4026958"/>
                  <a:gd name="connsiteY58" fmla="*/ 4352862 h 4576766"/>
                  <a:gd name="connsiteX59" fmla="*/ 1322497 w 4026958"/>
                  <a:gd name="connsiteY59" fmla="*/ 4295174 h 4576766"/>
                  <a:gd name="connsiteX60" fmla="*/ 1294206 w 4026958"/>
                  <a:gd name="connsiteY60" fmla="*/ 4155045 h 4576766"/>
                  <a:gd name="connsiteX61" fmla="*/ 1399647 w 4026958"/>
                  <a:gd name="connsiteY61" fmla="*/ 3900487 h 4576766"/>
                  <a:gd name="connsiteX62" fmla="*/ 1840680 w 4026958"/>
                  <a:gd name="connsiteY62" fmla="*/ 3812479 h 4576766"/>
                  <a:gd name="connsiteX63" fmla="*/ 2013480 w 4026958"/>
                  <a:gd name="connsiteY63" fmla="*/ 3956479 h 4576766"/>
                  <a:gd name="connsiteX64" fmla="*/ 2186280 w 4026958"/>
                  <a:gd name="connsiteY64" fmla="*/ 3812479 h 4576766"/>
                  <a:gd name="connsiteX65" fmla="*/ 3465490 w 4026958"/>
                  <a:gd name="connsiteY65" fmla="*/ 3063269 h 4576766"/>
                  <a:gd name="connsiteX66" fmla="*/ 3429619 w 4026958"/>
                  <a:gd name="connsiteY66" fmla="*/ 3067420 h 4576766"/>
                  <a:gd name="connsiteX67" fmla="*/ 3402831 w 4026958"/>
                  <a:gd name="connsiteY67" fmla="*/ 3088728 h 4576766"/>
                  <a:gd name="connsiteX68" fmla="*/ 3404453 w 4026958"/>
                  <a:gd name="connsiteY68" fmla="*/ 3097049 h 4576766"/>
                  <a:gd name="connsiteX69" fmla="*/ 3426168 w 4026958"/>
                  <a:gd name="connsiteY69" fmla="*/ 3110443 h 4576766"/>
                  <a:gd name="connsiteX70" fmla="*/ 3494558 w 4026958"/>
                  <a:gd name="connsiteY70" fmla="*/ 3137433 h 4576766"/>
                  <a:gd name="connsiteX71" fmla="*/ 3508561 w 4026958"/>
                  <a:gd name="connsiteY71" fmla="*/ 3172137 h 4576766"/>
                  <a:gd name="connsiteX72" fmla="*/ 3498820 w 4026958"/>
                  <a:gd name="connsiteY72" fmla="*/ 3228756 h 4576766"/>
                  <a:gd name="connsiteX73" fmla="*/ 3426981 w 4026958"/>
                  <a:gd name="connsiteY73" fmla="*/ 3291261 h 4576766"/>
                  <a:gd name="connsiteX74" fmla="*/ 3341543 w 4026958"/>
                  <a:gd name="connsiteY74" fmla="*/ 3291261 h 4576766"/>
                  <a:gd name="connsiteX75" fmla="*/ 3267065 w 4026958"/>
                  <a:gd name="connsiteY75" fmla="*/ 3286593 h 4576766"/>
                  <a:gd name="connsiteX76" fmla="*/ 3261179 w 4026958"/>
                  <a:gd name="connsiteY76" fmla="*/ 3250471 h 4576766"/>
                  <a:gd name="connsiteX77" fmla="*/ 3236015 w 4026958"/>
                  <a:gd name="connsiteY77" fmla="*/ 3163004 h 4576766"/>
                  <a:gd name="connsiteX78" fmla="*/ 3200095 w 4026958"/>
                  <a:gd name="connsiteY78" fmla="*/ 3169700 h 4576766"/>
                  <a:gd name="connsiteX79" fmla="*/ 3149969 w 4026958"/>
                  <a:gd name="connsiteY79" fmla="*/ 3259805 h 4576766"/>
                  <a:gd name="connsiteX80" fmla="*/ 3094567 w 4026958"/>
                  <a:gd name="connsiteY80" fmla="*/ 3324137 h 4576766"/>
                  <a:gd name="connsiteX81" fmla="*/ 3036527 w 4026958"/>
                  <a:gd name="connsiteY81" fmla="*/ 3390296 h 4576766"/>
                  <a:gd name="connsiteX82" fmla="*/ 2987821 w 4026958"/>
                  <a:gd name="connsiteY82" fmla="*/ 3444074 h 4576766"/>
                  <a:gd name="connsiteX83" fmla="*/ 2956974 w 4026958"/>
                  <a:gd name="connsiteY83" fmla="*/ 3480400 h 4576766"/>
                  <a:gd name="connsiteX84" fmla="*/ 2981530 w 4026958"/>
                  <a:gd name="connsiteY84" fmla="*/ 3498056 h 4576766"/>
                  <a:gd name="connsiteX85" fmla="*/ 3039367 w 4026958"/>
                  <a:gd name="connsiteY85" fmla="*/ 3469035 h 4576766"/>
                  <a:gd name="connsiteX86" fmla="*/ 3145505 w 4026958"/>
                  <a:gd name="connsiteY86" fmla="*/ 3402065 h 4576766"/>
                  <a:gd name="connsiteX87" fmla="*/ 3189136 w 4026958"/>
                  <a:gd name="connsiteY87" fmla="*/ 3363913 h 4576766"/>
                  <a:gd name="connsiteX88" fmla="*/ 3244133 w 4026958"/>
                  <a:gd name="connsiteY88" fmla="*/ 3318861 h 4576766"/>
                  <a:gd name="connsiteX89" fmla="*/ 3338905 w 4026958"/>
                  <a:gd name="connsiteY89" fmla="*/ 3348287 h 4576766"/>
                  <a:gd name="connsiteX90" fmla="*/ 3464727 w 4026958"/>
                  <a:gd name="connsiteY90" fmla="*/ 3331443 h 4576766"/>
                  <a:gd name="connsiteX91" fmla="*/ 3542858 w 4026958"/>
                  <a:gd name="connsiteY91" fmla="*/ 3246411 h 4576766"/>
                  <a:gd name="connsiteX92" fmla="*/ 3539814 w 4026958"/>
                  <a:gd name="connsiteY92" fmla="*/ 3098064 h 4576766"/>
                  <a:gd name="connsiteX93" fmla="*/ 3500647 w 4026958"/>
                  <a:gd name="connsiteY93" fmla="*/ 3071479 h 4576766"/>
                  <a:gd name="connsiteX94" fmla="*/ 3465490 w 4026958"/>
                  <a:gd name="connsiteY94" fmla="*/ 3063269 h 4576766"/>
                  <a:gd name="connsiteX95" fmla="*/ 561470 w 4026958"/>
                  <a:gd name="connsiteY95" fmla="*/ 3063269 h 4576766"/>
                  <a:gd name="connsiteX96" fmla="*/ 526313 w 4026958"/>
                  <a:gd name="connsiteY96" fmla="*/ 3071479 h 4576766"/>
                  <a:gd name="connsiteX97" fmla="*/ 487146 w 4026958"/>
                  <a:gd name="connsiteY97" fmla="*/ 3098064 h 4576766"/>
                  <a:gd name="connsiteX98" fmla="*/ 484103 w 4026958"/>
                  <a:gd name="connsiteY98" fmla="*/ 3246411 h 4576766"/>
                  <a:gd name="connsiteX99" fmla="*/ 562234 w 4026958"/>
                  <a:gd name="connsiteY99" fmla="*/ 3331443 h 4576766"/>
                  <a:gd name="connsiteX100" fmla="*/ 688056 w 4026958"/>
                  <a:gd name="connsiteY100" fmla="*/ 3348287 h 4576766"/>
                  <a:gd name="connsiteX101" fmla="*/ 782828 w 4026958"/>
                  <a:gd name="connsiteY101" fmla="*/ 3318861 h 4576766"/>
                  <a:gd name="connsiteX102" fmla="*/ 837824 w 4026958"/>
                  <a:gd name="connsiteY102" fmla="*/ 3363913 h 4576766"/>
                  <a:gd name="connsiteX103" fmla="*/ 881455 w 4026958"/>
                  <a:gd name="connsiteY103" fmla="*/ 3402065 h 4576766"/>
                  <a:gd name="connsiteX104" fmla="*/ 987593 w 4026958"/>
                  <a:gd name="connsiteY104" fmla="*/ 3469035 h 4576766"/>
                  <a:gd name="connsiteX105" fmla="*/ 1045430 w 4026958"/>
                  <a:gd name="connsiteY105" fmla="*/ 3498056 h 4576766"/>
                  <a:gd name="connsiteX106" fmla="*/ 1069986 w 4026958"/>
                  <a:gd name="connsiteY106" fmla="*/ 3480400 h 4576766"/>
                  <a:gd name="connsiteX107" fmla="*/ 1039139 w 4026958"/>
                  <a:gd name="connsiteY107" fmla="*/ 3444074 h 4576766"/>
                  <a:gd name="connsiteX108" fmla="*/ 990433 w 4026958"/>
                  <a:gd name="connsiteY108" fmla="*/ 3390296 h 4576766"/>
                  <a:gd name="connsiteX109" fmla="*/ 932393 w 4026958"/>
                  <a:gd name="connsiteY109" fmla="*/ 3324137 h 4576766"/>
                  <a:gd name="connsiteX110" fmla="*/ 876991 w 4026958"/>
                  <a:gd name="connsiteY110" fmla="*/ 3259805 h 4576766"/>
                  <a:gd name="connsiteX111" fmla="*/ 826865 w 4026958"/>
                  <a:gd name="connsiteY111" fmla="*/ 3169700 h 4576766"/>
                  <a:gd name="connsiteX112" fmla="*/ 790945 w 4026958"/>
                  <a:gd name="connsiteY112" fmla="*/ 3163004 h 4576766"/>
                  <a:gd name="connsiteX113" fmla="*/ 765781 w 4026958"/>
                  <a:gd name="connsiteY113" fmla="*/ 3250471 h 4576766"/>
                  <a:gd name="connsiteX114" fmla="*/ 759896 w 4026958"/>
                  <a:gd name="connsiteY114" fmla="*/ 3286593 h 4576766"/>
                  <a:gd name="connsiteX115" fmla="*/ 685417 w 4026958"/>
                  <a:gd name="connsiteY115" fmla="*/ 3291261 h 4576766"/>
                  <a:gd name="connsiteX116" fmla="*/ 599980 w 4026958"/>
                  <a:gd name="connsiteY116" fmla="*/ 3291261 h 4576766"/>
                  <a:gd name="connsiteX117" fmla="*/ 528140 w 4026958"/>
                  <a:gd name="connsiteY117" fmla="*/ 3228756 h 4576766"/>
                  <a:gd name="connsiteX118" fmla="*/ 518399 w 4026958"/>
                  <a:gd name="connsiteY118" fmla="*/ 3172137 h 4576766"/>
                  <a:gd name="connsiteX119" fmla="*/ 532402 w 4026958"/>
                  <a:gd name="connsiteY119" fmla="*/ 3137433 h 4576766"/>
                  <a:gd name="connsiteX120" fmla="*/ 600792 w 4026958"/>
                  <a:gd name="connsiteY120" fmla="*/ 3110443 h 4576766"/>
                  <a:gd name="connsiteX121" fmla="*/ 622507 w 4026958"/>
                  <a:gd name="connsiteY121" fmla="*/ 3097049 h 4576766"/>
                  <a:gd name="connsiteX122" fmla="*/ 624130 w 4026958"/>
                  <a:gd name="connsiteY122" fmla="*/ 3088728 h 4576766"/>
                  <a:gd name="connsiteX123" fmla="*/ 597341 w 4026958"/>
                  <a:gd name="connsiteY123" fmla="*/ 3067420 h 4576766"/>
                  <a:gd name="connsiteX124" fmla="*/ 561470 w 4026958"/>
                  <a:gd name="connsiteY124" fmla="*/ 3063269 h 4576766"/>
                  <a:gd name="connsiteX125" fmla="*/ 2001097 w 4026958"/>
                  <a:gd name="connsiteY125" fmla="*/ 809999 h 4576766"/>
                  <a:gd name="connsiteX126" fmla="*/ 1905651 w 4026958"/>
                  <a:gd name="connsiteY126" fmla="*/ 905445 h 4576766"/>
                  <a:gd name="connsiteX127" fmla="*/ 2013480 w 4026958"/>
                  <a:gd name="connsiteY127" fmla="*/ 900000 h 4576766"/>
                  <a:gd name="connsiteX128" fmla="*/ 2095226 w 4026958"/>
                  <a:gd name="connsiteY128" fmla="*/ 904128 h 4576766"/>
                  <a:gd name="connsiteX129" fmla="*/ 2013480 w 4026958"/>
                  <a:gd name="connsiteY129" fmla="*/ 384065 h 4576766"/>
                  <a:gd name="connsiteX130" fmla="*/ 1318566 w 4026958"/>
                  <a:gd name="connsiteY130" fmla="*/ 1078979 h 4576766"/>
                  <a:gd name="connsiteX131" fmla="*/ 1327091 w 4026958"/>
                  <a:gd name="connsiteY131" fmla="*/ 1073800 h 4576766"/>
                  <a:gd name="connsiteX132" fmla="*/ 1585268 w 4026958"/>
                  <a:gd name="connsiteY132" fmla="*/ 964740 h 4576766"/>
                  <a:gd name="connsiteX133" fmla="*/ 1622337 w 4026958"/>
                  <a:gd name="connsiteY133" fmla="*/ 955208 h 4576766"/>
                  <a:gd name="connsiteX134" fmla="*/ 2013480 w 4026958"/>
                  <a:gd name="connsiteY134" fmla="*/ 564065 h 4576766"/>
                  <a:gd name="connsiteX135" fmla="*/ 2404623 w 4026958"/>
                  <a:gd name="connsiteY135" fmla="*/ 955208 h 4576766"/>
                  <a:gd name="connsiteX136" fmla="*/ 2441692 w 4026958"/>
                  <a:gd name="connsiteY136" fmla="*/ 964740 h 4576766"/>
                  <a:gd name="connsiteX137" fmla="*/ 2699870 w 4026958"/>
                  <a:gd name="connsiteY137" fmla="*/ 1073800 h 4576766"/>
                  <a:gd name="connsiteX138" fmla="*/ 2708394 w 4026958"/>
                  <a:gd name="connsiteY138" fmla="*/ 1078979 h 4576766"/>
                  <a:gd name="connsiteX139" fmla="*/ 2013480 w 4026958"/>
                  <a:gd name="connsiteY139" fmla="*/ 0 h 4576766"/>
                  <a:gd name="connsiteX140" fmla="*/ 2876018 w 4026958"/>
                  <a:gd name="connsiteY140" fmla="*/ 931987 h 4576766"/>
                  <a:gd name="connsiteX141" fmla="*/ 3556179 w 4026958"/>
                  <a:gd name="connsiteY141" fmla="*/ 2223042 h 4576766"/>
                  <a:gd name="connsiteX142" fmla="*/ 3449172 w 4026958"/>
                  <a:gd name="connsiteY142" fmla="*/ 2793940 h 4576766"/>
                  <a:gd name="connsiteX143" fmla="*/ 3406895 w 4026958"/>
                  <a:gd name="connsiteY143" fmla="*/ 2889110 h 4576766"/>
                  <a:gd name="connsiteX144" fmla="*/ 3520608 w 4026958"/>
                  <a:gd name="connsiteY144" fmla="*/ 2889110 h 4576766"/>
                  <a:gd name="connsiteX145" fmla="*/ 3597819 w 4026958"/>
                  <a:gd name="connsiteY145" fmla="*/ 2825405 h 4576766"/>
                  <a:gd name="connsiteX146" fmla="*/ 4000378 w 4026958"/>
                  <a:gd name="connsiteY146" fmla="*/ 2702440 h 4576766"/>
                  <a:gd name="connsiteX147" fmla="*/ 4026958 w 4026958"/>
                  <a:gd name="connsiteY147" fmla="*/ 2703782 h 4576766"/>
                  <a:gd name="connsiteX148" fmla="*/ 4007578 w 4026958"/>
                  <a:gd name="connsiteY148" fmla="*/ 2744012 h 4576766"/>
                  <a:gd name="connsiteX149" fmla="*/ 2817241 w 4026958"/>
                  <a:gd name="connsiteY149" fmla="*/ 3920079 h 4576766"/>
                  <a:gd name="connsiteX150" fmla="*/ 2717533 w 4026958"/>
                  <a:gd name="connsiteY150" fmla="*/ 3967368 h 4576766"/>
                  <a:gd name="connsiteX151" fmla="*/ 2689281 w 4026958"/>
                  <a:gd name="connsiteY151" fmla="*/ 3830848 h 4576766"/>
                  <a:gd name="connsiteX152" fmla="*/ 2654761 w 4026958"/>
                  <a:gd name="connsiteY152" fmla="*/ 3725006 h 4576766"/>
                  <a:gd name="connsiteX153" fmla="*/ 2623940 w 4026958"/>
                  <a:gd name="connsiteY153" fmla="*/ 3651916 h 4576766"/>
                  <a:gd name="connsiteX154" fmla="*/ 2587893 w 4026958"/>
                  <a:gd name="connsiteY154" fmla="*/ 3668494 h 4576766"/>
                  <a:gd name="connsiteX155" fmla="*/ 2519559 w 4026958"/>
                  <a:gd name="connsiteY155" fmla="*/ 3690747 h 4576766"/>
                  <a:gd name="connsiteX156" fmla="*/ 2167261 w 4026958"/>
                  <a:gd name="connsiteY156" fmla="*/ 3984328 h 4576766"/>
                  <a:gd name="connsiteX157" fmla="*/ 2283480 w 4026958"/>
                  <a:gd name="connsiteY157" fmla="*/ 4216766 h 4576766"/>
                  <a:gd name="connsiteX158" fmla="*/ 2013480 w 4026958"/>
                  <a:gd name="connsiteY158" fmla="*/ 4576766 h 4576766"/>
                  <a:gd name="connsiteX159" fmla="*/ 1743480 w 4026958"/>
                  <a:gd name="connsiteY159" fmla="*/ 4216766 h 4576766"/>
                  <a:gd name="connsiteX160" fmla="*/ 1859699 w 4026958"/>
                  <a:gd name="connsiteY160" fmla="*/ 3984328 h 4576766"/>
                  <a:gd name="connsiteX161" fmla="*/ 1507402 w 4026958"/>
                  <a:gd name="connsiteY161" fmla="*/ 3690747 h 4576766"/>
                  <a:gd name="connsiteX162" fmla="*/ 1439067 w 4026958"/>
                  <a:gd name="connsiteY162" fmla="*/ 3668494 h 4576766"/>
                  <a:gd name="connsiteX163" fmla="*/ 1403019 w 4026958"/>
                  <a:gd name="connsiteY163" fmla="*/ 3651916 h 4576766"/>
                  <a:gd name="connsiteX164" fmla="*/ 1372198 w 4026958"/>
                  <a:gd name="connsiteY164" fmla="*/ 3725006 h 4576766"/>
                  <a:gd name="connsiteX165" fmla="*/ 1337677 w 4026958"/>
                  <a:gd name="connsiteY165" fmla="*/ 3830848 h 4576766"/>
                  <a:gd name="connsiteX166" fmla="*/ 1309425 w 4026958"/>
                  <a:gd name="connsiteY166" fmla="*/ 3967368 h 4576766"/>
                  <a:gd name="connsiteX167" fmla="*/ 1209717 w 4026958"/>
                  <a:gd name="connsiteY167" fmla="*/ 3920079 h 4576766"/>
                  <a:gd name="connsiteX168" fmla="*/ 19380 w 4026958"/>
                  <a:gd name="connsiteY168" fmla="*/ 2744012 h 4576766"/>
                  <a:gd name="connsiteX169" fmla="*/ 0 w 4026958"/>
                  <a:gd name="connsiteY169" fmla="*/ 2703782 h 4576766"/>
                  <a:gd name="connsiteX170" fmla="*/ 26580 w 4026958"/>
                  <a:gd name="connsiteY170" fmla="*/ 2702440 h 4576766"/>
                  <a:gd name="connsiteX171" fmla="*/ 429139 w 4026958"/>
                  <a:gd name="connsiteY171" fmla="*/ 2825405 h 4576766"/>
                  <a:gd name="connsiteX172" fmla="*/ 506350 w 4026958"/>
                  <a:gd name="connsiteY172" fmla="*/ 2889110 h 4576766"/>
                  <a:gd name="connsiteX173" fmla="*/ 620065 w 4026958"/>
                  <a:gd name="connsiteY173" fmla="*/ 2889110 h 4576766"/>
                  <a:gd name="connsiteX174" fmla="*/ 577788 w 4026958"/>
                  <a:gd name="connsiteY174" fmla="*/ 2793940 h 4576766"/>
                  <a:gd name="connsiteX175" fmla="*/ 470781 w 4026958"/>
                  <a:gd name="connsiteY175" fmla="*/ 2223042 h 4576766"/>
                  <a:gd name="connsiteX176" fmla="*/ 1150942 w 4026958"/>
                  <a:gd name="connsiteY176" fmla="*/ 931987 h 4576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</a:cxnLst>
                <a:rect l="l" t="t" r="r" b="b"/>
                <a:pathLst>
                  <a:path w="4026958" h="4576766">
                    <a:moveTo>
                      <a:pt x="2013480" y="4004008"/>
                    </a:moveTo>
                    <a:lnTo>
                      <a:pt x="1923480" y="4184008"/>
                    </a:lnTo>
                    <a:lnTo>
                      <a:pt x="2013480" y="4304008"/>
                    </a:lnTo>
                    <a:lnTo>
                      <a:pt x="2103480" y="4184008"/>
                    </a:lnTo>
                    <a:close/>
                    <a:moveTo>
                      <a:pt x="2602857" y="3880309"/>
                    </a:moveTo>
                    <a:lnTo>
                      <a:pt x="2627313" y="3900487"/>
                    </a:lnTo>
                    <a:cubicBezTo>
                      <a:pt x="2692460" y="3965634"/>
                      <a:pt x="2732754" y="4055634"/>
                      <a:pt x="2732754" y="4155045"/>
                    </a:cubicBezTo>
                    <a:cubicBezTo>
                      <a:pt x="2732754" y="4204751"/>
                      <a:pt x="2722680" y="4252104"/>
                      <a:pt x="2704463" y="4295174"/>
                    </a:cubicBezTo>
                    <a:lnTo>
                      <a:pt x="2673151" y="4352862"/>
                    </a:lnTo>
                    <a:lnTo>
                      <a:pt x="2639091" y="4356295"/>
                    </a:lnTo>
                    <a:cubicBezTo>
                      <a:pt x="2508614" y="4356295"/>
                      <a:pt x="2394348" y="4286882"/>
                      <a:pt x="2331209" y="4182969"/>
                    </a:cubicBezTo>
                    <a:lnTo>
                      <a:pt x="2321542" y="4158346"/>
                    </a:lnTo>
                    <a:lnTo>
                      <a:pt x="2344399" y="4141103"/>
                    </a:lnTo>
                    <a:cubicBezTo>
                      <a:pt x="2360516" y="4130125"/>
                      <a:pt x="2377619" y="4120635"/>
                      <a:pt x="2395466" y="4112796"/>
                    </a:cubicBezTo>
                    <a:cubicBezTo>
                      <a:pt x="2439357" y="4095332"/>
                      <a:pt x="2435239" y="4087904"/>
                      <a:pt x="2455972" y="4085285"/>
                    </a:cubicBezTo>
                    <a:cubicBezTo>
                      <a:pt x="2481533" y="4082514"/>
                      <a:pt x="2507189" y="4089646"/>
                      <a:pt x="2527639" y="4105246"/>
                    </a:cubicBezTo>
                    <a:cubicBezTo>
                      <a:pt x="2539756" y="4114505"/>
                      <a:pt x="2548794" y="4127213"/>
                      <a:pt x="2553504" y="4141719"/>
                    </a:cubicBezTo>
                    <a:cubicBezTo>
                      <a:pt x="2557107" y="4151039"/>
                      <a:pt x="2557698" y="4161236"/>
                      <a:pt x="2555205" y="4170911"/>
                    </a:cubicBezTo>
                    <a:cubicBezTo>
                      <a:pt x="2545999" y="4188009"/>
                      <a:pt x="2532477" y="4202394"/>
                      <a:pt x="2515965" y="4212625"/>
                    </a:cubicBezTo>
                    <a:cubicBezTo>
                      <a:pt x="2510072" y="4216311"/>
                      <a:pt x="2506113" y="4222412"/>
                      <a:pt x="2505154" y="4229290"/>
                    </a:cubicBezTo>
                    <a:cubicBezTo>
                      <a:pt x="2504735" y="4231468"/>
                      <a:pt x="2505022" y="4233739"/>
                      <a:pt x="2505970" y="4235745"/>
                    </a:cubicBezTo>
                    <a:cubicBezTo>
                      <a:pt x="2510650" y="4244491"/>
                      <a:pt x="2527078" y="4242417"/>
                      <a:pt x="2531969" y="4241799"/>
                    </a:cubicBezTo>
                    <a:cubicBezTo>
                      <a:pt x="2550784" y="4238966"/>
                      <a:pt x="2568064" y="4229771"/>
                      <a:pt x="2580937" y="4215745"/>
                    </a:cubicBezTo>
                    <a:cubicBezTo>
                      <a:pt x="2589493" y="4206717"/>
                      <a:pt x="2595869" y="4195857"/>
                      <a:pt x="2599576" y="4183984"/>
                    </a:cubicBezTo>
                    <a:cubicBezTo>
                      <a:pt x="2614744" y="4132594"/>
                      <a:pt x="2555630" y="4081443"/>
                      <a:pt x="2553915" y="4078879"/>
                    </a:cubicBezTo>
                    <a:cubicBezTo>
                      <a:pt x="2530452" y="4058772"/>
                      <a:pt x="2501038" y="4046908"/>
                      <a:pt x="2470175" y="4045144"/>
                    </a:cubicBezTo>
                    <a:cubicBezTo>
                      <a:pt x="2433936" y="4042963"/>
                      <a:pt x="2408356" y="4057521"/>
                      <a:pt x="2374658" y="4075486"/>
                    </a:cubicBezTo>
                    <a:lnTo>
                      <a:pt x="2307456" y="4122466"/>
                    </a:lnTo>
                    <a:lnTo>
                      <a:pt x="2286405" y="4068848"/>
                    </a:lnTo>
                    <a:lnTo>
                      <a:pt x="2279582" y="4001166"/>
                    </a:lnTo>
                    <a:lnTo>
                      <a:pt x="2314677" y="4012060"/>
                    </a:lnTo>
                    <a:cubicBezTo>
                      <a:pt x="2332254" y="4015656"/>
                      <a:pt x="2350452" y="4017545"/>
                      <a:pt x="2369092" y="4017545"/>
                    </a:cubicBezTo>
                    <a:cubicBezTo>
                      <a:pt x="2462290" y="4017545"/>
                      <a:pt x="2544459" y="3970325"/>
                      <a:pt x="2592980" y="3898505"/>
                    </a:cubicBezTo>
                    <a:close/>
                    <a:moveTo>
                      <a:pt x="1424103" y="3880309"/>
                    </a:moveTo>
                    <a:lnTo>
                      <a:pt x="1433980" y="3898505"/>
                    </a:lnTo>
                    <a:cubicBezTo>
                      <a:pt x="1482501" y="3970325"/>
                      <a:pt x="1564670" y="4017545"/>
                      <a:pt x="1657868" y="4017545"/>
                    </a:cubicBezTo>
                    <a:cubicBezTo>
                      <a:pt x="1676508" y="4017545"/>
                      <a:pt x="1694706" y="4015656"/>
                      <a:pt x="1712283" y="4012060"/>
                    </a:cubicBezTo>
                    <a:lnTo>
                      <a:pt x="1747378" y="4001166"/>
                    </a:lnTo>
                    <a:lnTo>
                      <a:pt x="1740555" y="4068848"/>
                    </a:lnTo>
                    <a:lnTo>
                      <a:pt x="1719505" y="4122466"/>
                    </a:lnTo>
                    <a:lnTo>
                      <a:pt x="1652302" y="4075486"/>
                    </a:lnTo>
                    <a:cubicBezTo>
                      <a:pt x="1618605" y="4057521"/>
                      <a:pt x="1593024" y="4042963"/>
                      <a:pt x="1556785" y="4045144"/>
                    </a:cubicBezTo>
                    <a:cubicBezTo>
                      <a:pt x="1525922" y="4046908"/>
                      <a:pt x="1496508" y="4058772"/>
                      <a:pt x="1473045" y="4078879"/>
                    </a:cubicBezTo>
                    <a:cubicBezTo>
                      <a:pt x="1471330" y="4081443"/>
                      <a:pt x="1412216" y="4132594"/>
                      <a:pt x="1427384" y="4183984"/>
                    </a:cubicBezTo>
                    <a:cubicBezTo>
                      <a:pt x="1431091" y="4195857"/>
                      <a:pt x="1437467" y="4206717"/>
                      <a:pt x="1446023" y="4215745"/>
                    </a:cubicBezTo>
                    <a:cubicBezTo>
                      <a:pt x="1458896" y="4229771"/>
                      <a:pt x="1476176" y="4238966"/>
                      <a:pt x="1494991" y="4241799"/>
                    </a:cubicBezTo>
                    <a:cubicBezTo>
                      <a:pt x="1499882" y="4242417"/>
                      <a:pt x="1516311" y="4244491"/>
                      <a:pt x="1520991" y="4235745"/>
                    </a:cubicBezTo>
                    <a:cubicBezTo>
                      <a:pt x="1521939" y="4233739"/>
                      <a:pt x="1522225" y="4231468"/>
                      <a:pt x="1521806" y="4229290"/>
                    </a:cubicBezTo>
                    <a:cubicBezTo>
                      <a:pt x="1520847" y="4222412"/>
                      <a:pt x="1516888" y="4216311"/>
                      <a:pt x="1510996" y="4212625"/>
                    </a:cubicBezTo>
                    <a:cubicBezTo>
                      <a:pt x="1494483" y="4202394"/>
                      <a:pt x="1480961" y="4188009"/>
                      <a:pt x="1471755" y="4170911"/>
                    </a:cubicBezTo>
                    <a:cubicBezTo>
                      <a:pt x="1469262" y="4161236"/>
                      <a:pt x="1469853" y="4151039"/>
                      <a:pt x="1473456" y="4141719"/>
                    </a:cubicBezTo>
                    <a:cubicBezTo>
                      <a:pt x="1478167" y="4127213"/>
                      <a:pt x="1487204" y="4114505"/>
                      <a:pt x="1499321" y="4105246"/>
                    </a:cubicBezTo>
                    <a:cubicBezTo>
                      <a:pt x="1519771" y="4089646"/>
                      <a:pt x="1545427" y="4082514"/>
                      <a:pt x="1570989" y="4085285"/>
                    </a:cubicBezTo>
                    <a:cubicBezTo>
                      <a:pt x="1591721" y="4087904"/>
                      <a:pt x="1587604" y="4095332"/>
                      <a:pt x="1631494" y="4112796"/>
                    </a:cubicBezTo>
                    <a:cubicBezTo>
                      <a:pt x="1649341" y="4120635"/>
                      <a:pt x="1666444" y="4130125"/>
                      <a:pt x="1682561" y="4141103"/>
                    </a:cubicBezTo>
                    <a:lnTo>
                      <a:pt x="1705418" y="4158346"/>
                    </a:lnTo>
                    <a:lnTo>
                      <a:pt x="1695751" y="4182969"/>
                    </a:lnTo>
                    <a:cubicBezTo>
                      <a:pt x="1632612" y="4286882"/>
                      <a:pt x="1518347" y="4356295"/>
                      <a:pt x="1387869" y="4356295"/>
                    </a:cubicBezTo>
                    <a:lnTo>
                      <a:pt x="1353809" y="4352862"/>
                    </a:lnTo>
                    <a:lnTo>
                      <a:pt x="1322497" y="4295174"/>
                    </a:lnTo>
                    <a:cubicBezTo>
                      <a:pt x="1304280" y="4252104"/>
                      <a:pt x="1294206" y="4204751"/>
                      <a:pt x="1294206" y="4155045"/>
                    </a:cubicBezTo>
                    <a:cubicBezTo>
                      <a:pt x="1294206" y="4055634"/>
                      <a:pt x="1334500" y="3965634"/>
                      <a:pt x="1399647" y="3900487"/>
                    </a:cubicBezTo>
                    <a:close/>
                    <a:moveTo>
                      <a:pt x="1840680" y="3812479"/>
                    </a:moveTo>
                    <a:lnTo>
                      <a:pt x="2013480" y="3956479"/>
                    </a:lnTo>
                    <a:lnTo>
                      <a:pt x="2186280" y="3812479"/>
                    </a:lnTo>
                    <a:close/>
                    <a:moveTo>
                      <a:pt x="3465490" y="3063269"/>
                    </a:moveTo>
                    <a:cubicBezTo>
                      <a:pt x="3453474" y="3062584"/>
                      <a:pt x="3441338" y="3063960"/>
                      <a:pt x="3429619" y="3067420"/>
                    </a:cubicBezTo>
                    <a:cubicBezTo>
                      <a:pt x="3423732" y="3069651"/>
                      <a:pt x="3403642" y="3076349"/>
                      <a:pt x="3402831" y="3088728"/>
                    </a:cubicBezTo>
                    <a:cubicBezTo>
                      <a:pt x="3402567" y="3091589"/>
                      <a:pt x="3403134" y="3094491"/>
                      <a:pt x="3404453" y="3097049"/>
                    </a:cubicBezTo>
                    <a:cubicBezTo>
                      <a:pt x="3409446" y="3104415"/>
                      <a:pt x="3417340" y="3109286"/>
                      <a:pt x="3426168" y="3110443"/>
                    </a:cubicBezTo>
                    <a:cubicBezTo>
                      <a:pt x="3456204" y="3117546"/>
                      <a:pt x="3480758" y="3123228"/>
                      <a:pt x="3494558" y="3137433"/>
                    </a:cubicBezTo>
                    <a:cubicBezTo>
                      <a:pt x="3502758" y="3147235"/>
                      <a:pt x="3507648" y="3159391"/>
                      <a:pt x="3508561" y="3172137"/>
                    </a:cubicBezTo>
                    <a:cubicBezTo>
                      <a:pt x="3511138" y="3191557"/>
                      <a:pt x="3507729" y="3211304"/>
                      <a:pt x="3498820" y="3228756"/>
                    </a:cubicBezTo>
                    <a:cubicBezTo>
                      <a:pt x="3483823" y="3258060"/>
                      <a:pt x="3458090" y="3280445"/>
                      <a:pt x="3426981" y="3291261"/>
                    </a:cubicBezTo>
                    <a:cubicBezTo>
                      <a:pt x="3401410" y="3299175"/>
                      <a:pt x="3402221" y="3288826"/>
                      <a:pt x="3341543" y="3291261"/>
                    </a:cubicBezTo>
                    <a:cubicBezTo>
                      <a:pt x="3298317" y="3293290"/>
                      <a:pt x="3278429" y="3299581"/>
                      <a:pt x="3267065" y="3286593"/>
                    </a:cubicBezTo>
                    <a:cubicBezTo>
                      <a:pt x="3260977" y="3279897"/>
                      <a:pt x="3262803" y="3273606"/>
                      <a:pt x="3261179" y="3250471"/>
                    </a:cubicBezTo>
                    <a:cubicBezTo>
                      <a:pt x="3258946" y="3215971"/>
                      <a:pt x="3256512" y="3171933"/>
                      <a:pt x="3236015" y="3163004"/>
                    </a:cubicBezTo>
                    <a:cubicBezTo>
                      <a:pt x="3223636" y="3159797"/>
                      <a:pt x="3210485" y="3162233"/>
                      <a:pt x="3200095" y="3169700"/>
                    </a:cubicBezTo>
                    <a:cubicBezTo>
                      <a:pt x="3171074" y="3186951"/>
                      <a:pt x="3176554" y="3215564"/>
                      <a:pt x="3149969" y="3259805"/>
                    </a:cubicBezTo>
                    <a:cubicBezTo>
                      <a:pt x="3148548" y="3262038"/>
                      <a:pt x="3129675" y="3282737"/>
                      <a:pt x="3094567" y="3324137"/>
                    </a:cubicBezTo>
                    <a:cubicBezTo>
                      <a:pt x="3045455" y="3380351"/>
                      <a:pt x="3042818" y="3383395"/>
                      <a:pt x="3036527" y="3390296"/>
                    </a:cubicBezTo>
                    <a:cubicBezTo>
                      <a:pt x="3021205" y="3409026"/>
                      <a:pt x="3004949" y="3426987"/>
                      <a:pt x="2987821" y="3444074"/>
                    </a:cubicBezTo>
                    <a:cubicBezTo>
                      <a:pt x="2968948" y="3460918"/>
                      <a:pt x="2954945" y="3469644"/>
                      <a:pt x="2956974" y="3480400"/>
                    </a:cubicBezTo>
                    <a:cubicBezTo>
                      <a:pt x="2959004" y="3491155"/>
                      <a:pt x="2970977" y="3496432"/>
                      <a:pt x="2981530" y="3498056"/>
                    </a:cubicBezTo>
                    <a:cubicBezTo>
                      <a:pt x="3001824" y="3501099"/>
                      <a:pt x="3014812" y="3487300"/>
                      <a:pt x="3039367" y="3469035"/>
                    </a:cubicBezTo>
                    <a:cubicBezTo>
                      <a:pt x="3090914" y="3430477"/>
                      <a:pt x="3097814" y="3440827"/>
                      <a:pt x="3145505" y="3402065"/>
                    </a:cubicBezTo>
                    <a:cubicBezTo>
                      <a:pt x="3160319" y="3389889"/>
                      <a:pt x="3158695" y="3389686"/>
                      <a:pt x="3189136" y="3363913"/>
                    </a:cubicBezTo>
                    <a:cubicBezTo>
                      <a:pt x="3212068" y="3343619"/>
                      <a:pt x="3231144" y="3329008"/>
                      <a:pt x="3244133" y="3318861"/>
                    </a:cubicBezTo>
                    <a:cubicBezTo>
                      <a:pt x="3273579" y="3334568"/>
                      <a:pt x="3305745" y="3344553"/>
                      <a:pt x="3338905" y="3348287"/>
                    </a:cubicBezTo>
                    <a:cubicBezTo>
                      <a:pt x="3381562" y="3356283"/>
                      <a:pt x="3425661" y="3350377"/>
                      <a:pt x="3464727" y="3331443"/>
                    </a:cubicBezTo>
                    <a:cubicBezTo>
                      <a:pt x="3499287" y="3312285"/>
                      <a:pt x="3526704" y="3282454"/>
                      <a:pt x="3542858" y="3246411"/>
                    </a:cubicBezTo>
                    <a:cubicBezTo>
                      <a:pt x="3545292" y="3241338"/>
                      <a:pt x="3585069" y="3149406"/>
                      <a:pt x="3539814" y="3098064"/>
                    </a:cubicBezTo>
                    <a:cubicBezTo>
                      <a:pt x="3528997" y="3086293"/>
                      <a:pt x="3515583" y="3077201"/>
                      <a:pt x="3500647" y="3071479"/>
                    </a:cubicBezTo>
                    <a:cubicBezTo>
                      <a:pt x="3489404" y="3066699"/>
                      <a:pt x="3477506" y="3063955"/>
                      <a:pt x="3465490" y="3063269"/>
                    </a:cubicBezTo>
                    <a:close/>
                    <a:moveTo>
                      <a:pt x="561470" y="3063269"/>
                    </a:moveTo>
                    <a:cubicBezTo>
                      <a:pt x="549454" y="3063955"/>
                      <a:pt x="537556" y="3066699"/>
                      <a:pt x="526313" y="3071479"/>
                    </a:cubicBezTo>
                    <a:cubicBezTo>
                      <a:pt x="511377" y="3077201"/>
                      <a:pt x="497963" y="3086293"/>
                      <a:pt x="487146" y="3098064"/>
                    </a:cubicBezTo>
                    <a:cubicBezTo>
                      <a:pt x="441891" y="3149406"/>
                      <a:pt x="481668" y="3241338"/>
                      <a:pt x="484103" y="3246411"/>
                    </a:cubicBezTo>
                    <a:cubicBezTo>
                      <a:pt x="500256" y="3282454"/>
                      <a:pt x="527673" y="3312285"/>
                      <a:pt x="562234" y="3331443"/>
                    </a:cubicBezTo>
                    <a:cubicBezTo>
                      <a:pt x="601299" y="3350377"/>
                      <a:pt x="645398" y="3356283"/>
                      <a:pt x="688056" y="3348287"/>
                    </a:cubicBezTo>
                    <a:cubicBezTo>
                      <a:pt x="721215" y="3344553"/>
                      <a:pt x="753382" y="3334568"/>
                      <a:pt x="782828" y="3318861"/>
                    </a:cubicBezTo>
                    <a:cubicBezTo>
                      <a:pt x="795816" y="3329008"/>
                      <a:pt x="814892" y="3343619"/>
                      <a:pt x="837824" y="3363913"/>
                    </a:cubicBezTo>
                    <a:cubicBezTo>
                      <a:pt x="868265" y="3389686"/>
                      <a:pt x="866642" y="3389889"/>
                      <a:pt x="881455" y="3402065"/>
                    </a:cubicBezTo>
                    <a:cubicBezTo>
                      <a:pt x="929147" y="3440827"/>
                      <a:pt x="936046" y="3430477"/>
                      <a:pt x="987593" y="3469035"/>
                    </a:cubicBezTo>
                    <a:cubicBezTo>
                      <a:pt x="1012148" y="3487300"/>
                      <a:pt x="1025136" y="3501099"/>
                      <a:pt x="1045430" y="3498056"/>
                    </a:cubicBezTo>
                    <a:cubicBezTo>
                      <a:pt x="1055984" y="3496432"/>
                      <a:pt x="1067956" y="3491155"/>
                      <a:pt x="1069986" y="3480400"/>
                    </a:cubicBezTo>
                    <a:cubicBezTo>
                      <a:pt x="1072015" y="3469644"/>
                      <a:pt x="1058012" y="3460918"/>
                      <a:pt x="1039139" y="3444074"/>
                    </a:cubicBezTo>
                    <a:cubicBezTo>
                      <a:pt x="1022011" y="3426987"/>
                      <a:pt x="1005755" y="3409026"/>
                      <a:pt x="990433" y="3390296"/>
                    </a:cubicBezTo>
                    <a:cubicBezTo>
                      <a:pt x="984142" y="3383395"/>
                      <a:pt x="981505" y="3380351"/>
                      <a:pt x="932393" y="3324137"/>
                    </a:cubicBezTo>
                    <a:cubicBezTo>
                      <a:pt x="897285" y="3282737"/>
                      <a:pt x="878412" y="3262038"/>
                      <a:pt x="876991" y="3259805"/>
                    </a:cubicBezTo>
                    <a:cubicBezTo>
                      <a:pt x="850406" y="3215564"/>
                      <a:pt x="855886" y="3186951"/>
                      <a:pt x="826865" y="3169700"/>
                    </a:cubicBezTo>
                    <a:cubicBezTo>
                      <a:pt x="816475" y="3162233"/>
                      <a:pt x="803325" y="3159797"/>
                      <a:pt x="790945" y="3163004"/>
                    </a:cubicBezTo>
                    <a:cubicBezTo>
                      <a:pt x="770449" y="3171933"/>
                      <a:pt x="768014" y="3215971"/>
                      <a:pt x="765781" y="3250471"/>
                    </a:cubicBezTo>
                    <a:cubicBezTo>
                      <a:pt x="764158" y="3273606"/>
                      <a:pt x="765984" y="3279897"/>
                      <a:pt x="759896" y="3286593"/>
                    </a:cubicBezTo>
                    <a:cubicBezTo>
                      <a:pt x="748531" y="3299581"/>
                      <a:pt x="728643" y="3293290"/>
                      <a:pt x="685417" y="3291261"/>
                    </a:cubicBezTo>
                    <a:cubicBezTo>
                      <a:pt x="624739" y="3288826"/>
                      <a:pt x="625550" y="3299175"/>
                      <a:pt x="599980" y="3291261"/>
                    </a:cubicBezTo>
                    <a:cubicBezTo>
                      <a:pt x="568870" y="3280445"/>
                      <a:pt x="543138" y="3258060"/>
                      <a:pt x="528140" y="3228756"/>
                    </a:cubicBezTo>
                    <a:cubicBezTo>
                      <a:pt x="519231" y="3211304"/>
                      <a:pt x="515822" y="3191557"/>
                      <a:pt x="518399" y="3172137"/>
                    </a:cubicBezTo>
                    <a:cubicBezTo>
                      <a:pt x="519312" y="3159391"/>
                      <a:pt x="524203" y="3147235"/>
                      <a:pt x="532402" y="3137433"/>
                    </a:cubicBezTo>
                    <a:cubicBezTo>
                      <a:pt x="546202" y="3123228"/>
                      <a:pt x="570756" y="3117546"/>
                      <a:pt x="600792" y="3110443"/>
                    </a:cubicBezTo>
                    <a:cubicBezTo>
                      <a:pt x="609620" y="3109286"/>
                      <a:pt x="617514" y="3104415"/>
                      <a:pt x="622507" y="3097049"/>
                    </a:cubicBezTo>
                    <a:cubicBezTo>
                      <a:pt x="623826" y="3094491"/>
                      <a:pt x="624393" y="3091589"/>
                      <a:pt x="624130" y="3088728"/>
                    </a:cubicBezTo>
                    <a:cubicBezTo>
                      <a:pt x="623318" y="3076349"/>
                      <a:pt x="603228" y="3069651"/>
                      <a:pt x="597341" y="3067420"/>
                    </a:cubicBezTo>
                    <a:cubicBezTo>
                      <a:pt x="585622" y="3063960"/>
                      <a:pt x="573487" y="3062584"/>
                      <a:pt x="561470" y="3063269"/>
                    </a:cubicBezTo>
                    <a:close/>
                    <a:moveTo>
                      <a:pt x="2001097" y="809999"/>
                    </a:moveTo>
                    <a:lnTo>
                      <a:pt x="1905651" y="905445"/>
                    </a:lnTo>
                    <a:lnTo>
                      <a:pt x="2013480" y="900000"/>
                    </a:lnTo>
                    <a:lnTo>
                      <a:pt x="2095226" y="904128"/>
                    </a:lnTo>
                    <a:close/>
                    <a:moveTo>
                      <a:pt x="2013480" y="384065"/>
                    </a:moveTo>
                    <a:lnTo>
                      <a:pt x="1318566" y="1078979"/>
                    </a:lnTo>
                    <a:lnTo>
                      <a:pt x="1327091" y="1073800"/>
                    </a:lnTo>
                    <a:cubicBezTo>
                      <a:pt x="1408706" y="1029464"/>
                      <a:pt x="1495087" y="992789"/>
                      <a:pt x="1585268" y="964740"/>
                    </a:cubicBezTo>
                    <a:lnTo>
                      <a:pt x="1622337" y="955208"/>
                    </a:lnTo>
                    <a:lnTo>
                      <a:pt x="2013480" y="564065"/>
                    </a:lnTo>
                    <a:lnTo>
                      <a:pt x="2404623" y="955208"/>
                    </a:lnTo>
                    <a:lnTo>
                      <a:pt x="2441692" y="964740"/>
                    </a:lnTo>
                    <a:cubicBezTo>
                      <a:pt x="2531873" y="992789"/>
                      <a:pt x="2618254" y="1029464"/>
                      <a:pt x="2699870" y="1073800"/>
                    </a:cubicBezTo>
                    <a:lnTo>
                      <a:pt x="2708394" y="1078979"/>
                    </a:lnTo>
                    <a:close/>
                    <a:moveTo>
                      <a:pt x="2013480" y="0"/>
                    </a:moveTo>
                    <a:lnTo>
                      <a:pt x="2876018" y="931987"/>
                    </a:lnTo>
                    <a:cubicBezTo>
                      <a:pt x="3286378" y="1211784"/>
                      <a:pt x="3556179" y="1685614"/>
                      <a:pt x="3556179" y="2223042"/>
                    </a:cubicBezTo>
                    <a:cubicBezTo>
                      <a:pt x="3556179" y="2424578"/>
                      <a:pt x="3518238" y="2617170"/>
                      <a:pt x="3449172" y="2793940"/>
                    </a:cubicBezTo>
                    <a:lnTo>
                      <a:pt x="3406895" y="2889110"/>
                    </a:lnTo>
                    <a:lnTo>
                      <a:pt x="3520608" y="2889110"/>
                    </a:lnTo>
                    <a:lnTo>
                      <a:pt x="3597819" y="2825405"/>
                    </a:lnTo>
                    <a:cubicBezTo>
                      <a:pt x="3712732" y="2747771"/>
                      <a:pt x="3851261" y="2702440"/>
                      <a:pt x="4000378" y="2702440"/>
                    </a:cubicBezTo>
                    <a:lnTo>
                      <a:pt x="4026958" y="2703782"/>
                    </a:lnTo>
                    <a:lnTo>
                      <a:pt x="4007578" y="2744012"/>
                    </a:lnTo>
                    <a:cubicBezTo>
                      <a:pt x="3736020" y="3243906"/>
                      <a:pt x="3320760" y="3654409"/>
                      <a:pt x="2817241" y="3920079"/>
                    </a:cubicBezTo>
                    <a:lnTo>
                      <a:pt x="2717533" y="3967368"/>
                    </a:lnTo>
                    <a:lnTo>
                      <a:pt x="2689281" y="3830848"/>
                    </a:lnTo>
                    <a:cubicBezTo>
                      <a:pt x="2679034" y="3794508"/>
                      <a:pt x="2667499" y="3759184"/>
                      <a:pt x="2654761" y="3725006"/>
                    </a:cubicBezTo>
                    <a:lnTo>
                      <a:pt x="2623940" y="3651916"/>
                    </a:lnTo>
                    <a:lnTo>
                      <a:pt x="2587893" y="3668494"/>
                    </a:lnTo>
                    <a:lnTo>
                      <a:pt x="2519559" y="3690747"/>
                    </a:lnTo>
                    <a:lnTo>
                      <a:pt x="2167261" y="3984328"/>
                    </a:lnTo>
                    <a:lnTo>
                      <a:pt x="2283480" y="4216766"/>
                    </a:lnTo>
                    <a:lnTo>
                      <a:pt x="2013480" y="4576766"/>
                    </a:lnTo>
                    <a:lnTo>
                      <a:pt x="1743480" y="4216766"/>
                    </a:lnTo>
                    <a:lnTo>
                      <a:pt x="1859699" y="3984328"/>
                    </a:lnTo>
                    <a:lnTo>
                      <a:pt x="1507402" y="3690747"/>
                    </a:lnTo>
                    <a:lnTo>
                      <a:pt x="1439067" y="3668494"/>
                    </a:lnTo>
                    <a:lnTo>
                      <a:pt x="1403019" y="3651916"/>
                    </a:lnTo>
                    <a:lnTo>
                      <a:pt x="1372198" y="3725006"/>
                    </a:lnTo>
                    <a:cubicBezTo>
                      <a:pt x="1359460" y="3759184"/>
                      <a:pt x="1347924" y="3794508"/>
                      <a:pt x="1337677" y="3830848"/>
                    </a:cubicBezTo>
                    <a:lnTo>
                      <a:pt x="1309425" y="3967368"/>
                    </a:lnTo>
                    <a:lnTo>
                      <a:pt x="1209717" y="3920079"/>
                    </a:lnTo>
                    <a:cubicBezTo>
                      <a:pt x="706198" y="3654409"/>
                      <a:pt x="290938" y="3243906"/>
                      <a:pt x="19380" y="2744012"/>
                    </a:cubicBezTo>
                    <a:lnTo>
                      <a:pt x="0" y="2703782"/>
                    </a:lnTo>
                    <a:lnTo>
                      <a:pt x="26580" y="2702440"/>
                    </a:lnTo>
                    <a:cubicBezTo>
                      <a:pt x="175697" y="2702440"/>
                      <a:pt x="314226" y="2747771"/>
                      <a:pt x="429139" y="2825405"/>
                    </a:cubicBezTo>
                    <a:lnTo>
                      <a:pt x="506350" y="2889110"/>
                    </a:lnTo>
                    <a:lnTo>
                      <a:pt x="620065" y="2889110"/>
                    </a:lnTo>
                    <a:lnTo>
                      <a:pt x="577788" y="2793940"/>
                    </a:lnTo>
                    <a:cubicBezTo>
                      <a:pt x="508722" y="2617170"/>
                      <a:pt x="470781" y="2424578"/>
                      <a:pt x="470781" y="2223042"/>
                    </a:cubicBezTo>
                    <a:cubicBezTo>
                      <a:pt x="470781" y="1685614"/>
                      <a:pt x="740582" y="1211784"/>
                      <a:pt x="1150942" y="9319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770DA196-738F-56FA-9446-E5797000FB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408" y="1473756"/>
                <a:ext cx="2880000" cy="28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782CF2F0-9FE4-E07C-162F-EA3320DECE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407" y="1563756"/>
              <a:ext cx="2700000" cy="2700000"/>
            </a:xfrm>
            <a:prstGeom prst="ellipse">
              <a:avLst/>
            </a:prstGeom>
            <a:solidFill>
              <a:srgbClr val="E4C027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CA9BAF2-D3DC-E757-E9FC-AD1647F1AAA2}"/>
              </a:ext>
            </a:extLst>
          </p:cNvPr>
          <p:cNvGrpSpPr/>
          <p:nvPr/>
        </p:nvGrpSpPr>
        <p:grpSpPr>
          <a:xfrm>
            <a:off x="1128031" y="1323738"/>
            <a:ext cx="720000" cy="720000"/>
            <a:chOff x="70270" y="117989"/>
            <a:chExt cx="720000" cy="72000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F00C7BA-6380-F874-FBEB-E7E7BD8334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270" y="117989"/>
              <a:ext cx="720000" cy="720000"/>
              <a:chOff x="18005" y="126143"/>
              <a:chExt cx="828000" cy="828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/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ACA9E1A7-4E75-35A3-D4CF-F922E7D3C94B}"/>
                  </a:ext>
                </a:extLst>
              </p:cNvPr>
              <p:cNvSpPr/>
              <p:nvPr/>
            </p:nvSpPr>
            <p:spPr>
              <a:xfrm>
                <a:off x="80654" y="187473"/>
                <a:ext cx="702703" cy="702703"/>
              </a:xfrm>
              <a:custGeom>
                <a:avLst/>
                <a:gdLst>
                  <a:gd name="connsiteX0" fmla="*/ 411439 w 2160376"/>
                  <a:gd name="connsiteY0" fmla="*/ 225188 h 2160376"/>
                  <a:gd name="connsiteX1" fmla="*/ 225188 w 2160376"/>
                  <a:gd name="connsiteY1" fmla="*/ 411439 h 2160376"/>
                  <a:gd name="connsiteX2" fmla="*/ 225188 w 2160376"/>
                  <a:gd name="connsiteY2" fmla="*/ 1703937 h 2160376"/>
                  <a:gd name="connsiteX3" fmla="*/ 456439 w 2160376"/>
                  <a:gd name="connsiteY3" fmla="*/ 1935188 h 2160376"/>
                  <a:gd name="connsiteX4" fmla="*/ 1671439 w 2160376"/>
                  <a:gd name="connsiteY4" fmla="*/ 1935188 h 2160376"/>
                  <a:gd name="connsiteX5" fmla="*/ 1935188 w 2160376"/>
                  <a:gd name="connsiteY5" fmla="*/ 1671439 h 2160376"/>
                  <a:gd name="connsiteX6" fmla="*/ 1935188 w 2160376"/>
                  <a:gd name="connsiteY6" fmla="*/ 443937 h 2160376"/>
                  <a:gd name="connsiteX7" fmla="*/ 1716439 w 2160376"/>
                  <a:gd name="connsiteY7" fmla="*/ 225188 h 2160376"/>
                  <a:gd name="connsiteX8" fmla="*/ 540094 w 2160376"/>
                  <a:gd name="connsiteY8" fmla="*/ 0 h 2160376"/>
                  <a:gd name="connsiteX9" fmla="*/ 1620282 w 2160376"/>
                  <a:gd name="connsiteY9" fmla="*/ 0 h 2160376"/>
                  <a:gd name="connsiteX10" fmla="*/ 2160376 w 2160376"/>
                  <a:gd name="connsiteY10" fmla="*/ 540094 h 2160376"/>
                  <a:gd name="connsiteX11" fmla="*/ 2160376 w 2160376"/>
                  <a:gd name="connsiteY11" fmla="*/ 1620282 h 2160376"/>
                  <a:gd name="connsiteX12" fmla="*/ 1620282 w 2160376"/>
                  <a:gd name="connsiteY12" fmla="*/ 2160376 h 2160376"/>
                  <a:gd name="connsiteX13" fmla="*/ 540094 w 2160376"/>
                  <a:gd name="connsiteY13" fmla="*/ 2160376 h 2160376"/>
                  <a:gd name="connsiteX14" fmla="*/ 0 w 2160376"/>
                  <a:gd name="connsiteY14" fmla="*/ 1620282 h 2160376"/>
                  <a:gd name="connsiteX15" fmla="*/ 0 w 2160376"/>
                  <a:gd name="connsiteY15" fmla="*/ 540094 h 216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60376" h="2160376">
                    <a:moveTo>
                      <a:pt x="411439" y="225188"/>
                    </a:moveTo>
                    <a:lnTo>
                      <a:pt x="225188" y="411439"/>
                    </a:lnTo>
                    <a:lnTo>
                      <a:pt x="225188" y="1703937"/>
                    </a:lnTo>
                    <a:lnTo>
                      <a:pt x="456439" y="1935188"/>
                    </a:lnTo>
                    <a:lnTo>
                      <a:pt x="1671439" y="1935188"/>
                    </a:lnTo>
                    <a:lnTo>
                      <a:pt x="1935188" y="1671439"/>
                    </a:lnTo>
                    <a:lnTo>
                      <a:pt x="1935188" y="443937"/>
                    </a:lnTo>
                    <a:lnTo>
                      <a:pt x="1716439" y="225188"/>
                    </a:lnTo>
                    <a:close/>
                    <a:moveTo>
                      <a:pt x="540094" y="0"/>
                    </a:moveTo>
                    <a:lnTo>
                      <a:pt x="1620282" y="0"/>
                    </a:lnTo>
                    <a:lnTo>
                      <a:pt x="2160376" y="540094"/>
                    </a:lnTo>
                    <a:lnTo>
                      <a:pt x="2160376" y="1620282"/>
                    </a:lnTo>
                    <a:lnTo>
                      <a:pt x="1620282" y="2160376"/>
                    </a:lnTo>
                    <a:lnTo>
                      <a:pt x="540094" y="2160376"/>
                    </a:lnTo>
                    <a:lnTo>
                      <a:pt x="0" y="1620282"/>
                    </a:lnTo>
                    <a:lnTo>
                      <a:pt x="0" y="540094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FEB3C0C1-4A03-22C8-5BE2-E114E4465A1B}"/>
                  </a:ext>
                </a:extLst>
              </p:cNvPr>
              <p:cNvSpPr/>
              <p:nvPr/>
            </p:nvSpPr>
            <p:spPr>
              <a:xfrm>
                <a:off x="18005" y="126143"/>
                <a:ext cx="828000" cy="828000"/>
              </a:xfrm>
              <a:custGeom>
                <a:avLst/>
                <a:gdLst>
                  <a:gd name="connsiteX0" fmla="*/ 1272794 w 2545587"/>
                  <a:gd name="connsiteY0" fmla="*/ 0 h 2545588"/>
                  <a:gd name="connsiteX1" fmla="*/ 1654631 w 2545587"/>
                  <a:gd name="connsiteY1" fmla="*/ 381838 h 2545588"/>
                  <a:gd name="connsiteX2" fmla="*/ 1554834 w 2545587"/>
                  <a:gd name="connsiteY2" fmla="*/ 481635 h 2545588"/>
                  <a:gd name="connsiteX3" fmla="*/ 1625994 w 2545587"/>
                  <a:gd name="connsiteY3" fmla="*/ 552794 h 2545588"/>
                  <a:gd name="connsiteX4" fmla="*/ 1825586 w 2545587"/>
                  <a:gd name="connsiteY4" fmla="*/ 552794 h 2545588"/>
                  <a:gd name="connsiteX5" fmla="*/ 1992794 w 2545587"/>
                  <a:gd name="connsiteY5" fmla="*/ 720003 h 2545588"/>
                  <a:gd name="connsiteX6" fmla="*/ 1992794 w 2545587"/>
                  <a:gd name="connsiteY6" fmla="*/ 919595 h 2545588"/>
                  <a:gd name="connsiteX7" fmla="*/ 2061925 w 2545587"/>
                  <a:gd name="connsiteY7" fmla="*/ 988726 h 2545588"/>
                  <a:gd name="connsiteX8" fmla="*/ 2163750 w 2545587"/>
                  <a:gd name="connsiteY8" fmla="*/ 886902 h 2545588"/>
                  <a:gd name="connsiteX9" fmla="*/ 2545587 w 2545587"/>
                  <a:gd name="connsiteY9" fmla="*/ 1268739 h 2545588"/>
                  <a:gd name="connsiteX10" fmla="*/ 2163749 w 2545587"/>
                  <a:gd name="connsiteY10" fmla="*/ 1650576 h 2545588"/>
                  <a:gd name="connsiteX11" fmla="*/ 2061925 w 2545587"/>
                  <a:gd name="connsiteY11" fmla="*/ 1548753 h 2545588"/>
                  <a:gd name="connsiteX12" fmla="*/ 1992794 w 2545587"/>
                  <a:gd name="connsiteY12" fmla="*/ 1617884 h 2545588"/>
                  <a:gd name="connsiteX13" fmla="*/ 1992794 w 2545587"/>
                  <a:gd name="connsiteY13" fmla="*/ 1825587 h 2545588"/>
                  <a:gd name="connsiteX14" fmla="*/ 1825586 w 2545587"/>
                  <a:gd name="connsiteY14" fmla="*/ 1992795 h 2545588"/>
                  <a:gd name="connsiteX15" fmla="*/ 1617884 w 2545587"/>
                  <a:gd name="connsiteY15" fmla="*/ 1992795 h 2545588"/>
                  <a:gd name="connsiteX16" fmla="*/ 1550780 w 2545587"/>
                  <a:gd name="connsiteY16" fmla="*/ 2059899 h 2545588"/>
                  <a:gd name="connsiteX17" fmla="*/ 1654632 w 2545587"/>
                  <a:gd name="connsiteY17" fmla="*/ 2163751 h 2545588"/>
                  <a:gd name="connsiteX18" fmla="*/ 1272794 w 2545587"/>
                  <a:gd name="connsiteY18" fmla="*/ 2545588 h 2545588"/>
                  <a:gd name="connsiteX19" fmla="*/ 890957 w 2545587"/>
                  <a:gd name="connsiteY19" fmla="*/ 2163751 h 2545588"/>
                  <a:gd name="connsiteX20" fmla="*/ 994808 w 2545587"/>
                  <a:gd name="connsiteY20" fmla="*/ 2059899 h 2545588"/>
                  <a:gd name="connsiteX21" fmla="*/ 927704 w 2545587"/>
                  <a:gd name="connsiteY21" fmla="*/ 1992795 h 2545588"/>
                  <a:gd name="connsiteX22" fmla="*/ 720003 w 2545587"/>
                  <a:gd name="connsiteY22" fmla="*/ 1992796 h 2545588"/>
                  <a:gd name="connsiteX23" fmla="*/ 552794 w 2545587"/>
                  <a:gd name="connsiteY23" fmla="*/ 1825587 h 2545588"/>
                  <a:gd name="connsiteX24" fmla="*/ 552794 w 2545587"/>
                  <a:gd name="connsiteY24" fmla="*/ 1617885 h 2545588"/>
                  <a:gd name="connsiteX25" fmla="*/ 483662 w 2545587"/>
                  <a:gd name="connsiteY25" fmla="*/ 1548753 h 2545588"/>
                  <a:gd name="connsiteX26" fmla="*/ 381838 w 2545587"/>
                  <a:gd name="connsiteY26" fmla="*/ 1650576 h 2545588"/>
                  <a:gd name="connsiteX27" fmla="*/ 0 w 2545587"/>
                  <a:gd name="connsiteY27" fmla="*/ 1268738 h 2545588"/>
                  <a:gd name="connsiteX28" fmla="*/ 381838 w 2545587"/>
                  <a:gd name="connsiteY28" fmla="*/ 886901 h 2545588"/>
                  <a:gd name="connsiteX29" fmla="*/ 483663 w 2545587"/>
                  <a:gd name="connsiteY29" fmla="*/ 988725 h 2545588"/>
                  <a:gd name="connsiteX30" fmla="*/ 552794 w 2545587"/>
                  <a:gd name="connsiteY30" fmla="*/ 919593 h 2545588"/>
                  <a:gd name="connsiteX31" fmla="*/ 552794 w 2545587"/>
                  <a:gd name="connsiteY31" fmla="*/ 720003 h 2545588"/>
                  <a:gd name="connsiteX32" fmla="*/ 720002 w 2545587"/>
                  <a:gd name="connsiteY32" fmla="*/ 552794 h 2545588"/>
                  <a:gd name="connsiteX33" fmla="*/ 919594 w 2545587"/>
                  <a:gd name="connsiteY33" fmla="*/ 552794 h 2545588"/>
                  <a:gd name="connsiteX34" fmla="*/ 990753 w 2545587"/>
                  <a:gd name="connsiteY34" fmla="*/ 481635 h 2545588"/>
                  <a:gd name="connsiteX35" fmla="*/ 890956 w 2545587"/>
                  <a:gd name="connsiteY35" fmla="*/ 381838 h 254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5587" h="2545588">
                    <a:moveTo>
                      <a:pt x="1272794" y="0"/>
                    </a:moveTo>
                    <a:lnTo>
                      <a:pt x="1654631" y="381838"/>
                    </a:lnTo>
                    <a:lnTo>
                      <a:pt x="1554834" y="481635"/>
                    </a:lnTo>
                    <a:lnTo>
                      <a:pt x="1625994" y="552794"/>
                    </a:lnTo>
                    <a:lnTo>
                      <a:pt x="1825586" y="552794"/>
                    </a:lnTo>
                    <a:lnTo>
                      <a:pt x="1992794" y="720003"/>
                    </a:lnTo>
                    <a:lnTo>
                      <a:pt x="1992794" y="919595"/>
                    </a:lnTo>
                    <a:lnTo>
                      <a:pt x="2061925" y="988726"/>
                    </a:lnTo>
                    <a:lnTo>
                      <a:pt x="2163750" y="886902"/>
                    </a:lnTo>
                    <a:lnTo>
                      <a:pt x="2545587" y="1268739"/>
                    </a:lnTo>
                    <a:lnTo>
                      <a:pt x="2163749" y="1650576"/>
                    </a:lnTo>
                    <a:lnTo>
                      <a:pt x="2061925" y="1548753"/>
                    </a:lnTo>
                    <a:lnTo>
                      <a:pt x="1992794" y="1617884"/>
                    </a:lnTo>
                    <a:lnTo>
                      <a:pt x="1992794" y="1825587"/>
                    </a:lnTo>
                    <a:lnTo>
                      <a:pt x="1825586" y="1992795"/>
                    </a:lnTo>
                    <a:lnTo>
                      <a:pt x="1617884" y="1992795"/>
                    </a:lnTo>
                    <a:lnTo>
                      <a:pt x="1550780" y="2059899"/>
                    </a:lnTo>
                    <a:lnTo>
                      <a:pt x="1654632" y="2163751"/>
                    </a:lnTo>
                    <a:lnTo>
                      <a:pt x="1272794" y="2545588"/>
                    </a:lnTo>
                    <a:lnTo>
                      <a:pt x="890957" y="2163751"/>
                    </a:lnTo>
                    <a:lnTo>
                      <a:pt x="994808" y="2059899"/>
                    </a:lnTo>
                    <a:lnTo>
                      <a:pt x="927704" y="1992795"/>
                    </a:lnTo>
                    <a:lnTo>
                      <a:pt x="720003" y="1992796"/>
                    </a:lnTo>
                    <a:lnTo>
                      <a:pt x="552794" y="1825587"/>
                    </a:lnTo>
                    <a:lnTo>
                      <a:pt x="552794" y="1617885"/>
                    </a:lnTo>
                    <a:lnTo>
                      <a:pt x="483662" y="1548753"/>
                    </a:lnTo>
                    <a:lnTo>
                      <a:pt x="381838" y="1650576"/>
                    </a:lnTo>
                    <a:lnTo>
                      <a:pt x="0" y="1268738"/>
                    </a:lnTo>
                    <a:lnTo>
                      <a:pt x="381838" y="886901"/>
                    </a:lnTo>
                    <a:lnTo>
                      <a:pt x="483663" y="988725"/>
                    </a:lnTo>
                    <a:lnTo>
                      <a:pt x="552794" y="919593"/>
                    </a:lnTo>
                    <a:lnTo>
                      <a:pt x="552794" y="720003"/>
                    </a:lnTo>
                    <a:lnTo>
                      <a:pt x="720002" y="552794"/>
                    </a:lnTo>
                    <a:lnTo>
                      <a:pt x="919594" y="552794"/>
                    </a:lnTo>
                    <a:lnTo>
                      <a:pt x="990753" y="481635"/>
                    </a:lnTo>
                    <a:lnTo>
                      <a:pt x="890956" y="38183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254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45B30F5E-C6ED-1473-4A4B-E7D8EA645AFB}"/>
                </a:ext>
              </a:extLst>
            </p:cNvPr>
            <p:cNvSpPr/>
            <p:nvPr/>
          </p:nvSpPr>
          <p:spPr>
            <a:xfrm>
              <a:off x="152001" y="206088"/>
              <a:ext cx="560028" cy="560028"/>
            </a:xfrm>
            <a:custGeom>
              <a:avLst/>
              <a:gdLst>
                <a:gd name="connsiteX0" fmla="*/ 280014 w 560028"/>
                <a:gd name="connsiteY0" fmla="*/ 0 h 560028"/>
                <a:gd name="connsiteX1" fmla="*/ 560028 w 560028"/>
                <a:gd name="connsiteY1" fmla="*/ 280014 h 560028"/>
                <a:gd name="connsiteX2" fmla="*/ 280014 w 560028"/>
                <a:gd name="connsiteY2" fmla="*/ 560028 h 560028"/>
                <a:gd name="connsiteX3" fmla="*/ 0 w 560028"/>
                <a:gd name="connsiteY3" fmla="*/ 280014 h 56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028" h="560028">
                  <a:moveTo>
                    <a:pt x="280014" y="0"/>
                  </a:moveTo>
                  <a:lnTo>
                    <a:pt x="560028" y="280014"/>
                  </a:lnTo>
                  <a:lnTo>
                    <a:pt x="280014" y="560028"/>
                  </a:lnTo>
                  <a:lnTo>
                    <a:pt x="0" y="280014"/>
                  </a:lnTo>
                  <a:close/>
                </a:path>
              </a:pathLst>
            </a:custGeom>
            <a:solidFill>
              <a:srgbClr val="E4C027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0561815-EF58-F3AB-58FE-731C50259BFE}"/>
              </a:ext>
            </a:extLst>
          </p:cNvPr>
          <p:cNvGrpSpPr>
            <a:grpSpLocks noChangeAspect="1"/>
          </p:cNvGrpSpPr>
          <p:nvPr/>
        </p:nvGrpSpPr>
        <p:grpSpPr>
          <a:xfrm>
            <a:off x="258259" y="1269738"/>
            <a:ext cx="810389" cy="828000"/>
            <a:chOff x="712029" y="88356"/>
            <a:chExt cx="880858" cy="900000"/>
          </a:xfrm>
        </p:grpSpPr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D6999A02-9126-7664-1E58-F52923DA60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029" y="88356"/>
              <a:ext cx="880858" cy="900000"/>
            </a:xfrm>
            <a:custGeom>
              <a:avLst/>
              <a:gdLst>
                <a:gd name="connsiteX0" fmla="*/ 1406844 w 2813690"/>
                <a:gd name="connsiteY0" fmla="*/ 2605411 h 2874832"/>
                <a:gd name="connsiteX1" fmla="*/ 1462247 w 2813690"/>
                <a:gd name="connsiteY1" fmla="*/ 2608209 h 2874832"/>
                <a:gd name="connsiteX2" fmla="*/ 1487813 w 2813690"/>
                <a:gd name="connsiteY2" fmla="*/ 2629303 h 2874832"/>
                <a:gd name="connsiteX3" fmla="*/ 1548323 w 2813690"/>
                <a:gd name="connsiteY3" fmla="*/ 2702641 h 2874832"/>
                <a:gd name="connsiteX4" fmla="*/ 1529460 w 2813690"/>
                <a:gd name="connsiteY4" fmla="*/ 2718204 h 2874832"/>
                <a:gd name="connsiteX5" fmla="*/ 1419562 w 2813690"/>
                <a:gd name="connsiteY5" fmla="*/ 2851402 h 2874832"/>
                <a:gd name="connsiteX6" fmla="*/ 1406845 w 2813690"/>
                <a:gd name="connsiteY6" fmla="*/ 2874832 h 2874832"/>
                <a:gd name="connsiteX7" fmla="*/ 1394127 w 2813690"/>
                <a:gd name="connsiteY7" fmla="*/ 2851402 h 2874832"/>
                <a:gd name="connsiteX8" fmla="*/ 1284229 w 2813690"/>
                <a:gd name="connsiteY8" fmla="*/ 2718204 h 2874832"/>
                <a:gd name="connsiteX9" fmla="*/ 1265373 w 2813690"/>
                <a:gd name="connsiteY9" fmla="*/ 2702646 h 2874832"/>
                <a:gd name="connsiteX10" fmla="*/ 1325886 w 2813690"/>
                <a:gd name="connsiteY10" fmla="*/ 2629303 h 2874832"/>
                <a:gd name="connsiteX11" fmla="*/ 1351454 w 2813690"/>
                <a:gd name="connsiteY11" fmla="*/ 2608208 h 2874832"/>
                <a:gd name="connsiteX12" fmla="*/ 1588849 w 2813690"/>
                <a:gd name="connsiteY12" fmla="*/ 2380296 h 2874832"/>
                <a:gd name="connsiteX13" fmla="*/ 1678498 w 2813690"/>
                <a:gd name="connsiteY13" fmla="*/ 2488951 h 2874832"/>
                <a:gd name="connsiteX14" fmla="*/ 1794890 w 2813690"/>
                <a:gd name="connsiteY14" fmla="*/ 2584983 h 2874832"/>
                <a:gd name="connsiteX15" fmla="*/ 1743717 w 2813690"/>
                <a:gd name="connsiteY15" fmla="*/ 2592793 h 2874832"/>
                <a:gd name="connsiteX16" fmla="*/ 1615648 w 2813690"/>
                <a:gd name="connsiteY16" fmla="*/ 2629120 h 2874832"/>
                <a:gd name="connsiteX17" fmla="*/ 1569720 w 2813690"/>
                <a:gd name="connsiteY17" fmla="*/ 2649872 h 2874832"/>
                <a:gd name="connsiteX18" fmla="*/ 1444046 w 2813690"/>
                <a:gd name="connsiteY18" fmla="*/ 2546181 h 2874832"/>
                <a:gd name="connsiteX19" fmla="*/ 1429258 w 2813690"/>
                <a:gd name="connsiteY19" fmla="*/ 2537197 h 2874832"/>
                <a:gd name="connsiteX20" fmla="*/ 1435072 w 2813690"/>
                <a:gd name="connsiteY20" fmla="*/ 2528807 h 2874832"/>
                <a:gd name="connsiteX21" fmla="*/ 1506719 w 2813690"/>
                <a:gd name="connsiteY21" fmla="*/ 2448059 h 2874832"/>
                <a:gd name="connsiteX22" fmla="*/ 1224841 w 2813690"/>
                <a:gd name="connsiteY22" fmla="*/ 2380296 h 2874832"/>
                <a:gd name="connsiteX23" fmla="*/ 1306971 w 2813690"/>
                <a:gd name="connsiteY23" fmla="*/ 2448059 h 2874832"/>
                <a:gd name="connsiteX24" fmla="*/ 1378618 w 2813690"/>
                <a:gd name="connsiteY24" fmla="*/ 2528807 h 2874832"/>
                <a:gd name="connsiteX25" fmla="*/ 1384432 w 2813690"/>
                <a:gd name="connsiteY25" fmla="*/ 2537197 h 2874832"/>
                <a:gd name="connsiteX26" fmla="*/ 1369644 w 2813690"/>
                <a:gd name="connsiteY26" fmla="*/ 2546181 h 2874832"/>
                <a:gd name="connsiteX27" fmla="*/ 1243970 w 2813690"/>
                <a:gd name="connsiteY27" fmla="*/ 2649872 h 2874832"/>
                <a:gd name="connsiteX28" fmla="*/ 1198042 w 2813690"/>
                <a:gd name="connsiteY28" fmla="*/ 2629120 h 2874832"/>
                <a:gd name="connsiteX29" fmla="*/ 1069973 w 2813690"/>
                <a:gd name="connsiteY29" fmla="*/ 2592793 h 2874832"/>
                <a:gd name="connsiteX30" fmla="*/ 1018800 w 2813690"/>
                <a:gd name="connsiteY30" fmla="*/ 2584983 h 2874832"/>
                <a:gd name="connsiteX31" fmla="*/ 1135192 w 2813690"/>
                <a:gd name="connsiteY31" fmla="*/ 2488951 h 2874832"/>
                <a:gd name="connsiteX32" fmla="*/ 989420 w 2813690"/>
                <a:gd name="connsiteY32" fmla="*/ 2258412 h 2874832"/>
                <a:gd name="connsiteX33" fmla="*/ 1018182 w 2813690"/>
                <a:gd name="connsiteY33" fmla="*/ 2267914 h 2874832"/>
                <a:gd name="connsiteX34" fmla="*/ 1051986 w 2813690"/>
                <a:gd name="connsiteY34" fmla="*/ 2295467 h 2874832"/>
                <a:gd name="connsiteX35" fmla="*/ 1059859 w 2813690"/>
                <a:gd name="connsiteY35" fmla="*/ 2393332 h 2874832"/>
                <a:gd name="connsiteX36" fmla="*/ 1006236 w 2813690"/>
                <a:gd name="connsiteY36" fmla="*/ 2444639 h 2874832"/>
                <a:gd name="connsiteX37" fmla="*/ 923971 w 2813690"/>
                <a:gd name="connsiteY37" fmla="*/ 2447173 h 2874832"/>
                <a:gd name="connsiteX38" fmla="*/ 941890 w 2813690"/>
                <a:gd name="connsiteY38" fmla="*/ 2431337 h 2874832"/>
                <a:gd name="connsiteX39" fmla="*/ 964017 w 2813690"/>
                <a:gd name="connsiteY39" fmla="*/ 2378287 h 2874832"/>
                <a:gd name="connsiteX40" fmla="*/ 930215 w 2813690"/>
                <a:gd name="connsiteY40" fmla="*/ 2306235 h 2874832"/>
                <a:gd name="connsiteX41" fmla="*/ 949357 w 2813690"/>
                <a:gd name="connsiteY41" fmla="*/ 2268863 h 2874832"/>
                <a:gd name="connsiteX42" fmla="*/ 989420 w 2813690"/>
                <a:gd name="connsiteY42" fmla="*/ 2258412 h 2874832"/>
                <a:gd name="connsiteX43" fmla="*/ 1824271 w 2813690"/>
                <a:gd name="connsiteY43" fmla="*/ 2257340 h 2874832"/>
                <a:gd name="connsiteX44" fmla="*/ 1864334 w 2813690"/>
                <a:gd name="connsiteY44" fmla="*/ 2267791 h 2874832"/>
                <a:gd name="connsiteX45" fmla="*/ 1883476 w 2813690"/>
                <a:gd name="connsiteY45" fmla="*/ 2305163 h 2874832"/>
                <a:gd name="connsiteX46" fmla="*/ 1849674 w 2813690"/>
                <a:gd name="connsiteY46" fmla="*/ 2377215 h 2874832"/>
                <a:gd name="connsiteX47" fmla="*/ 1871801 w 2813690"/>
                <a:gd name="connsiteY47" fmla="*/ 2430265 h 2874832"/>
                <a:gd name="connsiteX48" fmla="*/ 1889720 w 2813690"/>
                <a:gd name="connsiteY48" fmla="*/ 2446101 h 2874832"/>
                <a:gd name="connsiteX49" fmla="*/ 1807455 w 2813690"/>
                <a:gd name="connsiteY49" fmla="*/ 2443567 h 2874832"/>
                <a:gd name="connsiteX50" fmla="*/ 1753833 w 2813690"/>
                <a:gd name="connsiteY50" fmla="*/ 2392260 h 2874832"/>
                <a:gd name="connsiteX51" fmla="*/ 1761706 w 2813690"/>
                <a:gd name="connsiteY51" fmla="*/ 2294395 h 2874832"/>
                <a:gd name="connsiteX52" fmla="*/ 1795509 w 2813690"/>
                <a:gd name="connsiteY52" fmla="*/ 2266842 h 2874832"/>
                <a:gd name="connsiteX53" fmla="*/ 1824271 w 2813690"/>
                <a:gd name="connsiteY53" fmla="*/ 2257340 h 2874832"/>
                <a:gd name="connsiteX54" fmla="*/ 1316845 w 2813690"/>
                <a:gd name="connsiteY54" fmla="*/ 2250000 h 2874832"/>
                <a:gd name="connsiteX55" fmla="*/ 1406845 w 2813690"/>
                <a:gd name="connsiteY55" fmla="*/ 2370000 h 2874832"/>
                <a:gd name="connsiteX56" fmla="*/ 1496845 w 2813690"/>
                <a:gd name="connsiteY56" fmla="*/ 2250000 h 2874832"/>
                <a:gd name="connsiteX57" fmla="*/ 2062233 w 2813690"/>
                <a:gd name="connsiteY57" fmla="*/ 2091088 h 2874832"/>
                <a:gd name="connsiteX58" fmla="*/ 2096440 w 2813690"/>
                <a:gd name="connsiteY58" fmla="*/ 2150603 h 2874832"/>
                <a:gd name="connsiteX59" fmla="*/ 2334024 w 2813690"/>
                <a:gd name="connsiteY59" fmla="*/ 2346247 h 2874832"/>
                <a:gd name="connsiteX60" fmla="*/ 2405108 w 2813690"/>
                <a:gd name="connsiteY60" fmla="*/ 2368313 h 2874832"/>
                <a:gd name="connsiteX61" fmla="*/ 2394476 w 2813690"/>
                <a:gd name="connsiteY61" fmla="*/ 2372204 h 2874832"/>
                <a:gd name="connsiteX62" fmla="*/ 2126844 w 2813690"/>
                <a:gd name="connsiteY62" fmla="*/ 2412666 h 2874832"/>
                <a:gd name="connsiteX63" fmla="*/ 1945463 w 2813690"/>
                <a:gd name="connsiteY63" fmla="*/ 2394381 h 2874832"/>
                <a:gd name="connsiteX64" fmla="*/ 1898203 w 2813690"/>
                <a:gd name="connsiteY64" fmla="*/ 2382230 h 2874832"/>
                <a:gd name="connsiteX65" fmla="*/ 1920004 w 2813690"/>
                <a:gd name="connsiteY65" fmla="*/ 2367531 h 2874832"/>
                <a:gd name="connsiteX66" fmla="*/ 1959545 w 2813690"/>
                <a:gd name="connsiteY66" fmla="*/ 2272071 h 2874832"/>
                <a:gd name="connsiteX67" fmla="*/ 1920004 w 2813690"/>
                <a:gd name="connsiteY67" fmla="*/ 2176612 h 2874832"/>
                <a:gd name="connsiteX68" fmla="*/ 1914256 w 2813690"/>
                <a:gd name="connsiteY68" fmla="*/ 2172737 h 2874832"/>
                <a:gd name="connsiteX69" fmla="*/ 1968704 w 2813690"/>
                <a:gd name="connsiteY69" fmla="*/ 2151284 h 2874832"/>
                <a:gd name="connsiteX70" fmla="*/ 2036511 w 2813690"/>
                <a:gd name="connsiteY70" fmla="*/ 2112310 h 2874832"/>
                <a:gd name="connsiteX71" fmla="*/ 751457 w 2813690"/>
                <a:gd name="connsiteY71" fmla="*/ 2091088 h 2874832"/>
                <a:gd name="connsiteX72" fmla="*/ 777179 w 2813690"/>
                <a:gd name="connsiteY72" fmla="*/ 2112310 h 2874832"/>
                <a:gd name="connsiteX73" fmla="*/ 844986 w 2813690"/>
                <a:gd name="connsiteY73" fmla="*/ 2151284 h 2874832"/>
                <a:gd name="connsiteX74" fmla="*/ 899434 w 2813690"/>
                <a:gd name="connsiteY74" fmla="*/ 2172737 h 2874832"/>
                <a:gd name="connsiteX75" fmla="*/ 893686 w 2813690"/>
                <a:gd name="connsiteY75" fmla="*/ 2176612 h 2874832"/>
                <a:gd name="connsiteX76" fmla="*/ 854145 w 2813690"/>
                <a:gd name="connsiteY76" fmla="*/ 2272071 h 2874832"/>
                <a:gd name="connsiteX77" fmla="*/ 893686 w 2813690"/>
                <a:gd name="connsiteY77" fmla="*/ 2367531 h 2874832"/>
                <a:gd name="connsiteX78" fmla="*/ 915487 w 2813690"/>
                <a:gd name="connsiteY78" fmla="*/ 2382230 h 2874832"/>
                <a:gd name="connsiteX79" fmla="*/ 868227 w 2813690"/>
                <a:gd name="connsiteY79" fmla="*/ 2394381 h 2874832"/>
                <a:gd name="connsiteX80" fmla="*/ 686846 w 2813690"/>
                <a:gd name="connsiteY80" fmla="*/ 2412666 h 2874832"/>
                <a:gd name="connsiteX81" fmla="*/ 419214 w 2813690"/>
                <a:gd name="connsiteY81" fmla="*/ 2372204 h 2874832"/>
                <a:gd name="connsiteX82" fmla="*/ 408582 w 2813690"/>
                <a:gd name="connsiteY82" fmla="*/ 2368313 h 2874832"/>
                <a:gd name="connsiteX83" fmla="*/ 479666 w 2813690"/>
                <a:gd name="connsiteY83" fmla="*/ 2346247 h 2874832"/>
                <a:gd name="connsiteX84" fmla="*/ 717250 w 2813690"/>
                <a:gd name="connsiteY84" fmla="*/ 2150603 h 2874832"/>
                <a:gd name="connsiteX85" fmla="*/ 2159258 w 2813690"/>
                <a:gd name="connsiteY85" fmla="*/ 869957 h 2874832"/>
                <a:gd name="connsiteX86" fmla="*/ 2213258 w 2813690"/>
                <a:gd name="connsiteY86" fmla="*/ 963487 h 2874832"/>
                <a:gd name="connsiteX87" fmla="*/ 2248612 w 2813690"/>
                <a:gd name="connsiteY87" fmla="*/ 880722 h 2874832"/>
                <a:gd name="connsiteX88" fmla="*/ 654432 w 2813690"/>
                <a:gd name="connsiteY88" fmla="*/ 869957 h 2874832"/>
                <a:gd name="connsiteX89" fmla="*/ 565078 w 2813690"/>
                <a:gd name="connsiteY89" fmla="*/ 880722 h 2874832"/>
                <a:gd name="connsiteX90" fmla="*/ 600432 w 2813690"/>
                <a:gd name="connsiteY90" fmla="*/ 963487 h 2874832"/>
                <a:gd name="connsiteX91" fmla="*/ 1406846 w 2813690"/>
                <a:gd name="connsiteY91" fmla="*/ 180000 h 2874832"/>
                <a:gd name="connsiteX92" fmla="*/ 1271846 w 2813690"/>
                <a:gd name="connsiteY92" fmla="*/ 450000 h 2874832"/>
                <a:gd name="connsiteX93" fmla="*/ 1541846 w 2813690"/>
                <a:gd name="connsiteY93" fmla="*/ 450000 h 2874832"/>
                <a:gd name="connsiteX94" fmla="*/ 1406847 w 2813690"/>
                <a:gd name="connsiteY94" fmla="*/ 0 h 2874832"/>
                <a:gd name="connsiteX95" fmla="*/ 1663746 w 2813690"/>
                <a:gd name="connsiteY95" fmla="*/ 513798 h 2874832"/>
                <a:gd name="connsiteX96" fmla="*/ 1725802 w 2813690"/>
                <a:gd name="connsiteY96" fmla="*/ 533062 h 2874832"/>
                <a:gd name="connsiteX97" fmla="*/ 1960521 w 2813690"/>
                <a:gd name="connsiteY97" fmla="*/ 378088 h 2874832"/>
                <a:gd name="connsiteX98" fmla="*/ 1943974 w 2813690"/>
                <a:gd name="connsiteY98" fmla="*/ 653771 h 2874832"/>
                <a:gd name="connsiteX99" fmla="*/ 2043242 w 2813690"/>
                <a:gd name="connsiteY99" fmla="*/ 735675 h 2874832"/>
                <a:gd name="connsiteX100" fmla="*/ 2064265 w 2813690"/>
                <a:gd name="connsiteY100" fmla="*/ 761155 h 2874832"/>
                <a:gd name="connsiteX101" fmla="*/ 2365527 w 2813690"/>
                <a:gd name="connsiteY101" fmla="*/ 813222 h 2874832"/>
                <a:gd name="connsiteX102" fmla="*/ 2262408 w 2813690"/>
                <a:gd name="connsiteY102" fmla="*/ 1093575 h 2874832"/>
                <a:gd name="connsiteX103" fmla="*/ 2266384 w 2813690"/>
                <a:gd name="connsiteY103" fmla="*/ 1104439 h 2874832"/>
                <a:gd name="connsiteX104" fmla="*/ 2306846 w 2813690"/>
                <a:gd name="connsiteY104" fmla="*/ 1372071 h 2874832"/>
                <a:gd name="connsiteX105" fmla="*/ 2259558 w 2813690"/>
                <a:gd name="connsiteY105" fmla="*/ 1660727 h 2874832"/>
                <a:gd name="connsiteX106" fmla="*/ 2258770 w 2813690"/>
                <a:gd name="connsiteY106" fmla="*/ 1662560 h 2874832"/>
                <a:gd name="connsiteX107" fmla="*/ 2276393 w 2813690"/>
                <a:gd name="connsiteY107" fmla="*/ 1703727 h 2874832"/>
                <a:gd name="connsiteX108" fmla="*/ 2770521 w 2813690"/>
                <a:gd name="connsiteY108" fmla="*/ 2077444 h 2874832"/>
                <a:gd name="connsiteX109" fmla="*/ 2813690 w 2813690"/>
                <a:gd name="connsiteY109" fmla="*/ 2084033 h 2874832"/>
                <a:gd name="connsiteX110" fmla="*/ 2786329 w 2813690"/>
                <a:gd name="connsiteY110" fmla="*/ 2106607 h 2874832"/>
                <a:gd name="connsiteX111" fmla="*/ 2383770 w 2813690"/>
                <a:gd name="connsiteY111" fmla="*/ 2229572 h 2874832"/>
                <a:gd name="connsiteX112" fmla="*/ 2238665 w 2813690"/>
                <a:gd name="connsiteY112" fmla="*/ 2214944 h 2874832"/>
                <a:gd name="connsiteX113" fmla="*/ 2157756 w 2813690"/>
                <a:gd name="connsiteY113" fmla="*/ 2189829 h 2874832"/>
                <a:gd name="connsiteX114" fmla="*/ 2222351 w 2813690"/>
                <a:gd name="connsiteY114" fmla="*/ 2077948 h 2874832"/>
                <a:gd name="connsiteX115" fmla="*/ 2200389 w 2813690"/>
                <a:gd name="connsiteY115" fmla="*/ 1995985 h 2874832"/>
                <a:gd name="connsiteX116" fmla="*/ 2102634 w 2813690"/>
                <a:gd name="connsiteY116" fmla="*/ 1939546 h 2874832"/>
                <a:gd name="connsiteX117" fmla="*/ 2035562 w 2813690"/>
                <a:gd name="connsiteY117" fmla="*/ 2016056 h 2874832"/>
                <a:gd name="connsiteX118" fmla="*/ 1674478 w 2813690"/>
                <a:gd name="connsiteY118" fmla="*/ 2231609 h 2874832"/>
                <a:gd name="connsiteX119" fmla="*/ 1610875 w 2813690"/>
                <a:gd name="connsiteY119" fmla="*/ 2247963 h 2874832"/>
                <a:gd name="connsiteX120" fmla="*/ 1406847 w 2813690"/>
                <a:gd name="connsiteY120" fmla="*/ 2520000 h 2874832"/>
                <a:gd name="connsiteX121" fmla="*/ 1202820 w 2813690"/>
                <a:gd name="connsiteY121" fmla="*/ 2247964 h 2874832"/>
                <a:gd name="connsiteX122" fmla="*/ 1139214 w 2813690"/>
                <a:gd name="connsiteY122" fmla="*/ 2231609 h 2874832"/>
                <a:gd name="connsiteX123" fmla="*/ 778130 w 2813690"/>
                <a:gd name="connsiteY123" fmla="*/ 2016056 h 2874832"/>
                <a:gd name="connsiteX124" fmla="*/ 711058 w 2813690"/>
                <a:gd name="connsiteY124" fmla="*/ 1939545 h 2874832"/>
                <a:gd name="connsiteX125" fmla="*/ 613301 w 2813690"/>
                <a:gd name="connsiteY125" fmla="*/ 1995985 h 2874832"/>
                <a:gd name="connsiteX126" fmla="*/ 591339 w 2813690"/>
                <a:gd name="connsiteY126" fmla="*/ 2077948 h 2874832"/>
                <a:gd name="connsiteX127" fmla="*/ 655934 w 2813690"/>
                <a:gd name="connsiteY127" fmla="*/ 2189829 h 2874832"/>
                <a:gd name="connsiteX128" fmla="*/ 575025 w 2813690"/>
                <a:gd name="connsiteY128" fmla="*/ 2214944 h 2874832"/>
                <a:gd name="connsiteX129" fmla="*/ 429920 w 2813690"/>
                <a:gd name="connsiteY129" fmla="*/ 2229572 h 2874832"/>
                <a:gd name="connsiteX130" fmla="*/ 27361 w 2813690"/>
                <a:gd name="connsiteY130" fmla="*/ 2106607 h 2874832"/>
                <a:gd name="connsiteX131" fmla="*/ 0 w 2813690"/>
                <a:gd name="connsiteY131" fmla="*/ 2084033 h 2874832"/>
                <a:gd name="connsiteX132" fmla="*/ 43169 w 2813690"/>
                <a:gd name="connsiteY132" fmla="*/ 2077444 h 2874832"/>
                <a:gd name="connsiteX133" fmla="*/ 537298 w 2813690"/>
                <a:gd name="connsiteY133" fmla="*/ 1703727 h 2874832"/>
                <a:gd name="connsiteX134" fmla="*/ 554921 w 2813690"/>
                <a:gd name="connsiteY134" fmla="*/ 1662558 h 2874832"/>
                <a:gd name="connsiteX135" fmla="*/ 554134 w 2813690"/>
                <a:gd name="connsiteY135" fmla="*/ 1660727 h 2874832"/>
                <a:gd name="connsiteX136" fmla="*/ 506846 w 2813690"/>
                <a:gd name="connsiteY136" fmla="*/ 1372071 h 2874832"/>
                <a:gd name="connsiteX137" fmla="*/ 547308 w 2813690"/>
                <a:gd name="connsiteY137" fmla="*/ 1104439 h 2874832"/>
                <a:gd name="connsiteX138" fmla="*/ 551284 w 2813690"/>
                <a:gd name="connsiteY138" fmla="*/ 1093575 h 2874832"/>
                <a:gd name="connsiteX139" fmla="*/ 448166 w 2813690"/>
                <a:gd name="connsiteY139" fmla="*/ 813222 h 2874832"/>
                <a:gd name="connsiteX140" fmla="*/ 749427 w 2813690"/>
                <a:gd name="connsiteY140" fmla="*/ 761155 h 2874832"/>
                <a:gd name="connsiteX141" fmla="*/ 770450 w 2813690"/>
                <a:gd name="connsiteY141" fmla="*/ 735675 h 2874832"/>
                <a:gd name="connsiteX142" fmla="*/ 869720 w 2813690"/>
                <a:gd name="connsiteY142" fmla="*/ 653770 h 2874832"/>
                <a:gd name="connsiteX143" fmla="*/ 853172 w 2813690"/>
                <a:gd name="connsiteY143" fmla="*/ 378086 h 2874832"/>
                <a:gd name="connsiteX144" fmla="*/ 1087891 w 2813690"/>
                <a:gd name="connsiteY144" fmla="*/ 533061 h 2874832"/>
                <a:gd name="connsiteX145" fmla="*/ 1149948 w 2813690"/>
                <a:gd name="connsiteY145" fmla="*/ 513798 h 2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2813690" h="2874832">
                  <a:moveTo>
                    <a:pt x="1406844" y="2605411"/>
                  </a:moveTo>
                  <a:lnTo>
                    <a:pt x="1462247" y="2608209"/>
                  </a:lnTo>
                  <a:lnTo>
                    <a:pt x="1487813" y="2629303"/>
                  </a:lnTo>
                  <a:lnTo>
                    <a:pt x="1548323" y="2702641"/>
                  </a:lnTo>
                  <a:lnTo>
                    <a:pt x="1529460" y="2718204"/>
                  </a:lnTo>
                  <a:cubicBezTo>
                    <a:pt x="1488743" y="2758921"/>
                    <a:pt x="1451909" y="2803522"/>
                    <a:pt x="1419562" y="2851402"/>
                  </a:cubicBezTo>
                  <a:lnTo>
                    <a:pt x="1406845" y="2874832"/>
                  </a:lnTo>
                  <a:lnTo>
                    <a:pt x="1394127" y="2851402"/>
                  </a:lnTo>
                  <a:cubicBezTo>
                    <a:pt x="1361780" y="2803522"/>
                    <a:pt x="1324946" y="2758921"/>
                    <a:pt x="1284229" y="2718204"/>
                  </a:cubicBezTo>
                  <a:lnTo>
                    <a:pt x="1265373" y="2702646"/>
                  </a:lnTo>
                  <a:lnTo>
                    <a:pt x="1325886" y="2629303"/>
                  </a:lnTo>
                  <a:lnTo>
                    <a:pt x="1351454" y="2608208"/>
                  </a:lnTo>
                  <a:close/>
                  <a:moveTo>
                    <a:pt x="1588849" y="2380296"/>
                  </a:moveTo>
                  <a:lnTo>
                    <a:pt x="1678498" y="2488951"/>
                  </a:lnTo>
                  <a:lnTo>
                    <a:pt x="1794890" y="2584983"/>
                  </a:lnTo>
                  <a:lnTo>
                    <a:pt x="1743717" y="2592793"/>
                  </a:lnTo>
                  <a:cubicBezTo>
                    <a:pt x="1699776" y="2601785"/>
                    <a:pt x="1657001" y="2613979"/>
                    <a:pt x="1615648" y="2629120"/>
                  </a:cubicBezTo>
                  <a:lnTo>
                    <a:pt x="1569720" y="2649872"/>
                  </a:lnTo>
                  <a:lnTo>
                    <a:pt x="1444046" y="2546181"/>
                  </a:lnTo>
                  <a:lnTo>
                    <a:pt x="1429258" y="2537197"/>
                  </a:lnTo>
                  <a:lnTo>
                    <a:pt x="1435072" y="2528807"/>
                  </a:lnTo>
                  <a:cubicBezTo>
                    <a:pt x="1457339" y="2500473"/>
                    <a:pt x="1481271" y="2473508"/>
                    <a:pt x="1506719" y="2448059"/>
                  </a:cubicBezTo>
                  <a:close/>
                  <a:moveTo>
                    <a:pt x="1224841" y="2380296"/>
                  </a:moveTo>
                  <a:lnTo>
                    <a:pt x="1306971" y="2448059"/>
                  </a:lnTo>
                  <a:cubicBezTo>
                    <a:pt x="1332419" y="2473508"/>
                    <a:pt x="1356351" y="2500473"/>
                    <a:pt x="1378618" y="2528807"/>
                  </a:cubicBezTo>
                  <a:lnTo>
                    <a:pt x="1384432" y="2537197"/>
                  </a:lnTo>
                  <a:lnTo>
                    <a:pt x="1369644" y="2546181"/>
                  </a:lnTo>
                  <a:lnTo>
                    <a:pt x="1243970" y="2649872"/>
                  </a:lnTo>
                  <a:lnTo>
                    <a:pt x="1198042" y="2629120"/>
                  </a:lnTo>
                  <a:cubicBezTo>
                    <a:pt x="1156689" y="2613979"/>
                    <a:pt x="1113914" y="2601785"/>
                    <a:pt x="1069973" y="2592793"/>
                  </a:cubicBezTo>
                  <a:lnTo>
                    <a:pt x="1018800" y="2584983"/>
                  </a:lnTo>
                  <a:lnTo>
                    <a:pt x="1135192" y="2488951"/>
                  </a:lnTo>
                  <a:close/>
                  <a:moveTo>
                    <a:pt x="989420" y="2258412"/>
                  </a:moveTo>
                  <a:cubicBezTo>
                    <a:pt x="1002266" y="2260313"/>
                    <a:pt x="1013227" y="2265538"/>
                    <a:pt x="1018182" y="2267914"/>
                  </a:cubicBezTo>
                  <a:cubicBezTo>
                    <a:pt x="1031405" y="2273297"/>
                    <a:pt x="1043107" y="2282830"/>
                    <a:pt x="1051986" y="2295467"/>
                  </a:cubicBezTo>
                  <a:cubicBezTo>
                    <a:pt x="1069999" y="2323845"/>
                    <a:pt x="1073026" y="2361532"/>
                    <a:pt x="1059859" y="2393332"/>
                  </a:cubicBezTo>
                  <a:cubicBezTo>
                    <a:pt x="1048388" y="2417924"/>
                    <a:pt x="1029151" y="2436325"/>
                    <a:pt x="1006236" y="2444639"/>
                  </a:cubicBezTo>
                  <a:cubicBezTo>
                    <a:pt x="967682" y="2462215"/>
                    <a:pt x="925328" y="2455565"/>
                    <a:pt x="923971" y="2447173"/>
                  </a:cubicBezTo>
                  <a:cubicBezTo>
                    <a:pt x="923971" y="2443372"/>
                    <a:pt x="931573" y="2441946"/>
                    <a:pt x="941890" y="2431337"/>
                  </a:cubicBezTo>
                  <a:cubicBezTo>
                    <a:pt x="954949" y="2417735"/>
                    <a:pt x="962905" y="2398669"/>
                    <a:pt x="964017" y="2378287"/>
                  </a:cubicBezTo>
                  <a:cubicBezTo>
                    <a:pt x="963203" y="2344716"/>
                    <a:pt x="929129" y="2337590"/>
                    <a:pt x="930215" y="2306235"/>
                  </a:cubicBezTo>
                  <a:cubicBezTo>
                    <a:pt x="931804" y="2291191"/>
                    <a:pt x="938753" y="2277620"/>
                    <a:pt x="949357" y="2268863"/>
                  </a:cubicBezTo>
                  <a:cubicBezTo>
                    <a:pt x="961846" y="2257937"/>
                    <a:pt x="976575" y="2256512"/>
                    <a:pt x="989420" y="2258412"/>
                  </a:cubicBezTo>
                  <a:close/>
                  <a:moveTo>
                    <a:pt x="1824271" y="2257340"/>
                  </a:moveTo>
                  <a:cubicBezTo>
                    <a:pt x="1837116" y="2255440"/>
                    <a:pt x="1851845" y="2256865"/>
                    <a:pt x="1864334" y="2267791"/>
                  </a:cubicBezTo>
                  <a:cubicBezTo>
                    <a:pt x="1874938" y="2276548"/>
                    <a:pt x="1881887" y="2290119"/>
                    <a:pt x="1883476" y="2305163"/>
                  </a:cubicBezTo>
                  <a:cubicBezTo>
                    <a:pt x="1884562" y="2336518"/>
                    <a:pt x="1850488" y="2343644"/>
                    <a:pt x="1849674" y="2377215"/>
                  </a:cubicBezTo>
                  <a:cubicBezTo>
                    <a:pt x="1850786" y="2397597"/>
                    <a:pt x="1858742" y="2416663"/>
                    <a:pt x="1871801" y="2430265"/>
                  </a:cubicBezTo>
                  <a:cubicBezTo>
                    <a:pt x="1882118" y="2440874"/>
                    <a:pt x="1889720" y="2442300"/>
                    <a:pt x="1889720" y="2446101"/>
                  </a:cubicBezTo>
                  <a:cubicBezTo>
                    <a:pt x="1888363" y="2454493"/>
                    <a:pt x="1846009" y="2461143"/>
                    <a:pt x="1807455" y="2443567"/>
                  </a:cubicBezTo>
                  <a:cubicBezTo>
                    <a:pt x="1784540" y="2435253"/>
                    <a:pt x="1765303" y="2416852"/>
                    <a:pt x="1753833" y="2392260"/>
                  </a:cubicBezTo>
                  <a:cubicBezTo>
                    <a:pt x="1740665" y="2360460"/>
                    <a:pt x="1743692" y="2322773"/>
                    <a:pt x="1761706" y="2294395"/>
                  </a:cubicBezTo>
                  <a:cubicBezTo>
                    <a:pt x="1770585" y="2281758"/>
                    <a:pt x="1782286" y="2272225"/>
                    <a:pt x="1795509" y="2266842"/>
                  </a:cubicBezTo>
                  <a:cubicBezTo>
                    <a:pt x="1800464" y="2264466"/>
                    <a:pt x="1811426" y="2259241"/>
                    <a:pt x="1824271" y="2257340"/>
                  </a:cubicBezTo>
                  <a:close/>
                  <a:moveTo>
                    <a:pt x="1316845" y="2250000"/>
                  </a:moveTo>
                  <a:lnTo>
                    <a:pt x="1406845" y="2370000"/>
                  </a:lnTo>
                  <a:lnTo>
                    <a:pt x="1496845" y="2250000"/>
                  </a:lnTo>
                  <a:close/>
                  <a:moveTo>
                    <a:pt x="2062233" y="2091088"/>
                  </a:moveTo>
                  <a:lnTo>
                    <a:pt x="2096440" y="2150603"/>
                  </a:lnTo>
                  <a:cubicBezTo>
                    <a:pt x="2154665" y="2236787"/>
                    <a:pt x="2237117" y="2305259"/>
                    <a:pt x="2334024" y="2346247"/>
                  </a:cubicBezTo>
                  <a:lnTo>
                    <a:pt x="2405108" y="2368313"/>
                  </a:lnTo>
                  <a:lnTo>
                    <a:pt x="2394476" y="2372204"/>
                  </a:lnTo>
                  <a:cubicBezTo>
                    <a:pt x="2309931" y="2398500"/>
                    <a:pt x="2220042" y="2412666"/>
                    <a:pt x="2126844" y="2412666"/>
                  </a:cubicBezTo>
                  <a:cubicBezTo>
                    <a:pt x="2064712" y="2412666"/>
                    <a:pt x="2004050" y="2406370"/>
                    <a:pt x="1945463" y="2394381"/>
                  </a:cubicBezTo>
                  <a:lnTo>
                    <a:pt x="1898203" y="2382230"/>
                  </a:lnTo>
                  <a:lnTo>
                    <a:pt x="1920004" y="2367531"/>
                  </a:lnTo>
                  <a:cubicBezTo>
                    <a:pt x="1944434" y="2343100"/>
                    <a:pt x="1959545" y="2309350"/>
                    <a:pt x="1959545" y="2272071"/>
                  </a:cubicBezTo>
                  <a:cubicBezTo>
                    <a:pt x="1959545" y="2234792"/>
                    <a:pt x="1944434" y="2201042"/>
                    <a:pt x="1920004" y="2176612"/>
                  </a:cubicBezTo>
                  <a:lnTo>
                    <a:pt x="1914256" y="2172737"/>
                  </a:lnTo>
                  <a:lnTo>
                    <a:pt x="1968704" y="2151284"/>
                  </a:lnTo>
                  <a:cubicBezTo>
                    <a:pt x="1992312" y="2139908"/>
                    <a:pt x="2014965" y="2126866"/>
                    <a:pt x="2036511" y="2112310"/>
                  </a:cubicBezTo>
                  <a:close/>
                  <a:moveTo>
                    <a:pt x="751457" y="2091088"/>
                  </a:moveTo>
                  <a:lnTo>
                    <a:pt x="777179" y="2112310"/>
                  </a:lnTo>
                  <a:cubicBezTo>
                    <a:pt x="798725" y="2126866"/>
                    <a:pt x="821378" y="2139908"/>
                    <a:pt x="844986" y="2151284"/>
                  </a:cubicBezTo>
                  <a:lnTo>
                    <a:pt x="899434" y="2172737"/>
                  </a:lnTo>
                  <a:lnTo>
                    <a:pt x="893686" y="2176612"/>
                  </a:lnTo>
                  <a:cubicBezTo>
                    <a:pt x="869256" y="2201042"/>
                    <a:pt x="854145" y="2234792"/>
                    <a:pt x="854145" y="2272071"/>
                  </a:cubicBezTo>
                  <a:cubicBezTo>
                    <a:pt x="854145" y="2309350"/>
                    <a:pt x="869256" y="2343100"/>
                    <a:pt x="893686" y="2367531"/>
                  </a:cubicBezTo>
                  <a:lnTo>
                    <a:pt x="915487" y="2382230"/>
                  </a:lnTo>
                  <a:lnTo>
                    <a:pt x="868227" y="2394381"/>
                  </a:lnTo>
                  <a:cubicBezTo>
                    <a:pt x="809640" y="2406370"/>
                    <a:pt x="748978" y="2412666"/>
                    <a:pt x="686846" y="2412666"/>
                  </a:cubicBezTo>
                  <a:cubicBezTo>
                    <a:pt x="593648" y="2412666"/>
                    <a:pt x="503759" y="2398500"/>
                    <a:pt x="419214" y="2372204"/>
                  </a:cubicBezTo>
                  <a:lnTo>
                    <a:pt x="408582" y="2368313"/>
                  </a:lnTo>
                  <a:lnTo>
                    <a:pt x="479666" y="2346247"/>
                  </a:lnTo>
                  <a:cubicBezTo>
                    <a:pt x="576573" y="2305259"/>
                    <a:pt x="659025" y="2236787"/>
                    <a:pt x="717250" y="2150603"/>
                  </a:cubicBezTo>
                  <a:close/>
                  <a:moveTo>
                    <a:pt x="2159258" y="869957"/>
                  </a:moveTo>
                  <a:lnTo>
                    <a:pt x="2213258" y="963487"/>
                  </a:lnTo>
                  <a:lnTo>
                    <a:pt x="2248612" y="880722"/>
                  </a:lnTo>
                  <a:close/>
                  <a:moveTo>
                    <a:pt x="654432" y="869957"/>
                  </a:moveTo>
                  <a:lnTo>
                    <a:pt x="565078" y="880722"/>
                  </a:lnTo>
                  <a:lnTo>
                    <a:pt x="600432" y="963487"/>
                  </a:lnTo>
                  <a:close/>
                  <a:moveTo>
                    <a:pt x="1406846" y="180000"/>
                  </a:moveTo>
                  <a:lnTo>
                    <a:pt x="1271846" y="450000"/>
                  </a:lnTo>
                  <a:lnTo>
                    <a:pt x="1541846" y="450000"/>
                  </a:lnTo>
                  <a:close/>
                  <a:moveTo>
                    <a:pt x="1406847" y="0"/>
                  </a:moveTo>
                  <a:lnTo>
                    <a:pt x="1663746" y="513798"/>
                  </a:lnTo>
                  <a:lnTo>
                    <a:pt x="1725802" y="533062"/>
                  </a:lnTo>
                  <a:lnTo>
                    <a:pt x="1960521" y="378088"/>
                  </a:lnTo>
                  <a:lnTo>
                    <a:pt x="1943974" y="653771"/>
                  </a:lnTo>
                  <a:lnTo>
                    <a:pt x="2043242" y="735675"/>
                  </a:lnTo>
                  <a:lnTo>
                    <a:pt x="2064265" y="761155"/>
                  </a:lnTo>
                  <a:lnTo>
                    <a:pt x="2365527" y="813222"/>
                  </a:lnTo>
                  <a:lnTo>
                    <a:pt x="2262408" y="1093575"/>
                  </a:lnTo>
                  <a:lnTo>
                    <a:pt x="2266384" y="1104439"/>
                  </a:lnTo>
                  <a:cubicBezTo>
                    <a:pt x="2292680" y="1188984"/>
                    <a:pt x="2306846" y="1278873"/>
                    <a:pt x="2306846" y="1372071"/>
                  </a:cubicBezTo>
                  <a:cubicBezTo>
                    <a:pt x="2306846" y="1473036"/>
                    <a:pt x="2290221" y="1570117"/>
                    <a:pt x="2259558" y="1660727"/>
                  </a:cubicBezTo>
                  <a:lnTo>
                    <a:pt x="2258770" y="1662560"/>
                  </a:lnTo>
                  <a:lnTo>
                    <a:pt x="2276393" y="1703727"/>
                  </a:lnTo>
                  <a:cubicBezTo>
                    <a:pt x="2374909" y="1893220"/>
                    <a:pt x="2555211" y="2033385"/>
                    <a:pt x="2770521" y="2077444"/>
                  </a:cubicBezTo>
                  <a:lnTo>
                    <a:pt x="2813690" y="2084033"/>
                  </a:lnTo>
                  <a:lnTo>
                    <a:pt x="2786329" y="2106607"/>
                  </a:lnTo>
                  <a:cubicBezTo>
                    <a:pt x="2671416" y="2184241"/>
                    <a:pt x="2532887" y="2229572"/>
                    <a:pt x="2383770" y="2229572"/>
                  </a:cubicBezTo>
                  <a:cubicBezTo>
                    <a:pt x="2334064" y="2229572"/>
                    <a:pt x="2285535" y="2224535"/>
                    <a:pt x="2238665" y="2214944"/>
                  </a:cubicBezTo>
                  <a:lnTo>
                    <a:pt x="2157756" y="2189829"/>
                  </a:lnTo>
                  <a:lnTo>
                    <a:pt x="2222351" y="2077948"/>
                  </a:lnTo>
                  <a:cubicBezTo>
                    <a:pt x="2238920" y="2049249"/>
                    <a:pt x="2229087" y="2012554"/>
                    <a:pt x="2200389" y="1995985"/>
                  </a:cubicBezTo>
                  <a:lnTo>
                    <a:pt x="2102634" y="1939546"/>
                  </a:lnTo>
                  <a:lnTo>
                    <a:pt x="2035562" y="2016056"/>
                  </a:lnTo>
                  <a:cubicBezTo>
                    <a:pt x="1935137" y="2114115"/>
                    <a:pt x="1811864" y="2188878"/>
                    <a:pt x="1674478" y="2231609"/>
                  </a:cubicBezTo>
                  <a:lnTo>
                    <a:pt x="1610875" y="2247963"/>
                  </a:lnTo>
                  <a:lnTo>
                    <a:pt x="1406847" y="2520000"/>
                  </a:lnTo>
                  <a:lnTo>
                    <a:pt x="1202820" y="2247964"/>
                  </a:lnTo>
                  <a:lnTo>
                    <a:pt x="1139214" y="2231609"/>
                  </a:lnTo>
                  <a:cubicBezTo>
                    <a:pt x="1001828" y="2188877"/>
                    <a:pt x="878555" y="2114115"/>
                    <a:pt x="778130" y="2016056"/>
                  </a:cubicBezTo>
                  <a:lnTo>
                    <a:pt x="711058" y="1939545"/>
                  </a:lnTo>
                  <a:lnTo>
                    <a:pt x="613301" y="1995985"/>
                  </a:lnTo>
                  <a:cubicBezTo>
                    <a:pt x="584603" y="2012554"/>
                    <a:pt x="574770" y="2049249"/>
                    <a:pt x="591339" y="2077948"/>
                  </a:cubicBezTo>
                  <a:lnTo>
                    <a:pt x="655934" y="2189829"/>
                  </a:lnTo>
                  <a:lnTo>
                    <a:pt x="575025" y="2214944"/>
                  </a:lnTo>
                  <a:cubicBezTo>
                    <a:pt x="528155" y="2224535"/>
                    <a:pt x="479626" y="2229572"/>
                    <a:pt x="429920" y="2229572"/>
                  </a:cubicBezTo>
                  <a:cubicBezTo>
                    <a:pt x="280803" y="2229572"/>
                    <a:pt x="142274" y="2184241"/>
                    <a:pt x="27361" y="2106607"/>
                  </a:cubicBezTo>
                  <a:lnTo>
                    <a:pt x="0" y="2084033"/>
                  </a:lnTo>
                  <a:lnTo>
                    <a:pt x="43169" y="2077444"/>
                  </a:lnTo>
                  <a:cubicBezTo>
                    <a:pt x="258480" y="2033385"/>
                    <a:pt x="438782" y="1893220"/>
                    <a:pt x="537298" y="1703727"/>
                  </a:cubicBezTo>
                  <a:lnTo>
                    <a:pt x="554921" y="1662558"/>
                  </a:lnTo>
                  <a:lnTo>
                    <a:pt x="554134" y="1660727"/>
                  </a:lnTo>
                  <a:cubicBezTo>
                    <a:pt x="523471" y="1570117"/>
                    <a:pt x="506846" y="1473035"/>
                    <a:pt x="506846" y="1372071"/>
                  </a:cubicBezTo>
                  <a:cubicBezTo>
                    <a:pt x="506846" y="1278873"/>
                    <a:pt x="521012" y="1188984"/>
                    <a:pt x="547308" y="1104439"/>
                  </a:cubicBezTo>
                  <a:lnTo>
                    <a:pt x="551284" y="1093575"/>
                  </a:lnTo>
                  <a:lnTo>
                    <a:pt x="448166" y="813222"/>
                  </a:lnTo>
                  <a:lnTo>
                    <a:pt x="749427" y="761155"/>
                  </a:lnTo>
                  <a:lnTo>
                    <a:pt x="770450" y="735675"/>
                  </a:lnTo>
                  <a:lnTo>
                    <a:pt x="869720" y="653770"/>
                  </a:lnTo>
                  <a:lnTo>
                    <a:pt x="853172" y="378086"/>
                  </a:lnTo>
                  <a:lnTo>
                    <a:pt x="1087891" y="533061"/>
                  </a:lnTo>
                  <a:lnTo>
                    <a:pt x="1149948" y="5137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B5EC876-9779-D41B-CD84-51F355E1F8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03" y="274455"/>
              <a:ext cx="490909" cy="490909"/>
            </a:xfrm>
            <a:prstGeom prst="ellipse">
              <a:avLst/>
            </a:prstGeom>
            <a:solidFill>
              <a:srgbClr val="E4C027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25400" h="254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774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80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85E9C204-C64F-AA93-98A2-DC7A4B79F757}"/>
              </a:ext>
            </a:extLst>
          </p:cNvPr>
          <p:cNvSpPr/>
          <p:nvPr/>
        </p:nvSpPr>
        <p:spPr>
          <a:xfrm>
            <a:off x="0" y="-1"/>
            <a:ext cx="4464050" cy="6264275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5CE97E9-EA26-D813-9C58-CBFF6ADABFD7}"/>
              </a:ext>
            </a:extLst>
          </p:cNvPr>
          <p:cNvSpPr/>
          <p:nvPr/>
        </p:nvSpPr>
        <p:spPr>
          <a:xfrm>
            <a:off x="180025" y="216103"/>
            <a:ext cx="504003" cy="5832033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1">
                  <a:alpha val="0"/>
                </a:schemeClr>
              </a:gs>
              <a:gs pos="80000">
                <a:schemeClr val="tx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4400" dirty="0"/>
          </a:p>
        </p:txBody>
      </p:sp>
      <p:grpSp>
        <p:nvGrpSpPr>
          <p:cNvPr id="4" name="1级件：血条">
            <a:extLst>
              <a:ext uri="{FF2B5EF4-FFF2-40B4-BE49-F238E27FC236}">
                <a16:creationId xmlns:a16="http://schemas.microsoft.com/office/drawing/2014/main" id="{6A5C5FFA-5800-84CA-5E45-0B0FF6E86B8C}"/>
              </a:ext>
            </a:extLst>
          </p:cNvPr>
          <p:cNvGrpSpPr/>
          <p:nvPr/>
        </p:nvGrpSpPr>
        <p:grpSpPr>
          <a:xfrm>
            <a:off x="288026" y="3139949"/>
            <a:ext cx="288002" cy="2778112"/>
            <a:chOff x="288026" y="3076449"/>
            <a:chExt cx="288002" cy="2778112"/>
          </a:xfrm>
        </p:grpSpPr>
        <p:sp>
          <p:nvSpPr>
            <p:cNvPr id="16" name="八边形 15">
              <a:extLst>
                <a:ext uri="{FF2B5EF4-FFF2-40B4-BE49-F238E27FC236}">
                  <a16:creationId xmlns:a16="http://schemas.microsoft.com/office/drawing/2014/main" id="{BBFB3043-F497-88C2-3002-B5C5B7D81D5C}"/>
                </a:ext>
              </a:extLst>
            </p:cNvPr>
            <p:cNvSpPr/>
            <p:nvPr/>
          </p:nvSpPr>
          <p:spPr>
            <a:xfrm>
              <a:off x="288026" y="556655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17" name="八边形 16">
              <a:extLst>
                <a:ext uri="{FF2B5EF4-FFF2-40B4-BE49-F238E27FC236}">
                  <a16:creationId xmlns:a16="http://schemas.microsoft.com/office/drawing/2014/main" id="{FB3087D4-E7E3-880C-2BF3-F3E867782604}"/>
                </a:ext>
              </a:extLst>
            </p:cNvPr>
            <p:cNvSpPr/>
            <p:nvPr/>
          </p:nvSpPr>
          <p:spPr>
            <a:xfrm>
              <a:off x="288026" y="521082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18" name="八边形 17">
              <a:extLst>
                <a:ext uri="{FF2B5EF4-FFF2-40B4-BE49-F238E27FC236}">
                  <a16:creationId xmlns:a16="http://schemas.microsoft.com/office/drawing/2014/main" id="{15CD4B13-2486-A834-1495-1CB42BAA3C81}"/>
                </a:ext>
              </a:extLst>
            </p:cNvPr>
            <p:cNvSpPr/>
            <p:nvPr/>
          </p:nvSpPr>
          <p:spPr>
            <a:xfrm>
              <a:off x="288026" y="485509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19" name="八边形 18">
              <a:extLst>
                <a:ext uri="{FF2B5EF4-FFF2-40B4-BE49-F238E27FC236}">
                  <a16:creationId xmlns:a16="http://schemas.microsoft.com/office/drawing/2014/main" id="{9A55FF65-CD74-D162-A961-0CB03C72940C}"/>
                </a:ext>
              </a:extLst>
            </p:cNvPr>
            <p:cNvSpPr/>
            <p:nvPr/>
          </p:nvSpPr>
          <p:spPr>
            <a:xfrm>
              <a:off x="288026" y="449936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25" name="八边形 24">
              <a:extLst>
                <a:ext uri="{FF2B5EF4-FFF2-40B4-BE49-F238E27FC236}">
                  <a16:creationId xmlns:a16="http://schemas.microsoft.com/office/drawing/2014/main" id="{7E3D0DAB-2CF2-D797-62BE-5DB4EE98EE18}"/>
                </a:ext>
              </a:extLst>
            </p:cNvPr>
            <p:cNvSpPr/>
            <p:nvPr/>
          </p:nvSpPr>
          <p:spPr>
            <a:xfrm>
              <a:off x="288026" y="414363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26" name="八边形 25">
              <a:extLst>
                <a:ext uri="{FF2B5EF4-FFF2-40B4-BE49-F238E27FC236}">
                  <a16:creationId xmlns:a16="http://schemas.microsoft.com/office/drawing/2014/main" id="{B8C12AB6-4226-5401-ABBB-62F2826210BC}"/>
                </a:ext>
              </a:extLst>
            </p:cNvPr>
            <p:cNvSpPr/>
            <p:nvPr/>
          </p:nvSpPr>
          <p:spPr>
            <a:xfrm>
              <a:off x="288026" y="378790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27" name="八边形 26">
              <a:extLst>
                <a:ext uri="{FF2B5EF4-FFF2-40B4-BE49-F238E27FC236}">
                  <a16:creationId xmlns:a16="http://schemas.microsoft.com/office/drawing/2014/main" id="{83F9571F-F8F5-471B-00CD-AFF64665731E}"/>
                </a:ext>
              </a:extLst>
            </p:cNvPr>
            <p:cNvSpPr/>
            <p:nvPr/>
          </p:nvSpPr>
          <p:spPr>
            <a:xfrm>
              <a:off x="288026" y="343217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28" name="八边形 27">
              <a:extLst>
                <a:ext uri="{FF2B5EF4-FFF2-40B4-BE49-F238E27FC236}">
                  <a16:creationId xmlns:a16="http://schemas.microsoft.com/office/drawing/2014/main" id="{2381AE8C-E537-7B13-71AB-FEC276E30E7A}"/>
                </a:ext>
              </a:extLst>
            </p:cNvPr>
            <p:cNvSpPr/>
            <p:nvPr/>
          </p:nvSpPr>
          <p:spPr>
            <a:xfrm>
              <a:off x="288026" y="307644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</p:grp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88814F3A-7735-BD50-1081-B876BF9460E4}"/>
              </a:ext>
            </a:extLst>
          </p:cNvPr>
          <p:cNvSpPr>
            <a:spLocks noChangeAspect="1"/>
          </p:cNvSpPr>
          <p:nvPr/>
        </p:nvSpPr>
        <p:spPr>
          <a:xfrm>
            <a:off x="-17974" y="-90000"/>
            <a:ext cx="900000" cy="1080000"/>
          </a:xfrm>
          <a:custGeom>
            <a:avLst/>
            <a:gdLst>
              <a:gd name="connsiteX0" fmla="*/ 0 w 900000"/>
              <a:gd name="connsiteY0" fmla="*/ 0 h 1080000"/>
              <a:gd name="connsiteX1" fmla="*/ 900000 w 900000"/>
              <a:gd name="connsiteY1" fmla="*/ 0 h 1080000"/>
              <a:gd name="connsiteX2" fmla="*/ 900000 w 900000"/>
              <a:gd name="connsiteY2" fmla="*/ 1080000 h 1080000"/>
              <a:gd name="connsiteX3" fmla="*/ 0 w 900000"/>
              <a:gd name="connsiteY3" fmla="*/ 1080000 h 1080000"/>
              <a:gd name="connsiteX4" fmla="*/ 0 w 900000"/>
              <a:gd name="connsiteY4" fmla="*/ 0 h 1080000"/>
              <a:gd name="connsiteX5" fmla="*/ 317190 w 900000"/>
              <a:gd name="connsiteY5" fmla="*/ 97596 h 1080000"/>
              <a:gd name="connsiteX6" fmla="*/ 146819 w 900000"/>
              <a:gd name="connsiteY6" fmla="*/ 286813 h 1080000"/>
              <a:gd name="connsiteX7" fmla="*/ 151433 w 900000"/>
              <a:gd name="connsiteY7" fmla="*/ 290968 h 1080000"/>
              <a:gd name="connsiteX8" fmla="*/ 148882 w 900000"/>
              <a:gd name="connsiteY8" fmla="*/ 292688 h 1080000"/>
              <a:gd name="connsiteX9" fmla="*/ 126411 w 900000"/>
              <a:gd name="connsiteY9" fmla="*/ 346936 h 1080000"/>
              <a:gd name="connsiteX10" fmla="*/ 129775 w 900000"/>
              <a:gd name="connsiteY10" fmla="*/ 363597 h 1080000"/>
              <a:gd name="connsiteX11" fmla="*/ 114407 w 900000"/>
              <a:gd name="connsiteY11" fmla="*/ 360832 h 1080000"/>
              <a:gd name="connsiteX12" fmla="*/ 140007 w 900000"/>
              <a:gd name="connsiteY12" fmla="*/ 391125 h 1080000"/>
              <a:gd name="connsiteX13" fmla="*/ 126903 w 900000"/>
              <a:gd name="connsiteY13" fmla="*/ 430525 h 1080000"/>
              <a:gd name="connsiteX14" fmla="*/ 120369 w 900000"/>
              <a:gd name="connsiteY14" fmla="*/ 491016 h 1080000"/>
              <a:gd name="connsiteX15" fmla="*/ 71997 w 900000"/>
              <a:gd name="connsiteY15" fmla="*/ 491016 h 1080000"/>
              <a:gd name="connsiteX16" fmla="*/ 71997 w 900000"/>
              <a:gd name="connsiteY16" fmla="*/ 534130 h 1080000"/>
              <a:gd name="connsiteX17" fmla="*/ 102343 w 900000"/>
              <a:gd name="connsiteY17" fmla="*/ 534130 h 1080000"/>
              <a:gd name="connsiteX18" fmla="*/ 130622 w 900000"/>
              <a:gd name="connsiteY18" fmla="*/ 562409 h 1080000"/>
              <a:gd name="connsiteX19" fmla="*/ 132696 w 900000"/>
              <a:gd name="connsiteY19" fmla="*/ 576382 h 1080000"/>
              <a:gd name="connsiteX20" fmla="*/ 151343 w 900000"/>
              <a:gd name="connsiteY20" fmla="*/ 616255 h 1080000"/>
              <a:gd name="connsiteX21" fmla="*/ 151343 w 900000"/>
              <a:gd name="connsiteY21" fmla="*/ 679206 h 1080000"/>
              <a:gd name="connsiteX22" fmla="*/ 160497 w 900000"/>
              <a:gd name="connsiteY22" fmla="*/ 688360 h 1080000"/>
              <a:gd name="connsiteX23" fmla="*/ 144843 w 900000"/>
              <a:gd name="connsiteY23" fmla="*/ 697749 h 1080000"/>
              <a:gd name="connsiteX24" fmla="*/ 105942 w 900000"/>
              <a:gd name="connsiteY24" fmla="*/ 710449 h 1080000"/>
              <a:gd name="connsiteX25" fmla="*/ 95050 w 900000"/>
              <a:gd name="connsiteY25" fmla="*/ 712111 h 1080000"/>
              <a:gd name="connsiteX26" fmla="*/ 101953 w 900000"/>
              <a:gd name="connsiteY26" fmla="*/ 717806 h 1080000"/>
              <a:gd name="connsiteX27" fmla="*/ 203519 w 900000"/>
              <a:gd name="connsiteY27" fmla="*/ 748831 h 1080000"/>
              <a:gd name="connsiteX28" fmla="*/ 219370 w 900000"/>
              <a:gd name="connsiteY28" fmla="*/ 747233 h 1080000"/>
              <a:gd name="connsiteX29" fmla="*/ 237440 w 900000"/>
              <a:gd name="connsiteY29" fmla="*/ 765303 h 1080000"/>
              <a:gd name="connsiteX30" fmla="*/ 216070 w 900000"/>
              <a:gd name="connsiteY30" fmla="*/ 778268 h 1080000"/>
              <a:gd name="connsiteX31" fmla="*/ 198136 w 900000"/>
              <a:gd name="connsiteY31" fmla="*/ 783835 h 1080000"/>
              <a:gd name="connsiteX32" fmla="*/ 200818 w 900000"/>
              <a:gd name="connsiteY32" fmla="*/ 784817 h 1080000"/>
              <a:gd name="connsiteX33" fmla="*/ 266952 w 900000"/>
              <a:gd name="connsiteY33" fmla="*/ 794815 h 1080000"/>
              <a:gd name="connsiteX34" fmla="*/ 293741 w 900000"/>
              <a:gd name="connsiteY34" fmla="*/ 821604 h 1080000"/>
              <a:gd name="connsiteX35" fmla="*/ 283351 w 900000"/>
              <a:gd name="connsiteY35" fmla="*/ 828612 h 1080000"/>
              <a:gd name="connsiteX36" fmla="*/ 322575 w 900000"/>
              <a:gd name="connsiteY36" fmla="*/ 886763 h 1080000"/>
              <a:gd name="connsiteX37" fmla="*/ 361106 w 900000"/>
              <a:gd name="connsiteY37" fmla="*/ 860774 h 1080000"/>
              <a:gd name="connsiteX38" fmla="*/ 381529 w 900000"/>
              <a:gd name="connsiteY38" fmla="*/ 904573 h 1080000"/>
              <a:gd name="connsiteX39" fmla="*/ 418803 w 900000"/>
              <a:gd name="connsiteY39" fmla="*/ 887192 h 1080000"/>
              <a:gd name="connsiteX40" fmla="*/ 449995 w 900000"/>
              <a:gd name="connsiteY40" fmla="*/ 944230 h 1080000"/>
              <a:gd name="connsiteX41" fmla="*/ 501413 w 900000"/>
              <a:gd name="connsiteY41" fmla="*/ 850209 h 1080000"/>
              <a:gd name="connsiteX42" fmla="*/ 502679 w 900000"/>
              <a:gd name="connsiteY42" fmla="*/ 849637 h 1080000"/>
              <a:gd name="connsiteX43" fmla="*/ 518782 w 900000"/>
              <a:gd name="connsiteY43" fmla="*/ 845069 h 1080000"/>
              <a:gd name="connsiteX44" fmla="*/ 580596 w 900000"/>
              <a:gd name="connsiteY44" fmla="*/ 886763 h 1080000"/>
              <a:gd name="connsiteX45" fmla="*/ 619820 w 900000"/>
              <a:gd name="connsiteY45" fmla="*/ 828612 h 1080000"/>
              <a:gd name="connsiteX46" fmla="*/ 607535 w 900000"/>
              <a:gd name="connsiteY46" fmla="*/ 820326 h 1080000"/>
              <a:gd name="connsiteX47" fmla="*/ 633046 w 900000"/>
              <a:gd name="connsiteY47" fmla="*/ 794815 h 1080000"/>
              <a:gd name="connsiteX48" fmla="*/ 699178 w 900000"/>
              <a:gd name="connsiteY48" fmla="*/ 784817 h 1080000"/>
              <a:gd name="connsiteX49" fmla="*/ 701861 w 900000"/>
              <a:gd name="connsiteY49" fmla="*/ 783835 h 1080000"/>
              <a:gd name="connsiteX50" fmla="*/ 683926 w 900000"/>
              <a:gd name="connsiteY50" fmla="*/ 778268 h 1080000"/>
              <a:gd name="connsiteX51" fmla="*/ 662558 w 900000"/>
              <a:gd name="connsiteY51" fmla="*/ 765303 h 1080000"/>
              <a:gd name="connsiteX52" fmla="*/ 680628 w 900000"/>
              <a:gd name="connsiteY52" fmla="*/ 747233 h 1080000"/>
              <a:gd name="connsiteX53" fmla="*/ 696477 w 900000"/>
              <a:gd name="connsiteY53" fmla="*/ 748831 h 1080000"/>
              <a:gd name="connsiteX54" fmla="*/ 798043 w 900000"/>
              <a:gd name="connsiteY54" fmla="*/ 717806 h 1080000"/>
              <a:gd name="connsiteX55" fmla="*/ 804946 w 900000"/>
              <a:gd name="connsiteY55" fmla="*/ 712111 h 1080000"/>
              <a:gd name="connsiteX56" fmla="*/ 794054 w 900000"/>
              <a:gd name="connsiteY56" fmla="*/ 710449 h 1080000"/>
              <a:gd name="connsiteX57" fmla="*/ 755153 w 900000"/>
              <a:gd name="connsiteY57" fmla="*/ 697749 h 1080000"/>
              <a:gd name="connsiteX58" fmla="*/ 739501 w 900000"/>
              <a:gd name="connsiteY58" fmla="*/ 688360 h 1080000"/>
              <a:gd name="connsiteX59" fmla="*/ 748655 w 900000"/>
              <a:gd name="connsiteY59" fmla="*/ 679206 h 1080000"/>
              <a:gd name="connsiteX60" fmla="*/ 748655 w 900000"/>
              <a:gd name="connsiteY60" fmla="*/ 623042 h 1080000"/>
              <a:gd name="connsiteX61" fmla="*/ 770476 w 900000"/>
              <a:gd name="connsiteY61" fmla="*/ 576382 h 1080000"/>
              <a:gd name="connsiteX62" fmla="*/ 773104 w 900000"/>
              <a:gd name="connsiteY62" fmla="*/ 558680 h 1080000"/>
              <a:gd name="connsiteX63" fmla="*/ 797656 w 900000"/>
              <a:gd name="connsiteY63" fmla="*/ 534129 h 1080000"/>
              <a:gd name="connsiteX64" fmla="*/ 827996 w 900000"/>
              <a:gd name="connsiteY64" fmla="*/ 534129 h 1080000"/>
              <a:gd name="connsiteX65" fmla="*/ 827996 w 900000"/>
              <a:gd name="connsiteY65" fmla="*/ 491015 h 1080000"/>
              <a:gd name="connsiteX66" fmla="*/ 782803 w 900000"/>
              <a:gd name="connsiteY66" fmla="*/ 491015 h 1080000"/>
              <a:gd name="connsiteX67" fmla="*/ 776269 w 900000"/>
              <a:gd name="connsiteY67" fmla="*/ 430525 h 1080000"/>
              <a:gd name="connsiteX68" fmla="*/ 762266 w 900000"/>
              <a:gd name="connsiteY68" fmla="*/ 388423 h 1080000"/>
              <a:gd name="connsiteX69" fmla="*/ 785583 w 900000"/>
              <a:gd name="connsiteY69" fmla="*/ 360832 h 1080000"/>
              <a:gd name="connsiteX70" fmla="*/ 768189 w 900000"/>
              <a:gd name="connsiteY70" fmla="*/ 363962 h 1080000"/>
              <a:gd name="connsiteX71" fmla="*/ 771626 w 900000"/>
              <a:gd name="connsiteY71" fmla="*/ 346936 h 1080000"/>
              <a:gd name="connsiteX72" fmla="*/ 749156 w 900000"/>
              <a:gd name="connsiteY72" fmla="*/ 292688 h 1080000"/>
              <a:gd name="connsiteX73" fmla="*/ 747721 w 900000"/>
              <a:gd name="connsiteY73" fmla="*/ 291721 h 1080000"/>
              <a:gd name="connsiteX74" fmla="*/ 753171 w 900000"/>
              <a:gd name="connsiteY74" fmla="*/ 286813 h 1080000"/>
              <a:gd name="connsiteX75" fmla="*/ 582800 w 900000"/>
              <a:gd name="connsiteY75" fmla="*/ 97596 h 1080000"/>
              <a:gd name="connsiteX76" fmla="*/ 524916 w 900000"/>
              <a:gd name="connsiteY76" fmla="*/ 149716 h 1080000"/>
              <a:gd name="connsiteX77" fmla="*/ 518767 w 900000"/>
              <a:gd name="connsiteY77" fmla="*/ 140597 h 1080000"/>
              <a:gd name="connsiteX78" fmla="*/ 487414 w 900000"/>
              <a:gd name="connsiteY78" fmla="*/ 119458 h 1080000"/>
              <a:gd name="connsiteX79" fmla="*/ 462708 w 900000"/>
              <a:gd name="connsiteY79" fmla="*/ 114470 h 1080000"/>
              <a:gd name="connsiteX80" fmla="*/ 449995 w 900000"/>
              <a:gd name="connsiteY80" fmla="*/ 98712 h 1080000"/>
              <a:gd name="connsiteX81" fmla="*/ 437663 w 900000"/>
              <a:gd name="connsiteY81" fmla="*/ 113999 h 1080000"/>
              <a:gd name="connsiteX82" fmla="*/ 410624 w 900000"/>
              <a:gd name="connsiteY82" fmla="*/ 119458 h 1080000"/>
              <a:gd name="connsiteX83" fmla="*/ 379271 w 900000"/>
              <a:gd name="connsiteY83" fmla="*/ 140597 h 1080000"/>
              <a:gd name="connsiteX84" fmla="*/ 373860 w 900000"/>
              <a:gd name="connsiteY84" fmla="*/ 148622 h 1080000"/>
              <a:gd name="connsiteX85" fmla="*/ 317190 w 900000"/>
              <a:gd name="connsiteY85" fmla="*/ 97596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900000" h="1080000">
                <a:moveTo>
                  <a:pt x="0" y="0"/>
                </a:moveTo>
                <a:lnTo>
                  <a:pt x="900000" y="0"/>
                </a:lnTo>
                <a:lnTo>
                  <a:pt x="900000" y="1080000"/>
                </a:lnTo>
                <a:lnTo>
                  <a:pt x="0" y="1080000"/>
                </a:lnTo>
                <a:lnTo>
                  <a:pt x="0" y="0"/>
                </a:lnTo>
                <a:close/>
                <a:moveTo>
                  <a:pt x="317190" y="97596"/>
                </a:moveTo>
                <a:lnTo>
                  <a:pt x="146819" y="286813"/>
                </a:lnTo>
                <a:lnTo>
                  <a:pt x="151433" y="290968"/>
                </a:lnTo>
                <a:lnTo>
                  <a:pt x="148882" y="292688"/>
                </a:lnTo>
                <a:cubicBezTo>
                  <a:pt x="134998" y="306571"/>
                  <a:pt x="126411" y="325751"/>
                  <a:pt x="126411" y="346936"/>
                </a:cubicBezTo>
                <a:lnTo>
                  <a:pt x="129775" y="363597"/>
                </a:lnTo>
                <a:lnTo>
                  <a:pt x="114407" y="360832"/>
                </a:lnTo>
                <a:lnTo>
                  <a:pt x="140007" y="391125"/>
                </a:lnTo>
                <a:lnTo>
                  <a:pt x="126903" y="430525"/>
                </a:lnTo>
                <a:lnTo>
                  <a:pt x="120369" y="491016"/>
                </a:lnTo>
                <a:lnTo>
                  <a:pt x="71997" y="491016"/>
                </a:lnTo>
                <a:lnTo>
                  <a:pt x="71997" y="534130"/>
                </a:lnTo>
                <a:lnTo>
                  <a:pt x="102343" y="534130"/>
                </a:lnTo>
                <a:lnTo>
                  <a:pt x="130622" y="562409"/>
                </a:lnTo>
                <a:lnTo>
                  <a:pt x="132696" y="576382"/>
                </a:lnTo>
                <a:lnTo>
                  <a:pt x="151343" y="616255"/>
                </a:lnTo>
                <a:lnTo>
                  <a:pt x="151343" y="679206"/>
                </a:lnTo>
                <a:lnTo>
                  <a:pt x="160497" y="688360"/>
                </a:lnTo>
                <a:lnTo>
                  <a:pt x="144843" y="697749"/>
                </a:lnTo>
                <a:cubicBezTo>
                  <a:pt x="132551" y="703375"/>
                  <a:pt x="119522" y="707670"/>
                  <a:pt x="105942" y="710449"/>
                </a:cubicBezTo>
                <a:lnTo>
                  <a:pt x="95050" y="712111"/>
                </a:lnTo>
                <a:lnTo>
                  <a:pt x="101953" y="717806"/>
                </a:lnTo>
                <a:cubicBezTo>
                  <a:pt x="130946" y="737393"/>
                  <a:pt x="165897" y="748831"/>
                  <a:pt x="203519" y="748831"/>
                </a:cubicBezTo>
                <a:lnTo>
                  <a:pt x="219370" y="747233"/>
                </a:lnTo>
                <a:lnTo>
                  <a:pt x="237440" y="765303"/>
                </a:lnTo>
                <a:lnTo>
                  <a:pt x="216070" y="778268"/>
                </a:lnTo>
                <a:lnTo>
                  <a:pt x="198136" y="783835"/>
                </a:lnTo>
                <a:lnTo>
                  <a:pt x="200818" y="784817"/>
                </a:lnTo>
                <a:lnTo>
                  <a:pt x="266952" y="794815"/>
                </a:lnTo>
                <a:lnTo>
                  <a:pt x="293741" y="821604"/>
                </a:lnTo>
                <a:lnTo>
                  <a:pt x="283351" y="828612"/>
                </a:lnTo>
                <a:lnTo>
                  <a:pt x="322575" y="886763"/>
                </a:lnTo>
                <a:lnTo>
                  <a:pt x="361106" y="860774"/>
                </a:lnTo>
                <a:lnTo>
                  <a:pt x="381529" y="904573"/>
                </a:lnTo>
                <a:lnTo>
                  <a:pt x="418803" y="887192"/>
                </a:lnTo>
                <a:lnTo>
                  <a:pt x="449995" y="944230"/>
                </a:lnTo>
                <a:lnTo>
                  <a:pt x="501413" y="850209"/>
                </a:lnTo>
                <a:lnTo>
                  <a:pt x="502679" y="849637"/>
                </a:lnTo>
                <a:lnTo>
                  <a:pt x="518782" y="845069"/>
                </a:lnTo>
                <a:lnTo>
                  <a:pt x="580596" y="886763"/>
                </a:lnTo>
                <a:lnTo>
                  <a:pt x="619820" y="828612"/>
                </a:lnTo>
                <a:lnTo>
                  <a:pt x="607535" y="820326"/>
                </a:lnTo>
                <a:lnTo>
                  <a:pt x="633046" y="794815"/>
                </a:lnTo>
                <a:lnTo>
                  <a:pt x="699178" y="784817"/>
                </a:lnTo>
                <a:lnTo>
                  <a:pt x="701861" y="783835"/>
                </a:lnTo>
                <a:lnTo>
                  <a:pt x="683926" y="778268"/>
                </a:lnTo>
                <a:lnTo>
                  <a:pt x="662558" y="765303"/>
                </a:lnTo>
                <a:lnTo>
                  <a:pt x="680628" y="747233"/>
                </a:lnTo>
                <a:lnTo>
                  <a:pt x="696477" y="748831"/>
                </a:lnTo>
                <a:cubicBezTo>
                  <a:pt x="734099" y="748831"/>
                  <a:pt x="769050" y="737393"/>
                  <a:pt x="798043" y="717806"/>
                </a:cubicBezTo>
                <a:lnTo>
                  <a:pt x="804946" y="712111"/>
                </a:lnTo>
                <a:lnTo>
                  <a:pt x="794054" y="710449"/>
                </a:lnTo>
                <a:cubicBezTo>
                  <a:pt x="780474" y="707670"/>
                  <a:pt x="767445" y="703375"/>
                  <a:pt x="755153" y="697749"/>
                </a:cubicBezTo>
                <a:lnTo>
                  <a:pt x="739501" y="688360"/>
                </a:lnTo>
                <a:lnTo>
                  <a:pt x="748655" y="679206"/>
                </a:lnTo>
                <a:lnTo>
                  <a:pt x="748655" y="623042"/>
                </a:lnTo>
                <a:lnTo>
                  <a:pt x="770476" y="576382"/>
                </a:lnTo>
                <a:lnTo>
                  <a:pt x="773104" y="558680"/>
                </a:lnTo>
                <a:lnTo>
                  <a:pt x="797656" y="534129"/>
                </a:lnTo>
                <a:lnTo>
                  <a:pt x="827996" y="534129"/>
                </a:lnTo>
                <a:lnTo>
                  <a:pt x="827996" y="491015"/>
                </a:lnTo>
                <a:lnTo>
                  <a:pt x="782803" y="491015"/>
                </a:lnTo>
                <a:lnTo>
                  <a:pt x="776269" y="430525"/>
                </a:lnTo>
                <a:lnTo>
                  <a:pt x="762266" y="388423"/>
                </a:lnTo>
                <a:lnTo>
                  <a:pt x="785583" y="360832"/>
                </a:lnTo>
                <a:lnTo>
                  <a:pt x="768189" y="363962"/>
                </a:lnTo>
                <a:lnTo>
                  <a:pt x="771626" y="346936"/>
                </a:lnTo>
                <a:cubicBezTo>
                  <a:pt x="771626" y="325751"/>
                  <a:pt x="763039" y="306571"/>
                  <a:pt x="749156" y="292688"/>
                </a:cubicBezTo>
                <a:lnTo>
                  <a:pt x="747721" y="291721"/>
                </a:lnTo>
                <a:lnTo>
                  <a:pt x="753171" y="286813"/>
                </a:lnTo>
                <a:lnTo>
                  <a:pt x="582800" y="97596"/>
                </a:lnTo>
                <a:lnTo>
                  <a:pt x="524916" y="149716"/>
                </a:lnTo>
                <a:lnTo>
                  <a:pt x="518767" y="140597"/>
                </a:lnTo>
                <a:cubicBezTo>
                  <a:pt x="509842" y="131672"/>
                  <a:pt x="499215" y="124449"/>
                  <a:pt x="487414" y="119458"/>
                </a:cubicBezTo>
                <a:lnTo>
                  <a:pt x="462708" y="114470"/>
                </a:lnTo>
                <a:lnTo>
                  <a:pt x="449995" y="98712"/>
                </a:lnTo>
                <a:lnTo>
                  <a:pt x="437663" y="113999"/>
                </a:lnTo>
                <a:lnTo>
                  <a:pt x="410624" y="119458"/>
                </a:lnTo>
                <a:cubicBezTo>
                  <a:pt x="398823" y="124449"/>
                  <a:pt x="388196" y="131672"/>
                  <a:pt x="379271" y="140597"/>
                </a:cubicBezTo>
                <a:lnTo>
                  <a:pt x="373860" y="148622"/>
                </a:lnTo>
                <a:lnTo>
                  <a:pt x="317190" y="97596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1270">
            <a:noFill/>
          </a:ln>
          <a:effectLst>
            <a:innerShdw blurRad="38100">
              <a:prstClr val="black"/>
            </a:innerShdw>
          </a:effectLst>
          <a:scene3d>
            <a:camera prst="orthographicFront"/>
            <a:lightRig rig="brightRoom" dir="t"/>
          </a:scene3d>
          <a:sp3d contourW="6350" prstMaterial="softEdge">
            <a:bevelT w="2540" h="2540" prst="relaxedInset"/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0" name="1级框：名称和底介">
            <a:extLst>
              <a:ext uri="{FF2B5EF4-FFF2-40B4-BE49-F238E27FC236}">
                <a16:creationId xmlns:a16="http://schemas.microsoft.com/office/drawing/2014/main" id="{4678435C-02A2-B55E-AA5F-562A8D1E0FAC}"/>
              </a:ext>
            </a:extLst>
          </p:cNvPr>
          <p:cNvGrpSpPr/>
          <p:nvPr/>
        </p:nvGrpSpPr>
        <p:grpSpPr>
          <a:xfrm>
            <a:off x="31917" y="813200"/>
            <a:ext cx="4252126" cy="5260352"/>
            <a:chOff x="31917" y="813200"/>
            <a:chExt cx="4252126" cy="526035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81CCB11-3ACB-EBD3-714B-A27EF23EEB43}"/>
                </a:ext>
              </a:extLst>
            </p:cNvPr>
            <p:cNvSpPr txBox="1"/>
            <p:nvPr/>
          </p:nvSpPr>
          <p:spPr>
            <a:xfrm>
              <a:off x="31917" y="813200"/>
              <a:ext cx="800219" cy="2280432"/>
            </a:xfrm>
            <a:prstGeom prst="rect">
              <a:avLst/>
            </a:prstGeom>
            <a:noFill/>
          </p:spPr>
          <p:txBody>
            <a:bodyPr vert="eaVert" wrap="none" rtlCol="0" anchor="ctr">
              <a:spAutoFit/>
            </a:bodyPr>
            <a:lstStyle/>
            <a:p>
              <a:r>
                <a:rPr lang="zh-CN" altLang="en-US" sz="4000" b="1" spc="-150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角色名</a:t>
              </a:r>
              <a:r>
                <a:rPr lang="zh-CN" altLang="en-US" sz="1600" b="1" spc="-150" dirty="0">
                  <a:ln w="3175">
                    <a:noFill/>
                  </a:ln>
                  <a:noFill/>
                  <a:latin typeface="隶书" panose="02010509060101010101" pitchFamily="49" charset="-122"/>
                  <a:ea typeface="隶书" panose="02010509060101010101" pitchFamily="49" charset="-122"/>
                </a:rPr>
                <a:t>称</a:t>
              </a:r>
              <a:r>
                <a:rPr lang="zh-CN" altLang="en-US" sz="1600" b="1" spc="-150" dirty="0">
                  <a:ln w="3175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称号名</a:t>
              </a:r>
              <a:endParaRPr lang="en-US" altLang="zh-CN" sz="3600" b="1" spc="-150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5CF64A38-88BF-38BF-81D0-5E2EA8C433BC}"/>
                </a:ext>
              </a:extLst>
            </p:cNvPr>
            <p:cNvSpPr/>
            <p:nvPr/>
          </p:nvSpPr>
          <p:spPr>
            <a:xfrm>
              <a:off x="684026" y="5868136"/>
              <a:ext cx="3600017" cy="180000"/>
            </a:xfrm>
            <a:custGeom>
              <a:avLst/>
              <a:gdLst>
                <a:gd name="connsiteX0" fmla="*/ 0 w 3600017"/>
                <a:gd name="connsiteY0" fmla="*/ 0 h 180000"/>
                <a:gd name="connsiteX1" fmla="*/ 3600017 w 3600017"/>
                <a:gd name="connsiteY1" fmla="*/ 0 h 180000"/>
                <a:gd name="connsiteX2" fmla="*/ 3600017 w 3600017"/>
                <a:gd name="connsiteY2" fmla="*/ 97157 h 180000"/>
                <a:gd name="connsiteX3" fmla="*/ 3593509 w 3600017"/>
                <a:gd name="connsiteY3" fmla="*/ 129395 h 180000"/>
                <a:gd name="connsiteX4" fmla="*/ 3575750 w 3600017"/>
                <a:gd name="connsiteY4" fmla="*/ 155734 h 180000"/>
                <a:gd name="connsiteX5" fmla="*/ 3517166 w 3600017"/>
                <a:gd name="connsiteY5" fmla="*/ 180000 h 180000"/>
                <a:gd name="connsiteX6" fmla="*/ 0 w 3600017"/>
                <a:gd name="connsiteY6" fmla="*/ 18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017" h="180000">
                  <a:moveTo>
                    <a:pt x="0" y="0"/>
                  </a:moveTo>
                  <a:lnTo>
                    <a:pt x="3600017" y="0"/>
                  </a:lnTo>
                  <a:lnTo>
                    <a:pt x="3600017" y="97157"/>
                  </a:lnTo>
                  <a:lnTo>
                    <a:pt x="3593509" y="129395"/>
                  </a:lnTo>
                  <a:cubicBezTo>
                    <a:pt x="3589316" y="139309"/>
                    <a:pt x="3583248" y="148236"/>
                    <a:pt x="3575750" y="155734"/>
                  </a:cubicBezTo>
                  <a:lnTo>
                    <a:pt x="3517166" y="180000"/>
                  </a:lnTo>
                  <a:lnTo>
                    <a:pt x="0" y="180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440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43B2DD7-5A19-33D6-26CE-717B91DFFCFB}"/>
                </a:ext>
              </a:extLst>
            </p:cNvPr>
            <p:cNvSpPr txBox="1"/>
            <p:nvPr/>
          </p:nvSpPr>
          <p:spPr>
            <a:xfrm>
              <a:off x="617307" y="5842720"/>
              <a:ext cx="3666718" cy="2308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zh-CN" altLang="en-US" sz="900" i="1" dirty="0">
                  <a:latin typeface="仿宋" panose="02010609060101010101" pitchFamily="49" charset="-122"/>
                  <a:ea typeface="仿宋" panose="02010609060101010101" pitchFamily="49" charset="-122"/>
                </a:rPr>
                <a:t>原神三国杀 </a:t>
              </a:r>
              <a:r>
                <a:rPr lang="en-US" altLang="zh-CN" sz="900" i="1" dirty="0">
                  <a:latin typeface="仿宋" panose="02010609060101010101" pitchFamily="49" charset="-122"/>
                  <a:ea typeface="仿宋" panose="02010609060101010101" pitchFamily="49" charset="-122"/>
                </a:rPr>
                <a:t>GK-23a</a:t>
              </a:r>
              <a:r>
                <a:rPr lang="zh-CN" altLang="en-US" sz="900" i="1" dirty="0">
                  <a:latin typeface="仿宋" panose="02010609060101010101" pitchFamily="49" charset="-122"/>
                  <a:ea typeface="仿宋" panose="02010609060101010101" pitchFamily="49" charset="-122"/>
                </a:rPr>
                <a:t> 技能设计：</a:t>
              </a:r>
              <a:r>
                <a:rPr lang="en-US" altLang="zh-CN" sz="900" i="1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addqqxyz</a:t>
              </a:r>
              <a:r>
                <a:rPr lang="en-US" altLang="zh-CN" sz="900" i="1" dirty="0"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900" i="1" dirty="0">
                  <a:latin typeface="仿宋" panose="02010609060101010101" pitchFamily="49" charset="-122"/>
                  <a:ea typeface="仿宋" panose="02010609060101010101" pitchFamily="49" charset="-122"/>
                </a:rPr>
                <a:t>立绘：</a:t>
              </a:r>
              <a:r>
                <a:rPr lang="en-US" altLang="zh-CN" sz="900" i="1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miHoYo</a:t>
              </a:r>
              <a:endParaRPr lang="LID4096" altLang="zh-CN" sz="900" i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95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1级件：血条">
            <a:extLst>
              <a:ext uri="{FF2B5EF4-FFF2-40B4-BE49-F238E27FC236}">
                <a16:creationId xmlns:a16="http://schemas.microsoft.com/office/drawing/2014/main" id="{2CCEC895-546E-F73A-44AB-3604C7F5C509}"/>
              </a:ext>
            </a:extLst>
          </p:cNvPr>
          <p:cNvGrpSpPr/>
          <p:nvPr/>
        </p:nvGrpSpPr>
        <p:grpSpPr>
          <a:xfrm>
            <a:off x="288026" y="3139949"/>
            <a:ext cx="288002" cy="2778112"/>
            <a:chOff x="288026" y="3076449"/>
            <a:chExt cx="288002" cy="2778112"/>
          </a:xfrm>
        </p:grpSpPr>
        <p:sp>
          <p:nvSpPr>
            <p:cNvPr id="37" name="八边形 36">
              <a:extLst>
                <a:ext uri="{FF2B5EF4-FFF2-40B4-BE49-F238E27FC236}">
                  <a16:creationId xmlns:a16="http://schemas.microsoft.com/office/drawing/2014/main" id="{E51187BC-3B03-A888-FFD0-B1AC40623764}"/>
                </a:ext>
              </a:extLst>
            </p:cNvPr>
            <p:cNvSpPr/>
            <p:nvPr/>
          </p:nvSpPr>
          <p:spPr>
            <a:xfrm>
              <a:off x="288026" y="556655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38" name="八边形 37">
              <a:extLst>
                <a:ext uri="{FF2B5EF4-FFF2-40B4-BE49-F238E27FC236}">
                  <a16:creationId xmlns:a16="http://schemas.microsoft.com/office/drawing/2014/main" id="{5D9E0C8B-962C-0358-E073-03E605A25C1B}"/>
                </a:ext>
              </a:extLst>
            </p:cNvPr>
            <p:cNvSpPr/>
            <p:nvPr/>
          </p:nvSpPr>
          <p:spPr>
            <a:xfrm>
              <a:off x="288026" y="521082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39" name="八边形 38">
              <a:extLst>
                <a:ext uri="{FF2B5EF4-FFF2-40B4-BE49-F238E27FC236}">
                  <a16:creationId xmlns:a16="http://schemas.microsoft.com/office/drawing/2014/main" id="{0B49C3BA-2312-7365-6CA0-44FE642B6C24}"/>
                </a:ext>
              </a:extLst>
            </p:cNvPr>
            <p:cNvSpPr/>
            <p:nvPr/>
          </p:nvSpPr>
          <p:spPr>
            <a:xfrm>
              <a:off x="288026" y="485509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40" name="八边形 39">
              <a:extLst>
                <a:ext uri="{FF2B5EF4-FFF2-40B4-BE49-F238E27FC236}">
                  <a16:creationId xmlns:a16="http://schemas.microsoft.com/office/drawing/2014/main" id="{DA138D94-D6A5-DFDD-059C-B75621B2FFAB}"/>
                </a:ext>
              </a:extLst>
            </p:cNvPr>
            <p:cNvSpPr/>
            <p:nvPr/>
          </p:nvSpPr>
          <p:spPr>
            <a:xfrm>
              <a:off x="288026" y="449936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41" name="八边形 40">
              <a:extLst>
                <a:ext uri="{FF2B5EF4-FFF2-40B4-BE49-F238E27FC236}">
                  <a16:creationId xmlns:a16="http://schemas.microsoft.com/office/drawing/2014/main" id="{9E099E52-67E1-EC9E-FAC6-785559AAEEBE}"/>
                </a:ext>
              </a:extLst>
            </p:cNvPr>
            <p:cNvSpPr/>
            <p:nvPr/>
          </p:nvSpPr>
          <p:spPr>
            <a:xfrm>
              <a:off x="288026" y="414363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42" name="八边形 41">
              <a:extLst>
                <a:ext uri="{FF2B5EF4-FFF2-40B4-BE49-F238E27FC236}">
                  <a16:creationId xmlns:a16="http://schemas.microsoft.com/office/drawing/2014/main" id="{693A2DD0-FB3B-C605-6DBC-8D607B6FB964}"/>
                </a:ext>
              </a:extLst>
            </p:cNvPr>
            <p:cNvSpPr/>
            <p:nvPr/>
          </p:nvSpPr>
          <p:spPr>
            <a:xfrm>
              <a:off x="288026" y="378790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43" name="八边形 42">
              <a:extLst>
                <a:ext uri="{FF2B5EF4-FFF2-40B4-BE49-F238E27FC236}">
                  <a16:creationId xmlns:a16="http://schemas.microsoft.com/office/drawing/2014/main" id="{14254F87-916E-CA03-6ACE-3F8A5A2166A1}"/>
                </a:ext>
              </a:extLst>
            </p:cNvPr>
            <p:cNvSpPr/>
            <p:nvPr/>
          </p:nvSpPr>
          <p:spPr>
            <a:xfrm>
              <a:off x="288026" y="343217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  <p:sp>
          <p:nvSpPr>
            <p:cNvPr id="44" name="八边形 43">
              <a:extLst>
                <a:ext uri="{FF2B5EF4-FFF2-40B4-BE49-F238E27FC236}">
                  <a16:creationId xmlns:a16="http://schemas.microsoft.com/office/drawing/2014/main" id="{5B3B3185-6A26-531C-2708-3C6C8B27F1FF}"/>
                </a:ext>
              </a:extLst>
            </p:cNvPr>
            <p:cNvSpPr/>
            <p:nvPr/>
          </p:nvSpPr>
          <p:spPr>
            <a:xfrm>
              <a:off x="288026" y="3076449"/>
              <a:ext cx="288002" cy="288002"/>
            </a:xfrm>
            <a:prstGeom prst="oc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/>
            </a:p>
          </p:txBody>
        </p:sp>
      </p:grpSp>
    </p:spTree>
    <p:extLst>
      <p:ext uri="{BB962C8B-B14F-4D97-AF65-F5344CB8AC3E}">
        <p14:creationId xmlns:p14="http://schemas.microsoft.com/office/powerpoint/2010/main" val="275431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0级框：立绘模板">
            <a:extLst>
              <a:ext uri="{FF2B5EF4-FFF2-40B4-BE49-F238E27FC236}">
                <a16:creationId xmlns:a16="http://schemas.microsoft.com/office/drawing/2014/main" id="{7EEE2828-E487-E714-704C-313DAA6EE9E4}"/>
              </a:ext>
            </a:extLst>
          </p:cNvPr>
          <p:cNvSpPr/>
          <p:nvPr/>
        </p:nvSpPr>
        <p:spPr>
          <a:xfrm>
            <a:off x="684026" y="216103"/>
            <a:ext cx="3600022" cy="5832033"/>
          </a:xfrm>
          <a:custGeom>
            <a:avLst/>
            <a:gdLst>
              <a:gd name="connsiteX0" fmla="*/ 0 w 3600022"/>
              <a:gd name="connsiteY0" fmla="*/ 0 h 5832033"/>
              <a:gd name="connsiteX1" fmla="*/ 3516662 w 3600022"/>
              <a:gd name="connsiteY1" fmla="*/ 0 h 5832033"/>
              <a:gd name="connsiteX2" fmla="*/ 3600022 w 3600022"/>
              <a:gd name="connsiteY2" fmla="*/ 82861 h 5832033"/>
              <a:gd name="connsiteX3" fmla="*/ 3600022 w 3600022"/>
              <a:gd name="connsiteY3" fmla="*/ 5749173 h 5832033"/>
              <a:gd name="connsiteX4" fmla="*/ 3516662 w 3600022"/>
              <a:gd name="connsiteY4" fmla="*/ 5832033 h 5832033"/>
              <a:gd name="connsiteX5" fmla="*/ 0 w 3600022"/>
              <a:gd name="connsiteY5" fmla="*/ 5832033 h 583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0022" h="5832033">
                <a:moveTo>
                  <a:pt x="0" y="0"/>
                </a:moveTo>
                <a:lnTo>
                  <a:pt x="3516662" y="0"/>
                </a:lnTo>
                <a:cubicBezTo>
                  <a:pt x="3562700" y="0"/>
                  <a:pt x="3600022" y="37098"/>
                  <a:pt x="3600022" y="82861"/>
                </a:cubicBezTo>
                <a:lnTo>
                  <a:pt x="3600022" y="5749173"/>
                </a:lnTo>
                <a:cubicBezTo>
                  <a:pt x="3600022" y="5794935"/>
                  <a:pt x="3562700" y="5832033"/>
                  <a:pt x="3516662" y="5832033"/>
                </a:cubicBezTo>
                <a:lnTo>
                  <a:pt x="0" y="583203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060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99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5978E4F-073C-DC1C-56F7-84931FDB8FCC}"/>
              </a:ext>
            </a:extLst>
          </p:cNvPr>
          <p:cNvGrpSpPr>
            <a:grpSpLocks noChangeAspect="1"/>
          </p:cNvGrpSpPr>
          <p:nvPr/>
        </p:nvGrpSpPr>
        <p:grpSpPr>
          <a:xfrm>
            <a:off x="36026" y="25408"/>
            <a:ext cx="792000" cy="885781"/>
            <a:chOff x="102678" y="96347"/>
            <a:chExt cx="656646" cy="734400"/>
          </a:xfrm>
        </p:grpSpPr>
        <p:grpSp>
          <p:nvGrpSpPr>
            <p:cNvPr id="6" name="2级件：*璃月神之眼底框">
              <a:extLst>
                <a:ext uri="{FF2B5EF4-FFF2-40B4-BE49-F238E27FC236}">
                  <a16:creationId xmlns:a16="http://schemas.microsoft.com/office/drawing/2014/main" id="{2B32E2E8-8A79-93DE-1872-96F7BCE29A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032" y="162138"/>
              <a:ext cx="611321" cy="611321"/>
              <a:chOff x="18005" y="126143"/>
              <a:chExt cx="828000" cy="828000"/>
            </a:xfrm>
            <a:solidFill>
              <a:schemeClr val="bg1">
                <a:lumMod val="85000"/>
              </a:schemeClr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grpSpPr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B8922365-39B1-7665-1668-7874E024B35E}"/>
                  </a:ext>
                </a:extLst>
              </p:cNvPr>
              <p:cNvSpPr/>
              <p:nvPr/>
            </p:nvSpPr>
            <p:spPr>
              <a:xfrm>
                <a:off x="80654" y="187473"/>
                <a:ext cx="702703" cy="702703"/>
              </a:xfrm>
              <a:custGeom>
                <a:avLst/>
                <a:gdLst>
                  <a:gd name="connsiteX0" fmla="*/ 411439 w 2160376"/>
                  <a:gd name="connsiteY0" fmla="*/ 225188 h 2160376"/>
                  <a:gd name="connsiteX1" fmla="*/ 225188 w 2160376"/>
                  <a:gd name="connsiteY1" fmla="*/ 411439 h 2160376"/>
                  <a:gd name="connsiteX2" fmla="*/ 225188 w 2160376"/>
                  <a:gd name="connsiteY2" fmla="*/ 1703937 h 2160376"/>
                  <a:gd name="connsiteX3" fmla="*/ 456439 w 2160376"/>
                  <a:gd name="connsiteY3" fmla="*/ 1935188 h 2160376"/>
                  <a:gd name="connsiteX4" fmla="*/ 1671439 w 2160376"/>
                  <a:gd name="connsiteY4" fmla="*/ 1935188 h 2160376"/>
                  <a:gd name="connsiteX5" fmla="*/ 1935188 w 2160376"/>
                  <a:gd name="connsiteY5" fmla="*/ 1671439 h 2160376"/>
                  <a:gd name="connsiteX6" fmla="*/ 1935188 w 2160376"/>
                  <a:gd name="connsiteY6" fmla="*/ 443937 h 2160376"/>
                  <a:gd name="connsiteX7" fmla="*/ 1716439 w 2160376"/>
                  <a:gd name="connsiteY7" fmla="*/ 225188 h 2160376"/>
                  <a:gd name="connsiteX8" fmla="*/ 540094 w 2160376"/>
                  <a:gd name="connsiteY8" fmla="*/ 0 h 2160376"/>
                  <a:gd name="connsiteX9" fmla="*/ 1620282 w 2160376"/>
                  <a:gd name="connsiteY9" fmla="*/ 0 h 2160376"/>
                  <a:gd name="connsiteX10" fmla="*/ 2160376 w 2160376"/>
                  <a:gd name="connsiteY10" fmla="*/ 540094 h 2160376"/>
                  <a:gd name="connsiteX11" fmla="*/ 2160376 w 2160376"/>
                  <a:gd name="connsiteY11" fmla="*/ 1620282 h 2160376"/>
                  <a:gd name="connsiteX12" fmla="*/ 1620282 w 2160376"/>
                  <a:gd name="connsiteY12" fmla="*/ 2160376 h 2160376"/>
                  <a:gd name="connsiteX13" fmla="*/ 540094 w 2160376"/>
                  <a:gd name="connsiteY13" fmla="*/ 2160376 h 2160376"/>
                  <a:gd name="connsiteX14" fmla="*/ 0 w 2160376"/>
                  <a:gd name="connsiteY14" fmla="*/ 1620282 h 2160376"/>
                  <a:gd name="connsiteX15" fmla="*/ 0 w 2160376"/>
                  <a:gd name="connsiteY15" fmla="*/ 540094 h 216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60376" h="2160376">
                    <a:moveTo>
                      <a:pt x="411439" y="225188"/>
                    </a:moveTo>
                    <a:lnTo>
                      <a:pt x="225188" y="411439"/>
                    </a:lnTo>
                    <a:lnTo>
                      <a:pt x="225188" y="1703937"/>
                    </a:lnTo>
                    <a:lnTo>
                      <a:pt x="456439" y="1935188"/>
                    </a:lnTo>
                    <a:lnTo>
                      <a:pt x="1671439" y="1935188"/>
                    </a:lnTo>
                    <a:lnTo>
                      <a:pt x="1935188" y="1671439"/>
                    </a:lnTo>
                    <a:lnTo>
                      <a:pt x="1935188" y="443937"/>
                    </a:lnTo>
                    <a:lnTo>
                      <a:pt x="1716439" y="225188"/>
                    </a:lnTo>
                    <a:close/>
                    <a:moveTo>
                      <a:pt x="540094" y="0"/>
                    </a:moveTo>
                    <a:lnTo>
                      <a:pt x="1620282" y="0"/>
                    </a:lnTo>
                    <a:lnTo>
                      <a:pt x="2160376" y="540094"/>
                    </a:lnTo>
                    <a:lnTo>
                      <a:pt x="2160376" y="1620282"/>
                    </a:lnTo>
                    <a:lnTo>
                      <a:pt x="1620282" y="2160376"/>
                    </a:lnTo>
                    <a:lnTo>
                      <a:pt x="540094" y="2160376"/>
                    </a:lnTo>
                    <a:lnTo>
                      <a:pt x="0" y="1620282"/>
                    </a:lnTo>
                    <a:lnTo>
                      <a:pt x="0" y="540094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ABD9643E-9590-80EF-CF90-A34DAE201DFC}"/>
                  </a:ext>
                </a:extLst>
              </p:cNvPr>
              <p:cNvSpPr/>
              <p:nvPr/>
            </p:nvSpPr>
            <p:spPr>
              <a:xfrm>
                <a:off x="18005" y="126143"/>
                <a:ext cx="828000" cy="828000"/>
              </a:xfrm>
              <a:custGeom>
                <a:avLst/>
                <a:gdLst>
                  <a:gd name="connsiteX0" fmla="*/ 1272794 w 2545587"/>
                  <a:gd name="connsiteY0" fmla="*/ 0 h 2545588"/>
                  <a:gd name="connsiteX1" fmla="*/ 1654631 w 2545587"/>
                  <a:gd name="connsiteY1" fmla="*/ 381838 h 2545588"/>
                  <a:gd name="connsiteX2" fmla="*/ 1554834 w 2545587"/>
                  <a:gd name="connsiteY2" fmla="*/ 481635 h 2545588"/>
                  <a:gd name="connsiteX3" fmla="*/ 1625994 w 2545587"/>
                  <a:gd name="connsiteY3" fmla="*/ 552794 h 2545588"/>
                  <a:gd name="connsiteX4" fmla="*/ 1825586 w 2545587"/>
                  <a:gd name="connsiteY4" fmla="*/ 552794 h 2545588"/>
                  <a:gd name="connsiteX5" fmla="*/ 1992794 w 2545587"/>
                  <a:gd name="connsiteY5" fmla="*/ 720003 h 2545588"/>
                  <a:gd name="connsiteX6" fmla="*/ 1992794 w 2545587"/>
                  <a:gd name="connsiteY6" fmla="*/ 919595 h 2545588"/>
                  <a:gd name="connsiteX7" fmla="*/ 2061925 w 2545587"/>
                  <a:gd name="connsiteY7" fmla="*/ 988726 h 2545588"/>
                  <a:gd name="connsiteX8" fmla="*/ 2163750 w 2545587"/>
                  <a:gd name="connsiteY8" fmla="*/ 886902 h 2545588"/>
                  <a:gd name="connsiteX9" fmla="*/ 2545587 w 2545587"/>
                  <a:gd name="connsiteY9" fmla="*/ 1268739 h 2545588"/>
                  <a:gd name="connsiteX10" fmla="*/ 2163749 w 2545587"/>
                  <a:gd name="connsiteY10" fmla="*/ 1650576 h 2545588"/>
                  <a:gd name="connsiteX11" fmla="*/ 2061925 w 2545587"/>
                  <a:gd name="connsiteY11" fmla="*/ 1548753 h 2545588"/>
                  <a:gd name="connsiteX12" fmla="*/ 1992794 w 2545587"/>
                  <a:gd name="connsiteY12" fmla="*/ 1617884 h 2545588"/>
                  <a:gd name="connsiteX13" fmla="*/ 1992794 w 2545587"/>
                  <a:gd name="connsiteY13" fmla="*/ 1825587 h 2545588"/>
                  <a:gd name="connsiteX14" fmla="*/ 1825586 w 2545587"/>
                  <a:gd name="connsiteY14" fmla="*/ 1992795 h 2545588"/>
                  <a:gd name="connsiteX15" fmla="*/ 1617884 w 2545587"/>
                  <a:gd name="connsiteY15" fmla="*/ 1992795 h 2545588"/>
                  <a:gd name="connsiteX16" fmla="*/ 1550780 w 2545587"/>
                  <a:gd name="connsiteY16" fmla="*/ 2059899 h 2545588"/>
                  <a:gd name="connsiteX17" fmla="*/ 1654632 w 2545587"/>
                  <a:gd name="connsiteY17" fmla="*/ 2163751 h 2545588"/>
                  <a:gd name="connsiteX18" fmla="*/ 1272794 w 2545587"/>
                  <a:gd name="connsiteY18" fmla="*/ 2545588 h 2545588"/>
                  <a:gd name="connsiteX19" fmla="*/ 890957 w 2545587"/>
                  <a:gd name="connsiteY19" fmla="*/ 2163751 h 2545588"/>
                  <a:gd name="connsiteX20" fmla="*/ 994808 w 2545587"/>
                  <a:gd name="connsiteY20" fmla="*/ 2059899 h 2545588"/>
                  <a:gd name="connsiteX21" fmla="*/ 927704 w 2545587"/>
                  <a:gd name="connsiteY21" fmla="*/ 1992795 h 2545588"/>
                  <a:gd name="connsiteX22" fmla="*/ 720003 w 2545587"/>
                  <a:gd name="connsiteY22" fmla="*/ 1992796 h 2545588"/>
                  <a:gd name="connsiteX23" fmla="*/ 552794 w 2545587"/>
                  <a:gd name="connsiteY23" fmla="*/ 1825587 h 2545588"/>
                  <a:gd name="connsiteX24" fmla="*/ 552794 w 2545587"/>
                  <a:gd name="connsiteY24" fmla="*/ 1617885 h 2545588"/>
                  <a:gd name="connsiteX25" fmla="*/ 483662 w 2545587"/>
                  <a:gd name="connsiteY25" fmla="*/ 1548753 h 2545588"/>
                  <a:gd name="connsiteX26" fmla="*/ 381838 w 2545587"/>
                  <a:gd name="connsiteY26" fmla="*/ 1650576 h 2545588"/>
                  <a:gd name="connsiteX27" fmla="*/ 0 w 2545587"/>
                  <a:gd name="connsiteY27" fmla="*/ 1268738 h 2545588"/>
                  <a:gd name="connsiteX28" fmla="*/ 381838 w 2545587"/>
                  <a:gd name="connsiteY28" fmla="*/ 886901 h 2545588"/>
                  <a:gd name="connsiteX29" fmla="*/ 483663 w 2545587"/>
                  <a:gd name="connsiteY29" fmla="*/ 988725 h 2545588"/>
                  <a:gd name="connsiteX30" fmla="*/ 552794 w 2545587"/>
                  <a:gd name="connsiteY30" fmla="*/ 919593 h 2545588"/>
                  <a:gd name="connsiteX31" fmla="*/ 552794 w 2545587"/>
                  <a:gd name="connsiteY31" fmla="*/ 720003 h 2545588"/>
                  <a:gd name="connsiteX32" fmla="*/ 720002 w 2545587"/>
                  <a:gd name="connsiteY32" fmla="*/ 552794 h 2545588"/>
                  <a:gd name="connsiteX33" fmla="*/ 919594 w 2545587"/>
                  <a:gd name="connsiteY33" fmla="*/ 552794 h 2545588"/>
                  <a:gd name="connsiteX34" fmla="*/ 990753 w 2545587"/>
                  <a:gd name="connsiteY34" fmla="*/ 481635 h 2545588"/>
                  <a:gd name="connsiteX35" fmla="*/ 890956 w 2545587"/>
                  <a:gd name="connsiteY35" fmla="*/ 381838 h 254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5587" h="2545588">
                    <a:moveTo>
                      <a:pt x="1272794" y="0"/>
                    </a:moveTo>
                    <a:lnTo>
                      <a:pt x="1654631" y="381838"/>
                    </a:lnTo>
                    <a:lnTo>
                      <a:pt x="1554834" y="481635"/>
                    </a:lnTo>
                    <a:lnTo>
                      <a:pt x="1625994" y="552794"/>
                    </a:lnTo>
                    <a:lnTo>
                      <a:pt x="1825586" y="552794"/>
                    </a:lnTo>
                    <a:lnTo>
                      <a:pt x="1992794" y="720003"/>
                    </a:lnTo>
                    <a:lnTo>
                      <a:pt x="1992794" y="919595"/>
                    </a:lnTo>
                    <a:lnTo>
                      <a:pt x="2061925" y="988726"/>
                    </a:lnTo>
                    <a:lnTo>
                      <a:pt x="2163750" y="886902"/>
                    </a:lnTo>
                    <a:lnTo>
                      <a:pt x="2545587" y="1268739"/>
                    </a:lnTo>
                    <a:lnTo>
                      <a:pt x="2163749" y="1650576"/>
                    </a:lnTo>
                    <a:lnTo>
                      <a:pt x="2061925" y="1548753"/>
                    </a:lnTo>
                    <a:lnTo>
                      <a:pt x="1992794" y="1617884"/>
                    </a:lnTo>
                    <a:lnTo>
                      <a:pt x="1992794" y="1825587"/>
                    </a:lnTo>
                    <a:lnTo>
                      <a:pt x="1825586" y="1992795"/>
                    </a:lnTo>
                    <a:lnTo>
                      <a:pt x="1617884" y="1992795"/>
                    </a:lnTo>
                    <a:lnTo>
                      <a:pt x="1550780" y="2059899"/>
                    </a:lnTo>
                    <a:lnTo>
                      <a:pt x="1654632" y="2163751"/>
                    </a:lnTo>
                    <a:lnTo>
                      <a:pt x="1272794" y="2545588"/>
                    </a:lnTo>
                    <a:lnTo>
                      <a:pt x="890957" y="2163751"/>
                    </a:lnTo>
                    <a:lnTo>
                      <a:pt x="994808" y="2059899"/>
                    </a:lnTo>
                    <a:lnTo>
                      <a:pt x="927704" y="1992795"/>
                    </a:lnTo>
                    <a:lnTo>
                      <a:pt x="720003" y="1992796"/>
                    </a:lnTo>
                    <a:lnTo>
                      <a:pt x="552794" y="1825587"/>
                    </a:lnTo>
                    <a:lnTo>
                      <a:pt x="552794" y="1617885"/>
                    </a:lnTo>
                    <a:lnTo>
                      <a:pt x="483662" y="1548753"/>
                    </a:lnTo>
                    <a:lnTo>
                      <a:pt x="381838" y="1650576"/>
                    </a:lnTo>
                    <a:lnTo>
                      <a:pt x="0" y="1268738"/>
                    </a:lnTo>
                    <a:lnTo>
                      <a:pt x="381838" y="886901"/>
                    </a:lnTo>
                    <a:lnTo>
                      <a:pt x="483663" y="988725"/>
                    </a:lnTo>
                    <a:lnTo>
                      <a:pt x="552794" y="919593"/>
                    </a:lnTo>
                    <a:lnTo>
                      <a:pt x="552794" y="720003"/>
                    </a:lnTo>
                    <a:lnTo>
                      <a:pt x="720002" y="552794"/>
                    </a:lnTo>
                    <a:lnTo>
                      <a:pt x="919594" y="552794"/>
                    </a:lnTo>
                    <a:lnTo>
                      <a:pt x="990753" y="481635"/>
                    </a:lnTo>
                    <a:lnTo>
                      <a:pt x="890956" y="381838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2级件：*至冬神之眼底框">
              <a:extLst>
                <a:ext uri="{FF2B5EF4-FFF2-40B4-BE49-F238E27FC236}">
                  <a16:creationId xmlns:a16="http://schemas.microsoft.com/office/drawing/2014/main" id="{601E78AB-4AD4-6BE6-83CA-417DC36FD9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678" y="96347"/>
              <a:ext cx="656646" cy="734400"/>
              <a:chOff x="956390" y="26651"/>
              <a:chExt cx="801676" cy="896604"/>
            </a:xfrm>
            <a:solidFill>
              <a:schemeClr val="bg1">
                <a:lumMod val="85000"/>
              </a:schemeClr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grpSpPr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648D75CB-6E06-9CB1-90CD-D15A29759AD4}"/>
                  </a:ext>
                </a:extLst>
              </p:cNvPr>
              <p:cNvSpPr/>
              <p:nvPr/>
            </p:nvSpPr>
            <p:spPr>
              <a:xfrm flipH="1">
                <a:off x="961931" y="26651"/>
                <a:ext cx="790592" cy="896604"/>
              </a:xfrm>
              <a:custGeom>
                <a:avLst/>
                <a:gdLst>
                  <a:gd name="connsiteX0" fmla="*/ 1829711 w 3665020"/>
                  <a:gd name="connsiteY0" fmla="*/ 751432 h 4156470"/>
                  <a:gd name="connsiteX1" fmla="*/ 2549711 w 3665020"/>
                  <a:gd name="connsiteY1" fmla="*/ 1291432 h 4156470"/>
                  <a:gd name="connsiteX2" fmla="*/ 2520370 w 3665020"/>
                  <a:gd name="connsiteY2" fmla="*/ 1291432 h 4156470"/>
                  <a:gd name="connsiteX3" fmla="*/ 2436348 w 3665020"/>
                  <a:gd name="connsiteY3" fmla="*/ 1222107 h 4156470"/>
                  <a:gd name="connsiteX4" fmla="*/ 1832509 w 3665020"/>
                  <a:gd name="connsiteY4" fmla="*/ 1037660 h 4156470"/>
                  <a:gd name="connsiteX5" fmla="*/ 1228671 w 3665020"/>
                  <a:gd name="connsiteY5" fmla="*/ 1222107 h 4156470"/>
                  <a:gd name="connsiteX6" fmla="*/ 1144648 w 3665020"/>
                  <a:gd name="connsiteY6" fmla="*/ 1291432 h 4156470"/>
                  <a:gd name="connsiteX7" fmla="*/ 1109711 w 3665020"/>
                  <a:gd name="connsiteY7" fmla="*/ 1291432 h 4156470"/>
                  <a:gd name="connsiteX8" fmla="*/ 1832509 w 3665020"/>
                  <a:gd name="connsiteY8" fmla="*/ 0 h 4156470"/>
                  <a:gd name="connsiteX9" fmla="*/ 1676343 w 3665020"/>
                  <a:gd name="connsiteY9" fmla="*/ 193573 h 4156470"/>
                  <a:gd name="connsiteX10" fmla="*/ 1189586 w 3665020"/>
                  <a:gd name="connsiteY10" fmla="*/ 791759 h 4156470"/>
                  <a:gd name="connsiteX11" fmla="*/ 778987 w 3665020"/>
                  <a:gd name="connsiteY11" fmla="*/ 1272871 h 4156470"/>
                  <a:gd name="connsiteX12" fmla="*/ 715606 w 3665020"/>
                  <a:gd name="connsiteY12" fmla="*/ 1384427 h 4156470"/>
                  <a:gd name="connsiteX13" fmla="*/ 182800 w 3665020"/>
                  <a:gd name="connsiteY13" fmla="*/ 1288550 h 4156470"/>
                  <a:gd name="connsiteX14" fmla="*/ 586105 w 3665020"/>
                  <a:gd name="connsiteY14" fmla="*/ 1765778 h 4156470"/>
                  <a:gd name="connsiteX15" fmla="*/ 586105 w 3665020"/>
                  <a:gd name="connsiteY15" fmla="*/ 1765778 h 4156470"/>
                  <a:gd name="connsiteX16" fmla="*/ 752944 w 3665020"/>
                  <a:gd name="connsiteY16" fmla="*/ 1963198 h 4156470"/>
                  <a:gd name="connsiteX17" fmla="*/ 573443 w 3665020"/>
                  <a:gd name="connsiteY17" fmla="*/ 1915007 h 4156470"/>
                  <a:gd name="connsiteX18" fmla="*/ 573443 w 3665020"/>
                  <a:gd name="connsiteY18" fmla="*/ 1915008 h 4156470"/>
                  <a:gd name="connsiteX19" fmla="*/ 477532 w 3665020"/>
                  <a:gd name="connsiteY19" fmla="*/ 1889258 h 4156470"/>
                  <a:gd name="connsiteX20" fmla="*/ 474271 w 3665020"/>
                  <a:gd name="connsiteY20" fmla="*/ 2077634 h 4156470"/>
                  <a:gd name="connsiteX21" fmla="*/ 0 w 3665020"/>
                  <a:gd name="connsiteY21" fmla="*/ 1980581 h 4156470"/>
                  <a:gd name="connsiteX22" fmla="*/ 755308 w 3665020"/>
                  <a:gd name="connsiteY22" fmla="*/ 2832351 h 4156470"/>
                  <a:gd name="connsiteX23" fmla="*/ 823999 w 3665020"/>
                  <a:gd name="connsiteY23" fmla="*/ 2713375 h 4156470"/>
                  <a:gd name="connsiteX24" fmla="*/ 827380 w 3665020"/>
                  <a:gd name="connsiteY24" fmla="*/ 2718496 h 4156470"/>
                  <a:gd name="connsiteX25" fmla="*/ 1208638 w 3665020"/>
                  <a:gd name="connsiteY25" fmla="*/ 3067882 h 4156470"/>
                  <a:gd name="connsiteX26" fmla="*/ 1248733 w 3665020"/>
                  <a:gd name="connsiteY26" fmla="*/ 3088993 h 4156470"/>
                  <a:gd name="connsiteX27" fmla="*/ 1832509 w 3665020"/>
                  <a:gd name="connsiteY27" fmla="*/ 4156470 h 4156470"/>
                  <a:gd name="connsiteX28" fmla="*/ 2416284 w 3665020"/>
                  <a:gd name="connsiteY28" fmla="*/ 3088995 h 4156470"/>
                  <a:gd name="connsiteX29" fmla="*/ 2456381 w 3665020"/>
                  <a:gd name="connsiteY29" fmla="*/ 3067883 h 4156470"/>
                  <a:gd name="connsiteX30" fmla="*/ 2837638 w 3665020"/>
                  <a:gd name="connsiteY30" fmla="*/ 2718497 h 4156470"/>
                  <a:gd name="connsiteX31" fmla="*/ 2841021 w 3665020"/>
                  <a:gd name="connsiteY31" fmla="*/ 2713373 h 4156470"/>
                  <a:gd name="connsiteX32" fmla="*/ 2909713 w 3665020"/>
                  <a:gd name="connsiteY32" fmla="*/ 2832351 h 4156470"/>
                  <a:gd name="connsiteX33" fmla="*/ 3665020 w 3665020"/>
                  <a:gd name="connsiteY33" fmla="*/ 1980581 h 4156470"/>
                  <a:gd name="connsiteX34" fmla="*/ 3190749 w 3665020"/>
                  <a:gd name="connsiteY34" fmla="*/ 2077634 h 4156470"/>
                  <a:gd name="connsiteX35" fmla="*/ 3187487 w 3665020"/>
                  <a:gd name="connsiteY35" fmla="*/ 1889259 h 4156470"/>
                  <a:gd name="connsiteX36" fmla="*/ 3091575 w 3665020"/>
                  <a:gd name="connsiteY36" fmla="*/ 1915009 h 4156470"/>
                  <a:gd name="connsiteX37" fmla="*/ 3091575 w 3665020"/>
                  <a:gd name="connsiteY37" fmla="*/ 1915009 h 4156470"/>
                  <a:gd name="connsiteX38" fmla="*/ 2912074 w 3665020"/>
                  <a:gd name="connsiteY38" fmla="*/ 1963200 h 4156470"/>
                  <a:gd name="connsiteX39" fmla="*/ 3079694 w 3665020"/>
                  <a:gd name="connsiteY39" fmla="*/ 1764856 h 4156470"/>
                  <a:gd name="connsiteX40" fmla="*/ 3079694 w 3665020"/>
                  <a:gd name="connsiteY40" fmla="*/ 1764857 h 4156470"/>
                  <a:gd name="connsiteX41" fmla="*/ 3482221 w 3665020"/>
                  <a:gd name="connsiteY41" fmla="*/ 1288550 h 4156470"/>
                  <a:gd name="connsiteX42" fmla="*/ 2949412 w 3665020"/>
                  <a:gd name="connsiteY42" fmla="*/ 1384428 h 4156470"/>
                  <a:gd name="connsiteX43" fmla="*/ 2886031 w 3665020"/>
                  <a:gd name="connsiteY43" fmla="*/ 1272872 h 4156470"/>
                  <a:gd name="connsiteX44" fmla="*/ 2475432 w 3665020"/>
                  <a:gd name="connsiteY44" fmla="*/ 791760 h 4156470"/>
                  <a:gd name="connsiteX45" fmla="*/ 1988675 w 3665020"/>
                  <a:gd name="connsiteY45" fmla="*/ 193574 h 4156470"/>
                  <a:gd name="connsiteX46" fmla="*/ 1832509 w 3665020"/>
                  <a:gd name="connsiteY46" fmla="*/ 1 h 415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65020" h="4156470">
                    <a:moveTo>
                      <a:pt x="1829711" y="751432"/>
                    </a:moveTo>
                    <a:lnTo>
                      <a:pt x="2549711" y="1291432"/>
                    </a:lnTo>
                    <a:lnTo>
                      <a:pt x="2520370" y="1291432"/>
                    </a:lnTo>
                    <a:lnTo>
                      <a:pt x="2436348" y="1222107"/>
                    </a:lnTo>
                    <a:cubicBezTo>
                      <a:pt x="2263978" y="1105657"/>
                      <a:pt x="2056185" y="1037660"/>
                      <a:pt x="1832509" y="1037660"/>
                    </a:cubicBezTo>
                    <a:cubicBezTo>
                      <a:pt x="1608834" y="1037660"/>
                      <a:pt x="1401040" y="1105657"/>
                      <a:pt x="1228671" y="1222107"/>
                    </a:cubicBezTo>
                    <a:lnTo>
                      <a:pt x="1144648" y="1291432"/>
                    </a:lnTo>
                    <a:lnTo>
                      <a:pt x="1109711" y="1291432"/>
                    </a:lnTo>
                    <a:close/>
                    <a:moveTo>
                      <a:pt x="1832509" y="0"/>
                    </a:moveTo>
                    <a:lnTo>
                      <a:pt x="1676343" y="193573"/>
                    </a:lnTo>
                    <a:cubicBezTo>
                      <a:pt x="1527981" y="389000"/>
                      <a:pt x="1393708" y="589586"/>
                      <a:pt x="1189586" y="791759"/>
                    </a:cubicBezTo>
                    <a:cubicBezTo>
                      <a:pt x="1053505" y="926541"/>
                      <a:pt x="899236" y="1085371"/>
                      <a:pt x="778987" y="1272871"/>
                    </a:cubicBezTo>
                    <a:lnTo>
                      <a:pt x="715606" y="1384427"/>
                    </a:lnTo>
                    <a:lnTo>
                      <a:pt x="182800" y="1288550"/>
                    </a:lnTo>
                    <a:lnTo>
                      <a:pt x="586105" y="1765778"/>
                    </a:lnTo>
                    <a:lnTo>
                      <a:pt x="586105" y="1765778"/>
                    </a:lnTo>
                    <a:lnTo>
                      <a:pt x="752944" y="1963198"/>
                    </a:lnTo>
                    <a:lnTo>
                      <a:pt x="573443" y="1915007"/>
                    </a:lnTo>
                    <a:lnTo>
                      <a:pt x="573443" y="1915008"/>
                    </a:lnTo>
                    <a:lnTo>
                      <a:pt x="477532" y="1889258"/>
                    </a:lnTo>
                    <a:lnTo>
                      <a:pt x="474271" y="2077634"/>
                    </a:lnTo>
                    <a:lnTo>
                      <a:pt x="0" y="1980581"/>
                    </a:lnTo>
                    <a:lnTo>
                      <a:pt x="755308" y="2832351"/>
                    </a:lnTo>
                    <a:lnTo>
                      <a:pt x="823999" y="2713375"/>
                    </a:lnTo>
                    <a:lnTo>
                      <a:pt x="827380" y="2718496"/>
                    </a:lnTo>
                    <a:cubicBezTo>
                      <a:pt x="930218" y="2860123"/>
                      <a:pt x="1059945" y="2979340"/>
                      <a:pt x="1208638" y="3067882"/>
                    </a:cubicBezTo>
                    <a:lnTo>
                      <a:pt x="1248733" y="3088993"/>
                    </a:lnTo>
                    <a:lnTo>
                      <a:pt x="1832509" y="4156470"/>
                    </a:lnTo>
                    <a:lnTo>
                      <a:pt x="2416284" y="3088995"/>
                    </a:lnTo>
                    <a:lnTo>
                      <a:pt x="2456381" y="3067883"/>
                    </a:lnTo>
                    <a:cubicBezTo>
                      <a:pt x="2605073" y="2979341"/>
                      <a:pt x="2734801" y="2860124"/>
                      <a:pt x="2837638" y="2718497"/>
                    </a:cubicBezTo>
                    <a:lnTo>
                      <a:pt x="2841021" y="2713373"/>
                    </a:lnTo>
                    <a:lnTo>
                      <a:pt x="2909713" y="2832351"/>
                    </a:lnTo>
                    <a:lnTo>
                      <a:pt x="3665020" y="1980581"/>
                    </a:lnTo>
                    <a:lnTo>
                      <a:pt x="3190749" y="2077634"/>
                    </a:lnTo>
                    <a:lnTo>
                      <a:pt x="3187487" y="1889259"/>
                    </a:lnTo>
                    <a:lnTo>
                      <a:pt x="3091575" y="1915009"/>
                    </a:lnTo>
                    <a:lnTo>
                      <a:pt x="3091575" y="1915009"/>
                    </a:lnTo>
                    <a:lnTo>
                      <a:pt x="2912074" y="1963200"/>
                    </a:lnTo>
                    <a:lnTo>
                      <a:pt x="3079694" y="1764856"/>
                    </a:lnTo>
                    <a:lnTo>
                      <a:pt x="3079694" y="1764857"/>
                    </a:lnTo>
                    <a:lnTo>
                      <a:pt x="3482221" y="1288550"/>
                    </a:lnTo>
                    <a:lnTo>
                      <a:pt x="2949412" y="1384428"/>
                    </a:lnTo>
                    <a:lnTo>
                      <a:pt x="2886031" y="1272872"/>
                    </a:lnTo>
                    <a:cubicBezTo>
                      <a:pt x="2765783" y="1085372"/>
                      <a:pt x="2611514" y="926542"/>
                      <a:pt x="2475432" y="791760"/>
                    </a:cubicBezTo>
                    <a:cubicBezTo>
                      <a:pt x="2271310" y="589587"/>
                      <a:pt x="2137037" y="389001"/>
                      <a:pt x="1988675" y="193574"/>
                    </a:cubicBezTo>
                    <a:lnTo>
                      <a:pt x="1832509" y="1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AA112233-B17E-2867-894C-5DA368AA8E6E}"/>
                  </a:ext>
                </a:extLst>
              </p:cNvPr>
              <p:cNvSpPr/>
              <p:nvPr/>
            </p:nvSpPr>
            <p:spPr>
              <a:xfrm rot="10800000" flipV="1">
                <a:off x="1318174" y="70432"/>
                <a:ext cx="77657" cy="116485"/>
              </a:xfrm>
              <a:custGeom>
                <a:avLst/>
                <a:gdLst>
                  <a:gd name="connsiteX0" fmla="*/ 180000 w 360000"/>
                  <a:gd name="connsiteY0" fmla="*/ 0 h 540000"/>
                  <a:gd name="connsiteX1" fmla="*/ 0 w 360000"/>
                  <a:gd name="connsiteY1" fmla="*/ 180000 h 540000"/>
                  <a:gd name="connsiteX2" fmla="*/ 180000 w 360000"/>
                  <a:gd name="connsiteY2" fmla="*/ 540000 h 540000"/>
                  <a:gd name="connsiteX3" fmla="*/ 360000 w 360000"/>
                  <a:gd name="connsiteY3" fmla="*/ 18000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00" h="540000">
                    <a:moveTo>
                      <a:pt x="180000" y="0"/>
                    </a:moveTo>
                    <a:lnTo>
                      <a:pt x="0" y="180000"/>
                    </a:lnTo>
                    <a:lnTo>
                      <a:pt x="180000" y="540000"/>
                    </a:lnTo>
                    <a:lnTo>
                      <a:pt x="360000" y="180000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79F8C5C3-B92D-4947-A37E-121FC350D1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7" y="250482"/>
                <a:ext cx="465940" cy="465940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5A069E9-CC41-4961-3E1E-78FFB7174ABC}"/>
                  </a:ext>
                </a:extLst>
              </p:cNvPr>
              <p:cNvSpPr/>
              <p:nvPr/>
            </p:nvSpPr>
            <p:spPr>
              <a:xfrm rot="2880000">
                <a:off x="1353064" y="81125"/>
                <a:ext cx="270000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4326FFD-E6D3-60B7-2BEE-B00DF7271798}"/>
                  </a:ext>
                </a:extLst>
              </p:cNvPr>
              <p:cNvSpPr/>
              <p:nvPr/>
            </p:nvSpPr>
            <p:spPr>
              <a:xfrm rot="18720000" flipH="1">
                <a:off x="1091390" y="81125"/>
                <a:ext cx="270000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F92354F4-6491-A7B9-3E79-A29CA5E48A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8" y="250482"/>
                <a:ext cx="465940" cy="465940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A3C61768-CE8A-304D-7A90-213DF2C70BCF}"/>
                  </a:ext>
                </a:extLst>
              </p:cNvPr>
              <p:cNvSpPr/>
              <p:nvPr/>
            </p:nvSpPr>
            <p:spPr>
              <a:xfrm rot="5400000" flipH="1">
                <a:off x="1068530" y="330517"/>
                <a:ext cx="4571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B1BE4E7-05B1-CC67-C145-493C5888319C}"/>
                  </a:ext>
                </a:extLst>
              </p:cNvPr>
              <p:cNvSpPr/>
              <p:nvPr/>
            </p:nvSpPr>
            <p:spPr>
              <a:xfrm rot="16200000">
                <a:off x="1600206" y="330516"/>
                <a:ext cx="4571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41191A2-CEE2-91F2-2352-23CBED0B1718}"/>
                  </a:ext>
                </a:extLst>
              </p:cNvPr>
              <p:cNvSpPr/>
              <p:nvPr/>
            </p:nvSpPr>
            <p:spPr>
              <a:xfrm rot="3900000">
                <a:off x="1324250" y="636442"/>
                <a:ext cx="116301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2级件：*须弥神之眼底框">
              <a:extLst>
                <a:ext uri="{FF2B5EF4-FFF2-40B4-BE49-F238E27FC236}">
                  <a16:creationId xmlns:a16="http://schemas.microsoft.com/office/drawing/2014/main" id="{B7430031-2591-ED0C-9D91-43317A6E8F9D}"/>
                </a:ext>
              </a:extLst>
            </p:cNvPr>
            <p:cNvGrpSpPr/>
            <p:nvPr/>
          </p:nvGrpSpPr>
          <p:grpSpPr>
            <a:xfrm>
              <a:off x="163899" y="162119"/>
              <a:ext cx="535313" cy="608400"/>
              <a:chOff x="230928" y="573753"/>
              <a:chExt cx="4026958" cy="4576766"/>
            </a:xfrm>
            <a:solidFill>
              <a:schemeClr val="bg1">
                <a:lumMod val="85000"/>
              </a:schemeClr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brightRoom" dir="t"/>
            </a:scene3d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89DA61C5-A730-C302-7DD8-06BFC6E87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928" y="573753"/>
                <a:ext cx="4026958" cy="4576766"/>
              </a:xfrm>
              <a:custGeom>
                <a:avLst/>
                <a:gdLst>
                  <a:gd name="connsiteX0" fmla="*/ 2013480 w 4026958"/>
                  <a:gd name="connsiteY0" fmla="*/ 4004008 h 4576766"/>
                  <a:gd name="connsiteX1" fmla="*/ 1923480 w 4026958"/>
                  <a:gd name="connsiteY1" fmla="*/ 4184008 h 4576766"/>
                  <a:gd name="connsiteX2" fmla="*/ 2013480 w 4026958"/>
                  <a:gd name="connsiteY2" fmla="*/ 4304008 h 4576766"/>
                  <a:gd name="connsiteX3" fmla="*/ 2103480 w 4026958"/>
                  <a:gd name="connsiteY3" fmla="*/ 4184008 h 4576766"/>
                  <a:gd name="connsiteX4" fmla="*/ 2602857 w 4026958"/>
                  <a:gd name="connsiteY4" fmla="*/ 3880309 h 4576766"/>
                  <a:gd name="connsiteX5" fmla="*/ 2627313 w 4026958"/>
                  <a:gd name="connsiteY5" fmla="*/ 3900487 h 4576766"/>
                  <a:gd name="connsiteX6" fmla="*/ 2732754 w 4026958"/>
                  <a:gd name="connsiteY6" fmla="*/ 4155045 h 4576766"/>
                  <a:gd name="connsiteX7" fmla="*/ 2704463 w 4026958"/>
                  <a:gd name="connsiteY7" fmla="*/ 4295174 h 4576766"/>
                  <a:gd name="connsiteX8" fmla="*/ 2673151 w 4026958"/>
                  <a:gd name="connsiteY8" fmla="*/ 4352862 h 4576766"/>
                  <a:gd name="connsiteX9" fmla="*/ 2639091 w 4026958"/>
                  <a:gd name="connsiteY9" fmla="*/ 4356295 h 4576766"/>
                  <a:gd name="connsiteX10" fmla="*/ 2331209 w 4026958"/>
                  <a:gd name="connsiteY10" fmla="*/ 4182969 h 4576766"/>
                  <a:gd name="connsiteX11" fmla="*/ 2321542 w 4026958"/>
                  <a:gd name="connsiteY11" fmla="*/ 4158346 h 4576766"/>
                  <a:gd name="connsiteX12" fmla="*/ 2344399 w 4026958"/>
                  <a:gd name="connsiteY12" fmla="*/ 4141103 h 4576766"/>
                  <a:gd name="connsiteX13" fmla="*/ 2395466 w 4026958"/>
                  <a:gd name="connsiteY13" fmla="*/ 4112796 h 4576766"/>
                  <a:gd name="connsiteX14" fmla="*/ 2455972 w 4026958"/>
                  <a:gd name="connsiteY14" fmla="*/ 4085285 h 4576766"/>
                  <a:gd name="connsiteX15" fmla="*/ 2527639 w 4026958"/>
                  <a:gd name="connsiteY15" fmla="*/ 4105246 h 4576766"/>
                  <a:gd name="connsiteX16" fmla="*/ 2553504 w 4026958"/>
                  <a:gd name="connsiteY16" fmla="*/ 4141719 h 4576766"/>
                  <a:gd name="connsiteX17" fmla="*/ 2555205 w 4026958"/>
                  <a:gd name="connsiteY17" fmla="*/ 4170911 h 4576766"/>
                  <a:gd name="connsiteX18" fmla="*/ 2515965 w 4026958"/>
                  <a:gd name="connsiteY18" fmla="*/ 4212625 h 4576766"/>
                  <a:gd name="connsiteX19" fmla="*/ 2505154 w 4026958"/>
                  <a:gd name="connsiteY19" fmla="*/ 4229290 h 4576766"/>
                  <a:gd name="connsiteX20" fmla="*/ 2505970 w 4026958"/>
                  <a:gd name="connsiteY20" fmla="*/ 4235745 h 4576766"/>
                  <a:gd name="connsiteX21" fmla="*/ 2531969 w 4026958"/>
                  <a:gd name="connsiteY21" fmla="*/ 4241799 h 4576766"/>
                  <a:gd name="connsiteX22" fmla="*/ 2580937 w 4026958"/>
                  <a:gd name="connsiteY22" fmla="*/ 4215745 h 4576766"/>
                  <a:gd name="connsiteX23" fmla="*/ 2599576 w 4026958"/>
                  <a:gd name="connsiteY23" fmla="*/ 4183984 h 4576766"/>
                  <a:gd name="connsiteX24" fmla="*/ 2553915 w 4026958"/>
                  <a:gd name="connsiteY24" fmla="*/ 4078879 h 4576766"/>
                  <a:gd name="connsiteX25" fmla="*/ 2470175 w 4026958"/>
                  <a:gd name="connsiteY25" fmla="*/ 4045144 h 4576766"/>
                  <a:gd name="connsiteX26" fmla="*/ 2374658 w 4026958"/>
                  <a:gd name="connsiteY26" fmla="*/ 4075486 h 4576766"/>
                  <a:gd name="connsiteX27" fmla="*/ 2307456 w 4026958"/>
                  <a:gd name="connsiteY27" fmla="*/ 4122466 h 4576766"/>
                  <a:gd name="connsiteX28" fmla="*/ 2286405 w 4026958"/>
                  <a:gd name="connsiteY28" fmla="*/ 4068848 h 4576766"/>
                  <a:gd name="connsiteX29" fmla="*/ 2279582 w 4026958"/>
                  <a:gd name="connsiteY29" fmla="*/ 4001166 h 4576766"/>
                  <a:gd name="connsiteX30" fmla="*/ 2314677 w 4026958"/>
                  <a:gd name="connsiteY30" fmla="*/ 4012060 h 4576766"/>
                  <a:gd name="connsiteX31" fmla="*/ 2369092 w 4026958"/>
                  <a:gd name="connsiteY31" fmla="*/ 4017545 h 4576766"/>
                  <a:gd name="connsiteX32" fmla="*/ 2592980 w 4026958"/>
                  <a:gd name="connsiteY32" fmla="*/ 3898505 h 4576766"/>
                  <a:gd name="connsiteX33" fmla="*/ 1424103 w 4026958"/>
                  <a:gd name="connsiteY33" fmla="*/ 3880309 h 4576766"/>
                  <a:gd name="connsiteX34" fmla="*/ 1433980 w 4026958"/>
                  <a:gd name="connsiteY34" fmla="*/ 3898505 h 4576766"/>
                  <a:gd name="connsiteX35" fmla="*/ 1657868 w 4026958"/>
                  <a:gd name="connsiteY35" fmla="*/ 4017545 h 4576766"/>
                  <a:gd name="connsiteX36" fmla="*/ 1712283 w 4026958"/>
                  <a:gd name="connsiteY36" fmla="*/ 4012060 h 4576766"/>
                  <a:gd name="connsiteX37" fmla="*/ 1747378 w 4026958"/>
                  <a:gd name="connsiteY37" fmla="*/ 4001166 h 4576766"/>
                  <a:gd name="connsiteX38" fmla="*/ 1740555 w 4026958"/>
                  <a:gd name="connsiteY38" fmla="*/ 4068848 h 4576766"/>
                  <a:gd name="connsiteX39" fmla="*/ 1719505 w 4026958"/>
                  <a:gd name="connsiteY39" fmla="*/ 4122466 h 4576766"/>
                  <a:gd name="connsiteX40" fmla="*/ 1652302 w 4026958"/>
                  <a:gd name="connsiteY40" fmla="*/ 4075486 h 4576766"/>
                  <a:gd name="connsiteX41" fmla="*/ 1556785 w 4026958"/>
                  <a:gd name="connsiteY41" fmla="*/ 4045144 h 4576766"/>
                  <a:gd name="connsiteX42" fmla="*/ 1473045 w 4026958"/>
                  <a:gd name="connsiteY42" fmla="*/ 4078879 h 4576766"/>
                  <a:gd name="connsiteX43" fmla="*/ 1427384 w 4026958"/>
                  <a:gd name="connsiteY43" fmla="*/ 4183984 h 4576766"/>
                  <a:gd name="connsiteX44" fmla="*/ 1446023 w 4026958"/>
                  <a:gd name="connsiteY44" fmla="*/ 4215745 h 4576766"/>
                  <a:gd name="connsiteX45" fmla="*/ 1494991 w 4026958"/>
                  <a:gd name="connsiteY45" fmla="*/ 4241799 h 4576766"/>
                  <a:gd name="connsiteX46" fmla="*/ 1520991 w 4026958"/>
                  <a:gd name="connsiteY46" fmla="*/ 4235745 h 4576766"/>
                  <a:gd name="connsiteX47" fmla="*/ 1521806 w 4026958"/>
                  <a:gd name="connsiteY47" fmla="*/ 4229290 h 4576766"/>
                  <a:gd name="connsiteX48" fmla="*/ 1510996 w 4026958"/>
                  <a:gd name="connsiteY48" fmla="*/ 4212625 h 4576766"/>
                  <a:gd name="connsiteX49" fmla="*/ 1471755 w 4026958"/>
                  <a:gd name="connsiteY49" fmla="*/ 4170911 h 4576766"/>
                  <a:gd name="connsiteX50" fmla="*/ 1473456 w 4026958"/>
                  <a:gd name="connsiteY50" fmla="*/ 4141719 h 4576766"/>
                  <a:gd name="connsiteX51" fmla="*/ 1499321 w 4026958"/>
                  <a:gd name="connsiteY51" fmla="*/ 4105246 h 4576766"/>
                  <a:gd name="connsiteX52" fmla="*/ 1570989 w 4026958"/>
                  <a:gd name="connsiteY52" fmla="*/ 4085285 h 4576766"/>
                  <a:gd name="connsiteX53" fmla="*/ 1631494 w 4026958"/>
                  <a:gd name="connsiteY53" fmla="*/ 4112796 h 4576766"/>
                  <a:gd name="connsiteX54" fmla="*/ 1682561 w 4026958"/>
                  <a:gd name="connsiteY54" fmla="*/ 4141103 h 4576766"/>
                  <a:gd name="connsiteX55" fmla="*/ 1705418 w 4026958"/>
                  <a:gd name="connsiteY55" fmla="*/ 4158346 h 4576766"/>
                  <a:gd name="connsiteX56" fmla="*/ 1695751 w 4026958"/>
                  <a:gd name="connsiteY56" fmla="*/ 4182969 h 4576766"/>
                  <a:gd name="connsiteX57" fmla="*/ 1387869 w 4026958"/>
                  <a:gd name="connsiteY57" fmla="*/ 4356295 h 4576766"/>
                  <a:gd name="connsiteX58" fmla="*/ 1353809 w 4026958"/>
                  <a:gd name="connsiteY58" fmla="*/ 4352862 h 4576766"/>
                  <a:gd name="connsiteX59" fmla="*/ 1322497 w 4026958"/>
                  <a:gd name="connsiteY59" fmla="*/ 4295174 h 4576766"/>
                  <a:gd name="connsiteX60" fmla="*/ 1294206 w 4026958"/>
                  <a:gd name="connsiteY60" fmla="*/ 4155045 h 4576766"/>
                  <a:gd name="connsiteX61" fmla="*/ 1399647 w 4026958"/>
                  <a:gd name="connsiteY61" fmla="*/ 3900487 h 4576766"/>
                  <a:gd name="connsiteX62" fmla="*/ 1840680 w 4026958"/>
                  <a:gd name="connsiteY62" fmla="*/ 3812479 h 4576766"/>
                  <a:gd name="connsiteX63" fmla="*/ 2013480 w 4026958"/>
                  <a:gd name="connsiteY63" fmla="*/ 3956479 h 4576766"/>
                  <a:gd name="connsiteX64" fmla="*/ 2186280 w 4026958"/>
                  <a:gd name="connsiteY64" fmla="*/ 3812479 h 4576766"/>
                  <a:gd name="connsiteX65" fmla="*/ 3465490 w 4026958"/>
                  <a:gd name="connsiteY65" fmla="*/ 3063269 h 4576766"/>
                  <a:gd name="connsiteX66" fmla="*/ 3429619 w 4026958"/>
                  <a:gd name="connsiteY66" fmla="*/ 3067420 h 4576766"/>
                  <a:gd name="connsiteX67" fmla="*/ 3402831 w 4026958"/>
                  <a:gd name="connsiteY67" fmla="*/ 3088728 h 4576766"/>
                  <a:gd name="connsiteX68" fmla="*/ 3404453 w 4026958"/>
                  <a:gd name="connsiteY68" fmla="*/ 3097049 h 4576766"/>
                  <a:gd name="connsiteX69" fmla="*/ 3426168 w 4026958"/>
                  <a:gd name="connsiteY69" fmla="*/ 3110443 h 4576766"/>
                  <a:gd name="connsiteX70" fmla="*/ 3494558 w 4026958"/>
                  <a:gd name="connsiteY70" fmla="*/ 3137433 h 4576766"/>
                  <a:gd name="connsiteX71" fmla="*/ 3508561 w 4026958"/>
                  <a:gd name="connsiteY71" fmla="*/ 3172137 h 4576766"/>
                  <a:gd name="connsiteX72" fmla="*/ 3498820 w 4026958"/>
                  <a:gd name="connsiteY72" fmla="*/ 3228756 h 4576766"/>
                  <a:gd name="connsiteX73" fmla="*/ 3426981 w 4026958"/>
                  <a:gd name="connsiteY73" fmla="*/ 3291261 h 4576766"/>
                  <a:gd name="connsiteX74" fmla="*/ 3341543 w 4026958"/>
                  <a:gd name="connsiteY74" fmla="*/ 3291261 h 4576766"/>
                  <a:gd name="connsiteX75" fmla="*/ 3267065 w 4026958"/>
                  <a:gd name="connsiteY75" fmla="*/ 3286593 h 4576766"/>
                  <a:gd name="connsiteX76" fmla="*/ 3261179 w 4026958"/>
                  <a:gd name="connsiteY76" fmla="*/ 3250471 h 4576766"/>
                  <a:gd name="connsiteX77" fmla="*/ 3236015 w 4026958"/>
                  <a:gd name="connsiteY77" fmla="*/ 3163004 h 4576766"/>
                  <a:gd name="connsiteX78" fmla="*/ 3200095 w 4026958"/>
                  <a:gd name="connsiteY78" fmla="*/ 3169700 h 4576766"/>
                  <a:gd name="connsiteX79" fmla="*/ 3149969 w 4026958"/>
                  <a:gd name="connsiteY79" fmla="*/ 3259805 h 4576766"/>
                  <a:gd name="connsiteX80" fmla="*/ 3094567 w 4026958"/>
                  <a:gd name="connsiteY80" fmla="*/ 3324137 h 4576766"/>
                  <a:gd name="connsiteX81" fmla="*/ 3036527 w 4026958"/>
                  <a:gd name="connsiteY81" fmla="*/ 3390296 h 4576766"/>
                  <a:gd name="connsiteX82" fmla="*/ 2987821 w 4026958"/>
                  <a:gd name="connsiteY82" fmla="*/ 3444074 h 4576766"/>
                  <a:gd name="connsiteX83" fmla="*/ 2956974 w 4026958"/>
                  <a:gd name="connsiteY83" fmla="*/ 3480400 h 4576766"/>
                  <a:gd name="connsiteX84" fmla="*/ 2981530 w 4026958"/>
                  <a:gd name="connsiteY84" fmla="*/ 3498056 h 4576766"/>
                  <a:gd name="connsiteX85" fmla="*/ 3039367 w 4026958"/>
                  <a:gd name="connsiteY85" fmla="*/ 3469035 h 4576766"/>
                  <a:gd name="connsiteX86" fmla="*/ 3145505 w 4026958"/>
                  <a:gd name="connsiteY86" fmla="*/ 3402065 h 4576766"/>
                  <a:gd name="connsiteX87" fmla="*/ 3189136 w 4026958"/>
                  <a:gd name="connsiteY87" fmla="*/ 3363913 h 4576766"/>
                  <a:gd name="connsiteX88" fmla="*/ 3244133 w 4026958"/>
                  <a:gd name="connsiteY88" fmla="*/ 3318861 h 4576766"/>
                  <a:gd name="connsiteX89" fmla="*/ 3338905 w 4026958"/>
                  <a:gd name="connsiteY89" fmla="*/ 3348287 h 4576766"/>
                  <a:gd name="connsiteX90" fmla="*/ 3464727 w 4026958"/>
                  <a:gd name="connsiteY90" fmla="*/ 3331443 h 4576766"/>
                  <a:gd name="connsiteX91" fmla="*/ 3542858 w 4026958"/>
                  <a:gd name="connsiteY91" fmla="*/ 3246411 h 4576766"/>
                  <a:gd name="connsiteX92" fmla="*/ 3539814 w 4026958"/>
                  <a:gd name="connsiteY92" fmla="*/ 3098064 h 4576766"/>
                  <a:gd name="connsiteX93" fmla="*/ 3500647 w 4026958"/>
                  <a:gd name="connsiteY93" fmla="*/ 3071479 h 4576766"/>
                  <a:gd name="connsiteX94" fmla="*/ 3465490 w 4026958"/>
                  <a:gd name="connsiteY94" fmla="*/ 3063269 h 4576766"/>
                  <a:gd name="connsiteX95" fmla="*/ 561470 w 4026958"/>
                  <a:gd name="connsiteY95" fmla="*/ 3063269 h 4576766"/>
                  <a:gd name="connsiteX96" fmla="*/ 526313 w 4026958"/>
                  <a:gd name="connsiteY96" fmla="*/ 3071479 h 4576766"/>
                  <a:gd name="connsiteX97" fmla="*/ 487146 w 4026958"/>
                  <a:gd name="connsiteY97" fmla="*/ 3098064 h 4576766"/>
                  <a:gd name="connsiteX98" fmla="*/ 484103 w 4026958"/>
                  <a:gd name="connsiteY98" fmla="*/ 3246411 h 4576766"/>
                  <a:gd name="connsiteX99" fmla="*/ 562234 w 4026958"/>
                  <a:gd name="connsiteY99" fmla="*/ 3331443 h 4576766"/>
                  <a:gd name="connsiteX100" fmla="*/ 688056 w 4026958"/>
                  <a:gd name="connsiteY100" fmla="*/ 3348287 h 4576766"/>
                  <a:gd name="connsiteX101" fmla="*/ 782828 w 4026958"/>
                  <a:gd name="connsiteY101" fmla="*/ 3318861 h 4576766"/>
                  <a:gd name="connsiteX102" fmla="*/ 837824 w 4026958"/>
                  <a:gd name="connsiteY102" fmla="*/ 3363913 h 4576766"/>
                  <a:gd name="connsiteX103" fmla="*/ 881455 w 4026958"/>
                  <a:gd name="connsiteY103" fmla="*/ 3402065 h 4576766"/>
                  <a:gd name="connsiteX104" fmla="*/ 987593 w 4026958"/>
                  <a:gd name="connsiteY104" fmla="*/ 3469035 h 4576766"/>
                  <a:gd name="connsiteX105" fmla="*/ 1045430 w 4026958"/>
                  <a:gd name="connsiteY105" fmla="*/ 3498056 h 4576766"/>
                  <a:gd name="connsiteX106" fmla="*/ 1069986 w 4026958"/>
                  <a:gd name="connsiteY106" fmla="*/ 3480400 h 4576766"/>
                  <a:gd name="connsiteX107" fmla="*/ 1039139 w 4026958"/>
                  <a:gd name="connsiteY107" fmla="*/ 3444074 h 4576766"/>
                  <a:gd name="connsiteX108" fmla="*/ 990433 w 4026958"/>
                  <a:gd name="connsiteY108" fmla="*/ 3390296 h 4576766"/>
                  <a:gd name="connsiteX109" fmla="*/ 932393 w 4026958"/>
                  <a:gd name="connsiteY109" fmla="*/ 3324137 h 4576766"/>
                  <a:gd name="connsiteX110" fmla="*/ 876991 w 4026958"/>
                  <a:gd name="connsiteY110" fmla="*/ 3259805 h 4576766"/>
                  <a:gd name="connsiteX111" fmla="*/ 826865 w 4026958"/>
                  <a:gd name="connsiteY111" fmla="*/ 3169700 h 4576766"/>
                  <a:gd name="connsiteX112" fmla="*/ 790945 w 4026958"/>
                  <a:gd name="connsiteY112" fmla="*/ 3163004 h 4576766"/>
                  <a:gd name="connsiteX113" fmla="*/ 765781 w 4026958"/>
                  <a:gd name="connsiteY113" fmla="*/ 3250471 h 4576766"/>
                  <a:gd name="connsiteX114" fmla="*/ 759896 w 4026958"/>
                  <a:gd name="connsiteY114" fmla="*/ 3286593 h 4576766"/>
                  <a:gd name="connsiteX115" fmla="*/ 685417 w 4026958"/>
                  <a:gd name="connsiteY115" fmla="*/ 3291261 h 4576766"/>
                  <a:gd name="connsiteX116" fmla="*/ 599980 w 4026958"/>
                  <a:gd name="connsiteY116" fmla="*/ 3291261 h 4576766"/>
                  <a:gd name="connsiteX117" fmla="*/ 528140 w 4026958"/>
                  <a:gd name="connsiteY117" fmla="*/ 3228756 h 4576766"/>
                  <a:gd name="connsiteX118" fmla="*/ 518399 w 4026958"/>
                  <a:gd name="connsiteY118" fmla="*/ 3172137 h 4576766"/>
                  <a:gd name="connsiteX119" fmla="*/ 532402 w 4026958"/>
                  <a:gd name="connsiteY119" fmla="*/ 3137433 h 4576766"/>
                  <a:gd name="connsiteX120" fmla="*/ 600792 w 4026958"/>
                  <a:gd name="connsiteY120" fmla="*/ 3110443 h 4576766"/>
                  <a:gd name="connsiteX121" fmla="*/ 622507 w 4026958"/>
                  <a:gd name="connsiteY121" fmla="*/ 3097049 h 4576766"/>
                  <a:gd name="connsiteX122" fmla="*/ 624130 w 4026958"/>
                  <a:gd name="connsiteY122" fmla="*/ 3088728 h 4576766"/>
                  <a:gd name="connsiteX123" fmla="*/ 597341 w 4026958"/>
                  <a:gd name="connsiteY123" fmla="*/ 3067420 h 4576766"/>
                  <a:gd name="connsiteX124" fmla="*/ 561470 w 4026958"/>
                  <a:gd name="connsiteY124" fmla="*/ 3063269 h 4576766"/>
                  <a:gd name="connsiteX125" fmla="*/ 2001097 w 4026958"/>
                  <a:gd name="connsiteY125" fmla="*/ 809999 h 4576766"/>
                  <a:gd name="connsiteX126" fmla="*/ 1905651 w 4026958"/>
                  <a:gd name="connsiteY126" fmla="*/ 905445 h 4576766"/>
                  <a:gd name="connsiteX127" fmla="*/ 2013480 w 4026958"/>
                  <a:gd name="connsiteY127" fmla="*/ 900000 h 4576766"/>
                  <a:gd name="connsiteX128" fmla="*/ 2095226 w 4026958"/>
                  <a:gd name="connsiteY128" fmla="*/ 904128 h 4576766"/>
                  <a:gd name="connsiteX129" fmla="*/ 2013480 w 4026958"/>
                  <a:gd name="connsiteY129" fmla="*/ 384065 h 4576766"/>
                  <a:gd name="connsiteX130" fmla="*/ 1318566 w 4026958"/>
                  <a:gd name="connsiteY130" fmla="*/ 1078979 h 4576766"/>
                  <a:gd name="connsiteX131" fmla="*/ 1327091 w 4026958"/>
                  <a:gd name="connsiteY131" fmla="*/ 1073800 h 4576766"/>
                  <a:gd name="connsiteX132" fmla="*/ 1585268 w 4026958"/>
                  <a:gd name="connsiteY132" fmla="*/ 964740 h 4576766"/>
                  <a:gd name="connsiteX133" fmla="*/ 1622337 w 4026958"/>
                  <a:gd name="connsiteY133" fmla="*/ 955208 h 4576766"/>
                  <a:gd name="connsiteX134" fmla="*/ 2013480 w 4026958"/>
                  <a:gd name="connsiteY134" fmla="*/ 564065 h 4576766"/>
                  <a:gd name="connsiteX135" fmla="*/ 2404623 w 4026958"/>
                  <a:gd name="connsiteY135" fmla="*/ 955208 h 4576766"/>
                  <a:gd name="connsiteX136" fmla="*/ 2441692 w 4026958"/>
                  <a:gd name="connsiteY136" fmla="*/ 964740 h 4576766"/>
                  <a:gd name="connsiteX137" fmla="*/ 2699870 w 4026958"/>
                  <a:gd name="connsiteY137" fmla="*/ 1073800 h 4576766"/>
                  <a:gd name="connsiteX138" fmla="*/ 2708394 w 4026958"/>
                  <a:gd name="connsiteY138" fmla="*/ 1078979 h 4576766"/>
                  <a:gd name="connsiteX139" fmla="*/ 2013480 w 4026958"/>
                  <a:gd name="connsiteY139" fmla="*/ 0 h 4576766"/>
                  <a:gd name="connsiteX140" fmla="*/ 2876018 w 4026958"/>
                  <a:gd name="connsiteY140" fmla="*/ 931987 h 4576766"/>
                  <a:gd name="connsiteX141" fmla="*/ 3556179 w 4026958"/>
                  <a:gd name="connsiteY141" fmla="*/ 2223042 h 4576766"/>
                  <a:gd name="connsiteX142" fmla="*/ 3449172 w 4026958"/>
                  <a:gd name="connsiteY142" fmla="*/ 2793940 h 4576766"/>
                  <a:gd name="connsiteX143" fmla="*/ 3406895 w 4026958"/>
                  <a:gd name="connsiteY143" fmla="*/ 2889110 h 4576766"/>
                  <a:gd name="connsiteX144" fmla="*/ 3520608 w 4026958"/>
                  <a:gd name="connsiteY144" fmla="*/ 2889110 h 4576766"/>
                  <a:gd name="connsiteX145" fmla="*/ 3597819 w 4026958"/>
                  <a:gd name="connsiteY145" fmla="*/ 2825405 h 4576766"/>
                  <a:gd name="connsiteX146" fmla="*/ 4000378 w 4026958"/>
                  <a:gd name="connsiteY146" fmla="*/ 2702440 h 4576766"/>
                  <a:gd name="connsiteX147" fmla="*/ 4026958 w 4026958"/>
                  <a:gd name="connsiteY147" fmla="*/ 2703782 h 4576766"/>
                  <a:gd name="connsiteX148" fmla="*/ 4007578 w 4026958"/>
                  <a:gd name="connsiteY148" fmla="*/ 2744012 h 4576766"/>
                  <a:gd name="connsiteX149" fmla="*/ 2817241 w 4026958"/>
                  <a:gd name="connsiteY149" fmla="*/ 3920079 h 4576766"/>
                  <a:gd name="connsiteX150" fmla="*/ 2717533 w 4026958"/>
                  <a:gd name="connsiteY150" fmla="*/ 3967368 h 4576766"/>
                  <a:gd name="connsiteX151" fmla="*/ 2689281 w 4026958"/>
                  <a:gd name="connsiteY151" fmla="*/ 3830848 h 4576766"/>
                  <a:gd name="connsiteX152" fmla="*/ 2654761 w 4026958"/>
                  <a:gd name="connsiteY152" fmla="*/ 3725006 h 4576766"/>
                  <a:gd name="connsiteX153" fmla="*/ 2623940 w 4026958"/>
                  <a:gd name="connsiteY153" fmla="*/ 3651916 h 4576766"/>
                  <a:gd name="connsiteX154" fmla="*/ 2587893 w 4026958"/>
                  <a:gd name="connsiteY154" fmla="*/ 3668494 h 4576766"/>
                  <a:gd name="connsiteX155" fmla="*/ 2519559 w 4026958"/>
                  <a:gd name="connsiteY155" fmla="*/ 3690747 h 4576766"/>
                  <a:gd name="connsiteX156" fmla="*/ 2167261 w 4026958"/>
                  <a:gd name="connsiteY156" fmla="*/ 3984328 h 4576766"/>
                  <a:gd name="connsiteX157" fmla="*/ 2283480 w 4026958"/>
                  <a:gd name="connsiteY157" fmla="*/ 4216766 h 4576766"/>
                  <a:gd name="connsiteX158" fmla="*/ 2013480 w 4026958"/>
                  <a:gd name="connsiteY158" fmla="*/ 4576766 h 4576766"/>
                  <a:gd name="connsiteX159" fmla="*/ 1743480 w 4026958"/>
                  <a:gd name="connsiteY159" fmla="*/ 4216766 h 4576766"/>
                  <a:gd name="connsiteX160" fmla="*/ 1859699 w 4026958"/>
                  <a:gd name="connsiteY160" fmla="*/ 3984328 h 4576766"/>
                  <a:gd name="connsiteX161" fmla="*/ 1507402 w 4026958"/>
                  <a:gd name="connsiteY161" fmla="*/ 3690747 h 4576766"/>
                  <a:gd name="connsiteX162" fmla="*/ 1439067 w 4026958"/>
                  <a:gd name="connsiteY162" fmla="*/ 3668494 h 4576766"/>
                  <a:gd name="connsiteX163" fmla="*/ 1403019 w 4026958"/>
                  <a:gd name="connsiteY163" fmla="*/ 3651916 h 4576766"/>
                  <a:gd name="connsiteX164" fmla="*/ 1372198 w 4026958"/>
                  <a:gd name="connsiteY164" fmla="*/ 3725006 h 4576766"/>
                  <a:gd name="connsiteX165" fmla="*/ 1337677 w 4026958"/>
                  <a:gd name="connsiteY165" fmla="*/ 3830848 h 4576766"/>
                  <a:gd name="connsiteX166" fmla="*/ 1309425 w 4026958"/>
                  <a:gd name="connsiteY166" fmla="*/ 3967368 h 4576766"/>
                  <a:gd name="connsiteX167" fmla="*/ 1209717 w 4026958"/>
                  <a:gd name="connsiteY167" fmla="*/ 3920079 h 4576766"/>
                  <a:gd name="connsiteX168" fmla="*/ 19380 w 4026958"/>
                  <a:gd name="connsiteY168" fmla="*/ 2744012 h 4576766"/>
                  <a:gd name="connsiteX169" fmla="*/ 0 w 4026958"/>
                  <a:gd name="connsiteY169" fmla="*/ 2703782 h 4576766"/>
                  <a:gd name="connsiteX170" fmla="*/ 26580 w 4026958"/>
                  <a:gd name="connsiteY170" fmla="*/ 2702440 h 4576766"/>
                  <a:gd name="connsiteX171" fmla="*/ 429139 w 4026958"/>
                  <a:gd name="connsiteY171" fmla="*/ 2825405 h 4576766"/>
                  <a:gd name="connsiteX172" fmla="*/ 506350 w 4026958"/>
                  <a:gd name="connsiteY172" fmla="*/ 2889110 h 4576766"/>
                  <a:gd name="connsiteX173" fmla="*/ 620065 w 4026958"/>
                  <a:gd name="connsiteY173" fmla="*/ 2889110 h 4576766"/>
                  <a:gd name="connsiteX174" fmla="*/ 577788 w 4026958"/>
                  <a:gd name="connsiteY174" fmla="*/ 2793940 h 4576766"/>
                  <a:gd name="connsiteX175" fmla="*/ 470781 w 4026958"/>
                  <a:gd name="connsiteY175" fmla="*/ 2223042 h 4576766"/>
                  <a:gd name="connsiteX176" fmla="*/ 1150942 w 4026958"/>
                  <a:gd name="connsiteY176" fmla="*/ 931987 h 4576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</a:cxnLst>
                <a:rect l="l" t="t" r="r" b="b"/>
                <a:pathLst>
                  <a:path w="4026958" h="4576766">
                    <a:moveTo>
                      <a:pt x="2013480" y="4004008"/>
                    </a:moveTo>
                    <a:lnTo>
                      <a:pt x="1923480" y="4184008"/>
                    </a:lnTo>
                    <a:lnTo>
                      <a:pt x="2013480" y="4304008"/>
                    </a:lnTo>
                    <a:lnTo>
                      <a:pt x="2103480" y="4184008"/>
                    </a:lnTo>
                    <a:close/>
                    <a:moveTo>
                      <a:pt x="2602857" y="3880309"/>
                    </a:moveTo>
                    <a:lnTo>
                      <a:pt x="2627313" y="3900487"/>
                    </a:lnTo>
                    <a:cubicBezTo>
                      <a:pt x="2692460" y="3965634"/>
                      <a:pt x="2732754" y="4055634"/>
                      <a:pt x="2732754" y="4155045"/>
                    </a:cubicBezTo>
                    <a:cubicBezTo>
                      <a:pt x="2732754" y="4204751"/>
                      <a:pt x="2722680" y="4252104"/>
                      <a:pt x="2704463" y="4295174"/>
                    </a:cubicBezTo>
                    <a:lnTo>
                      <a:pt x="2673151" y="4352862"/>
                    </a:lnTo>
                    <a:lnTo>
                      <a:pt x="2639091" y="4356295"/>
                    </a:lnTo>
                    <a:cubicBezTo>
                      <a:pt x="2508614" y="4356295"/>
                      <a:pt x="2394348" y="4286882"/>
                      <a:pt x="2331209" y="4182969"/>
                    </a:cubicBezTo>
                    <a:lnTo>
                      <a:pt x="2321542" y="4158346"/>
                    </a:lnTo>
                    <a:lnTo>
                      <a:pt x="2344399" y="4141103"/>
                    </a:lnTo>
                    <a:cubicBezTo>
                      <a:pt x="2360516" y="4130125"/>
                      <a:pt x="2377619" y="4120635"/>
                      <a:pt x="2395466" y="4112796"/>
                    </a:cubicBezTo>
                    <a:cubicBezTo>
                      <a:pt x="2439357" y="4095332"/>
                      <a:pt x="2435239" y="4087904"/>
                      <a:pt x="2455972" y="4085285"/>
                    </a:cubicBezTo>
                    <a:cubicBezTo>
                      <a:pt x="2481533" y="4082514"/>
                      <a:pt x="2507189" y="4089646"/>
                      <a:pt x="2527639" y="4105246"/>
                    </a:cubicBezTo>
                    <a:cubicBezTo>
                      <a:pt x="2539756" y="4114505"/>
                      <a:pt x="2548794" y="4127213"/>
                      <a:pt x="2553504" y="4141719"/>
                    </a:cubicBezTo>
                    <a:cubicBezTo>
                      <a:pt x="2557107" y="4151039"/>
                      <a:pt x="2557698" y="4161236"/>
                      <a:pt x="2555205" y="4170911"/>
                    </a:cubicBezTo>
                    <a:cubicBezTo>
                      <a:pt x="2545999" y="4188009"/>
                      <a:pt x="2532477" y="4202394"/>
                      <a:pt x="2515965" y="4212625"/>
                    </a:cubicBezTo>
                    <a:cubicBezTo>
                      <a:pt x="2510072" y="4216311"/>
                      <a:pt x="2506113" y="4222412"/>
                      <a:pt x="2505154" y="4229290"/>
                    </a:cubicBezTo>
                    <a:cubicBezTo>
                      <a:pt x="2504735" y="4231468"/>
                      <a:pt x="2505022" y="4233739"/>
                      <a:pt x="2505970" y="4235745"/>
                    </a:cubicBezTo>
                    <a:cubicBezTo>
                      <a:pt x="2510650" y="4244491"/>
                      <a:pt x="2527078" y="4242417"/>
                      <a:pt x="2531969" y="4241799"/>
                    </a:cubicBezTo>
                    <a:cubicBezTo>
                      <a:pt x="2550784" y="4238966"/>
                      <a:pt x="2568064" y="4229771"/>
                      <a:pt x="2580937" y="4215745"/>
                    </a:cubicBezTo>
                    <a:cubicBezTo>
                      <a:pt x="2589493" y="4206717"/>
                      <a:pt x="2595869" y="4195857"/>
                      <a:pt x="2599576" y="4183984"/>
                    </a:cubicBezTo>
                    <a:cubicBezTo>
                      <a:pt x="2614744" y="4132594"/>
                      <a:pt x="2555630" y="4081443"/>
                      <a:pt x="2553915" y="4078879"/>
                    </a:cubicBezTo>
                    <a:cubicBezTo>
                      <a:pt x="2530452" y="4058772"/>
                      <a:pt x="2501038" y="4046908"/>
                      <a:pt x="2470175" y="4045144"/>
                    </a:cubicBezTo>
                    <a:cubicBezTo>
                      <a:pt x="2433936" y="4042963"/>
                      <a:pt x="2408356" y="4057521"/>
                      <a:pt x="2374658" y="4075486"/>
                    </a:cubicBezTo>
                    <a:lnTo>
                      <a:pt x="2307456" y="4122466"/>
                    </a:lnTo>
                    <a:lnTo>
                      <a:pt x="2286405" y="4068848"/>
                    </a:lnTo>
                    <a:lnTo>
                      <a:pt x="2279582" y="4001166"/>
                    </a:lnTo>
                    <a:lnTo>
                      <a:pt x="2314677" y="4012060"/>
                    </a:lnTo>
                    <a:cubicBezTo>
                      <a:pt x="2332254" y="4015656"/>
                      <a:pt x="2350452" y="4017545"/>
                      <a:pt x="2369092" y="4017545"/>
                    </a:cubicBezTo>
                    <a:cubicBezTo>
                      <a:pt x="2462290" y="4017545"/>
                      <a:pt x="2544459" y="3970325"/>
                      <a:pt x="2592980" y="3898505"/>
                    </a:cubicBezTo>
                    <a:close/>
                    <a:moveTo>
                      <a:pt x="1424103" y="3880309"/>
                    </a:moveTo>
                    <a:lnTo>
                      <a:pt x="1433980" y="3898505"/>
                    </a:lnTo>
                    <a:cubicBezTo>
                      <a:pt x="1482501" y="3970325"/>
                      <a:pt x="1564670" y="4017545"/>
                      <a:pt x="1657868" y="4017545"/>
                    </a:cubicBezTo>
                    <a:cubicBezTo>
                      <a:pt x="1676508" y="4017545"/>
                      <a:pt x="1694706" y="4015656"/>
                      <a:pt x="1712283" y="4012060"/>
                    </a:cubicBezTo>
                    <a:lnTo>
                      <a:pt x="1747378" y="4001166"/>
                    </a:lnTo>
                    <a:lnTo>
                      <a:pt x="1740555" y="4068848"/>
                    </a:lnTo>
                    <a:lnTo>
                      <a:pt x="1719505" y="4122466"/>
                    </a:lnTo>
                    <a:lnTo>
                      <a:pt x="1652302" y="4075486"/>
                    </a:lnTo>
                    <a:cubicBezTo>
                      <a:pt x="1618605" y="4057521"/>
                      <a:pt x="1593024" y="4042963"/>
                      <a:pt x="1556785" y="4045144"/>
                    </a:cubicBezTo>
                    <a:cubicBezTo>
                      <a:pt x="1525922" y="4046908"/>
                      <a:pt x="1496508" y="4058772"/>
                      <a:pt x="1473045" y="4078879"/>
                    </a:cubicBezTo>
                    <a:cubicBezTo>
                      <a:pt x="1471330" y="4081443"/>
                      <a:pt x="1412216" y="4132594"/>
                      <a:pt x="1427384" y="4183984"/>
                    </a:cubicBezTo>
                    <a:cubicBezTo>
                      <a:pt x="1431091" y="4195857"/>
                      <a:pt x="1437467" y="4206717"/>
                      <a:pt x="1446023" y="4215745"/>
                    </a:cubicBezTo>
                    <a:cubicBezTo>
                      <a:pt x="1458896" y="4229771"/>
                      <a:pt x="1476176" y="4238966"/>
                      <a:pt x="1494991" y="4241799"/>
                    </a:cubicBezTo>
                    <a:cubicBezTo>
                      <a:pt x="1499882" y="4242417"/>
                      <a:pt x="1516311" y="4244491"/>
                      <a:pt x="1520991" y="4235745"/>
                    </a:cubicBezTo>
                    <a:cubicBezTo>
                      <a:pt x="1521939" y="4233739"/>
                      <a:pt x="1522225" y="4231468"/>
                      <a:pt x="1521806" y="4229290"/>
                    </a:cubicBezTo>
                    <a:cubicBezTo>
                      <a:pt x="1520847" y="4222412"/>
                      <a:pt x="1516888" y="4216311"/>
                      <a:pt x="1510996" y="4212625"/>
                    </a:cubicBezTo>
                    <a:cubicBezTo>
                      <a:pt x="1494483" y="4202394"/>
                      <a:pt x="1480961" y="4188009"/>
                      <a:pt x="1471755" y="4170911"/>
                    </a:cubicBezTo>
                    <a:cubicBezTo>
                      <a:pt x="1469262" y="4161236"/>
                      <a:pt x="1469853" y="4151039"/>
                      <a:pt x="1473456" y="4141719"/>
                    </a:cubicBezTo>
                    <a:cubicBezTo>
                      <a:pt x="1478167" y="4127213"/>
                      <a:pt x="1487204" y="4114505"/>
                      <a:pt x="1499321" y="4105246"/>
                    </a:cubicBezTo>
                    <a:cubicBezTo>
                      <a:pt x="1519771" y="4089646"/>
                      <a:pt x="1545427" y="4082514"/>
                      <a:pt x="1570989" y="4085285"/>
                    </a:cubicBezTo>
                    <a:cubicBezTo>
                      <a:pt x="1591721" y="4087904"/>
                      <a:pt x="1587604" y="4095332"/>
                      <a:pt x="1631494" y="4112796"/>
                    </a:cubicBezTo>
                    <a:cubicBezTo>
                      <a:pt x="1649341" y="4120635"/>
                      <a:pt x="1666444" y="4130125"/>
                      <a:pt x="1682561" y="4141103"/>
                    </a:cubicBezTo>
                    <a:lnTo>
                      <a:pt x="1705418" y="4158346"/>
                    </a:lnTo>
                    <a:lnTo>
                      <a:pt x="1695751" y="4182969"/>
                    </a:lnTo>
                    <a:cubicBezTo>
                      <a:pt x="1632612" y="4286882"/>
                      <a:pt x="1518347" y="4356295"/>
                      <a:pt x="1387869" y="4356295"/>
                    </a:cubicBezTo>
                    <a:lnTo>
                      <a:pt x="1353809" y="4352862"/>
                    </a:lnTo>
                    <a:lnTo>
                      <a:pt x="1322497" y="4295174"/>
                    </a:lnTo>
                    <a:cubicBezTo>
                      <a:pt x="1304280" y="4252104"/>
                      <a:pt x="1294206" y="4204751"/>
                      <a:pt x="1294206" y="4155045"/>
                    </a:cubicBezTo>
                    <a:cubicBezTo>
                      <a:pt x="1294206" y="4055634"/>
                      <a:pt x="1334500" y="3965634"/>
                      <a:pt x="1399647" y="3900487"/>
                    </a:cubicBezTo>
                    <a:close/>
                    <a:moveTo>
                      <a:pt x="1840680" y="3812479"/>
                    </a:moveTo>
                    <a:lnTo>
                      <a:pt x="2013480" y="3956479"/>
                    </a:lnTo>
                    <a:lnTo>
                      <a:pt x="2186280" y="3812479"/>
                    </a:lnTo>
                    <a:close/>
                    <a:moveTo>
                      <a:pt x="3465490" y="3063269"/>
                    </a:moveTo>
                    <a:cubicBezTo>
                      <a:pt x="3453474" y="3062584"/>
                      <a:pt x="3441338" y="3063960"/>
                      <a:pt x="3429619" y="3067420"/>
                    </a:cubicBezTo>
                    <a:cubicBezTo>
                      <a:pt x="3423732" y="3069651"/>
                      <a:pt x="3403642" y="3076349"/>
                      <a:pt x="3402831" y="3088728"/>
                    </a:cubicBezTo>
                    <a:cubicBezTo>
                      <a:pt x="3402567" y="3091589"/>
                      <a:pt x="3403134" y="3094491"/>
                      <a:pt x="3404453" y="3097049"/>
                    </a:cubicBezTo>
                    <a:cubicBezTo>
                      <a:pt x="3409446" y="3104415"/>
                      <a:pt x="3417340" y="3109286"/>
                      <a:pt x="3426168" y="3110443"/>
                    </a:cubicBezTo>
                    <a:cubicBezTo>
                      <a:pt x="3456204" y="3117546"/>
                      <a:pt x="3480758" y="3123228"/>
                      <a:pt x="3494558" y="3137433"/>
                    </a:cubicBezTo>
                    <a:cubicBezTo>
                      <a:pt x="3502758" y="3147235"/>
                      <a:pt x="3507648" y="3159391"/>
                      <a:pt x="3508561" y="3172137"/>
                    </a:cubicBezTo>
                    <a:cubicBezTo>
                      <a:pt x="3511138" y="3191557"/>
                      <a:pt x="3507729" y="3211304"/>
                      <a:pt x="3498820" y="3228756"/>
                    </a:cubicBezTo>
                    <a:cubicBezTo>
                      <a:pt x="3483823" y="3258060"/>
                      <a:pt x="3458090" y="3280445"/>
                      <a:pt x="3426981" y="3291261"/>
                    </a:cubicBezTo>
                    <a:cubicBezTo>
                      <a:pt x="3401410" y="3299175"/>
                      <a:pt x="3402221" y="3288826"/>
                      <a:pt x="3341543" y="3291261"/>
                    </a:cubicBezTo>
                    <a:cubicBezTo>
                      <a:pt x="3298317" y="3293290"/>
                      <a:pt x="3278429" y="3299581"/>
                      <a:pt x="3267065" y="3286593"/>
                    </a:cubicBezTo>
                    <a:cubicBezTo>
                      <a:pt x="3260977" y="3279897"/>
                      <a:pt x="3262803" y="3273606"/>
                      <a:pt x="3261179" y="3250471"/>
                    </a:cubicBezTo>
                    <a:cubicBezTo>
                      <a:pt x="3258946" y="3215971"/>
                      <a:pt x="3256512" y="3171933"/>
                      <a:pt x="3236015" y="3163004"/>
                    </a:cubicBezTo>
                    <a:cubicBezTo>
                      <a:pt x="3223636" y="3159797"/>
                      <a:pt x="3210485" y="3162233"/>
                      <a:pt x="3200095" y="3169700"/>
                    </a:cubicBezTo>
                    <a:cubicBezTo>
                      <a:pt x="3171074" y="3186951"/>
                      <a:pt x="3176554" y="3215564"/>
                      <a:pt x="3149969" y="3259805"/>
                    </a:cubicBezTo>
                    <a:cubicBezTo>
                      <a:pt x="3148548" y="3262038"/>
                      <a:pt x="3129675" y="3282737"/>
                      <a:pt x="3094567" y="3324137"/>
                    </a:cubicBezTo>
                    <a:cubicBezTo>
                      <a:pt x="3045455" y="3380351"/>
                      <a:pt x="3042818" y="3383395"/>
                      <a:pt x="3036527" y="3390296"/>
                    </a:cubicBezTo>
                    <a:cubicBezTo>
                      <a:pt x="3021205" y="3409026"/>
                      <a:pt x="3004949" y="3426987"/>
                      <a:pt x="2987821" y="3444074"/>
                    </a:cubicBezTo>
                    <a:cubicBezTo>
                      <a:pt x="2968948" y="3460918"/>
                      <a:pt x="2954945" y="3469644"/>
                      <a:pt x="2956974" y="3480400"/>
                    </a:cubicBezTo>
                    <a:cubicBezTo>
                      <a:pt x="2959004" y="3491155"/>
                      <a:pt x="2970977" y="3496432"/>
                      <a:pt x="2981530" y="3498056"/>
                    </a:cubicBezTo>
                    <a:cubicBezTo>
                      <a:pt x="3001824" y="3501099"/>
                      <a:pt x="3014812" y="3487300"/>
                      <a:pt x="3039367" y="3469035"/>
                    </a:cubicBezTo>
                    <a:cubicBezTo>
                      <a:pt x="3090914" y="3430477"/>
                      <a:pt x="3097814" y="3440827"/>
                      <a:pt x="3145505" y="3402065"/>
                    </a:cubicBezTo>
                    <a:cubicBezTo>
                      <a:pt x="3160319" y="3389889"/>
                      <a:pt x="3158695" y="3389686"/>
                      <a:pt x="3189136" y="3363913"/>
                    </a:cubicBezTo>
                    <a:cubicBezTo>
                      <a:pt x="3212068" y="3343619"/>
                      <a:pt x="3231144" y="3329008"/>
                      <a:pt x="3244133" y="3318861"/>
                    </a:cubicBezTo>
                    <a:cubicBezTo>
                      <a:pt x="3273579" y="3334568"/>
                      <a:pt x="3305745" y="3344553"/>
                      <a:pt x="3338905" y="3348287"/>
                    </a:cubicBezTo>
                    <a:cubicBezTo>
                      <a:pt x="3381562" y="3356283"/>
                      <a:pt x="3425661" y="3350377"/>
                      <a:pt x="3464727" y="3331443"/>
                    </a:cubicBezTo>
                    <a:cubicBezTo>
                      <a:pt x="3499287" y="3312285"/>
                      <a:pt x="3526704" y="3282454"/>
                      <a:pt x="3542858" y="3246411"/>
                    </a:cubicBezTo>
                    <a:cubicBezTo>
                      <a:pt x="3545292" y="3241338"/>
                      <a:pt x="3585069" y="3149406"/>
                      <a:pt x="3539814" y="3098064"/>
                    </a:cubicBezTo>
                    <a:cubicBezTo>
                      <a:pt x="3528997" y="3086293"/>
                      <a:pt x="3515583" y="3077201"/>
                      <a:pt x="3500647" y="3071479"/>
                    </a:cubicBezTo>
                    <a:cubicBezTo>
                      <a:pt x="3489404" y="3066699"/>
                      <a:pt x="3477506" y="3063955"/>
                      <a:pt x="3465490" y="3063269"/>
                    </a:cubicBezTo>
                    <a:close/>
                    <a:moveTo>
                      <a:pt x="561470" y="3063269"/>
                    </a:moveTo>
                    <a:cubicBezTo>
                      <a:pt x="549454" y="3063955"/>
                      <a:pt x="537556" y="3066699"/>
                      <a:pt x="526313" y="3071479"/>
                    </a:cubicBezTo>
                    <a:cubicBezTo>
                      <a:pt x="511377" y="3077201"/>
                      <a:pt x="497963" y="3086293"/>
                      <a:pt x="487146" y="3098064"/>
                    </a:cubicBezTo>
                    <a:cubicBezTo>
                      <a:pt x="441891" y="3149406"/>
                      <a:pt x="481668" y="3241338"/>
                      <a:pt x="484103" y="3246411"/>
                    </a:cubicBezTo>
                    <a:cubicBezTo>
                      <a:pt x="500256" y="3282454"/>
                      <a:pt x="527673" y="3312285"/>
                      <a:pt x="562234" y="3331443"/>
                    </a:cubicBezTo>
                    <a:cubicBezTo>
                      <a:pt x="601299" y="3350377"/>
                      <a:pt x="645398" y="3356283"/>
                      <a:pt x="688056" y="3348287"/>
                    </a:cubicBezTo>
                    <a:cubicBezTo>
                      <a:pt x="721215" y="3344553"/>
                      <a:pt x="753382" y="3334568"/>
                      <a:pt x="782828" y="3318861"/>
                    </a:cubicBezTo>
                    <a:cubicBezTo>
                      <a:pt x="795816" y="3329008"/>
                      <a:pt x="814892" y="3343619"/>
                      <a:pt x="837824" y="3363913"/>
                    </a:cubicBezTo>
                    <a:cubicBezTo>
                      <a:pt x="868265" y="3389686"/>
                      <a:pt x="866642" y="3389889"/>
                      <a:pt x="881455" y="3402065"/>
                    </a:cubicBezTo>
                    <a:cubicBezTo>
                      <a:pt x="929147" y="3440827"/>
                      <a:pt x="936046" y="3430477"/>
                      <a:pt x="987593" y="3469035"/>
                    </a:cubicBezTo>
                    <a:cubicBezTo>
                      <a:pt x="1012148" y="3487300"/>
                      <a:pt x="1025136" y="3501099"/>
                      <a:pt x="1045430" y="3498056"/>
                    </a:cubicBezTo>
                    <a:cubicBezTo>
                      <a:pt x="1055984" y="3496432"/>
                      <a:pt x="1067956" y="3491155"/>
                      <a:pt x="1069986" y="3480400"/>
                    </a:cubicBezTo>
                    <a:cubicBezTo>
                      <a:pt x="1072015" y="3469644"/>
                      <a:pt x="1058012" y="3460918"/>
                      <a:pt x="1039139" y="3444074"/>
                    </a:cubicBezTo>
                    <a:cubicBezTo>
                      <a:pt x="1022011" y="3426987"/>
                      <a:pt x="1005755" y="3409026"/>
                      <a:pt x="990433" y="3390296"/>
                    </a:cubicBezTo>
                    <a:cubicBezTo>
                      <a:pt x="984142" y="3383395"/>
                      <a:pt x="981505" y="3380351"/>
                      <a:pt x="932393" y="3324137"/>
                    </a:cubicBezTo>
                    <a:cubicBezTo>
                      <a:pt x="897285" y="3282737"/>
                      <a:pt x="878412" y="3262038"/>
                      <a:pt x="876991" y="3259805"/>
                    </a:cubicBezTo>
                    <a:cubicBezTo>
                      <a:pt x="850406" y="3215564"/>
                      <a:pt x="855886" y="3186951"/>
                      <a:pt x="826865" y="3169700"/>
                    </a:cubicBezTo>
                    <a:cubicBezTo>
                      <a:pt x="816475" y="3162233"/>
                      <a:pt x="803325" y="3159797"/>
                      <a:pt x="790945" y="3163004"/>
                    </a:cubicBezTo>
                    <a:cubicBezTo>
                      <a:pt x="770449" y="3171933"/>
                      <a:pt x="768014" y="3215971"/>
                      <a:pt x="765781" y="3250471"/>
                    </a:cubicBezTo>
                    <a:cubicBezTo>
                      <a:pt x="764158" y="3273606"/>
                      <a:pt x="765984" y="3279897"/>
                      <a:pt x="759896" y="3286593"/>
                    </a:cubicBezTo>
                    <a:cubicBezTo>
                      <a:pt x="748531" y="3299581"/>
                      <a:pt x="728643" y="3293290"/>
                      <a:pt x="685417" y="3291261"/>
                    </a:cubicBezTo>
                    <a:cubicBezTo>
                      <a:pt x="624739" y="3288826"/>
                      <a:pt x="625550" y="3299175"/>
                      <a:pt x="599980" y="3291261"/>
                    </a:cubicBezTo>
                    <a:cubicBezTo>
                      <a:pt x="568870" y="3280445"/>
                      <a:pt x="543138" y="3258060"/>
                      <a:pt x="528140" y="3228756"/>
                    </a:cubicBezTo>
                    <a:cubicBezTo>
                      <a:pt x="519231" y="3211304"/>
                      <a:pt x="515822" y="3191557"/>
                      <a:pt x="518399" y="3172137"/>
                    </a:cubicBezTo>
                    <a:cubicBezTo>
                      <a:pt x="519312" y="3159391"/>
                      <a:pt x="524203" y="3147235"/>
                      <a:pt x="532402" y="3137433"/>
                    </a:cubicBezTo>
                    <a:cubicBezTo>
                      <a:pt x="546202" y="3123228"/>
                      <a:pt x="570756" y="3117546"/>
                      <a:pt x="600792" y="3110443"/>
                    </a:cubicBezTo>
                    <a:cubicBezTo>
                      <a:pt x="609620" y="3109286"/>
                      <a:pt x="617514" y="3104415"/>
                      <a:pt x="622507" y="3097049"/>
                    </a:cubicBezTo>
                    <a:cubicBezTo>
                      <a:pt x="623826" y="3094491"/>
                      <a:pt x="624393" y="3091589"/>
                      <a:pt x="624130" y="3088728"/>
                    </a:cubicBezTo>
                    <a:cubicBezTo>
                      <a:pt x="623318" y="3076349"/>
                      <a:pt x="603228" y="3069651"/>
                      <a:pt x="597341" y="3067420"/>
                    </a:cubicBezTo>
                    <a:cubicBezTo>
                      <a:pt x="585622" y="3063960"/>
                      <a:pt x="573487" y="3062584"/>
                      <a:pt x="561470" y="3063269"/>
                    </a:cubicBezTo>
                    <a:close/>
                    <a:moveTo>
                      <a:pt x="2001097" y="809999"/>
                    </a:moveTo>
                    <a:lnTo>
                      <a:pt x="1905651" y="905445"/>
                    </a:lnTo>
                    <a:lnTo>
                      <a:pt x="2013480" y="900000"/>
                    </a:lnTo>
                    <a:lnTo>
                      <a:pt x="2095226" y="904128"/>
                    </a:lnTo>
                    <a:close/>
                    <a:moveTo>
                      <a:pt x="2013480" y="384065"/>
                    </a:moveTo>
                    <a:lnTo>
                      <a:pt x="1318566" y="1078979"/>
                    </a:lnTo>
                    <a:lnTo>
                      <a:pt x="1327091" y="1073800"/>
                    </a:lnTo>
                    <a:cubicBezTo>
                      <a:pt x="1408706" y="1029464"/>
                      <a:pt x="1495087" y="992789"/>
                      <a:pt x="1585268" y="964740"/>
                    </a:cubicBezTo>
                    <a:lnTo>
                      <a:pt x="1622337" y="955208"/>
                    </a:lnTo>
                    <a:lnTo>
                      <a:pt x="2013480" y="564065"/>
                    </a:lnTo>
                    <a:lnTo>
                      <a:pt x="2404623" y="955208"/>
                    </a:lnTo>
                    <a:lnTo>
                      <a:pt x="2441692" y="964740"/>
                    </a:lnTo>
                    <a:cubicBezTo>
                      <a:pt x="2531873" y="992789"/>
                      <a:pt x="2618254" y="1029464"/>
                      <a:pt x="2699870" y="1073800"/>
                    </a:cubicBezTo>
                    <a:lnTo>
                      <a:pt x="2708394" y="1078979"/>
                    </a:lnTo>
                    <a:close/>
                    <a:moveTo>
                      <a:pt x="2013480" y="0"/>
                    </a:moveTo>
                    <a:lnTo>
                      <a:pt x="2876018" y="931987"/>
                    </a:lnTo>
                    <a:cubicBezTo>
                      <a:pt x="3286378" y="1211784"/>
                      <a:pt x="3556179" y="1685614"/>
                      <a:pt x="3556179" y="2223042"/>
                    </a:cubicBezTo>
                    <a:cubicBezTo>
                      <a:pt x="3556179" y="2424578"/>
                      <a:pt x="3518238" y="2617170"/>
                      <a:pt x="3449172" y="2793940"/>
                    </a:cubicBezTo>
                    <a:lnTo>
                      <a:pt x="3406895" y="2889110"/>
                    </a:lnTo>
                    <a:lnTo>
                      <a:pt x="3520608" y="2889110"/>
                    </a:lnTo>
                    <a:lnTo>
                      <a:pt x="3597819" y="2825405"/>
                    </a:lnTo>
                    <a:cubicBezTo>
                      <a:pt x="3712732" y="2747771"/>
                      <a:pt x="3851261" y="2702440"/>
                      <a:pt x="4000378" y="2702440"/>
                    </a:cubicBezTo>
                    <a:lnTo>
                      <a:pt x="4026958" y="2703782"/>
                    </a:lnTo>
                    <a:lnTo>
                      <a:pt x="4007578" y="2744012"/>
                    </a:lnTo>
                    <a:cubicBezTo>
                      <a:pt x="3736020" y="3243906"/>
                      <a:pt x="3320760" y="3654409"/>
                      <a:pt x="2817241" y="3920079"/>
                    </a:cubicBezTo>
                    <a:lnTo>
                      <a:pt x="2717533" y="3967368"/>
                    </a:lnTo>
                    <a:lnTo>
                      <a:pt x="2689281" y="3830848"/>
                    </a:lnTo>
                    <a:cubicBezTo>
                      <a:pt x="2679034" y="3794508"/>
                      <a:pt x="2667499" y="3759184"/>
                      <a:pt x="2654761" y="3725006"/>
                    </a:cubicBezTo>
                    <a:lnTo>
                      <a:pt x="2623940" y="3651916"/>
                    </a:lnTo>
                    <a:lnTo>
                      <a:pt x="2587893" y="3668494"/>
                    </a:lnTo>
                    <a:lnTo>
                      <a:pt x="2519559" y="3690747"/>
                    </a:lnTo>
                    <a:lnTo>
                      <a:pt x="2167261" y="3984328"/>
                    </a:lnTo>
                    <a:lnTo>
                      <a:pt x="2283480" y="4216766"/>
                    </a:lnTo>
                    <a:lnTo>
                      <a:pt x="2013480" y="4576766"/>
                    </a:lnTo>
                    <a:lnTo>
                      <a:pt x="1743480" y="4216766"/>
                    </a:lnTo>
                    <a:lnTo>
                      <a:pt x="1859699" y="3984328"/>
                    </a:lnTo>
                    <a:lnTo>
                      <a:pt x="1507402" y="3690747"/>
                    </a:lnTo>
                    <a:lnTo>
                      <a:pt x="1439067" y="3668494"/>
                    </a:lnTo>
                    <a:lnTo>
                      <a:pt x="1403019" y="3651916"/>
                    </a:lnTo>
                    <a:lnTo>
                      <a:pt x="1372198" y="3725006"/>
                    </a:lnTo>
                    <a:cubicBezTo>
                      <a:pt x="1359460" y="3759184"/>
                      <a:pt x="1347924" y="3794508"/>
                      <a:pt x="1337677" y="3830848"/>
                    </a:cubicBezTo>
                    <a:lnTo>
                      <a:pt x="1309425" y="3967368"/>
                    </a:lnTo>
                    <a:lnTo>
                      <a:pt x="1209717" y="3920079"/>
                    </a:lnTo>
                    <a:cubicBezTo>
                      <a:pt x="706198" y="3654409"/>
                      <a:pt x="290938" y="3243906"/>
                      <a:pt x="19380" y="2744012"/>
                    </a:cubicBezTo>
                    <a:lnTo>
                      <a:pt x="0" y="2703782"/>
                    </a:lnTo>
                    <a:lnTo>
                      <a:pt x="26580" y="2702440"/>
                    </a:lnTo>
                    <a:cubicBezTo>
                      <a:pt x="175697" y="2702440"/>
                      <a:pt x="314226" y="2747771"/>
                      <a:pt x="429139" y="2825405"/>
                    </a:cubicBezTo>
                    <a:lnTo>
                      <a:pt x="506350" y="2889110"/>
                    </a:lnTo>
                    <a:lnTo>
                      <a:pt x="620065" y="2889110"/>
                    </a:lnTo>
                    <a:lnTo>
                      <a:pt x="577788" y="2793940"/>
                    </a:lnTo>
                    <a:cubicBezTo>
                      <a:pt x="508722" y="2617170"/>
                      <a:pt x="470781" y="2424578"/>
                      <a:pt x="470781" y="2223042"/>
                    </a:cubicBezTo>
                    <a:cubicBezTo>
                      <a:pt x="470781" y="1685614"/>
                      <a:pt x="740582" y="1211784"/>
                      <a:pt x="1150942" y="931987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031DCD4-9DCC-37C4-2869-D60A7BCE2F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408" y="1473756"/>
                <a:ext cx="2880000" cy="2880000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2级件：*稻妻神之眼底框">
              <a:extLst>
                <a:ext uri="{FF2B5EF4-FFF2-40B4-BE49-F238E27FC236}">
                  <a16:creationId xmlns:a16="http://schemas.microsoft.com/office/drawing/2014/main" id="{ABDDBED8-8876-C467-1C64-B260E65C8A7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3186" y="110395"/>
              <a:ext cx="575630" cy="673200"/>
              <a:chOff x="41935" y="9852"/>
              <a:chExt cx="769558" cy="900000"/>
            </a:xfrm>
            <a:solidFill>
              <a:schemeClr val="bg1">
                <a:lumMod val="85000"/>
              </a:schemeClr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grpSpPr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BF24C91-19DB-B32D-C819-75FD0D3803A3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1935" y="95537"/>
                <a:ext cx="769558" cy="677609"/>
              </a:xfrm>
              <a:custGeom>
                <a:avLst/>
                <a:gdLst>
                  <a:gd name="connsiteX0" fmla="*/ 1371080 w 2721080"/>
                  <a:gd name="connsiteY0" fmla="*/ 0 h 2395960"/>
                  <a:gd name="connsiteX1" fmla="*/ 1360540 w 2721080"/>
                  <a:gd name="connsiteY1" fmla="*/ 497 h 2395960"/>
                  <a:gd name="connsiteX2" fmla="*/ 1350000 w 2721080"/>
                  <a:gd name="connsiteY2" fmla="*/ 0 h 2395960"/>
                  <a:gd name="connsiteX3" fmla="*/ 0 w 2721080"/>
                  <a:gd name="connsiteY3" fmla="*/ 1260000 h 2395960"/>
                  <a:gd name="connsiteX4" fmla="*/ 706510 w 2721080"/>
                  <a:gd name="connsiteY4" fmla="*/ 2367925 h 2395960"/>
                  <a:gd name="connsiteX5" fmla="*/ 768864 w 2721080"/>
                  <a:gd name="connsiteY5" fmla="*/ 2395960 h 2395960"/>
                  <a:gd name="connsiteX6" fmla="*/ 696361 w 2721080"/>
                  <a:gd name="connsiteY6" fmla="*/ 2306725 h 2395960"/>
                  <a:gd name="connsiteX7" fmla="*/ 650660 w 2721080"/>
                  <a:gd name="connsiteY7" fmla="*/ 2272551 h 2395960"/>
                  <a:gd name="connsiteX8" fmla="*/ 379235 w 2721080"/>
                  <a:gd name="connsiteY8" fmla="*/ 1943343 h 2395960"/>
                  <a:gd name="connsiteX9" fmla="*/ 347374 w 2721080"/>
                  <a:gd name="connsiteY9" fmla="*/ 1877202 h 2395960"/>
                  <a:gd name="connsiteX10" fmla="*/ 180000 w 2721080"/>
                  <a:gd name="connsiteY10" fmla="*/ 1671204 h 2395960"/>
                  <a:gd name="connsiteX11" fmla="*/ 276187 w 2721080"/>
                  <a:gd name="connsiteY11" fmla="*/ 1671204 h 2395960"/>
                  <a:gd name="connsiteX12" fmla="*/ 267213 w 2721080"/>
                  <a:gd name="connsiteY12" fmla="*/ 1636304 h 2395960"/>
                  <a:gd name="connsiteX13" fmla="*/ 244540 w 2721080"/>
                  <a:gd name="connsiteY13" fmla="*/ 1411391 h 2395960"/>
                  <a:gd name="connsiteX14" fmla="*/ 1360540 w 2721080"/>
                  <a:gd name="connsiteY14" fmla="*/ 295391 h 2395960"/>
                  <a:gd name="connsiteX15" fmla="*/ 2476540 w 2721080"/>
                  <a:gd name="connsiteY15" fmla="*/ 1411391 h 2395960"/>
                  <a:gd name="connsiteX16" fmla="*/ 2453867 w 2721080"/>
                  <a:gd name="connsiteY16" fmla="*/ 1636304 h 2395960"/>
                  <a:gd name="connsiteX17" fmla="*/ 2444893 w 2721080"/>
                  <a:gd name="connsiteY17" fmla="*/ 1671204 h 2395960"/>
                  <a:gd name="connsiteX18" fmla="*/ 2541080 w 2721080"/>
                  <a:gd name="connsiteY18" fmla="*/ 1671204 h 2395960"/>
                  <a:gd name="connsiteX19" fmla="*/ 2373706 w 2721080"/>
                  <a:gd name="connsiteY19" fmla="*/ 1877202 h 2395960"/>
                  <a:gd name="connsiteX20" fmla="*/ 2341845 w 2721080"/>
                  <a:gd name="connsiteY20" fmla="*/ 1943343 h 2395960"/>
                  <a:gd name="connsiteX21" fmla="*/ 2070420 w 2721080"/>
                  <a:gd name="connsiteY21" fmla="*/ 2272551 h 2395960"/>
                  <a:gd name="connsiteX22" fmla="*/ 2024719 w 2721080"/>
                  <a:gd name="connsiteY22" fmla="*/ 2306725 h 2395960"/>
                  <a:gd name="connsiteX23" fmla="*/ 1952216 w 2721080"/>
                  <a:gd name="connsiteY23" fmla="*/ 2395960 h 2395960"/>
                  <a:gd name="connsiteX24" fmla="*/ 2014570 w 2721080"/>
                  <a:gd name="connsiteY24" fmla="*/ 2367925 h 2395960"/>
                  <a:gd name="connsiteX25" fmla="*/ 2721080 w 2721080"/>
                  <a:gd name="connsiteY25" fmla="*/ 1260000 h 2395960"/>
                  <a:gd name="connsiteX26" fmla="*/ 1371080 w 2721080"/>
                  <a:gd name="connsiteY26" fmla="*/ 0 h 239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21080" h="2395960">
                    <a:moveTo>
                      <a:pt x="1371080" y="0"/>
                    </a:moveTo>
                    <a:lnTo>
                      <a:pt x="1360540" y="497"/>
                    </a:lnTo>
                    <a:lnTo>
                      <a:pt x="1350000" y="0"/>
                    </a:lnTo>
                    <a:cubicBezTo>
                      <a:pt x="604416" y="0"/>
                      <a:pt x="0" y="564121"/>
                      <a:pt x="0" y="1260000"/>
                    </a:cubicBezTo>
                    <a:cubicBezTo>
                      <a:pt x="0" y="1738417"/>
                      <a:pt x="285681" y="2154557"/>
                      <a:pt x="706510" y="2367925"/>
                    </a:cubicBezTo>
                    <a:lnTo>
                      <a:pt x="768864" y="2395960"/>
                    </a:lnTo>
                    <a:lnTo>
                      <a:pt x="696361" y="2306725"/>
                    </a:lnTo>
                    <a:lnTo>
                      <a:pt x="650660" y="2272551"/>
                    </a:lnTo>
                    <a:cubicBezTo>
                      <a:pt x="540426" y="2181577"/>
                      <a:pt x="447956" y="2069847"/>
                      <a:pt x="379235" y="1943343"/>
                    </a:cubicBezTo>
                    <a:lnTo>
                      <a:pt x="347374" y="1877202"/>
                    </a:lnTo>
                    <a:lnTo>
                      <a:pt x="180000" y="1671204"/>
                    </a:lnTo>
                    <a:lnTo>
                      <a:pt x="276187" y="1671204"/>
                    </a:lnTo>
                    <a:lnTo>
                      <a:pt x="267213" y="1636304"/>
                    </a:lnTo>
                    <a:cubicBezTo>
                      <a:pt x="252347" y="1563655"/>
                      <a:pt x="244540" y="1488435"/>
                      <a:pt x="244540" y="1411391"/>
                    </a:cubicBezTo>
                    <a:cubicBezTo>
                      <a:pt x="244540" y="795041"/>
                      <a:pt x="744190" y="295391"/>
                      <a:pt x="1360540" y="295391"/>
                    </a:cubicBezTo>
                    <a:cubicBezTo>
                      <a:pt x="1976890" y="295391"/>
                      <a:pt x="2476540" y="795041"/>
                      <a:pt x="2476540" y="1411391"/>
                    </a:cubicBezTo>
                    <a:cubicBezTo>
                      <a:pt x="2476540" y="1488435"/>
                      <a:pt x="2468733" y="1563655"/>
                      <a:pt x="2453867" y="1636304"/>
                    </a:cubicBezTo>
                    <a:lnTo>
                      <a:pt x="2444893" y="1671204"/>
                    </a:lnTo>
                    <a:lnTo>
                      <a:pt x="2541080" y="1671204"/>
                    </a:lnTo>
                    <a:lnTo>
                      <a:pt x="2373706" y="1877202"/>
                    </a:lnTo>
                    <a:lnTo>
                      <a:pt x="2341845" y="1943343"/>
                    </a:lnTo>
                    <a:cubicBezTo>
                      <a:pt x="2273124" y="2069847"/>
                      <a:pt x="2180654" y="2181577"/>
                      <a:pt x="2070420" y="2272551"/>
                    </a:cubicBezTo>
                    <a:lnTo>
                      <a:pt x="2024719" y="2306725"/>
                    </a:lnTo>
                    <a:lnTo>
                      <a:pt x="1952216" y="2395960"/>
                    </a:lnTo>
                    <a:lnTo>
                      <a:pt x="2014570" y="2367925"/>
                    </a:lnTo>
                    <a:cubicBezTo>
                      <a:pt x="2435399" y="2154557"/>
                      <a:pt x="2721080" y="1738417"/>
                      <a:pt x="2721080" y="1260000"/>
                    </a:cubicBezTo>
                    <a:cubicBezTo>
                      <a:pt x="2721080" y="564121"/>
                      <a:pt x="2116664" y="0"/>
                      <a:pt x="137108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09F8CDB1-5779-4055-9D5E-42180EB6A6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8" y="146443"/>
                <a:ext cx="712690" cy="421732"/>
              </a:xfrm>
              <a:custGeom>
                <a:avLst/>
                <a:gdLst>
                  <a:gd name="connsiteX0" fmla="*/ 1260000 w 2520000"/>
                  <a:gd name="connsiteY0" fmla="*/ 0 h 1491204"/>
                  <a:gd name="connsiteX1" fmla="*/ 2520000 w 2520000"/>
                  <a:gd name="connsiteY1" fmla="*/ 1170000 h 1491204"/>
                  <a:gd name="connsiteX2" fmla="*/ 2494401 w 2520000"/>
                  <a:gd name="connsiteY2" fmla="*/ 1405796 h 1491204"/>
                  <a:gd name="connsiteX3" fmla="*/ 2470751 w 2520000"/>
                  <a:gd name="connsiteY3" fmla="*/ 1491204 h 1491204"/>
                  <a:gd name="connsiteX4" fmla="*/ 2351718 w 2520000"/>
                  <a:gd name="connsiteY4" fmla="*/ 1491204 h 1491204"/>
                  <a:gd name="connsiteX5" fmla="*/ 2360692 w 2520000"/>
                  <a:gd name="connsiteY5" fmla="*/ 1456304 h 1491204"/>
                  <a:gd name="connsiteX6" fmla="*/ 2383365 w 2520000"/>
                  <a:gd name="connsiteY6" fmla="*/ 1231391 h 1491204"/>
                  <a:gd name="connsiteX7" fmla="*/ 1267365 w 2520000"/>
                  <a:gd name="connsiteY7" fmla="*/ 115391 h 1491204"/>
                  <a:gd name="connsiteX8" fmla="*/ 151365 w 2520000"/>
                  <a:gd name="connsiteY8" fmla="*/ 1231391 h 1491204"/>
                  <a:gd name="connsiteX9" fmla="*/ 174038 w 2520000"/>
                  <a:gd name="connsiteY9" fmla="*/ 1456304 h 1491204"/>
                  <a:gd name="connsiteX10" fmla="*/ 183012 w 2520000"/>
                  <a:gd name="connsiteY10" fmla="*/ 1491204 h 1491204"/>
                  <a:gd name="connsiteX11" fmla="*/ 49249 w 2520000"/>
                  <a:gd name="connsiteY11" fmla="*/ 1491204 h 1491204"/>
                  <a:gd name="connsiteX12" fmla="*/ 25599 w 2520000"/>
                  <a:gd name="connsiteY12" fmla="*/ 1405796 h 1491204"/>
                  <a:gd name="connsiteX13" fmla="*/ 0 w 2520000"/>
                  <a:gd name="connsiteY13" fmla="*/ 1170000 h 1491204"/>
                  <a:gd name="connsiteX14" fmla="*/ 1260000 w 2520000"/>
                  <a:gd name="connsiteY14" fmla="*/ 0 h 149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491204">
                    <a:moveTo>
                      <a:pt x="1260000" y="0"/>
                    </a:moveTo>
                    <a:cubicBezTo>
                      <a:pt x="1955879" y="0"/>
                      <a:pt x="2520000" y="523827"/>
                      <a:pt x="2520000" y="1170000"/>
                    </a:cubicBezTo>
                    <a:cubicBezTo>
                      <a:pt x="2520000" y="1250772"/>
                      <a:pt x="2511186" y="1329632"/>
                      <a:pt x="2494401" y="1405796"/>
                    </a:cubicBezTo>
                    <a:lnTo>
                      <a:pt x="2470751" y="1491204"/>
                    </a:lnTo>
                    <a:lnTo>
                      <a:pt x="2351718" y="1491204"/>
                    </a:lnTo>
                    <a:lnTo>
                      <a:pt x="2360692" y="1456304"/>
                    </a:lnTo>
                    <a:cubicBezTo>
                      <a:pt x="2375558" y="1383655"/>
                      <a:pt x="2383365" y="1308435"/>
                      <a:pt x="2383365" y="1231391"/>
                    </a:cubicBezTo>
                    <a:cubicBezTo>
                      <a:pt x="2383365" y="615041"/>
                      <a:pt x="1883715" y="115391"/>
                      <a:pt x="1267365" y="115391"/>
                    </a:cubicBezTo>
                    <a:cubicBezTo>
                      <a:pt x="651015" y="115391"/>
                      <a:pt x="151365" y="615041"/>
                      <a:pt x="151365" y="1231391"/>
                    </a:cubicBezTo>
                    <a:cubicBezTo>
                      <a:pt x="151365" y="1308435"/>
                      <a:pt x="159172" y="1383655"/>
                      <a:pt x="174038" y="1456304"/>
                    </a:cubicBezTo>
                    <a:lnTo>
                      <a:pt x="183012" y="1491204"/>
                    </a:lnTo>
                    <a:lnTo>
                      <a:pt x="49249" y="1491204"/>
                    </a:lnTo>
                    <a:lnTo>
                      <a:pt x="25599" y="1405796"/>
                    </a:lnTo>
                    <a:cubicBezTo>
                      <a:pt x="8815" y="1329632"/>
                      <a:pt x="0" y="1250772"/>
                      <a:pt x="0" y="1170000"/>
                    </a:cubicBezTo>
                    <a:cubicBezTo>
                      <a:pt x="0" y="523827"/>
                      <a:pt x="564121" y="0"/>
                      <a:pt x="126000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332224-297A-CD36-1527-B5308CEAA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21" y="9852"/>
                <a:ext cx="749224" cy="362236"/>
              </a:xfrm>
              <a:custGeom>
                <a:avLst/>
                <a:gdLst>
                  <a:gd name="connsiteX0" fmla="*/ 2334180 w 2649180"/>
                  <a:gd name="connsiteY0" fmla="*/ 650833 h 1280833"/>
                  <a:gd name="connsiteX1" fmla="*/ 2649180 w 2649180"/>
                  <a:gd name="connsiteY1" fmla="*/ 965833 h 1280833"/>
                  <a:gd name="connsiteX2" fmla="*/ 2334180 w 2649180"/>
                  <a:gd name="connsiteY2" fmla="*/ 1280833 h 1280833"/>
                  <a:gd name="connsiteX3" fmla="*/ 2019180 w 2649180"/>
                  <a:gd name="connsiteY3" fmla="*/ 965833 h 1280833"/>
                  <a:gd name="connsiteX4" fmla="*/ 2334180 w 2649180"/>
                  <a:gd name="connsiteY4" fmla="*/ 650833 h 1280833"/>
                  <a:gd name="connsiteX5" fmla="*/ 315000 w 2649180"/>
                  <a:gd name="connsiteY5" fmla="*/ 650833 h 1280833"/>
                  <a:gd name="connsiteX6" fmla="*/ 630000 w 2649180"/>
                  <a:gd name="connsiteY6" fmla="*/ 965833 h 1280833"/>
                  <a:gd name="connsiteX7" fmla="*/ 315000 w 2649180"/>
                  <a:gd name="connsiteY7" fmla="*/ 1280833 h 1280833"/>
                  <a:gd name="connsiteX8" fmla="*/ 0 w 2649180"/>
                  <a:gd name="connsiteY8" fmla="*/ 965833 h 1280833"/>
                  <a:gd name="connsiteX9" fmla="*/ 315000 w 2649180"/>
                  <a:gd name="connsiteY9" fmla="*/ 650833 h 1280833"/>
                  <a:gd name="connsiteX10" fmla="*/ 1324592 w 2649180"/>
                  <a:gd name="connsiteY10" fmla="*/ 0 h 1280833"/>
                  <a:gd name="connsiteX11" fmla="*/ 1729592 w 2649180"/>
                  <a:gd name="connsiteY11" fmla="*/ 405000 h 1280833"/>
                  <a:gd name="connsiteX12" fmla="*/ 1324592 w 2649180"/>
                  <a:gd name="connsiteY12" fmla="*/ 810000 h 1280833"/>
                  <a:gd name="connsiteX13" fmla="*/ 919592 w 2649180"/>
                  <a:gd name="connsiteY13" fmla="*/ 405000 h 1280833"/>
                  <a:gd name="connsiteX14" fmla="*/ 1324592 w 2649180"/>
                  <a:gd name="connsiteY14" fmla="*/ 0 h 128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49180" h="1280833">
                    <a:moveTo>
                      <a:pt x="2334180" y="650833"/>
                    </a:moveTo>
                    <a:cubicBezTo>
                      <a:pt x="2508150" y="650833"/>
                      <a:pt x="2649180" y="791863"/>
                      <a:pt x="2649180" y="965833"/>
                    </a:cubicBezTo>
                    <a:cubicBezTo>
                      <a:pt x="2649180" y="1139803"/>
                      <a:pt x="2508150" y="1280833"/>
                      <a:pt x="2334180" y="1280833"/>
                    </a:cubicBezTo>
                    <a:cubicBezTo>
                      <a:pt x="2160210" y="1280833"/>
                      <a:pt x="2019180" y="1139803"/>
                      <a:pt x="2019180" y="965833"/>
                    </a:cubicBezTo>
                    <a:cubicBezTo>
                      <a:pt x="2019180" y="791863"/>
                      <a:pt x="2160210" y="650833"/>
                      <a:pt x="2334180" y="650833"/>
                    </a:cubicBezTo>
                    <a:close/>
                    <a:moveTo>
                      <a:pt x="315000" y="650833"/>
                    </a:moveTo>
                    <a:cubicBezTo>
                      <a:pt x="488970" y="650833"/>
                      <a:pt x="630000" y="791863"/>
                      <a:pt x="630000" y="965833"/>
                    </a:cubicBezTo>
                    <a:cubicBezTo>
                      <a:pt x="630000" y="1139803"/>
                      <a:pt x="488970" y="1280833"/>
                      <a:pt x="315000" y="1280833"/>
                    </a:cubicBezTo>
                    <a:cubicBezTo>
                      <a:pt x="141030" y="1280833"/>
                      <a:pt x="0" y="1139803"/>
                      <a:pt x="0" y="965833"/>
                    </a:cubicBezTo>
                    <a:cubicBezTo>
                      <a:pt x="0" y="791863"/>
                      <a:pt x="141030" y="650833"/>
                      <a:pt x="315000" y="650833"/>
                    </a:cubicBezTo>
                    <a:close/>
                    <a:moveTo>
                      <a:pt x="1324592" y="0"/>
                    </a:moveTo>
                    <a:cubicBezTo>
                      <a:pt x="1548267" y="0"/>
                      <a:pt x="1729592" y="181325"/>
                      <a:pt x="1729592" y="405000"/>
                    </a:cubicBezTo>
                    <a:cubicBezTo>
                      <a:pt x="1729592" y="628675"/>
                      <a:pt x="1548267" y="810000"/>
                      <a:pt x="1324592" y="810000"/>
                    </a:cubicBezTo>
                    <a:cubicBezTo>
                      <a:pt x="1100917" y="810000"/>
                      <a:pt x="919592" y="628675"/>
                      <a:pt x="919592" y="405000"/>
                    </a:cubicBezTo>
                    <a:cubicBezTo>
                      <a:pt x="919592" y="181325"/>
                      <a:pt x="1100917" y="0"/>
                      <a:pt x="1324592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FB3F5A89-66FD-CE86-6905-50031F3FAB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375" y="50344"/>
                <a:ext cx="152719" cy="152719"/>
              </a:xfrm>
              <a:custGeom>
                <a:avLst/>
                <a:gdLst>
                  <a:gd name="connsiteX0" fmla="*/ 76360 w 152719"/>
                  <a:gd name="connsiteY0" fmla="*/ 0 h 152719"/>
                  <a:gd name="connsiteX1" fmla="*/ 152719 w 152719"/>
                  <a:gd name="connsiteY1" fmla="*/ 76360 h 152719"/>
                  <a:gd name="connsiteX2" fmla="*/ 76360 w 152719"/>
                  <a:gd name="connsiteY2" fmla="*/ 152719 h 152719"/>
                  <a:gd name="connsiteX3" fmla="*/ 0 w 152719"/>
                  <a:gd name="connsiteY3" fmla="*/ 76360 h 152719"/>
                  <a:gd name="connsiteX4" fmla="*/ 76360 w 152719"/>
                  <a:gd name="connsiteY4" fmla="*/ 0 h 152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19" h="152719">
                    <a:moveTo>
                      <a:pt x="76360" y="0"/>
                    </a:moveTo>
                    <a:cubicBezTo>
                      <a:pt x="118532" y="0"/>
                      <a:pt x="152719" y="34187"/>
                      <a:pt x="152719" y="76360"/>
                    </a:cubicBezTo>
                    <a:cubicBezTo>
                      <a:pt x="152719" y="118532"/>
                      <a:pt x="118532" y="152719"/>
                      <a:pt x="76360" y="152719"/>
                    </a:cubicBezTo>
                    <a:cubicBezTo>
                      <a:pt x="34187" y="152719"/>
                      <a:pt x="0" y="118532"/>
                      <a:pt x="0" y="76360"/>
                    </a:cubicBezTo>
                    <a:cubicBezTo>
                      <a:pt x="0" y="34187"/>
                      <a:pt x="34187" y="0"/>
                      <a:pt x="7636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35BDDBC6-3FBF-F0CA-4045-9FA49E50F4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14" y="234408"/>
                <a:ext cx="101813" cy="101813"/>
              </a:xfrm>
              <a:custGeom>
                <a:avLst/>
                <a:gdLst>
                  <a:gd name="connsiteX0" fmla="*/ 50906 w 101813"/>
                  <a:gd name="connsiteY0" fmla="*/ 0 h 101813"/>
                  <a:gd name="connsiteX1" fmla="*/ 101813 w 101813"/>
                  <a:gd name="connsiteY1" fmla="*/ 50907 h 101813"/>
                  <a:gd name="connsiteX2" fmla="*/ 50906 w 101813"/>
                  <a:gd name="connsiteY2" fmla="*/ 101813 h 101813"/>
                  <a:gd name="connsiteX3" fmla="*/ 0 w 101813"/>
                  <a:gd name="connsiteY3" fmla="*/ 50907 h 101813"/>
                  <a:gd name="connsiteX4" fmla="*/ 50906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6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6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6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98946829-1AFF-8868-8867-923E406AE0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41" y="234408"/>
                <a:ext cx="101813" cy="101813"/>
              </a:xfrm>
              <a:custGeom>
                <a:avLst/>
                <a:gdLst>
                  <a:gd name="connsiteX0" fmla="*/ 50907 w 101813"/>
                  <a:gd name="connsiteY0" fmla="*/ 0 h 101813"/>
                  <a:gd name="connsiteX1" fmla="*/ 101813 w 101813"/>
                  <a:gd name="connsiteY1" fmla="*/ 50907 h 101813"/>
                  <a:gd name="connsiteX2" fmla="*/ 50907 w 101813"/>
                  <a:gd name="connsiteY2" fmla="*/ 101813 h 101813"/>
                  <a:gd name="connsiteX3" fmla="*/ 0 w 101813"/>
                  <a:gd name="connsiteY3" fmla="*/ 50907 h 101813"/>
                  <a:gd name="connsiteX4" fmla="*/ 50907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7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7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7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24ECFBE6-8A0A-B43A-DCF0-2E335D2F4E99}"/>
                  </a:ext>
                </a:extLst>
              </p:cNvPr>
              <p:cNvGrpSpPr/>
              <p:nvPr/>
            </p:nvGrpSpPr>
            <p:grpSpPr>
              <a:xfrm>
                <a:off x="130606" y="569684"/>
                <a:ext cx="592216" cy="340168"/>
                <a:chOff x="1411426" y="3479844"/>
                <a:chExt cx="2094016" cy="1202801"/>
              </a:xfrm>
              <a:grpFill/>
            </p:grpSpPr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118F9F9F-5265-8C8B-3DE9-B0FBABE8E71D}"/>
                    </a:ext>
                  </a:extLst>
                </p:cNvPr>
                <p:cNvSpPr/>
                <p:nvPr/>
              </p:nvSpPr>
              <p:spPr>
                <a:xfrm flipH="1">
                  <a:off x="1767681" y="3479844"/>
                  <a:ext cx="1737761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flat"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D843DC4E-C096-018A-7AF9-AD1B98E935D9}"/>
                    </a:ext>
                  </a:extLst>
                </p:cNvPr>
                <p:cNvSpPr/>
                <p:nvPr/>
              </p:nvSpPr>
              <p:spPr>
                <a:xfrm>
                  <a:off x="1411426" y="3479844"/>
                  <a:ext cx="1737761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flat"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129506E4-3F52-1B94-B181-2B7E6E4E9F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201" y="241286"/>
                <a:ext cx="509064" cy="509064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flat"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" name="2级件：*蒙德神之眼底框">
              <a:extLst>
                <a:ext uri="{FF2B5EF4-FFF2-40B4-BE49-F238E27FC236}">
                  <a16:creationId xmlns:a16="http://schemas.microsoft.com/office/drawing/2014/main" id="{D586FC41-C648-6252-9073-99795D0CA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700" y="175397"/>
              <a:ext cx="616601" cy="630000"/>
            </a:xfrm>
            <a:custGeom>
              <a:avLst/>
              <a:gdLst>
                <a:gd name="connsiteX0" fmla="*/ 1406844 w 2813690"/>
                <a:gd name="connsiteY0" fmla="*/ 2605411 h 2874832"/>
                <a:gd name="connsiteX1" fmla="*/ 1462247 w 2813690"/>
                <a:gd name="connsiteY1" fmla="*/ 2608209 h 2874832"/>
                <a:gd name="connsiteX2" fmla="*/ 1487813 w 2813690"/>
                <a:gd name="connsiteY2" fmla="*/ 2629303 h 2874832"/>
                <a:gd name="connsiteX3" fmla="*/ 1548323 w 2813690"/>
                <a:gd name="connsiteY3" fmla="*/ 2702641 h 2874832"/>
                <a:gd name="connsiteX4" fmla="*/ 1529460 w 2813690"/>
                <a:gd name="connsiteY4" fmla="*/ 2718204 h 2874832"/>
                <a:gd name="connsiteX5" fmla="*/ 1419562 w 2813690"/>
                <a:gd name="connsiteY5" fmla="*/ 2851402 h 2874832"/>
                <a:gd name="connsiteX6" fmla="*/ 1406845 w 2813690"/>
                <a:gd name="connsiteY6" fmla="*/ 2874832 h 2874832"/>
                <a:gd name="connsiteX7" fmla="*/ 1394127 w 2813690"/>
                <a:gd name="connsiteY7" fmla="*/ 2851402 h 2874832"/>
                <a:gd name="connsiteX8" fmla="*/ 1284229 w 2813690"/>
                <a:gd name="connsiteY8" fmla="*/ 2718204 h 2874832"/>
                <a:gd name="connsiteX9" fmla="*/ 1265373 w 2813690"/>
                <a:gd name="connsiteY9" fmla="*/ 2702646 h 2874832"/>
                <a:gd name="connsiteX10" fmla="*/ 1325886 w 2813690"/>
                <a:gd name="connsiteY10" fmla="*/ 2629303 h 2874832"/>
                <a:gd name="connsiteX11" fmla="*/ 1351454 w 2813690"/>
                <a:gd name="connsiteY11" fmla="*/ 2608208 h 2874832"/>
                <a:gd name="connsiteX12" fmla="*/ 1588849 w 2813690"/>
                <a:gd name="connsiteY12" fmla="*/ 2380296 h 2874832"/>
                <a:gd name="connsiteX13" fmla="*/ 1678498 w 2813690"/>
                <a:gd name="connsiteY13" fmla="*/ 2488951 h 2874832"/>
                <a:gd name="connsiteX14" fmla="*/ 1794890 w 2813690"/>
                <a:gd name="connsiteY14" fmla="*/ 2584983 h 2874832"/>
                <a:gd name="connsiteX15" fmla="*/ 1743717 w 2813690"/>
                <a:gd name="connsiteY15" fmla="*/ 2592793 h 2874832"/>
                <a:gd name="connsiteX16" fmla="*/ 1615648 w 2813690"/>
                <a:gd name="connsiteY16" fmla="*/ 2629120 h 2874832"/>
                <a:gd name="connsiteX17" fmla="*/ 1569720 w 2813690"/>
                <a:gd name="connsiteY17" fmla="*/ 2649872 h 2874832"/>
                <a:gd name="connsiteX18" fmla="*/ 1444046 w 2813690"/>
                <a:gd name="connsiteY18" fmla="*/ 2546181 h 2874832"/>
                <a:gd name="connsiteX19" fmla="*/ 1429258 w 2813690"/>
                <a:gd name="connsiteY19" fmla="*/ 2537197 h 2874832"/>
                <a:gd name="connsiteX20" fmla="*/ 1435072 w 2813690"/>
                <a:gd name="connsiteY20" fmla="*/ 2528807 h 2874832"/>
                <a:gd name="connsiteX21" fmla="*/ 1506719 w 2813690"/>
                <a:gd name="connsiteY21" fmla="*/ 2448059 h 2874832"/>
                <a:gd name="connsiteX22" fmla="*/ 1224841 w 2813690"/>
                <a:gd name="connsiteY22" fmla="*/ 2380296 h 2874832"/>
                <a:gd name="connsiteX23" fmla="*/ 1306971 w 2813690"/>
                <a:gd name="connsiteY23" fmla="*/ 2448059 h 2874832"/>
                <a:gd name="connsiteX24" fmla="*/ 1378618 w 2813690"/>
                <a:gd name="connsiteY24" fmla="*/ 2528807 h 2874832"/>
                <a:gd name="connsiteX25" fmla="*/ 1384432 w 2813690"/>
                <a:gd name="connsiteY25" fmla="*/ 2537197 h 2874832"/>
                <a:gd name="connsiteX26" fmla="*/ 1369644 w 2813690"/>
                <a:gd name="connsiteY26" fmla="*/ 2546181 h 2874832"/>
                <a:gd name="connsiteX27" fmla="*/ 1243970 w 2813690"/>
                <a:gd name="connsiteY27" fmla="*/ 2649872 h 2874832"/>
                <a:gd name="connsiteX28" fmla="*/ 1198042 w 2813690"/>
                <a:gd name="connsiteY28" fmla="*/ 2629120 h 2874832"/>
                <a:gd name="connsiteX29" fmla="*/ 1069973 w 2813690"/>
                <a:gd name="connsiteY29" fmla="*/ 2592793 h 2874832"/>
                <a:gd name="connsiteX30" fmla="*/ 1018800 w 2813690"/>
                <a:gd name="connsiteY30" fmla="*/ 2584983 h 2874832"/>
                <a:gd name="connsiteX31" fmla="*/ 1135192 w 2813690"/>
                <a:gd name="connsiteY31" fmla="*/ 2488951 h 2874832"/>
                <a:gd name="connsiteX32" fmla="*/ 989420 w 2813690"/>
                <a:gd name="connsiteY32" fmla="*/ 2258412 h 2874832"/>
                <a:gd name="connsiteX33" fmla="*/ 1018182 w 2813690"/>
                <a:gd name="connsiteY33" fmla="*/ 2267914 h 2874832"/>
                <a:gd name="connsiteX34" fmla="*/ 1051986 w 2813690"/>
                <a:gd name="connsiteY34" fmla="*/ 2295467 h 2874832"/>
                <a:gd name="connsiteX35" fmla="*/ 1059859 w 2813690"/>
                <a:gd name="connsiteY35" fmla="*/ 2393332 h 2874832"/>
                <a:gd name="connsiteX36" fmla="*/ 1006236 w 2813690"/>
                <a:gd name="connsiteY36" fmla="*/ 2444639 h 2874832"/>
                <a:gd name="connsiteX37" fmla="*/ 923971 w 2813690"/>
                <a:gd name="connsiteY37" fmla="*/ 2447173 h 2874832"/>
                <a:gd name="connsiteX38" fmla="*/ 941890 w 2813690"/>
                <a:gd name="connsiteY38" fmla="*/ 2431337 h 2874832"/>
                <a:gd name="connsiteX39" fmla="*/ 964017 w 2813690"/>
                <a:gd name="connsiteY39" fmla="*/ 2378287 h 2874832"/>
                <a:gd name="connsiteX40" fmla="*/ 930215 w 2813690"/>
                <a:gd name="connsiteY40" fmla="*/ 2306235 h 2874832"/>
                <a:gd name="connsiteX41" fmla="*/ 949357 w 2813690"/>
                <a:gd name="connsiteY41" fmla="*/ 2268863 h 2874832"/>
                <a:gd name="connsiteX42" fmla="*/ 989420 w 2813690"/>
                <a:gd name="connsiteY42" fmla="*/ 2258412 h 2874832"/>
                <a:gd name="connsiteX43" fmla="*/ 1824271 w 2813690"/>
                <a:gd name="connsiteY43" fmla="*/ 2257340 h 2874832"/>
                <a:gd name="connsiteX44" fmla="*/ 1864334 w 2813690"/>
                <a:gd name="connsiteY44" fmla="*/ 2267791 h 2874832"/>
                <a:gd name="connsiteX45" fmla="*/ 1883476 w 2813690"/>
                <a:gd name="connsiteY45" fmla="*/ 2305163 h 2874832"/>
                <a:gd name="connsiteX46" fmla="*/ 1849674 w 2813690"/>
                <a:gd name="connsiteY46" fmla="*/ 2377215 h 2874832"/>
                <a:gd name="connsiteX47" fmla="*/ 1871801 w 2813690"/>
                <a:gd name="connsiteY47" fmla="*/ 2430265 h 2874832"/>
                <a:gd name="connsiteX48" fmla="*/ 1889720 w 2813690"/>
                <a:gd name="connsiteY48" fmla="*/ 2446101 h 2874832"/>
                <a:gd name="connsiteX49" fmla="*/ 1807455 w 2813690"/>
                <a:gd name="connsiteY49" fmla="*/ 2443567 h 2874832"/>
                <a:gd name="connsiteX50" fmla="*/ 1753833 w 2813690"/>
                <a:gd name="connsiteY50" fmla="*/ 2392260 h 2874832"/>
                <a:gd name="connsiteX51" fmla="*/ 1761706 w 2813690"/>
                <a:gd name="connsiteY51" fmla="*/ 2294395 h 2874832"/>
                <a:gd name="connsiteX52" fmla="*/ 1795509 w 2813690"/>
                <a:gd name="connsiteY52" fmla="*/ 2266842 h 2874832"/>
                <a:gd name="connsiteX53" fmla="*/ 1824271 w 2813690"/>
                <a:gd name="connsiteY53" fmla="*/ 2257340 h 2874832"/>
                <a:gd name="connsiteX54" fmla="*/ 1316845 w 2813690"/>
                <a:gd name="connsiteY54" fmla="*/ 2250000 h 2874832"/>
                <a:gd name="connsiteX55" fmla="*/ 1406845 w 2813690"/>
                <a:gd name="connsiteY55" fmla="*/ 2370000 h 2874832"/>
                <a:gd name="connsiteX56" fmla="*/ 1496845 w 2813690"/>
                <a:gd name="connsiteY56" fmla="*/ 2250000 h 2874832"/>
                <a:gd name="connsiteX57" fmla="*/ 2062233 w 2813690"/>
                <a:gd name="connsiteY57" fmla="*/ 2091088 h 2874832"/>
                <a:gd name="connsiteX58" fmla="*/ 2096440 w 2813690"/>
                <a:gd name="connsiteY58" fmla="*/ 2150603 h 2874832"/>
                <a:gd name="connsiteX59" fmla="*/ 2334024 w 2813690"/>
                <a:gd name="connsiteY59" fmla="*/ 2346247 h 2874832"/>
                <a:gd name="connsiteX60" fmla="*/ 2405108 w 2813690"/>
                <a:gd name="connsiteY60" fmla="*/ 2368313 h 2874832"/>
                <a:gd name="connsiteX61" fmla="*/ 2394476 w 2813690"/>
                <a:gd name="connsiteY61" fmla="*/ 2372204 h 2874832"/>
                <a:gd name="connsiteX62" fmla="*/ 2126844 w 2813690"/>
                <a:gd name="connsiteY62" fmla="*/ 2412666 h 2874832"/>
                <a:gd name="connsiteX63" fmla="*/ 1945463 w 2813690"/>
                <a:gd name="connsiteY63" fmla="*/ 2394381 h 2874832"/>
                <a:gd name="connsiteX64" fmla="*/ 1898203 w 2813690"/>
                <a:gd name="connsiteY64" fmla="*/ 2382230 h 2874832"/>
                <a:gd name="connsiteX65" fmla="*/ 1920004 w 2813690"/>
                <a:gd name="connsiteY65" fmla="*/ 2367531 h 2874832"/>
                <a:gd name="connsiteX66" fmla="*/ 1959545 w 2813690"/>
                <a:gd name="connsiteY66" fmla="*/ 2272071 h 2874832"/>
                <a:gd name="connsiteX67" fmla="*/ 1920004 w 2813690"/>
                <a:gd name="connsiteY67" fmla="*/ 2176612 h 2874832"/>
                <a:gd name="connsiteX68" fmla="*/ 1914256 w 2813690"/>
                <a:gd name="connsiteY68" fmla="*/ 2172737 h 2874832"/>
                <a:gd name="connsiteX69" fmla="*/ 1968704 w 2813690"/>
                <a:gd name="connsiteY69" fmla="*/ 2151284 h 2874832"/>
                <a:gd name="connsiteX70" fmla="*/ 2036511 w 2813690"/>
                <a:gd name="connsiteY70" fmla="*/ 2112310 h 2874832"/>
                <a:gd name="connsiteX71" fmla="*/ 751457 w 2813690"/>
                <a:gd name="connsiteY71" fmla="*/ 2091088 h 2874832"/>
                <a:gd name="connsiteX72" fmla="*/ 777179 w 2813690"/>
                <a:gd name="connsiteY72" fmla="*/ 2112310 h 2874832"/>
                <a:gd name="connsiteX73" fmla="*/ 844986 w 2813690"/>
                <a:gd name="connsiteY73" fmla="*/ 2151284 h 2874832"/>
                <a:gd name="connsiteX74" fmla="*/ 899434 w 2813690"/>
                <a:gd name="connsiteY74" fmla="*/ 2172737 h 2874832"/>
                <a:gd name="connsiteX75" fmla="*/ 893686 w 2813690"/>
                <a:gd name="connsiteY75" fmla="*/ 2176612 h 2874832"/>
                <a:gd name="connsiteX76" fmla="*/ 854145 w 2813690"/>
                <a:gd name="connsiteY76" fmla="*/ 2272071 h 2874832"/>
                <a:gd name="connsiteX77" fmla="*/ 893686 w 2813690"/>
                <a:gd name="connsiteY77" fmla="*/ 2367531 h 2874832"/>
                <a:gd name="connsiteX78" fmla="*/ 915487 w 2813690"/>
                <a:gd name="connsiteY78" fmla="*/ 2382230 h 2874832"/>
                <a:gd name="connsiteX79" fmla="*/ 868227 w 2813690"/>
                <a:gd name="connsiteY79" fmla="*/ 2394381 h 2874832"/>
                <a:gd name="connsiteX80" fmla="*/ 686846 w 2813690"/>
                <a:gd name="connsiteY80" fmla="*/ 2412666 h 2874832"/>
                <a:gd name="connsiteX81" fmla="*/ 419214 w 2813690"/>
                <a:gd name="connsiteY81" fmla="*/ 2372204 h 2874832"/>
                <a:gd name="connsiteX82" fmla="*/ 408582 w 2813690"/>
                <a:gd name="connsiteY82" fmla="*/ 2368313 h 2874832"/>
                <a:gd name="connsiteX83" fmla="*/ 479666 w 2813690"/>
                <a:gd name="connsiteY83" fmla="*/ 2346247 h 2874832"/>
                <a:gd name="connsiteX84" fmla="*/ 717250 w 2813690"/>
                <a:gd name="connsiteY84" fmla="*/ 2150603 h 2874832"/>
                <a:gd name="connsiteX85" fmla="*/ 2159258 w 2813690"/>
                <a:gd name="connsiteY85" fmla="*/ 869957 h 2874832"/>
                <a:gd name="connsiteX86" fmla="*/ 2213258 w 2813690"/>
                <a:gd name="connsiteY86" fmla="*/ 963487 h 2874832"/>
                <a:gd name="connsiteX87" fmla="*/ 2248612 w 2813690"/>
                <a:gd name="connsiteY87" fmla="*/ 880722 h 2874832"/>
                <a:gd name="connsiteX88" fmla="*/ 654432 w 2813690"/>
                <a:gd name="connsiteY88" fmla="*/ 869957 h 2874832"/>
                <a:gd name="connsiteX89" fmla="*/ 565078 w 2813690"/>
                <a:gd name="connsiteY89" fmla="*/ 880722 h 2874832"/>
                <a:gd name="connsiteX90" fmla="*/ 600432 w 2813690"/>
                <a:gd name="connsiteY90" fmla="*/ 963487 h 2874832"/>
                <a:gd name="connsiteX91" fmla="*/ 1406846 w 2813690"/>
                <a:gd name="connsiteY91" fmla="*/ 180000 h 2874832"/>
                <a:gd name="connsiteX92" fmla="*/ 1271846 w 2813690"/>
                <a:gd name="connsiteY92" fmla="*/ 450000 h 2874832"/>
                <a:gd name="connsiteX93" fmla="*/ 1541846 w 2813690"/>
                <a:gd name="connsiteY93" fmla="*/ 450000 h 2874832"/>
                <a:gd name="connsiteX94" fmla="*/ 1406847 w 2813690"/>
                <a:gd name="connsiteY94" fmla="*/ 0 h 2874832"/>
                <a:gd name="connsiteX95" fmla="*/ 1663746 w 2813690"/>
                <a:gd name="connsiteY95" fmla="*/ 513798 h 2874832"/>
                <a:gd name="connsiteX96" fmla="*/ 1725802 w 2813690"/>
                <a:gd name="connsiteY96" fmla="*/ 533062 h 2874832"/>
                <a:gd name="connsiteX97" fmla="*/ 1960521 w 2813690"/>
                <a:gd name="connsiteY97" fmla="*/ 378088 h 2874832"/>
                <a:gd name="connsiteX98" fmla="*/ 1943974 w 2813690"/>
                <a:gd name="connsiteY98" fmla="*/ 653771 h 2874832"/>
                <a:gd name="connsiteX99" fmla="*/ 2043242 w 2813690"/>
                <a:gd name="connsiteY99" fmla="*/ 735675 h 2874832"/>
                <a:gd name="connsiteX100" fmla="*/ 2064265 w 2813690"/>
                <a:gd name="connsiteY100" fmla="*/ 761155 h 2874832"/>
                <a:gd name="connsiteX101" fmla="*/ 2365527 w 2813690"/>
                <a:gd name="connsiteY101" fmla="*/ 813222 h 2874832"/>
                <a:gd name="connsiteX102" fmla="*/ 2262408 w 2813690"/>
                <a:gd name="connsiteY102" fmla="*/ 1093575 h 2874832"/>
                <a:gd name="connsiteX103" fmla="*/ 2266384 w 2813690"/>
                <a:gd name="connsiteY103" fmla="*/ 1104439 h 2874832"/>
                <a:gd name="connsiteX104" fmla="*/ 2306846 w 2813690"/>
                <a:gd name="connsiteY104" fmla="*/ 1372071 h 2874832"/>
                <a:gd name="connsiteX105" fmla="*/ 2259558 w 2813690"/>
                <a:gd name="connsiteY105" fmla="*/ 1660727 h 2874832"/>
                <a:gd name="connsiteX106" fmla="*/ 2258770 w 2813690"/>
                <a:gd name="connsiteY106" fmla="*/ 1662560 h 2874832"/>
                <a:gd name="connsiteX107" fmla="*/ 2276393 w 2813690"/>
                <a:gd name="connsiteY107" fmla="*/ 1703727 h 2874832"/>
                <a:gd name="connsiteX108" fmla="*/ 2770521 w 2813690"/>
                <a:gd name="connsiteY108" fmla="*/ 2077444 h 2874832"/>
                <a:gd name="connsiteX109" fmla="*/ 2813690 w 2813690"/>
                <a:gd name="connsiteY109" fmla="*/ 2084033 h 2874832"/>
                <a:gd name="connsiteX110" fmla="*/ 2786329 w 2813690"/>
                <a:gd name="connsiteY110" fmla="*/ 2106607 h 2874832"/>
                <a:gd name="connsiteX111" fmla="*/ 2383770 w 2813690"/>
                <a:gd name="connsiteY111" fmla="*/ 2229572 h 2874832"/>
                <a:gd name="connsiteX112" fmla="*/ 2238665 w 2813690"/>
                <a:gd name="connsiteY112" fmla="*/ 2214944 h 2874832"/>
                <a:gd name="connsiteX113" fmla="*/ 2157756 w 2813690"/>
                <a:gd name="connsiteY113" fmla="*/ 2189829 h 2874832"/>
                <a:gd name="connsiteX114" fmla="*/ 2222351 w 2813690"/>
                <a:gd name="connsiteY114" fmla="*/ 2077948 h 2874832"/>
                <a:gd name="connsiteX115" fmla="*/ 2200389 w 2813690"/>
                <a:gd name="connsiteY115" fmla="*/ 1995985 h 2874832"/>
                <a:gd name="connsiteX116" fmla="*/ 2102634 w 2813690"/>
                <a:gd name="connsiteY116" fmla="*/ 1939546 h 2874832"/>
                <a:gd name="connsiteX117" fmla="*/ 2035562 w 2813690"/>
                <a:gd name="connsiteY117" fmla="*/ 2016056 h 2874832"/>
                <a:gd name="connsiteX118" fmla="*/ 1674478 w 2813690"/>
                <a:gd name="connsiteY118" fmla="*/ 2231609 h 2874832"/>
                <a:gd name="connsiteX119" fmla="*/ 1610875 w 2813690"/>
                <a:gd name="connsiteY119" fmla="*/ 2247963 h 2874832"/>
                <a:gd name="connsiteX120" fmla="*/ 1406847 w 2813690"/>
                <a:gd name="connsiteY120" fmla="*/ 2520000 h 2874832"/>
                <a:gd name="connsiteX121" fmla="*/ 1202820 w 2813690"/>
                <a:gd name="connsiteY121" fmla="*/ 2247964 h 2874832"/>
                <a:gd name="connsiteX122" fmla="*/ 1139214 w 2813690"/>
                <a:gd name="connsiteY122" fmla="*/ 2231609 h 2874832"/>
                <a:gd name="connsiteX123" fmla="*/ 778130 w 2813690"/>
                <a:gd name="connsiteY123" fmla="*/ 2016056 h 2874832"/>
                <a:gd name="connsiteX124" fmla="*/ 711058 w 2813690"/>
                <a:gd name="connsiteY124" fmla="*/ 1939545 h 2874832"/>
                <a:gd name="connsiteX125" fmla="*/ 613301 w 2813690"/>
                <a:gd name="connsiteY125" fmla="*/ 1995985 h 2874832"/>
                <a:gd name="connsiteX126" fmla="*/ 591339 w 2813690"/>
                <a:gd name="connsiteY126" fmla="*/ 2077948 h 2874832"/>
                <a:gd name="connsiteX127" fmla="*/ 655934 w 2813690"/>
                <a:gd name="connsiteY127" fmla="*/ 2189829 h 2874832"/>
                <a:gd name="connsiteX128" fmla="*/ 575025 w 2813690"/>
                <a:gd name="connsiteY128" fmla="*/ 2214944 h 2874832"/>
                <a:gd name="connsiteX129" fmla="*/ 429920 w 2813690"/>
                <a:gd name="connsiteY129" fmla="*/ 2229572 h 2874832"/>
                <a:gd name="connsiteX130" fmla="*/ 27361 w 2813690"/>
                <a:gd name="connsiteY130" fmla="*/ 2106607 h 2874832"/>
                <a:gd name="connsiteX131" fmla="*/ 0 w 2813690"/>
                <a:gd name="connsiteY131" fmla="*/ 2084033 h 2874832"/>
                <a:gd name="connsiteX132" fmla="*/ 43169 w 2813690"/>
                <a:gd name="connsiteY132" fmla="*/ 2077444 h 2874832"/>
                <a:gd name="connsiteX133" fmla="*/ 537298 w 2813690"/>
                <a:gd name="connsiteY133" fmla="*/ 1703727 h 2874832"/>
                <a:gd name="connsiteX134" fmla="*/ 554921 w 2813690"/>
                <a:gd name="connsiteY134" fmla="*/ 1662558 h 2874832"/>
                <a:gd name="connsiteX135" fmla="*/ 554134 w 2813690"/>
                <a:gd name="connsiteY135" fmla="*/ 1660727 h 2874832"/>
                <a:gd name="connsiteX136" fmla="*/ 506846 w 2813690"/>
                <a:gd name="connsiteY136" fmla="*/ 1372071 h 2874832"/>
                <a:gd name="connsiteX137" fmla="*/ 547308 w 2813690"/>
                <a:gd name="connsiteY137" fmla="*/ 1104439 h 2874832"/>
                <a:gd name="connsiteX138" fmla="*/ 551284 w 2813690"/>
                <a:gd name="connsiteY138" fmla="*/ 1093575 h 2874832"/>
                <a:gd name="connsiteX139" fmla="*/ 448166 w 2813690"/>
                <a:gd name="connsiteY139" fmla="*/ 813222 h 2874832"/>
                <a:gd name="connsiteX140" fmla="*/ 749427 w 2813690"/>
                <a:gd name="connsiteY140" fmla="*/ 761155 h 2874832"/>
                <a:gd name="connsiteX141" fmla="*/ 770450 w 2813690"/>
                <a:gd name="connsiteY141" fmla="*/ 735675 h 2874832"/>
                <a:gd name="connsiteX142" fmla="*/ 869720 w 2813690"/>
                <a:gd name="connsiteY142" fmla="*/ 653770 h 2874832"/>
                <a:gd name="connsiteX143" fmla="*/ 853172 w 2813690"/>
                <a:gd name="connsiteY143" fmla="*/ 378086 h 2874832"/>
                <a:gd name="connsiteX144" fmla="*/ 1087891 w 2813690"/>
                <a:gd name="connsiteY144" fmla="*/ 533061 h 2874832"/>
                <a:gd name="connsiteX145" fmla="*/ 1149948 w 2813690"/>
                <a:gd name="connsiteY145" fmla="*/ 513798 h 2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2813690" h="2874832">
                  <a:moveTo>
                    <a:pt x="1406844" y="2605411"/>
                  </a:moveTo>
                  <a:lnTo>
                    <a:pt x="1462247" y="2608209"/>
                  </a:lnTo>
                  <a:lnTo>
                    <a:pt x="1487813" y="2629303"/>
                  </a:lnTo>
                  <a:lnTo>
                    <a:pt x="1548323" y="2702641"/>
                  </a:lnTo>
                  <a:lnTo>
                    <a:pt x="1529460" y="2718204"/>
                  </a:lnTo>
                  <a:cubicBezTo>
                    <a:pt x="1488743" y="2758921"/>
                    <a:pt x="1451909" y="2803522"/>
                    <a:pt x="1419562" y="2851402"/>
                  </a:cubicBezTo>
                  <a:lnTo>
                    <a:pt x="1406845" y="2874832"/>
                  </a:lnTo>
                  <a:lnTo>
                    <a:pt x="1394127" y="2851402"/>
                  </a:lnTo>
                  <a:cubicBezTo>
                    <a:pt x="1361780" y="2803522"/>
                    <a:pt x="1324946" y="2758921"/>
                    <a:pt x="1284229" y="2718204"/>
                  </a:cubicBezTo>
                  <a:lnTo>
                    <a:pt x="1265373" y="2702646"/>
                  </a:lnTo>
                  <a:lnTo>
                    <a:pt x="1325886" y="2629303"/>
                  </a:lnTo>
                  <a:lnTo>
                    <a:pt x="1351454" y="2608208"/>
                  </a:lnTo>
                  <a:close/>
                  <a:moveTo>
                    <a:pt x="1588849" y="2380296"/>
                  </a:moveTo>
                  <a:lnTo>
                    <a:pt x="1678498" y="2488951"/>
                  </a:lnTo>
                  <a:lnTo>
                    <a:pt x="1794890" y="2584983"/>
                  </a:lnTo>
                  <a:lnTo>
                    <a:pt x="1743717" y="2592793"/>
                  </a:lnTo>
                  <a:cubicBezTo>
                    <a:pt x="1699776" y="2601785"/>
                    <a:pt x="1657001" y="2613979"/>
                    <a:pt x="1615648" y="2629120"/>
                  </a:cubicBezTo>
                  <a:lnTo>
                    <a:pt x="1569720" y="2649872"/>
                  </a:lnTo>
                  <a:lnTo>
                    <a:pt x="1444046" y="2546181"/>
                  </a:lnTo>
                  <a:lnTo>
                    <a:pt x="1429258" y="2537197"/>
                  </a:lnTo>
                  <a:lnTo>
                    <a:pt x="1435072" y="2528807"/>
                  </a:lnTo>
                  <a:cubicBezTo>
                    <a:pt x="1457339" y="2500473"/>
                    <a:pt x="1481271" y="2473508"/>
                    <a:pt x="1506719" y="2448059"/>
                  </a:cubicBezTo>
                  <a:close/>
                  <a:moveTo>
                    <a:pt x="1224841" y="2380296"/>
                  </a:moveTo>
                  <a:lnTo>
                    <a:pt x="1306971" y="2448059"/>
                  </a:lnTo>
                  <a:cubicBezTo>
                    <a:pt x="1332419" y="2473508"/>
                    <a:pt x="1356351" y="2500473"/>
                    <a:pt x="1378618" y="2528807"/>
                  </a:cubicBezTo>
                  <a:lnTo>
                    <a:pt x="1384432" y="2537197"/>
                  </a:lnTo>
                  <a:lnTo>
                    <a:pt x="1369644" y="2546181"/>
                  </a:lnTo>
                  <a:lnTo>
                    <a:pt x="1243970" y="2649872"/>
                  </a:lnTo>
                  <a:lnTo>
                    <a:pt x="1198042" y="2629120"/>
                  </a:lnTo>
                  <a:cubicBezTo>
                    <a:pt x="1156689" y="2613979"/>
                    <a:pt x="1113914" y="2601785"/>
                    <a:pt x="1069973" y="2592793"/>
                  </a:cubicBezTo>
                  <a:lnTo>
                    <a:pt x="1018800" y="2584983"/>
                  </a:lnTo>
                  <a:lnTo>
                    <a:pt x="1135192" y="2488951"/>
                  </a:lnTo>
                  <a:close/>
                  <a:moveTo>
                    <a:pt x="989420" y="2258412"/>
                  </a:moveTo>
                  <a:cubicBezTo>
                    <a:pt x="1002266" y="2260313"/>
                    <a:pt x="1013227" y="2265538"/>
                    <a:pt x="1018182" y="2267914"/>
                  </a:cubicBezTo>
                  <a:cubicBezTo>
                    <a:pt x="1031405" y="2273297"/>
                    <a:pt x="1043107" y="2282830"/>
                    <a:pt x="1051986" y="2295467"/>
                  </a:cubicBezTo>
                  <a:cubicBezTo>
                    <a:pt x="1069999" y="2323845"/>
                    <a:pt x="1073026" y="2361532"/>
                    <a:pt x="1059859" y="2393332"/>
                  </a:cubicBezTo>
                  <a:cubicBezTo>
                    <a:pt x="1048388" y="2417924"/>
                    <a:pt x="1029151" y="2436325"/>
                    <a:pt x="1006236" y="2444639"/>
                  </a:cubicBezTo>
                  <a:cubicBezTo>
                    <a:pt x="967682" y="2462215"/>
                    <a:pt x="925328" y="2455565"/>
                    <a:pt x="923971" y="2447173"/>
                  </a:cubicBezTo>
                  <a:cubicBezTo>
                    <a:pt x="923971" y="2443372"/>
                    <a:pt x="931573" y="2441946"/>
                    <a:pt x="941890" y="2431337"/>
                  </a:cubicBezTo>
                  <a:cubicBezTo>
                    <a:pt x="954949" y="2417735"/>
                    <a:pt x="962905" y="2398669"/>
                    <a:pt x="964017" y="2378287"/>
                  </a:cubicBezTo>
                  <a:cubicBezTo>
                    <a:pt x="963203" y="2344716"/>
                    <a:pt x="929129" y="2337590"/>
                    <a:pt x="930215" y="2306235"/>
                  </a:cubicBezTo>
                  <a:cubicBezTo>
                    <a:pt x="931804" y="2291191"/>
                    <a:pt x="938753" y="2277620"/>
                    <a:pt x="949357" y="2268863"/>
                  </a:cubicBezTo>
                  <a:cubicBezTo>
                    <a:pt x="961846" y="2257937"/>
                    <a:pt x="976575" y="2256512"/>
                    <a:pt x="989420" y="2258412"/>
                  </a:cubicBezTo>
                  <a:close/>
                  <a:moveTo>
                    <a:pt x="1824271" y="2257340"/>
                  </a:moveTo>
                  <a:cubicBezTo>
                    <a:pt x="1837116" y="2255440"/>
                    <a:pt x="1851845" y="2256865"/>
                    <a:pt x="1864334" y="2267791"/>
                  </a:cubicBezTo>
                  <a:cubicBezTo>
                    <a:pt x="1874938" y="2276548"/>
                    <a:pt x="1881887" y="2290119"/>
                    <a:pt x="1883476" y="2305163"/>
                  </a:cubicBezTo>
                  <a:cubicBezTo>
                    <a:pt x="1884562" y="2336518"/>
                    <a:pt x="1850488" y="2343644"/>
                    <a:pt x="1849674" y="2377215"/>
                  </a:cubicBezTo>
                  <a:cubicBezTo>
                    <a:pt x="1850786" y="2397597"/>
                    <a:pt x="1858742" y="2416663"/>
                    <a:pt x="1871801" y="2430265"/>
                  </a:cubicBezTo>
                  <a:cubicBezTo>
                    <a:pt x="1882118" y="2440874"/>
                    <a:pt x="1889720" y="2442300"/>
                    <a:pt x="1889720" y="2446101"/>
                  </a:cubicBezTo>
                  <a:cubicBezTo>
                    <a:pt x="1888363" y="2454493"/>
                    <a:pt x="1846009" y="2461143"/>
                    <a:pt x="1807455" y="2443567"/>
                  </a:cubicBezTo>
                  <a:cubicBezTo>
                    <a:pt x="1784540" y="2435253"/>
                    <a:pt x="1765303" y="2416852"/>
                    <a:pt x="1753833" y="2392260"/>
                  </a:cubicBezTo>
                  <a:cubicBezTo>
                    <a:pt x="1740665" y="2360460"/>
                    <a:pt x="1743692" y="2322773"/>
                    <a:pt x="1761706" y="2294395"/>
                  </a:cubicBezTo>
                  <a:cubicBezTo>
                    <a:pt x="1770585" y="2281758"/>
                    <a:pt x="1782286" y="2272225"/>
                    <a:pt x="1795509" y="2266842"/>
                  </a:cubicBezTo>
                  <a:cubicBezTo>
                    <a:pt x="1800464" y="2264466"/>
                    <a:pt x="1811426" y="2259241"/>
                    <a:pt x="1824271" y="2257340"/>
                  </a:cubicBezTo>
                  <a:close/>
                  <a:moveTo>
                    <a:pt x="1316845" y="2250000"/>
                  </a:moveTo>
                  <a:lnTo>
                    <a:pt x="1406845" y="2370000"/>
                  </a:lnTo>
                  <a:lnTo>
                    <a:pt x="1496845" y="2250000"/>
                  </a:lnTo>
                  <a:close/>
                  <a:moveTo>
                    <a:pt x="2062233" y="2091088"/>
                  </a:moveTo>
                  <a:lnTo>
                    <a:pt x="2096440" y="2150603"/>
                  </a:lnTo>
                  <a:cubicBezTo>
                    <a:pt x="2154665" y="2236787"/>
                    <a:pt x="2237117" y="2305259"/>
                    <a:pt x="2334024" y="2346247"/>
                  </a:cubicBezTo>
                  <a:lnTo>
                    <a:pt x="2405108" y="2368313"/>
                  </a:lnTo>
                  <a:lnTo>
                    <a:pt x="2394476" y="2372204"/>
                  </a:lnTo>
                  <a:cubicBezTo>
                    <a:pt x="2309931" y="2398500"/>
                    <a:pt x="2220042" y="2412666"/>
                    <a:pt x="2126844" y="2412666"/>
                  </a:cubicBezTo>
                  <a:cubicBezTo>
                    <a:pt x="2064712" y="2412666"/>
                    <a:pt x="2004050" y="2406370"/>
                    <a:pt x="1945463" y="2394381"/>
                  </a:cubicBezTo>
                  <a:lnTo>
                    <a:pt x="1898203" y="2382230"/>
                  </a:lnTo>
                  <a:lnTo>
                    <a:pt x="1920004" y="2367531"/>
                  </a:lnTo>
                  <a:cubicBezTo>
                    <a:pt x="1944434" y="2343100"/>
                    <a:pt x="1959545" y="2309350"/>
                    <a:pt x="1959545" y="2272071"/>
                  </a:cubicBezTo>
                  <a:cubicBezTo>
                    <a:pt x="1959545" y="2234792"/>
                    <a:pt x="1944434" y="2201042"/>
                    <a:pt x="1920004" y="2176612"/>
                  </a:cubicBezTo>
                  <a:lnTo>
                    <a:pt x="1914256" y="2172737"/>
                  </a:lnTo>
                  <a:lnTo>
                    <a:pt x="1968704" y="2151284"/>
                  </a:lnTo>
                  <a:cubicBezTo>
                    <a:pt x="1992312" y="2139908"/>
                    <a:pt x="2014965" y="2126866"/>
                    <a:pt x="2036511" y="2112310"/>
                  </a:cubicBezTo>
                  <a:close/>
                  <a:moveTo>
                    <a:pt x="751457" y="2091088"/>
                  </a:moveTo>
                  <a:lnTo>
                    <a:pt x="777179" y="2112310"/>
                  </a:lnTo>
                  <a:cubicBezTo>
                    <a:pt x="798725" y="2126866"/>
                    <a:pt x="821378" y="2139908"/>
                    <a:pt x="844986" y="2151284"/>
                  </a:cubicBezTo>
                  <a:lnTo>
                    <a:pt x="899434" y="2172737"/>
                  </a:lnTo>
                  <a:lnTo>
                    <a:pt x="893686" y="2176612"/>
                  </a:lnTo>
                  <a:cubicBezTo>
                    <a:pt x="869256" y="2201042"/>
                    <a:pt x="854145" y="2234792"/>
                    <a:pt x="854145" y="2272071"/>
                  </a:cubicBezTo>
                  <a:cubicBezTo>
                    <a:pt x="854145" y="2309350"/>
                    <a:pt x="869256" y="2343100"/>
                    <a:pt x="893686" y="2367531"/>
                  </a:cubicBezTo>
                  <a:lnTo>
                    <a:pt x="915487" y="2382230"/>
                  </a:lnTo>
                  <a:lnTo>
                    <a:pt x="868227" y="2394381"/>
                  </a:lnTo>
                  <a:cubicBezTo>
                    <a:pt x="809640" y="2406370"/>
                    <a:pt x="748978" y="2412666"/>
                    <a:pt x="686846" y="2412666"/>
                  </a:cubicBezTo>
                  <a:cubicBezTo>
                    <a:pt x="593648" y="2412666"/>
                    <a:pt x="503759" y="2398500"/>
                    <a:pt x="419214" y="2372204"/>
                  </a:cubicBezTo>
                  <a:lnTo>
                    <a:pt x="408582" y="2368313"/>
                  </a:lnTo>
                  <a:lnTo>
                    <a:pt x="479666" y="2346247"/>
                  </a:lnTo>
                  <a:cubicBezTo>
                    <a:pt x="576573" y="2305259"/>
                    <a:pt x="659025" y="2236787"/>
                    <a:pt x="717250" y="2150603"/>
                  </a:cubicBezTo>
                  <a:close/>
                  <a:moveTo>
                    <a:pt x="2159258" y="869957"/>
                  </a:moveTo>
                  <a:lnTo>
                    <a:pt x="2213258" y="963487"/>
                  </a:lnTo>
                  <a:lnTo>
                    <a:pt x="2248612" y="880722"/>
                  </a:lnTo>
                  <a:close/>
                  <a:moveTo>
                    <a:pt x="654432" y="869957"/>
                  </a:moveTo>
                  <a:lnTo>
                    <a:pt x="565078" y="880722"/>
                  </a:lnTo>
                  <a:lnTo>
                    <a:pt x="600432" y="963487"/>
                  </a:lnTo>
                  <a:close/>
                  <a:moveTo>
                    <a:pt x="1406846" y="180000"/>
                  </a:moveTo>
                  <a:lnTo>
                    <a:pt x="1271846" y="450000"/>
                  </a:lnTo>
                  <a:lnTo>
                    <a:pt x="1541846" y="450000"/>
                  </a:lnTo>
                  <a:close/>
                  <a:moveTo>
                    <a:pt x="1406847" y="0"/>
                  </a:moveTo>
                  <a:lnTo>
                    <a:pt x="1663746" y="513798"/>
                  </a:lnTo>
                  <a:lnTo>
                    <a:pt x="1725802" y="533062"/>
                  </a:lnTo>
                  <a:lnTo>
                    <a:pt x="1960521" y="378088"/>
                  </a:lnTo>
                  <a:lnTo>
                    <a:pt x="1943974" y="653771"/>
                  </a:lnTo>
                  <a:lnTo>
                    <a:pt x="2043242" y="735675"/>
                  </a:lnTo>
                  <a:lnTo>
                    <a:pt x="2064265" y="761155"/>
                  </a:lnTo>
                  <a:lnTo>
                    <a:pt x="2365527" y="813222"/>
                  </a:lnTo>
                  <a:lnTo>
                    <a:pt x="2262408" y="1093575"/>
                  </a:lnTo>
                  <a:lnTo>
                    <a:pt x="2266384" y="1104439"/>
                  </a:lnTo>
                  <a:cubicBezTo>
                    <a:pt x="2292680" y="1188984"/>
                    <a:pt x="2306846" y="1278873"/>
                    <a:pt x="2306846" y="1372071"/>
                  </a:cubicBezTo>
                  <a:cubicBezTo>
                    <a:pt x="2306846" y="1473036"/>
                    <a:pt x="2290221" y="1570117"/>
                    <a:pt x="2259558" y="1660727"/>
                  </a:cubicBezTo>
                  <a:lnTo>
                    <a:pt x="2258770" y="1662560"/>
                  </a:lnTo>
                  <a:lnTo>
                    <a:pt x="2276393" y="1703727"/>
                  </a:lnTo>
                  <a:cubicBezTo>
                    <a:pt x="2374909" y="1893220"/>
                    <a:pt x="2555211" y="2033385"/>
                    <a:pt x="2770521" y="2077444"/>
                  </a:cubicBezTo>
                  <a:lnTo>
                    <a:pt x="2813690" y="2084033"/>
                  </a:lnTo>
                  <a:lnTo>
                    <a:pt x="2786329" y="2106607"/>
                  </a:lnTo>
                  <a:cubicBezTo>
                    <a:pt x="2671416" y="2184241"/>
                    <a:pt x="2532887" y="2229572"/>
                    <a:pt x="2383770" y="2229572"/>
                  </a:cubicBezTo>
                  <a:cubicBezTo>
                    <a:pt x="2334064" y="2229572"/>
                    <a:pt x="2285535" y="2224535"/>
                    <a:pt x="2238665" y="2214944"/>
                  </a:cubicBezTo>
                  <a:lnTo>
                    <a:pt x="2157756" y="2189829"/>
                  </a:lnTo>
                  <a:lnTo>
                    <a:pt x="2222351" y="2077948"/>
                  </a:lnTo>
                  <a:cubicBezTo>
                    <a:pt x="2238920" y="2049249"/>
                    <a:pt x="2229087" y="2012554"/>
                    <a:pt x="2200389" y="1995985"/>
                  </a:cubicBezTo>
                  <a:lnTo>
                    <a:pt x="2102634" y="1939546"/>
                  </a:lnTo>
                  <a:lnTo>
                    <a:pt x="2035562" y="2016056"/>
                  </a:lnTo>
                  <a:cubicBezTo>
                    <a:pt x="1935137" y="2114115"/>
                    <a:pt x="1811864" y="2188878"/>
                    <a:pt x="1674478" y="2231609"/>
                  </a:cubicBezTo>
                  <a:lnTo>
                    <a:pt x="1610875" y="2247963"/>
                  </a:lnTo>
                  <a:lnTo>
                    <a:pt x="1406847" y="2520000"/>
                  </a:lnTo>
                  <a:lnTo>
                    <a:pt x="1202820" y="2247964"/>
                  </a:lnTo>
                  <a:lnTo>
                    <a:pt x="1139214" y="2231609"/>
                  </a:lnTo>
                  <a:cubicBezTo>
                    <a:pt x="1001828" y="2188877"/>
                    <a:pt x="878555" y="2114115"/>
                    <a:pt x="778130" y="2016056"/>
                  </a:cubicBezTo>
                  <a:lnTo>
                    <a:pt x="711058" y="1939545"/>
                  </a:lnTo>
                  <a:lnTo>
                    <a:pt x="613301" y="1995985"/>
                  </a:lnTo>
                  <a:cubicBezTo>
                    <a:pt x="584603" y="2012554"/>
                    <a:pt x="574770" y="2049249"/>
                    <a:pt x="591339" y="2077948"/>
                  </a:cubicBezTo>
                  <a:lnTo>
                    <a:pt x="655934" y="2189829"/>
                  </a:lnTo>
                  <a:lnTo>
                    <a:pt x="575025" y="2214944"/>
                  </a:lnTo>
                  <a:cubicBezTo>
                    <a:pt x="528155" y="2224535"/>
                    <a:pt x="479626" y="2229572"/>
                    <a:pt x="429920" y="2229572"/>
                  </a:cubicBezTo>
                  <a:cubicBezTo>
                    <a:pt x="280803" y="2229572"/>
                    <a:pt x="142274" y="2184241"/>
                    <a:pt x="27361" y="2106607"/>
                  </a:cubicBezTo>
                  <a:lnTo>
                    <a:pt x="0" y="2084033"/>
                  </a:lnTo>
                  <a:lnTo>
                    <a:pt x="43169" y="2077444"/>
                  </a:lnTo>
                  <a:cubicBezTo>
                    <a:pt x="258480" y="2033385"/>
                    <a:pt x="438782" y="1893220"/>
                    <a:pt x="537298" y="1703727"/>
                  </a:cubicBezTo>
                  <a:lnTo>
                    <a:pt x="554921" y="1662558"/>
                  </a:lnTo>
                  <a:lnTo>
                    <a:pt x="554134" y="1660727"/>
                  </a:lnTo>
                  <a:cubicBezTo>
                    <a:pt x="523471" y="1570117"/>
                    <a:pt x="506846" y="1473035"/>
                    <a:pt x="506846" y="1372071"/>
                  </a:cubicBezTo>
                  <a:cubicBezTo>
                    <a:pt x="506846" y="1278873"/>
                    <a:pt x="521012" y="1188984"/>
                    <a:pt x="547308" y="1104439"/>
                  </a:cubicBezTo>
                  <a:lnTo>
                    <a:pt x="551284" y="1093575"/>
                  </a:lnTo>
                  <a:lnTo>
                    <a:pt x="448166" y="813222"/>
                  </a:lnTo>
                  <a:lnTo>
                    <a:pt x="749427" y="761155"/>
                  </a:lnTo>
                  <a:lnTo>
                    <a:pt x="770450" y="735675"/>
                  </a:lnTo>
                  <a:lnTo>
                    <a:pt x="869720" y="653770"/>
                  </a:lnTo>
                  <a:lnTo>
                    <a:pt x="853172" y="378086"/>
                  </a:lnTo>
                  <a:lnTo>
                    <a:pt x="1087891" y="533061"/>
                  </a:lnTo>
                  <a:lnTo>
                    <a:pt x="1149948" y="5137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"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flat"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E22B389-7840-F135-621D-41D8B5420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831" y="293897"/>
              <a:ext cx="358340" cy="358341"/>
            </a:xfrm>
            <a:prstGeom prst="ellipse">
              <a:avLst/>
            </a:prstGeom>
            <a:solidFill>
              <a:srgbClr val="44BB44"/>
            </a:solidFill>
            <a:ln>
              <a:solidFill>
                <a:srgbClr val="00E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551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级件：*须弥神之眼底框">
            <a:extLst>
              <a:ext uri="{FF2B5EF4-FFF2-40B4-BE49-F238E27FC236}">
                <a16:creationId xmlns:a16="http://schemas.microsoft.com/office/drawing/2014/main" id="{CC7D0590-8143-3B0B-F0A9-769D79450FD1}"/>
              </a:ext>
            </a:extLst>
          </p:cNvPr>
          <p:cNvGrpSpPr/>
          <p:nvPr/>
        </p:nvGrpSpPr>
        <p:grpSpPr>
          <a:xfrm>
            <a:off x="141844" y="172833"/>
            <a:ext cx="616309" cy="700454"/>
            <a:chOff x="230928" y="573753"/>
            <a:chExt cx="4026958" cy="457676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9D6E886C-6920-F5FF-1015-54B5BE99D1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928" y="573753"/>
              <a:ext cx="4026958" cy="4576765"/>
            </a:xfrm>
            <a:custGeom>
              <a:avLst/>
              <a:gdLst>
                <a:gd name="connsiteX0" fmla="*/ 2013480 w 4026958"/>
                <a:gd name="connsiteY0" fmla="*/ 4004008 h 4576766"/>
                <a:gd name="connsiteX1" fmla="*/ 1923480 w 4026958"/>
                <a:gd name="connsiteY1" fmla="*/ 4184008 h 4576766"/>
                <a:gd name="connsiteX2" fmla="*/ 2013480 w 4026958"/>
                <a:gd name="connsiteY2" fmla="*/ 4304008 h 4576766"/>
                <a:gd name="connsiteX3" fmla="*/ 2103480 w 4026958"/>
                <a:gd name="connsiteY3" fmla="*/ 4184008 h 4576766"/>
                <a:gd name="connsiteX4" fmla="*/ 2602857 w 4026958"/>
                <a:gd name="connsiteY4" fmla="*/ 3880309 h 4576766"/>
                <a:gd name="connsiteX5" fmla="*/ 2627313 w 4026958"/>
                <a:gd name="connsiteY5" fmla="*/ 3900487 h 4576766"/>
                <a:gd name="connsiteX6" fmla="*/ 2732754 w 4026958"/>
                <a:gd name="connsiteY6" fmla="*/ 4155045 h 4576766"/>
                <a:gd name="connsiteX7" fmla="*/ 2704463 w 4026958"/>
                <a:gd name="connsiteY7" fmla="*/ 4295174 h 4576766"/>
                <a:gd name="connsiteX8" fmla="*/ 2673151 w 4026958"/>
                <a:gd name="connsiteY8" fmla="*/ 4352862 h 4576766"/>
                <a:gd name="connsiteX9" fmla="*/ 2639091 w 4026958"/>
                <a:gd name="connsiteY9" fmla="*/ 4356295 h 4576766"/>
                <a:gd name="connsiteX10" fmla="*/ 2331209 w 4026958"/>
                <a:gd name="connsiteY10" fmla="*/ 4182969 h 4576766"/>
                <a:gd name="connsiteX11" fmla="*/ 2321542 w 4026958"/>
                <a:gd name="connsiteY11" fmla="*/ 4158346 h 4576766"/>
                <a:gd name="connsiteX12" fmla="*/ 2344399 w 4026958"/>
                <a:gd name="connsiteY12" fmla="*/ 4141103 h 4576766"/>
                <a:gd name="connsiteX13" fmla="*/ 2395466 w 4026958"/>
                <a:gd name="connsiteY13" fmla="*/ 4112796 h 4576766"/>
                <a:gd name="connsiteX14" fmla="*/ 2455972 w 4026958"/>
                <a:gd name="connsiteY14" fmla="*/ 4085285 h 4576766"/>
                <a:gd name="connsiteX15" fmla="*/ 2527639 w 4026958"/>
                <a:gd name="connsiteY15" fmla="*/ 4105246 h 4576766"/>
                <a:gd name="connsiteX16" fmla="*/ 2553504 w 4026958"/>
                <a:gd name="connsiteY16" fmla="*/ 4141719 h 4576766"/>
                <a:gd name="connsiteX17" fmla="*/ 2555205 w 4026958"/>
                <a:gd name="connsiteY17" fmla="*/ 4170911 h 4576766"/>
                <a:gd name="connsiteX18" fmla="*/ 2515965 w 4026958"/>
                <a:gd name="connsiteY18" fmla="*/ 4212625 h 4576766"/>
                <a:gd name="connsiteX19" fmla="*/ 2505154 w 4026958"/>
                <a:gd name="connsiteY19" fmla="*/ 4229290 h 4576766"/>
                <a:gd name="connsiteX20" fmla="*/ 2505970 w 4026958"/>
                <a:gd name="connsiteY20" fmla="*/ 4235745 h 4576766"/>
                <a:gd name="connsiteX21" fmla="*/ 2531969 w 4026958"/>
                <a:gd name="connsiteY21" fmla="*/ 4241799 h 4576766"/>
                <a:gd name="connsiteX22" fmla="*/ 2580937 w 4026958"/>
                <a:gd name="connsiteY22" fmla="*/ 4215745 h 4576766"/>
                <a:gd name="connsiteX23" fmla="*/ 2599576 w 4026958"/>
                <a:gd name="connsiteY23" fmla="*/ 4183984 h 4576766"/>
                <a:gd name="connsiteX24" fmla="*/ 2553915 w 4026958"/>
                <a:gd name="connsiteY24" fmla="*/ 4078879 h 4576766"/>
                <a:gd name="connsiteX25" fmla="*/ 2470175 w 4026958"/>
                <a:gd name="connsiteY25" fmla="*/ 4045144 h 4576766"/>
                <a:gd name="connsiteX26" fmla="*/ 2374658 w 4026958"/>
                <a:gd name="connsiteY26" fmla="*/ 4075486 h 4576766"/>
                <a:gd name="connsiteX27" fmla="*/ 2307456 w 4026958"/>
                <a:gd name="connsiteY27" fmla="*/ 4122466 h 4576766"/>
                <a:gd name="connsiteX28" fmla="*/ 2286405 w 4026958"/>
                <a:gd name="connsiteY28" fmla="*/ 4068848 h 4576766"/>
                <a:gd name="connsiteX29" fmla="*/ 2279582 w 4026958"/>
                <a:gd name="connsiteY29" fmla="*/ 4001166 h 4576766"/>
                <a:gd name="connsiteX30" fmla="*/ 2314677 w 4026958"/>
                <a:gd name="connsiteY30" fmla="*/ 4012060 h 4576766"/>
                <a:gd name="connsiteX31" fmla="*/ 2369092 w 4026958"/>
                <a:gd name="connsiteY31" fmla="*/ 4017545 h 4576766"/>
                <a:gd name="connsiteX32" fmla="*/ 2592980 w 4026958"/>
                <a:gd name="connsiteY32" fmla="*/ 3898505 h 4576766"/>
                <a:gd name="connsiteX33" fmla="*/ 1424103 w 4026958"/>
                <a:gd name="connsiteY33" fmla="*/ 3880309 h 4576766"/>
                <a:gd name="connsiteX34" fmla="*/ 1433980 w 4026958"/>
                <a:gd name="connsiteY34" fmla="*/ 3898505 h 4576766"/>
                <a:gd name="connsiteX35" fmla="*/ 1657868 w 4026958"/>
                <a:gd name="connsiteY35" fmla="*/ 4017545 h 4576766"/>
                <a:gd name="connsiteX36" fmla="*/ 1712283 w 4026958"/>
                <a:gd name="connsiteY36" fmla="*/ 4012060 h 4576766"/>
                <a:gd name="connsiteX37" fmla="*/ 1747378 w 4026958"/>
                <a:gd name="connsiteY37" fmla="*/ 4001166 h 4576766"/>
                <a:gd name="connsiteX38" fmla="*/ 1740555 w 4026958"/>
                <a:gd name="connsiteY38" fmla="*/ 4068848 h 4576766"/>
                <a:gd name="connsiteX39" fmla="*/ 1719505 w 4026958"/>
                <a:gd name="connsiteY39" fmla="*/ 4122466 h 4576766"/>
                <a:gd name="connsiteX40" fmla="*/ 1652302 w 4026958"/>
                <a:gd name="connsiteY40" fmla="*/ 4075486 h 4576766"/>
                <a:gd name="connsiteX41" fmla="*/ 1556785 w 4026958"/>
                <a:gd name="connsiteY41" fmla="*/ 4045144 h 4576766"/>
                <a:gd name="connsiteX42" fmla="*/ 1473045 w 4026958"/>
                <a:gd name="connsiteY42" fmla="*/ 4078879 h 4576766"/>
                <a:gd name="connsiteX43" fmla="*/ 1427384 w 4026958"/>
                <a:gd name="connsiteY43" fmla="*/ 4183984 h 4576766"/>
                <a:gd name="connsiteX44" fmla="*/ 1446023 w 4026958"/>
                <a:gd name="connsiteY44" fmla="*/ 4215745 h 4576766"/>
                <a:gd name="connsiteX45" fmla="*/ 1494991 w 4026958"/>
                <a:gd name="connsiteY45" fmla="*/ 4241799 h 4576766"/>
                <a:gd name="connsiteX46" fmla="*/ 1520991 w 4026958"/>
                <a:gd name="connsiteY46" fmla="*/ 4235745 h 4576766"/>
                <a:gd name="connsiteX47" fmla="*/ 1521806 w 4026958"/>
                <a:gd name="connsiteY47" fmla="*/ 4229290 h 4576766"/>
                <a:gd name="connsiteX48" fmla="*/ 1510996 w 4026958"/>
                <a:gd name="connsiteY48" fmla="*/ 4212625 h 4576766"/>
                <a:gd name="connsiteX49" fmla="*/ 1471755 w 4026958"/>
                <a:gd name="connsiteY49" fmla="*/ 4170911 h 4576766"/>
                <a:gd name="connsiteX50" fmla="*/ 1473456 w 4026958"/>
                <a:gd name="connsiteY50" fmla="*/ 4141719 h 4576766"/>
                <a:gd name="connsiteX51" fmla="*/ 1499321 w 4026958"/>
                <a:gd name="connsiteY51" fmla="*/ 4105246 h 4576766"/>
                <a:gd name="connsiteX52" fmla="*/ 1570989 w 4026958"/>
                <a:gd name="connsiteY52" fmla="*/ 4085285 h 4576766"/>
                <a:gd name="connsiteX53" fmla="*/ 1631494 w 4026958"/>
                <a:gd name="connsiteY53" fmla="*/ 4112796 h 4576766"/>
                <a:gd name="connsiteX54" fmla="*/ 1682561 w 4026958"/>
                <a:gd name="connsiteY54" fmla="*/ 4141103 h 4576766"/>
                <a:gd name="connsiteX55" fmla="*/ 1705418 w 4026958"/>
                <a:gd name="connsiteY55" fmla="*/ 4158346 h 4576766"/>
                <a:gd name="connsiteX56" fmla="*/ 1695751 w 4026958"/>
                <a:gd name="connsiteY56" fmla="*/ 4182969 h 4576766"/>
                <a:gd name="connsiteX57" fmla="*/ 1387869 w 4026958"/>
                <a:gd name="connsiteY57" fmla="*/ 4356295 h 4576766"/>
                <a:gd name="connsiteX58" fmla="*/ 1353809 w 4026958"/>
                <a:gd name="connsiteY58" fmla="*/ 4352862 h 4576766"/>
                <a:gd name="connsiteX59" fmla="*/ 1322497 w 4026958"/>
                <a:gd name="connsiteY59" fmla="*/ 4295174 h 4576766"/>
                <a:gd name="connsiteX60" fmla="*/ 1294206 w 4026958"/>
                <a:gd name="connsiteY60" fmla="*/ 4155045 h 4576766"/>
                <a:gd name="connsiteX61" fmla="*/ 1399647 w 4026958"/>
                <a:gd name="connsiteY61" fmla="*/ 3900487 h 4576766"/>
                <a:gd name="connsiteX62" fmla="*/ 1840680 w 4026958"/>
                <a:gd name="connsiteY62" fmla="*/ 3812479 h 4576766"/>
                <a:gd name="connsiteX63" fmla="*/ 2013480 w 4026958"/>
                <a:gd name="connsiteY63" fmla="*/ 3956479 h 4576766"/>
                <a:gd name="connsiteX64" fmla="*/ 2186280 w 4026958"/>
                <a:gd name="connsiteY64" fmla="*/ 3812479 h 4576766"/>
                <a:gd name="connsiteX65" fmla="*/ 3465490 w 4026958"/>
                <a:gd name="connsiteY65" fmla="*/ 3063269 h 4576766"/>
                <a:gd name="connsiteX66" fmla="*/ 3429619 w 4026958"/>
                <a:gd name="connsiteY66" fmla="*/ 3067420 h 4576766"/>
                <a:gd name="connsiteX67" fmla="*/ 3402831 w 4026958"/>
                <a:gd name="connsiteY67" fmla="*/ 3088728 h 4576766"/>
                <a:gd name="connsiteX68" fmla="*/ 3404453 w 4026958"/>
                <a:gd name="connsiteY68" fmla="*/ 3097049 h 4576766"/>
                <a:gd name="connsiteX69" fmla="*/ 3426168 w 4026958"/>
                <a:gd name="connsiteY69" fmla="*/ 3110443 h 4576766"/>
                <a:gd name="connsiteX70" fmla="*/ 3494558 w 4026958"/>
                <a:gd name="connsiteY70" fmla="*/ 3137433 h 4576766"/>
                <a:gd name="connsiteX71" fmla="*/ 3508561 w 4026958"/>
                <a:gd name="connsiteY71" fmla="*/ 3172137 h 4576766"/>
                <a:gd name="connsiteX72" fmla="*/ 3498820 w 4026958"/>
                <a:gd name="connsiteY72" fmla="*/ 3228756 h 4576766"/>
                <a:gd name="connsiteX73" fmla="*/ 3426981 w 4026958"/>
                <a:gd name="connsiteY73" fmla="*/ 3291261 h 4576766"/>
                <a:gd name="connsiteX74" fmla="*/ 3341543 w 4026958"/>
                <a:gd name="connsiteY74" fmla="*/ 3291261 h 4576766"/>
                <a:gd name="connsiteX75" fmla="*/ 3267065 w 4026958"/>
                <a:gd name="connsiteY75" fmla="*/ 3286593 h 4576766"/>
                <a:gd name="connsiteX76" fmla="*/ 3261179 w 4026958"/>
                <a:gd name="connsiteY76" fmla="*/ 3250471 h 4576766"/>
                <a:gd name="connsiteX77" fmla="*/ 3236015 w 4026958"/>
                <a:gd name="connsiteY77" fmla="*/ 3163004 h 4576766"/>
                <a:gd name="connsiteX78" fmla="*/ 3200095 w 4026958"/>
                <a:gd name="connsiteY78" fmla="*/ 3169700 h 4576766"/>
                <a:gd name="connsiteX79" fmla="*/ 3149969 w 4026958"/>
                <a:gd name="connsiteY79" fmla="*/ 3259805 h 4576766"/>
                <a:gd name="connsiteX80" fmla="*/ 3094567 w 4026958"/>
                <a:gd name="connsiteY80" fmla="*/ 3324137 h 4576766"/>
                <a:gd name="connsiteX81" fmla="*/ 3036527 w 4026958"/>
                <a:gd name="connsiteY81" fmla="*/ 3390296 h 4576766"/>
                <a:gd name="connsiteX82" fmla="*/ 2987821 w 4026958"/>
                <a:gd name="connsiteY82" fmla="*/ 3444074 h 4576766"/>
                <a:gd name="connsiteX83" fmla="*/ 2956974 w 4026958"/>
                <a:gd name="connsiteY83" fmla="*/ 3480400 h 4576766"/>
                <a:gd name="connsiteX84" fmla="*/ 2981530 w 4026958"/>
                <a:gd name="connsiteY84" fmla="*/ 3498056 h 4576766"/>
                <a:gd name="connsiteX85" fmla="*/ 3039367 w 4026958"/>
                <a:gd name="connsiteY85" fmla="*/ 3469035 h 4576766"/>
                <a:gd name="connsiteX86" fmla="*/ 3145505 w 4026958"/>
                <a:gd name="connsiteY86" fmla="*/ 3402065 h 4576766"/>
                <a:gd name="connsiteX87" fmla="*/ 3189136 w 4026958"/>
                <a:gd name="connsiteY87" fmla="*/ 3363913 h 4576766"/>
                <a:gd name="connsiteX88" fmla="*/ 3244133 w 4026958"/>
                <a:gd name="connsiteY88" fmla="*/ 3318861 h 4576766"/>
                <a:gd name="connsiteX89" fmla="*/ 3338905 w 4026958"/>
                <a:gd name="connsiteY89" fmla="*/ 3348287 h 4576766"/>
                <a:gd name="connsiteX90" fmla="*/ 3464727 w 4026958"/>
                <a:gd name="connsiteY90" fmla="*/ 3331443 h 4576766"/>
                <a:gd name="connsiteX91" fmla="*/ 3542858 w 4026958"/>
                <a:gd name="connsiteY91" fmla="*/ 3246411 h 4576766"/>
                <a:gd name="connsiteX92" fmla="*/ 3539814 w 4026958"/>
                <a:gd name="connsiteY92" fmla="*/ 3098064 h 4576766"/>
                <a:gd name="connsiteX93" fmla="*/ 3500647 w 4026958"/>
                <a:gd name="connsiteY93" fmla="*/ 3071479 h 4576766"/>
                <a:gd name="connsiteX94" fmla="*/ 3465490 w 4026958"/>
                <a:gd name="connsiteY94" fmla="*/ 3063269 h 4576766"/>
                <a:gd name="connsiteX95" fmla="*/ 561470 w 4026958"/>
                <a:gd name="connsiteY95" fmla="*/ 3063269 h 4576766"/>
                <a:gd name="connsiteX96" fmla="*/ 526313 w 4026958"/>
                <a:gd name="connsiteY96" fmla="*/ 3071479 h 4576766"/>
                <a:gd name="connsiteX97" fmla="*/ 487146 w 4026958"/>
                <a:gd name="connsiteY97" fmla="*/ 3098064 h 4576766"/>
                <a:gd name="connsiteX98" fmla="*/ 484103 w 4026958"/>
                <a:gd name="connsiteY98" fmla="*/ 3246411 h 4576766"/>
                <a:gd name="connsiteX99" fmla="*/ 562234 w 4026958"/>
                <a:gd name="connsiteY99" fmla="*/ 3331443 h 4576766"/>
                <a:gd name="connsiteX100" fmla="*/ 688056 w 4026958"/>
                <a:gd name="connsiteY100" fmla="*/ 3348287 h 4576766"/>
                <a:gd name="connsiteX101" fmla="*/ 782828 w 4026958"/>
                <a:gd name="connsiteY101" fmla="*/ 3318861 h 4576766"/>
                <a:gd name="connsiteX102" fmla="*/ 837824 w 4026958"/>
                <a:gd name="connsiteY102" fmla="*/ 3363913 h 4576766"/>
                <a:gd name="connsiteX103" fmla="*/ 881455 w 4026958"/>
                <a:gd name="connsiteY103" fmla="*/ 3402065 h 4576766"/>
                <a:gd name="connsiteX104" fmla="*/ 987593 w 4026958"/>
                <a:gd name="connsiteY104" fmla="*/ 3469035 h 4576766"/>
                <a:gd name="connsiteX105" fmla="*/ 1045430 w 4026958"/>
                <a:gd name="connsiteY105" fmla="*/ 3498056 h 4576766"/>
                <a:gd name="connsiteX106" fmla="*/ 1069986 w 4026958"/>
                <a:gd name="connsiteY106" fmla="*/ 3480400 h 4576766"/>
                <a:gd name="connsiteX107" fmla="*/ 1039139 w 4026958"/>
                <a:gd name="connsiteY107" fmla="*/ 3444074 h 4576766"/>
                <a:gd name="connsiteX108" fmla="*/ 990433 w 4026958"/>
                <a:gd name="connsiteY108" fmla="*/ 3390296 h 4576766"/>
                <a:gd name="connsiteX109" fmla="*/ 932393 w 4026958"/>
                <a:gd name="connsiteY109" fmla="*/ 3324137 h 4576766"/>
                <a:gd name="connsiteX110" fmla="*/ 876991 w 4026958"/>
                <a:gd name="connsiteY110" fmla="*/ 3259805 h 4576766"/>
                <a:gd name="connsiteX111" fmla="*/ 826865 w 4026958"/>
                <a:gd name="connsiteY111" fmla="*/ 3169700 h 4576766"/>
                <a:gd name="connsiteX112" fmla="*/ 790945 w 4026958"/>
                <a:gd name="connsiteY112" fmla="*/ 3163004 h 4576766"/>
                <a:gd name="connsiteX113" fmla="*/ 765781 w 4026958"/>
                <a:gd name="connsiteY113" fmla="*/ 3250471 h 4576766"/>
                <a:gd name="connsiteX114" fmla="*/ 759896 w 4026958"/>
                <a:gd name="connsiteY114" fmla="*/ 3286593 h 4576766"/>
                <a:gd name="connsiteX115" fmla="*/ 685417 w 4026958"/>
                <a:gd name="connsiteY115" fmla="*/ 3291261 h 4576766"/>
                <a:gd name="connsiteX116" fmla="*/ 599980 w 4026958"/>
                <a:gd name="connsiteY116" fmla="*/ 3291261 h 4576766"/>
                <a:gd name="connsiteX117" fmla="*/ 528140 w 4026958"/>
                <a:gd name="connsiteY117" fmla="*/ 3228756 h 4576766"/>
                <a:gd name="connsiteX118" fmla="*/ 518399 w 4026958"/>
                <a:gd name="connsiteY118" fmla="*/ 3172137 h 4576766"/>
                <a:gd name="connsiteX119" fmla="*/ 532402 w 4026958"/>
                <a:gd name="connsiteY119" fmla="*/ 3137433 h 4576766"/>
                <a:gd name="connsiteX120" fmla="*/ 600792 w 4026958"/>
                <a:gd name="connsiteY120" fmla="*/ 3110443 h 4576766"/>
                <a:gd name="connsiteX121" fmla="*/ 622507 w 4026958"/>
                <a:gd name="connsiteY121" fmla="*/ 3097049 h 4576766"/>
                <a:gd name="connsiteX122" fmla="*/ 624130 w 4026958"/>
                <a:gd name="connsiteY122" fmla="*/ 3088728 h 4576766"/>
                <a:gd name="connsiteX123" fmla="*/ 597341 w 4026958"/>
                <a:gd name="connsiteY123" fmla="*/ 3067420 h 4576766"/>
                <a:gd name="connsiteX124" fmla="*/ 561470 w 4026958"/>
                <a:gd name="connsiteY124" fmla="*/ 3063269 h 4576766"/>
                <a:gd name="connsiteX125" fmla="*/ 2001097 w 4026958"/>
                <a:gd name="connsiteY125" fmla="*/ 809999 h 4576766"/>
                <a:gd name="connsiteX126" fmla="*/ 1905651 w 4026958"/>
                <a:gd name="connsiteY126" fmla="*/ 905445 h 4576766"/>
                <a:gd name="connsiteX127" fmla="*/ 2013480 w 4026958"/>
                <a:gd name="connsiteY127" fmla="*/ 900000 h 4576766"/>
                <a:gd name="connsiteX128" fmla="*/ 2095226 w 4026958"/>
                <a:gd name="connsiteY128" fmla="*/ 904128 h 4576766"/>
                <a:gd name="connsiteX129" fmla="*/ 2013480 w 4026958"/>
                <a:gd name="connsiteY129" fmla="*/ 384065 h 4576766"/>
                <a:gd name="connsiteX130" fmla="*/ 1318566 w 4026958"/>
                <a:gd name="connsiteY130" fmla="*/ 1078979 h 4576766"/>
                <a:gd name="connsiteX131" fmla="*/ 1327091 w 4026958"/>
                <a:gd name="connsiteY131" fmla="*/ 1073800 h 4576766"/>
                <a:gd name="connsiteX132" fmla="*/ 1585268 w 4026958"/>
                <a:gd name="connsiteY132" fmla="*/ 964740 h 4576766"/>
                <a:gd name="connsiteX133" fmla="*/ 1622337 w 4026958"/>
                <a:gd name="connsiteY133" fmla="*/ 955208 h 4576766"/>
                <a:gd name="connsiteX134" fmla="*/ 2013480 w 4026958"/>
                <a:gd name="connsiteY134" fmla="*/ 564065 h 4576766"/>
                <a:gd name="connsiteX135" fmla="*/ 2404623 w 4026958"/>
                <a:gd name="connsiteY135" fmla="*/ 955208 h 4576766"/>
                <a:gd name="connsiteX136" fmla="*/ 2441692 w 4026958"/>
                <a:gd name="connsiteY136" fmla="*/ 964740 h 4576766"/>
                <a:gd name="connsiteX137" fmla="*/ 2699870 w 4026958"/>
                <a:gd name="connsiteY137" fmla="*/ 1073800 h 4576766"/>
                <a:gd name="connsiteX138" fmla="*/ 2708394 w 4026958"/>
                <a:gd name="connsiteY138" fmla="*/ 1078979 h 4576766"/>
                <a:gd name="connsiteX139" fmla="*/ 2013480 w 4026958"/>
                <a:gd name="connsiteY139" fmla="*/ 0 h 4576766"/>
                <a:gd name="connsiteX140" fmla="*/ 2876018 w 4026958"/>
                <a:gd name="connsiteY140" fmla="*/ 931987 h 4576766"/>
                <a:gd name="connsiteX141" fmla="*/ 3556179 w 4026958"/>
                <a:gd name="connsiteY141" fmla="*/ 2223042 h 4576766"/>
                <a:gd name="connsiteX142" fmla="*/ 3449172 w 4026958"/>
                <a:gd name="connsiteY142" fmla="*/ 2793940 h 4576766"/>
                <a:gd name="connsiteX143" fmla="*/ 3406895 w 4026958"/>
                <a:gd name="connsiteY143" fmla="*/ 2889110 h 4576766"/>
                <a:gd name="connsiteX144" fmla="*/ 3520608 w 4026958"/>
                <a:gd name="connsiteY144" fmla="*/ 2889110 h 4576766"/>
                <a:gd name="connsiteX145" fmla="*/ 3597819 w 4026958"/>
                <a:gd name="connsiteY145" fmla="*/ 2825405 h 4576766"/>
                <a:gd name="connsiteX146" fmla="*/ 4000378 w 4026958"/>
                <a:gd name="connsiteY146" fmla="*/ 2702440 h 4576766"/>
                <a:gd name="connsiteX147" fmla="*/ 4026958 w 4026958"/>
                <a:gd name="connsiteY147" fmla="*/ 2703782 h 4576766"/>
                <a:gd name="connsiteX148" fmla="*/ 4007578 w 4026958"/>
                <a:gd name="connsiteY148" fmla="*/ 2744012 h 4576766"/>
                <a:gd name="connsiteX149" fmla="*/ 2817241 w 4026958"/>
                <a:gd name="connsiteY149" fmla="*/ 3920079 h 4576766"/>
                <a:gd name="connsiteX150" fmla="*/ 2717533 w 4026958"/>
                <a:gd name="connsiteY150" fmla="*/ 3967368 h 4576766"/>
                <a:gd name="connsiteX151" fmla="*/ 2689281 w 4026958"/>
                <a:gd name="connsiteY151" fmla="*/ 3830848 h 4576766"/>
                <a:gd name="connsiteX152" fmla="*/ 2654761 w 4026958"/>
                <a:gd name="connsiteY152" fmla="*/ 3725006 h 4576766"/>
                <a:gd name="connsiteX153" fmla="*/ 2623940 w 4026958"/>
                <a:gd name="connsiteY153" fmla="*/ 3651916 h 4576766"/>
                <a:gd name="connsiteX154" fmla="*/ 2587893 w 4026958"/>
                <a:gd name="connsiteY154" fmla="*/ 3668494 h 4576766"/>
                <a:gd name="connsiteX155" fmla="*/ 2519559 w 4026958"/>
                <a:gd name="connsiteY155" fmla="*/ 3690747 h 4576766"/>
                <a:gd name="connsiteX156" fmla="*/ 2167261 w 4026958"/>
                <a:gd name="connsiteY156" fmla="*/ 3984328 h 4576766"/>
                <a:gd name="connsiteX157" fmla="*/ 2283480 w 4026958"/>
                <a:gd name="connsiteY157" fmla="*/ 4216766 h 4576766"/>
                <a:gd name="connsiteX158" fmla="*/ 2013480 w 4026958"/>
                <a:gd name="connsiteY158" fmla="*/ 4576766 h 4576766"/>
                <a:gd name="connsiteX159" fmla="*/ 1743480 w 4026958"/>
                <a:gd name="connsiteY159" fmla="*/ 4216766 h 4576766"/>
                <a:gd name="connsiteX160" fmla="*/ 1859699 w 4026958"/>
                <a:gd name="connsiteY160" fmla="*/ 3984328 h 4576766"/>
                <a:gd name="connsiteX161" fmla="*/ 1507402 w 4026958"/>
                <a:gd name="connsiteY161" fmla="*/ 3690747 h 4576766"/>
                <a:gd name="connsiteX162" fmla="*/ 1439067 w 4026958"/>
                <a:gd name="connsiteY162" fmla="*/ 3668494 h 4576766"/>
                <a:gd name="connsiteX163" fmla="*/ 1403019 w 4026958"/>
                <a:gd name="connsiteY163" fmla="*/ 3651916 h 4576766"/>
                <a:gd name="connsiteX164" fmla="*/ 1372198 w 4026958"/>
                <a:gd name="connsiteY164" fmla="*/ 3725006 h 4576766"/>
                <a:gd name="connsiteX165" fmla="*/ 1337677 w 4026958"/>
                <a:gd name="connsiteY165" fmla="*/ 3830848 h 4576766"/>
                <a:gd name="connsiteX166" fmla="*/ 1309425 w 4026958"/>
                <a:gd name="connsiteY166" fmla="*/ 3967368 h 4576766"/>
                <a:gd name="connsiteX167" fmla="*/ 1209717 w 4026958"/>
                <a:gd name="connsiteY167" fmla="*/ 3920079 h 4576766"/>
                <a:gd name="connsiteX168" fmla="*/ 19380 w 4026958"/>
                <a:gd name="connsiteY168" fmla="*/ 2744012 h 4576766"/>
                <a:gd name="connsiteX169" fmla="*/ 0 w 4026958"/>
                <a:gd name="connsiteY169" fmla="*/ 2703782 h 4576766"/>
                <a:gd name="connsiteX170" fmla="*/ 26580 w 4026958"/>
                <a:gd name="connsiteY170" fmla="*/ 2702440 h 4576766"/>
                <a:gd name="connsiteX171" fmla="*/ 429139 w 4026958"/>
                <a:gd name="connsiteY171" fmla="*/ 2825405 h 4576766"/>
                <a:gd name="connsiteX172" fmla="*/ 506350 w 4026958"/>
                <a:gd name="connsiteY172" fmla="*/ 2889110 h 4576766"/>
                <a:gd name="connsiteX173" fmla="*/ 620065 w 4026958"/>
                <a:gd name="connsiteY173" fmla="*/ 2889110 h 4576766"/>
                <a:gd name="connsiteX174" fmla="*/ 577788 w 4026958"/>
                <a:gd name="connsiteY174" fmla="*/ 2793940 h 4576766"/>
                <a:gd name="connsiteX175" fmla="*/ 470781 w 4026958"/>
                <a:gd name="connsiteY175" fmla="*/ 2223042 h 4576766"/>
                <a:gd name="connsiteX176" fmla="*/ 1150942 w 4026958"/>
                <a:gd name="connsiteY176" fmla="*/ 931987 h 457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4026958" h="4576766">
                  <a:moveTo>
                    <a:pt x="2013480" y="4004008"/>
                  </a:moveTo>
                  <a:lnTo>
                    <a:pt x="1923480" y="4184008"/>
                  </a:lnTo>
                  <a:lnTo>
                    <a:pt x="2013480" y="4304008"/>
                  </a:lnTo>
                  <a:lnTo>
                    <a:pt x="2103480" y="4184008"/>
                  </a:lnTo>
                  <a:close/>
                  <a:moveTo>
                    <a:pt x="2602857" y="3880309"/>
                  </a:moveTo>
                  <a:lnTo>
                    <a:pt x="2627313" y="3900487"/>
                  </a:lnTo>
                  <a:cubicBezTo>
                    <a:pt x="2692460" y="3965634"/>
                    <a:pt x="2732754" y="4055634"/>
                    <a:pt x="2732754" y="4155045"/>
                  </a:cubicBezTo>
                  <a:cubicBezTo>
                    <a:pt x="2732754" y="4204751"/>
                    <a:pt x="2722680" y="4252104"/>
                    <a:pt x="2704463" y="4295174"/>
                  </a:cubicBezTo>
                  <a:lnTo>
                    <a:pt x="2673151" y="4352862"/>
                  </a:lnTo>
                  <a:lnTo>
                    <a:pt x="2639091" y="4356295"/>
                  </a:lnTo>
                  <a:cubicBezTo>
                    <a:pt x="2508614" y="4356295"/>
                    <a:pt x="2394348" y="4286882"/>
                    <a:pt x="2331209" y="4182969"/>
                  </a:cubicBezTo>
                  <a:lnTo>
                    <a:pt x="2321542" y="4158346"/>
                  </a:lnTo>
                  <a:lnTo>
                    <a:pt x="2344399" y="4141103"/>
                  </a:lnTo>
                  <a:cubicBezTo>
                    <a:pt x="2360516" y="4130125"/>
                    <a:pt x="2377619" y="4120635"/>
                    <a:pt x="2395466" y="4112796"/>
                  </a:cubicBezTo>
                  <a:cubicBezTo>
                    <a:pt x="2439357" y="4095332"/>
                    <a:pt x="2435239" y="4087904"/>
                    <a:pt x="2455972" y="4085285"/>
                  </a:cubicBezTo>
                  <a:cubicBezTo>
                    <a:pt x="2481533" y="4082514"/>
                    <a:pt x="2507189" y="4089646"/>
                    <a:pt x="2527639" y="4105246"/>
                  </a:cubicBezTo>
                  <a:cubicBezTo>
                    <a:pt x="2539756" y="4114505"/>
                    <a:pt x="2548794" y="4127213"/>
                    <a:pt x="2553504" y="4141719"/>
                  </a:cubicBezTo>
                  <a:cubicBezTo>
                    <a:pt x="2557107" y="4151039"/>
                    <a:pt x="2557698" y="4161236"/>
                    <a:pt x="2555205" y="4170911"/>
                  </a:cubicBezTo>
                  <a:cubicBezTo>
                    <a:pt x="2545999" y="4188009"/>
                    <a:pt x="2532477" y="4202394"/>
                    <a:pt x="2515965" y="4212625"/>
                  </a:cubicBezTo>
                  <a:cubicBezTo>
                    <a:pt x="2510072" y="4216311"/>
                    <a:pt x="2506113" y="4222412"/>
                    <a:pt x="2505154" y="4229290"/>
                  </a:cubicBezTo>
                  <a:cubicBezTo>
                    <a:pt x="2504735" y="4231468"/>
                    <a:pt x="2505022" y="4233739"/>
                    <a:pt x="2505970" y="4235745"/>
                  </a:cubicBezTo>
                  <a:cubicBezTo>
                    <a:pt x="2510650" y="4244491"/>
                    <a:pt x="2527078" y="4242417"/>
                    <a:pt x="2531969" y="4241799"/>
                  </a:cubicBezTo>
                  <a:cubicBezTo>
                    <a:pt x="2550784" y="4238966"/>
                    <a:pt x="2568064" y="4229771"/>
                    <a:pt x="2580937" y="4215745"/>
                  </a:cubicBezTo>
                  <a:cubicBezTo>
                    <a:pt x="2589493" y="4206717"/>
                    <a:pt x="2595869" y="4195857"/>
                    <a:pt x="2599576" y="4183984"/>
                  </a:cubicBezTo>
                  <a:cubicBezTo>
                    <a:pt x="2614744" y="4132594"/>
                    <a:pt x="2555630" y="4081443"/>
                    <a:pt x="2553915" y="4078879"/>
                  </a:cubicBezTo>
                  <a:cubicBezTo>
                    <a:pt x="2530452" y="4058772"/>
                    <a:pt x="2501038" y="4046908"/>
                    <a:pt x="2470175" y="4045144"/>
                  </a:cubicBezTo>
                  <a:cubicBezTo>
                    <a:pt x="2433936" y="4042963"/>
                    <a:pt x="2408356" y="4057521"/>
                    <a:pt x="2374658" y="4075486"/>
                  </a:cubicBezTo>
                  <a:lnTo>
                    <a:pt x="2307456" y="4122466"/>
                  </a:lnTo>
                  <a:lnTo>
                    <a:pt x="2286405" y="4068848"/>
                  </a:lnTo>
                  <a:lnTo>
                    <a:pt x="2279582" y="4001166"/>
                  </a:lnTo>
                  <a:lnTo>
                    <a:pt x="2314677" y="4012060"/>
                  </a:lnTo>
                  <a:cubicBezTo>
                    <a:pt x="2332254" y="4015656"/>
                    <a:pt x="2350452" y="4017545"/>
                    <a:pt x="2369092" y="4017545"/>
                  </a:cubicBezTo>
                  <a:cubicBezTo>
                    <a:pt x="2462290" y="4017545"/>
                    <a:pt x="2544459" y="3970325"/>
                    <a:pt x="2592980" y="3898505"/>
                  </a:cubicBezTo>
                  <a:close/>
                  <a:moveTo>
                    <a:pt x="1424103" y="3880309"/>
                  </a:moveTo>
                  <a:lnTo>
                    <a:pt x="1433980" y="3898505"/>
                  </a:lnTo>
                  <a:cubicBezTo>
                    <a:pt x="1482501" y="3970325"/>
                    <a:pt x="1564670" y="4017545"/>
                    <a:pt x="1657868" y="4017545"/>
                  </a:cubicBezTo>
                  <a:cubicBezTo>
                    <a:pt x="1676508" y="4017545"/>
                    <a:pt x="1694706" y="4015656"/>
                    <a:pt x="1712283" y="4012060"/>
                  </a:cubicBezTo>
                  <a:lnTo>
                    <a:pt x="1747378" y="4001166"/>
                  </a:lnTo>
                  <a:lnTo>
                    <a:pt x="1740555" y="4068848"/>
                  </a:lnTo>
                  <a:lnTo>
                    <a:pt x="1719505" y="4122466"/>
                  </a:lnTo>
                  <a:lnTo>
                    <a:pt x="1652302" y="4075486"/>
                  </a:lnTo>
                  <a:cubicBezTo>
                    <a:pt x="1618605" y="4057521"/>
                    <a:pt x="1593024" y="4042963"/>
                    <a:pt x="1556785" y="4045144"/>
                  </a:cubicBezTo>
                  <a:cubicBezTo>
                    <a:pt x="1525922" y="4046908"/>
                    <a:pt x="1496508" y="4058772"/>
                    <a:pt x="1473045" y="4078879"/>
                  </a:cubicBezTo>
                  <a:cubicBezTo>
                    <a:pt x="1471330" y="4081443"/>
                    <a:pt x="1412216" y="4132594"/>
                    <a:pt x="1427384" y="4183984"/>
                  </a:cubicBezTo>
                  <a:cubicBezTo>
                    <a:pt x="1431091" y="4195857"/>
                    <a:pt x="1437467" y="4206717"/>
                    <a:pt x="1446023" y="4215745"/>
                  </a:cubicBezTo>
                  <a:cubicBezTo>
                    <a:pt x="1458896" y="4229771"/>
                    <a:pt x="1476176" y="4238966"/>
                    <a:pt x="1494991" y="4241799"/>
                  </a:cubicBezTo>
                  <a:cubicBezTo>
                    <a:pt x="1499882" y="4242417"/>
                    <a:pt x="1516311" y="4244491"/>
                    <a:pt x="1520991" y="4235745"/>
                  </a:cubicBezTo>
                  <a:cubicBezTo>
                    <a:pt x="1521939" y="4233739"/>
                    <a:pt x="1522225" y="4231468"/>
                    <a:pt x="1521806" y="4229290"/>
                  </a:cubicBezTo>
                  <a:cubicBezTo>
                    <a:pt x="1520847" y="4222412"/>
                    <a:pt x="1516888" y="4216311"/>
                    <a:pt x="1510996" y="4212625"/>
                  </a:cubicBezTo>
                  <a:cubicBezTo>
                    <a:pt x="1494483" y="4202394"/>
                    <a:pt x="1480961" y="4188009"/>
                    <a:pt x="1471755" y="4170911"/>
                  </a:cubicBezTo>
                  <a:cubicBezTo>
                    <a:pt x="1469262" y="4161236"/>
                    <a:pt x="1469853" y="4151039"/>
                    <a:pt x="1473456" y="4141719"/>
                  </a:cubicBezTo>
                  <a:cubicBezTo>
                    <a:pt x="1478167" y="4127213"/>
                    <a:pt x="1487204" y="4114505"/>
                    <a:pt x="1499321" y="4105246"/>
                  </a:cubicBezTo>
                  <a:cubicBezTo>
                    <a:pt x="1519771" y="4089646"/>
                    <a:pt x="1545427" y="4082514"/>
                    <a:pt x="1570989" y="4085285"/>
                  </a:cubicBezTo>
                  <a:cubicBezTo>
                    <a:pt x="1591721" y="4087904"/>
                    <a:pt x="1587604" y="4095332"/>
                    <a:pt x="1631494" y="4112796"/>
                  </a:cubicBezTo>
                  <a:cubicBezTo>
                    <a:pt x="1649341" y="4120635"/>
                    <a:pt x="1666444" y="4130125"/>
                    <a:pt x="1682561" y="4141103"/>
                  </a:cubicBezTo>
                  <a:lnTo>
                    <a:pt x="1705418" y="4158346"/>
                  </a:lnTo>
                  <a:lnTo>
                    <a:pt x="1695751" y="4182969"/>
                  </a:lnTo>
                  <a:cubicBezTo>
                    <a:pt x="1632612" y="4286882"/>
                    <a:pt x="1518347" y="4356295"/>
                    <a:pt x="1387869" y="4356295"/>
                  </a:cubicBezTo>
                  <a:lnTo>
                    <a:pt x="1353809" y="4352862"/>
                  </a:lnTo>
                  <a:lnTo>
                    <a:pt x="1322497" y="4295174"/>
                  </a:lnTo>
                  <a:cubicBezTo>
                    <a:pt x="1304280" y="4252104"/>
                    <a:pt x="1294206" y="4204751"/>
                    <a:pt x="1294206" y="4155045"/>
                  </a:cubicBezTo>
                  <a:cubicBezTo>
                    <a:pt x="1294206" y="4055634"/>
                    <a:pt x="1334500" y="3965634"/>
                    <a:pt x="1399647" y="3900487"/>
                  </a:cubicBezTo>
                  <a:close/>
                  <a:moveTo>
                    <a:pt x="1840680" y="3812479"/>
                  </a:moveTo>
                  <a:lnTo>
                    <a:pt x="2013480" y="3956479"/>
                  </a:lnTo>
                  <a:lnTo>
                    <a:pt x="2186280" y="3812479"/>
                  </a:lnTo>
                  <a:close/>
                  <a:moveTo>
                    <a:pt x="3465490" y="3063269"/>
                  </a:moveTo>
                  <a:cubicBezTo>
                    <a:pt x="3453474" y="3062584"/>
                    <a:pt x="3441338" y="3063960"/>
                    <a:pt x="3429619" y="3067420"/>
                  </a:cubicBezTo>
                  <a:cubicBezTo>
                    <a:pt x="3423732" y="3069651"/>
                    <a:pt x="3403642" y="3076349"/>
                    <a:pt x="3402831" y="3088728"/>
                  </a:cubicBezTo>
                  <a:cubicBezTo>
                    <a:pt x="3402567" y="3091589"/>
                    <a:pt x="3403134" y="3094491"/>
                    <a:pt x="3404453" y="3097049"/>
                  </a:cubicBezTo>
                  <a:cubicBezTo>
                    <a:pt x="3409446" y="3104415"/>
                    <a:pt x="3417340" y="3109286"/>
                    <a:pt x="3426168" y="3110443"/>
                  </a:cubicBezTo>
                  <a:cubicBezTo>
                    <a:pt x="3456204" y="3117546"/>
                    <a:pt x="3480758" y="3123228"/>
                    <a:pt x="3494558" y="3137433"/>
                  </a:cubicBezTo>
                  <a:cubicBezTo>
                    <a:pt x="3502758" y="3147235"/>
                    <a:pt x="3507648" y="3159391"/>
                    <a:pt x="3508561" y="3172137"/>
                  </a:cubicBezTo>
                  <a:cubicBezTo>
                    <a:pt x="3511138" y="3191557"/>
                    <a:pt x="3507729" y="3211304"/>
                    <a:pt x="3498820" y="3228756"/>
                  </a:cubicBezTo>
                  <a:cubicBezTo>
                    <a:pt x="3483823" y="3258060"/>
                    <a:pt x="3458090" y="3280445"/>
                    <a:pt x="3426981" y="3291261"/>
                  </a:cubicBezTo>
                  <a:cubicBezTo>
                    <a:pt x="3401410" y="3299175"/>
                    <a:pt x="3402221" y="3288826"/>
                    <a:pt x="3341543" y="3291261"/>
                  </a:cubicBezTo>
                  <a:cubicBezTo>
                    <a:pt x="3298317" y="3293290"/>
                    <a:pt x="3278429" y="3299581"/>
                    <a:pt x="3267065" y="3286593"/>
                  </a:cubicBezTo>
                  <a:cubicBezTo>
                    <a:pt x="3260977" y="3279897"/>
                    <a:pt x="3262803" y="3273606"/>
                    <a:pt x="3261179" y="3250471"/>
                  </a:cubicBezTo>
                  <a:cubicBezTo>
                    <a:pt x="3258946" y="3215971"/>
                    <a:pt x="3256512" y="3171933"/>
                    <a:pt x="3236015" y="3163004"/>
                  </a:cubicBezTo>
                  <a:cubicBezTo>
                    <a:pt x="3223636" y="3159797"/>
                    <a:pt x="3210485" y="3162233"/>
                    <a:pt x="3200095" y="3169700"/>
                  </a:cubicBezTo>
                  <a:cubicBezTo>
                    <a:pt x="3171074" y="3186951"/>
                    <a:pt x="3176554" y="3215564"/>
                    <a:pt x="3149969" y="3259805"/>
                  </a:cubicBezTo>
                  <a:cubicBezTo>
                    <a:pt x="3148548" y="3262038"/>
                    <a:pt x="3129675" y="3282737"/>
                    <a:pt x="3094567" y="3324137"/>
                  </a:cubicBezTo>
                  <a:cubicBezTo>
                    <a:pt x="3045455" y="3380351"/>
                    <a:pt x="3042818" y="3383395"/>
                    <a:pt x="3036527" y="3390296"/>
                  </a:cubicBezTo>
                  <a:cubicBezTo>
                    <a:pt x="3021205" y="3409026"/>
                    <a:pt x="3004949" y="3426987"/>
                    <a:pt x="2987821" y="3444074"/>
                  </a:cubicBezTo>
                  <a:cubicBezTo>
                    <a:pt x="2968948" y="3460918"/>
                    <a:pt x="2954945" y="3469644"/>
                    <a:pt x="2956974" y="3480400"/>
                  </a:cubicBezTo>
                  <a:cubicBezTo>
                    <a:pt x="2959004" y="3491155"/>
                    <a:pt x="2970977" y="3496432"/>
                    <a:pt x="2981530" y="3498056"/>
                  </a:cubicBezTo>
                  <a:cubicBezTo>
                    <a:pt x="3001824" y="3501099"/>
                    <a:pt x="3014812" y="3487300"/>
                    <a:pt x="3039367" y="3469035"/>
                  </a:cubicBezTo>
                  <a:cubicBezTo>
                    <a:pt x="3090914" y="3430477"/>
                    <a:pt x="3097814" y="3440827"/>
                    <a:pt x="3145505" y="3402065"/>
                  </a:cubicBezTo>
                  <a:cubicBezTo>
                    <a:pt x="3160319" y="3389889"/>
                    <a:pt x="3158695" y="3389686"/>
                    <a:pt x="3189136" y="3363913"/>
                  </a:cubicBezTo>
                  <a:cubicBezTo>
                    <a:pt x="3212068" y="3343619"/>
                    <a:pt x="3231144" y="3329008"/>
                    <a:pt x="3244133" y="3318861"/>
                  </a:cubicBezTo>
                  <a:cubicBezTo>
                    <a:pt x="3273579" y="3334568"/>
                    <a:pt x="3305745" y="3344553"/>
                    <a:pt x="3338905" y="3348287"/>
                  </a:cubicBezTo>
                  <a:cubicBezTo>
                    <a:pt x="3381562" y="3356283"/>
                    <a:pt x="3425661" y="3350377"/>
                    <a:pt x="3464727" y="3331443"/>
                  </a:cubicBezTo>
                  <a:cubicBezTo>
                    <a:pt x="3499287" y="3312285"/>
                    <a:pt x="3526704" y="3282454"/>
                    <a:pt x="3542858" y="3246411"/>
                  </a:cubicBezTo>
                  <a:cubicBezTo>
                    <a:pt x="3545292" y="3241338"/>
                    <a:pt x="3585069" y="3149406"/>
                    <a:pt x="3539814" y="3098064"/>
                  </a:cubicBezTo>
                  <a:cubicBezTo>
                    <a:pt x="3528997" y="3086293"/>
                    <a:pt x="3515583" y="3077201"/>
                    <a:pt x="3500647" y="3071479"/>
                  </a:cubicBezTo>
                  <a:cubicBezTo>
                    <a:pt x="3489404" y="3066699"/>
                    <a:pt x="3477506" y="3063955"/>
                    <a:pt x="3465490" y="3063269"/>
                  </a:cubicBezTo>
                  <a:close/>
                  <a:moveTo>
                    <a:pt x="561470" y="3063269"/>
                  </a:moveTo>
                  <a:cubicBezTo>
                    <a:pt x="549454" y="3063955"/>
                    <a:pt x="537556" y="3066699"/>
                    <a:pt x="526313" y="3071479"/>
                  </a:cubicBezTo>
                  <a:cubicBezTo>
                    <a:pt x="511377" y="3077201"/>
                    <a:pt x="497963" y="3086293"/>
                    <a:pt x="487146" y="3098064"/>
                  </a:cubicBezTo>
                  <a:cubicBezTo>
                    <a:pt x="441891" y="3149406"/>
                    <a:pt x="481668" y="3241338"/>
                    <a:pt x="484103" y="3246411"/>
                  </a:cubicBezTo>
                  <a:cubicBezTo>
                    <a:pt x="500256" y="3282454"/>
                    <a:pt x="527673" y="3312285"/>
                    <a:pt x="562234" y="3331443"/>
                  </a:cubicBezTo>
                  <a:cubicBezTo>
                    <a:pt x="601299" y="3350377"/>
                    <a:pt x="645398" y="3356283"/>
                    <a:pt x="688056" y="3348287"/>
                  </a:cubicBezTo>
                  <a:cubicBezTo>
                    <a:pt x="721215" y="3344553"/>
                    <a:pt x="753382" y="3334568"/>
                    <a:pt x="782828" y="3318861"/>
                  </a:cubicBezTo>
                  <a:cubicBezTo>
                    <a:pt x="795816" y="3329008"/>
                    <a:pt x="814892" y="3343619"/>
                    <a:pt x="837824" y="3363913"/>
                  </a:cubicBezTo>
                  <a:cubicBezTo>
                    <a:pt x="868265" y="3389686"/>
                    <a:pt x="866642" y="3389889"/>
                    <a:pt x="881455" y="3402065"/>
                  </a:cubicBezTo>
                  <a:cubicBezTo>
                    <a:pt x="929147" y="3440827"/>
                    <a:pt x="936046" y="3430477"/>
                    <a:pt x="987593" y="3469035"/>
                  </a:cubicBezTo>
                  <a:cubicBezTo>
                    <a:pt x="1012148" y="3487300"/>
                    <a:pt x="1025136" y="3501099"/>
                    <a:pt x="1045430" y="3498056"/>
                  </a:cubicBezTo>
                  <a:cubicBezTo>
                    <a:pt x="1055984" y="3496432"/>
                    <a:pt x="1067956" y="3491155"/>
                    <a:pt x="1069986" y="3480400"/>
                  </a:cubicBezTo>
                  <a:cubicBezTo>
                    <a:pt x="1072015" y="3469644"/>
                    <a:pt x="1058012" y="3460918"/>
                    <a:pt x="1039139" y="3444074"/>
                  </a:cubicBezTo>
                  <a:cubicBezTo>
                    <a:pt x="1022011" y="3426987"/>
                    <a:pt x="1005755" y="3409026"/>
                    <a:pt x="990433" y="3390296"/>
                  </a:cubicBezTo>
                  <a:cubicBezTo>
                    <a:pt x="984142" y="3383395"/>
                    <a:pt x="981505" y="3380351"/>
                    <a:pt x="932393" y="3324137"/>
                  </a:cubicBezTo>
                  <a:cubicBezTo>
                    <a:pt x="897285" y="3282737"/>
                    <a:pt x="878412" y="3262038"/>
                    <a:pt x="876991" y="3259805"/>
                  </a:cubicBezTo>
                  <a:cubicBezTo>
                    <a:pt x="850406" y="3215564"/>
                    <a:pt x="855886" y="3186951"/>
                    <a:pt x="826865" y="3169700"/>
                  </a:cubicBezTo>
                  <a:cubicBezTo>
                    <a:pt x="816475" y="3162233"/>
                    <a:pt x="803325" y="3159797"/>
                    <a:pt x="790945" y="3163004"/>
                  </a:cubicBezTo>
                  <a:cubicBezTo>
                    <a:pt x="770449" y="3171933"/>
                    <a:pt x="768014" y="3215971"/>
                    <a:pt x="765781" y="3250471"/>
                  </a:cubicBezTo>
                  <a:cubicBezTo>
                    <a:pt x="764158" y="3273606"/>
                    <a:pt x="765984" y="3279897"/>
                    <a:pt x="759896" y="3286593"/>
                  </a:cubicBezTo>
                  <a:cubicBezTo>
                    <a:pt x="748531" y="3299581"/>
                    <a:pt x="728643" y="3293290"/>
                    <a:pt x="685417" y="3291261"/>
                  </a:cubicBezTo>
                  <a:cubicBezTo>
                    <a:pt x="624739" y="3288826"/>
                    <a:pt x="625550" y="3299175"/>
                    <a:pt x="599980" y="3291261"/>
                  </a:cubicBezTo>
                  <a:cubicBezTo>
                    <a:pt x="568870" y="3280445"/>
                    <a:pt x="543138" y="3258060"/>
                    <a:pt x="528140" y="3228756"/>
                  </a:cubicBezTo>
                  <a:cubicBezTo>
                    <a:pt x="519231" y="3211304"/>
                    <a:pt x="515822" y="3191557"/>
                    <a:pt x="518399" y="3172137"/>
                  </a:cubicBezTo>
                  <a:cubicBezTo>
                    <a:pt x="519312" y="3159391"/>
                    <a:pt x="524203" y="3147235"/>
                    <a:pt x="532402" y="3137433"/>
                  </a:cubicBezTo>
                  <a:cubicBezTo>
                    <a:pt x="546202" y="3123228"/>
                    <a:pt x="570756" y="3117546"/>
                    <a:pt x="600792" y="3110443"/>
                  </a:cubicBezTo>
                  <a:cubicBezTo>
                    <a:pt x="609620" y="3109286"/>
                    <a:pt x="617514" y="3104415"/>
                    <a:pt x="622507" y="3097049"/>
                  </a:cubicBezTo>
                  <a:cubicBezTo>
                    <a:pt x="623826" y="3094491"/>
                    <a:pt x="624393" y="3091589"/>
                    <a:pt x="624130" y="3088728"/>
                  </a:cubicBezTo>
                  <a:cubicBezTo>
                    <a:pt x="623318" y="3076349"/>
                    <a:pt x="603228" y="3069651"/>
                    <a:pt x="597341" y="3067420"/>
                  </a:cubicBezTo>
                  <a:cubicBezTo>
                    <a:pt x="585622" y="3063960"/>
                    <a:pt x="573487" y="3062584"/>
                    <a:pt x="561470" y="3063269"/>
                  </a:cubicBezTo>
                  <a:close/>
                  <a:moveTo>
                    <a:pt x="2001097" y="809999"/>
                  </a:moveTo>
                  <a:lnTo>
                    <a:pt x="1905651" y="905445"/>
                  </a:lnTo>
                  <a:lnTo>
                    <a:pt x="2013480" y="900000"/>
                  </a:lnTo>
                  <a:lnTo>
                    <a:pt x="2095226" y="904128"/>
                  </a:lnTo>
                  <a:close/>
                  <a:moveTo>
                    <a:pt x="2013480" y="384065"/>
                  </a:moveTo>
                  <a:lnTo>
                    <a:pt x="1318566" y="1078979"/>
                  </a:lnTo>
                  <a:lnTo>
                    <a:pt x="1327091" y="1073800"/>
                  </a:lnTo>
                  <a:cubicBezTo>
                    <a:pt x="1408706" y="1029464"/>
                    <a:pt x="1495087" y="992789"/>
                    <a:pt x="1585268" y="964740"/>
                  </a:cubicBezTo>
                  <a:lnTo>
                    <a:pt x="1622337" y="955208"/>
                  </a:lnTo>
                  <a:lnTo>
                    <a:pt x="2013480" y="564065"/>
                  </a:lnTo>
                  <a:lnTo>
                    <a:pt x="2404623" y="955208"/>
                  </a:lnTo>
                  <a:lnTo>
                    <a:pt x="2441692" y="964740"/>
                  </a:lnTo>
                  <a:cubicBezTo>
                    <a:pt x="2531873" y="992789"/>
                    <a:pt x="2618254" y="1029464"/>
                    <a:pt x="2699870" y="1073800"/>
                  </a:cubicBezTo>
                  <a:lnTo>
                    <a:pt x="2708394" y="1078979"/>
                  </a:lnTo>
                  <a:close/>
                  <a:moveTo>
                    <a:pt x="2013480" y="0"/>
                  </a:moveTo>
                  <a:lnTo>
                    <a:pt x="2876018" y="931987"/>
                  </a:lnTo>
                  <a:cubicBezTo>
                    <a:pt x="3286378" y="1211784"/>
                    <a:pt x="3556179" y="1685614"/>
                    <a:pt x="3556179" y="2223042"/>
                  </a:cubicBezTo>
                  <a:cubicBezTo>
                    <a:pt x="3556179" y="2424578"/>
                    <a:pt x="3518238" y="2617170"/>
                    <a:pt x="3449172" y="2793940"/>
                  </a:cubicBezTo>
                  <a:lnTo>
                    <a:pt x="3406895" y="2889110"/>
                  </a:lnTo>
                  <a:lnTo>
                    <a:pt x="3520608" y="2889110"/>
                  </a:lnTo>
                  <a:lnTo>
                    <a:pt x="3597819" y="2825405"/>
                  </a:lnTo>
                  <a:cubicBezTo>
                    <a:pt x="3712732" y="2747771"/>
                    <a:pt x="3851261" y="2702440"/>
                    <a:pt x="4000378" y="2702440"/>
                  </a:cubicBezTo>
                  <a:lnTo>
                    <a:pt x="4026958" y="2703782"/>
                  </a:lnTo>
                  <a:lnTo>
                    <a:pt x="4007578" y="2744012"/>
                  </a:lnTo>
                  <a:cubicBezTo>
                    <a:pt x="3736020" y="3243906"/>
                    <a:pt x="3320760" y="3654409"/>
                    <a:pt x="2817241" y="3920079"/>
                  </a:cubicBezTo>
                  <a:lnTo>
                    <a:pt x="2717533" y="3967368"/>
                  </a:lnTo>
                  <a:lnTo>
                    <a:pt x="2689281" y="3830848"/>
                  </a:lnTo>
                  <a:cubicBezTo>
                    <a:pt x="2679034" y="3794508"/>
                    <a:pt x="2667499" y="3759184"/>
                    <a:pt x="2654761" y="3725006"/>
                  </a:cubicBezTo>
                  <a:lnTo>
                    <a:pt x="2623940" y="3651916"/>
                  </a:lnTo>
                  <a:lnTo>
                    <a:pt x="2587893" y="3668494"/>
                  </a:lnTo>
                  <a:lnTo>
                    <a:pt x="2519559" y="3690747"/>
                  </a:lnTo>
                  <a:lnTo>
                    <a:pt x="2167261" y="3984328"/>
                  </a:lnTo>
                  <a:lnTo>
                    <a:pt x="2283480" y="4216766"/>
                  </a:lnTo>
                  <a:lnTo>
                    <a:pt x="2013480" y="4576766"/>
                  </a:lnTo>
                  <a:lnTo>
                    <a:pt x="1743480" y="4216766"/>
                  </a:lnTo>
                  <a:lnTo>
                    <a:pt x="1859699" y="3984328"/>
                  </a:lnTo>
                  <a:lnTo>
                    <a:pt x="1507402" y="3690747"/>
                  </a:lnTo>
                  <a:lnTo>
                    <a:pt x="1439067" y="3668494"/>
                  </a:lnTo>
                  <a:lnTo>
                    <a:pt x="1403019" y="3651916"/>
                  </a:lnTo>
                  <a:lnTo>
                    <a:pt x="1372198" y="3725006"/>
                  </a:lnTo>
                  <a:cubicBezTo>
                    <a:pt x="1359460" y="3759184"/>
                    <a:pt x="1347924" y="3794508"/>
                    <a:pt x="1337677" y="3830848"/>
                  </a:cubicBezTo>
                  <a:lnTo>
                    <a:pt x="1309425" y="3967368"/>
                  </a:lnTo>
                  <a:lnTo>
                    <a:pt x="1209717" y="3920079"/>
                  </a:lnTo>
                  <a:cubicBezTo>
                    <a:pt x="706198" y="3654409"/>
                    <a:pt x="290938" y="3243906"/>
                    <a:pt x="19380" y="2744012"/>
                  </a:cubicBezTo>
                  <a:lnTo>
                    <a:pt x="0" y="2703782"/>
                  </a:lnTo>
                  <a:lnTo>
                    <a:pt x="26580" y="2702440"/>
                  </a:lnTo>
                  <a:cubicBezTo>
                    <a:pt x="175697" y="2702440"/>
                    <a:pt x="314226" y="2747771"/>
                    <a:pt x="429139" y="2825405"/>
                  </a:cubicBezTo>
                  <a:lnTo>
                    <a:pt x="506350" y="2889110"/>
                  </a:lnTo>
                  <a:lnTo>
                    <a:pt x="620065" y="2889110"/>
                  </a:lnTo>
                  <a:lnTo>
                    <a:pt x="577788" y="2793940"/>
                  </a:lnTo>
                  <a:cubicBezTo>
                    <a:pt x="508722" y="2617170"/>
                    <a:pt x="470781" y="2424578"/>
                    <a:pt x="470781" y="2223042"/>
                  </a:cubicBezTo>
                  <a:cubicBezTo>
                    <a:pt x="470781" y="1685614"/>
                    <a:pt x="740582" y="1211784"/>
                    <a:pt x="1150942" y="931987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DB61462-84DE-6895-1EBB-0FC162855A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410" y="1473759"/>
              <a:ext cx="2880001" cy="2879997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BA39A242-5ABA-0FD1-3769-519A817B05E7}"/>
              </a:ext>
            </a:extLst>
          </p:cNvPr>
          <p:cNvSpPr/>
          <p:nvPr/>
        </p:nvSpPr>
        <p:spPr>
          <a:xfrm>
            <a:off x="0" y="0"/>
            <a:ext cx="900000" cy="1080000"/>
          </a:xfrm>
          <a:custGeom>
            <a:avLst/>
            <a:gdLst>
              <a:gd name="connsiteX0" fmla="*/ 36000 w 900000"/>
              <a:gd name="connsiteY0" fmla="*/ 90000 h 1080000"/>
              <a:gd name="connsiteX1" fmla="*/ 36000 w 900000"/>
              <a:gd name="connsiteY1" fmla="*/ 990000 h 1080000"/>
              <a:gd name="connsiteX2" fmla="*/ 864000 w 900000"/>
              <a:gd name="connsiteY2" fmla="*/ 990000 h 1080000"/>
              <a:gd name="connsiteX3" fmla="*/ 864000 w 900000"/>
              <a:gd name="connsiteY3" fmla="*/ 90000 h 1080000"/>
              <a:gd name="connsiteX4" fmla="*/ 0 w 900000"/>
              <a:gd name="connsiteY4" fmla="*/ 0 h 1080000"/>
              <a:gd name="connsiteX5" fmla="*/ 900000 w 900000"/>
              <a:gd name="connsiteY5" fmla="*/ 0 h 1080000"/>
              <a:gd name="connsiteX6" fmla="*/ 900000 w 900000"/>
              <a:gd name="connsiteY6" fmla="*/ 1080000 h 1080000"/>
              <a:gd name="connsiteX7" fmla="*/ 0 w 900000"/>
              <a:gd name="connsiteY7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0000" h="1080000">
                <a:moveTo>
                  <a:pt x="36000" y="90000"/>
                </a:moveTo>
                <a:lnTo>
                  <a:pt x="36000" y="990000"/>
                </a:lnTo>
                <a:lnTo>
                  <a:pt x="864000" y="990000"/>
                </a:lnTo>
                <a:lnTo>
                  <a:pt x="864000" y="90000"/>
                </a:lnTo>
                <a:close/>
                <a:moveTo>
                  <a:pt x="0" y="0"/>
                </a:moveTo>
                <a:lnTo>
                  <a:pt x="900000" y="0"/>
                </a:lnTo>
                <a:lnTo>
                  <a:pt x="900000" y="1080000"/>
                </a:lnTo>
                <a:lnTo>
                  <a:pt x="0" y="10800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090F69F-8ACA-BBDB-03ED-B6C8F75CE547}"/>
              </a:ext>
            </a:extLst>
          </p:cNvPr>
          <p:cNvSpPr>
            <a:spLocks noChangeAspect="1"/>
          </p:cNvSpPr>
          <p:nvPr/>
        </p:nvSpPr>
        <p:spPr>
          <a:xfrm>
            <a:off x="252000" y="333000"/>
            <a:ext cx="395999" cy="3960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0333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E64607D-A3B4-EB47-010E-7398A2598BC1}"/>
              </a:ext>
            </a:extLst>
          </p:cNvPr>
          <p:cNvSpPr/>
          <p:nvPr/>
        </p:nvSpPr>
        <p:spPr>
          <a:xfrm>
            <a:off x="1966209" y="3455944"/>
            <a:ext cx="2245624" cy="360000"/>
          </a:xfrm>
          <a:prstGeom prst="rect">
            <a:avLst/>
          </a:prstGeom>
          <a:solidFill>
            <a:srgbClr val="E2311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#E2311D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79CA0B-5768-5070-9AD7-8B478B992BC7}"/>
              </a:ext>
            </a:extLst>
          </p:cNvPr>
          <p:cNvSpPr/>
          <p:nvPr/>
        </p:nvSpPr>
        <p:spPr>
          <a:xfrm>
            <a:off x="1966209" y="3815944"/>
            <a:ext cx="2245624" cy="360000"/>
          </a:xfrm>
          <a:prstGeom prst="rect">
            <a:avLst/>
          </a:prstGeom>
          <a:solidFill>
            <a:srgbClr val="1C72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#1C72FD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597382-D615-D963-030F-8294070CA52D}"/>
              </a:ext>
            </a:extLst>
          </p:cNvPr>
          <p:cNvSpPr/>
          <p:nvPr/>
        </p:nvSpPr>
        <p:spPr>
          <a:xfrm>
            <a:off x="1966209" y="4175944"/>
            <a:ext cx="2245624" cy="360000"/>
          </a:xfrm>
          <a:prstGeom prst="rect">
            <a:avLst/>
          </a:prstGeom>
          <a:solidFill>
            <a:srgbClr val="33CC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#33CCB3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61B4BB-E01E-0FA5-D134-9992DF5F593D}"/>
              </a:ext>
            </a:extLst>
          </p:cNvPr>
          <p:cNvSpPr/>
          <p:nvPr/>
        </p:nvSpPr>
        <p:spPr>
          <a:xfrm>
            <a:off x="1966209" y="4535944"/>
            <a:ext cx="2245624" cy="360000"/>
          </a:xfrm>
          <a:prstGeom prst="rect">
            <a:avLst/>
          </a:prstGeom>
          <a:solidFill>
            <a:srgbClr val="D376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#D376F0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F712B1-913D-5C14-587D-77285B06D237}"/>
              </a:ext>
            </a:extLst>
          </p:cNvPr>
          <p:cNvSpPr/>
          <p:nvPr/>
        </p:nvSpPr>
        <p:spPr>
          <a:xfrm>
            <a:off x="1966209" y="4895944"/>
            <a:ext cx="2245624" cy="360000"/>
          </a:xfrm>
          <a:prstGeom prst="rect">
            <a:avLst/>
          </a:prstGeom>
          <a:solidFill>
            <a:srgbClr val="7BB4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#7BB42D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2E8E67-F95F-8D7D-B933-ABDD47AE2606}"/>
              </a:ext>
            </a:extLst>
          </p:cNvPr>
          <p:cNvSpPr/>
          <p:nvPr/>
        </p:nvSpPr>
        <p:spPr>
          <a:xfrm>
            <a:off x="1966209" y="5255944"/>
            <a:ext cx="2245624" cy="360000"/>
          </a:xfrm>
          <a:prstGeom prst="rect">
            <a:avLst/>
          </a:prstGeom>
          <a:solidFill>
            <a:srgbClr val="98C8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#98C8E8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654D2A-D87A-8D88-AD9D-EC3ADDB9E25D}"/>
              </a:ext>
            </a:extLst>
          </p:cNvPr>
          <p:cNvSpPr/>
          <p:nvPr/>
        </p:nvSpPr>
        <p:spPr>
          <a:xfrm>
            <a:off x="1966209" y="5615944"/>
            <a:ext cx="2245624" cy="360000"/>
          </a:xfrm>
          <a:prstGeom prst="rect">
            <a:avLst/>
          </a:prstGeom>
          <a:solidFill>
            <a:srgbClr val="CFA7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#CFA726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53B6CFD-6CE1-8D43-53AF-588B905A6FA3}"/>
              </a:ext>
            </a:extLst>
          </p:cNvPr>
          <p:cNvGrpSpPr/>
          <p:nvPr/>
        </p:nvGrpSpPr>
        <p:grpSpPr>
          <a:xfrm>
            <a:off x="180025" y="216103"/>
            <a:ext cx="4104023" cy="5832033"/>
            <a:chOff x="180025" y="216103"/>
            <a:chExt cx="4104023" cy="5832033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824EFB06-8AB2-FC08-0ECE-1F6B6D7CC5BC}"/>
                </a:ext>
              </a:extLst>
            </p:cNvPr>
            <p:cNvSpPr/>
            <p:nvPr/>
          </p:nvSpPr>
          <p:spPr>
            <a:xfrm>
              <a:off x="180025" y="216103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7DB42D">
                    <a:lumMod val="100000"/>
                  </a:srgbClr>
                </a:gs>
                <a:gs pos="100000">
                  <a:srgbClr val="5B881A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5B88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4400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6E49C65-D3C3-020D-5498-4B86CF7F0FCF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>
              <a:solidFill>
                <a:srgbClr val="5B88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4400" dirty="0"/>
            </a:p>
          </p:txBody>
        </p:sp>
      </p:grpSp>
      <p:grpSp>
        <p:nvGrpSpPr>
          <p:cNvPr id="46" name="2级件：*璃月神之眼底框">
            <a:extLst>
              <a:ext uri="{FF2B5EF4-FFF2-40B4-BE49-F238E27FC236}">
                <a16:creationId xmlns:a16="http://schemas.microsoft.com/office/drawing/2014/main" id="{4A72035F-D01D-EFA3-61E6-32BD973EF8E0}"/>
              </a:ext>
            </a:extLst>
          </p:cNvPr>
          <p:cNvGrpSpPr>
            <a:grpSpLocks noChangeAspect="1"/>
          </p:cNvGrpSpPr>
          <p:nvPr/>
        </p:nvGrpSpPr>
        <p:grpSpPr>
          <a:xfrm>
            <a:off x="62988" y="104760"/>
            <a:ext cx="737332" cy="737332"/>
            <a:chOff x="18005" y="126143"/>
            <a:chExt cx="828000" cy="82800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</p:grpSpPr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829987A4-375F-D5BE-CABA-DAC1D419F6DF}"/>
                </a:ext>
              </a:extLst>
            </p:cNvPr>
            <p:cNvSpPr/>
            <p:nvPr/>
          </p:nvSpPr>
          <p:spPr>
            <a:xfrm>
              <a:off x="80654" y="187473"/>
              <a:ext cx="702703" cy="702703"/>
            </a:xfrm>
            <a:custGeom>
              <a:avLst/>
              <a:gdLst>
                <a:gd name="connsiteX0" fmla="*/ 411439 w 2160376"/>
                <a:gd name="connsiteY0" fmla="*/ 225188 h 2160376"/>
                <a:gd name="connsiteX1" fmla="*/ 225188 w 2160376"/>
                <a:gd name="connsiteY1" fmla="*/ 411439 h 2160376"/>
                <a:gd name="connsiteX2" fmla="*/ 225188 w 2160376"/>
                <a:gd name="connsiteY2" fmla="*/ 1703937 h 2160376"/>
                <a:gd name="connsiteX3" fmla="*/ 456439 w 2160376"/>
                <a:gd name="connsiteY3" fmla="*/ 1935188 h 2160376"/>
                <a:gd name="connsiteX4" fmla="*/ 1671439 w 2160376"/>
                <a:gd name="connsiteY4" fmla="*/ 1935188 h 2160376"/>
                <a:gd name="connsiteX5" fmla="*/ 1935188 w 2160376"/>
                <a:gd name="connsiteY5" fmla="*/ 1671439 h 2160376"/>
                <a:gd name="connsiteX6" fmla="*/ 1935188 w 2160376"/>
                <a:gd name="connsiteY6" fmla="*/ 443937 h 2160376"/>
                <a:gd name="connsiteX7" fmla="*/ 1716439 w 2160376"/>
                <a:gd name="connsiteY7" fmla="*/ 225188 h 2160376"/>
                <a:gd name="connsiteX8" fmla="*/ 540094 w 2160376"/>
                <a:gd name="connsiteY8" fmla="*/ 0 h 2160376"/>
                <a:gd name="connsiteX9" fmla="*/ 1620282 w 2160376"/>
                <a:gd name="connsiteY9" fmla="*/ 0 h 2160376"/>
                <a:gd name="connsiteX10" fmla="*/ 2160376 w 2160376"/>
                <a:gd name="connsiteY10" fmla="*/ 540094 h 2160376"/>
                <a:gd name="connsiteX11" fmla="*/ 2160376 w 2160376"/>
                <a:gd name="connsiteY11" fmla="*/ 1620282 h 2160376"/>
                <a:gd name="connsiteX12" fmla="*/ 1620282 w 2160376"/>
                <a:gd name="connsiteY12" fmla="*/ 2160376 h 2160376"/>
                <a:gd name="connsiteX13" fmla="*/ 540094 w 2160376"/>
                <a:gd name="connsiteY13" fmla="*/ 2160376 h 2160376"/>
                <a:gd name="connsiteX14" fmla="*/ 0 w 2160376"/>
                <a:gd name="connsiteY14" fmla="*/ 1620282 h 2160376"/>
                <a:gd name="connsiteX15" fmla="*/ 0 w 2160376"/>
                <a:gd name="connsiteY15" fmla="*/ 540094 h 21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376" h="2160376">
                  <a:moveTo>
                    <a:pt x="411439" y="225188"/>
                  </a:moveTo>
                  <a:lnTo>
                    <a:pt x="225188" y="411439"/>
                  </a:lnTo>
                  <a:lnTo>
                    <a:pt x="225188" y="1703937"/>
                  </a:lnTo>
                  <a:lnTo>
                    <a:pt x="456439" y="1935188"/>
                  </a:lnTo>
                  <a:lnTo>
                    <a:pt x="1671439" y="1935188"/>
                  </a:lnTo>
                  <a:lnTo>
                    <a:pt x="1935188" y="1671439"/>
                  </a:lnTo>
                  <a:lnTo>
                    <a:pt x="1935188" y="443937"/>
                  </a:lnTo>
                  <a:lnTo>
                    <a:pt x="1716439" y="225188"/>
                  </a:lnTo>
                  <a:close/>
                  <a:moveTo>
                    <a:pt x="540094" y="0"/>
                  </a:moveTo>
                  <a:lnTo>
                    <a:pt x="1620282" y="0"/>
                  </a:lnTo>
                  <a:lnTo>
                    <a:pt x="2160376" y="540094"/>
                  </a:lnTo>
                  <a:lnTo>
                    <a:pt x="2160376" y="1620282"/>
                  </a:lnTo>
                  <a:lnTo>
                    <a:pt x="1620282" y="2160376"/>
                  </a:lnTo>
                  <a:lnTo>
                    <a:pt x="540094" y="2160376"/>
                  </a:lnTo>
                  <a:lnTo>
                    <a:pt x="0" y="1620282"/>
                  </a:lnTo>
                  <a:lnTo>
                    <a:pt x="0" y="540094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B9F3018D-A4CE-C443-CB01-AD60AC7EE7FD}"/>
                </a:ext>
              </a:extLst>
            </p:cNvPr>
            <p:cNvSpPr/>
            <p:nvPr/>
          </p:nvSpPr>
          <p:spPr>
            <a:xfrm>
              <a:off x="18005" y="126143"/>
              <a:ext cx="828000" cy="828000"/>
            </a:xfrm>
            <a:custGeom>
              <a:avLst/>
              <a:gdLst>
                <a:gd name="connsiteX0" fmla="*/ 1272794 w 2545587"/>
                <a:gd name="connsiteY0" fmla="*/ 0 h 2545588"/>
                <a:gd name="connsiteX1" fmla="*/ 1654631 w 2545587"/>
                <a:gd name="connsiteY1" fmla="*/ 381838 h 2545588"/>
                <a:gd name="connsiteX2" fmla="*/ 1554834 w 2545587"/>
                <a:gd name="connsiteY2" fmla="*/ 481635 h 2545588"/>
                <a:gd name="connsiteX3" fmla="*/ 1625994 w 2545587"/>
                <a:gd name="connsiteY3" fmla="*/ 552794 h 2545588"/>
                <a:gd name="connsiteX4" fmla="*/ 1825586 w 2545587"/>
                <a:gd name="connsiteY4" fmla="*/ 552794 h 2545588"/>
                <a:gd name="connsiteX5" fmla="*/ 1992794 w 2545587"/>
                <a:gd name="connsiteY5" fmla="*/ 720003 h 2545588"/>
                <a:gd name="connsiteX6" fmla="*/ 1992794 w 2545587"/>
                <a:gd name="connsiteY6" fmla="*/ 919595 h 2545588"/>
                <a:gd name="connsiteX7" fmla="*/ 2061925 w 2545587"/>
                <a:gd name="connsiteY7" fmla="*/ 988726 h 2545588"/>
                <a:gd name="connsiteX8" fmla="*/ 2163750 w 2545587"/>
                <a:gd name="connsiteY8" fmla="*/ 886902 h 2545588"/>
                <a:gd name="connsiteX9" fmla="*/ 2545587 w 2545587"/>
                <a:gd name="connsiteY9" fmla="*/ 1268739 h 2545588"/>
                <a:gd name="connsiteX10" fmla="*/ 2163749 w 2545587"/>
                <a:gd name="connsiteY10" fmla="*/ 1650576 h 2545588"/>
                <a:gd name="connsiteX11" fmla="*/ 2061925 w 2545587"/>
                <a:gd name="connsiteY11" fmla="*/ 1548753 h 2545588"/>
                <a:gd name="connsiteX12" fmla="*/ 1992794 w 2545587"/>
                <a:gd name="connsiteY12" fmla="*/ 1617884 h 2545588"/>
                <a:gd name="connsiteX13" fmla="*/ 1992794 w 2545587"/>
                <a:gd name="connsiteY13" fmla="*/ 1825587 h 2545588"/>
                <a:gd name="connsiteX14" fmla="*/ 1825586 w 2545587"/>
                <a:gd name="connsiteY14" fmla="*/ 1992795 h 2545588"/>
                <a:gd name="connsiteX15" fmla="*/ 1617884 w 2545587"/>
                <a:gd name="connsiteY15" fmla="*/ 1992795 h 2545588"/>
                <a:gd name="connsiteX16" fmla="*/ 1550780 w 2545587"/>
                <a:gd name="connsiteY16" fmla="*/ 2059899 h 2545588"/>
                <a:gd name="connsiteX17" fmla="*/ 1654632 w 2545587"/>
                <a:gd name="connsiteY17" fmla="*/ 2163751 h 2545588"/>
                <a:gd name="connsiteX18" fmla="*/ 1272794 w 2545587"/>
                <a:gd name="connsiteY18" fmla="*/ 2545588 h 2545588"/>
                <a:gd name="connsiteX19" fmla="*/ 890957 w 2545587"/>
                <a:gd name="connsiteY19" fmla="*/ 2163751 h 2545588"/>
                <a:gd name="connsiteX20" fmla="*/ 994808 w 2545587"/>
                <a:gd name="connsiteY20" fmla="*/ 2059899 h 2545588"/>
                <a:gd name="connsiteX21" fmla="*/ 927704 w 2545587"/>
                <a:gd name="connsiteY21" fmla="*/ 1992795 h 2545588"/>
                <a:gd name="connsiteX22" fmla="*/ 720003 w 2545587"/>
                <a:gd name="connsiteY22" fmla="*/ 1992796 h 2545588"/>
                <a:gd name="connsiteX23" fmla="*/ 552794 w 2545587"/>
                <a:gd name="connsiteY23" fmla="*/ 1825587 h 2545588"/>
                <a:gd name="connsiteX24" fmla="*/ 552794 w 2545587"/>
                <a:gd name="connsiteY24" fmla="*/ 1617885 h 2545588"/>
                <a:gd name="connsiteX25" fmla="*/ 483662 w 2545587"/>
                <a:gd name="connsiteY25" fmla="*/ 1548753 h 2545588"/>
                <a:gd name="connsiteX26" fmla="*/ 381838 w 2545587"/>
                <a:gd name="connsiteY26" fmla="*/ 1650576 h 2545588"/>
                <a:gd name="connsiteX27" fmla="*/ 0 w 2545587"/>
                <a:gd name="connsiteY27" fmla="*/ 1268738 h 2545588"/>
                <a:gd name="connsiteX28" fmla="*/ 381838 w 2545587"/>
                <a:gd name="connsiteY28" fmla="*/ 886901 h 2545588"/>
                <a:gd name="connsiteX29" fmla="*/ 483663 w 2545587"/>
                <a:gd name="connsiteY29" fmla="*/ 988725 h 2545588"/>
                <a:gd name="connsiteX30" fmla="*/ 552794 w 2545587"/>
                <a:gd name="connsiteY30" fmla="*/ 919593 h 2545588"/>
                <a:gd name="connsiteX31" fmla="*/ 552794 w 2545587"/>
                <a:gd name="connsiteY31" fmla="*/ 720003 h 2545588"/>
                <a:gd name="connsiteX32" fmla="*/ 720002 w 2545587"/>
                <a:gd name="connsiteY32" fmla="*/ 552794 h 2545588"/>
                <a:gd name="connsiteX33" fmla="*/ 919594 w 2545587"/>
                <a:gd name="connsiteY33" fmla="*/ 552794 h 2545588"/>
                <a:gd name="connsiteX34" fmla="*/ 990753 w 2545587"/>
                <a:gd name="connsiteY34" fmla="*/ 481635 h 2545588"/>
                <a:gd name="connsiteX35" fmla="*/ 890956 w 2545587"/>
                <a:gd name="connsiteY35" fmla="*/ 381838 h 254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545587" h="2545588">
                  <a:moveTo>
                    <a:pt x="1272794" y="0"/>
                  </a:moveTo>
                  <a:lnTo>
                    <a:pt x="1654631" y="381838"/>
                  </a:lnTo>
                  <a:lnTo>
                    <a:pt x="1554834" y="481635"/>
                  </a:lnTo>
                  <a:lnTo>
                    <a:pt x="1625994" y="552794"/>
                  </a:lnTo>
                  <a:lnTo>
                    <a:pt x="1825586" y="552794"/>
                  </a:lnTo>
                  <a:lnTo>
                    <a:pt x="1992794" y="720003"/>
                  </a:lnTo>
                  <a:lnTo>
                    <a:pt x="1992794" y="919595"/>
                  </a:lnTo>
                  <a:lnTo>
                    <a:pt x="2061925" y="988726"/>
                  </a:lnTo>
                  <a:lnTo>
                    <a:pt x="2163750" y="886902"/>
                  </a:lnTo>
                  <a:lnTo>
                    <a:pt x="2545587" y="1268739"/>
                  </a:lnTo>
                  <a:lnTo>
                    <a:pt x="2163749" y="1650576"/>
                  </a:lnTo>
                  <a:lnTo>
                    <a:pt x="2061925" y="1548753"/>
                  </a:lnTo>
                  <a:lnTo>
                    <a:pt x="1992794" y="1617884"/>
                  </a:lnTo>
                  <a:lnTo>
                    <a:pt x="1992794" y="1825587"/>
                  </a:lnTo>
                  <a:lnTo>
                    <a:pt x="1825586" y="1992795"/>
                  </a:lnTo>
                  <a:lnTo>
                    <a:pt x="1617884" y="1992795"/>
                  </a:lnTo>
                  <a:lnTo>
                    <a:pt x="1550780" y="2059899"/>
                  </a:lnTo>
                  <a:lnTo>
                    <a:pt x="1654632" y="2163751"/>
                  </a:lnTo>
                  <a:lnTo>
                    <a:pt x="1272794" y="2545588"/>
                  </a:lnTo>
                  <a:lnTo>
                    <a:pt x="890957" y="2163751"/>
                  </a:lnTo>
                  <a:lnTo>
                    <a:pt x="994808" y="2059899"/>
                  </a:lnTo>
                  <a:lnTo>
                    <a:pt x="927704" y="1992795"/>
                  </a:lnTo>
                  <a:lnTo>
                    <a:pt x="720003" y="1992796"/>
                  </a:lnTo>
                  <a:lnTo>
                    <a:pt x="552794" y="1825587"/>
                  </a:lnTo>
                  <a:lnTo>
                    <a:pt x="552794" y="1617885"/>
                  </a:lnTo>
                  <a:lnTo>
                    <a:pt x="483662" y="1548753"/>
                  </a:lnTo>
                  <a:lnTo>
                    <a:pt x="381838" y="1650576"/>
                  </a:lnTo>
                  <a:lnTo>
                    <a:pt x="0" y="1268738"/>
                  </a:lnTo>
                  <a:lnTo>
                    <a:pt x="381838" y="886901"/>
                  </a:lnTo>
                  <a:lnTo>
                    <a:pt x="483663" y="988725"/>
                  </a:lnTo>
                  <a:lnTo>
                    <a:pt x="552794" y="919593"/>
                  </a:lnTo>
                  <a:lnTo>
                    <a:pt x="552794" y="720003"/>
                  </a:lnTo>
                  <a:lnTo>
                    <a:pt x="720002" y="552794"/>
                  </a:lnTo>
                  <a:lnTo>
                    <a:pt x="919594" y="552794"/>
                  </a:lnTo>
                  <a:lnTo>
                    <a:pt x="990753" y="481635"/>
                  </a:lnTo>
                  <a:lnTo>
                    <a:pt x="890956" y="381838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2级件：*至冬神之眼底框">
            <a:extLst>
              <a:ext uri="{FF2B5EF4-FFF2-40B4-BE49-F238E27FC236}">
                <a16:creationId xmlns:a16="http://schemas.microsoft.com/office/drawing/2014/main" id="{8D26A062-C6D8-DC07-F30A-4CA5EA53B293}"/>
              </a:ext>
            </a:extLst>
          </p:cNvPr>
          <p:cNvGrpSpPr>
            <a:grpSpLocks noChangeAspect="1"/>
          </p:cNvGrpSpPr>
          <p:nvPr/>
        </p:nvGrpSpPr>
        <p:grpSpPr>
          <a:xfrm>
            <a:off x="36026" y="25408"/>
            <a:ext cx="792000" cy="885781"/>
            <a:chOff x="956390" y="26651"/>
            <a:chExt cx="801676" cy="896604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</p:grpSpPr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66759CDA-1BF7-94C1-57A3-8FBD5C26227F}"/>
                </a:ext>
              </a:extLst>
            </p:cNvPr>
            <p:cNvSpPr/>
            <p:nvPr/>
          </p:nvSpPr>
          <p:spPr>
            <a:xfrm flipH="1">
              <a:off x="961931" y="26651"/>
              <a:ext cx="790592" cy="896604"/>
            </a:xfrm>
            <a:custGeom>
              <a:avLst/>
              <a:gdLst>
                <a:gd name="connsiteX0" fmla="*/ 1829711 w 3665020"/>
                <a:gd name="connsiteY0" fmla="*/ 751432 h 4156470"/>
                <a:gd name="connsiteX1" fmla="*/ 2549711 w 3665020"/>
                <a:gd name="connsiteY1" fmla="*/ 1291432 h 4156470"/>
                <a:gd name="connsiteX2" fmla="*/ 2520370 w 3665020"/>
                <a:gd name="connsiteY2" fmla="*/ 1291432 h 4156470"/>
                <a:gd name="connsiteX3" fmla="*/ 2436348 w 3665020"/>
                <a:gd name="connsiteY3" fmla="*/ 1222107 h 4156470"/>
                <a:gd name="connsiteX4" fmla="*/ 1832509 w 3665020"/>
                <a:gd name="connsiteY4" fmla="*/ 1037660 h 4156470"/>
                <a:gd name="connsiteX5" fmla="*/ 1228671 w 3665020"/>
                <a:gd name="connsiteY5" fmla="*/ 1222107 h 4156470"/>
                <a:gd name="connsiteX6" fmla="*/ 1144648 w 3665020"/>
                <a:gd name="connsiteY6" fmla="*/ 1291432 h 4156470"/>
                <a:gd name="connsiteX7" fmla="*/ 1109711 w 3665020"/>
                <a:gd name="connsiteY7" fmla="*/ 1291432 h 4156470"/>
                <a:gd name="connsiteX8" fmla="*/ 1832509 w 3665020"/>
                <a:gd name="connsiteY8" fmla="*/ 0 h 4156470"/>
                <a:gd name="connsiteX9" fmla="*/ 1676343 w 3665020"/>
                <a:gd name="connsiteY9" fmla="*/ 193573 h 4156470"/>
                <a:gd name="connsiteX10" fmla="*/ 1189586 w 3665020"/>
                <a:gd name="connsiteY10" fmla="*/ 791759 h 4156470"/>
                <a:gd name="connsiteX11" fmla="*/ 778987 w 3665020"/>
                <a:gd name="connsiteY11" fmla="*/ 1272871 h 4156470"/>
                <a:gd name="connsiteX12" fmla="*/ 715606 w 3665020"/>
                <a:gd name="connsiteY12" fmla="*/ 1384427 h 4156470"/>
                <a:gd name="connsiteX13" fmla="*/ 182800 w 3665020"/>
                <a:gd name="connsiteY13" fmla="*/ 1288550 h 4156470"/>
                <a:gd name="connsiteX14" fmla="*/ 586105 w 3665020"/>
                <a:gd name="connsiteY14" fmla="*/ 1765778 h 4156470"/>
                <a:gd name="connsiteX15" fmla="*/ 586105 w 3665020"/>
                <a:gd name="connsiteY15" fmla="*/ 1765778 h 4156470"/>
                <a:gd name="connsiteX16" fmla="*/ 752944 w 3665020"/>
                <a:gd name="connsiteY16" fmla="*/ 1963198 h 4156470"/>
                <a:gd name="connsiteX17" fmla="*/ 573443 w 3665020"/>
                <a:gd name="connsiteY17" fmla="*/ 1915007 h 4156470"/>
                <a:gd name="connsiteX18" fmla="*/ 573443 w 3665020"/>
                <a:gd name="connsiteY18" fmla="*/ 1915008 h 4156470"/>
                <a:gd name="connsiteX19" fmla="*/ 477532 w 3665020"/>
                <a:gd name="connsiteY19" fmla="*/ 1889258 h 4156470"/>
                <a:gd name="connsiteX20" fmla="*/ 474271 w 3665020"/>
                <a:gd name="connsiteY20" fmla="*/ 2077634 h 4156470"/>
                <a:gd name="connsiteX21" fmla="*/ 0 w 3665020"/>
                <a:gd name="connsiteY21" fmla="*/ 1980581 h 4156470"/>
                <a:gd name="connsiteX22" fmla="*/ 755308 w 3665020"/>
                <a:gd name="connsiteY22" fmla="*/ 2832351 h 4156470"/>
                <a:gd name="connsiteX23" fmla="*/ 823999 w 3665020"/>
                <a:gd name="connsiteY23" fmla="*/ 2713375 h 4156470"/>
                <a:gd name="connsiteX24" fmla="*/ 827380 w 3665020"/>
                <a:gd name="connsiteY24" fmla="*/ 2718496 h 4156470"/>
                <a:gd name="connsiteX25" fmla="*/ 1208638 w 3665020"/>
                <a:gd name="connsiteY25" fmla="*/ 3067882 h 4156470"/>
                <a:gd name="connsiteX26" fmla="*/ 1248733 w 3665020"/>
                <a:gd name="connsiteY26" fmla="*/ 3088993 h 4156470"/>
                <a:gd name="connsiteX27" fmla="*/ 1832509 w 3665020"/>
                <a:gd name="connsiteY27" fmla="*/ 4156470 h 4156470"/>
                <a:gd name="connsiteX28" fmla="*/ 2416284 w 3665020"/>
                <a:gd name="connsiteY28" fmla="*/ 3088995 h 4156470"/>
                <a:gd name="connsiteX29" fmla="*/ 2456381 w 3665020"/>
                <a:gd name="connsiteY29" fmla="*/ 3067883 h 4156470"/>
                <a:gd name="connsiteX30" fmla="*/ 2837638 w 3665020"/>
                <a:gd name="connsiteY30" fmla="*/ 2718497 h 4156470"/>
                <a:gd name="connsiteX31" fmla="*/ 2841021 w 3665020"/>
                <a:gd name="connsiteY31" fmla="*/ 2713373 h 4156470"/>
                <a:gd name="connsiteX32" fmla="*/ 2909713 w 3665020"/>
                <a:gd name="connsiteY32" fmla="*/ 2832351 h 4156470"/>
                <a:gd name="connsiteX33" fmla="*/ 3665020 w 3665020"/>
                <a:gd name="connsiteY33" fmla="*/ 1980581 h 4156470"/>
                <a:gd name="connsiteX34" fmla="*/ 3190749 w 3665020"/>
                <a:gd name="connsiteY34" fmla="*/ 2077634 h 4156470"/>
                <a:gd name="connsiteX35" fmla="*/ 3187487 w 3665020"/>
                <a:gd name="connsiteY35" fmla="*/ 1889259 h 4156470"/>
                <a:gd name="connsiteX36" fmla="*/ 3091575 w 3665020"/>
                <a:gd name="connsiteY36" fmla="*/ 1915009 h 4156470"/>
                <a:gd name="connsiteX37" fmla="*/ 3091575 w 3665020"/>
                <a:gd name="connsiteY37" fmla="*/ 1915009 h 4156470"/>
                <a:gd name="connsiteX38" fmla="*/ 2912074 w 3665020"/>
                <a:gd name="connsiteY38" fmla="*/ 1963200 h 4156470"/>
                <a:gd name="connsiteX39" fmla="*/ 3079694 w 3665020"/>
                <a:gd name="connsiteY39" fmla="*/ 1764856 h 4156470"/>
                <a:gd name="connsiteX40" fmla="*/ 3079694 w 3665020"/>
                <a:gd name="connsiteY40" fmla="*/ 1764857 h 4156470"/>
                <a:gd name="connsiteX41" fmla="*/ 3482221 w 3665020"/>
                <a:gd name="connsiteY41" fmla="*/ 1288550 h 4156470"/>
                <a:gd name="connsiteX42" fmla="*/ 2949412 w 3665020"/>
                <a:gd name="connsiteY42" fmla="*/ 1384428 h 4156470"/>
                <a:gd name="connsiteX43" fmla="*/ 2886031 w 3665020"/>
                <a:gd name="connsiteY43" fmla="*/ 1272872 h 4156470"/>
                <a:gd name="connsiteX44" fmla="*/ 2475432 w 3665020"/>
                <a:gd name="connsiteY44" fmla="*/ 791760 h 4156470"/>
                <a:gd name="connsiteX45" fmla="*/ 1988675 w 3665020"/>
                <a:gd name="connsiteY45" fmla="*/ 193574 h 4156470"/>
                <a:gd name="connsiteX46" fmla="*/ 1832509 w 3665020"/>
                <a:gd name="connsiteY46" fmla="*/ 1 h 415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665020" h="4156470">
                  <a:moveTo>
                    <a:pt x="1829711" y="751432"/>
                  </a:moveTo>
                  <a:lnTo>
                    <a:pt x="2549711" y="1291432"/>
                  </a:lnTo>
                  <a:lnTo>
                    <a:pt x="2520370" y="1291432"/>
                  </a:lnTo>
                  <a:lnTo>
                    <a:pt x="2436348" y="1222107"/>
                  </a:lnTo>
                  <a:cubicBezTo>
                    <a:pt x="2263978" y="1105657"/>
                    <a:pt x="2056185" y="1037660"/>
                    <a:pt x="1832509" y="1037660"/>
                  </a:cubicBezTo>
                  <a:cubicBezTo>
                    <a:pt x="1608834" y="1037660"/>
                    <a:pt x="1401040" y="1105657"/>
                    <a:pt x="1228671" y="1222107"/>
                  </a:cubicBezTo>
                  <a:lnTo>
                    <a:pt x="1144648" y="1291432"/>
                  </a:lnTo>
                  <a:lnTo>
                    <a:pt x="1109711" y="1291432"/>
                  </a:lnTo>
                  <a:close/>
                  <a:moveTo>
                    <a:pt x="1832509" y="0"/>
                  </a:moveTo>
                  <a:lnTo>
                    <a:pt x="1676343" y="193573"/>
                  </a:lnTo>
                  <a:cubicBezTo>
                    <a:pt x="1527981" y="389000"/>
                    <a:pt x="1393708" y="589586"/>
                    <a:pt x="1189586" y="791759"/>
                  </a:cubicBezTo>
                  <a:cubicBezTo>
                    <a:pt x="1053505" y="926541"/>
                    <a:pt x="899236" y="1085371"/>
                    <a:pt x="778987" y="1272871"/>
                  </a:cubicBezTo>
                  <a:lnTo>
                    <a:pt x="715606" y="1384427"/>
                  </a:lnTo>
                  <a:lnTo>
                    <a:pt x="182800" y="1288550"/>
                  </a:lnTo>
                  <a:lnTo>
                    <a:pt x="586105" y="1765778"/>
                  </a:lnTo>
                  <a:lnTo>
                    <a:pt x="586105" y="1765778"/>
                  </a:lnTo>
                  <a:lnTo>
                    <a:pt x="752944" y="1963198"/>
                  </a:lnTo>
                  <a:lnTo>
                    <a:pt x="573443" y="1915007"/>
                  </a:lnTo>
                  <a:lnTo>
                    <a:pt x="573443" y="1915008"/>
                  </a:lnTo>
                  <a:lnTo>
                    <a:pt x="477532" y="1889258"/>
                  </a:lnTo>
                  <a:lnTo>
                    <a:pt x="474271" y="2077634"/>
                  </a:lnTo>
                  <a:lnTo>
                    <a:pt x="0" y="1980581"/>
                  </a:lnTo>
                  <a:lnTo>
                    <a:pt x="755308" y="2832351"/>
                  </a:lnTo>
                  <a:lnTo>
                    <a:pt x="823999" y="2713375"/>
                  </a:lnTo>
                  <a:lnTo>
                    <a:pt x="827380" y="2718496"/>
                  </a:lnTo>
                  <a:cubicBezTo>
                    <a:pt x="930218" y="2860123"/>
                    <a:pt x="1059945" y="2979340"/>
                    <a:pt x="1208638" y="3067882"/>
                  </a:cubicBezTo>
                  <a:lnTo>
                    <a:pt x="1248733" y="3088993"/>
                  </a:lnTo>
                  <a:lnTo>
                    <a:pt x="1832509" y="4156470"/>
                  </a:lnTo>
                  <a:lnTo>
                    <a:pt x="2416284" y="3088995"/>
                  </a:lnTo>
                  <a:lnTo>
                    <a:pt x="2456381" y="3067883"/>
                  </a:lnTo>
                  <a:cubicBezTo>
                    <a:pt x="2605073" y="2979341"/>
                    <a:pt x="2734801" y="2860124"/>
                    <a:pt x="2837638" y="2718497"/>
                  </a:cubicBezTo>
                  <a:lnTo>
                    <a:pt x="2841021" y="2713373"/>
                  </a:lnTo>
                  <a:lnTo>
                    <a:pt x="2909713" y="2832351"/>
                  </a:lnTo>
                  <a:lnTo>
                    <a:pt x="3665020" y="1980581"/>
                  </a:lnTo>
                  <a:lnTo>
                    <a:pt x="3190749" y="2077634"/>
                  </a:lnTo>
                  <a:lnTo>
                    <a:pt x="3187487" y="1889259"/>
                  </a:lnTo>
                  <a:lnTo>
                    <a:pt x="3091575" y="1915009"/>
                  </a:lnTo>
                  <a:lnTo>
                    <a:pt x="3091575" y="1915009"/>
                  </a:lnTo>
                  <a:lnTo>
                    <a:pt x="2912074" y="1963200"/>
                  </a:lnTo>
                  <a:lnTo>
                    <a:pt x="3079694" y="1764856"/>
                  </a:lnTo>
                  <a:lnTo>
                    <a:pt x="3079694" y="1764857"/>
                  </a:lnTo>
                  <a:lnTo>
                    <a:pt x="3482221" y="1288550"/>
                  </a:lnTo>
                  <a:lnTo>
                    <a:pt x="2949412" y="1384428"/>
                  </a:lnTo>
                  <a:lnTo>
                    <a:pt x="2886031" y="1272872"/>
                  </a:lnTo>
                  <a:cubicBezTo>
                    <a:pt x="2765783" y="1085372"/>
                    <a:pt x="2611514" y="926542"/>
                    <a:pt x="2475432" y="791760"/>
                  </a:cubicBezTo>
                  <a:cubicBezTo>
                    <a:pt x="2271310" y="589587"/>
                    <a:pt x="2137037" y="389001"/>
                    <a:pt x="1988675" y="193574"/>
                  </a:cubicBezTo>
                  <a:lnTo>
                    <a:pt x="1832509" y="1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571FBD29-0C56-DD41-2CF6-3951209F818F}"/>
                </a:ext>
              </a:extLst>
            </p:cNvPr>
            <p:cNvSpPr/>
            <p:nvPr/>
          </p:nvSpPr>
          <p:spPr>
            <a:xfrm rot="10800000" flipV="1">
              <a:off x="1318174" y="70432"/>
              <a:ext cx="77657" cy="116485"/>
            </a:xfrm>
            <a:custGeom>
              <a:avLst/>
              <a:gdLst>
                <a:gd name="connsiteX0" fmla="*/ 180000 w 360000"/>
                <a:gd name="connsiteY0" fmla="*/ 0 h 540000"/>
                <a:gd name="connsiteX1" fmla="*/ 0 w 360000"/>
                <a:gd name="connsiteY1" fmla="*/ 180000 h 540000"/>
                <a:gd name="connsiteX2" fmla="*/ 180000 w 360000"/>
                <a:gd name="connsiteY2" fmla="*/ 540000 h 540000"/>
                <a:gd name="connsiteX3" fmla="*/ 360000 w 360000"/>
                <a:gd name="connsiteY3" fmla="*/ 18000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540000">
                  <a:moveTo>
                    <a:pt x="180000" y="0"/>
                  </a:moveTo>
                  <a:lnTo>
                    <a:pt x="0" y="180000"/>
                  </a:lnTo>
                  <a:lnTo>
                    <a:pt x="180000" y="540000"/>
                  </a:lnTo>
                  <a:lnTo>
                    <a:pt x="360000" y="180000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B31AB81-059F-249C-32FE-58E4EE09E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257" y="250482"/>
              <a:ext cx="465940" cy="465940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D704EAB-0DB2-BF24-5C1A-98402FCA976B}"/>
                </a:ext>
              </a:extLst>
            </p:cNvPr>
            <p:cNvSpPr/>
            <p:nvPr/>
          </p:nvSpPr>
          <p:spPr>
            <a:xfrm rot="2880000">
              <a:off x="1353064" y="81125"/>
              <a:ext cx="270000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8571EA8-0B32-B41B-8F49-F39ED38FF684}"/>
                </a:ext>
              </a:extLst>
            </p:cNvPr>
            <p:cNvSpPr/>
            <p:nvPr/>
          </p:nvSpPr>
          <p:spPr>
            <a:xfrm rot="18720000" flipH="1">
              <a:off x="1091390" y="81125"/>
              <a:ext cx="270000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B810E27-CC57-B93E-FABD-9555EA6AA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258" y="250482"/>
              <a:ext cx="465940" cy="465940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B854AEB-CD20-D4C4-F014-10AC91717BC7}"/>
                </a:ext>
              </a:extLst>
            </p:cNvPr>
            <p:cNvSpPr/>
            <p:nvPr/>
          </p:nvSpPr>
          <p:spPr>
            <a:xfrm rot="5400000" flipH="1">
              <a:off x="1068530" y="330517"/>
              <a:ext cx="4571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6C02F38-2A9E-BA81-C6E2-0F7AE52E44DB}"/>
                </a:ext>
              </a:extLst>
            </p:cNvPr>
            <p:cNvSpPr/>
            <p:nvPr/>
          </p:nvSpPr>
          <p:spPr>
            <a:xfrm rot="16200000">
              <a:off x="1600206" y="330516"/>
              <a:ext cx="4571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A28CFD3-EE35-A2E9-F150-6DDD705F8C79}"/>
                </a:ext>
              </a:extLst>
            </p:cNvPr>
            <p:cNvSpPr/>
            <p:nvPr/>
          </p:nvSpPr>
          <p:spPr>
            <a:xfrm rot="3900000">
              <a:off x="1324250" y="636442"/>
              <a:ext cx="116301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2级件：*须弥神之眼底框">
            <a:extLst>
              <a:ext uri="{FF2B5EF4-FFF2-40B4-BE49-F238E27FC236}">
                <a16:creationId xmlns:a16="http://schemas.microsoft.com/office/drawing/2014/main" id="{25D0764A-7A12-9AC5-BBBF-F64AC14E4A65}"/>
              </a:ext>
            </a:extLst>
          </p:cNvPr>
          <p:cNvGrpSpPr/>
          <p:nvPr/>
        </p:nvGrpSpPr>
        <p:grpSpPr>
          <a:xfrm>
            <a:off x="109866" y="104738"/>
            <a:ext cx="645657" cy="733809"/>
            <a:chOff x="230928" y="573753"/>
            <a:chExt cx="4026958" cy="4576766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</p:grpSpPr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3E718DBE-F895-C328-DFFE-386F70517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928" y="573753"/>
              <a:ext cx="4026958" cy="4576766"/>
            </a:xfrm>
            <a:custGeom>
              <a:avLst/>
              <a:gdLst>
                <a:gd name="connsiteX0" fmla="*/ 2013480 w 4026958"/>
                <a:gd name="connsiteY0" fmla="*/ 4004008 h 4576766"/>
                <a:gd name="connsiteX1" fmla="*/ 1923480 w 4026958"/>
                <a:gd name="connsiteY1" fmla="*/ 4184008 h 4576766"/>
                <a:gd name="connsiteX2" fmla="*/ 2013480 w 4026958"/>
                <a:gd name="connsiteY2" fmla="*/ 4304008 h 4576766"/>
                <a:gd name="connsiteX3" fmla="*/ 2103480 w 4026958"/>
                <a:gd name="connsiteY3" fmla="*/ 4184008 h 4576766"/>
                <a:gd name="connsiteX4" fmla="*/ 2602857 w 4026958"/>
                <a:gd name="connsiteY4" fmla="*/ 3880309 h 4576766"/>
                <a:gd name="connsiteX5" fmla="*/ 2627313 w 4026958"/>
                <a:gd name="connsiteY5" fmla="*/ 3900487 h 4576766"/>
                <a:gd name="connsiteX6" fmla="*/ 2732754 w 4026958"/>
                <a:gd name="connsiteY6" fmla="*/ 4155045 h 4576766"/>
                <a:gd name="connsiteX7" fmla="*/ 2704463 w 4026958"/>
                <a:gd name="connsiteY7" fmla="*/ 4295174 h 4576766"/>
                <a:gd name="connsiteX8" fmla="*/ 2673151 w 4026958"/>
                <a:gd name="connsiteY8" fmla="*/ 4352862 h 4576766"/>
                <a:gd name="connsiteX9" fmla="*/ 2639091 w 4026958"/>
                <a:gd name="connsiteY9" fmla="*/ 4356295 h 4576766"/>
                <a:gd name="connsiteX10" fmla="*/ 2331209 w 4026958"/>
                <a:gd name="connsiteY10" fmla="*/ 4182969 h 4576766"/>
                <a:gd name="connsiteX11" fmla="*/ 2321542 w 4026958"/>
                <a:gd name="connsiteY11" fmla="*/ 4158346 h 4576766"/>
                <a:gd name="connsiteX12" fmla="*/ 2344399 w 4026958"/>
                <a:gd name="connsiteY12" fmla="*/ 4141103 h 4576766"/>
                <a:gd name="connsiteX13" fmla="*/ 2395466 w 4026958"/>
                <a:gd name="connsiteY13" fmla="*/ 4112796 h 4576766"/>
                <a:gd name="connsiteX14" fmla="*/ 2455972 w 4026958"/>
                <a:gd name="connsiteY14" fmla="*/ 4085285 h 4576766"/>
                <a:gd name="connsiteX15" fmla="*/ 2527639 w 4026958"/>
                <a:gd name="connsiteY15" fmla="*/ 4105246 h 4576766"/>
                <a:gd name="connsiteX16" fmla="*/ 2553504 w 4026958"/>
                <a:gd name="connsiteY16" fmla="*/ 4141719 h 4576766"/>
                <a:gd name="connsiteX17" fmla="*/ 2555205 w 4026958"/>
                <a:gd name="connsiteY17" fmla="*/ 4170911 h 4576766"/>
                <a:gd name="connsiteX18" fmla="*/ 2515965 w 4026958"/>
                <a:gd name="connsiteY18" fmla="*/ 4212625 h 4576766"/>
                <a:gd name="connsiteX19" fmla="*/ 2505154 w 4026958"/>
                <a:gd name="connsiteY19" fmla="*/ 4229290 h 4576766"/>
                <a:gd name="connsiteX20" fmla="*/ 2505970 w 4026958"/>
                <a:gd name="connsiteY20" fmla="*/ 4235745 h 4576766"/>
                <a:gd name="connsiteX21" fmla="*/ 2531969 w 4026958"/>
                <a:gd name="connsiteY21" fmla="*/ 4241799 h 4576766"/>
                <a:gd name="connsiteX22" fmla="*/ 2580937 w 4026958"/>
                <a:gd name="connsiteY22" fmla="*/ 4215745 h 4576766"/>
                <a:gd name="connsiteX23" fmla="*/ 2599576 w 4026958"/>
                <a:gd name="connsiteY23" fmla="*/ 4183984 h 4576766"/>
                <a:gd name="connsiteX24" fmla="*/ 2553915 w 4026958"/>
                <a:gd name="connsiteY24" fmla="*/ 4078879 h 4576766"/>
                <a:gd name="connsiteX25" fmla="*/ 2470175 w 4026958"/>
                <a:gd name="connsiteY25" fmla="*/ 4045144 h 4576766"/>
                <a:gd name="connsiteX26" fmla="*/ 2374658 w 4026958"/>
                <a:gd name="connsiteY26" fmla="*/ 4075486 h 4576766"/>
                <a:gd name="connsiteX27" fmla="*/ 2307456 w 4026958"/>
                <a:gd name="connsiteY27" fmla="*/ 4122466 h 4576766"/>
                <a:gd name="connsiteX28" fmla="*/ 2286405 w 4026958"/>
                <a:gd name="connsiteY28" fmla="*/ 4068848 h 4576766"/>
                <a:gd name="connsiteX29" fmla="*/ 2279582 w 4026958"/>
                <a:gd name="connsiteY29" fmla="*/ 4001166 h 4576766"/>
                <a:gd name="connsiteX30" fmla="*/ 2314677 w 4026958"/>
                <a:gd name="connsiteY30" fmla="*/ 4012060 h 4576766"/>
                <a:gd name="connsiteX31" fmla="*/ 2369092 w 4026958"/>
                <a:gd name="connsiteY31" fmla="*/ 4017545 h 4576766"/>
                <a:gd name="connsiteX32" fmla="*/ 2592980 w 4026958"/>
                <a:gd name="connsiteY32" fmla="*/ 3898505 h 4576766"/>
                <a:gd name="connsiteX33" fmla="*/ 1424103 w 4026958"/>
                <a:gd name="connsiteY33" fmla="*/ 3880309 h 4576766"/>
                <a:gd name="connsiteX34" fmla="*/ 1433980 w 4026958"/>
                <a:gd name="connsiteY34" fmla="*/ 3898505 h 4576766"/>
                <a:gd name="connsiteX35" fmla="*/ 1657868 w 4026958"/>
                <a:gd name="connsiteY35" fmla="*/ 4017545 h 4576766"/>
                <a:gd name="connsiteX36" fmla="*/ 1712283 w 4026958"/>
                <a:gd name="connsiteY36" fmla="*/ 4012060 h 4576766"/>
                <a:gd name="connsiteX37" fmla="*/ 1747378 w 4026958"/>
                <a:gd name="connsiteY37" fmla="*/ 4001166 h 4576766"/>
                <a:gd name="connsiteX38" fmla="*/ 1740555 w 4026958"/>
                <a:gd name="connsiteY38" fmla="*/ 4068848 h 4576766"/>
                <a:gd name="connsiteX39" fmla="*/ 1719505 w 4026958"/>
                <a:gd name="connsiteY39" fmla="*/ 4122466 h 4576766"/>
                <a:gd name="connsiteX40" fmla="*/ 1652302 w 4026958"/>
                <a:gd name="connsiteY40" fmla="*/ 4075486 h 4576766"/>
                <a:gd name="connsiteX41" fmla="*/ 1556785 w 4026958"/>
                <a:gd name="connsiteY41" fmla="*/ 4045144 h 4576766"/>
                <a:gd name="connsiteX42" fmla="*/ 1473045 w 4026958"/>
                <a:gd name="connsiteY42" fmla="*/ 4078879 h 4576766"/>
                <a:gd name="connsiteX43" fmla="*/ 1427384 w 4026958"/>
                <a:gd name="connsiteY43" fmla="*/ 4183984 h 4576766"/>
                <a:gd name="connsiteX44" fmla="*/ 1446023 w 4026958"/>
                <a:gd name="connsiteY44" fmla="*/ 4215745 h 4576766"/>
                <a:gd name="connsiteX45" fmla="*/ 1494991 w 4026958"/>
                <a:gd name="connsiteY45" fmla="*/ 4241799 h 4576766"/>
                <a:gd name="connsiteX46" fmla="*/ 1520991 w 4026958"/>
                <a:gd name="connsiteY46" fmla="*/ 4235745 h 4576766"/>
                <a:gd name="connsiteX47" fmla="*/ 1521806 w 4026958"/>
                <a:gd name="connsiteY47" fmla="*/ 4229290 h 4576766"/>
                <a:gd name="connsiteX48" fmla="*/ 1510996 w 4026958"/>
                <a:gd name="connsiteY48" fmla="*/ 4212625 h 4576766"/>
                <a:gd name="connsiteX49" fmla="*/ 1471755 w 4026958"/>
                <a:gd name="connsiteY49" fmla="*/ 4170911 h 4576766"/>
                <a:gd name="connsiteX50" fmla="*/ 1473456 w 4026958"/>
                <a:gd name="connsiteY50" fmla="*/ 4141719 h 4576766"/>
                <a:gd name="connsiteX51" fmla="*/ 1499321 w 4026958"/>
                <a:gd name="connsiteY51" fmla="*/ 4105246 h 4576766"/>
                <a:gd name="connsiteX52" fmla="*/ 1570989 w 4026958"/>
                <a:gd name="connsiteY52" fmla="*/ 4085285 h 4576766"/>
                <a:gd name="connsiteX53" fmla="*/ 1631494 w 4026958"/>
                <a:gd name="connsiteY53" fmla="*/ 4112796 h 4576766"/>
                <a:gd name="connsiteX54" fmla="*/ 1682561 w 4026958"/>
                <a:gd name="connsiteY54" fmla="*/ 4141103 h 4576766"/>
                <a:gd name="connsiteX55" fmla="*/ 1705418 w 4026958"/>
                <a:gd name="connsiteY55" fmla="*/ 4158346 h 4576766"/>
                <a:gd name="connsiteX56" fmla="*/ 1695751 w 4026958"/>
                <a:gd name="connsiteY56" fmla="*/ 4182969 h 4576766"/>
                <a:gd name="connsiteX57" fmla="*/ 1387869 w 4026958"/>
                <a:gd name="connsiteY57" fmla="*/ 4356295 h 4576766"/>
                <a:gd name="connsiteX58" fmla="*/ 1353809 w 4026958"/>
                <a:gd name="connsiteY58" fmla="*/ 4352862 h 4576766"/>
                <a:gd name="connsiteX59" fmla="*/ 1322497 w 4026958"/>
                <a:gd name="connsiteY59" fmla="*/ 4295174 h 4576766"/>
                <a:gd name="connsiteX60" fmla="*/ 1294206 w 4026958"/>
                <a:gd name="connsiteY60" fmla="*/ 4155045 h 4576766"/>
                <a:gd name="connsiteX61" fmla="*/ 1399647 w 4026958"/>
                <a:gd name="connsiteY61" fmla="*/ 3900487 h 4576766"/>
                <a:gd name="connsiteX62" fmla="*/ 1840680 w 4026958"/>
                <a:gd name="connsiteY62" fmla="*/ 3812479 h 4576766"/>
                <a:gd name="connsiteX63" fmla="*/ 2013480 w 4026958"/>
                <a:gd name="connsiteY63" fmla="*/ 3956479 h 4576766"/>
                <a:gd name="connsiteX64" fmla="*/ 2186280 w 4026958"/>
                <a:gd name="connsiteY64" fmla="*/ 3812479 h 4576766"/>
                <a:gd name="connsiteX65" fmla="*/ 3465490 w 4026958"/>
                <a:gd name="connsiteY65" fmla="*/ 3063269 h 4576766"/>
                <a:gd name="connsiteX66" fmla="*/ 3429619 w 4026958"/>
                <a:gd name="connsiteY66" fmla="*/ 3067420 h 4576766"/>
                <a:gd name="connsiteX67" fmla="*/ 3402831 w 4026958"/>
                <a:gd name="connsiteY67" fmla="*/ 3088728 h 4576766"/>
                <a:gd name="connsiteX68" fmla="*/ 3404453 w 4026958"/>
                <a:gd name="connsiteY68" fmla="*/ 3097049 h 4576766"/>
                <a:gd name="connsiteX69" fmla="*/ 3426168 w 4026958"/>
                <a:gd name="connsiteY69" fmla="*/ 3110443 h 4576766"/>
                <a:gd name="connsiteX70" fmla="*/ 3494558 w 4026958"/>
                <a:gd name="connsiteY70" fmla="*/ 3137433 h 4576766"/>
                <a:gd name="connsiteX71" fmla="*/ 3508561 w 4026958"/>
                <a:gd name="connsiteY71" fmla="*/ 3172137 h 4576766"/>
                <a:gd name="connsiteX72" fmla="*/ 3498820 w 4026958"/>
                <a:gd name="connsiteY72" fmla="*/ 3228756 h 4576766"/>
                <a:gd name="connsiteX73" fmla="*/ 3426981 w 4026958"/>
                <a:gd name="connsiteY73" fmla="*/ 3291261 h 4576766"/>
                <a:gd name="connsiteX74" fmla="*/ 3341543 w 4026958"/>
                <a:gd name="connsiteY74" fmla="*/ 3291261 h 4576766"/>
                <a:gd name="connsiteX75" fmla="*/ 3267065 w 4026958"/>
                <a:gd name="connsiteY75" fmla="*/ 3286593 h 4576766"/>
                <a:gd name="connsiteX76" fmla="*/ 3261179 w 4026958"/>
                <a:gd name="connsiteY76" fmla="*/ 3250471 h 4576766"/>
                <a:gd name="connsiteX77" fmla="*/ 3236015 w 4026958"/>
                <a:gd name="connsiteY77" fmla="*/ 3163004 h 4576766"/>
                <a:gd name="connsiteX78" fmla="*/ 3200095 w 4026958"/>
                <a:gd name="connsiteY78" fmla="*/ 3169700 h 4576766"/>
                <a:gd name="connsiteX79" fmla="*/ 3149969 w 4026958"/>
                <a:gd name="connsiteY79" fmla="*/ 3259805 h 4576766"/>
                <a:gd name="connsiteX80" fmla="*/ 3094567 w 4026958"/>
                <a:gd name="connsiteY80" fmla="*/ 3324137 h 4576766"/>
                <a:gd name="connsiteX81" fmla="*/ 3036527 w 4026958"/>
                <a:gd name="connsiteY81" fmla="*/ 3390296 h 4576766"/>
                <a:gd name="connsiteX82" fmla="*/ 2987821 w 4026958"/>
                <a:gd name="connsiteY82" fmla="*/ 3444074 h 4576766"/>
                <a:gd name="connsiteX83" fmla="*/ 2956974 w 4026958"/>
                <a:gd name="connsiteY83" fmla="*/ 3480400 h 4576766"/>
                <a:gd name="connsiteX84" fmla="*/ 2981530 w 4026958"/>
                <a:gd name="connsiteY84" fmla="*/ 3498056 h 4576766"/>
                <a:gd name="connsiteX85" fmla="*/ 3039367 w 4026958"/>
                <a:gd name="connsiteY85" fmla="*/ 3469035 h 4576766"/>
                <a:gd name="connsiteX86" fmla="*/ 3145505 w 4026958"/>
                <a:gd name="connsiteY86" fmla="*/ 3402065 h 4576766"/>
                <a:gd name="connsiteX87" fmla="*/ 3189136 w 4026958"/>
                <a:gd name="connsiteY87" fmla="*/ 3363913 h 4576766"/>
                <a:gd name="connsiteX88" fmla="*/ 3244133 w 4026958"/>
                <a:gd name="connsiteY88" fmla="*/ 3318861 h 4576766"/>
                <a:gd name="connsiteX89" fmla="*/ 3338905 w 4026958"/>
                <a:gd name="connsiteY89" fmla="*/ 3348287 h 4576766"/>
                <a:gd name="connsiteX90" fmla="*/ 3464727 w 4026958"/>
                <a:gd name="connsiteY90" fmla="*/ 3331443 h 4576766"/>
                <a:gd name="connsiteX91" fmla="*/ 3542858 w 4026958"/>
                <a:gd name="connsiteY91" fmla="*/ 3246411 h 4576766"/>
                <a:gd name="connsiteX92" fmla="*/ 3539814 w 4026958"/>
                <a:gd name="connsiteY92" fmla="*/ 3098064 h 4576766"/>
                <a:gd name="connsiteX93" fmla="*/ 3500647 w 4026958"/>
                <a:gd name="connsiteY93" fmla="*/ 3071479 h 4576766"/>
                <a:gd name="connsiteX94" fmla="*/ 3465490 w 4026958"/>
                <a:gd name="connsiteY94" fmla="*/ 3063269 h 4576766"/>
                <a:gd name="connsiteX95" fmla="*/ 561470 w 4026958"/>
                <a:gd name="connsiteY95" fmla="*/ 3063269 h 4576766"/>
                <a:gd name="connsiteX96" fmla="*/ 526313 w 4026958"/>
                <a:gd name="connsiteY96" fmla="*/ 3071479 h 4576766"/>
                <a:gd name="connsiteX97" fmla="*/ 487146 w 4026958"/>
                <a:gd name="connsiteY97" fmla="*/ 3098064 h 4576766"/>
                <a:gd name="connsiteX98" fmla="*/ 484103 w 4026958"/>
                <a:gd name="connsiteY98" fmla="*/ 3246411 h 4576766"/>
                <a:gd name="connsiteX99" fmla="*/ 562234 w 4026958"/>
                <a:gd name="connsiteY99" fmla="*/ 3331443 h 4576766"/>
                <a:gd name="connsiteX100" fmla="*/ 688056 w 4026958"/>
                <a:gd name="connsiteY100" fmla="*/ 3348287 h 4576766"/>
                <a:gd name="connsiteX101" fmla="*/ 782828 w 4026958"/>
                <a:gd name="connsiteY101" fmla="*/ 3318861 h 4576766"/>
                <a:gd name="connsiteX102" fmla="*/ 837824 w 4026958"/>
                <a:gd name="connsiteY102" fmla="*/ 3363913 h 4576766"/>
                <a:gd name="connsiteX103" fmla="*/ 881455 w 4026958"/>
                <a:gd name="connsiteY103" fmla="*/ 3402065 h 4576766"/>
                <a:gd name="connsiteX104" fmla="*/ 987593 w 4026958"/>
                <a:gd name="connsiteY104" fmla="*/ 3469035 h 4576766"/>
                <a:gd name="connsiteX105" fmla="*/ 1045430 w 4026958"/>
                <a:gd name="connsiteY105" fmla="*/ 3498056 h 4576766"/>
                <a:gd name="connsiteX106" fmla="*/ 1069986 w 4026958"/>
                <a:gd name="connsiteY106" fmla="*/ 3480400 h 4576766"/>
                <a:gd name="connsiteX107" fmla="*/ 1039139 w 4026958"/>
                <a:gd name="connsiteY107" fmla="*/ 3444074 h 4576766"/>
                <a:gd name="connsiteX108" fmla="*/ 990433 w 4026958"/>
                <a:gd name="connsiteY108" fmla="*/ 3390296 h 4576766"/>
                <a:gd name="connsiteX109" fmla="*/ 932393 w 4026958"/>
                <a:gd name="connsiteY109" fmla="*/ 3324137 h 4576766"/>
                <a:gd name="connsiteX110" fmla="*/ 876991 w 4026958"/>
                <a:gd name="connsiteY110" fmla="*/ 3259805 h 4576766"/>
                <a:gd name="connsiteX111" fmla="*/ 826865 w 4026958"/>
                <a:gd name="connsiteY111" fmla="*/ 3169700 h 4576766"/>
                <a:gd name="connsiteX112" fmla="*/ 790945 w 4026958"/>
                <a:gd name="connsiteY112" fmla="*/ 3163004 h 4576766"/>
                <a:gd name="connsiteX113" fmla="*/ 765781 w 4026958"/>
                <a:gd name="connsiteY113" fmla="*/ 3250471 h 4576766"/>
                <a:gd name="connsiteX114" fmla="*/ 759896 w 4026958"/>
                <a:gd name="connsiteY114" fmla="*/ 3286593 h 4576766"/>
                <a:gd name="connsiteX115" fmla="*/ 685417 w 4026958"/>
                <a:gd name="connsiteY115" fmla="*/ 3291261 h 4576766"/>
                <a:gd name="connsiteX116" fmla="*/ 599980 w 4026958"/>
                <a:gd name="connsiteY116" fmla="*/ 3291261 h 4576766"/>
                <a:gd name="connsiteX117" fmla="*/ 528140 w 4026958"/>
                <a:gd name="connsiteY117" fmla="*/ 3228756 h 4576766"/>
                <a:gd name="connsiteX118" fmla="*/ 518399 w 4026958"/>
                <a:gd name="connsiteY118" fmla="*/ 3172137 h 4576766"/>
                <a:gd name="connsiteX119" fmla="*/ 532402 w 4026958"/>
                <a:gd name="connsiteY119" fmla="*/ 3137433 h 4576766"/>
                <a:gd name="connsiteX120" fmla="*/ 600792 w 4026958"/>
                <a:gd name="connsiteY120" fmla="*/ 3110443 h 4576766"/>
                <a:gd name="connsiteX121" fmla="*/ 622507 w 4026958"/>
                <a:gd name="connsiteY121" fmla="*/ 3097049 h 4576766"/>
                <a:gd name="connsiteX122" fmla="*/ 624130 w 4026958"/>
                <a:gd name="connsiteY122" fmla="*/ 3088728 h 4576766"/>
                <a:gd name="connsiteX123" fmla="*/ 597341 w 4026958"/>
                <a:gd name="connsiteY123" fmla="*/ 3067420 h 4576766"/>
                <a:gd name="connsiteX124" fmla="*/ 561470 w 4026958"/>
                <a:gd name="connsiteY124" fmla="*/ 3063269 h 4576766"/>
                <a:gd name="connsiteX125" fmla="*/ 2001097 w 4026958"/>
                <a:gd name="connsiteY125" fmla="*/ 809999 h 4576766"/>
                <a:gd name="connsiteX126" fmla="*/ 1905651 w 4026958"/>
                <a:gd name="connsiteY126" fmla="*/ 905445 h 4576766"/>
                <a:gd name="connsiteX127" fmla="*/ 2013480 w 4026958"/>
                <a:gd name="connsiteY127" fmla="*/ 900000 h 4576766"/>
                <a:gd name="connsiteX128" fmla="*/ 2095226 w 4026958"/>
                <a:gd name="connsiteY128" fmla="*/ 904128 h 4576766"/>
                <a:gd name="connsiteX129" fmla="*/ 2013480 w 4026958"/>
                <a:gd name="connsiteY129" fmla="*/ 384065 h 4576766"/>
                <a:gd name="connsiteX130" fmla="*/ 1318566 w 4026958"/>
                <a:gd name="connsiteY130" fmla="*/ 1078979 h 4576766"/>
                <a:gd name="connsiteX131" fmla="*/ 1327091 w 4026958"/>
                <a:gd name="connsiteY131" fmla="*/ 1073800 h 4576766"/>
                <a:gd name="connsiteX132" fmla="*/ 1585268 w 4026958"/>
                <a:gd name="connsiteY132" fmla="*/ 964740 h 4576766"/>
                <a:gd name="connsiteX133" fmla="*/ 1622337 w 4026958"/>
                <a:gd name="connsiteY133" fmla="*/ 955208 h 4576766"/>
                <a:gd name="connsiteX134" fmla="*/ 2013480 w 4026958"/>
                <a:gd name="connsiteY134" fmla="*/ 564065 h 4576766"/>
                <a:gd name="connsiteX135" fmla="*/ 2404623 w 4026958"/>
                <a:gd name="connsiteY135" fmla="*/ 955208 h 4576766"/>
                <a:gd name="connsiteX136" fmla="*/ 2441692 w 4026958"/>
                <a:gd name="connsiteY136" fmla="*/ 964740 h 4576766"/>
                <a:gd name="connsiteX137" fmla="*/ 2699870 w 4026958"/>
                <a:gd name="connsiteY137" fmla="*/ 1073800 h 4576766"/>
                <a:gd name="connsiteX138" fmla="*/ 2708394 w 4026958"/>
                <a:gd name="connsiteY138" fmla="*/ 1078979 h 4576766"/>
                <a:gd name="connsiteX139" fmla="*/ 2013480 w 4026958"/>
                <a:gd name="connsiteY139" fmla="*/ 0 h 4576766"/>
                <a:gd name="connsiteX140" fmla="*/ 2876018 w 4026958"/>
                <a:gd name="connsiteY140" fmla="*/ 931987 h 4576766"/>
                <a:gd name="connsiteX141" fmla="*/ 3556179 w 4026958"/>
                <a:gd name="connsiteY141" fmla="*/ 2223042 h 4576766"/>
                <a:gd name="connsiteX142" fmla="*/ 3449172 w 4026958"/>
                <a:gd name="connsiteY142" fmla="*/ 2793940 h 4576766"/>
                <a:gd name="connsiteX143" fmla="*/ 3406895 w 4026958"/>
                <a:gd name="connsiteY143" fmla="*/ 2889110 h 4576766"/>
                <a:gd name="connsiteX144" fmla="*/ 3520608 w 4026958"/>
                <a:gd name="connsiteY144" fmla="*/ 2889110 h 4576766"/>
                <a:gd name="connsiteX145" fmla="*/ 3597819 w 4026958"/>
                <a:gd name="connsiteY145" fmla="*/ 2825405 h 4576766"/>
                <a:gd name="connsiteX146" fmla="*/ 4000378 w 4026958"/>
                <a:gd name="connsiteY146" fmla="*/ 2702440 h 4576766"/>
                <a:gd name="connsiteX147" fmla="*/ 4026958 w 4026958"/>
                <a:gd name="connsiteY147" fmla="*/ 2703782 h 4576766"/>
                <a:gd name="connsiteX148" fmla="*/ 4007578 w 4026958"/>
                <a:gd name="connsiteY148" fmla="*/ 2744012 h 4576766"/>
                <a:gd name="connsiteX149" fmla="*/ 2817241 w 4026958"/>
                <a:gd name="connsiteY149" fmla="*/ 3920079 h 4576766"/>
                <a:gd name="connsiteX150" fmla="*/ 2717533 w 4026958"/>
                <a:gd name="connsiteY150" fmla="*/ 3967368 h 4576766"/>
                <a:gd name="connsiteX151" fmla="*/ 2689281 w 4026958"/>
                <a:gd name="connsiteY151" fmla="*/ 3830848 h 4576766"/>
                <a:gd name="connsiteX152" fmla="*/ 2654761 w 4026958"/>
                <a:gd name="connsiteY152" fmla="*/ 3725006 h 4576766"/>
                <a:gd name="connsiteX153" fmla="*/ 2623940 w 4026958"/>
                <a:gd name="connsiteY153" fmla="*/ 3651916 h 4576766"/>
                <a:gd name="connsiteX154" fmla="*/ 2587893 w 4026958"/>
                <a:gd name="connsiteY154" fmla="*/ 3668494 h 4576766"/>
                <a:gd name="connsiteX155" fmla="*/ 2519559 w 4026958"/>
                <a:gd name="connsiteY155" fmla="*/ 3690747 h 4576766"/>
                <a:gd name="connsiteX156" fmla="*/ 2167261 w 4026958"/>
                <a:gd name="connsiteY156" fmla="*/ 3984328 h 4576766"/>
                <a:gd name="connsiteX157" fmla="*/ 2283480 w 4026958"/>
                <a:gd name="connsiteY157" fmla="*/ 4216766 h 4576766"/>
                <a:gd name="connsiteX158" fmla="*/ 2013480 w 4026958"/>
                <a:gd name="connsiteY158" fmla="*/ 4576766 h 4576766"/>
                <a:gd name="connsiteX159" fmla="*/ 1743480 w 4026958"/>
                <a:gd name="connsiteY159" fmla="*/ 4216766 h 4576766"/>
                <a:gd name="connsiteX160" fmla="*/ 1859699 w 4026958"/>
                <a:gd name="connsiteY160" fmla="*/ 3984328 h 4576766"/>
                <a:gd name="connsiteX161" fmla="*/ 1507402 w 4026958"/>
                <a:gd name="connsiteY161" fmla="*/ 3690747 h 4576766"/>
                <a:gd name="connsiteX162" fmla="*/ 1439067 w 4026958"/>
                <a:gd name="connsiteY162" fmla="*/ 3668494 h 4576766"/>
                <a:gd name="connsiteX163" fmla="*/ 1403019 w 4026958"/>
                <a:gd name="connsiteY163" fmla="*/ 3651916 h 4576766"/>
                <a:gd name="connsiteX164" fmla="*/ 1372198 w 4026958"/>
                <a:gd name="connsiteY164" fmla="*/ 3725006 h 4576766"/>
                <a:gd name="connsiteX165" fmla="*/ 1337677 w 4026958"/>
                <a:gd name="connsiteY165" fmla="*/ 3830848 h 4576766"/>
                <a:gd name="connsiteX166" fmla="*/ 1309425 w 4026958"/>
                <a:gd name="connsiteY166" fmla="*/ 3967368 h 4576766"/>
                <a:gd name="connsiteX167" fmla="*/ 1209717 w 4026958"/>
                <a:gd name="connsiteY167" fmla="*/ 3920079 h 4576766"/>
                <a:gd name="connsiteX168" fmla="*/ 19380 w 4026958"/>
                <a:gd name="connsiteY168" fmla="*/ 2744012 h 4576766"/>
                <a:gd name="connsiteX169" fmla="*/ 0 w 4026958"/>
                <a:gd name="connsiteY169" fmla="*/ 2703782 h 4576766"/>
                <a:gd name="connsiteX170" fmla="*/ 26580 w 4026958"/>
                <a:gd name="connsiteY170" fmla="*/ 2702440 h 4576766"/>
                <a:gd name="connsiteX171" fmla="*/ 429139 w 4026958"/>
                <a:gd name="connsiteY171" fmla="*/ 2825405 h 4576766"/>
                <a:gd name="connsiteX172" fmla="*/ 506350 w 4026958"/>
                <a:gd name="connsiteY172" fmla="*/ 2889110 h 4576766"/>
                <a:gd name="connsiteX173" fmla="*/ 620065 w 4026958"/>
                <a:gd name="connsiteY173" fmla="*/ 2889110 h 4576766"/>
                <a:gd name="connsiteX174" fmla="*/ 577788 w 4026958"/>
                <a:gd name="connsiteY174" fmla="*/ 2793940 h 4576766"/>
                <a:gd name="connsiteX175" fmla="*/ 470781 w 4026958"/>
                <a:gd name="connsiteY175" fmla="*/ 2223042 h 4576766"/>
                <a:gd name="connsiteX176" fmla="*/ 1150942 w 4026958"/>
                <a:gd name="connsiteY176" fmla="*/ 931987 h 457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4026958" h="4576766">
                  <a:moveTo>
                    <a:pt x="2013480" y="4004008"/>
                  </a:moveTo>
                  <a:lnTo>
                    <a:pt x="1923480" y="4184008"/>
                  </a:lnTo>
                  <a:lnTo>
                    <a:pt x="2013480" y="4304008"/>
                  </a:lnTo>
                  <a:lnTo>
                    <a:pt x="2103480" y="4184008"/>
                  </a:lnTo>
                  <a:close/>
                  <a:moveTo>
                    <a:pt x="2602857" y="3880309"/>
                  </a:moveTo>
                  <a:lnTo>
                    <a:pt x="2627313" y="3900487"/>
                  </a:lnTo>
                  <a:cubicBezTo>
                    <a:pt x="2692460" y="3965634"/>
                    <a:pt x="2732754" y="4055634"/>
                    <a:pt x="2732754" y="4155045"/>
                  </a:cubicBezTo>
                  <a:cubicBezTo>
                    <a:pt x="2732754" y="4204751"/>
                    <a:pt x="2722680" y="4252104"/>
                    <a:pt x="2704463" y="4295174"/>
                  </a:cubicBezTo>
                  <a:lnTo>
                    <a:pt x="2673151" y="4352862"/>
                  </a:lnTo>
                  <a:lnTo>
                    <a:pt x="2639091" y="4356295"/>
                  </a:lnTo>
                  <a:cubicBezTo>
                    <a:pt x="2508614" y="4356295"/>
                    <a:pt x="2394348" y="4286882"/>
                    <a:pt x="2331209" y="4182969"/>
                  </a:cubicBezTo>
                  <a:lnTo>
                    <a:pt x="2321542" y="4158346"/>
                  </a:lnTo>
                  <a:lnTo>
                    <a:pt x="2344399" y="4141103"/>
                  </a:lnTo>
                  <a:cubicBezTo>
                    <a:pt x="2360516" y="4130125"/>
                    <a:pt x="2377619" y="4120635"/>
                    <a:pt x="2395466" y="4112796"/>
                  </a:cubicBezTo>
                  <a:cubicBezTo>
                    <a:pt x="2439357" y="4095332"/>
                    <a:pt x="2435239" y="4087904"/>
                    <a:pt x="2455972" y="4085285"/>
                  </a:cubicBezTo>
                  <a:cubicBezTo>
                    <a:pt x="2481533" y="4082514"/>
                    <a:pt x="2507189" y="4089646"/>
                    <a:pt x="2527639" y="4105246"/>
                  </a:cubicBezTo>
                  <a:cubicBezTo>
                    <a:pt x="2539756" y="4114505"/>
                    <a:pt x="2548794" y="4127213"/>
                    <a:pt x="2553504" y="4141719"/>
                  </a:cubicBezTo>
                  <a:cubicBezTo>
                    <a:pt x="2557107" y="4151039"/>
                    <a:pt x="2557698" y="4161236"/>
                    <a:pt x="2555205" y="4170911"/>
                  </a:cubicBezTo>
                  <a:cubicBezTo>
                    <a:pt x="2545999" y="4188009"/>
                    <a:pt x="2532477" y="4202394"/>
                    <a:pt x="2515965" y="4212625"/>
                  </a:cubicBezTo>
                  <a:cubicBezTo>
                    <a:pt x="2510072" y="4216311"/>
                    <a:pt x="2506113" y="4222412"/>
                    <a:pt x="2505154" y="4229290"/>
                  </a:cubicBezTo>
                  <a:cubicBezTo>
                    <a:pt x="2504735" y="4231468"/>
                    <a:pt x="2505022" y="4233739"/>
                    <a:pt x="2505970" y="4235745"/>
                  </a:cubicBezTo>
                  <a:cubicBezTo>
                    <a:pt x="2510650" y="4244491"/>
                    <a:pt x="2527078" y="4242417"/>
                    <a:pt x="2531969" y="4241799"/>
                  </a:cubicBezTo>
                  <a:cubicBezTo>
                    <a:pt x="2550784" y="4238966"/>
                    <a:pt x="2568064" y="4229771"/>
                    <a:pt x="2580937" y="4215745"/>
                  </a:cubicBezTo>
                  <a:cubicBezTo>
                    <a:pt x="2589493" y="4206717"/>
                    <a:pt x="2595869" y="4195857"/>
                    <a:pt x="2599576" y="4183984"/>
                  </a:cubicBezTo>
                  <a:cubicBezTo>
                    <a:pt x="2614744" y="4132594"/>
                    <a:pt x="2555630" y="4081443"/>
                    <a:pt x="2553915" y="4078879"/>
                  </a:cubicBezTo>
                  <a:cubicBezTo>
                    <a:pt x="2530452" y="4058772"/>
                    <a:pt x="2501038" y="4046908"/>
                    <a:pt x="2470175" y="4045144"/>
                  </a:cubicBezTo>
                  <a:cubicBezTo>
                    <a:pt x="2433936" y="4042963"/>
                    <a:pt x="2408356" y="4057521"/>
                    <a:pt x="2374658" y="4075486"/>
                  </a:cubicBezTo>
                  <a:lnTo>
                    <a:pt x="2307456" y="4122466"/>
                  </a:lnTo>
                  <a:lnTo>
                    <a:pt x="2286405" y="4068848"/>
                  </a:lnTo>
                  <a:lnTo>
                    <a:pt x="2279582" y="4001166"/>
                  </a:lnTo>
                  <a:lnTo>
                    <a:pt x="2314677" y="4012060"/>
                  </a:lnTo>
                  <a:cubicBezTo>
                    <a:pt x="2332254" y="4015656"/>
                    <a:pt x="2350452" y="4017545"/>
                    <a:pt x="2369092" y="4017545"/>
                  </a:cubicBezTo>
                  <a:cubicBezTo>
                    <a:pt x="2462290" y="4017545"/>
                    <a:pt x="2544459" y="3970325"/>
                    <a:pt x="2592980" y="3898505"/>
                  </a:cubicBezTo>
                  <a:close/>
                  <a:moveTo>
                    <a:pt x="1424103" y="3880309"/>
                  </a:moveTo>
                  <a:lnTo>
                    <a:pt x="1433980" y="3898505"/>
                  </a:lnTo>
                  <a:cubicBezTo>
                    <a:pt x="1482501" y="3970325"/>
                    <a:pt x="1564670" y="4017545"/>
                    <a:pt x="1657868" y="4017545"/>
                  </a:cubicBezTo>
                  <a:cubicBezTo>
                    <a:pt x="1676508" y="4017545"/>
                    <a:pt x="1694706" y="4015656"/>
                    <a:pt x="1712283" y="4012060"/>
                  </a:cubicBezTo>
                  <a:lnTo>
                    <a:pt x="1747378" y="4001166"/>
                  </a:lnTo>
                  <a:lnTo>
                    <a:pt x="1740555" y="4068848"/>
                  </a:lnTo>
                  <a:lnTo>
                    <a:pt x="1719505" y="4122466"/>
                  </a:lnTo>
                  <a:lnTo>
                    <a:pt x="1652302" y="4075486"/>
                  </a:lnTo>
                  <a:cubicBezTo>
                    <a:pt x="1618605" y="4057521"/>
                    <a:pt x="1593024" y="4042963"/>
                    <a:pt x="1556785" y="4045144"/>
                  </a:cubicBezTo>
                  <a:cubicBezTo>
                    <a:pt x="1525922" y="4046908"/>
                    <a:pt x="1496508" y="4058772"/>
                    <a:pt x="1473045" y="4078879"/>
                  </a:cubicBezTo>
                  <a:cubicBezTo>
                    <a:pt x="1471330" y="4081443"/>
                    <a:pt x="1412216" y="4132594"/>
                    <a:pt x="1427384" y="4183984"/>
                  </a:cubicBezTo>
                  <a:cubicBezTo>
                    <a:pt x="1431091" y="4195857"/>
                    <a:pt x="1437467" y="4206717"/>
                    <a:pt x="1446023" y="4215745"/>
                  </a:cubicBezTo>
                  <a:cubicBezTo>
                    <a:pt x="1458896" y="4229771"/>
                    <a:pt x="1476176" y="4238966"/>
                    <a:pt x="1494991" y="4241799"/>
                  </a:cubicBezTo>
                  <a:cubicBezTo>
                    <a:pt x="1499882" y="4242417"/>
                    <a:pt x="1516311" y="4244491"/>
                    <a:pt x="1520991" y="4235745"/>
                  </a:cubicBezTo>
                  <a:cubicBezTo>
                    <a:pt x="1521939" y="4233739"/>
                    <a:pt x="1522225" y="4231468"/>
                    <a:pt x="1521806" y="4229290"/>
                  </a:cubicBezTo>
                  <a:cubicBezTo>
                    <a:pt x="1520847" y="4222412"/>
                    <a:pt x="1516888" y="4216311"/>
                    <a:pt x="1510996" y="4212625"/>
                  </a:cubicBezTo>
                  <a:cubicBezTo>
                    <a:pt x="1494483" y="4202394"/>
                    <a:pt x="1480961" y="4188009"/>
                    <a:pt x="1471755" y="4170911"/>
                  </a:cubicBezTo>
                  <a:cubicBezTo>
                    <a:pt x="1469262" y="4161236"/>
                    <a:pt x="1469853" y="4151039"/>
                    <a:pt x="1473456" y="4141719"/>
                  </a:cubicBezTo>
                  <a:cubicBezTo>
                    <a:pt x="1478167" y="4127213"/>
                    <a:pt x="1487204" y="4114505"/>
                    <a:pt x="1499321" y="4105246"/>
                  </a:cubicBezTo>
                  <a:cubicBezTo>
                    <a:pt x="1519771" y="4089646"/>
                    <a:pt x="1545427" y="4082514"/>
                    <a:pt x="1570989" y="4085285"/>
                  </a:cubicBezTo>
                  <a:cubicBezTo>
                    <a:pt x="1591721" y="4087904"/>
                    <a:pt x="1587604" y="4095332"/>
                    <a:pt x="1631494" y="4112796"/>
                  </a:cubicBezTo>
                  <a:cubicBezTo>
                    <a:pt x="1649341" y="4120635"/>
                    <a:pt x="1666444" y="4130125"/>
                    <a:pt x="1682561" y="4141103"/>
                  </a:cubicBezTo>
                  <a:lnTo>
                    <a:pt x="1705418" y="4158346"/>
                  </a:lnTo>
                  <a:lnTo>
                    <a:pt x="1695751" y="4182969"/>
                  </a:lnTo>
                  <a:cubicBezTo>
                    <a:pt x="1632612" y="4286882"/>
                    <a:pt x="1518347" y="4356295"/>
                    <a:pt x="1387869" y="4356295"/>
                  </a:cubicBezTo>
                  <a:lnTo>
                    <a:pt x="1353809" y="4352862"/>
                  </a:lnTo>
                  <a:lnTo>
                    <a:pt x="1322497" y="4295174"/>
                  </a:lnTo>
                  <a:cubicBezTo>
                    <a:pt x="1304280" y="4252104"/>
                    <a:pt x="1294206" y="4204751"/>
                    <a:pt x="1294206" y="4155045"/>
                  </a:cubicBezTo>
                  <a:cubicBezTo>
                    <a:pt x="1294206" y="4055634"/>
                    <a:pt x="1334500" y="3965634"/>
                    <a:pt x="1399647" y="3900487"/>
                  </a:cubicBezTo>
                  <a:close/>
                  <a:moveTo>
                    <a:pt x="1840680" y="3812479"/>
                  </a:moveTo>
                  <a:lnTo>
                    <a:pt x="2013480" y="3956479"/>
                  </a:lnTo>
                  <a:lnTo>
                    <a:pt x="2186280" y="3812479"/>
                  </a:lnTo>
                  <a:close/>
                  <a:moveTo>
                    <a:pt x="3465490" y="3063269"/>
                  </a:moveTo>
                  <a:cubicBezTo>
                    <a:pt x="3453474" y="3062584"/>
                    <a:pt x="3441338" y="3063960"/>
                    <a:pt x="3429619" y="3067420"/>
                  </a:cubicBezTo>
                  <a:cubicBezTo>
                    <a:pt x="3423732" y="3069651"/>
                    <a:pt x="3403642" y="3076349"/>
                    <a:pt x="3402831" y="3088728"/>
                  </a:cubicBezTo>
                  <a:cubicBezTo>
                    <a:pt x="3402567" y="3091589"/>
                    <a:pt x="3403134" y="3094491"/>
                    <a:pt x="3404453" y="3097049"/>
                  </a:cubicBezTo>
                  <a:cubicBezTo>
                    <a:pt x="3409446" y="3104415"/>
                    <a:pt x="3417340" y="3109286"/>
                    <a:pt x="3426168" y="3110443"/>
                  </a:cubicBezTo>
                  <a:cubicBezTo>
                    <a:pt x="3456204" y="3117546"/>
                    <a:pt x="3480758" y="3123228"/>
                    <a:pt x="3494558" y="3137433"/>
                  </a:cubicBezTo>
                  <a:cubicBezTo>
                    <a:pt x="3502758" y="3147235"/>
                    <a:pt x="3507648" y="3159391"/>
                    <a:pt x="3508561" y="3172137"/>
                  </a:cubicBezTo>
                  <a:cubicBezTo>
                    <a:pt x="3511138" y="3191557"/>
                    <a:pt x="3507729" y="3211304"/>
                    <a:pt x="3498820" y="3228756"/>
                  </a:cubicBezTo>
                  <a:cubicBezTo>
                    <a:pt x="3483823" y="3258060"/>
                    <a:pt x="3458090" y="3280445"/>
                    <a:pt x="3426981" y="3291261"/>
                  </a:cubicBezTo>
                  <a:cubicBezTo>
                    <a:pt x="3401410" y="3299175"/>
                    <a:pt x="3402221" y="3288826"/>
                    <a:pt x="3341543" y="3291261"/>
                  </a:cubicBezTo>
                  <a:cubicBezTo>
                    <a:pt x="3298317" y="3293290"/>
                    <a:pt x="3278429" y="3299581"/>
                    <a:pt x="3267065" y="3286593"/>
                  </a:cubicBezTo>
                  <a:cubicBezTo>
                    <a:pt x="3260977" y="3279897"/>
                    <a:pt x="3262803" y="3273606"/>
                    <a:pt x="3261179" y="3250471"/>
                  </a:cubicBezTo>
                  <a:cubicBezTo>
                    <a:pt x="3258946" y="3215971"/>
                    <a:pt x="3256512" y="3171933"/>
                    <a:pt x="3236015" y="3163004"/>
                  </a:cubicBezTo>
                  <a:cubicBezTo>
                    <a:pt x="3223636" y="3159797"/>
                    <a:pt x="3210485" y="3162233"/>
                    <a:pt x="3200095" y="3169700"/>
                  </a:cubicBezTo>
                  <a:cubicBezTo>
                    <a:pt x="3171074" y="3186951"/>
                    <a:pt x="3176554" y="3215564"/>
                    <a:pt x="3149969" y="3259805"/>
                  </a:cubicBezTo>
                  <a:cubicBezTo>
                    <a:pt x="3148548" y="3262038"/>
                    <a:pt x="3129675" y="3282737"/>
                    <a:pt x="3094567" y="3324137"/>
                  </a:cubicBezTo>
                  <a:cubicBezTo>
                    <a:pt x="3045455" y="3380351"/>
                    <a:pt x="3042818" y="3383395"/>
                    <a:pt x="3036527" y="3390296"/>
                  </a:cubicBezTo>
                  <a:cubicBezTo>
                    <a:pt x="3021205" y="3409026"/>
                    <a:pt x="3004949" y="3426987"/>
                    <a:pt x="2987821" y="3444074"/>
                  </a:cubicBezTo>
                  <a:cubicBezTo>
                    <a:pt x="2968948" y="3460918"/>
                    <a:pt x="2954945" y="3469644"/>
                    <a:pt x="2956974" y="3480400"/>
                  </a:cubicBezTo>
                  <a:cubicBezTo>
                    <a:pt x="2959004" y="3491155"/>
                    <a:pt x="2970977" y="3496432"/>
                    <a:pt x="2981530" y="3498056"/>
                  </a:cubicBezTo>
                  <a:cubicBezTo>
                    <a:pt x="3001824" y="3501099"/>
                    <a:pt x="3014812" y="3487300"/>
                    <a:pt x="3039367" y="3469035"/>
                  </a:cubicBezTo>
                  <a:cubicBezTo>
                    <a:pt x="3090914" y="3430477"/>
                    <a:pt x="3097814" y="3440827"/>
                    <a:pt x="3145505" y="3402065"/>
                  </a:cubicBezTo>
                  <a:cubicBezTo>
                    <a:pt x="3160319" y="3389889"/>
                    <a:pt x="3158695" y="3389686"/>
                    <a:pt x="3189136" y="3363913"/>
                  </a:cubicBezTo>
                  <a:cubicBezTo>
                    <a:pt x="3212068" y="3343619"/>
                    <a:pt x="3231144" y="3329008"/>
                    <a:pt x="3244133" y="3318861"/>
                  </a:cubicBezTo>
                  <a:cubicBezTo>
                    <a:pt x="3273579" y="3334568"/>
                    <a:pt x="3305745" y="3344553"/>
                    <a:pt x="3338905" y="3348287"/>
                  </a:cubicBezTo>
                  <a:cubicBezTo>
                    <a:pt x="3381562" y="3356283"/>
                    <a:pt x="3425661" y="3350377"/>
                    <a:pt x="3464727" y="3331443"/>
                  </a:cubicBezTo>
                  <a:cubicBezTo>
                    <a:pt x="3499287" y="3312285"/>
                    <a:pt x="3526704" y="3282454"/>
                    <a:pt x="3542858" y="3246411"/>
                  </a:cubicBezTo>
                  <a:cubicBezTo>
                    <a:pt x="3545292" y="3241338"/>
                    <a:pt x="3585069" y="3149406"/>
                    <a:pt x="3539814" y="3098064"/>
                  </a:cubicBezTo>
                  <a:cubicBezTo>
                    <a:pt x="3528997" y="3086293"/>
                    <a:pt x="3515583" y="3077201"/>
                    <a:pt x="3500647" y="3071479"/>
                  </a:cubicBezTo>
                  <a:cubicBezTo>
                    <a:pt x="3489404" y="3066699"/>
                    <a:pt x="3477506" y="3063955"/>
                    <a:pt x="3465490" y="3063269"/>
                  </a:cubicBezTo>
                  <a:close/>
                  <a:moveTo>
                    <a:pt x="561470" y="3063269"/>
                  </a:moveTo>
                  <a:cubicBezTo>
                    <a:pt x="549454" y="3063955"/>
                    <a:pt x="537556" y="3066699"/>
                    <a:pt x="526313" y="3071479"/>
                  </a:cubicBezTo>
                  <a:cubicBezTo>
                    <a:pt x="511377" y="3077201"/>
                    <a:pt x="497963" y="3086293"/>
                    <a:pt x="487146" y="3098064"/>
                  </a:cubicBezTo>
                  <a:cubicBezTo>
                    <a:pt x="441891" y="3149406"/>
                    <a:pt x="481668" y="3241338"/>
                    <a:pt x="484103" y="3246411"/>
                  </a:cubicBezTo>
                  <a:cubicBezTo>
                    <a:pt x="500256" y="3282454"/>
                    <a:pt x="527673" y="3312285"/>
                    <a:pt x="562234" y="3331443"/>
                  </a:cubicBezTo>
                  <a:cubicBezTo>
                    <a:pt x="601299" y="3350377"/>
                    <a:pt x="645398" y="3356283"/>
                    <a:pt x="688056" y="3348287"/>
                  </a:cubicBezTo>
                  <a:cubicBezTo>
                    <a:pt x="721215" y="3344553"/>
                    <a:pt x="753382" y="3334568"/>
                    <a:pt x="782828" y="3318861"/>
                  </a:cubicBezTo>
                  <a:cubicBezTo>
                    <a:pt x="795816" y="3329008"/>
                    <a:pt x="814892" y="3343619"/>
                    <a:pt x="837824" y="3363913"/>
                  </a:cubicBezTo>
                  <a:cubicBezTo>
                    <a:pt x="868265" y="3389686"/>
                    <a:pt x="866642" y="3389889"/>
                    <a:pt x="881455" y="3402065"/>
                  </a:cubicBezTo>
                  <a:cubicBezTo>
                    <a:pt x="929147" y="3440827"/>
                    <a:pt x="936046" y="3430477"/>
                    <a:pt x="987593" y="3469035"/>
                  </a:cubicBezTo>
                  <a:cubicBezTo>
                    <a:pt x="1012148" y="3487300"/>
                    <a:pt x="1025136" y="3501099"/>
                    <a:pt x="1045430" y="3498056"/>
                  </a:cubicBezTo>
                  <a:cubicBezTo>
                    <a:pt x="1055984" y="3496432"/>
                    <a:pt x="1067956" y="3491155"/>
                    <a:pt x="1069986" y="3480400"/>
                  </a:cubicBezTo>
                  <a:cubicBezTo>
                    <a:pt x="1072015" y="3469644"/>
                    <a:pt x="1058012" y="3460918"/>
                    <a:pt x="1039139" y="3444074"/>
                  </a:cubicBezTo>
                  <a:cubicBezTo>
                    <a:pt x="1022011" y="3426987"/>
                    <a:pt x="1005755" y="3409026"/>
                    <a:pt x="990433" y="3390296"/>
                  </a:cubicBezTo>
                  <a:cubicBezTo>
                    <a:pt x="984142" y="3383395"/>
                    <a:pt x="981505" y="3380351"/>
                    <a:pt x="932393" y="3324137"/>
                  </a:cubicBezTo>
                  <a:cubicBezTo>
                    <a:pt x="897285" y="3282737"/>
                    <a:pt x="878412" y="3262038"/>
                    <a:pt x="876991" y="3259805"/>
                  </a:cubicBezTo>
                  <a:cubicBezTo>
                    <a:pt x="850406" y="3215564"/>
                    <a:pt x="855886" y="3186951"/>
                    <a:pt x="826865" y="3169700"/>
                  </a:cubicBezTo>
                  <a:cubicBezTo>
                    <a:pt x="816475" y="3162233"/>
                    <a:pt x="803325" y="3159797"/>
                    <a:pt x="790945" y="3163004"/>
                  </a:cubicBezTo>
                  <a:cubicBezTo>
                    <a:pt x="770449" y="3171933"/>
                    <a:pt x="768014" y="3215971"/>
                    <a:pt x="765781" y="3250471"/>
                  </a:cubicBezTo>
                  <a:cubicBezTo>
                    <a:pt x="764158" y="3273606"/>
                    <a:pt x="765984" y="3279897"/>
                    <a:pt x="759896" y="3286593"/>
                  </a:cubicBezTo>
                  <a:cubicBezTo>
                    <a:pt x="748531" y="3299581"/>
                    <a:pt x="728643" y="3293290"/>
                    <a:pt x="685417" y="3291261"/>
                  </a:cubicBezTo>
                  <a:cubicBezTo>
                    <a:pt x="624739" y="3288826"/>
                    <a:pt x="625550" y="3299175"/>
                    <a:pt x="599980" y="3291261"/>
                  </a:cubicBezTo>
                  <a:cubicBezTo>
                    <a:pt x="568870" y="3280445"/>
                    <a:pt x="543138" y="3258060"/>
                    <a:pt x="528140" y="3228756"/>
                  </a:cubicBezTo>
                  <a:cubicBezTo>
                    <a:pt x="519231" y="3211304"/>
                    <a:pt x="515822" y="3191557"/>
                    <a:pt x="518399" y="3172137"/>
                  </a:cubicBezTo>
                  <a:cubicBezTo>
                    <a:pt x="519312" y="3159391"/>
                    <a:pt x="524203" y="3147235"/>
                    <a:pt x="532402" y="3137433"/>
                  </a:cubicBezTo>
                  <a:cubicBezTo>
                    <a:pt x="546202" y="3123228"/>
                    <a:pt x="570756" y="3117546"/>
                    <a:pt x="600792" y="3110443"/>
                  </a:cubicBezTo>
                  <a:cubicBezTo>
                    <a:pt x="609620" y="3109286"/>
                    <a:pt x="617514" y="3104415"/>
                    <a:pt x="622507" y="3097049"/>
                  </a:cubicBezTo>
                  <a:cubicBezTo>
                    <a:pt x="623826" y="3094491"/>
                    <a:pt x="624393" y="3091589"/>
                    <a:pt x="624130" y="3088728"/>
                  </a:cubicBezTo>
                  <a:cubicBezTo>
                    <a:pt x="623318" y="3076349"/>
                    <a:pt x="603228" y="3069651"/>
                    <a:pt x="597341" y="3067420"/>
                  </a:cubicBezTo>
                  <a:cubicBezTo>
                    <a:pt x="585622" y="3063960"/>
                    <a:pt x="573487" y="3062584"/>
                    <a:pt x="561470" y="3063269"/>
                  </a:cubicBezTo>
                  <a:close/>
                  <a:moveTo>
                    <a:pt x="2001097" y="809999"/>
                  </a:moveTo>
                  <a:lnTo>
                    <a:pt x="1905651" y="905445"/>
                  </a:lnTo>
                  <a:lnTo>
                    <a:pt x="2013480" y="900000"/>
                  </a:lnTo>
                  <a:lnTo>
                    <a:pt x="2095226" y="904128"/>
                  </a:lnTo>
                  <a:close/>
                  <a:moveTo>
                    <a:pt x="2013480" y="384065"/>
                  </a:moveTo>
                  <a:lnTo>
                    <a:pt x="1318566" y="1078979"/>
                  </a:lnTo>
                  <a:lnTo>
                    <a:pt x="1327091" y="1073800"/>
                  </a:lnTo>
                  <a:cubicBezTo>
                    <a:pt x="1408706" y="1029464"/>
                    <a:pt x="1495087" y="992789"/>
                    <a:pt x="1585268" y="964740"/>
                  </a:cubicBezTo>
                  <a:lnTo>
                    <a:pt x="1622337" y="955208"/>
                  </a:lnTo>
                  <a:lnTo>
                    <a:pt x="2013480" y="564065"/>
                  </a:lnTo>
                  <a:lnTo>
                    <a:pt x="2404623" y="955208"/>
                  </a:lnTo>
                  <a:lnTo>
                    <a:pt x="2441692" y="964740"/>
                  </a:lnTo>
                  <a:cubicBezTo>
                    <a:pt x="2531873" y="992789"/>
                    <a:pt x="2618254" y="1029464"/>
                    <a:pt x="2699870" y="1073800"/>
                  </a:cubicBezTo>
                  <a:lnTo>
                    <a:pt x="2708394" y="1078979"/>
                  </a:lnTo>
                  <a:close/>
                  <a:moveTo>
                    <a:pt x="2013480" y="0"/>
                  </a:moveTo>
                  <a:lnTo>
                    <a:pt x="2876018" y="931987"/>
                  </a:lnTo>
                  <a:cubicBezTo>
                    <a:pt x="3286378" y="1211784"/>
                    <a:pt x="3556179" y="1685614"/>
                    <a:pt x="3556179" y="2223042"/>
                  </a:cubicBezTo>
                  <a:cubicBezTo>
                    <a:pt x="3556179" y="2424578"/>
                    <a:pt x="3518238" y="2617170"/>
                    <a:pt x="3449172" y="2793940"/>
                  </a:cubicBezTo>
                  <a:lnTo>
                    <a:pt x="3406895" y="2889110"/>
                  </a:lnTo>
                  <a:lnTo>
                    <a:pt x="3520608" y="2889110"/>
                  </a:lnTo>
                  <a:lnTo>
                    <a:pt x="3597819" y="2825405"/>
                  </a:lnTo>
                  <a:cubicBezTo>
                    <a:pt x="3712732" y="2747771"/>
                    <a:pt x="3851261" y="2702440"/>
                    <a:pt x="4000378" y="2702440"/>
                  </a:cubicBezTo>
                  <a:lnTo>
                    <a:pt x="4026958" y="2703782"/>
                  </a:lnTo>
                  <a:lnTo>
                    <a:pt x="4007578" y="2744012"/>
                  </a:lnTo>
                  <a:cubicBezTo>
                    <a:pt x="3736020" y="3243906"/>
                    <a:pt x="3320760" y="3654409"/>
                    <a:pt x="2817241" y="3920079"/>
                  </a:cubicBezTo>
                  <a:lnTo>
                    <a:pt x="2717533" y="3967368"/>
                  </a:lnTo>
                  <a:lnTo>
                    <a:pt x="2689281" y="3830848"/>
                  </a:lnTo>
                  <a:cubicBezTo>
                    <a:pt x="2679034" y="3794508"/>
                    <a:pt x="2667499" y="3759184"/>
                    <a:pt x="2654761" y="3725006"/>
                  </a:cubicBezTo>
                  <a:lnTo>
                    <a:pt x="2623940" y="3651916"/>
                  </a:lnTo>
                  <a:lnTo>
                    <a:pt x="2587893" y="3668494"/>
                  </a:lnTo>
                  <a:lnTo>
                    <a:pt x="2519559" y="3690747"/>
                  </a:lnTo>
                  <a:lnTo>
                    <a:pt x="2167261" y="3984328"/>
                  </a:lnTo>
                  <a:lnTo>
                    <a:pt x="2283480" y="4216766"/>
                  </a:lnTo>
                  <a:lnTo>
                    <a:pt x="2013480" y="4576766"/>
                  </a:lnTo>
                  <a:lnTo>
                    <a:pt x="1743480" y="4216766"/>
                  </a:lnTo>
                  <a:lnTo>
                    <a:pt x="1859699" y="3984328"/>
                  </a:lnTo>
                  <a:lnTo>
                    <a:pt x="1507402" y="3690747"/>
                  </a:lnTo>
                  <a:lnTo>
                    <a:pt x="1439067" y="3668494"/>
                  </a:lnTo>
                  <a:lnTo>
                    <a:pt x="1403019" y="3651916"/>
                  </a:lnTo>
                  <a:lnTo>
                    <a:pt x="1372198" y="3725006"/>
                  </a:lnTo>
                  <a:cubicBezTo>
                    <a:pt x="1359460" y="3759184"/>
                    <a:pt x="1347924" y="3794508"/>
                    <a:pt x="1337677" y="3830848"/>
                  </a:cubicBezTo>
                  <a:lnTo>
                    <a:pt x="1309425" y="3967368"/>
                  </a:lnTo>
                  <a:lnTo>
                    <a:pt x="1209717" y="3920079"/>
                  </a:lnTo>
                  <a:cubicBezTo>
                    <a:pt x="706198" y="3654409"/>
                    <a:pt x="290938" y="3243906"/>
                    <a:pt x="19380" y="2744012"/>
                  </a:cubicBezTo>
                  <a:lnTo>
                    <a:pt x="0" y="2703782"/>
                  </a:lnTo>
                  <a:lnTo>
                    <a:pt x="26580" y="2702440"/>
                  </a:lnTo>
                  <a:cubicBezTo>
                    <a:pt x="175697" y="2702440"/>
                    <a:pt x="314226" y="2747771"/>
                    <a:pt x="429139" y="2825405"/>
                  </a:cubicBezTo>
                  <a:lnTo>
                    <a:pt x="506350" y="2889110"/>
                  </a:lnTo>
                  <a:lnTo>
                    <a:pt x="620065" y="2889110"/>
                  </a:lnTo>
                  <a:lnTo>
                    <a:pt x="577788" y="2793940"/>
                  </a:lnTo>
                  <a:cubicBezTo>
                    <a:pt x="508722" y="2617170"/>
                    <a:pt x="470781" y="2424578"/>
                    <a:pt x="470781" y="2223042"/>
                  </a:cubicBezTo>
                  <a:cubicBezTo>
                    <a:pt x="470781" y="1685614"/>
                    <a:pt x="740582" y="1211784"/>
                    <a:pt x="1150942" y="931987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F20D5BEA-6B7D-D516-C077-8A556E0482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408" y="1473756"/>
              <a:ext cx="2880000" cy="2880000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2级件：*稻妻神之眼底框">
            <a:extLst>
              <a:ext uri="{FF2B5EF4-FFF2-40B4-BE49-F238E27FC236}">
                <a16:creationId xmlns:a16="http://schemas.microsoft.com/office/drawing/2014/main" id="{CE259FD4-3F15-835A-F853-9DA9CFDA926F}"/>
              </a:ext>
            </a:extLst>
          </p:cNvPr>
          <p:cNvGrpSpPr>
            <a:grpSpLocks noChangeAspect="1"/>
          </p:cNvGrpSpPr>
          <p:nvPr/>
        </p:nvGrpSpPr>
        <p:grpSpPr>
          <a:xfrm>
            <a:off x="84884" y="42352"/>
            <a:ext cx="694284" cy="811966"/>
            <a:chOff x="41935" y="9852"/>
            <a:chExt cx="769558" cy="90000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70CD9145-FC5F-FCC4-4A9D-BDDC3A7FA59C}"/>
                </a:ext>
              </a:extLst>
            </p:cNvPr>
            <p:cNvSpPr>
              <a:spLocks/>
            </p:cNvSpPr>
            <p:nvPr/>
          </p:nvSpPr>
          <p:spPr>
            <a:xfrm flipH="1">
              <a:off x="41935" y="95537"/>
              <a:ext cx="769558" cy="677609"/>
            </a:xfrm>
            <a:custGeom>
              <a:avLst/>
              <a:gdLst>
                <a:gd name="connsiteX0" fmla="*/ 1371080 w 2721080"/>
                <a:gd name="connsiteY0" fmla="*/ 0 h 2395960"/>
                <a:gd name="connsiteX1" fmla="*/ 1360540 w 2721080"/>
                <a:gd name="connsiteY1" fmla="*/ 497 h 2395960"/>
                <a:gd name="connsiteX2" fmla="*/ 1350000 w 2721080"/>
                <a:gd name="connsiteY2" fmla="*/ 0 h 2395960"/>
                <a:gd name="connsiteX3" fmla="*/ 0 w 2721080"/>
                <a:gd name="connsiteY3" fmla="*/ 1260000 h 2395960"/>
                <a:gd name="connsiteX4" fmla="*/ 706510 w 2721080"/>
                <a:gd name="connsiteY4" fmla="*/ 2367925 h 2395960"/>
                <a:gd name="connsiteX5" fmla="*/ 768864 w 2721080"/>
                <a:gd name="connsiteY5" fmla="*/ 2395960 h 2395960"/>
                <a:gd name="connsiteX6" fmla="*/ 696361 w 2721080"/>
                <a:gd name="connsiteY6" fmla="*/ 2306725 h 2395960"/>
                <a:gd name="connsiteX7" fmla="*/ 650660 w 2721080"/>
                <a:gd name="connsiteY7" fmla="*/ 2272551 h 2395960"/>
                <a:gd name="connsiteX8" fmla="*/ 379235 w 2721080"/>
                <a:gd name="connsiteY8" fmla="*/ 1943343 h 2395960"/>
                <a:gd name="connsiteX9" fmla="*/ 347374 w 2721080"/>
                <a:gd name="connsiteY9" fmla="*/ 1877202 h 2395960"/>
                <a:gd name="connsiteX10" fmla="*/ 180000 w 2721080"/>
                <a:gd name="connsiteY10" fmla="*/ 1671204 h 2395960"/>
                <a:gd name="connsiteX11" fmla="*/ 276187 w 2721080"/>
                <a:gd name="connsiteY11" fmla="*/ 1671204 h 2395960"/>
                <a:gd name="connsiteX12" fmla="*/ 267213 w 2721080"/>
                <a:gd name="connsiteY12" fmla="*/ 1636304 h 2395960"/>
                <a:gd name="connsiteX13" fmla="*/ 244540 w 2721080"/>
                <a:gd name="connsiteY13" fmla="*/ 1411391 h 2395960"/>
                <a:gd name="connsiteX14" fmla="*/ 1360540 w 2721080"/>
                <a:gd name="connsiteY14" fmla="*/ 295391 h 2395960"/>
                <a:gd name="connsiteX15" fmla="*/ 2476540 w 2721080"/>
                <a:gd name="connsiteY15" fmla="*/ 1411391 h 2395960"/>
                <a:gd name="connsiteX16" fmla="*/ 2453867 w 2721080"/>
                <a:gd name="connsiteY16" fmla="*/ 1636304 h 2395960"/>
                <a:gd name="connsiteX17" fmla="*/ 2444893 w 2721080"/>
                <a:gd name="connsiteY17" fmla="*/ 1671204 h 2395960"/>
                <a:gd name="connsiteX18" fmla="*/ 2541080 w 2721080"/>
                <a:gd name="connsiteY18" fmla="*/ 1671204 h 2395960"/>
                <a:gd name="connsiteX19" fmla="*/ 2373706 w 2721080"/>
                <a:gd name="connsiteY19" fmla="*/ 1877202 h 2395960"/>
                <a:gd name="connsiteX20" fmla="*/ 2341845 w 2721080"/>
                <a:gd name="connsiteY20" fmla="*/ 1943343 h 2395960"/>
                <a:gd name="connsiteX21" fmla="*/ 2070420 w 2721080"/>
                <a:gd name="connsiteY21" fmla="*/ 2272551 h 2395960"/>
                <a:gd name="connsiteX22" fmla="*/ 2024719 w 2721080"/>
                <a:gd name="connsiteY22" fmla="*/ 2306725 h 2395960"/>
                <a:gd name="connsiteX23" fmla="*/ 1952216 w 2721080"/>
                <a:gd name="connsiteY23" fmla="*/ 2395960 h 2395960"/>
                <a:gd name="connsiteX24" fmla="*/ 2014570 w 2721080"/>
                <a:gd name="connsiteY24" fmla="*/ 2367925 h 2395960"/>
                <a:gd name="connsiteX25" fmla="*/ 2721080 w 2721080"/>
                <a:gd name="connsiteY25" fmla="*/ 1260000 h 2395960"/>
                <a:gd name="connsiteX26" fmla="*/ 1371080 w 2721080"/>
                <a:gd name="connsiteY26" fmla="*/ 0 h 239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21080" h="2395960">
                  <a:moveTo>
                    <a:pt x="1371080" y="0"/>
                  </a:moveTo>
                  <a:lnTo>
                    <a:pt x="1360540" y="497"/>
                  </a:lnTo>
                  <a:lnTo>
                    <a:pt x="1350000" y="0"/>
                  </a:lnTo>
                  <a:cubicBezTo>
                    <a:pt x="604416" y="0"/>
                    <a:pt x="0" y="564121"/>
                    <a:pt x="0" y="1260000"/>
                  </a:cubicBezTo>
                  <a:cubicBezTo>
                    <a:pt x="0" y="1738417"/>
                    <a:pt x="285681" y="2154557"/>
                    <a:pt x="706510" y="2367925"/>
                  </a:cubicBezTo>
                  <a:lnTo>
                    <a:pt x="768864" y="2395960"/>
                  </a:lnTo>
                  <a:lnTo>
                    <a:pt x="696361" y="2306725"/>
                  </a:lnTo>
                  <a:lnTo>
                    <a:pt x="650660" y="2272551"/>
                  </a:lnTo>
                  <a:cubicBezTo>
                    <a:pt x="540426" y="2181577"/>
                    <a:pt x="447956" y="2069847"/>
                    <a:pt x="379235" y="1943343"/>
                  </a:cubicBezTo>
                  <a:lnTo>
                    <a:pt x="347374" y="1877202"/>
                  </a:lnTo>
                  <a:lnTo>
                    <a:pt x="180000" y="1671204"/>
                  </a:lnTo>
                  <a:lnTo>
                    <a:pt x="276187" y="1671204"/>
                  </a:lnTo>
                  <a:lnTo>
                    <a:pt x="267213" y="1636304"/>
                  </a:lnTo>
                  <a:cubicBezTo>
                    <a:pt x="252347" y="1563655"/>
                    <a:pt x="244540" y="1488435"/>
                    <a:pt x="244540" y="1411391"/>
                  </a:cubicBezTo>
                  <a:cubicBezTo>
                    <a:pt x="244540" y="795041"/>
                    <a:pt x="744190" y="295391"/>
                    <a:pt x="1360540" y="295391"/>
                  </a:cubicBezTo>
                  <a:cubicBezTo>
                    <a:pt x="1976890" y="295391"/>
                    <a:pt x="2476540" y="795041"/>
                    <a:pt x="2476540" y="1411391"/>
                  </a:cubicBezTo>
                  <a:cubicBezTo>
                    <a:pt x="2476540" y="1488435"/>
                    <a:pt x="2468733" y="1563655"/>
                    <a:pt x="2453867" y="1636304"/>
                  </a:cubicBezTo>
                  <a:lnTo>
                    <a:pt x="2444893" y="1671204"/>
                  </a:lnTo>
                  <a:lnTo>
                    <a:pt x="2541080" y="1671204"/>
                  </a:lnTo>
                  <a:lnTo>
                    <a:pt x="2373706" y="1877202"/>
                  </a:lnTo>
                  <a:lnTo>
                    <a:pt x="2341845" y="1943343"/>
                  </a:lnTo>
                  <a:cubicBezTo>
                    <a:pt x="2273124" y="2069847"/>
                    <a:pt x="2180654" y="2181577"/>
                    <a:pt x="2070420" y="2272551"/>
                  </a:cubicBezTo>
                  <a:lnTo>
                    <a:pt x="2024719" y="2306725"/>
                  </a:lnTo>
                  <a:lnTo>
                    <a:pt x="1952216" y="2395960"/>
                  </a:lnTo>
                  <a:lnTo>
                    <a:pt x="2014570" y="2367925"/>
                  </a:lnTo>
                  <a:cubicBezTo>
                    <a:pt x="2435399" y="2154557"/>
                    <a:pt x="2721080" y="1738417"/>
                    <a:pt x="2721080" y="1260000"/>
                  </a:cubicBezTo>
                  <a:cubicBezTo>
                    <a:pt x="2721080" y="564121"/>
                    <a:pt x="2116664" y="0"/>
                    <a:pt x="1371080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97EF54A1-FC69-C41C-3F2F-AF9DD923B8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88" y="146443"/>
              <a:ext cx="712690" cy="421732"/>
            </a:xfrm>
            <a:custGeom>
              <a:avLst/>
              <a:gdLst>
                <a:gd name="connsiteX0" fmla="*/ 1260000 w 2520000"/>
                <a:gd name="connsiteY0" fmla="*/ 0 h 1491204"/>
                <a:gd name="connsiteX1" fmla="*/ 2520000 w 2520000"/>
                <a:gd name="connsiteY1" fmla="*/ 1170000 h 1491204"/>
                <a:gd name="connsiteX2" fmla="*/ 2494401 w 2520000"/>
                <a:gd name="connsiteY2" fmla="*/ 1405796 h 1491204"/>
                <a:gd name="connsiteX3" fmla="*/ 2470751 w 2520000"/>
                <a:gd name="connsiteY3" fmla="*/ 1491204 h 1491204"/>
                <a:gd name="connsiteX4" fmla="*/ 2351718 w 2520000"/>
                <a:gd name="connsiteY4" fmla="*/ 1491204 h 1491204"/>
                <a:gd name="connsiteX5" fmla="*/ 2360692 w 2520000"/>
                <a:gd name="connsiteY5" fmla="*/ 1456304 h 1491204"/>
                <a:gd name="connsiteX6" fmla="*/ 2383365 w 2520000"/>
                <a:gd name="connsiteY6" fmla="*/ 1231391 h 1491204"/>
                <a:gd name="connsiteX7" fmla="*/ 1267365 w 2520000"/>
                <a:gd name="connsiteY7" fmla="*/ 115391 h 1491204"/>
                <a:gd name="connsiteX8" fmla="*/ 151365 w 2520000"/>
                <a:gd name="connsiteY8" fmla="*/ 1231391 h 1491204"/>
                <a:gd name="connsiteX9" fmla="*/ 174038 w 2520000"/>
                <a:gd name="connsiteY9" fmla="*/ 1456304 h 1491204"/>
                <a:gd name="connsiteX10" fmla="*/ 183012 w 2520000"/>
                <a:gd name="connsiteY10" fmla="*/ 1491204 h 1491204"/>
                <a:gd name="connsiteX11" fmla="*/ 49249 w 2520000"/>
                <a:gd name="connsiteY11" fmla="*/ 1491204 h 1491204"/>
                <a:gd name="connsiteX12" fmla="*/ 25599 w 2520000"/>
                <a:gd name="connsiteY12" fmla="*/ 1405796 h 1491204"/>
                <a:gd name="connsiteX13" fmla="*/ 0 w 2520000"/>
                <a:gd name="connsiteY13" fmla="*/ 1170000 h 1491204"/>
                <a:gd name="connsiteX14" fmla="*/ 1260000 w 2520000"/>
                <a:gd name="connsiteY14" fmla="*/ 0 h 149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00" h="1491204">
                  <a:moveTo>
                    <a:pt x="1260000" y="0"/>
                  </a:moveTo>
                  <a:cubicBezTo>
                    <a:pt x="1955879" y="0"/>
                    <a:pt x="2520000" y="523827"/>
                    <a:pt x="2520000" y="1170000"/>
                  </a:cubicBezTo>
                  <a:cubicBezTo>
                    <a:pt x="2520000" y="1250772"/>
                    <a:pt x="2511186" y="1329632"/>
                    <a:pt x="2494401" y="1405796"/>
                  </a:cubicBezTo>
                  <a:lnTo>
                    <a:pt x="2470751" y="1491204"/>
                  </a:lnTo>
                  <a:lnTo>
                    <a:pt x="2351718" y="1491204"/>
                  </a:lnTo>
                  <a:lnTo>
                    <a:pt x="2360692" y="1456304"/>
                  </a:lnTo>
                  <a:cubicBezTo>
                    <a:pt x="2375558" y="1383655"/>
                    <a:pt x="2383365" y="1308435"/>
                    <a:pt x="2383365" y="1231391"/>
                  </a:cubicBezTo>
                  <a:cubicBezTo>
                    <a:pt x="2383365" y="615041"/>
                    <a:pt x="1883715" y="115391"/>
                    <a:pt x="1267365" y="115391"/>
                  </a:cubicBezTo>
                  <a:cubicBezTo>
                    <a:pt x="651015" y="115391"/>
                    <a:pt x="151365" y="615041"/>
                    <a:pt x="151365" y="1231391"/>
                  </a:cubicBezTo>
                  <a:cubicBezTo>
                    <a:pt x="151365" y="1308435"/>
                    <a:pt x="159172" y="1383655"/>
                    <a:pt x="174038" y="1456304"/>
                  </a:cubicBezTo>
                  <a:lnTo>
                    <a:pt x="183012" y="1491204"/>
                  </a:lnTo>
                  <a:lnTo>
                    <a:pt x="49249" y="1491204"/>
                  </a:lnTo>
                  <a:lnTo>
                    <a:pt x="25599" y="1405796"/>
                  </a:lnTo>
                  <a:cubicBezTo>
                    <a:pt x="8815" y="1329632"/>
                    <a:pt x="0" y="1250772"/>
                    <a:pt x="0" y="1170000"/>
                  </a:cubicBezTo>
                  <a:cubicBezTo>
                    <a:pt x="0" y="523827"/>
                    <a:pt x="564121" y="0"/>
                    <a:pt x="1260000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2B058D81-3572-F162-33AF-14C3D2D50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21" y="9852"/>
              <a:ext cx="749224" cy="362236"/>
            </a:xfrm>
            <a:custGeom>
              <a:avLst/>
              <a:gdLst>
                <a:gd name="connsiteX0" fmla="*/ 2334180 w 2649180"/>
                <a:gd name="connsiteY0" fmla="*/ 650833 h 1280833"/>
                <a:gd name="connsiteX1" fmla="*/ 2649180 w 2649180"/>
                <a:gd name="connsiteY1" fmla="*/ 965833 h 1280833"/>
                <a:gd name="connsiteX2" fmla="*/ 2334180 w 2649180"/>
                <a:gd name="connsiteY2" fmla="*/ 1280833 h 1280833"/>
                <a:gd name="connsiteX3" fmla="*/ 2019180 w 2649180"/>
                <a:gd name="connsiteY3" fmla="*/ 965833 h 1280833"/>
                <a:gd name="connsiteX4" fmla="*/ 2334180 w 2649180"/>
                <a:gd name="connsiteY4" fmla="*/ 650833 h 1280833"/>
                <a:gd name="connsiteX5" fmla="*/ 315000 w 2649180"/>
                <a:gd name="connsiteY5" fmla="*/ 650833 h 1280833"/>
                <a:gd name="connsiteX6" fmla="*/ 630000 w 2649180"/>
                <a:gd name="connsiteY6" fmla="*/ 965833 h 1280833"/>
                <a:gd name="connsiteX7" fmla="*/ 315000 w 2649180"/>
                <a:gd name="connsiteY7" fmla="*/ 1280833 h 1280833"/>
                <a:gd name="connsiteX8" fmla="*/ 0 w 2649180"/>
                <a:gd name="connsiteY8" fmla="*/ 965833 h 1280833"/>
                <a:gd name="connsiteX9" fmla="*/ 315000 w 2649180"/>
                <a:gd name="connsiteY9" fmla="*/ 650833 h 1280833"/>
                <a:gd name="connsiteX10" fmla="*/ 1324592 w 2649180"/>
                <a:gd name="connsiteY10" fmla="*/ 0 h 1280833"/>
                <a:gd name="connsiteX11" fmla="*/ 1729592 w 2649180"/>
                <a:gd name="connsiteY11" fmla="*/ 405000 h 1280833"/>
                <a:gd name="connsiteX12" fmla="*/ 1324592 w 2649180"/>
                <a:gd name="connsiteY12" fmla="*/ 810000 h 1280833"/>
                <a:gd name="connsiteX13" fmla="*/ 919592 w 2649180"/>
                <a:gd name="connsiteY13" fmla="*/ 405000 h 1280833"/>
                <a:gd name="connsiteX14" fmla="*/ 1324592 w 2649180"/>
                <a:gd name="connsiteY14" fmla="*/ 0 h 128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49180" h="1280833">
                  <a:moveTo>
                    <a:pt x="2334180" y="650833"/>
                  </a:moveTo>
                  <a:cubicBezTo>
                    <a:pt x="2508150" y="650833"/>
                    <a:pt x="2649180" y="791863"/>
                    <a:pt x="2649180" y="965833"/>
                  </a:cubicBezTo>
                  <a:cubicBezTo>
                    <a:pt x="2649180" y="1139803"/>
                    <a:pt x="2508150" y="1280833"/>
                    <a:pt x="2334180" y="1280833"/>
                  </a:cubicBezTo>
                  <a:cubicBezTo>
                    <a:pt x="2160210" y="1280833"/>
                    <a:pt x="2019180" y="1139803"/>
                    <a:pt x="2019180" y="965833"/>
                  </a:cubicBezTo>
                  <a:cubicBezTo>
                    <a:pt x="2019180" y="791863"/>
                    <a:pt x="2160210" y="650833"/>
                    <a:pt x="2334180" y="650833"/>
                  </a:cubicBezTo>
                  <a:close/>
                  <a:moveTo>
                    <a:pt x="315000" y="650833"/>
                  </a:moveTo>
                  <a:cubicBezTo>
                    <a:pt x="488970" y="650833"/>
                    <a:pt x="630000" y="791863"/>
                    <a:pt x="630000" y="965833"/>
                  </a:cubicBezTo>
                  <a:cubicBezTo>
                    <a:pt x="630000" y="1139803"/>
                    <a:pt x="488970" y="1280833"/>
                    <a:pt x="315000" y="1280833"/>
                  </a:cubicBezTo>
                  <a:cubicBezTo>
                    <a:pt x="141030" y="1280833"/>
                    <a:pt x="0" y="1139803"/>
                    <a:pt x="0" y="965833"/>
                  </a:cubicBezTo>
                  <a:cubicBezTo>
                    <a:pt x="0" y="791863"/>
                    <a:pt x="141030" y="650833"/>
                    <a:pt x="315000" y="650833"/>
                  </a:cubicBezTo>
                  <a:close/>
                  <a:moveTo>
                    <a:pt x="1324592" y="0"/>
                  </a:moveTo>
                  <a:cubicBezTo>
                    <a:pt x="1548267" y="0"/>
                    <a:pt x="1729592" y="181325"/>
                    <a:pt x="1729592" y="405000"/>
                  </a:cubicBezTo>
                  <a:cubicBezTo>
                    <a:pt x="1729592" y="628675"/>
                    <a:pt x="1548267" y="810000"/>
                    <a:pt x="1324592" y="810000"/>
                  </a:cubicBezTo>
                  <a:cubicBezTo>
                    <a:pt x="1100917" y="810000"/>
                    <a:pt x="919592" y="628675"/>
                    <a:pt x="919592" y="405000"/>
                  </a:cubicBezTo>
                  <a:cubicBezTo>
                    <a:pt x="919592" y="181325"/>
                    <a:pt x="1100917" y="0"/>
                    <a:pt x="1324592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DFA9DBB6-02DA-CD62-0065-126C1E1DE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375" y="50344"/>
              <a:ext cx="152719" cy="152719"/>
            </a:xfrm>
            <a:custGeom>
              <a:avLst/>
              <a:gdLst>
                <a:gd name="connsiteX0" fmla="*/ 76360 w 152719"/>
                <a:gd name="connsiteY0" fmla="*/ 0 h 152719"/>
                <a:gd name="connsiteX1" fmla="*/ 152719 w 152719"/>
                <a:gd name="connsiteY1" fmla="*/ 76360 h 152719"/>
                <a:gd name="connsiteX2" fmla="*/ 76360 w 152719"/>
                <a:gd name="connsiteY2" fmla="*/ 152719 h 152719"/>
                <a:gd name="connsiteX3" fmla="*/ 0 w 152719"/>
                <a:gd name="connsiteY3" fmla="*/ 76360 h 152719"/>
                <a:gd name="connsiteX4" fmla="*/ 76360 w 152719"/>
                <a:gd name="connsiteY4" fmla="*/ 0 h 15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719" h="152719">
                  <a:moveTo>
                    <a:pt x="76360" y="0"/>
                  </a:moveTo>
                  <a:cubicBezTo>
                    <a:pt x="118532" y="0"/>
                    <a:pt x="152719" y="34187"/>
                    <a:pt x="152719" y="76360"/>
                  </a:cubicBezTo>
                  <a:cubicBezTo>
                    <a:pt x="152719" y="118532"/>
                    <a:pt x="118532" y="152719"/>
                    <a:pt x="76360" y="152719"/>
                  </a:cubicBezTo>
                  <a:cubicBezTo>
                    <a:pt x="34187" y="152719"/>
                    <a:pt x="0" y="118532"/>
                    <a:pt x="0" y="76360"/>
                  </a:cubicBezTo>
                  <a:cubicBezTo>
                    <a:pt x="0" y="34187"/>
                    <a:pt x="34187" y="0"/>
                    <a:pt x="76360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DE19C5D0-296A-D884-4385-7ECBFD2F67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14" y="234408"/>
              <a:ext cx="101813" cy="101813"/>
            </a:xfrm>
            <a:custGeom>
              <a:avLst/>
              <a:gdLst>
                <a:gd name="connsiteX0" fmla="*/ 50906 w 101813"/>
                <a:gd name="connsiteY0" fmla="*/ 0 h 101813"/>
                <a:gd name="connsiteX1" fmla="*/ 101813 w 101813"/>
                <a:gd name="connsiteY1" fmla="*/ 50907 h 101813"/>
                <a:gd name="connsiteX2" fmla="*/ 50906 w 101813"/>
                <a:gd name="connsiteY2" fmla="*/ 101813 h 101813"/>
                <a:gd name="connsiteX3" fmla="*/ 0 w 101813"/>
                <a:gd name="connsiteY3" fmla="*/ 50907 h 101813"/>
                <a:gd name="connsiteX4" fmla="*/ 50906 w 101813"/>
                <a:gd name="connsiteY4" fmla="*/ 0 h 10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813" h="101813">
                  <a:moveTo>
                    <a:pt x="50906" y="0"/>
                  </a:moveTo>
                  <a:cubicBezTo>
                    <a:pt x="79021" y="0"/>
                    <a:pt x="101813" y="22792"/>
                    <a:pt x="101813" y="50907"/>
                  </a:cubicBezTo>
                  <a:cubicBezTo>
                    <a:pt x="101813" y="79021"/>
                    <a:pt x="79021" y="101813"/>
                    <a:pt x="50906" y="101813"/>
                  </a:cubicBezTo>
                  <a:cubicBezTo>
                    <a:pt x="22792" y="101813"/>
                    <a:pt x="0" y="79021"/>
                    <a:pt x="0" y="50907"/>
                  </a:cubicBezTo>
                  <a:cubicBezTo>
                    <a:pt x="0" y="22792"/>
                    <a:pt x="22792" y="0"/>
                    <a:pt x="50906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B61E0249-1BA2-57E9-FB0B-42C09E5032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941" y="234408"/>
              <a:ext cx="101813" cy="101813"/>
            </a:xfrm>
            <a:custGeom>
              <a:avLst/>
              <a:gdLst>
                <a:gd name="connsiteX0" fmla="*/ 50907 w 101813"/>
                <a:gd name="connsiteY0" fmla="*/ 0 h 101813"/>
                <a:gd name="connsiteX1" fmla="*/ 101813 w 101813"/>
                <a:gd name="connsiteY1" fmla="*/ 50907 h 101813"/>
                <a:gd name="connsiteX2" fmla="*/ 50907 w 101813"/>
                <a:gd name="connsiteY2" fmla="*/ 101813 h 101813"/>
                <a:gd name="connsiteX3" fmla="*/ 0 w 101813"/>
                <a:gd name="connsiteY3" fmla="*/ 50907 h 101813"/>
                <a:gd name="connsiteX4" fmla="*/ 50907 w 101813"/>
                <a:gd name="connsiteY4" fmla="*/ 0 h 10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813" h="101813">
                  <a:moveTo>
                    <a:pt x="50907" y="0"/>
                  </a:moveTo>
                  <a:cubicBezTo>
                    <a:pt x="79021" y="0"/>
                    <a:pt x="101813" y="22792"/>
                    <a:pt x="101813" y="50907"/>
                  </a:cubicBezTo>
                  <a:cubicBezTo>
                    <a:pt x="101813" y="79021"/>
                    <a:pt x="79021" y="101813"/>
                    <a:pt x="50907" y="101813"/>
                  </a:cubicBezTo>
                  <a:cubicBezTo>
                    <a:pt x="22792" y="101813"/>
                    <a:pt x="0" y="79021"/>
                    <a:pt x="0" y="50907"/>
                  </a:cubicBezTo>
                  <a:cubicBezTo>
                    <a:pt x="0" y="22792"/>
                    <a:pt x="22792" y="0"/>
                    <a:pt x="50907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6356867-93AB-F5FC-BBE1-41D2FD7293D0}"/>
                </a:ext>
              </a:extLst>
            </p:cNvPr>
            <p:cNvGrpSpPr/>
            <p:nvPr/>
          </p:nvGrpSpPr>
          <p:grpSpPr>
            <a:xfrm>
              <a:off x="130606" y="569684"/>
              <a:ext cx="592216" cy="340168"/>
              <a:chOff x="1411426" y="3479844"/>
              <a:chExt cx="2094016" cy="1202801"/>
            </a:xfrm>
            <a:grpFill/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8F677A71-A297-5D17-283D-8D38AF92F441}"/>
                  </a:ext>
                </a:extLst>
              </p:cNvPr>
              <p:cNvSpPr/>
              <p:nvPr/>
            </p:nvSpPr>
            <p:spPr>
              <a:xfrm flipH="1">
                <a:off x="1767681" y="3479844"/>
                <a:ext cx="1737761" cy="1202801"/>
              </a:xfrm>
              <a:custGeom>
                <a:avLst/>
                <a:gdLst>
                  <a:gd name="connsiteX0" fmla="*/ 308517 w 1737761"/>
                  <a:gd name="connsiteY0" fmla="*/ 0 h 1202801"/>
                  <a:gd name="connsiteX1" fmla="*/ 1737761 w 1737761"/>
                  <a:gd name="connsiteY1" fmla="*/ 964038 h 1202801"/>
                  <a:gd name="connsiteX2" fmla="*/ 1576713 w 1737761"/>
                  <a:gd name="connsiteY2" fmla="*/ 1202801 h 1202801"/>
                  <a:gd name="connsiteX3" fmla="*/ 203827 w 1737761"/>
                  <a:gd name="connsiteY3" fmla="*/ 276776 h 1202801"/>
                  <a:gd name="connsiteX4" fmla="*/ 203826 w 1737761"/>
                  <a:gd name="connsiteY4" fmla="*/ 276777 h 1202801"/>
                  <a:gd name="connsiteX5" fmla="*/ 25913 w 1737761"/>
                  <a:gd name="connsiteY5" fmla="*/ 156773 h 1202801"/>
                  <a:gd name="connsiteX6" fmla="*/ 0 w 1737761"/>
                  <a:gd name="connsiteY6" fmla="*/ 93621 h 1202801"/>
                  <a:gd name="connsiteX7" fmla="*/ 254115 w 1737761"/>
                  <a:gd name="connsiteY7" fmla="*/ 80655 h 1202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7761" h="1202801">
                    <a:moveTo>
                      <a:pt x="308517" y="0"/>
                    </a:moveTo>
                    <a:lnTo>
                      <a:pt x="1737761" y="964038"/>
                    </a:lnTo>
                    <a:lnTo>
                      <a:pt x="1576713" y="1202801"/>
                    </a:lnTo>
                    <a:lnTo>
                      <a:pt x="203827" y="276776"/>
                    </a:lnTo>
                    <a:lnTo>
                      <a:pt x="203826" y="276777"/>
                    </a:lnTo>
                    <a:lnTo>
                      <a:pt x="25913" y="156773"/>
                    </a:lnTo>
                    <a:lnTo>
                      <a:pt x="0" y="93621"/>
                    </a:lnTo>
                    <a:lnTo>
                      <a:pt x="254115" y="80655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A485D9F8-60A4-9BA4-5AA0-732B2A13A1AD}"/>
                  </a:ext>
                </a:extLst>
              </p:cNvPr>
              <p:cNvSpPr/>
              <p:nvPr/>
            </p:nvSpPr>
            <p:spPr>
              <a:xfrm>
                <a:off x="1411426" y="3479844"/>
                <a:ext cx="1737761" cy="1202801"/>
              </a:xfrm>
              <a:custGeom>
                <a:avLst/>
                <a:gdLst>
                  <a:gd name="connsiteX0" fmla="*/ 308517 w 1737761"/>
                  <a:gd name="connsiteY0" fmla="*/ 0 h 1202801"/>
                  <a:gd name="connsiteX1" fmla="*/ 1737761 w 1737761"/>
                  <a:gd name="connsiteY1" fmla="*/ 964038 h 1202801"/>
                  <a:gd name="connsiteX2" fmla="*/ 1576713 w 1737761"/>
                  <a:gd name="connsiteY2" fmla="*/ 1202801 h 1202801"/>
                  <a:gd name="connsiteX3" fmla="*/ 203827 w 1737761"/>
                  <a:gd name="connsiteY3" fmla="*/ 276776 h 1202801"/>
                  <a:gd name="connsiteX4" fmla="*/ 203826 w 1737761"/>
                  <a:gd name="connsiteY4" fmla="*/ 276777 h 1202801"/>
                  <a:gd name="connsiteX5" fmla="*/ 25913 w 1737761"/>
                  <a:gd name="connsiteY5" fmla="*/ 156773 h 1202801"/>
                  <a:gd name="connsiteX6" fmla="*/ 0 w 1737761"/>
                  <a:gd name="connsiteY6" fmla="*/ 93621 h 1202801"/>
                  <a:gd name="connsiteX7" fmla="*/ 254115 w 1737761"/>
                  <a:gd name="connsiteY7" fmla="*/ 80655 h 1202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7761" h="1202801">
                    <a:moveTo>
                      <a:pt x="308517" y="0"/>
                    </a:moveTo>
                    <a:lnTo>
                      <a:pt x="1737761" y="964038"/>
                    </a:lnTo>
                    <a:lnTo>
                      <a:pt x="1576713" y="1202801"/>
                    </a:lnTo>
                    <a:lnTo>
                      <a:pt x="203827" y="276776"/>
                    </a:lnTo>
                    <a:lnTo>
                      <a:pt x="203826" y="276777"/>
                    </a:lnTo>
                    <a:lnTo>
                      <a:pt x="25913" y="156773"/>
                    </a:lnTo>
                    <a:lnTo>
                      <a:pt x="0" y="93621"/>
                    </a:lnTo>
                    <a:lnTo>
                      <a:pt x="254115" y="80655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964CEED-C6E9-F13E-A248-3A961E873F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201" y="241286"/>
              <a:ext cx="509064" cy="509064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73" name="2级件：*蒙德神之眼底框">
            <a:extLst>
              <a:ext uri="{FF2B5EF4-FFF2-40B4-BE49-F238E27FC236}">
                <a16:creationId xmlns:a16="http://schemas.microsoft.com/office/drawing/2014/main" id="{E84A7281-4626-18C6-5155-F8A47D5E64C3}"/>
              </a:ext>
            </a:extLst>
          </p:cNvPr>
          <p:cNvSpPr>
            <a:spLocks noChangeAspect="1"/>
          </p:cNvSpPr>
          <p:nvPr/>
        </p:nvSpPr>
        <p:spPr>
          <a:xfrm>
            <a:off x="60175" y="120752"/>
            <a:ext cx="743701" cy="759861"/>
          </a:xfrm>
          <a:custGeom>
            <a:avLst/>
            <a:gdLst>
              <a:gd name="connsiteX0" fmla="*/ 1406844 w 2813690"/>
              <a:gd name="connsiteY0" fmla="*/ 2605411 h 2874832"/>
              <a:gd name="connsiteX1" fmla="*/ 1462247 w 2813690"/>
              <a:gd name="connsiteY1" fmla="*/ 2608209 h 2874832"/>
              <a:gd name="connsiteX2" fmla="*/ 1487813 w 2813690"/>
              <a:gd name="connsiteY2" fmla="*/ 2629303 h 2874832"/>
              <a:gd name="connsiteX3" fmla="*/ 1548323 w 2813690"/>
              <a:gd name="connsiteY3" fmla="*/ 2702641 h 2874832"/>
              <a:gd name="connsiteX4" fmla="*/ 1529460 w 2813690"/>
              <a:gd name="connsiteY4" fmla="*/ 2718204 h 2874832"/>
              <a:gd name="connsiteX5" fmla="*/ 1419562 w 2813690"/>
              <a:gd name="connsiteY5" fmla="*/ 2851402 h 2874832"/>
              <a:gd name="connsiteX6" fmla="*/ 1406845 w 2813690"/>
              <a:gd name="connsiteY6" fmla="*/ 2874832 h 2874832"/>
              <a:gd name="connsiteX7" fmla="*/ 1394127 w 2813690"/>
              <a:gd name="connsiteY7" fmla="*/ 2851402 h 2874832"/>
              <a:gd name="connsiteX8" fmla="*/ 1284229 w 2813690"/>
              <a:gd name="connsiteY8" fmla="*/ 2718204 h 2874832"/>
              <a:gd name="connsiteX9" fmla="*/ 1265373 w 2813690"/>
              <a:gd name="connsiteY9" fmla="*/ 2702646 h 2874832"/>
              <a:gd name="connsiteX10" fmla="*/ 1325886 w 2813690"/>
              <a:gd name="connsiteY10" fmla="*/ 2629303 h 2874832"/>
              <a:gd name="connsiteX11" fmla="*/ 1351454 w 2813690"/>
              <a:gd name="connsiteY11" fmla="*/ 2608208 h 2874832"/>
              <a:gd name="connsiteX12" fmla="*/ 1588849 w 2813690"/>
              <a:gd name="connsiteY12" fmla="*/ 2380296 h 2874832"/>
              <a:gd name="connsiteX13" fmla="*/ 1678498 w 2813690"/>
              <a:gd name="connsiteY13" fmla="*/ 2488951 h 2874832"/>
              <a:gd name="connsiteX14" fmla="*/ 1794890 w 2813690"/>
              <a:gd name="connsiteY14" fmla="*/ 2584983 h 2874832"/>
              <a:gd name="connsiteX15" fmla="*/ 1743717 w 2813690"/>
              <a:gd name="connsiteY15" fmla="*/ 2592793 h 2874832"/>
              <a:gd name="connsiteX16" fmla="*/ 1615648 w 2813690"/>
              <a:gd name="connsiteY16" fmla="*/ 2629120 h 2874832"/>
              <a:gd name="connsiteX17" fmla="*/ 1569720 w 2813690"/>
              <a:gd name="connsiteY17" fmla="*/ 2649872 h 2874832"/>
              <a:gd name="connsiteX18" fmla="*/ 1444046 w 2813690"/>
              <a:gd name="connsiteY18" fmla="*/ 2546181 h 2874832"/>
              <a:gd name="connsiteX19" fmla="*/ 1429258 w 2813690"/>
              <a:gd name="connsiteY19" fmla="*/ 2537197 h 2874832"/>
              <a:gd name="connsiteX20" fmla="*/ 1435072 w 2813690"/>
              <a:gd name="connsiteY20" fmla="*/ 2528807 h 2874832"/>
              <a:gd name="connsiteX21" fmla="*/ 1506719 w 2813690"/>
              <a:gd name="connsiteY21" fmla="*/ 2448059 h 2874832"/>
              <a:gd name="connsiteX22" fmla="*/ 1224841 w 2813690"/>
              <a:gd name="connsiteY22" fmla="*/ 2380296 h 2874832"/>
              <a:gd name="connsiteX23" fmla="*/ 1306971 w 2813690"/>
              <a:gd name="connsiteY23" fmla="*/ 2448059 h 2874832"/>
              <a:gd name="connsiteX24" fmla="*/ 1378618 w 2813690"/>
              <a:gd name="connsiteY24" fmla="*/ 2528807 h 2874832"/>
              <a:gd name="connsiteX25" fmla="*/ 1384432 w 2813690"/>
              <a:gd name="connsiteY25" fmla="*/ 2537197 h 2874832"/>
              <a:gd name="connsiteX26" fmla="*/ 1369644 w 2813690"/>
              <a:gd name="connsiteY26" fmla="*/ 2546181 h 2874832"/>
              <a:gd name="connsiteX27" fmla="*/ 1243970 w 2813690"/>
              <a:gd name="connsiteY27" fmla="*/ 2649872 h 2874832"/>
              <a:gd name="connsiteX28" fmla="*/ 1198042 w 2813690"/>
              <a:gd name="connsiteY28" fmla="*/ 2629120 h 2874832"/>
              <a:gd name="connsiteX29" fmla="*/ 1069973 w 2813690"/>
              <a:gd name="connsiteY29" fmla="*/ 2592793 h 2874832"/>
              <a:gd name="connsiteX30" fmla="*/ 1018800 w 2813690"/>
              <a:gd name="connsiteY30" fmla="*/ 2584983 h 2874832"/>
              <a:gd name="connsiteX31" fmla="*/ 1135192 w 2813690"/>
              <a:gd name="connsiteY31" fmla="*/ 2488951 h 2874832"/>
              <a:gd name="connsiteX32" fmla="*/ 989420 w 2813690"/>
              <a:gd name="connsiteY32" fmla="*/ 2258412 h 2874832"/>
              <a:gd name="connsiteX33" fmla="*/ 1018182 w 2813690"/>
              <a:gd name="connsiteY33" fmla="*/ 2267914 h 2874832"/>
              <a:gd name="connsiteX34" fmla="*/ 1051986 w 2813690"/>
              <a:gd name="connsiteY34" fmla="*/ 2295467 h 2874832"/>
              <a:gd name="connsiteX35" fmla="*/ 1059859 w 2813690"/>
              <a:gd name="connsiteY35" fmla="*/ 2393332 h 2874832"/>
              <a:gd name="connsiteX36" fmla="*/ 1006236 w 2813690"/>
              <a:gd name="connsiteY36" fmla="*/ 2444639 h 2874832"/>
              <a:gd name="connsiteX37" fmla="*/ 923971 w 2813690"/>
              <a:gd name="connsiteY37" fmla="*/ 2447173 h 2874832"/>
              <a:gd name="connsiteX38" fmla="*/ 941890 w 2813690"/>
              <a:gd name="connsiteY38" fmla="*/ 2431337 h 2874832"/>
              <a:gd name="connsiteX39" fmla="*/ 964017 w 2813690"/>
              <a:gd name="connsiteY39" fmla="*/ 2378287 h 2874832"/>
              <a:gd name="connsiteX40" fmla="*/ 930215 w 2813690"/>
              <a:gd name="connsiteY40" fmla="*/ 2306235 h 2874832"/>
              <a:gd name="connsiteX41" fmla="*/ 949357 w 2813690"/>
              <a:gd name="connsiteY41" fmla="*/ 2268863 h 2874832"/>
              <a:gd name="connsiteX42" fmla="*/ 989420 w 2813690"/>
              <a:gd name="connsiteY42" fmla="*/ 2258412 h 2874832"/>
              <a:gd name="connsiteX43" fmla="*/ 1824271 w 2813690"/>
              <a:gd name="connsiteY43" fmla="*/ 2257340 h 2874832"/>
              <a:gd name="connsiteX44" fmla="*/ 1864334 w 2813690"/>
              <a:gd name="connsiteY44" fmla="*/ 2267791 h 2874832"/>
              <a:gd name="connsiteX45" fmla="*/ 1883476 w 2813690"/>
              <a:gd name="connsiteY45" fmla="*/ 2305163 h 2874832"/>
              <a:gd name="connsiteX46" fmla="*/ 1849674 w 2813690"/>
              <a:gd name="connsiteY46" fmla="*/ 2377215 h 2874832"/>
              <a:gd name="connsiteX47" fmla="*/ 1871801 w 2813690"/>
              <a:gd name="connsiteY47" fmla="*/ 2430265 h 2874832"/>
              <a:gd name="connsiteX48" fmla="*/ 1889720 w 2813690"/>
              <a:gd name="connsiteY48" fmla="*/ 2446101 h 2874832"/>
              <a:gd name="connsiteX49" fmla="*/ 1807455 w 2813690"/>
              <a:gd name="connsiteY49" fmla="*/ 2443567 h 2874832"/>
              <a:gd name="connsiteX50" fmla="*/ 1753833 w 2813690"/>
              <a:gd name="connsiteY50" fmla="*/ 2392260 h 2874832"/>
              <a:gd name="connsiteX51" fmla="*/ 1761706 w 2813690"/>
              <a:gd name="connsiteY51" fmla="*/ 2294395 h 2874832"/>
              <a:gd name="connsiteX52" fmla="*/ 1795509 w 2813690"/>
              <a:gd name="connsiteY52" fmla="*/ 2266842 h 2874832"/>
              <a:gd name="connsiteX53" fmla="*/ 1824271 w 2813690"/>
              <a:gd name="connsiteY53" fmla="*/ 2257340 h 2874832"/>
              <a:gd name="connsiteX54" fmla="*/ 1316845 w 2813690"/>
              <a:gd name="connsiteY54" fmla="*/ 2250000 h 2874832"/>
              <a:gd name="connsiteX55" fmla="*/ 1406845 w 2813690"/>
              <a:gd name="connsiteY55" fmla="*/ 2370000 h 2874832"/>
              <a:gd name="connsiteX56" fmla="*/ 1496845 w 2813690"/>
              <a:gd name="connsiteY56" fmla="*/ 2250000 h 2874832"/>
              <a:gd name="connsiteX57" fmla="*/ 2062233 w 2813690"/>
              <a:gd name="connsiteY57" fmla="*/ 2091088 h 2874832"/>
              <a:gd name="connsiteX58" fmla="*/ 2096440 w 2813690"/>
              <a:gd name="connsiteY58" fmla="*/ 2150603 h 2874832"/>
              <a:gd name="connsiteX59" fmla="*/ 2334024 w 2813690"/>
              <a:gd name="connsiteY59" fmla="*/ 2346247 h 2874832"/>
              <a:gd name="connsiteX60" fmla="*/ 2405108 w 2813690"/>
              <a:gd name="connsiteY60" fmla="*/ 2368313 h 2874832"/>
              <a:gd name="connsiteX61" fmla="*/ 2394476 w 2813690"/>
              <a:gd name="connsiteY61" fmla="*/ 2372204 h 2874832"/>
              <a:gd name="connsiteX62" fmla="*/ 2126844 w 2813690"/>
              <a:gd name="connsiteY62" fmla="*/ 2412666 h 2874832"/>
              <a:gd name="connsiteX63" fmla="*/ 1945463 w 2813690"/>
              <a:gd name="connsiteY63" fmla="*/ 2394381 h 2874832"/>
              <a:gd name="connsiteX64" fmla="*/ 1898203 w 2813690"/>
              <a:gd name="connsiteY64" fmla="*/ 2382230 h 2874832"/>
              <a:gd name="connsiteX65" fmla="*/ 1920004 w 2813690"/>
              <a:gd name="connsiteY65" fmla="*/ 2367531 h 2874832"/>
              <a:gd name="connsiteX66" fmla="*/ 1959545 w 2813690"/>
              <a:gd name="connsiteY66" fmla="*/ 2272071 h 2874832"/>
              <a:gd name="connsiteX67" fmla="*/ 1920004 w 2813690"/>
              <a:gd name="connsiteY67" fmla="*/ 2176612 h 2874832"/>
              <a:gd name="connsiteX68" fmla="*/ 1914256 w 2813690"/>
              <a:gd name="connsiteY68" fmla="*/ 2172737 h 2874832"/>
              <a:gd name="connsiteX69" fmla="*/ 1968704 w 2813690"/>
              <a:gd name="connsiteY69" fmla="*/ 2151284 h 2874832"/>
              <a:gd name="connsiteX70" fmla="*/ 2036511 w 2813690"/>
              <a:gd name="connsiteY70" fmla="*/ 2112310 h 2874832"/>
              <a:gd name="connsiteX71" fmla="*/ 751457 w 2813690"/>
              <a:gd name="connsiteY71" fmla="*/ 2091088 h 2874832"/>
              <a:gd name="connsiteX72" fmla="*/ 777179 w 2813690"/>
              <a:gd name="connsiteY72" fmla="*/ 2112310 h 2874832"/>
              <a:gd name="connsiteX73" fmla="*/ 844986 w 2813690"/>
              <a:gd name="connsiteY73" fmla="*/ 2151284 h 2874832"/>
              <a:gd name="connsiteX74" fmla="*/ 899434 w 2813690"/>
              <a:gd name="connsiteY74" fmla="*/ 2172737 h 2874832"/>
              <a:gd name="connsiteX75" fmla="*/ 893686 w 2813690"/>
              <a:gd name="connsiteY75" fmla="*/ 2176612 h 2874832"/>
              <a:gd name="connsiteX76" fmla="*/ 854145 w 2813690"/>
              <a:gd name="connsiteY76" fmla="*/ 2272071 h 2874832"/>
              <a:gd name="connsiteX77" fmla="*/ 893686 w 2813690"/>
              <a:gd name="connsiteY77" fmla="*/ 2367531 h 2874832"/>
              <a:gd name="connsiteX78" fmla="*/ 915487 w 2813690"/>
              <a:gd name="connsiteY78" fmla="*/ 2382230 h 2874832"/>
              <a:gd name="connsiteX79" fmla="*/ 868227 w 2813690"/>
              <a:gd name="connsiteY79" fmla="*/ 2394381 h 2874832"/>
              <a:gd name="connsiteX80" fmla="*/ 686846 w 2813690"/>
              <a:gd name="connsiteY80" fmla="*/ 2412666 h 2874832"/>
              <a:gd name="connsiteX81" fmla="*/ 419214 w 2813690"/>
              <a:gd name="connsiteY81" fmla="*/ 2372204 h 2874832"/>
              <a:gd name="connsiteX82" fmla="*/ 408582 w 2813690"/>
              <a:gd name="connsiteY82" fmla="*/ 2368313 h 2874832"/>
              <a:gd name="connsiteX83" fmla="*/ 479666 w 2813690"/>
              <a:gd name="connsiteY83" fmla="*/ 2346247 h 2874832"/>
              <a:gd name="connsiteX84" fmla="*/ 717250 w 2813690"/>
              <a:gd name="connsiteY84" fmla="*/ 2150603 h 2874832"/>
              <a:gd name="connsiteX85" fmla="*/ 2159258 w 2813690"/>
              <a:gd name="connsiteY85" fmla="*/ 869957 h 2874832"/>
              <a:gd name="connsiteX86" fmla="*/ 2213258 w 2813690"/>
              <a:gd name="connsiteY86" fmla="*/ 963487 h 2874832"/>
              <a:gd name="connsiteX87" fmla="*/ 2248612 w 2813690"/>
              <a:gd name="connsiteY87" fmla="*/ 880722 h 2874832"/>
              <a:gd name="connsiteX88" fmla="*/ 654432 w 2813690"/>
              <a:gd name="connsiteY88" fmla="*/ 869957 h 2874832"/>
              <a:gd name="connsiteX89" fmla="*/ 565078 w 2813690"/>
              <a:gd name="connsiteY89" fmla="*/ 880722 h 2874832"/>
              <a:gd name="connsiteX90" fmla="*/ 600432 w 2813690"/>
              <a:gd name="connsiteY90" fmla="*/ 963487 h 2874832"/>
              <a:gd name="connsiteX91" fmla="*/ 1406846 w 2813690"/>
              <a:gd name="connsiteY91" fmla="*/ 180000 h 2874832"/>
              <a:gd name="connsiteX92" fmla="*/ 1271846 w 2813690"/>
              <a:gd name="connsiteY92" fmla="*/ 450000 h 2874832"/>
              <a:gd name="connsiteX93" fmla="*/ 1541846 w 2813690"/>
              <a:gd name="connsiteY93" fmla="*/ 450000 h 2874832"/>
              <a:gd name="connsiteX94" fmla="*/ 1406847 w 2813690"/>
              <a:gd name="connsiteY94" fmla="*/ 0 h 2874832"/>
              <a:gd name="connsiteX95" fmla="*/ 1663746 w 2813690"/>
              <a:gd name="connsiteY95" fmla="*/ 513798 h 2874832"/>
              <a:gd name="connsiteX96" fmla="*/ 1725802 w 2813690"/>
              <a:gd name="connsiteY96" fmla="*/ 533062 h 2874832"/>
              <a:gd name="connsiteX97" fmla="*/ 1960521 w 2813690"/>
              <a:gd name="connsiteY97" fmla="*/ 378088 h 2874832"/>
              <a:gd name="connsiteX98" fmla="*/ 1943974 w 2813690"/>
              <a:gd name="connsiteY98" fmla="*/ 653771 h 2874832"/>
              <a:gd name="connsiteX99" fmla="*/ 2043242 w 2813690"/>
              <a:gd name="connsiteY99" fmla="*/ 735675 h 2874832"/>
              <a:gd name="connsiteX100" fmla="*/ 2064265 w 2813690"/>
              <a:gd name="connsiteY100" fmla="*/ 761155 h 2874832"/>
              <a:gd name="connsiteX101" fmla="*/ 2365527 w 2813690"/>
              <a:gd name="connsiteY101" fmla="*/ 813222 h 2874832"/>
              <a:gd name="connsiteX102" fmla="*/ 2262408 w 2813690"/>
              <a:gd name="connsiteY102" fmla="*/ 1093575 h 2874832"/>
              <a:gd name="connsiteX103" fmla="*/ 2266384 w 2813690"/>
              <a:gd name="connsiteY103" fmla="*/ 1104439 h 2874832"/>
              <a:gd name="connsiteX104" fmla="*/ 2306846 w 2813690"/>
              <a:gd name="connsiteY104" fmla="*/ 1372071 h 2874832"/>
              <a:gd name="connsiteX105" fmla="*/ 2259558 w 2813690"/>
              <a:gd name="connsiteY105" fmla="*/ 1660727 h 2874832"/>
              <a:gd name="connsiteX106" fmla="*/ 2258770 w 2813690"/>
              <a:gd name="connsiteY106" fmla="*/ 1662560 h 2874832"/>
              <a:gd name="connsiteX107" fmla="*/ 2276393 w 2813690"/>
              <a:gd name="connsiteY107" fmla="*/ 1703727 h 2874832"/>
              <a:gd name="connsiteX108" fmla="*/ 2770521 w 2813690"/>
              <a:gd name="connsiteY108" fmla="*/ 2077444 h 2874832"/>
              <a:gd name="connsiteX109" fmla="*/ 2813690 w 2813690"/>
              <a:gd name="connsiteY109" fmla="*/ 2084033 h 2874832"/>
              <a:gd name="connsiteX110" fmla="*/ 2786329 w 2813690"/>
              <a:gd name="connsiteY110" fmla="*/ 2106607 h 2874832"/>
              <a:gd name="connsiteX111" fmla="*/ 2383770 w 2813690"/>
              <a:gd name="connsiteY111" fmla="*/ 2229572 h 2874832"/>
              <a:gd name="connsiteX112" fmla="*/ 2238665 w 2813690"/>
              <a:gd name="connsiteY112" fmla="*/ 2214944 h 2874832"/>
              <a:gd name="connsiteX113" fmla="*/ 2157756 w 2813690"/>
              <a:gd name="connsiteY113" fmla="*/ 2189829 h 2874832"/>
              <a:gd name="connsiteX114" fmla="*/ 2222351 w 2813690"/>
              <a:gd name="connsiteY114" fmla="*/ 2077948 h 2874832"/>
              <a:gd name="connsiteX115" fmla="*/ 2200389 w 2813690"/>
              <a:gd name="connsiteY115" fmla="*/ 1995985 h 2874832"/>
              <a:gd name="connsiteX116" fmla="*/ 2102634 w 2813690"/>
              <a:gd name="connsiteY116" fmla="*/ 1939546 h 2874832"/>
              <a:gd name="connsiteX117" fmla="*/ 2035562 w 2813690"/>
              <a:gd name="connsiteY117" fmla="*/ 2016056 h 2874832"/>
              <a:gd name="connsiteX118" fmla="*/ 1674478 w 2813690"/>
              <a:gd name="connsiteY118" fmla="*/ 2231609 h 2874832"/>
              <a:gd name="connsiteX119" fmla="*/ 1610875 w 2813690"/>
              <a:gd name="connsiteY119" fmla="*/ 2247963 h 2874832"/>
              <a:gd name="connsiteX120" fmla="*/ 1406847 w 2813690"/>
              <a:gd name="connsiteY120" fmla="*/ 2520000 h 2874832"/>
              <a:gd name="connsiteX121" fmla="*/ 1202820 w 2813690"/>
              <a:gd name="connsiteY121" fmla="*/ 2247964 h 2874832"/>
              <a:gd name="connsiteX122" fmla="*/ 1139214 w 2813690"/>
              <a:gd name="connsiteY122" fmla="*/ 2231609 h 2874832"/>
              <a:gd name="connsiteX123" fmla="*/ 778130 w 2813690"/>
              <a:gd name="connsiteY123" fmla="*/ 2016056 h 2874832"/>
              <a:gd name="connsiteX124" fmla="*/ 711058 w 2813690"/>
              <a:gd name="connsiteY124" fmla="*/ 1939545 h 2874832"/>
              <a:gd name="connsiteX125" fmla="*/ 613301 w 2813690"/>
              <a:gd name="connsiteY125" fmla="*/ 1995985 h 2874832"/>
              <a:gd name="connsiteX126" fmla="*/ 591339 w 2813690"/>
              <a:gd name="connsiteY126" fmla="*/ 2077948 h 2874832"/>
              <a:gd name="connsiteX127" fmla="*/ 655934 w 2813690"/>
              <a:gd name="connsiteY127" fmla="*/ 2189829 h 2874832"/>
              <a:gd name="connsiteX128" fmla="*/ 575025 w 2813690"/>
              <a:gd name="connsiteY128" fmla="*/ 2214944 h 2874832"/>
              <a:gd name="connsiteX129" fmla="*/ 429920 w 2813690"/>
              <a:gd name="connsiteY129" fmla="*/ 2229572 h 2874832"/>
              <a:gd name="connsiteX130" fmla="*/ 27361 w 2813690"/>
              <a:gd name="connsiteY130" fmla="*/ 2106607 h 2874832"/>
              <a:gd name="connsiteX131" fmla="*/ 0 w 2813690"/>
              <a:gd name="connsiteY131" fmla="*/ 2084033 h 2874832"/>
              <a:gd name="connsiteX132" fmla="*/ 43169 w 2813690"/>
              <a:gd name="connsiteY132" fmla="*/ 2077444 h 2874832"/>
              <a:gd name="connsiteX133" fmla="*/ 537298 w 2813690"/>
              <a:gd name="connsiteY133" fmla="*/ 1703727 h 2874832"/>
              <a:gd name="connsiteX134" fmla="*/ 554921 w 2813690"/>
              <a:gd name="connsiteY134" fmla="*/ 1662558 h 2874832"/>
              <a:gd name="connsiteX135" fmla="*/ 554134 w 2813690"/>
              <a:gd name="connsiteY135" fmla="*/ 1660727 h 2874832"/>
              <a:gd name="connsiteX136" fmla="*/ 506846 w 2813690"/>
              <a:gd name="connsiteY136" fmla="*/ 1372071 h 2874832"/>
              <a:gd name="connsiteX137" fmla="*/ 547308 w 2813690"/>
              <a:gd name="connsiteY137" fmla="*/ 1104439 h 2874832"/>
              <a:gd name="connsiteX138" fmla="*/ 551284 w 2813690"/>
              <a:gd name="connsiteY138" fmla="*/ 1093575 h 2874832"/>
              <a:gd name="connsiteX139" fmla="*/ 448166 w 2813690"/>
              <a:gd name="connsiteY139" fmla="*/ 813222 h 2874832"/>
              <a:gd name="connsiteX140" fmla="*/ 749427 w 2813690"/>
              <a:gd name="connsiteY140" fmla="*/ 761155 h 2874832"/>
              <a:gd name="connsiteX141" fmla="*/ 770450 w 2813690"/>
              <a:gd name="connsiteY141" fmla="*/ 735675 h 2874832"/>
              <a:gd name="connsiteX142" fmla="*/ 869720 w 2813690"/>
              <a:gd name="connsiteY142" fmla="*/ 653770 h 2874832"/>
              <a:gd name="connsiteX143" fmla="*/ 853172 w 2813690"/>
              <a:gd name="connsiteY143" fmla="*/ 378086 h 2874832"/>
              <a:gd name="connsiteX144" fmla="*/ 1087891 w 2813690"/>
              <a:gd name="connsiteY144" fmla="*/ 533061 h 2874832"/>
              <a:gd name="connsiteX145" fmla="*/ 1149948 w 2813690"/>
              <a:gd name="connsiteY145" fmla="*/ 513798 h 287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813690" h="2874832">
                <a:moveTo>
                  <a:pt x="1406844" y="2605411"/>
                </a:moveTo>
                <a:lnTo>
                  <a:pt x="1462247" y="2608209"/>
                </a:lnTo>
                <a:lnTo>
                  <a:pt x="1487813" y="2629303"/>
                </a:lnTo>
                <a:lnTo>
                  <a:pt x="1548323" y="2702641"/>
                </a:lnTo>
                <a:lnTo>
                  <a:pt x="1529460" y="2718204"/>
                </a:lnTo>
                <a:cubicBezTo>
                  <a:pt x="1488743" y="2758921"/>
                  <a:pt x="1451909" y="2803522"/>
                  <a:pt x="1419562" y="2851402"/>
                </a:cubicBezTo>
                <a:lnTo>
                  <a:pt x="1406845" y="2874832"/>
                </a:lnTo>
                <a:lnTo>
                  <a:pt x="1394127" y="2851402"/>
                </a:lnTo>
                <a:cubicBezTo>
                  <a:pt x="1361780" y="2803522"/>
                  <a:pt x="1324946" y="2758921"/>
                  <a:pt x="1284229" y="2718204"/>
                </a:cubicBezTo>
                <a:lnTo>
                  <a:pt x="1265373" y="2702646"/>
                </a:lnTo>
                <a:lnTo>
                  <a:pt x="1325886" y="2629303"/>
                </a:lnTo>
                <a:lnTo>
                  <a:pt x="1351454" y="2608208"/>
                </a:lnTo>
                <a:close/>
                <a:moveTo>
                  <a:pt x="1588849" y="2380296"/>
                </a:moveTo>
                <a:lnTo>
                  <a:pt x="1678498" y="2488951"/>
                </a:lnTo>
                <a:lnTo>
                  <a:pt x="1794890" y="2584983"/>
                </a:lnTo>
                <a:lnTo>
                  <a:pt x="1743717" y="2592793"/>
                </a:lnTo>
                <a:cubicBezTo>
                  <a:pt x="1699776" y="2601785"/>
                  <a:pt x="1657001" y="2613979"/>
                  <a:pt x="1615648" y="2629120"/>
                </a:cubicBezTo>
                <a:lnTo>
                  <a:pt x="1569720" y="2649872"/>
                </a:lnTo>
                <a:lnTo>
                  <a:pt x="1444046" y="2546181"/>
                </a:lnTo>
                <a:lnTo>
                  <a:pt x="1429258" y="2537197"/>
                </a:lnTo>
                <a:lnTo>
                  <a:pt x="1435072" y="2528807"/>
                </a:lnTo>
                <a:cubicBezTo>
                  <a:pt x="1457339" y="2500473"/>
                  <a:pt x="1481271" y="2473508"/>
                  <a:pt x="1506719" y="2448059"/>
                </a:cubicBezTo>
                <a:close/>
                <a:moveTo>
                  <a:pt x="1224841" y="2380296"/>
                </a:moveTo>
                <a:lnTo>
                  <a:pt x="1306971" y="2448059"/>
                </a:lnTo>
                <a:cubicBezTo>
                  <a:pt x="1332419" y="2473508"/>
                  <a:pt x="1356351" y="2500473"/>
                  <a:pt x="1378618" y="2528807"/>
                </a:cubicBezTo>
                <a:lnTo>
                  <a:pt x="1384432" y="2537197"/>
                </a:lnTo>
                <a:lnTo>
                  <a:pt x="1369644" y="2546181"/>
                </a:lnTo>
                <a:lnTo>
                  <a:pt x="1243970" y="2649872"/>
                </a:lnTo>
                <a:lnTo>
                  <a:pt x="1198042" y="2629120"/>
                </a:lnTo>
                <a:cubicBezTo>
                  <a:pt x="1156689" y="2613979"/>
                  <a:pt x="1113914" y="2601785"/>
                  <a:pt x="1069973" y="2592793"/>
                </a:cubicBezTo>
                <a:lnTo>
                  <a:pt x="1018800" y="2584983"/>
                </a:lnTo>
                <a:lnTo>
                  <a:pt x="1135192" y="2488951"/>
                </a:lnTo>
                <a:close/>
                <a:moveTo>
                  <a:pt x="989420" y="2258412"/>
                </a:moveTo>
                <a:cubicBezTo>
                  <a:pt x="1002266" y="2260313"/>
                  <a:pt x="1013227" y="2265538"/>
                  <a:pt x="1018182" y="2267914"/>
                </a:cubicBezTo>
                <a:cubicBezTo>
                  <a:pt x="1031405" y="2273297"/>
                  <a:pt x="1043107" y="2282830"/>
                  <a:pt x="1051986" y="2295467"/>
                </a:cubicBezTo>
                <a:cubicBezTo>
                  <a:pt x="1069999" y="2323845"/>
                  <a:pt x="1073026" y="2361532"/>
                  <a:pt x="1059859" y="2393332"/>
                </a:cubicBezTo>
                <a:cubicBezTo>
                  <a:pt x="1048388" y="2417924"/>
                  <a:pt x="1029151" y="2436325"/>
                  <a:pt x="1006236" y="2444639"/>
                </a:cubicBezTo>
                <a:cubicBezTo>
                  <a:pt x="967682" y="2462215"/>
                  <a:pt x="925328" y="2455565"/>
                  <a:pt x="923971" y="2447173"/>
                </a:cubicBezTo>
                <a:cubicBezTo>
                  <a:pt x="923971" y="2443372"/>
                  <a:pt x="931573" y="2441946"/>
                  <a:pt x="941890" y="2431337"/>
                </a:cubicBezTo>
                <a:cubicBezTo>
                  <a:pt x="954949" y="2417735"/>
                  <a:pt x="962905" y="2398669"/>
                  <a:pt x="964017" y="2378287"/>
                </a:cubicBezTo>
                <a:cubicBezTo>
                  <a:pt x="963203" y="2344716"/>
                  <a:pt x="929129" y="2337590"/>
                  <a:pt x="930215" y="2306235"/>
                </a:cubicBezTo>
                <a:cubicBezTo>
                  <a:pt x="931804" y="2291191"/>
                  <a:pt x="938753" y="2277620"/>
                  <a:pt x="949357" y="2268863"/>
                </a:cubicBezTo>
                <a:cubicBezTo>
                  <a:pt x="961846" y="2257937"/>
                  <a:pt x="976575" y="2256512"/>
                  <a:pt x="989420" y="2258412"/>
                </a:cubicBezTo>
                <a:close/>
                <a:moveTo>
                  <a:pt x="1824271" y="2257340"/>
                </a:moveTo>
                <a:cubicBezTo>
                  <a:pt x="1837116" y="2255440"/>
                  <a:pt x="1851845" y="2256865"/>
                  <a:pt x="1864334" y="2267791"/>
                </a:cubicBezTo>
                <a:cubicBezTo>
                  <a:pt x="1874938" y="2276548"/>
                  <a:pt x="1881887" y="2290119"/>
                  <a:pt x="1883476" y="2305163"/>
                </a:cubicBezTo>
                <a:cubicBezTo>
                  <a:pt x="1884562" y="2336518"/>
                  <a:pt x="1850488" y="2343644"/>
                  <a:pt x="1849674" y="2377215"/>
                </a:cubicBezTo>
                <a:cubicBezTo>
                  <a:pt x="1850786" y="2397597"/>
                  <a:pt x="1858742" y="2416663"/>
                  <a:pt x="1871801" y="2430265"/>
                </a:cubicBezTo>
                <a:cubicBezTo>
                  <a:pt x="1882118" y="2440874"/>
                  <a:pt x="1889720" y="2442300"/>
                  <a:pt x="1889720" y="2446101"/>
                </a:cubicBezTo>
                <a:cubicBezTo>
                  <a:pt x="1888363" y="2454493"/>
                  <a:pt x="1846009" y="2461143"/>
                  <a:pt x="1807455" y="2443567"/>
                </a:cubicBezTo>
                <a:cubicBezTo>
                  <a:pt x="1784540" y="2435253"/>
                  <a:pt x="1765303" y="2416852"/>
                  <a:pt x="1753833" y="2392260"/>
                </a:cubicBezTo>
                <a:cubicBezTo>
                  <a:pt x="1740665" y="2360460"/>
                  <a:pt x="1743692" y="2322773"/>
                  <a:pt x="1761706" y="2294395"/>
                </a:cubicBezTo>
                <a:cubicBezTo>
                  <a:pt x="1770585" y="2281758"/>
                  <a:pt x="1782286" y="2272225"/>
                  <a:pt x="1795509" y="2266842"/>
                </a:cubicBezTo>
                <a:cubicBezTo>
                  <a:pt x="1800464" y="2264466"/>
                  <a:pt x="1811426" y="2259241"/>
                  <a:pt x="1824271" y="2257340"/>
                </a:cubicBezTo>
                <a:close/>
                <a:moveTo>
                  <a:pt x="1316845" y="2250000"/>
                </a:moveTo>
                <a:lnTo>
                  <a:pt x="1406845" y="2370000"/>
                </a:lnTo>
                <a:lnTo>
                  <a:pt x="1496845" y="2250000"/>
                </a:lnTo>
                <a:close/>
                <a:moveTo>
                  <a:pt x="2062233" y="2091088"/>
                </a:moveTo>
                <a:lnTo>
                  <a:pt x="2096440" y="2150603"/>
                </a:lnTo>
                <a:cubicBezTo>
                  <a:pt x="2154665" y="2236787"/>
                  <a:pt x="2237117" y="2305259"/>
                  <a:pt x="2334024" y="2346247"/>
                </a:cubicBezTo>
                <a:lnTo>
                  <a:pt x="2405108" y="2368313"/>
                </a:lnTo>
                <a:lnTo>
                  <a:pt x="2394476" y="2372204"/>
                </a:lnTo>
                <a:cubicBezTo>
                  <a:pt x="2309931" y="2398500"/>
                  <a:pt x="2220042" y="2412666"/>
                  <a:pt x="2126844" y="2412666"/>
                </a:cubicBezTo>
                <a:cubicBezTo>
                  <a:pt x="2064712" y="2412666"/>
                  <a:pt x="2004050" y="2406370"/>
                  <a:pt x="1945463" y="2394381"/>
                </a:cubicBezTo>
                <a:lnTo>
                  <a:pt x="1898203" y="2382230"/>
                </a:lnTo>
                <a:lnTo>
                  <a:pt x="1920004" y="2367531"/>
                </a:lnTo>
                <a:cubicBezTo>
                  <a:pt x="1944434" y="2343100"/>
                  <a:pt x="1959545" y="2309350"/>
                  <a:pt x="1959545" y="2272071"/>
                </a:cubicBezTo>
                <a:cubicBezTo>
                  <a:pt x="1959545" y="2234792"/>
                  <a:pt x="1944434" y="2201042"/>
                  <a:pt x="1920004" y="2176612"/>
                </a:cubicBezTo>
                <a:lnTo>
                  <a:pt x="1914256" y="2172737"/>
                </a:lnTo>
                <a:lnTo>
                  <a:pt x="1968704" y="2151284"/>
                </a:lnTo>
                <a:cubicBezTo>
                  <a:pt x="1992312" y="2139908"/>
                  <a:pt x="2014965" y="2126866"/>
                  <a:pt x="2036511" y="2112310"/>
                </a:cubicBezTo>
                <a:close/>
                <a:moveTo>
                  <a:pt x="751457" y="2091088"/>
                </a:moveTo>
                <a:lnTo>
                  <a:pt x="777179" y="2112310"/>
                </a:lnTo>
                <a:cubicBezTo>
                  <a:pt x="798725" y="2126866"/>
                  <a:pt x="821378" y="2139908"/>
                  <a:pt x="844986" y="2151284"/>
                </a:cubicBezTo>
                <a:lnTo>
                  <a:pt x="899434" y="2172737"/>
                </a:lnTo>
                <a:lnTo>
                  <a:pt x="893686" y="2176612"/>
                </a:lnTo>
                <a:cubicBezTo>
                  <a:pt x="869256" y="2201042"/>
                  <a:pt x="854145" y="2234792"/>
                  <a:pt x="854145" y="2272071"/>
                </a:cubicBezTo>
                <a:cubicBezTo>
                  <a:pt x="854145" y="2309350"/>
                  <a:pt x="869256" y="2343100"/>
                  <a:pt x="893686" y="2367531"/>
                </a:cubicBezTo>
                <a:lnTo>
                  <a:pt x="915487" y="2382230"/>
                </a:lnTo>
                <a:lnTo>
                  <a:pt x="868227" y="2394381"/>
                </a:lnTo>
                <a:cubicBezTo>
                  <a:pt x="809640" y="2406370"/>
                  <a:pt x="748978" y="2412666"/>
                  <a:pt x="686846" y="2412666"/>
                </a:cubicBezTo>
                <a:cubicBezTo>
                  <a:pt x="593648" y="2412666"/>
                  <a:pt x="503759" y="2398500"/>
                  <a:pt x="419214" y="2372204"/>
                </a:cubicBezTo>
                <a:lnTo>
                  <a:pt x="408582" y="2368313"/>
                </a:lnTo>
                <a:lnTo>
                  <a:pt x="479666" y="2346247"/>
                </a:lnTo>
                <a:cubicBezTo>
                  <a:pt x="576573" y="2305259"/>
                  <a:pt x="659025" y="2236787"/>
                  <a:pt x="717250" y="2150603"/>
                </a:cubicBezTo>
                <a:close/>
                <a:moveTo>
                  <a:pt x="2159258" y="869957"/>
                </a:moveTo>
                <a:lnTo>
                  <a:pt x="2213258" y="963487"/>
                </a:lnTo>
                <a:lnTo>
                  <a:pt x="2248612" y="880722"/>
                </a:lnTo>
                <a:close/>
                <a:moveTo>
                  <a:pt x="654432" y="869957"/>
                </a:moveTo>
                <a:lnTo>
                  <a:pt x="565078" y="880722"/>
                </a:lnTo>
                <a:lnTo>
                  <a:pt x="600432" y="963487"/>
                </a:lnTo>
                <a:close/>
                <a:moveTo>
                  <a:pt x="1406846" y="180000"/>
                </a:moveTo>
                <a:lnTo>
                  <a:pt x="1271846" y="450000"/>
                </a:lnTo>
                <a:lnTo>
                  <a:pt x="1541846" y="450000"/>
                </a:lnTo>
                <a:close/>
                <a:moveTo>
                  <a:pt x="1406847" y="0"/>
                </a:moveTo>
                <a:lnTo>
                  <a:pt x="1663746" y="513798"/>
                </a:lnTo>
                <a:lnTo>
                  <a:pt x="1725802" y="533062"/>
                </a:lnTo>
                <a:lnTo>
                  <a:pt x="1960521" y="378088"/>
                </a:lnTo>
                <a:lnTo>
                  <a:pt x="1943974" y="653771"/>
                </a:lnTo>
                <a:lnTo>
                  <a:pt x="2043242" y="735675"/>
                </a:lnTo>
                <a:lnTo>
                  <a:pt x="2064265" y="761155"/>
                </a:lnTo>
                <a:lnTo>
                  <a:pt x="2365527" y="813222"/>
                </a:lnTo>
                <a:lnTo>
                  <a:pt x="2262408" y="1093575"/>
                </a:lnTo>
                <a:lnTo>
                  <a:pt x="2266384" y="1104439"/>
                </a:lnTo>
                <a:cubicBezTo>
                  <a:pt x="2292680" y="1188984"/>
                  <a:pt x="2306846" y="1278873"/>
                  <a:pt x="2306846" y="1372071"/>
                </a:cubicBezTo>
                <a:cubicBezTo>
                  <a:pt x="2306846" y="1473036"/>
                  <a:pt x="2290221" y="1570117"/>
                  <a:pt x="2259558" y="1660727"/>
                </a:cubicBezTo>
                <a:lnTo>
                  <a:pt x="2258770" y="1662560"/>
                </a:lnTo>
                <a:lnTo>
                  <a:pt x="2276393" y="1703727"/>
                </a:lnTo>
                <a:cubicBezTo>
                  <a:pt x="2374909" y="1893220"/>
                  <a:pt x="2555211" y="2033385"/>
                  <a:pt x="2770521" y="2077444"/>
                </a:cubicBezTo>
                <a:lnTo>
                  <a:pt x="2813690" y="2084033"/>
                </a:lnTo>
                <a:lnTo>
                  <a:pt x="2786329" y="2106607"/>
                </a:lnTo>
                <a:cubicBezTo>
                  <a:pt x="2671416" y="2184241"/>
                  <a:pt x="2532887" y="2229572"/>
                  <a:pt x="2383770" y="2229572"/>
                </a:cubicBezTo>
                <a:cubicBezTo>
                  <a:pt x="2334064" y="2229572"/>
                  <a:pt x="2285535" y="2224535"/>
                  <a:pt x="2238665" y="2214944"/>
                </a:cubicBezTo>
                <a:lnTo>
                  <a:pt x="2157756" y="2189829"/>
                </a:lnTo>
                <a:lnTo>
                  <a:pt x="2222351" y="2077948"/>
                </a:lnTo>
                <a:cubicBezTo>
                  <a:pt x="2238920" y="2049249"/>
                  <a:pt x="2229087" y="2012554"/>
                  <a:pt x="2200389" y="1995985"/>
                </a:cubicBezTo>
                <a:lnTo>
                  <a:pt x="2102634" y="1939546"/>
                </a:lnTo>
                <a:lnTo>
                  <a:pt x="2035562" y="2016056"/>
                </a:lnTo>
                <a:cubicBezTo>
                  <a:pt x="1935137" y="2114115"/>
                  <a:pt x="1811864" y="2188878"/>
                  <a:pt x="1674478" y="2231609"/>
                </a:cubicBezTo>
                <a:lnTo>
                  <a:pt x="1610875" y="2247963"/>
                </a:lnTo>
                <a:lnTo>
                  <a:pt x="1406847" y="2520000"/>
                </a:lnTo>
                <a:lnTo>
                  <a:pt x="1202820" y="2247964"/>
                </a:lnTo>
                <a:lnTo>
                  <a:pt x="1139214" y="2231609"/>
                </a:lnTo>
                <a:cubicBezTo>
                  <a:pt x="1001828" y="2188877"/>
                  <a:pt x="878555" y="2114115"/>
                  <a:pt x="778130" y="2016056"/>
                </a:cubicBezTo>
                <a:lnTo>
                  <a:pt x="711058" y="1939545"/>
                </a:lnTo>
                <a:lnTo>
                  <a:pt x="613301" y="1995985"/>
                </a:lnTo>
                <a:cubicBezTo>
                  <a:pt x="584603" y="2012554"/>
                  <a:pt x="574770" y="2049249"/>
                  <a:pt x="591339" y="2077948"/>
                </a:cubicBezTo>
                <a:lnTo>
                  <a:pt x="655934" y="2189829"/>
                </a:lnTo>
                <a:lnTo>
                  <a:pt x="575025" y="2214944"/>
                </a:lnTo>
                <a:cubicBezTo>
                  <a:pt x="528155" y="2224535"/>
                  <a:pt x="479626" y="2229572"/>
                  <a:pt x="429920" y="2229572"/>
                </a:cubicBezTo>
                <a:cubicBezTo>
                  <a:pt x="280803" y="2229572"/>
                  <a:pt x="142274" y="2184241"/>
                  <a:pt x="27361" y="2106607"/>
                </a:cubicBezTo>
                <a:lnTo>
                  <a:pt x="0" y="2084033"/>
                </a:lnTo>
                <a:lnTo>
                  <a:pt x="43169" y="2077444"/>
                </a:lnTo>
                <a:cubicBezTo>
                  <a:pt x="258480" y="2033385"/>
                  <a:pt x="438782" y="1893220"/>
                  <a:pt x="537298" y="1703727"/>
                </a:cubicBezTo>
                <a:lnTo>
                  <a:pt x="554921" y="1662558"/>
                </a:lnTo>
                <a:lnTo>
                  <a:pt x="554134" y="1660727"/>
                </a:lnTo>
                <a:cubicBezTo>
                  <a:pt x="523471" y="1570117"/>
                  <a:pt x="506846" y="1473035"/>
                  <a:pt x="506846" y="1372071"/>
                </a:cubicBezTo>
                <a:cubicBezTo>
                  <a:pt x="506846" y="1278873"/>
                  <a:pt x="521012" y="1188984"/>
                  <a:pt x="547308" y="1104439"/>
                </a:cubicBezTo>
                <a:lnTo>
                  <a:pt x="551284" y="1093575"/>
                </a:lnTo>
                <a:lnTo>
                  <a:pt x="448166" y="813222"/>
                </a:lnTo>
                <a:lnTo>
                  <a:pt x="749427" y="761155"/>
                </a:lnTo>
                <a:lnTo>
                  <a:pt x="770450" y="735675"/>
                </a:lnTo>
                <a:lnTo>
                  <a:pt x="869720" y="653770"/>
                </a:lnTo>
                <a:lnTo>
                  <a:pt x="853172" y="378086"/>
                </a:lnTo>
                <a:lnTo>
                  <a:pt x="1087891" y="533061"/>
                </a:lnTo>
                <a:lnTo>
                  <a:pt x="1149948" y="513798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">
            <a:noFill/>
          </a:ln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contourW="6350" prstMaterial="softEdge">
            <a:bevelT w="2540" h="2540" prst="relaxedInset"/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8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2927</TotalTime>
  <Words>215</Words>
  <Application>Microsoft Office PowerPoint</Application>
  <PresentationFormat>自定义</PresentationFormat>
  <Paragraphs>28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仿宋</vt:lpstr>
      <vt:lpstr>隶书</vt:lpstr>
      <vt:lpstr>小米兰亭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三金羊 Sheep</dc:creator>
  <cp:lastModifiedBy>三金羊 GoldSheep3</cp:lastModifiedBy>
  <cp:revision>119</cp:revision>
  <cp:lastPrinted>2023-01-12T06:22:14Z</cp:lastPrinted>
  <dcterms:created xsi:type="dcterms:W3CDTF">2022-12-06T15:28:52Z</dcterms:created>
  <dcterms:modified xsi:type="dcterms:W3CDTF">2023-08-25T11:49:18Z</dcterms:modified>
</cp:coreProperties>
</file>