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1"/>
  </p:sldMasterIdLst>
  <p:sldIdLst>
    <p:sldId id="256" r:id="rId2"/>
    <p:sldId id="258" r:id="rId3"/>
    <p:sldId id="259" r:id="rId4"/>
    <p:sldId id="260" r:id="rId5"/>
    <p:sldId id="265" r:id="rId6"/>
    <p:sldId id="262" r:id="rId7"/>
    <p:sldId id="257" r:id="rId8"/>
  </p:sldIdLst>
  <p:sldSz cx="8928100" cy="12528550"/>
  <p:notesSz cx="6888163" cy="100187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A726"/>
    <a:srgbClr val="EAD180"/>
    <a:srgbClr val="98C8E8"/>
    <a:srgbClr val="C8E6FA"/>
    <a:srgbClr val="D376F0"/>
    <a:srgbClr val="ECB3FE"/>
    <a:srgbClr val="33CCB3"/>
    <a:srgbClr val="89E8D9"/>
    <a:srgbClr val="F6887B"/>
    <a:srgbClr val="E231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82" autoAdjust="0"/>
    <p:restoredTop sz="94660"/>
  </p:normalViewPr>
  <p:slideViewPr>
    <p:cSldViewPr snapToGrid="0">
      <p:cViewPr varScale="1">
        <p:scale>
          <a:sx n="54" d="100"/>
          <a:sy n="54" d="100"/>
        </p:scale>
        <p:origin x="214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9608" y="2050391"/>
            <a:ext cx="7588885" cy="4361791"/>
          </a:xfrm>
        </p:spPr>
        <p:txBody>
          <a:bodyPr anchor="b"/>
          <a:lstStyle>
            <a:lvl1pPr algn="ctr">
              <a:defRPr sz="585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6013" y="6580390"/>
            <a:ext cx="6696075" cy="3024832"/>
          </a:xfrm>
        </p:spPr>
        <p:txBody>
          <a:bodyPr/>
          <a:lstStyle>
            <a:lvl1pPr marL="0" indent="0" algn="ctr">
              <a:buNone/>
              <a:defRPr sz="2343"/>
            </a:lvl1pPr>
            <a:lvl2pPr marL="446410" indent="0" algn="ctr">
              <a:buNone/>
              <a:defRPr sz="1953"/>
            </a:lvl2pPr>
            <a:lvl3pPr marL="892820" indent="0" algn="ctr">
              <a:buNone/>
              <a:defRPr sz="1758"/>
            </a:lvl3pPr>
            <a:lvl4pPr marL="1339230" indent="0" algn="ctr">
              <a:buNone/>
              <a:defRPr sz="1562"/>
            </a:lvl4pPr>
            <a:lvl5pPr marL="1785640" indent="0" algn="ctr">
              <a:buNone/>
              <a:defRPr sz="1562"/>
            </a:lvl5pPr>
            <a:lvl6pPr marL="2232050" indent="0" algn="ctr">
              <a:buNone/>
              <a:defRPr sz="1562"/>
            </a:lvl6pPr>
            <a:lvl7pPr marL="2678460" indent="0" algn="ctr">
              <a:buNone/>
              <a:defRPr sz="1562"/>
            </a:lvl7pPr>
            <a:lvl8pPr marL="3124871" indent="0" algn="ctr">
              <a:buNone/>
              <a:defRPr sz="1562"/>
            </a:lvl8pPr>
            <a:lvl9pPr marL="3571281" indent="0" algn="ctr">
              <a:buNone/>
              <a:defRPr sz="1562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959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836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89172" y="667029"/>
            <a:ext cx="1925122" cy="1061736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3808" y="667029"/>
            <a:ext cx="5663763" cy="1061736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9584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2657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670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157" y="3123441"/>
            <a:ext cx="7700486" cy="5211528"/>
          </a:xfrm>
        </p:spPr>
        <p:txBody>
          <a:bodyPr anchor="b"/>
          <a:lstStyle>
            <a:lvl1pPr>
              <a:defRPr sz="585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157" y="8384272"/>
            <a:ext cx="7700486" cy="2740619"/>
          </a:xfrm>
        </p:spPr>
        <p:txBody>
          <a:bodyPr/>
          <a:lstStyle>
            <a:lvl1pPr marL="0" indent="0">
              <a:buNone/>
              <a:defRPr sz="2343">
                <a:solidFill>
                  <a:schemeClr val="tx1"/>
                </a:solidFill>
              </a:defRPr>
            </a:lvl1pPr>
            <a:lvl2pPr marL="446410" indent="0">
              <a:buNone/>
              <a:defRPr sz="1953">
                <a:solidFill>
                  <a:schemeClr val="tx1">
                    <a:tint val="75000"/>
                  </a:schemeClr>
                </a:solidFill>
              </a:defRPr>
            </a:lvl2pPr>
            <a:lvl3pPr marL="892820" indent="0">
              <a:buNone/>
              <a:defRPr sz="1758">
                <a:solidFill>
                  <a:schemeClr val="tx1">
                    <a:tint val="75000"/>
                  </a:schemeClr>
                </a:solidFill>
              </a:defRPr>
            </a:lvl3pPr>
            <a:lvl4pPr marL="1339230" indent="0">
              <a:buNone/>
              <a:defRPr sz="1562">
                <a:solidFill>
                  <a:schemeClr val="tx1">
                    <a:tint val="75000"/>
                  </a:schemeClr>
                </a:solidFill>
              </a:defRPr>
            </a:lvl4pPr>
            <a:lvl5pPr marL="1785640" indent="0">
              <a:buNone/>
              <a:defRPr sz="1562">
                <a:solidFill>
                  <a:schemeClr val="tx1">
                    <a:tint val="75000"/>
                  </a:schemeClr>
                </a:solidFill>
              </a:defRPr>
            </a:lvl5pPr>
            <a:lvl6pPr marL="2232050" indent="0">
              <a:buNone/>
              <a:defRPr sz="1562">
                <a:solidFill>
                  <a:schemeClr val="tx1">
                    <a:tint val="75000"/>
                  </a:schemeClr>
                </a:solidFill>
              </a:defRPr>
            </a:lvl6pPr>
            <a:lvl7pPr marL="2678460" indent="0">
              <a:buNone/>
              <a:defRPr sz="1562">
                <a:solidFill>
                  <a:schemeClr val="tx1">
                    <a:tint val="75000"/>
                  </a:schemeClr>
                </a:solidFill>
              </a:defRPr>
            </a:lvl7pPr>
            <a:lvl8pPr marL="3124871" indent="0">
              <a:buNone/>
              <a:defRPr sz="1562">
                <a:solidFill>
                  <a:schemeClr val="tx1">
                    <a:tint val="75000"/>
                  </a:schemeClr>
                </a:solidFill>
              </a:defRPr>
            </a:lvl8pPr>
            <a:lvl9pPr marL="3571281" indent="0">
              <a:buNone/>
              <a:defRPr sz="156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608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3807" y="3335146"/>
            <a:ext cx="3794443" cy="79492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19850" y="3335146"/>
            <a:ext cx="3794443" cy="79492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226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970" y="667032"/>
            <a:ext cx="7700486" cy="242160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971" y="3071236"/>
            <a:ext cx="3777004" cy="1505165"/>
          </a:xfrm>
        </p:spPr>
        <p:txBody>
          <a:bodyPr anchor="b"/>
          <a:lstStyle>
            <a:lvl1pPr marL="0" indent="0">
              <a:buNone/>
              <a:defRPr sz="2343" b="1"/>
            </a:lvl1pPr>
            <a:lvl2pPr marL="446410" indent="0">
              <a:buNone/>
              <a:defRPr sz="1953" b="1"/>
            </a:lvl2pPr>
            <a:lvl3pPr marL="892820" indent="0">
              <a:buNone/>
              <a:defRPr sz="1758" b="1"/>
            </a:lvl3pPr>
            <a:lvl4pPr marL="1339230" indent="0">
              <a:buNone/>
              <a:defRPr sz="1562" b="1"/>
            </a:lvl4pPr>
            <a:lvl5pPr marL="1785640" indent="0">
              <a:buNone/>
              <a:defRPr sz="1562" b="1"/>
            </a:lvl5pPr>
            <a:lvl6pPr marL="2232050" indent="0">
              <a:buNone/>
              <a:defRPr sz="1562" b="1"/>
            </a:lvl6pPr>
            <a:lvl7pPr marL="2678460" indent="0">
              <a:buNone/>
              <a:defRPr sz="1562" b="1"/>
            </a:lvl7pPr>
            <a:lvl8pPr marL="3124871" indent="0">
              <a:buNone/>
              <a:defRPr sz="1562" b="1"/>
            </a:lvl8pPr>
            <a:lvl9pPr marL="3571281" indent="0">
              <a:buNone/>
              <a:defRPr sz="1562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4971" y="4576401"/>
            <a:ext cx="3777004" cy="673119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9851" y="3071236"/>
            <a:ext cx="3795605" cy="1505165"/>
          </a:xfrm>
        </p:spPr>
        <p:txBody>
          <a:bodyPr anchor="b"/>
          <a:lstStyle>
            <a:lvl1pPr marL="0" indent="0">
              <a:buNone/>
              <a:defRPr sz="2343" b="1"/>
            </a:lvl1pPr>
            <a:lvl2pPr marL="446410" indent="0">
              <a:buNone/>
              <a:defRPr sz="1953" b="1"/>
            </a:lvl2pPr>
            <a:lvl3pPr marL="892820" indent="0">
              <a:buNone/>
              <a:defRPr sz="1758" b="1"/>
            </a:lvl3pPr>
            <a:lvl4pPr marL="1339230" indent="0">
              <a:buNone/>
              <a:defRPr sz="1562" b="1"/>
            </a:lvl4pPr>
            <a:lvl5pPr marL="1785640" indent="0">
              <a:buNone/>
              <a:defRPr sz="1562" b="1"/>
            </a:lvl5pPr>
            <a:lvl6pPr marL="2232050" indent="0">
              <a:buNone/>
              <a:defRPr sz="1562" b="1"/>
            </a:lvl6pPr>
            <a:lvl7pPr marL="2678460" indent="0">
              <a:buNone/>
              <a:defRPr sz="1562" b="1"/>
            </a:lvl7pPr>
            <a:lvl8pPr marL="3124871" indent="0">
              <a:buNone/>
              <a:defRPr sz="1562" b="1"/>
            </a:lvl8pPr>
            <a:lvl9pPr marL="3571281" indent="0">
              <a:buNone/>
              <a:defRPr sz="1562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19851" y="4576401"/>
            <a:ext cx="3795605" cy="673119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037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601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690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970" y="835237"/>
            <a:ext cx="2879545" cy="2923328"/>
          </a:xfrm>
        </p:spPr>
        <p:txBody>
          <a:bodyPr anchor="b"/>
          <a:lstStyle>
            <a:lvl1pPr>
              <a:defRPr sz="312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5605" y="1803882"/>
            <a:ext cx="4519851" cy="8903391"/>
          </a:xfrm>
        </p:spPr>
        <p:txBody>
          <a:bodyPr/>
          <a:lstStyle>
            <a:lvl1pPr>
              <a:defRPr sz="3124"/>
            </a:lvl1pPr>
            <a:lvl2pPr>
              <a:defRPr sz="2734"/>
            </a:lvl2pPr>
            <a:lvl3pPr>
              <a:defRPr sz="2343"/>
            </a:lvl3pPr>
            <a:lvl4pPr>
              <a:defRPr sz="1953"/>
            </a:lvl4pPr>
            <a:lvl5pPr>
              <a:defRPr sz="1953"/>
            </a:lvl5pPr>
            <a:lvl6pPr>
              <a:defRPr sz="1953"/>
            </a:lvl6pPr>
            <a:lvl7pPr>
              <a:defRPr sz="1953"/>
            </a:lvl7pPr>
            <a:lvl8pPr>
              <a:defRPr sz="1953"/>
            </a:lvl8pPr>
            <a:lvl9pPr>
              <a:defRPr sz="195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4970" y="3758565"/>
            <a:ext cx="2879545" cy="6963207"/>
          </a:xfrm>
        </p:spPr>
        <p:txBody>
          <a:bodyPr/>
          <a:lstStyle>
            <a:lvl1pPr marL="0" indent="0">
              <a:buNone/>
              <a:defRPr sz="1562"/>
            </a:lvl1pPr>
            <a:lvl2pPr marL="446410" indent="0">
              <a:buNone/>
              <a:defRPr sz="1367"/>
            </a:lvl2pPr>
            <a:lvl3pPr marL="892820" indent="0">
              <a:buNone/>
              <a:defRPr sz="1172"/>
            </a:lvl3pPr>
            <a:lvl4pPr marL="1339230" indent="0">
              <a:buNone/>
              <a:defRPr sz="976"/>
            </a:lvl4pPr>
            <a:lvl5pPr marL="1785640" indent="0">
              <a:buNone/>
              <a:defRPr sz="976"/>
            </a:lvl5pPr>
            <a:lvl6pPr marL="2232050" indent="0">
              <a:buNone/>
              <a:defRPr sz="976"/>
            </a:lvl6pPr>
            <a:lvl7pPr marL="2678460" indent="0">
              <a:buNone/>
              <a:defRPr sz="976"/>
            </a:lvl7pPr>
            <a:lvl8pPr marL="3124871" indent="0">
              <a:buNone/>
              <a:defRPr sz="976"/>
            </a:lvl8pPr>
            <a:lvl9pPr marL="3571281" indent="0">
              <a:buNone/>
              <a:defRPr sz="976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405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970" y="835237"/>
            <a:ext cx="2879545" cy="2923328"/>
          </a:xfrm>
        </p:spPr>
        <p:txBody>
          <a:bodyPr anchor="b"/>
          <a:lstStyle>
            <a:lvl1pPr>
              <a:defRPr sz="312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795605" y="1803882"/>
            <a:ext cx="4519851" cy="8903391"/>
          </a:xfrm>
        </p:spPr>
        <p:txBody>
          <a:bodyPr anchor="t"/>
          <a:lstStyle>
            <a:lvl1pPr marL="0" indent="0">
              <a:buNone/>
              <a:defRPr sz="3124"/>
            </a:lvl1pPr>
            <a:lvl2pPr marL="446410" indent="0">
              <a:buNone/>
              <a:defRPr sz="2734"/>
            </a:lvl2pPr>
            <a:lvl3pPr marL="892820" indent="0">
              <a:buNone/>
              <a:defRPr sz="2343"/>
            </a:lvl3pPr>
            <a:lvl4pPr marL="1339230" indent="0">
              <a:buNone/>
              <a:defRPr sz="1953"/>
            </a:lvl4pPr>
            <a:lvl5pPr marL="1785640" indent="0">
              <a:buNone/>
              <a:defRPr sz="1953"/>
            </a:lvl5pPr>
            <a:lvl6pPr marL="2232050" indent="0">
              <a:buNone/>
              <a:defRPr sz="1953"/>
            </a:lvl6pPr>
            <a:lvl7pPr marL="2678460" indent="0">
              <a:buNone/>
              <a:defRPr sz="1953"/>
            </a:lvl7pPr>
            <a:lvl8pPr marL="3124871" indent="0">
              <a:buNone/>
              <a:defRPr sz="1953"/>
            </a:lvl8pPr>
            <a:lvl9pPr marL="3571281" indent="0">
              <a:buNone/>
              <a:defRPr sz="1953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4970" y="3758565"/>
            <a:ext cx="2879545" cy="6963207"/>
          </a:xfrm>
        </p:spPr>
        <p:txBody>
          <a:bodyPr/>
          <a:lstStyle>
            <a:lvl1pPr marL="0" indent="0">
              <a:buNone/>
              <a:defRPr sz="1562"/>
            </a:lvl1pPr>
            <a:lvl2pPr marL="446410" indent="0">
              <a:buNone/>
              <a:defRPr sz="1367"/>
            </a:lvl2pPr>
            <a:lvl3pPr marL="892820" indent="0">
              <a:buNone/>
              <a:defRPr sz="1172"/>
            </a:lvl3pPr>
            <a:lvl4pPr marL="1339230" indent="0">
              <a:buNone/>
              <a:defRPr sz="976"/>
            </a:lvl4pPr>
            <a:lvl5pPr marL="1785640" indent="0">
              <a:buNone/>
              <a:defRPr sz="976"/>
            </a:lvl5pPr>
            <a:lvl6pPr marL="2232050" indent="0">
              <a:buNone/>
              <a:defRPr sz="976"/>
            </a:lvl6pPr>
            <a:lvl7pPr marL="2678460" indent="0">
              <a:buNone/>
              <a:defRPr sz="976"/>
            </a:lvl7pPr>
            <a:lvl8pPr marL="3124871" indent="0">
              <a:buNone/>
              <a:defRPr sz="976"/>
            </a:lvl8pPr>
            <a:lvl9pPr marL="3571281" indent="0">
              <a:buNone/>
              <a:defRPr sz="976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81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3807" y="667032"/>
            <a:ext cx="7700486" cy="24216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3807" y="3335146"/>
            <a:ext cx="7700486" cy="7949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3807" y="11612113"/>
            <a:ext cx="2008823" cy="667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57433" y="11612113"/>
            <a:ext cx="3013234" cy="667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05470" y="11612113"/>
            <a:ext cx="2008823" cy="667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431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80" r:id="rId12"/>
  </p:sldLayoutIdLst>
  <p:txStyles>
    <p:titleStyle>
      <a:lvl1pPr algn="l" defTabSz="892820" rtl="0" eaLnBrk="1" latinLnBrk="0" hangingPunct="1">
        <a:lnSpc>
          <a:spcPct val="90000"/>
        </a:lnSpc>
        <a:spcBef>
          <a:spcPct val="0"/>
        </a:spcBef>
        <a:buNone/>
        <a:defRPr sz="42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205" indent="-223205" algn="l" defTabSz="892820" rtl="0" eaLnBrk="1" latinLnBrk="0" hangingPunct="1">
        <a:lnSpc>
          <a:spcPct val="90000"/>
        </a:lnSpc>
        <a:spcBef>
          <a:spcPts val="976"/>
        </a:spcBef>
        <a:buFont typeface="Arial" panose="020B0604020202020204" pitchFamily="34" charset="0"/>
        <a:buChar char="•"/>
        <a:defRPr sz="2734" kern="1200">
          <a:solidFill>
            <a:schemeClr val="tx1"/>
          </a:solidFill>
          <a:latin typeface="+mn-lt"/>
          <a:ea typeface="+mn-ea"/>
          <a:cs typeface="+mn-cs"/>
        </a:defRPr>
      </a:lvl1pPr>
      <a:lvl2pPr marL="669615" indent="-223205" algn="l" defTabSz="89282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2343" kern="1200">
          <a:solidFill>
            <a:schemeClr val="tx1"/>
          </a:solidFill>
          <a:latin typeface="+mn-lt"/>
          <a:ea typeface="+mn-ea"/>
          <a:cs typeface="+mn-cs"/>
        </a:defRPr>
      </a:lvl2pPr>
      <a:lvl3pPr marL="1116025" indent="-223205" algn="l" defTabSz="89282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953" kern="1200">
          <a:solidFill>
            <a:schemeClr val="tx1"/>
          </a:solidFill>
          <a:latin typeface="+mn-lt"/>
          <a:ea typeface="+mn-ea"/>
          <a:cs typeface="+mn-cs"/>
        </a:defRPr>
      </a:lvl3pPr>
      <a:lvl4pPr marL="1562435" indent="-223205" algn="l" defTabSz="89282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758" kern="1200">
          <a:solidFill>
            <a:schemeClr val="tx1"/>
          </a:solidFill>
          <a:latin typeface="+mn-lt"/>
          <a:ea typeface="+mn-ea"/>
          <a:cs typeface="+mn-cs"/>
        </a:defRPr>
      </a:lvl4pPr>
      <a:lvl5pPr marL="2008845" indent="-223205" algn="l" defTabSz="89282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758" kern="1200">
          <a:solidFill>
            <a:schemeClr val="tx1"/>
          </a:solidFill>
          <a:latin typeface="+mn-lt"/>
          <a:ea typeface="+mn-ea"/>
          <a:cs typeface="+mn-cs"/>
        </a:defRPr>
      </a:lvl5pPr>
      <a:lvl6pPr marL="2455255" indent="-223205" algn="l" defTabSz="89282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758" kern="1200">
          <a:solidFill>
            <a:schemeClr val="tx1"/>
          </a:solidFill>
          <a:latin typeface="+mn-lt"/>
          <a:ea typeface="+mn-ea"/>
          <a:cs typeface="+mn-cs"/>
        </a:defRPr>
      </a:lvl6pPr>
      <a:lvl7pPr marL="2901666" indent="-223205" algn="l" defTabSz="89282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758" kern="1200">
          <a:solidFill>
            <a:schemeClr val="tx1"/>
          </a:solidFill>
          <a:latin typeface="+mn-lt"/>
          <a:ea typeface="+mn-ea"/>
          <a:cs typeface="+mn-cs"/>
        </a:defRPr>
      </a:lvl7pPr>
      <a:lvl8pPr marL="3348076" indent="-223205" algn="l" defTabSz="89282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758" kern="1200">
          <a:solidFill>
            <a:schemeClr val="tx1"/>
          </a:solidFill>
          <a:latin typeface="+mn-lt"/>
          <a:ea typeface="+mn-ea"/>
          <a:cs typeface="+mn-cs"/>
        </a:defRPr>
      </a:lvl8pPr>
      <a:lvl9pPr marL="3794486" indent="-223205" algn="l" defTabSz="89282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7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2820" rtl="0" eaLnBrk="1" latinLnBrk="0" hangingPunct="1">
        <a:defRPr sz="1758" kern="1200">
          <a:solidFill>
            <a:schemeClr val="tx1"/>
          </a:solidFill>
          <a:latin typeface="+mn-lt"/>
          <a:ea typeface="+mn-ea"/>
          <a:cs typeface="+mn-cs"/>
        </a:defRPr>
      </a:lvl1pPr>
      <a:lvl2pPr marL="446410" algn="l" defTabSz="892820" rtl="0" eaLnBrk="1" latinLnBrk="0" hangingPunct="1">
        <a:defRPr sz="1758" kern="1200">
          <a:solidFill>
            <a:schemeClr val="tx1"/>
          </a:solidFill>
          <a:latin typeface="+mn-lt"/>
          <a:ea typeface="+mn-ea"/>
          <a:cs typeface="+mn-cs"/>
        </a:defRPr>
      </a:lvl2pPr>
      <a:lvl3pPr marL="892820" algn="l" defTabSz="892820" rtl="0" eaLnBrk="1" latinLnBrk="0" hangingPunct="1">
        <a:defRPr sz="1758" kern="1200">
          <a:solidFill>
            <a:schemeClr val="tx1"/>
          </a:solidFill>
          <a:latin typeface="+mn-lt"/>
          <a:ea typeface="+mn-ea"/>
          <a:cs typeface="+mn-cs"/>
        </a:defRPr>
      </a:lvl3pPr>
      <a:lvl4pPr marL="1339230" algn="l" defTabSz="892820" rtl="0" eaLnBrk="1" latinLnBrk="0" hangingPunct="1">
        <a:defRPr sz="1758" kern="1200">
          <a:solidFill>
            <a:schemeClr val="tx1"/>
          </a:solidFill>
          <a:latin typeface="+mn-lt"/>
          <a:ea typeface="+mn-ea"/>
          <a:cs typeface="+mn-cs"/>
        </a:defRPr>
      </a:lvl4pPr>
      <a:lvl5pPr marL="1785640" algn="l" defTabSz="892820" rtl="0" eaLnBrk="1" latinLnBrk="0" hangingPunct="1">
        <a:defRPr sz="1758" kern="1200">
          <a:solidFill>
            <a:schemeClr val="tx1"/>
          </a:solidFill>
          <a:latin typeface="+mn-lt"/>
          <a:ea typeface="+mn-ea"/>
          <a:cs typeface="+mn-cs"/>
        </a:defRPr>
      </a:lvl5pPr>
      <a:lvl6pPr marL="2232050" algn="l" defTabSz="892820" rtl="0" eaLnBrk="1" latinLnBrk="0" hangingPunct="1">
        <a:defRPr sz="1758" kern="1200">
          <a:solidFill>
            <a:schemeClr val="tx1"/>
          </a:solidFill>
          <a:latin typeface="+mn-lt"/>
          <a:ea typeface="+mn-ea"/>
          <a:cs typeface="+mn-cs"/>
        </a:defRPr>
      </a:lvl6pPr>
      <a:lvl7pPr marL="2678460" algn="l" defTabSz="892820" rtl="0" eaLnBrk="1" latinLnBrk="0" hangingPunct="1">
        <a:defRPr sz="1758" kern="1200">
          <a:solidFill>
            <a:schemeClr val="tx1"/>
          </a:solidFill>
          <a:latin typeface="+mn-lt"/>
          <a:ea typeface="+mn-ea"/>
          <a:cs typeface="+mn-cs"/>
        </a:defRPr>
      </a:lvl7pPr>
      <a:lvl8pPr marL="3124871" algn="l" defTabSz="892820" rtl="0" eaLnBrk="1" latinLnBrk="0" hangingPunct="1">
        <a:defRPr sz="1758" kern="1200">
          <a:solidFill>
            <a:schemeClr val="tx1"/>
          </a:solidFill>
          <a:latin typeface="+mn-lt"/>
          <a:ea typeface="+mn-ea"/>
          <a:cs typeface="+mn-cs"/>
        </a:defRPr>
      </a:lvl8pPr>
      <a:lvl9pPr marL="3571281" algn="l" defTabSz="892820" rtl="0" eaLnBrk="1" latinLnBrk="0" hangingPunct="1">
        <a:defRPr sz="17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AA30C856-0935-2A54-E222-DFF7E7FB8A12}"/>
              </a:ext>
            </a:extLst>
          </p:cNvPr>
          <p:cNvGrpSpPr/>
          <p:nvPr/>
        </p:nvGrpSpPr>
        <p:grpSpPr>
          <a:xfrm>
            <a:off x="360051" y="432207"/>
            <a:ext cx="8208046" cy="11664100"/>
            <a:chOff x="180025" y="216103"/>
            <a:chExt cx="4104023" cy="5832050"/>
          </a:xfrm>
        </p:grpSpPr>
        <p:sp>
          <p:nvSpPr>
            <p:cNvPr id="2" name="任意多边形: 形状 1">
              <a:extLst>
                <a:ext uri="{FF2B5EF4-FFF2-40B4-BE49-F238E27FC236}">
                  <a16:creationId xmlns:a16="http://schemas.microsoft.com/office/drawing/2014/main" id="{94226874-E937-CAB7-A394-8A62A8957618}"/>
                </a:ext>
              </a:extLst>
            </p:cNvPr>
            <p:cNvSpPr/>
            <p:nvPr/>
          </p:nvSpPr>
          <p:spPr>
            <a:xfrm>
              <a:off x="180025" y="216120"/>
              <a:ext cx="504003" cy="5832033"/>
            </a:xfrm>
            <a:custGeom>
              <a:avLst/>
              <a:gdLst>
                <a:gd name="connsiteX0" fmla="*/ 41430 w 252000"/>
                <a:gd name="connsiteY0" fmla="*/ 0 h 2916000"/>
                <a:gd name="connsiteX1" fmla="*/ 252000 w 252000"/>
                <a:gd name="connsiteY1" fmla="*/ 0 h 2916000"/>
                <a:gd name="connsiteX2" fmla="*/ 252000 w 252000"/>
                <a:gd name="connsiteY2" fmla="*/ 2916000 h 2916000"/>
                <a:gd name="connsiteX3" fmla="*/ 41430 w 252000"/>
                <a:gd name="connsiteY3" fmla="*/ 2916000 h 2916000"/>
                <a:gd name="connsiteX4" fmla="*/ 0 w 252000"/>
                <a:gd name="connsiteY4" fmla="*/ 2874570 h 2916000"/>
                <a:gd name="connsiteX5" fmla="*/ 0 w 252000"/>
                <a:gd name="connsiteY5" fmla="*/ 41430 h 2916000"/>
                <a:gd name="connsiteX6" fmla="*/ 41430 w 252000"/>
                <a:gd name="connsiteY6" fmla="*/ 0 h 29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000" h="2916000">
                  <a:moveTo>
                    <a:pt x="41430" y="0"/>
                  </a:moveTo>
                  <a:lnTo>
                    <a:pt x="252000" y="0"/>
                  </a:lnTo>
                  <a:lnTo>
                    <a:pt x="252000" y="2916000"/>
                  </a:lnTo>
                  <a:lnTo>
                    <a:pt x="41430" y="2916000"/>
                  </a:lnTo>
                  <a:cubicBezTo>
                    <a:pt x="18549" y="2916000"/>
                    <a:pt x="0" y="2897451"/>
                    <a:pt x="0" y="2874570"/>
                  </a:cubicBezTo>
                  <a:lnTo>
                    <a:pt x="0" y="41430"/>
                  </a:lnTo>
                  <a:cubicBezTo>
                    <a:pt x="0" y="18549"/>
                    <a:pt x="18549" y="0"/>
                    <a:pt x="41430" y="0"/>
                  </a:cubicBezTo>
                  <a:close/>
                </a:path>
              </a:pathLst>
            </a:custGeom>
            <a:solidFill>
              <a:srgbClr val="E2311D"/>
            </a:solidFill>
            <a:ln w="50800">
              <a:solidFill>
                <a:srgbClr val="E231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sz="7200">
                <a:solidFill>
                  <a:schemeClr val="bg1"/>
                </a:solidFill>
              </a:endParaRPr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1F3E2BCF-9083-88B4-632A-42D5A3A500B5}"/>
                </a:ext>
              </a:extLst>
            </p:cNvPr>
            <p:cNvSpPr/>
            <p:nvPr/>
          </p:nvSpPr>
          <p:spPr>
            <a:xfrm>
              <a:off x="180025" y="216103"/>
              <a:ext cx="4104023" cy="5832033"/>
            </a:xfrm>
            <a:prstGeom prst="roundRect">
              <a:avLst>
                <a:gd name="adj" fmla="val 2019"/>
              </a:avLst>
            </a:prstGeom>
            <a:noFill/>
            <a:ln w="50800">
              <a:solidFill>
                <a:srgbClr val="E231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sz="7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29C21AF4-A45D-8EEB-16FC-7EA61205AEFF}"/>
              </a:ext>
            </a:extLst>
          </p:cNvPr>
          <p:cNvSpPr/>
          <p:nvPr/>
        </p:nvSpPr>
        <p:spPr>
          <a:xfrm>
            <a:off x="0" y="0"/>
            <a:ext cx="8928100" cy="12528550"/>
          </a:xfrm>
          <a:custGeom>
            <a:avLst/>
            <a:gdLst>
              <a:gd name="connsiteX0" fmla="*/ 262885 w 4464050"/>
              <a:gd name="connsiteY0" fmla="*/ 216104 h 6264275"/>
              <a:gd name="connsiteX1" fmla="*/ 180025 w 4464050"/>
              <a:gd name="connsiteY1" fmla="*/ 298964 h 6264275"/>
              <a:gd name="connsiteX2" fmla="*/ 180025 w 4464050"/>
              <a:gd name="connsiteY2" fmla="*/ 5965277 h 6264275"/>
              <a:gd name="connsiteX3" fmla="*/ 262885 w 4464050"/>
              <a:gd name="connsiteY3" fmla="*/ 6048137 h 6264275"/>
              <a:gd name="connsiteX4" fmla="*/ 4201188 w 4464050"/>
              <a:gd name="connsiteY4" fmla="*/ 6048137 h 6264275"/>
              <a:gd name="connsiteX5" fmla="*/ 4284048 w 4464050"/>
              <a:gd name="connsiteY5" fmla="*/ 5965277 h 6264275"/>
              <a:gd name="connsiteX6" fmla="*/ 4284048 w 4464050"/>
              <a:gd name="connsiteY6" fmla="*/ 298964 h 6264275"/>
              <a:gd name="connsiteX7" fmla="*/ 4201188 w 4464050"/>
              <a:gd name="connsiteY7" fmla="*/ 216104 h 6264275"/>
              <a:gd name="connsiteX8" fmla="*/ 0 w 4464050"/>
              <a:gd name="connsiteY8" fmla="*/ 0 h 6264275"/>
              <a:gd name="connsiteX9" fmla="*/ 4464050 w 4464050"/>
              <a:gd name="connsiteY9" fmla="*/ 0 h 6264275"/>
              <a:gd name="connsiteX10" fmla="*/ 4464050 w 4464050"/>
              <a:gd name="connsiteY10" fmla="*/ 6264275 h 6264275"/>
              <a:gd name="connsiteX11" fmla="*/ 0 w 4464050"/>
              <a:gd name="connsiteY11" fmla="*/ 6264275 h 6264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464050" h="6264275">
                <a:moveTo>
                  <a:pt x="262885" y="216104"/>
                </a:moveTo>
                <a:cubicBezTo>
                  <a:pt x="217123" y="216104"/>
                  <a:pt x="180025" y="253202"/>
                  <a:pt x="180025" y="298964"/>
                </a:cubicBezTo>
                <a:lnTo>
                  <a:pt x="180025" y="5965277"/>
                </a:lnTo>
                <a:cubicBezTo>
                  <a:pt x="180025" y="6011039"/>
                  <a:pt x="217123" y="6048137"/>
                  <a:pt x="262885" y="6048137"/>
                </a:cubicBezTo>
                <a:lnTo>
                  <a:pt x="4201188" y="6048137"/>
                </a:lnTo>
                <a:cubicBezTo>
                  <a:pt x="4246950" y="6048137"/>
                  <a:pt x="4284048" y="6011039"/>
                  <a:pt x="4284048" y="5965277"/>
                </a:cubicBezTo>
                <a:lnTo>
                  <a:pt x="4284048" y="298964"/>
                </a:lnTo>
                <a:cubicBezTo>
                  <a:pt x="4284048" y="253202"/>
                  <a:pt x="4246950" y="216104"/>
                  <a:pt x="4201188" y="216104"/>
                </a:cubicBezTo>
                <a:close/>
                <a:moveTo>
                  <a:pt x="0" y="0"/>
                </a:moveTo>
                <a:lnTo>
                  <a:pt x="4464050" y="0"/>
                </a:lnTo>
                <a:lnTo>
                  <a:pt x="4464050" y="6264275"/>
                </a:lnTo>
                <a:lnTo>
                  <a:pt x="0" y="626427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7200"/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7538775D-2FCB-4182-833F-45A12421E129}"/>
              </a:ext>
            </a:extLst>
          </p:cNvPr>
          <p:cNvSpPr/>
          <p:nvPr/>
        </p:nvSpPr>
        <p:spPr>
          <a:xfrm>
            <a:off x="360051" y="432208"/>
            <a:ext cx="1008006" cy="11664066"/>
          </a:xfrm>
          <a:custGeom>
            <a:avLst/>
            <a:gdLst>
              <a:gd name="connsiteX0" fmla="*/ 41430 w 252000"/>
              <a:gd name="connsiteY0" fmla="*/ 0 h 2916000"/>
              <a:gd name="connsiteX1" fmla="*/ 252000 w 252000"/>
              <a:gd name="connsiteY1" fmla="*/ 0 h 2916000"/>
              <a:gd name="connsiteX2" fmla="*/ 252000 w 252000"/>
              <a:gd name="connsiteY2" fmla="*/ 2916000 h 2916000"/>
              <a:gd name="connsiteX3" fmla="*/ 41430 w 252000"/>
              <a:gd name="connsiteY3" fmla="*/ 2916000 h 2916000"/>
              <a:gd name="connsiteX4" fmla="*/ 0 w 252000"/>
              <a:gd name="connsiteY4" fmla="*/ 2874570 h 2916000"/>
              <a:gd name="connsiteX5" fmla="*/ 0 w 252000"/>
              <a:gd name="connsiteY5" fmla="*/ 41430 h 2916000"/>
              <a:gd name="connsiteX6" fmla="*/ 41430 w 252000"/>
              <a:gd name="connsiteY6" fmla="*/ 0 h 29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2000" h="2916000">
                <a:moveTo>
                  <a:pt x="41430" y="0"/>
                </a:moveTo>
                <a:lnTo>
                  <a:pt x="252000" y="0"/>
                </a:lnTo>
                <a:lnTo>
                  <a:pt x="252000" y="2916000"/>
                </a:lnTo>
                <a:lnTo>
                  <a:pt x="41430" y="2916000"/>
                </a:lnTo>
                <a:cubicBezTo>
                  <a:pt x="18549" y="2916000"/>
                  <a:pt x="0" y="2897451"/>
                  <a:pt x="0" y="2874570"/>
                </a:cubicBezTo>
                <a:lnTo>
                  <a:pt x="0" y="41430"/>
                </a:lnTo>
                <a:cubicBezTo>
                  <a:pt x="0" y="18549"/>
                  <a:pt x="18549" y="0"/>
                  <a:pt x="41430" y="0"/>
                </a:cubicBezTo>
                <a:close/>
              </a:path>
            </a:pathLst>
          </a:custGeom>
          <a:gradFill flip="none" rotWithShape="1">
            <a:gsLst>
              <a:gs pos="15000">
                <a:schemeClr val="bg1">
                  <a:alpha val="5000"/>
                </a:schemeClr>
              </a:gs>
              <a:gs pos="75000">
                <a:schemeClr val="tx1">
                  <a:lumMod val="50000"/>
                  <a:lumOff val="50000"/>
                  <a:alpha val="3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LID4096" sz="8800" dirty="0"/>
          </a:p>
        </p:txBody>
      </p:sp>
    </p:spTree>
    <p:extLst>
      <p:ext uri="{BB962C8B-B14F-4D97-AF65-F5344CB8AC3E}">
        <p14:creationId xmlns:p14="http://schemas.microsoft.com/office/powerpoint/2010/main" val="599021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D2BC3F9A-3EE1-09B9-EFD4-1DAEA069E11E}"/>
              </a:ext>
            </a:extLst>
          </p:cNvPr>
          <p:cNvSpPr/>
          <p:nvPr/>
        </p:nvSpPr>
        <p:spPr>
          <a:xfrm>
            <a:off x="360051" y="432208"/>
            <a:ext cx="1008006" cy="11664066"/>
          </a:xfrm>
          <a:custGeom>
            <a:avLst/>
            <a:gdLst>
              <a:gd name="connsiteX0" fmla="*/ 41430 w 252000"/>
              <a:gd name="connsiteY0" fmla="*/ 0 h 2916000"/>
              <a:gd name="connsiteX1" fmla="*/ 252000 w 252000"/>
              <a:gd name="connsiteY1" fmla="*/ 0 h 2916000"/>
              <a:gd name="connsiteX2" fmla="*/ 252000 w 252000"/>
              <a:gd name="connsiteY2" fmla="*/ 2916000 h 2916000"/>
              <a:gd name="connsiteX3" fmla="*/ 41430 w 252000"/>
              <a:gd name="connsiteY3" fmla="*/ 2916000 h 2916000"/>
              <a:gd name="connsiteX4" fmla="*/ 0 w 252000"/>
              <a:gd name="connsiteY4" fmla="*/ 2874570 h 2916000"/>
              <a:gd name="connsiteX5" fmla="*/ 0 w 252000"/>
              <a:gd name="connsiteY5" fmla="*/ 41430 h 2916000"/>
              <a:gd name="connsiteX6" fmla="*/ 41430 w 252000"/>
              <a:gd name="connsiteY6" fmla="*/ 0 h 29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2000" h="2916000">
                <a:moveTo>
                  <a:pt x="41430" y="0"/>
                </a:moveTo>
                <a:lnTo>
                  <a:pt x="252000" y="0"/>
                </a:lnTo>
                <a:lnTo>
                  <a:pt x="252000" y="2916000"/>
                </a:lnTo>
                <a:lnTo>
                  <a:pt x="41430" y="2916000"/>
                </a:lnTo>
                <a:cubicBezTo>
                  <a:pt x="18549" y="2916000"/>
                  <a:pt x="0" y="2897451"/>
                  <a:pt x="0" y="2874570"/>
                </a:cubicBezTo>
                <a:lnTo>
                  <a:pt x="0" y="41430"/>
                </a:lnTo>
                <a:cubicBezTo>
                  <a:pt x="0" y="18549"/>
                  <a:pt x="18549" y="0"/>
                  <a:pt x="41430" y="0"/>
                </a:cubicBezTo>
                <a:close/>
              </a:path>
            </a:pathLst>
          </a:custGeom>
          <a:gradFill flip="none" rotWithShape="1">
            <a:gsLst>
              <a:gs pos="15000">
                <a:schemeClr val="bg1">
                  <a:alpha val="5000"/>
                </a:schemeClr>
              </a:gs>
              <a:gs pos="75000">
                <a:schemeClr val="tx1">
                  <a:lumMod val="50000"/>
                  <a:lumOff val="50000"/>
                  <a:alpha val="3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LID4096" sz="8800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638660B8-0E23-53E0-01CA-23C029698BF8}"/>
              </a:ext>
            </a:extLst>
          </p:cNvPr>
          <p:cNvGrpSpPr/>
          <p:nvPr/>
        </p:nvGrpSpPr>
        <p:grpSpPr>
          <a:xfrm>
            <a:off x="360051" y="432207"/>
            <a:ext cx="8208046" cy="11664100"/>
            <a:chOff x="180025" y="216103"/>
            <a:chExt cx="4104023" cy="5832050"/>
          </a:xfrm>
        </p:grpSpPr>
        <p:sp>
          <p:nvSpPr>
            <p:cNvPr id="2" name="任意多边形: 形状 1">
              <a:extLst>
                <a:ext uri="{FF2B5EF4-FFF2-40B4-BE49-F238E27FC236}">
                  <a16:creationId xmlns:a16="http://schemas.microsoft.com/office/drawing/2014/main" id="{07CAA99E-7934-BE99-E806-E94875A4AD5A}"/>
                </a:ext>
              </a:extLst>
            </p:cNvPr>
            <p:cNvSpPr/>
            <p:nvPr/>
          </p:nvSpPr>
          <p:spPr>
            <a:xfrm>
              <a:off x="180025" y="216120"/>
              <a:ext cx="504003" cy="5832033"/>
            </a:xfrm>
            <a:custGeom>
              <a:avLst/>
              <a:gdLst>
                <a:gd name="connsiteX0" fmla="*/ 41430 w 252000"/>
                <a:gd name="connsiteY0" fmla="*/ 0 h 2916000"/>
                <a:gd name="connsiteX1" fmla="*/ 252000 w 252000"/>
                <a:gd name="connsiteY1" fmla="*/ 0 h 2916000"/>
                <a:gd name="connsiteX2" fmla="*/ 252000 w 252000"/>
                <a:gd name="connsiteY2" fmla="*/ 2916000 h 2916000"/>
                <a:gd name="connsiteX3" fmla="*/ 41430 w 252000"/>
                <a:gd name="connsiteY3" fmla="*/ 2916000 h 2916000"/>
                <a:gd name="connsiteX4" fmla="*/ 0 w 252000"/>
                <a:gd name="connsiteY4" fmla="*/ 2874570 h 2916000"/>
                <a:gd name="connsiteX5" fmla="*/ 0 w 252000"/>
                <a:gd name="connsiteY5" fmla="*/ 41430 h 2916000"/>
                <a:gd name="connsiteX6" fmla="*/ 41430 w 252000"/>
                <a:gd name="connsiteY6" fmla="*/ 0 h 29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000" h="2916000">
                  <a:moveTo>
                    <a:pt x="41430" y="0"/>
                  </a:moveTo>
                  <a:lnTo>
                    <a:pt x="252000" y="0"/>
                  </a:lnTo>
                  <a:lnTo>
                    <a:pt x="252000" y="2916000"/>
                  </a:lnTo>
                  <a:lnTo>
                    <a:pt x="41430" y="2916000"/>
                  </a:lnTo>
                  <a:cubicBezTo>
                    <a:pt x="18549" y="2916000"/>
                    <a:pt x="0" y="2897451"/>
                    <a:pt x="0" y="2874570"/>
                  </a:cubicBezTo>
                  <a:lnTo>
                    <a:pt x="0" y="41430"/>
                  </a:lnTo>
                  <a:cubicBezTo>
                    <a:pt x="0" y="18549"/>
                    <a:pt x="18549" y="0"/>
                    <a:pt x="41430" y="0"/>
                  </a:cubicBezTo>
                  <a:close/>
                </a:path>
              </a:pathLst>
            </a:custGeom>
            <a:solidFill>
              <a:srgbClr val="1C72FD"/>
            </a:solidFill>
            <a:ln w="50800">
              <a:solidFill>
                <a:srgbClr val="1C72F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sz="7200">
                <a:solidFill>
                  <a:schemeClr val="bg1"/>
                </a:solidFill>
              </a:endParaRPr>
            </a:p>
          </p:txBody>
        </p:sp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98916B67-A307-732B-5777-6AE81703C95F}"/>
                </a:ext>
              </a:extLst>
            </p:cNvPr>
            <p:cNvSpPr/>
            <p:nvPr/>
          </p:nvSpPr>
          <p:spPr>
            <a:xfrm>
              <a:off x="180025" y="216103"/>
              <a:ext cx="4104023" cy="5832033"/>
            </a:xfrm>
            <a:prstGeom prst="roundRect">
              <a:avLst>
                <a:gd name="adj" fmla="val 2019"/>
              </a:avLst>
            </a:prstGeom>
            <a:noFill/>
            <a:ln w="50800">
              <a:solidFill>
                <a:srgbClr val="1C72F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sz="7200" dirty="0">
                <a:solidFill>
                  <a:schemeClr val="bg1"/>
                </a:solidFill>
              </a:endParaRPr>
            </a:p>
          </p:txBody>
        </p:sp>
      </p:grp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D8940CDF-2CCE-9249-FCBD-4FC90A7B1389}"/>
              </a:ext>
            </a:extLst>
          </p:cNvPr>
          <p:cNvSpPr/>
          <p:nvPr/>
        </p:nvSpPr>
        <p:spPr>
          <a:xfrm>
            <a:off x="0" y="0"/>
            <a:ext cx="8928100" cy="12528550"/>
          </a:xfrm>
          <a:custGeom>
            <a:avLst/>
            <a:gdLst>
              <a:gd name="connsiteX0" fmla="*/ 262885 w 4464050"/>
              <a:gd name="connsiteY0" fmla="*/ 216104 h 6264275"/>
              <a:gd name="connsiteX1" fmla="*/ 180025 w 4464050"/>
              <a:gd name="connsiteY1" fmla="*/ 298964 h 6264275"/>
              <a:gd name="connsiteX2" fmla="*/ 180025 w 4464050"/>
              <a:gd name="connsiteY2" fmla="*/ 5965277 h 6264275"/>
              <a:gd name="connsiteX3" fmla="*/ 262885 w 4464050"/>
              <a:gd name="connsiteY3" fmla="*/ 6048137 h 6264275"/>
              <a:gd name="connsiteX4" fmla="*/ 4201188 w 4464050"/>
              <a:gd name="connsiteY4" fmla="*/ 6048137 h 6264275"/>
              <a:gd name="connsiteX5" fmla="*/ 4284048 w 4464050"/>
              <a:gd name="connsiteY5" fmla="*/ 5965277 h 6264275"/>
              <a:gd name="connsiteX6" fmla="*/ 4284048 w 4464050"/>
              <a:gd name="connsiteY6" fmla="*/ 298964 h 6264275"/>
              <a:gd name="connsiteX7" fmla="*/ 4201188 w 4464050"/>
              <a:gd name="connsiteY7" fmla="*/ 216104 h 6264275"/>
              <a:gd name="connsiteX8" fmla="*/ 0 w 4464050"/>
              <a:gd name="connsiteY8" fmla="*/ 0 h 6264275"/>
              <a:gd name="connsiteX9" fmla="*/ 4464050 w 4464050"/>
              <a:gd name="connsiteY9" fmla="*/ 0 h 6264275"/>
              <a:gd name="connsiteX10" fmla="*/ 4464050 w 4464050"/>
              <a:gd name="connsiteY10" fmla="*/ 6264275 h 6264275"/>
              <a:gd name="connsiteX11" fmla="*/ 0 w 4464050"/>
              <a:gd name="connsiteY11" fmla="*/ 6264275 h 6264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464050" h="6264275">
                <a:moveTo>
                  <a:pt x="262885" y="216104"/>
                </a:moveTo>
                <a:cubicBezTo>
                  <a:pt x="217123" y="216104"/>
                  <a:pt x="180025" y="253202"/>
                  <a:pt x="180025" y="298964"/>
                </a:cubicBezTo>
                <a:lnTo>
                  <a:pt x="180025" y="5965277"/>
                </a:lnTo>
                <a:cubicBezTo>
                  <a:pt x="180025" y="6011039"/>
                  <a:pt x="217123" y="6048137"/>
                  <a:pt x="262885" y="6048137"/>
                </a:cubicBezTo>
                <a:lnTo>
                  <a:pt x="4201188" y="6048137"/>
                </a:lnTo>
                <a:cubicBezTo>
                  <a:pt x="4246950" y="6048137"/>
                  <a:pt x="4284048" y="6011039"/>
                  <a:pt x="4284048" y="5965277"/>
                </a:cubicBezTo>
                <a:lnTo>
                  <a:pt x="4284048" y="298964"/>
                </a:lnTo>
                <a:cubicBezTo>
                  <a:pt x="4284048" y="253202"/>
                  <a:pt x="4246950" y="216104"/>
                  <a:pt x="4201188" y="216104"/>
                </a:cubicBezTo>
                <a:close/>
                <a:moveTo>
                  <a:pt x="0" y="0"/>
                </a:moveTo>
                <a:lnTo>
                  <a:pt x="4464050" y="0"/>
                </a:lnTo>
                <a:lnTo>
                  <a:pt x="4464050" y="6264275"/>
                </a:lnTo>
                <a:lnTo>
                  <a:pt x="0" y="626427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7200"/>
          </a:p>
        </p:txBody>
      </p:sp>
    </p:spTree>
    <p:extLst>
      <p:ext uri="{BB962C8B-B14F-4D97-AF65-F5344CB8AC3E}">
        <p14:creationId xmlns:p14="http://schemas.microsoft.com/office/powerpoint/2010/main" val="2835704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B473FF33-7067-E905-DF2E-B947A8531E4E}"/>
              </a:ext>
            </a:extLst>
          </p:cNvPr>
          <p:cNvGrpSpPr/>
          <p:nvPr/>
        </p:nvGrpSpPr>
        <p:grpSpPr>
          <a:xfrm>
            <a:off x="360051" y="432207"/>
            <a:ext cx="8208046" cy="11664100"/>
            <a:chOff x="180025" y="216103"/>
            <a:chExt cx="4104023" cy="5832050"/>
          </a:xfrm>
        </p:grpSpPr>
        <p:sp>
          <p:nvSpPr>
            <p:cNvPr id="2" name="任意多边形: 形状 1">
              <a:extLst>
                <a:ext uri="{FF2B5EF4-FFF2-40B4-BE49-F238E27FC236}">
                  <a16:creationId xmlns:a16="http://schemas.microsoft.com/office/drawing/2014/main" id="{DA8B1230-BBC0-C87B-14A0-7C060F44F5AE}"/>
                </a:ext>
              </a:extLst>
            </p:cNvPr>
            <p:cNvSpPr/>
            <p:nvPr/>
          </p:nvSpPr>
          <p:spPr>
            <a:xfrm>
              <a:off x="180025" y="216120"/>
              <a:ext cx="504003" cy="5832033"/>
            </a:xfrm>
            <a:custGeom>
              <a:avLst/>
              <a:gdLst>
                <a:gd name="connsiteX0" fmla="*/ 41430 w 252000"/>
                <a:gd name="connsiteY0" fmla="*/ 0 h 2916000"/>
                <a:gd name="connsiteX1" fmla="*/ 252000 w 252000"/>
                <a:gd name="connsiteY1" fmla="*/ 0 h 2916000"/>
                <a:gd name="connsiteX2" fmla="*/ 252000 w 252000"/>
                <a:gd name="connsiteY2" fmla="*/ 2916000 h 2916000"/>
                <a:gd name="connsiteX3" fmla="*/ 41430 w 252000"/>
                <a:gd name="connsiteY3" fmla="*/ 2916000 h 2916000"/>
                <a:gd name="connsiteX4" fmla="*/ 0 w 252000"/>
                <a:gd name="connsiteY4" fmla="*/ 2874570 h 2916000"/>
                <a:gd name="connsiteX5" fmla="*/ 0 w 252000"/>
                <a:gd name="connsiteY5" fmla="*/ 41430 h 2916000"/>
                <a:gd name="connsiteX6" fmla="*/ 41430 w 252000"/>
                <a:gd name="connsiteY6" fmla="*/ 0 h 29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000" h="2916000">
                  <a:moveTo>
                    <a:pt x="41430" y="0"/>
                  </a:moveTo>
                  <a:lnTo>
                    <a:pt x="252000" y="0"/>
                  </a:lnTo>
                  <a:lnTo>
                    <a:pt x="252000" y="2916000"/>
                  </a:lnTo>
                  <a:lnTo>
                    <a:pt x="41430" y="2916000"/>
                  </a:lnTo>
                  <a:cubicBezTo>
                    <a:pt x="18549" y="2916000"/>
                    <a:pt x="0" y="2897451"/>
                    <a:pt x="0" y="2874570"/>
                  </a:cubicBezTo>
                  <a:lnTo>
                    <a:pt x="0" y="41430"/>
                  </a:lnTo>
                  <a:cubicBezTo>
                    <a:pt x="0" y="18549"/>
                    <a:pt x="18549" y="0"/>
                    <a:pt x="41430" y="0"/>
                  </a:cubicBezTo>
                  <a:close/>
                </a:path>
              </a:pathLst>
            </a:custGeom>
            <a:solidFill>
              <a:srgbClr val="33CCB3"/>
            </a:solidFill>
            <a:ln w="50800">
              <a:solidFill>
                <a:srgbClr val="33CC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sz="7200">
                <a:solidFill>
                  <a:schemeClr val="bg1"/>
                </a:solidFill>
              </a:endParaRPr>
            </a:p>
          </p:txBody>
        </p:sp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47E278A6-2C99-1813-A45C-E24E0C559326}"/>
                </a:ext>
              </a:extLst>
            </p:cNvPr>
            <p:cNvSpPr/>
            <p:nvPr/>
          </p:nvSpPr>
          <p:spPr>
            <a:xfrm>
              <a:off x="180025" y="216103"/>
              <a:ext cx="4104023" cy="5832033"/>
            </a:xfrm>
            <a:prstGeom prst="roundRect">
              <a:avLst>
                <a:gd name="adj" fmla="val 2019"/>
              </a:avLst>
            </a:prstGeom>
            <a:noFill/>
            <a:ln w="50800">
              <a:solidFill>
                <a:srgbClr val="33CC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sz="7200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28CE4F33-ACD2-B649-810F-71DB5276BA87}"/>
              </a:ext>
            </a:extLst>
          </p:cNvPr>
          <p:cNvSpPr/>
          <p:nvPr/>
        </p:nvSpPr>
        <p:spPr>
          <a:xfrm>
            <a:off x="0" y="0"/>
            <a:ext cx="8928100" cy="12528550"/>
          </a:xfrm>
          <a:custGeom>
            <a:avLst/>
            <a:gdLst>
              <a:gd name="connsiteX0" fmla="*/ 262885 w 4464050"/>
              <a:gd name="connsiteY0" fmla="*/ 216104 h 6264275"/>
              <a:gd name="connsiteX1" fmla="*/ 180025 w 4464050"/>
              <a:gd name="connsiteY1" fmla="*/ 298964 h 6264275"/>
              <a:gd name="connsiteX2" fmla="*/ 180025 w 4464050"/>
              <a:gd name="connsiteY2" fmla="*/ 5965277 h 6264275"/>
              <a:gd name="connsiteX3" fmla="*/ 262885 w 4464050"/>
              <a:gd name="connsiteY3" fmla="*/ 6048137 h 6264275"/>
              <a:gd name="connsiteX4" fmla="*/ 4201188 w 4464050"/>
              <a:gd name="connsiteY4" fmla="*/ 6048137 h 6264275"/>
              <a:gd name="connsiteX5" fmla="*/ 4284048 w 4464050"/>
              <a:gd name="connsiteY5" fmla="*/ 5965277 h 6264275"/>
              <a:gd name="connsiteX6" fmla="*/ 4284048 w 4464050"/>
              <a:gd name="connsiteY6" fmla="*/ 298964 h 6264275"/>
              <a:gd name="connsiteX7" fmla="*/ 4201188 w 4464050"/>
              <a:gd name="connsiteY7" fmla="*/ 216104 h 6264275"/>
              <a:gd name="connsiteX8" fmla="*/ 0 w 4464050"/>
              <a:gd name="connsiteY8" fmla="*/ 0 h 6264275"/>
              <a:gd name="connsiteX9" fmla="*/ 4464050 w 4464050"/>
              <a:gd name="connsiteY9" fmla="*/ 0 h 6264275"/>
              <a:gd name="connsiteX10" fmla="*/ 4464050 w 4464050"/>
              <a:gd name="connsiteY10" fmla="*/ 6264275 h 6264275"/>
              <a:gd name="connsiteX11" fmla="*/ 0 w 4464050"/>
              <a:gd name="connsiteY11" fmla="*/ 6264275 h 6264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464050" h="6264275">
                <a:moveTo>
                  <a:pt x="262885" y="216104"/>
                </a:moveTo>
                <a:cubicBezTo>
                  <a:pt x="217123" y="216104"/>
                  <a:pt x="180025" y="253202"/>
                  <a:pt x="180025" y="298964"/>
                </a:cubicBezTo>
                <a:lnTo>
                  <a:pt x="180025" y="5965277"/>
                </a:lnTo>
                <a:cubicBezTo>
                  <a:pt x="180025" y="6011039"/>
                  <a:pt x="217123" y="6048137"/>
                  <a:pt x="262885" y="6048137"/>
                </a:cubicBezTo>
                <a:lnTo>
                  <a:pt x="4201188" y="6048137"/>
                </a:lnTo>
                <a:cubicBezTo>
                  <a:pt x="4246950" y="6048137"/>
                  <a:pt x="4284048" y="6011039"/>
                  <a:pt x="4284048" y="5965277"/>
                </a:cubicBezTo>
                <a:lnTo>
                  <a:pt x="4284048" y="298964"/>
                </a:lnTo>
                <a:cubicBezTo>
                  <a:pt x="4284048" y="253202"/>
                  <a:pt x="4246950" y="216104"/>
                  <a:pt x="4201188" y="216104"/>
                </a:cubicBezTo>
                <a:close/>
                <a:moveTo>
                  <a:pt x="0" y="0"/>
                </a:moveTo>
                <a:lnTo>
                  <a:pt x="4464050" y="0"/>
                </a:lnTo>
                <a:lnTo>
                  <a:pt x="4464050" y="6264275"/>
                </a:lnTo>
                <a:lnTo>
                  <a:pt x="0" y="626427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7200"/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AB84F0E4-1E17-F036-82E1-BE240FF730BD}"/>
              </a:ext>
            </a:extLst>
          </p:cNvPr>
          <p:cNvSpPr/>
          <p:nvPr/>
        </p:nvSpPr>
        <p:spPr>
          <a:xfrm>
            <a:off x="360051" y="432208"/>
            <a:ext cx="1008006" cy="11664066"/>
          </a:xfrm>
          <a:custGeom>
            <a:avLst/>
            <a:gdLst>
              <a:gd name="connsiteX0" fmla="*/ 41430 w 252000"/>
              <a:gd name="connsiteY0" fmla="*/ 0 h 2916000"/>
              <a:gd name="connsiteX1" fmla="*/ 252000 w 252000"/>
              <a:gd name="connsiteY1" fmla="*/ 0 h 2916000"/>
              <a:gd name="connsiteX2" fmla="*/ 252000 w 252000"/>
              <a:gd name="connsiteY2" fmla="*/ 2916000 h 2916000"/>
              <a:gd name="connsiteX3" fmla="*/ 41430 w 252000"/>
              <a:gd name="connsiteY3" fmla="*/ 2916000 h 2916000"/>
              <a:gd name="connsiteX4" fmla="*/ 0 w 252000"/>
              <a:gd name="connsiteY4" fmla="*/ 2874570 h 2916000"/>
              <a:gd name="connsiteX5" fmla="*/ 0 w 252000"/>
              <a:gd name="connsiteY5" fmla="*/ 41430 h 2916000"/>
              <a:gd name="connsiteX6" fmla="*/ 41430 w 252000"/>
              <a:gd name="connsiteY6" fmla="*/ 0 h 29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2000" h="2916000">
                <a:moveTo>
                  <a:pt x="41430" y="0"/>
                </a:moveTo>
                <a:lnTo>
                  <a:pt x="252000" y="0"/>
                </a:lnTo>
                <a:lnTo>
                  <a:pt x="252000" y="2916000"/>
                </a:lnTo>
                <a:lnTo>
                  <a:pt x="41430" y="2916000"/>
                </a:lnTo>
                <a:cubicBezTo>
                  <a:pt x="18549" y="2916000"/>
                  <a:pt x="0" y="2897451"/>
                  <a:pt x="0" y="2874570"/>
                </a:cubicBezTo>
                <a:lnTo>
                  <a:pt x="0" y="41430"/>
                </a:lnTo>
                <a:cubicBezTo>
                  <a:pt x="0" y="18549"/>
                  <a:pt x="18549" y="0"/>
                  <a:pt x="41430" y="0"/>
                </a:cubicBezTo>
                <a:close/>
              </a:path>
            </a:pathLst>
          </a:custGeom>
          <a:gradFill flip="none" rotWithShape="1">
            <a:gsLst>
              <a:gs pos="15000">
                <a:schemeClr val="bg1">
                  <a:alpha val="5000"/>
                </a:schemeClr>
              </a:gs>
              <a:gs pos="75000">
                <a:schemeClr val="tx1">
                  <a:lumMod val="50000"/>
                  <a:lumOff val="50000"/>
                  <a:alpha val="3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LID4096" sz="8800" dirty="0"/>
          </a:p>
        </p:txBody>
      </p:sp>
    </p:spTree>
    <p:extLst>
      <p:ext uri="{BB962C8B-B14F-4D97-AF65-F5344CB8AC3E}">
        <p14:creationId xmlns:p14="http://schemas.microsoft.com/office/powerpoint/2010/main" val="4166964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AF71CEAC-6222-291F-5533-EE6BC9226D43}"/>
              </a:ext>
            </a:extLst>
          </p:cNvPr>
          <p:cNvGrpSpPr/>
          <p:nvPr/>
        </p:nvGrpSpPr>
        <p:grpSpPr>
          <a:xfrm>
            <a:off x="360051" y="432207"/>
            <a:ext cx="8208046" cy="11664100"/>
            <a:chOff x="180025" y="216103"/>
            <a:chExt cx="4104023" cy="5832050"/>
          </a:xfrm>
        </p:grpSpPr>
        <p:sp>
          <p:nvSpPr>
            <p:cNvPr id="2" name="任意多边形: 形状 1">
              <a:extLst>
                <a:ext uri="{FF2B5EF4-FFF2-40B4-BE49-F238E27FC236}">
                  <a16:creationId xmlns:a16="http://schemas.microsoft.com/office/drawing/2014/main" id="{FF63AC52-30CC-AF95-9F15-5C88BDD47468}"/>
                </a:ext>
              </a:extLst>
            </p:cNvPr>
            <p:cNvSpPr/>
            <p:nvPr/>
          </p:nvSpPr>
          <p:spPr>
            <a:xfrm>
              <a:off x="180025" y="216120"/>
              <a:ext cx="504003" cy="5832033"/>
            </a:xfrm>
            <a:custGeom>
              <a:avLst/>
              <a:gdLst>
                <a:gd name="connsiteX0" fmla="*/ 41430 w 252000"/>
                <a:gd name="connsiteY0" fmla="*/ 0 h 2916000"/>
                <a:gd name="connsiteX1" fmla="*/ 252000 w 252000"/>
                <a:gd name="connsiteY1" fmla="*/ 0 h 2916000"/>
                <a:gd name="connsiteX2" fmla="*/ 252000 w 252000"/>
                <a:gd name="connsiteY2" fmla="*/ 2916000 h 2916000"/>
                <a:gd name="connsiteX3" fmla="*/ 41430 w 252000"/>
                <a:gd name="connsiteY3" fmla="*/ 2916000 h 2916000"/>
                <a:gd name="connsiteX4" fmla="*/ 0 w 252000"/>
                <a:gd name="connsiteY4" fmla="*/ 2874570 h 2916000"/>
                <a:gd name="connsiteX5" fmla="*/ 0 w 252000"/>
                <a:gd name="connsiteY5" fmla="*/ 41430 h 2916000"/>
                <a:gd name="connsiteX6" fmla="*/ 41430 w 252000"/>
                <a:gd name="connsiteY6" fmla="*/ 0 h 29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000" h="2916000">
                  <a:moveTo>
                    <a:pt x="41430" y="0"/>
                  </a:moveTo>
                  <a:lnTo>
                    <a:pt x="252000" y="0"/>
                  </a:lnTo>
                  <a:lnTo>
                    <a:pt x="252000" y="2916000"/>
                  </a:lnTo>
                  <a:lnTo>
                    <a:pt x="41430" y="2916000"/>
                  </a:lnTo>
                  <a:cubicBezTo>
                    <a:pt x="18549" y="2916000"/>
                    <a:pt x="0" y="2897451"/>
                    <a:pt x="0" y="2874570"/>
                  </a:cubicBezTo>
                  <a:lnTo>
                    <a:pt x="0" y="41430"/>
                  </a:lnTo>
                  <a:cubicBezTo>
                    <a:pt x="0" y="18549"/>
                    <a:pt x="18549" y="0"/>
                    <a:pt x="41430" y="0"/>
                  </a:cubicBezTo>
                  <a:close/>
                </a:path>
              </a:pathLst>
            </a:custGeom>
            <a:solidFill>
              <a:srgbClr val="D376F0"/>
            </a:solidFill>
            <a:ln w="50800">
              <a:solidFill>
                <a:srgbClr val="D376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sz="7200">
                <a:solidFill>
                  <a:schemeClr val="bg1"/>
                </a:solidFill>
              </a:endParaRPr>
            </a:p>
          </p:txBody>
        </p:sp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77D6BFC3-0AE5-0FF8-F504-14975E88A8DB}"/>
                </a:ext>
              </a:extLst>
            </p:cNvPr>
            <p:cNvSpPr/>
            <p:nvPr/>
          </p:nvSpPr>
          <p:spPr>
            <a:xfrm>
              <a:off x="180025" y="216103"/>
              <a:ext cx="4104023" cy="5832033"/>
            </a:xfrm>
            <a:prstGeom prst="roundRect">
              <a:avLst>
                <a:gd name="adj" fmla="val 2019"/>
              </a:avLst>
            </a:prstGeom>
            <a:noFill/>
            <a:ln w="50800">
              <a:solidFill>
                <a:srgbClr val="D376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sz="7200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477394A3-5BA5-CE61-1307-465E640E76AB}"/>
              </a:ext>
            </a:extLst>
          </p:cNvPr>
          <p:cNvSpPr/>
          <p:nvPr/>
        </p:nvSpPr>
        <p:spPr>
          <a:xfrm>
            <a:off x="0" y="0"/>
            <a:ext cx="8928100" cy="12528550"/>
          </a:xfrm>
          <a:custGeom>
            <a:avLst/>
            <a:gdLst>
              <a:gd name="connsiteX0" fmla="*/ 262885 w 4464050"/>
              <a:gd name="connsiteY0" fmla="*/ 216104 h 6264275"/>
              <a:gd name="connsiteX1" fmla="*/ 180025 w 4464050"/>
              <a:gd name="connsiteY1" fmla="*/ 298964 h 6264275"/>
              <a:gd name="connsiteX2" fmla="*/ 180025 w 4464050"/>
              <a:gd name="connsiteY2" fmla="*/ 5965277 h 6264275"/>
              <a:gd name="connsiteX3" fmla="*/ 262885 w 4464050"/>
              <a:gd name="connsiteY3" fmla="*/ 6048137 h 6264275"/>
              <a:gd name="connsiteX4" fmla="*/ 4201188 w 4464050"/>
              <a:gd name="connsiteY4" fmla="*/ 6048137 h 6264275"/>
              <a:gd name="connsiteX5" fmla="*/ 4284048 w 4464050"/>
              <a:gd name="connsiteY5" fmla="*/ 5965277 h 6264275"/>
              <a:gd name="connsiteX6" fmla="*/ 4284048 w 4464050"/>
              <a:gd name="connsiteY6" fmla="*/ 298964 h 6264275"/>
              <a:gd name="connsiteX7" fmla="*/ 4201188 w 4464050"/>
              <a:gd name="connsiteY7" fmla="*/ 216104 h 6264275"/>
              <a:gd name="connsiteX8" fmla="*/ 0 w 4464050"/>
              <a:gd name="connsiteY8" fmla="*/ 0 h 6264275"/>
              <a:gd name="connsiteX9" fmla="*/ 4464050 w 4464050"/>
              <a:gd name="connsiteY9" fmla="*/ 0 h 6264275"/>
              <a:gd name="connsiteX10" fmla="*/ 4464050 w 4464050"/>
              <a:gd name="connsiteY10" fmla="*/ 6264275 h 6264275"/>
              <a:gd name="connsiteX11" fmla="*/ 0 w 4464050"/>
              <a:gd name="connsiteY11" fmla="*/ 6264275 h 6264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464050" h="6264275">
                <a:moveTo>
                  <a:pt x="262885" y="216104"/>
                </a:moveTo>
                <a:cubicBezTo>
                  <a:pt x="217123" y="216104"/>
                  <a:pt x="180025" y="253202"/>
                  <a:pt x="180025" y="298964"/>
                </a:cubicBezTo>
                <a:lnTo>
                  <a:pt x="180025" y="5965277"/>
                </a:lnTo>
                <a:cubicBezTo>
                  <a:pt x="180025" y="6011039"/>
                  <a:pt x="217123" y="6048137"/>
                  <a:pt x="262885" y="6048137"/>
                </a:cubicBezTo>
                <a:lnTo>
                  <a:pt x="4201188" y="6048137"/>
                </a:lnTo>
                <a:cubicBezTo>
                  <a:pt x="4246950" y="6048137"/>
                  <a:pt x="4284048" y="6011039"/>
                  <a:pt x="4284048" y="5965277"/>
                </a:cubicBezTo>
                <a:lnTo>
                  <a:pt x="4284048" y="298964"/>
                </a:lnTo>
                <a:cubicBezTo>
                  <a:pt x="4284048" y="253202"/>
                  <a:pt x="4246950" y="216104"/>
                  <a:pt x="4201188" y="216104"/>
                </a:cubicBezTo>
                <a:close/>
                <a:moveTo>
                  <a:pt x="0" y="0"/>
                </a:moveTo>
                <a:lnTo>
                  <a:pt x="4464050" y="0"/>
                </a:lnTo>
                <a:lnTo>
                  <a:pt x="4464050" y="6264275"/>
                </a:lnTo>
                <a:lnTo>
                  <a:pt x="0" y="626427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7200"/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5ED18799-51AB-3FA4-58EB-F5770D02F0F2}"/>
              </a:ext>
            </a:extLst>
          </p:cNvPr>
          <p:cNvSpPr/>
          <p:nvPr/>
        </p:nvSpPr>
        <p:spPr>
          <a:xfrm>
            <a:off x="360051" y="432208"/>
            <a:ext cx="1008006" cy="11664066"/>
          </a:xfrm>
          <a:custGeom>
            <a:avLst/>
            <a:gdLst>
              <a:gd name="connsiteX0" fmla="*/ 41430 w 252000"/>
              <a:gd name="connsiteY0" fmla="*/ 0 h 2916000"/>
              <a:gd name="connsiteX1" fmla="*/ 252000 w 252000"/>
              <a:gd name="connsiteY1" fmla="*/ 0 h 2916000"/>
              <a:gd name="connsiteX2" fmla="*/ 252000 w 252000"/>
              <a:gd name="connsiteY2" fmla="*/ 2916000 h 2916000"/>
              <a:gd name="connsiteX3" fmla="*/ 41430 w 252000"/>
              <a:gd name="connsiteY3" fmla="*/ 2916000 h 2916000"/>
              <a:gd name="connsiteX4" fmla="*/ 0 w 252000"/>
              <a:gd name="connsiteY4" fmla="*/ 2874570 h 2916000"/>
              <a:gd name="connsiteX5" fmla="*/ 0 w 252000"/>
              <a:gd name="connsiteY5" fmla="*/ 41430 h 2916000"/>
              <a:gd name="connsiteX6" fmla="*/ 41430 w 252000"/>
              <a:gd name="connsiteY6" fmla="*/ 0 h 29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2000" h="2916000">
                <a:moveTo>
                  <a:pt x="41430" y="0"/>
                </a:moveTo>
                <a:lnTo>
                  <a:pt x="252000" y="0"/>
                </a:lnTo>
                <a:lnTo>
                  <a:pt x="252000" y="2916000"/>
                </a:lnTo>
                <a:lnTo>
                  <a:pt x="41430" y="2916000"/>
                </a:lnTo>
                <a:cubicBezTo>
                  <a:pt x="18549" y="2916000"/>
                  <a:pt x="0" y="2897451"/>
                  <a:pt x="0" y="2874570"/>
                </a:cubicBezTo>
                <a:lnTo>
                  <a:pt x="0" y="41430"/>
                </a:lnTo>
                <a:cubicBezTo>
                  <a:pt x="0" y="18549"/>
                  <a:pt x="18549" y="0"/>
                  <a:pt x="41430" y="0"/>
                </a:cubicBezTo>
                <a:close/>
              </a:path>
            </a:pathLst>
          </a:custGeom>
          <a:gradFill flip="none" rotWithShape="1">
            <a:gsLst>
              <a:gs pos="15000">
                <a:schemeClr val="bg1">
                  <a:alpha val="5000"/>
                </a:schemeClr>
              </a:gs>
              <a:gs pos="75000">
                <a:schemeClr val="tx1">
                  <a:lumMod val="50000"/>
                  <a:lumOff val="50000"/>
                  <a:alpha val="3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LID4096" sz="8800" dirty="0"/>
          </a:p>
        </p:txBody>
      </p:sp>
    </p:spTree>
    <p:extLst>
      <p:ext uri="{BB962C8B-B14F-4D97-AF65-F5344CB8AC3E}">
        <p14:creationId xmlns:p14="http://schemas.microsoft.com/office/powerpoint/2010/main" val="151622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A317B1C2-1466-9BF3-28D5-00F4CA11267A}"/>
              </a:ext>
            </a:extLst>
          </p:cNvPr>
          <p:cNvGrpSpPr/>
          <p:nvPr/>
        </p:nvGrpSpPr>
        <p:grpSpPr>
          <a:xfrm>
            <a:off x="360051" y="432207"/>
            <a:ext cx="8208046" cy="11664100"/>
            <a:chOff x="180025" y="216103"/>
            <a:chExt cx="4104023" cy="5832050"/>
          </a:xfrm>
        </p:grpSpPr>
        <p:sp>
          <p:nvSpPr>
            <p:cNvPr id="2" name="任意多边形: 形状 1">
              <a:extLst>
                <a:ext uri="{FF2B5EF4-FFF2-40B4-BE49-F238E27FC236}">
                  <a16:creationId xmlns:a16="http://schemas.microsoft.com/office/drawing/2014/main" id="{E60A9381-7450-C76A-2112-7E9B33600144}"/>
                </a:ext>
              </a:extLst>
            </p:cNvPr>
            <p:cNvSpPr/>
            <p:nvPr/>
          </p:nvSpPr>
          <p:spPr>
            <a:xfrm>
              <a:off x="180025" y="216120"/>
              <a:ext cx="504003" cy="5832033"/>
            </a:xfrm>
            <a:custGeom>
              <a:avLst/>
              <a:gdLst>
                <a:gd name="connsiteX0" fmla="*/ 41430 w 252000"/>
                <a:gd name="connsiteY0" fmla="*/ 0 h 2916000"/>
                <a:gd name="connsiteX1" fmla="*/ 252000 w 252000"/>
                <a:gd name="connsiteY1" fmla="*/ 0 h 2916000"/>
                <a:gd name="connsiteX2" fmla="*/ 252000 w 252000"/>
                <a:gd name="connsiteY2" fmla="*/ 2916000 h 2916000"/>
                <a:gd name="connsiteX3" fmla="*/ 41430 w 252000"/>
                <a:gd name="connsiteY3" fmla="*/ 2916000 h 2916000"/>
                <a:gd name="connsiteX4" fmla="*/ 0 w 252000"/>
                <a:gd name="connsiteY4" fmla="*/ 2874570 h 2916000"/>
                <a:gd name="connsiteX5" fmla="*/ 0 w 252000"/>
                <a:gd name="connsiteY5" fmla="*/ 41430 h 2916000"/>
                <a:gd name="connsiteX6" fmla="*/ 41430 w 252000"/>
                <a:gd name="connsiteY6" fmla="*/ 0 h 29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000" h="2916000">
                  <a:moveTo>
                    <a:pt x="41430" y="0"/>
                  </a:moveTo>
                  <a:lnTo>
                    <a:pt x="252000" y="0"/>
                  </a:lnTo>
                  <a:lnTo>
                    <a:pt x="252000" y="2916000"/>
                  </a:lnTo>
                  <a:lnTo>
                    <a:pt x="41430" y="2916000"/>
                  </a:lnTo>
                  <a:cubicBezTo>
                    <a:pt x="18549" y="2916000"/>
                    <a:pt x="0" y="2897451"/>
                    <a:pt x="0" y="2874570"/>
                  </a:cubicBezTo>
                  <a:lnTo>
                    <a:pt x="0" y="41430"/>
                  </a:lnTo>
                  <a:cubicBezTo>
                    <a:pt x="0" y="18549"/>
                    <a:pt x="18549" y="0"/>
                    <a:pt x="41430" y="0"/>
                  </a:cubicBezTo>
                  <a:close/>
                </a:path>
              </a:pathLst>
            </a:custGeom>
            <a:solidFill>
              <a:srgbClr val="7BB42D"/>
            </a:solidFill>
            <a:ln w="50800">
              <a:solidFill>
                <a:srgbClr val="7BB4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sz="7200">
                <a:solidFill>
                  <a:schemeClr val="bg1"/>
                </a:solidFill>
              </a:endParaRPr>
            </a:p>
          </p:txBody>
        </p:sp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6D02670B-5314-648E-5D22-1603F092964B}"/>
                </a:ext>
              </a:extLst>
            </p:cNvPr>
            <p:cNvSpPr/>
            <p:nvPr/>
          </p:nvSpPr>
          <p:spPr>
            <a:xfrm>
              <a:off x="180025" y="216103"/>
              <a:ext cx="4104023" cy="5832033"/>
            </a:xfrm>
            <a:prstGeom prst="roundRect">
              <a:avLst>
                <a:gd name="adj" fmla="val 2019"/>
              </a:avLst>
            </a:prstGeom>
            <a:noFill/>
            <a:ln w="50800">
              <a:solidFill>
                <a:srgbClr val="7BB4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sz="7200" dirty="0">
                <a:solidFill>
                  <a:schemeClr val="bg1"/>
                </a:solidFill>
              </a:endParaRPr>
            </a:p>
          </p:txBody>
        </p:sp>
      </p:grpSp>
      <p:sp>
        <p:nvSpPr>
          <p:cNvPr id="54" name="任意多边形: 形状 53">
            <a:extLst>
              <a:ext uri="{FF2B5EF4-FFF2-40B4-BE49-F238E27FC236}">
                <a16:creationId xmlns:a16="http://schemas.microsoft.com/office/drawing/2014/main" id="{3FA0A100-D263-DE2D-302C-A38AF679C9AD}"/>
              </a:ext>
            </a:extLst>
          </p:cNvPr>
          <p:cNvSpPr/>
          <p:nvPr/>
        </p:nvSpPr>
        <p:spPr>
          <a:xfrm>
            <a:off x="0" y="0"/>
            <a:ext cx="8928100" cy="12528550"/>
          </a:xfrm>
          <a:custGeom>
            <a:avLst/>
            <a:gdLst>
              <a:gd name="connsiteX0" fmla="*/ 262885 w 4464050"/>
              <a:gd name="connsiteY0" fmla="*/ 216104 h 6264275"/>
              <a:gd name="connsiteX1" fmla="*/ 180025 w 4464050"/>
              <a:gd name="connsiteY1" fmla="*/ 298964 h 6264275"/>
              <a:gd name="connsiteX2" fmla="*/ 180025 w 4464050"/>
              <a:gd name="connsiteY2" fmla="*/ 5965277 h 6264275"/>
              <a:gd name="connsiteX3" fmla="*/ 262885 w 4464050"/>
              <a:gd name="connsiteY3" fmla="*/ 6048137 h 6264275"/>
              <a:gd name="connsiteX4" fmla="*/ 4201188 w 4464050"/>
              <a:gd name="connsiteY4" fmla="*/ 6048137 h 6264275"/>
              <a:gd name="connsiteX5" fmla="*/ 4284048 w 4464050"/>
              <a:gd name="connsiteY5" fmla="*/ 5965277 h 6264275"/>
              <a:gd name="connsiteX6" fmla="*/ 4284048 w 4464050"/>
              <a:gd name="connsiteY6" fmla="*/ 298964 h 6264275"/>
              <a:gd name="connsiteX7" fmla="*/ 4201188 w 4464050"/>
              <a:gd name="connsiteY7" fmla="*/ 216104 h 6264275"/>
              <a:gd name="connsiteX8" fmla="*/ 0 w 4464050"/>
              <a:gd name="connsiteY8" fmla="*/ 0 h 6264275"/>
              <a:gd name="connsiteX9" fmla="*/ 4464050 w 4464050"/>
              <a:gd name="connsiteY9" fmla="*/ 0 h 6264275"/>
              <a:gd name="connsiteX10" fmla="*/ 4464050 w 4464050"/>
              <a:gd name="connsiteY10" fmla="*/ 6264275 h 6264275"/>
              <a:gd name="connsiteX11" fmla="*/ 0 w 4464050"/>
              <a:gd name="connsiteY11" fmla="*/ 6264275 h 6264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464050" h="6264275">
                <a:moveTo>
                  <a:pt x="262885" y="216104"/>
                </a:moveTo>
                <a:cubicBezTo>
                  <a:pt x="217123" y="216104"/>
                  <a:pt x="180025" y="253202"/>
                  <a:pt x="180025" y="298964"/>
                </a:cubicBezTo>
                <a:lnTo>
                  <a:pt x="180025" y="5965277"/>
                </a:lnTo>
                <a:cubicBezTo>
                  <a:pt x="180025" y="6011039"/>
                  <a:pt x="217123" y="6048137"/>
                  <a:pt x="262885" y="6048137"/>
                </a:cubicBezTo>
                <a:lnTo>
                  <a:pt x="4201188" y="6048137"/>
                </a:lnTo>
                <a:cubicBezTo>
                  <a:pt x="4246950" y="6048137"/>
                  <a:pt x="4284048" y="6011039"/>
                  <a:pt x="4284048" y="5965277"/>
                </a:cubicBezTo>
                <a:lnTo>
                  <a:pt x="4284048" y="298964"/>
                </a:lnTo>
                <a:cubicBezTo>
                  <a:pt x="4284048" y="253202"/>
                  <a:pt x="4246950" y="216104"/>
                  <a:pt x="4201188" y="216104"/>
                </a:cubicBezTo>
                <a:close/>
                <a:moveTo>
                  <a:pt x="0" y="0"/>
                </a:moveTo>
                <a:lnTo>
                  <a:pt x="4464050" y="0"/>
                </a:lnTo>
                <a:lnTo>
                  <a:pt x="4464050" y="6264275"/>
                </a:lnTo>
                <a:lnTo>
                  <a:pt x="0" y="626427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7200"/>
          </a:p>
        </p:txBody>
      </p:sp>
      <p:sp>
        <p:nvSpPr>
          <p:cNvPr id="55" name="任意多边形: 形状 54">
            <a:extLst>
              <a:ext uri="{FF2B5EF4-FFF2-40B4-BE49-F238E27FC236}">
                <a16:creationId xmlns:a16="http://schemas.microsoft.com/office/drawing/2014/main" id="{DE444377-4406-29DE-FA4F-47CC6783D48F}"/>
              </a:ext>
            </a:extLst>
          </p:cNvPr>
          <p:cNvSpPr/>
          <p:nvPr/>
        </p:nvSpPr>
        <p:spPr>
          <a:xfrm>
            <a:off x="360051" y="432208"/>
            <a:ext cx="1008006" cy="11664066"/>
          </a:xfrm>
          <a:custGeom>
            <a:avLst/>
            <a:gdLst>
              <a:gd name="connsiteX0" fmla="*/ 41430 w 252000"/>
              <a:gd name="connsiteY0" fmla="*/ 0 h 2916000"/>
              <a:gd name="connsiteX1" fmla="*/ 252000 w 252000"/>
              <a:gd name="connsiteY1" fmla="*/ 0 h 2916000"/>
              <a:gd name="connsiteX2" fmla="*/ 252000 w 252000"/>
              <a:gd name="connsiteY2" fmla="*/ 2916000 h 2916000"/>
              <a:gd name="connsiteX3" fmla="*/ 41430 w 252000"/>
              <a:gd name="connsiteY3" fmla="*/ 2916000 h 2916000"/>
              <a:gd name="connsiteX4" fmla="*/ 0 w 252000"/>
              <a:gd name="connsiteY4" fmla="*/ 2874570 h 2916000"/>
              <a:gd name="connsiteX5" fmla="*/ 0 w 252000"/>
              <a:gd name="connsiteY5" fmla="*/ 41430 h 2916000"/>
              <a:gd name="connsiteX6" fmla="*/ 41430 w 252000"/>
              <a:gd name="connsiteY6" fmla="*/ 0 h 29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2000" h="2916000">
                <a:moveTo>
                  <a:pt x="41430" y="0"/>
                </a:moveTo>
                <a:lnTo>
                  <a:pt x="252000" y="0"/>
                </a:lnTo>
                <a:lnTo>
                  <a:pt x="252000" y="2916000"/>
                </a:lnTo>
                <a:lnTo>
                  <a:pt x="41430" y="2916000"/>
                </a:lnTo>
                <a:cubicBezTo>
                  <a:pt x="18549" y="2916000"/>
                  <a:pt x="0" y="2897451"/>
                  <a:pt x="0" y="2874570"/>
                </a:cubicBezTo>
                <a:lnTo>
                  <a:pt x="0" y="41430"/>
                </a:lnTo>
                <a:cubicBezTo>
                  <a:pt x="0" y="18549"/>
                  <a:pt x="18549" y="0"/>
                  <a:pt x="41430" y="0"/>
                </a:cubicBezTo>
                <a:close/>
              </a:path>
            </a:pathLst>
          </a:custGeom>
          <a:gradFill flip="none" rotWithShape="1">
            <a:gsLst>
              <a:gs pos="15000">
                <a:schemeClr val="bg1">
                  <a:alpha val="5000"/>
                </a:schemeClr>
              </a:gs>
              <a:gs pos="75000">
                <a:schemeClr val="tx1">
                  <a:lumMod val="50000"/>
                  <a:lumOff val="50000"/>
                  <a:alpha val="3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LID4096" sz="8800" dirty="0"/>
          </a:p>
        </p:txBody>
      </p:sp>
    </p:spTree>
    <p:extLst>
      <p:ext uri="{BB962C8B-B14F-4D97-AF65-F5344CB8AC3E}">
        <p14:creationId xmlns:p14="http://schemas.microsoft.com/office/powerpoint/2010/main" val="1667189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38D60C1D-5163-ADC8-F498-3F7766993905}"/>
              </a:ext>
            </a:extLst>
          </p:cNvPr>
          <p:cNvGrpSpPr/>
          <p:nvPr/>
        </p:nvGrpSpPr>
        <p:grpSpPr>
          <a:xfrm>
            <a:off x="360051" y="432207"/>
            <a:ext cx="8208046" cy="11664100"/>
            <a:chOff x="180025" y="216103"/>
            <a:chExt cx="4104023" cy="5832050"/>
          </a:xfrm>
        </p:grpSpPr>
        <p:sp>
          <p:nvSpPr>
            <p:cNvPr id="2" name="任意多边形: 形状 1">
              <a:extLst>
                <a:ext uri="{FF2B5EF4-FFF2-40B4-BE49-F238E27FC236}">
                  <a16:creationId xmlns:a16="http://schemas.microsoft.com/office/drawing/2014/main" id="{3BF95A9E-6919-41A8-DA5C-198AE5442CA0}"/>
                </a:ext>
              </a:extLst>
            </p:cNvPr>
            <p:cNvSpPr/>
            <p:nvPr/>
          </p:nvSpPr>
          <p:spPr>
            <a:xfrm>
              <a:off x="180025" y="216120"/>
              <a:ext cx="504003" cy="5832033"/>
            </a:xfrm>
            <a:custGeom>
              <a:avLst/>
              <a:gdLst>
                <a:gd name="connsiteX0" fmla="*/ 41430 w 252000"/>
                <a:gd name="connsiteY0" fmla="*/ 0 h 2916000"/>
                <a:gd name="connsiteX1" fmla="*/ 252000 w 252000"/>
                <a:gd name="connsiteY1" fmla="*/ 0 h 2916000"/>
                <a:gd name="connsiteX2" fmla="*/ 252000 w 252000"/>
                <a:gd name="connsiteY2" fmla="*/ 2916000 h 2916000"/>
                <a:gd name="connsiteX3" fmla="*/ 41430 w 252000"/>
                <a:gd name="connsiteY3" fmla="*/ 2916000 h 2916000"/>
                <a:gd name="connsiteX4" fmla="*/ 0 w 252000"/>
                <a:gd name="connsiteY4" fmla="*/ 2874570 h 2916000"/>
                <a:gd name="connsiteX5" fmla="*/ 0 w 252000"/>
                <a:gd name="connsiteY5" fmla="*/ 41430 h 2916000"/>
                <a:gd name="connsiteX6" fmla="*/ 41430 w 252000"/>
                <a:gd name="connsiteY6" fmla="*/ 0 h 29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000" h="2916000">
                  <a:moveTo>
                    <a:pt x="41430" y="0"/>
                  </a:moveTo>
                  <a:lnTo>
                    <a:pt x="252000" y="0"/>
                  </a:lnTo>
                  <a:lnTo>
                    <a:pt x="252000" y="2916000"/>
                  </a:lnTo>
                  <a:lnTo>
                    <a:pt x="41430" y="2916000"/>
                  </a:lnTo>
                  <a:cubicBezTo>
                    <a:pt x="18549" y="2916000"/>
                    <a:pt x="0" y="2897451"/>
                    <a:pt x="0" y="2874570"/>
                  </a:cubicBezTo>
                  <a:lnTo>
                    <a:pt x="0" y="41430"/>
                  </a:lnTo>
                  <a:cubicBezTo>
                    <a:pt x="0" y="18549"/>
                    <a:pt x="18549" y="0"/>
                    <a:pt x="41430" y="0"/>
                  </a:cubicBezTo>
                  <a:close/>
                </a:path>
              </a:pathLst>
            </a:custGeom>
            <a:solidFill>
              <a:srgbClr val="98C8E8"/>
            </a:solidFill>
            <a:ln w="50800">
              <a:solidFill>
                <a:srgbClr val="98C8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sz="7200">
                <a:solidFill>
                  <a:schemeClr val="bg1"/>
                </a:solidFill>
              </a:endParaRPr>
            </a:p>
          </p:txBody>
        </p:sp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D544DDC0-F0C9-B03F-8C8C-F8FD2A81BD7E}"/>
                </a:ext>
              </a:extLst>
            </p:cNvPr>
            <p:cNvSpPr/>
            <p:nvPr/>
          </p:nvSpPr>
          <p:spPr>
            <a:xfrm>
              <a:off x="180025" y="216103"/>
              <a:ext cx="4104023" cy="5832033"/>
            </a:xfrm>
            <a:prstGeom prst="roundRect">
              <a:avLst>
                <a:gd name="adj" fmla="val 2019"/>
              </a:avLst>
            </a:prstGeom>
            <a:noFill/>
            <a:ln w="50800">
              <a:solidFill>
                <a:srgbClr val="98C8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sz="7200" dirty="0">
                <a:solidFill>
                  <a:schemeClr val="bg1"/>
                </a:solidFill>
              </a:endParaRPr>
            </a:p>
          </p:txBody>
        </p:sp>
      </p:grpSp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6D2F4465-4230-95A0-C23F-C22AD02C89A7}"/>
              </a:ext>
            </a:extLst>
          </p:cNvPr>
          <p:cNvSpPr/>
          <p:nvPr/>
        </p:nvSpPr>
        <p:spPr>
          <a:xfrm>
            <a:off x="0" y="2"/>
            <a:ext cx="8928100" cy="12528550"/>
          </a:xfrm>
          <a:custGeom>
            <a:avLst/>
            <a:gdLst>
              <a:gd name="connsiteX0" fmla="*/ 262885 w 4464050"/>
              <a:gd name="connsiteY0" fmla="*/ 216104 h 6264275"/>
              <a:gd name="connsiteX1" fmla="*/ 180025 w 4464050"/>
              <a:gd name="connsiteY1" fmla="*/ 298964 h 6264275"/>
              <a:gd name="connsiteX2" fmla="*/ 180025 w 4464050"/>
              <a:gd name="connsiteY2" fmla="*/ 5965277 h 6264275"/>
              <a:gd name="connsiteX3" fmla="*/ 262885 w 4464050"/>
              <a:gd name="connsiteY3" fmla="*/ 6048137 h 6264275"/>
              <a:gd name="connsiteX4" fmla="*/ 4201188 w 4464050"/>
              <a:gd name="connsiteY4" fmla="*/ 6048137 h 6264275"/>
              <a:gd name="connsiteX5" fmla="*/ 4284048 w 4464050"/>
              <a:gd name="connsiteY5" fmla="*/ 5965277 h 6264275"/>
              <a:gd name="connsiteX6" fmla="*/ 4284048 w 4464050"/>
              <a:gd name="connsiteY6" fmla="*/ 298964 h 6264275"/>
              <a:gd name="connsiteX7" fmla="*/ 4201188 w 4464050"/>
              <a:gd name="connsiteY7" fmla="*/ 216104 h 6264275"/>
              <a:gd name="connsiteX8" fmla="*/ 0 w 4464050"/>
              <a:gd name="connsiteY8" fmla="*/ 0 h 6264275"/>
              <a:gd name="connsiteX9" fmla="*/ 4464050 w 4464050"/>
              <a:gd name="connsiteY9" fmla="*/ 0 h 6264275"/>
              <a:gd name="connsiteX10" fmla="*/ 4464050 w 4464050"/>
              <a:gd name="connsiteY10" fmla="*/ 6264275 h 6264275"/>
              <a:gd name="connsiteX11" fmla="*/ 0 w 4464050"/>
              <a:gd name="connsiteY11" fmla="*/ 6264275 h 6264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464050" h="6264275">
                <a:moveTo>
                  <a:pt x="262885" y="216104"/>
                </a:moveTo>
                <a:cubicBezTo>
                  <a:pt x="217123" y="216104"/>
                  <a:pt x="180025" y="253202"/>
                  <a:pt x="180025" y="298964"/>
                </a:cubicBezTo>
                <a:lnTo>
                  <a:pt x="180025" y="5965277"/>
                </a:lnTo>
                <a:cubicBezTo>
                  <a:pt x="180025" y="6011039"/>
                  <a:pt x="217123" y="6048137"/>
                  <a:pt x="262885" y="6048137"/>
                </a:cubicBezTo>
                <a:lnTo>
                  <a:pt x="4201188" y="6048137"/>
                </a:lnTo>
                <a:cubicBezTo>
                  <a:pt x="4246950" y="6048137"/>
                  <a:pt x="4284048" y="6011039"/>
                  <a:pt x="4284048" y="5965277"/>
                </a:cubicBezTo>
                <a:lnTo>
                  <a:pt x="4284048" y="298964"/>
                </a:lnTo>
                <a:cubicBezTo>
                  <a:pt x="4284048" y="253202"/>
                  <a:pt x="4246950" y="216104"/>
                  <a:pt x="4201188" y="216104"/>
                </a:cubicBezTo>
                <a:close/>
                <a:moveTo>
                  <a:pt x="0" y="0"/>
                </a:moveTo>
                <a:lnTo>
                  <a:pt x="4464050" y="0"/>
                </a:lnTo>
                <a:lnTo>
                  <a:pt x="4464050" y="6264275"/>
                </a:lnTo>
                <a:lnTo>
                  <a:pt x="0" y="626427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7200"/>
          </a:p>
        </p:txBody>
      </p:sp>
      <p:sp>
        <p:nvSpPr>
          <p:cNvPr id="21" name="任意多边形: 形状 20">
            <a:extLst>
              <a:ext uri="{FF2B5EF4-FFF2-40B4-BE49-F238E27FC236}">
                <a16:creationId xmlns:a16="http://schemas.microsoft.com/office/drawing/2014/main" id="{798D98D0-3C7F-4410-FDD0-08D212336783}"/>
              </a:ext>
            </a:extLst>
          </p:cNvPr>
          <p:cNvSpPr/>
          <p:nvPr/>
        </p:nvSpPr>
        <p:spPr>
          <a:xfrm>
            <a:off x="360051" y="432208"/>
            <a:ext cx="1008006" cy="11664066"/>
          </a:xfrm>
          <a:custGeom>
            <a:avLst/>
            <a:gdLst>
              <a:gd name="connsiteX0" fmla="*/ 41430 w 252000"/>
              <a:gd name="connsiteY0" fmla="*/ 0 h 2916000"/>
              <a:gd name="connsiteX1" fmla="*/ 252000 w 252000"/>
              <a:gd name="connsiteY1" fmla="*/ 0 h 2916000"/>
              <a:gd name="connsiteX2" fmla="*/ 252000 w 252000"/>
              <a:gd name="connsiteY2" fmla="*/ 2916000 h 2916000"/>
              <a:gd name="connsiteX3" fmla="*/ 41430 w 252000"/>
              <a:gd name="connsiteY3" fmla="*/ 2916000 h 2916000"/>
              <a:gd name="connsiteX4" fmla="*/ 0 w 252000"/>
              <a:gd name="connsiteY4" fmla="*/ 2874570 h 2916000"/>
              <a:gd name="connsiteX5" fmla="*/ 0 w 252000"/>
              <a:gd name="connsiteY5" fmla="*/ 41430 h 2916000"/>
              <a:gd name="connsiteX6" fmla="*/ 41430 w 252000"/>
              <a:gd name="connsiteY6" fmla="*/ 0 h 29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2000" h="2916000">
                <a:moveTo>
                  <a:pt x="41430" y="0"/>
                </a:moveTo>
                <a:lnTo>
                  <a:pt x="252000" y="0"/>
                </a:lnTo>
                <a:lnTo>
                  <a:pt x="252000" y="2916000"/>
                </a:lnTo>
                <a:lnTo>
                  <a:pt x="41430" y="2916000"/>
                </a:lnTo>
                <a:cubicBezTo>
                  <a:pt x="18549" y="2916000"/>
                  <a:pt x="0" y="2897451"/>
                  <a:pt x="0" y="2874570"/>
                </a:cubicBezTo>
                <a:lnTo>
                  <a:pt x="0" y="41430"/>
                </a:lnTo>
                <a:cubicBezTo>
                  <a:pt x="0" y="18549"/>
                  <a:pt x="18549" y="0"/>
                  <a:pt x="41430" y="0"/>
                </a:cubicBezTo>
                <a:close/>
              </a:path>
            </a:pathLst>
          </a:custGeom>
          <a:gradFill flip="none" rotWithShape="1">
            <a:gsLst>
              <a:gs pos="15000">
                <a:schemeClr val="bg1">
                  <a:alpha val="5000"/>
                </a:schemeClr>
              </a:gs>
              <a:gs pos="75000">
                <a:schemeClr val="tx1">
                  <a:lumMod val="50000"/>
                  <a:lumOff val="50000"/>
                  <a:alpha val="3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LID4096" sz="8800" dirty="0"/>
          </a:p>
        </p:txBody>
      </p:sp>
    </p:spTree>
    <p:extLst>
      <p:ext uri="{BB962C8B-B14F-4D97-AF65-F5344CB8AC3E}">
        <p14:creationId xmlns:p14="http://schemas.microsoft.com/office/powerpoint/2010/main" val="99657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1E3F2737-6B52-325E-1B90-7857868CBF51}"/>
              </a:ext>
            </a:extLst>
          </p:cNvPr>
          <p:cNvGrpSpPr/>
          <p:nvPr/>
        </p:nvGrpSpPr>
        <p:grpSpPr>
          <a:xfrm>
            <a:off x="360051" y="432207"/>
            <a:ext cx="8208046" cy="11664100"/>
            <a:chOff x="180025" y="216103"/>
            <a:chExt cx="4104023" cy="5832050"/>
          </a:xfrm>
        </p:grpSpPr>
        <p:sp>
          <p:nvSpPr>
            <p:cNvPr id="2" name="任意多边形: 形状 1">
              <a:extLst>
                <a:ext uri="{FF2B5EF4-FFF2-40B4-BE49-F238E27FC236}">
                  <a16:creationId xmlns:a16="http://schemas.microsoft.com/office/drawing/2014/main" id="{FC8F4398-2B84-67FC-1706-7ADBCFCA6E02}"/>
                </a:ext>
              </a:extLst>
            </p:cNvPr>
            <p:cNvSpPr/>
            <p:nvPr/>
          </p:nvSpPr>
          <p:spPr>
            <a:xfrm>
              <a:off x="180025" y="216120"/>
              <a:ext cx="504003" cy="5832033"/>
            </a:xfrm>
            <a:custGeom>
              <a:avLst/>
              <a:gdLst>
                <a:gd name="connsiteX0" fmla="*/ 41430 w 252000"/>
                <a:gd name="connsiteY0" fmla="*/ 0 h 2916000"/>
                <a:gd name="connsiteX1" fmla="*/ 252000 w 252000"/>
                <a:gd name="connsiteY1" fmla="*/ 0 h 2916000"/>
                <a:gd name="connsiteX2" fmla="*/ 252000 w 252000"/>
                <a:gd name="connsiteY2" fmla="*/ 2916000 h 2916000"/>
                <a:gd name="connsiteX3" fmla="*/ 41430 w 252000"/>
                <a:gd name="connsiteY3" fmla="*/ 2916000 h 2916000"/>
                <a:gd name="connsiteX4" fmla="*/ 0 w 252000"/>
                <a:gd name="connsiteY4" fmla="*/ 2874570 h 2916000"/>
                <a:gd name="connsiteX5" fmla="*/ 0 w 252000"/>
                <a:gd name="connsiteY5" fmla="*/ 41430 h 2916000"/>
                <a:gd name="connsiteX6" fmla="*/ 41430 w 252000"/>
                <a:gd name="connsiteY6" fmla="*/ 0 h 29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000" h="2916000">
                  <a:moveTo>
                    <a:pt x="41430" y="0"/>
                  </a:moveTo>
                  <a:lnTo>
                    <a:pt x="252000" y="0"/>
                  </a:lnTo>
                  <a:lnTo>
                    <a:pt x="252000" y="2916000"/>
                  </a:lnTo>
                  <a:lnTo>
                    <a:pt x="41430" y="2916000"/>
                  </a:lnTo>
                  <a:cubicBezTo>
                    <a:pt x="18549" y="2916000"/>
                    <a:pt x="0" y="2897451"/>
                    <a:pt x="0" y="2874570"/>
                  </a:cubicBezTo>
                  <a:lnTo>
                    <a:pt x="0" y="41430"/>
                  </a:lnTo>
                  <a:cubicBezTo>
                    <a:pt x="0" y="18549"/>
                    <a:pt x="18549" y="0"/>
                    <a:pt x="41430" y="0"/>
                  </a:cubicBezTo>
                  <a:close/>
                </a:path>
              </a:pathLst>
            </a:custGeom>
            <a:solidFill>
              <a:srgbClr val="CFA726"/>
            </a:solidFill>
            <a:ln w="50800">
              <a:solidFill>
                <a:srgbClr val="CFA7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sz="7200">
                <a:solidFill>
                  <a:schemeClr val="bg1"/>
                </a:solidFill>
              </a:endParaRPr>
            </a:p>
          </p:txBody>
        </p:sp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6AE0158F-CC2C-4F0B-737B-AB7A27E87B81}"/>
                </a:ext>
              </a:extLst>
            </p:cNvPr>
            <p:cNvSpPr/>
            <p:nvPr/>
          </p:nvSpPr>
          <p:spPr>
            <a:xfrm>
              <a:off x="180025" y="216103"/>
              <a:ext cx="4104023" cy="5832033"/>
            </a:xfrm>
            <a:prstGeom prst="roundRect">
              <a:avLst>
                <a:gd name="adj" fmla="val 2019"/>
              </a:avLst>
            </a:prstGeom>
            <a:noFill/>
            <a:ln w="50800">
              <a:solidFill>
                <a:srgbClr val="CFA7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sz="7200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B85745D9-F2F2-5CDD-F777-0E5BAD18F411}"/>
              </a:ext>
            </a:extLst>
          </p:cNvPr>
          <p:cNvSpPr/>
          <p:nvPr/>
        </p:nvSpPr>
        <p:spPr>
          <a:xfrm>
            <a:off x="0" y="0"/>
            <a:ext cx="8928100" cy="12528550"/>
          </a:xfrm>
          <a:custGeom>
            <a:avLst/>
            <a:gdLst>
              <a:gd name="connsiteX0" fmla="*/ 262885 w 4464050"/>
              <a:gd name="connsiteY0" fmla="*/ 216104 h 6264275"/>
              <a:gd name="connsiteX1" fmla="*/ 180025 w 4464050"/>
              <a:gd name="connsiteY1" fmla="*/ 298964 h 6264275"/>
              <a:gd name="connsiteX2" fmla="*/ 180025 w 4464050"/>
              <a:gd name="connsiteY2" fmla="*/ 5965277 h 6264275"/>
              <a:gd name="connsiteX3" fmla="*/ 262885 w 4464050"/>
              <a:gd name="connsiteY3" fmla="*/ 6048137 h 6264275"/>
              <a:gd name="connsiteX4" fmla="*/ 4201188 w 4464050"/>
              <a:gd name="connsiteY4" fmla="*/ 6048137 h 6264275"/>
              <a:gd name="connsiteX5" fmla="*/ 4284048 w 4464050"/>
              <a:gd name="connsiteY5" fmla="*/ 5965277 h 6264275"/>
              <a:gd name="connsiteX6" fmla="*/ 4284048 w 4464050"/>
              <a:gd name="connsiteY6" fmla="*/ 298964 h 6264275"/>
              <a:gd name="connsiteX7" fmla="*/ 4201188 w 4464050"/>
              <a:gd name="connsiteY7" fmla="*/ 216104 h 6264275"/>
              <a:gd name="connsiteX8" fmla="*/ 0 w 4464050"/>
              <a:gd name="connsiteY8" fmla="*/ 0 h 6264275"/>
              <a:gd name="connsiteX9" fmla="*/ 4464050 w 4464050"/>
              <a:gd name="connsiteY9" fmla="*/ 0 h 6264275"/>
              <a:gd name="connsiteX10" fmla="*/ 4464050 w 4464050"/>
              <a:gd name="connsiteY10" fmla="*/ 6264275 h 6264275"/>
              <a:gd name="connsiteX11" fmla="*/ 0 w 4464050"/>
              <a:gd name="connsiteY11" fmla="*/ 6264275 h 6264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464050" h="6264275">
                <a:moveTo>
                  <a:pt x="262885" y="216104"/>
                </a:moveTo>
                <a:cubicBezTo>
                  <a:pt x="217123" y="216104"/>
                  <a:pt x="180025" y="253202"/>
                  <a:pt x="180025" y="298964"/>
                </a:cubicBezTo>
                <a:lnTo>
                  <a:pt x="180025" y="5965277"/>
                </a:lnTo>
                <a:cubicBezTo>
                  <a:pt x="180025" y="6011039"/>
                  <a:pt x="217123" y="6048137"/>
                  <a:pt x="262885" y="6048137"/>
                </a:cubicBezTo>
                <a:lnTo>
                  <a:pt x="4201188" y="6048137"/>
                </a:lnTo>
                <a:cubicBezTo>
                  <a:pt x="4246950" y="6048137"/>
                  <a:pt x="4284048" y="6011039"/>
                  <a:pt x="4284048" y="5965277"/>
                </a:cubicBezTo>
                <a:lnTo>
                  <a:pt x="4284048" y="298964"/>
                </a:lnTo>
                <a:cubicBezTo>
                  <a:pt x="4284048" y="253202"/>
                  <a:pt x="4246950" y="216104"/>
                  <a:pt x="4201188" y="216104"/>
                </a:cubicBezTo>
                <a:close/>
                <a:moveTo>
                  <a:pt x="0" y="0"/>
                </a:moveTo>
                <a:lnTo>
                  <a:pt x="4464050" y="0"/>
                </a:lnTo>
                <a:lnTo>
                  <a:pt x="4464050" y="6264275"/>
                </a:lnTo>
                <a:lnTo>
                  <a:pt x="0" y="626427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7200"/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9D6DF0BE-16C6-EB0D-81A5-1B745437C3D4}"/>
              </a:ext>
            </a:extLst>
          </p:cNvPr>
          <p:cNvSpPr/>
          <p:nvPr/>
        </p:nvSpPr>
        <p:spPr>
          <a:xfrm>
            <a:off x="360051" y="432208"/>
            <a:ext cx="1008006" cy="11664066"/>
          </a:xfrm>
          <a:custGeom>
            <a:avLst/>
            <a:gdLst>
              <a:gd name="connsiteX0" fmla="*/ 41430 w 252000"/>
              <a:gd name="connsiteY0" fmla="*/ 0 h 2916000"/>
              <a:gd name="connsiteX1" fmla="*/ 252000 w 252000"/>
              <a:gd name="connsiteY1" fmla="*/ 0 h 2916000"/>
              <a:gd name="connsiteX2" fmla="*/ 252000 w 252000"/>
              <a:gd name="connsiteY2" fmla="*/ 2916000 h 2916000"/>
              <a:gd name="connsiteX3" fmla="*/ 41430 w 252000"/>
              <a:gd name="connsiteY3" fmla="*/ 2916000 h 2916000"/>
              <a:gd name="connsiteX4" fmla="*/ 0 w 252000"/>
              <a:gd name="connsiteY4" fmla="*/ 2874570 h 2916000"/>
              <a:gd name="connsiteX5" fmla="*/ 0 w 252000"/>
              <a:gd name="connsiteY5" fmla="*/ 41430 h 2916000"/>
              <a:gd name="connsiteX6" fmla="*/ 41430 w 252000"/>
              <a:gd name="connsiteY6" fmla="*/ 0 h 29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2000" h="2916000">
                <a:moveTo>
                  <a:pt x="41430" y="0"/>
                </a:moveTo>
                <a:lnTo>
                  <a:pt x="252000" y="0"/>
                </a:lnTo>
                <a:lnTo>
                  <a:pt x="252000" y="2916000"/>
                </a:lnTo>
                <a:lnTo>
                  <a:pt x="41430" y="2916000"/>
                </a:lnTo>
                <a:cubicBezTo>
                  <a:pt x="18549" y="2916000"/>
                  <a:pt x="0" y="2897451"/>
                  <a:pt x="0" y="2874570"/>
                </a:cubicBezTo>
                <a:lnTo>
                  <a:pt x="0" y="41430"/>
                </a:lnTo>
                <a:cubicBezTo>
                  <a:pt x="0" y="18549"/>
                  <a:pt x="18549" y="0"/>
                  <a:pt x="41430" y="0"/>
                </a:cubicBezTo>
                <a:close/>
              </a:path>
            </a:pathLst>
          </a:custGeom>
          <a:gradFill flip="none" rotWithShape="1">
            <a:gsLst>
              <a:gs pos="15000">
                <a:schemeClr val="bg1">
                  <a:alpha val="5000"/>
                </a:schemeClr>
              </a:gs>
              <a:gs pos="75000">
                <a:schemeClr val="tx1">
                  <a:lumMod val="50000"/>
                  <a:lumOff val="50000"/>
                  <a:alpha val="3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LID4096" sz="8800" dirty="0"/>
          </a:p>
        </p:txBody>
      </p:sp>
    </p:spTree>
    <p:extLst>
      <p:ext uri="{BB962C8B-B14F-4D97-AF65-F5344CB8AC3E}">
        <p14:creationId xmlns:p14="http://schemas.microsoft.com/office/powerpoint/2010/main" val="3650600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2024</TotalTime>
  <Words>0</Words>
  <Application>Microsoft Office PowerPoint</Application>
  <PresentationFormat>自定义</PresentationFormat>
  <Paragraphs>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三金羊 Sheep</dc:creator>
  <cp:lastModifiedBy>三金羊 GoldSheep3</cp:lastModifiedBy>
  <cp:revision>111</cp:revision>
  <cp:lastPrinted>2023-02-03T13:50:55Z</cp:lastPrinted>
  <dcterms:created xsi:type="dcterms:W3CDTF">2022-12-06T15:28:52Z</dcterms:created>
  <dcterms:modified xsi:type="dcterms:W3CDTF">2023-02-21T17:00:44Z</dcterms:modified>
</cp:coreProperties>
</file>