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71" r:id="rId3"/>
    <p:sldId id="258" r:id="rId4"/>
    <p:sldId id="259" r:id="rId5"/>
    <p:sldId id="260" r:id="rId6"/>
    <p:sldId id="265" r:id="rId7"/>
    <p:sldId id="262" r:id="rId8"/>
    <p:sldId id="257" r:id="rId9"/>
  </p:sldIdLst>
  <p:sldSz cx="8928100" cy="125285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134"/>
    <a:srgbClr val="CFA726"/>
    <a:srgbClr val="EAD180"/>
    <a:srgbClr val="98C8E8"/>
    <a:srgbClr val="C8E6FA"/>
    <a:srgbClr val="D376F0"/>
    <a:srgbClr val="ECB3FE"/>
    <a:srgbClr val="33CCB3"/>
    <a:srgbClr val="89E8D9"/>
    <a:srgbClr val="F68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>
        <p:scale>
          <a:sx n="66" d="100"/>
          <a:sy n="66" d="100"/>
        </p:scale>
        <p:origin x="1628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608" y="2050391"/>
            <a:ext cx="7588885" cy="4361791"/>
          </a:xfrm>
        </p:spPr>
        <p:txBody>
          <a:bodyPr anchor="b"/>
          <a:lstStyle>
            <a:lvl1pPr algn="ctr"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6580390"/>
            <a:ext cx="6696075" cy="3024832"/>
          </a:xfrm>
        </p:spPr>
        <p:txBody>
          <a:bodyPr/>
          <a:lstStyle>
            <a:lvl1pPr marL="0" indent="0" algn="ctr">
              <a:buNone/>
              <a:defRPr sz="2343"/>
            </a:lvl1pPr>
            <a:lvl2pPr marL="446410" indent="0" algn="ctr">
              <a:buNone/>
              <a:defRPr sz="1953"/>
            </a:lvl2pPr>
            <a:lvl3pPr marL="892820" indent="0" algn="ctr">
              <a:buNone/>
              <a:defRPr sz="1758"/>
            </a:lvl3pPr>
            <a:lvl4pPr marL="1339230" indent="0" algn="ctr">
              <a:buNone/>
              <a:defRPr sz="1562"/>
            </a:lvl4pPr>
            <a:lvl5pPr marL="1785640" indent="0" algn="ctr">
              <a:buNone/>
              <a:defRPr sz="1562"/>
            </a:lvl5pPr>
            <a:lvl6pPr marL="2232050" indent="0" algn="ctr">
              <a:buNone/>
              <a:defRPr sz="1562"/>
            </a:lvl6pPr>
            <a:lvl7pPr marL="2678460" indent="0" algn="ctr">
              <a:buNone/>
              <a:defRPr sz="1562"/>
            </a:lvl7pPr>
            <a:lvl8pPr marL="3124871" indent="0" algn="ctr">
              <a:buNone/>
              <a:defRPr sz="1562"/>
            </a:lvl8pPr>
            <a:lvl9pPr marL="3571281" indent="0" algn="ctr">
              <a:buNone/>
              <a:defRPr sz="15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2" y="667029"/>
            <a:ext cx="1925122" cy="10617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667029"/>
            <a:ext cx="5663763" cy="10617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5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3123441"/>
            <a:ext cx="7700486" cy="5211528"/>
          </a:xfrm>
        </p:spPr>
        <p:txBody>
          <a:bodyPr anchor="b"/>
          <a:lstStyle>
            <a:lvl1pPr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8384272"/>
            <a:ext cx="7700486" cy="2740619"/>
          </a:xfrm>
        </p:spPr>
        <p:txBody>
          <a:bodyPr/>
          <a:lstStyle>
            <a:lvl1pPr marL="0" indent="0">
              <a:buNone/>
              <a:defRPr sz="2343">
                <a:solidFill>
                  <a:schemeClr val="tx1"/>
                </a:solidFill>
              </a:defRPr>
            </a:lvl1pPr>
            <a:lvl2pPr marL="44641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2pPr>
            <a:lvl3pPr marL="89282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23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4pPr>
            <a:lvl5pPr marL="178564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5pPr>
            <a:lvl6pPr marL="223205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6pPr>
            <a:lvl7pPr marL="267846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7pPr>
            <a:lvl8pPr marL="312487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8pPr>
            <a:lvl9pPr marL="357128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667032"/>
            <a:ext cx="7700486" cy="24216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1" y="3071236"/>
            <a:ext cx="3777004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1" y="4576401"/>
            <a:ext cx="3777004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3071236"/>
            <a:ext cx="3795605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4576401"/>
            <a:ext cx="3795605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1803882"/>
            <a:ext cx="4519851" cy="8903391"/>
          </a:xfrm>
        </p:spPr>
        <p:txBody>
          <a:bodyPr/>
          <a:lstStyle>
            <a:lvl1pPr>
              <a:defRPr sz="3124"/>
            </a:lvl1pPr>
            <a:lvl2pPr>
              <a:defRPr sz="2734"/>
            </a:lvl2pPr>
            <a:lvl3pPr>
              <a:defRPr sz="2343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1803882"/>
            <a:ext cx="4519851" cy="8903391"/>
          </a:xfrm>
        </p:spPr>
        <p:txBody>
          <a:bodyPr anchor="t"/>
          <a:lstStyle>
            <a:lvl1pPr marL="0" indent="0">
              <a:buNone/>
              <a:defRPr sz="3124"/>
            </a:lvl1pPr>
            <a:lvl2pPr marL="446410" indent="0">
              <a:buNone/>
              <a:defRPr sz="2734"/>
            </a:lvl2pPr>
            <a:lvl3pPr marL="892820" indent="0">
              <a:buNone/>
              <a:defRPr sz="2343"/>
            </a:lvl3pPr>
            <a:lvl4pPr marL="1339230" indent="0">
              <a:buNone/>
              <a:defRPr sz="1953"/>
            </a:lvl4pPr>
            <a:lvl5pPr marL="1785640" indent="0">
              <a:buNone/>
              <a:defRPr sz="1953"/>
            </a:lvl5pPr>
            <a:lvl6pPr marL="2232050" indent="0">
              <a:buNone/>
              <a:defRPr sz="1953"/>
            </a:lvl6pPr>
            <a:lvl7pPr marL="2678460" indent="0">
              <a:buNone/>
              <a:defRPr sz="1953"/>
            </a:lvl7pPr>
            <a:lvl8pPr marL="3124871" indent="0">
              <a:buNone/>
              <a:defRPr sz="1953"/>
            </a:lvl8pPr>
            <a:lvl9pPr marL="357128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667032"/>
            <a:ext cx="7700486" cy="242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3335146"/>
            <a:ext cx="7700486" cy="79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11612113"/>
            <a:ext cx="3013234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80" r:id="rId12"/>
  </p:sldLayoutIdLst>
  <p:txStyles>
    <p:titleStyle>
      <a:lvl1pPr algn="l" defTabSz="892820" rtl="0" eaLnBrk="1" latinLnBrk="0" hangingPunct="1">
        <a:lnSpc>
          <a:spcPct val="90000"/>
        </a:lnSpc>
        <a:spcBef>
          <a:spcPct val="0"/>
        </a:spcBef>
        <a:buNone/>
        <a:defRPr sz="4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205" indent="-223205" algn="l" defTabSz="892820" rtl="0" eaLnBrk="1" latinLnBrk="0" hangingPunct="1">
        <a:lnSpc>
          <a:spcPct val="90000"/>
        </a:lnSpc>
        <a:spcBef>
          <a:spcPts val="976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200884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45525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90166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34807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79448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1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82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23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64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05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46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487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28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A30C856-0935-2A54-E222-DFF7E7FB8A12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4226874-E937-CAB7-A394-8A62A895761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E2311D"/>
            </a:solidFill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3E2BCF-9083-88B4-632A-42D5A3A500B5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9C21AF4-A45D-8EEB-16FC-7EA61205AEFF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538775D-2FCB-4182-833F-45A12421E129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5990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八边形 31">
            <a:extLst>
              <a:ext uri="{FF2B5EF4-FFF2-40B4-BE49-F238E27FC236}">
                <a16:creationId xmlns:a16="http://schemas.microsoft.com/office/drawing/2014/main" id="{37A57FF1-257B-1276-5E64-876D27F1EA11}"/>
              </a:ext>
            </a:extLst>
          </p:cNvPr>
          <p:cNvSpPr>
            <a:spLocks noChangeAspect="1"/>
          </p:cNvSpPr>
          <p:nvPr/>
        </p:nvSpPr>
        <p:spPr>
          <a:xfrm>
            <a:off x="3834050" y="6410466"/>
            <a:ext cx="1260000" cy="1260000"/>
          </a:xfrm>
          <a:prstGeom prst="oct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softEdge">
            <a:bevelT w="304800" h="2540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8800"/>
          </a:p>
        </p:txBody>
      </p:sp>
      <p:sp>
        <p:nvSpPr>
          <p:cNvPr id="33" name="八边形 32">
            <a:extLst>
              <a:ext uri="{FF2B5EF4-FFF2-40B4-BE49-F238E27FC236}">
                <a16:creationId xmlns:a16="http://schemas.microsoft.com/office/drawing/2014/main" id="{73DC4054-7088-4F74-18EE-C6ECA3B769F8}"/>
              </a:ext>
            </a:extLst>
          </p:cNvPr>
          <p:cNvSpPr>
            <a:spLocks noChangeAspect="1"/>
          </p:cNvSpPr>
          <p:nvPr/>
        </p:nvSpPr>
        <p:spPr>
          <a:xfrm>
            <a:off x="6375118" y="6405239"/>
            <a:ext cx="1260000" cy="1260000"/>
          </a:xfrm>
          <a:prstGeom prst="oct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softEdge">
            <a:bevelT w="304800" h="2540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8800"/>
          </a:p>
        </p:txBody>
      </p:sp>
      <p:sp>
        <p:nvSpPr>
          <p:cNvPr id="38" name="图形 21" descr="盾 纯色填充">
            <a:extLst>
              <a:ext uri="{FF2B5EF4-FFF2-40B4-BE49-F238E27FC236}">
                <a16:creationId xmlns:a16="http://schemas.microsoft.com/office/drawing/2014/main" id="{E8F47E00-C20D-5CC0-E401-F247A4699C66}"/>
              </a:ext>
            </a:extLst>
          </p:cNvPr>
          <p:cNvSpPr>
            <a:spLocks noChangeAspect="1"/>
          </p:cNvSpPr>
          <p:nvPr/>
        </p:nvSpPr>
        <p:spPr>
          <a:xfrm>
            <a:off x="946473" y="6410466"/>
            <a:ext cx="1056803" cy="1260000"/>
          </a:xfrm>
          <a:custGeom>
            <a:avLst/>
            <a:gdLst>
              <a:gd name="connsiteX0" fmla="*/ 138027 w 254764"/>
              <a:gd name="connsiteY0" fmla="*/ 4875 h 303749"/>
              <a:gd name="connsiteX1" fmla="*/ 241797 w 254764"/>
              <a:gd name="connsiteY1" fmla="*/ 55673 h 303749"/>
              <a:gd name="connsiteX2" fmla="*/ 254764 w 254764"/>
              <a:gd name="connsiteY2" fmla="*/ 70016 h 303749"/>
              <a:gd name="connsiteX3" fmla="*/ 254764 w 254764"/>
              <a:gd name="connsiteY3" fmla="*/ 106219 h 303749"/>
              <a:gd name="connsiteX4" fmla="*/ 135218 w 254764"/>
              <a:gd name="connsiteY4" fmla="*/ 301451 h 303749"/>
              <a:gd name="connsiteX5" fmla="*/ 119547 w 254764"/>
              <a:gd name="connsiteY5" fmla="*/ 301451 h 303749"/>
              <a:gd name="connsiteX6" fmla="*/ 0 w 254764"/>
              <a:gd name="connsiteY6" fmla="*/ 106219 h 303749"/>
              <a:gd name="connsiteX7" fmla="*/ 0 w 254764"/>
              <a:gd name="connsiteY7" fmla="*/ 70016 h 303749"/>
              <a:gd name="connsiteX8" fmla="*/ 12968 w 254764"/>
              <a:gd name="connsiteY8" fmla="*/ 55673 h 303749"/>
              <a:gd name="connsiteX9" fmla="*/ 116738 w 254764"/>
              <a:gd name="connsiteY9" fmla="*/ 4875 h 303749"/>
              <a:gd name="connsiteX10" fmla="*/ 136566 w 254764"/>
              <a:gd name="connsiteY10" fmla="*/ 3415 h 303749"/>
              <a:gd name="connsiteX11" fmla="*/ 138027 w 254764"/>
              <a:gd name="connsiteY11" fmla="*/ 4875 h 30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64" h="303749">
                <a:moveTo>
                  <a:pt x="138027" y="4875"/>
                </a:moveTo>
                <a:cubicBezTo>
                  <a:pt x="164933" y="34341"/>
                  <a:pt x="202021" y="52496"/>
                  <a:pt x="241797" y="55673"/>
                </a:cubicBezTo>
                <a:cubicBezTo>
                  <a:pt x="249186" y="56365"/>
                  <a:pt x="254818" y="62595"/>
                  <a:pt x="254764" y="70016"/>
                </a:cubicBezTo>
                <a:lnTo>
                  <a:pt x="254764" y="106219"/>
                </a:lnTo>
                <a:cubicBezTo>
                  <a:pt x="254764" y="184913"/>
                  <a:pt x="204713" y="256905"/>
                  <a:pt x="135218" y="301451"/>
                </a:cubicBezTo>
                <a:cubicBezTo>
                  <a:pt x="130443" y="304515"/>
                  <a:pt x="124321" y="304515"/>
                  <a:pt x="119547" y="301451"/>
                </a:cubicBezTo>
                <a:cubicBezTo>
                  <a:pt x="50052" y="256905"/>
                  <a:pt x="0" y="184913"/>
                  <a:pt x="0" y="106219"/>
                </a:cubicBezTo>
                <a:lnTo>
                  <a:pt x="0" y="70016"/>
                </a:lnTo>
                <a:cubicBezTo>
                  <a:pt x="-53" y="62595"/>
                  <a:pt x="5579" y="56365"/>
                  <a:pt x="12968" y="55673"/>
                </a:cubicBezTo>
                <a:cubicBezTo>
                  <a:pt x="52744" y="52496"/>
                  <a:pt x="89832" y="34341"/>
                  <a:pt x="116738" y="4875"/>
                </a:cubicBezTo>
                <a:cubicBezTo>
                  <a:pt x="121810" y="-1004"/>
                  <a:pt x="130688" y="-1658"/>
                  <a:pt x="136566" y="3415"/>
                </a:cubicBezTo>
                <a:cubicBezTo>
                  <a:pt x="137088" y="3865"/>
                  <a:pt x="137576" y="4353"/>
                  <a:pt x="138027" y="487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t"/>
          </a:scene3d>
          <a:sp3d prstMaterial="softEdge">
            <a:bevelT w="101600" h="127000" prst="convex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lt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9EEF64-33F4-A7C8-EA9B-F0CDA7BB18D8}"/>
              </a:ext>
            </a:extLst>
          </p:cNvPr>
          <p:cNvSpPr/>
          <p:nvPr/>
        </p:nvSpPr>
        <p:spPr>
          <a:xfrm>
            <a:off x="758663" y="6315239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0CBDCF-545F-C012-67ED-8AFD3A46ED18}"/>
              </a:ext>
            </a:extLst>
          </p:cNvPr>
          <p:cNvSpPr/>
          <p:nvPr/>
        </p:nvSpPr>
        <p:spPr>
          <a:xfrm>
            <a:off x="3744050" y="6315239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FE5BBD-3FD0-09B7-7AB4-5064C778F30F}"/>
              </a:ext>
            </a:extLst>
          </p:cNvPr>
          <p:cNvSpPr/>
          <p:nvPr/>
        </p:nvSpPr>
        <p:spPr>
          <a:xfrm>
            <a:off x="6285118" y="6315239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2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38660B8-0E23-53E0-01CA-23C029698BF8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07CAA99E-7934-BE99-E806-E94875A4AD5A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1C72FD"/>
            </a:solidFill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8916B67-A307-732B-5777-6AE81703C95F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2BC3F9A-3EE1-09B9-EFD4-1DAEA069E11E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8940CDF-2CCE-9249-FCBD-4FC90A7B1389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</p:spTree>
    <p:extLst>
      <p:ext uri="{BB962C8B-B14F-4D97-AF65-F5344CB8AC3E}">
        <p14:creationId xmlns:p14="http://schemas.microsoft.com/office/powerpoint/2010/main" val="28357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73FF33-7067-E905-DF2E-B947A8531E4E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A8B1230-BBC0-C87B-14A0-7C060F44F5AE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33CCB3"/>
            </a:solidFill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7E278A6-2C99-1813-A45C-E24E0C559326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8CE4F33-ACD2-B649-810F-71DB5276BA87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B84F0E4-1E17-F036-82E1-BE240FF730BD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41669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F71CEAC-6222-291F-5533-EE6BC9226D43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F63AC52-30CC-AF95-9F15-5C88BDD4746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D376F0"/>
            </a:solidFill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7D6BFC3-0AE5-0FF8-F504-14975E88A8D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77394A3-5BA5-CE61-1307-465E640E76AB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ED18799-51AB-3FA4-58EB-F5770D02F0F2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5162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17B1C2-1466-9BF3-28D5-00F4CA11267A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60A9381-7450-C76A-2112-7E9B33600144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7BB42D"/>
            </a:solidFill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D02670B-5314-648E-5D22-1603F09296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FA0A100-D263-DE2D-302C-A38AF679C9AD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DE444377-4406-29DE-FA4F-47CC6783D48F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6671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D60C1D-5163-ADC8-F498-3F7766993905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3BF95A9E-6919-41A8-DA5C-198AE5442CA0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98C8E8"/>
            </a:solidFill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544DDC0-F0C9-B03F-8C8C-F8FD2A81BD7E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D2F4465-4230-95A0-C23F-C22AD02C89A7}"/>
              </a:ext>
            </a:extLst>
          </p:cNvPr>
          <p:cNvSpPr/>
          <p:nvPr/>
        </p:nvSpPr>
        <p:spPr>
          <a:xfrm>
            <a:off x="0" y="2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8D98D0-3C7F-4410-FDD0-08D212336783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9965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E3F2737-6B52-325E-1B90-7857868CBF51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C8F4398-2B84-67FC-1706-7ADBCFCA6E02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CFA726"/>
            </a:solidFill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AE0158F-CC2C-4F0B-737B-AB7A27E87B81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85745D9-F2F2-5CDD-F777-0E5BAD18F411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D6DF0BE-16C6-EB0D-81A5-1B745437C3D4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36506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2034</TotalTime>
  <Words>0</Words>
  <Application>Microsoft Office PowerPoint</Application>
  <PresentationFormat>自定义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GoldSheep3</cp:lastModifiedBy>
  <cp:revision>113</cp:revision>
  <cp:lastPrinted>2023-02-03T13:50:55Z</cp:lastPrinted>
  <dcterms:created xsi:type="dcterms:W3CDTF">2022-12-06T15:28:52Z</dcterms:created>
  <dcterms:modified xsi:type="dcterms:W3CDTF">2023-02-23T09:51:09Z</dcterms:modified>
</cp:coreProperties>
</file>