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63" r:id="rId4"/>
    <p:sldId id="258" r:id="rId5"/>
    <p:sldId id="272" r:id="rId6"/>
    <p:sldId id="271" r:id="rId7"/>
    <p:sldId id="259" r:id="rId8"/>
    <p:sldId id="264" r:id="rId9"/>
    <p:sldId id="260" r:id="rId10"/>
    <p:sldId id="261" r:id="rId11"/>
    <p:sldId id="265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359"/>
    <a:srgbClr val="ED8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47F16-12B6-414A-A30F-C9034A9385FF}" v="53" dt="2024-02-27T16:17:27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ra kanag" userId="6bc598785a68064c" providerId="LiveId" clId="{7CA47F16-12B6-414A-A30F-C9034A9385FF}"/>
    <pc:docChg chg="undo custSel addSld delSld modSld sldOrd">
      <pc:chgData name="Subra kanag" userId="6bc598785a68064c" providerId="LiveId" clId="{7CA47F16-12B6-414A-A30F-C9034A9385FF}" dt="2024-02-22T10:39:40.629" v="4155" actId="20577"/>
      <pc:docMkLst>
        <pc:docMk/>
      </pc:docMkLst>
      <pc:sldChg chg="addSp delSp modSp mod setBg">
        <pc:chgData name="Subra kanag" userId="6bc598785a68064c" providerId="LiveId" clId="{7CA47F16-12B6-414A-A30F-C9034A9385FF}" dt="2024-02-21T23:20:36.238" v="4078" actId="26606"/>
        <pc:sldMkLst>
          <pc:docMk/>
          <pc:sldMk cId="601282302" sldId="256"/>
        </pc:sldMkLst>
        <pc:spChg chg="del">
          <ac:chgData name="Subra kanag" userId="6bc598785a68064c" providerId="LiveId" clId="{7CA47F16-12B6-414A-A30F-C9034A9385FF}" dt="2024-02-21T23:20:36.238" v="4078" actId="26606"/>
          <ac:spMkLst>
            <pc:docMk/>
            <pc:sldMk cId="601282302" sldId="256"/>
            <ac:spMk id="43" creationId="{E08D4B6A-8113-4DFB-B82E-B60CAC8E0A50}"/>
          </ac:spMkLst>
        </pc:spChg>
        <pc:spChg chg="del">
          <ac:chgData name="Subra kanag" userId="6bc598785a68064c" providerId="LiveId" clId="{7CA47F16-12B6-414A-A30F-C9034A9385FF}" dt="2024-02-21T23:20:36.238" v="4078" actId="26606"/>
          <ac:spMkLst>
            <pc:docMk/>
            <pc:sldMk cId="601282302" sldId="256"/>
            <ac:spMk id="45" creationId="{9822E561-F97C-4CBB-A9A6-A6BF6317BC84}"/>
          </ac:spMkLst>
        </pc:spChg>
        <pc:spChg chg="del">
          <ac:chgData name="Subra kanag" userId="6bc598785a68064c" providerId="LiveId" clId="{7CA47F16-12B6-414A-A30F-C9034A9385FF}" dt="2024-02-21T23:20:36.238" v="4078" actId="26606"/>
          <ac:spMkLst>
            <pc:docMk/>
            <pc:sldMk cId="601282302" sldId="256"/>
            <ac:spMk id="47" creationId="{B01B0E58-A5C8-4CDA-A2E0-35DF94E59857}"/>
          </ac:spMkLst>
        </pc:spChg>
        <pc:spChg chg="add">
          <ac:chgData name="Subra kanag" userId="6bc598785a68064c" providerId="LiveId" clId="{7CA47F16-12B6-414A-A30F-C9034A9385FF}" dt="2024-02-21T23:20:36.238" v="4078" actId="26606"/>
          <ac:spMkLst>
            <pc:docMk/>
            <pc:sldMk cId="601282302" sldId="256"/>
            <ac:spMk id="52" creationId="{E08D4B6A-8113-4DFB-B82E-B60CAC8E0A50}"/>
          </ac:spMkLst>
        </pc:spChg>
        <pc:spChg chg="add">
          <ac:chgData name="Subra kanag" userId="6bc598785a68064c" providerId="LiveId" clId="{7CA47F16-12B6-414A-A30F-C9034A9385FF}" dt="2024-02-21T23:20:36.238" v="4078" actId="26606"/>
          <ac:spMkLst>
            <pc:docMk/>
            <pc:sldMk cId="601282302" sldId="256"/>
            <ac:spMk id="54" creationId="{9822E561-F97C-4CBB-A9A6-A6BF6317BC84}"/>
          </ac:spMkLst>
        </pc:spChg>
        <pc:spChg chg="add">
          <ac:chgData name="Subra kanag" userId="6bc598785a68064c" providerId="LiveId" clId="{7CA47F16-12B6-414A-A30F-C9034A9385FF}" dt="2024-02-21T23:20:36.238" v="4078" actId="26606"/>
          <ac:spMkLst>
            <pc:docMk/>
            <pc:sldMk cId="601282302" sldId="256"/>
            <ac:spMk id="56" creationId="{B01B0E58-A5C8-4CDA-A2E0-35DF94E59857}"/>
          </ac:spMkLst>
        </pc:spChg>
        <pc:picChg chg="del">
          <ac:chgData name="Subra kanag" userId="6bc598785a68064c" providerId="LiveId" clId="{7CA47F16-12B6-414A-A30F-C9034A9385FF}" dt="2024-02-21T23:20:33.310" v="4076" actId="478"/>
          <ac:picMkLst>
            <pc:docMk/>
            <pc:sldMk cId="601282302" sldId="256"/>
            <ac:picMk id="4" creationId="{2654F1D8-7AC0-5FED-3015-4884E9CB3542}"/>
          </ac:picMkLst>
        </pc:picChg>
        <pc:picChg chg="add mod">
          <ac:chgData name="Subra kanag" userId="6bc598785a68064c" providerId="LiveId" clId="{7CA47F16-12B6-414A-A30F-C9034A9385FF}" dt="2024-02-21T23:20:36.238" v="4078" actId="26606"/>
          <ac:picMkLst>
            <pc:docMk/>
            <pc:sldMk cId="601282302" sldId="256"/>
            <ac:picMk id="6" creationId="{E32B51E5-5A49-FCEF-0505-ED8C8C9546A4}"/>
          </ac:picMkLst>
        </pc:picChg>
      </pc:sldChg>
      <pc:sldChg chg="modSp mod">
        <pc:chgData name="Subra kanag" userId="6bc598785a68064c" providerId="LiveId" clId="{7CA47F16-12B6-414A-A30F-C9034A9385FF}" dt="2024-02-21T23:21:15.180" v="4080" actId="1076"/>
        <pc:sldMkLst>
          <pc:docMk/>
          <pc:sldMk cId="2020117201" sldId="257"/>
        </pc:sldMkLst>
        <pc:spChg chg="mod">
          <ac:chgData name="Subra kanag" userId="6bc598785a68064c" providerId="LiveId" clId="{7CA47F16-12B6-414A-A30F-C9034A9385FF}" dt="2024-02-21T16:35:05.774" v="1356" actId="115"/>
          <ac:spMkLst>
            <pc:docMk/>
            <pc:sldMk cId="2020117201" sldId="257"/>
            <ac:spMk id="2" creationId="{2C8A586E-02D8-7D98-DBA2-40A91AC6522F}"/>
          </ac:spMkLst>
        </pc:spChg>
        <pc:spChg chg="mod">
          <ac:chgData name="Subra kanag" userId="6bc598785a68064c" providerId="LiveId" clId="{7CA47F16-12B6-414A-A30F-C9034A9385FF}" dt="2024-02-21T23:21:15.180" v="4080" actId="1076"/>
          <ac:spMkLst>
            <pc:docMk/>
            <pc:sldMk cId="2020117201" sldId="257"/>
            <ac:spMk id="3" creationId="{23D49260-F90A-58CB-23D8-156E45F5FF2B}"/>
          </ac:spMkLst>
        </pc:spChg>
      </pc:sldChg>
      <pc:sldChg chg="addSp delSp modSp mod ord modClrScheme chgLayout">
        <pc:chgData name="Subra kanag" userId="6bc598785a68064c" providerId="LiveId" clId="{7CA47F16-12B6-414A-A30F-C9034A9385FF}" dt="2024-02-21T23:39:21.949" v="4103"/>
        <pc:sldMkLst>
          <pc:docMk/>
          <pc:sldMk cId="4255268744" sldId="258"/>
        </pc:sldMkLst>
        <pc:spChg chg="mod ord">
          <ac:chgData name="Subra kanag" userId="6bc598785a68064c" providerId="LiveId" clId="{7CA47F16-12B6-414A-A30F-C9034A9385FF}" dt="2024-02-21T16:34:40.469" v="1351" actId="115"/>
          <ac:spMkLst>
            <pc:docMk/>
            <pc:sldMk cId="4255268744" sldId="258"/>
            <ac:spMk id="2" creationId="{4D7E2695-AFD8-10AC-60B4-9CB1E691E762}"/>
          </ac:spMkLst>
        </pc:spChg>
        <pc:spChg chg="del mod ord">
          <ac:chgData name="Subra kanag" userId="6bc598785a68064c" providerId="LiveId" clId="{7CA47F16-12B6-414A-A30F-C9034A9385FF}" dt="2024-02-20T20:04:53.330" v="24" actId="700"/>
          <ac:spMkLst>
            <pc:docMk/>
            <pc:sldMk cId="4255268744" sldId="258"/>
            <ac:spMk id="3" creationId="{495308D4-7302-7E91-36F5-079EC2135253}"/>
          </ac:spMkLst>
        </pc:spChg>
        <pc:spChg chg="add del mod ord">
          <ac:chgData name="Subra kanag" userId="6bc598785a68064c" providerId="LiveId" clId="{7CA47F16-12B6-414A-A30F-C9034A9385FF}" dt="2024-02-20T20:04:49.058" v="22" actId="700"/>
          <ac:spMkLst>
            <pc:docMk/>
            <pc:sldMk cId="4255268744" sldId="258"/>
            <ac:spMk id="4" creationId="{5F854ABA-BA77-734E-5388-7A611C850BBF}"/>
          </ac:spMkLst>
        </pc:spChg>
        <pc:spChg chg="add del mod ord">
          <ac:chgData name="Subra kanag" userId="6bc598785a68064c" providerId="LiveId" clId="{7CA47F16-12B6-414A-A30F-C9034A9385FF}" dt="2024-02-20T20:05:16.367" v="27" actId="478"/>
          <ac:spMkLst>
            <pc:docMk/>
            <pc:sldMk cId="4255268744" sldId="258"/>
            <ac:spMk id="5" creationId="{107F0335-C25D-FCE8-3134-D86544D8DD6D}"/>
          </ac:spMkLst>
        </pc:spChg>
        <pc:spChg chg="add mod ord">
          <ac:chgData name="Subra kanag" userId="6bc598785a68064c" providerId="LiveId" clId="{7CA47F16-12B6-414A-A30F-C9034A9385FF}" dt="2024-02-21T16:39:04.182" v="1490" actId="20577"/>
          <ac:spMkLst>
            <pc:docMk/>
            <pc:sldMk cId="4255268744" sldId="258"/>
            <ac:spMk id="6" creationId="{3847402A-5F0C-9917-0D46-0D6B4A1636E6}"/>
          </ac:spMkLst>
        </pc:spChg>
        <pc:spChg chg="add del mod ord">
          <ac:chgData name="Subra kanag" userId="6bc598785a68064c" providerId="LiveId" clId="{7CA47F16-12B6-414A-A30F-C9034A9385FF}" dt="2024-02-20T20:05:33.155" v="32" actId="478"/>
          <ac:spMkLst>
            <pc:docMk/>
            <pc:sldMk cId="4255268744" sldId="258"/>
            <ac:spMk id="7" creationId="{7AABD3D9-7C21-7DB0-48BD-B12851A23F82}"/>
          </ac:spMkLst>
        </pc:spChg>
        <pc:spChg chg="add mod ord">
          <ac:chgData name="Subra kanag" userId="6bc598785a68064c" providerId="LiveId" clId="{7CA47F16-12B6-414A-A30F-C9034A9385FF}" dt="2024-02-21T16:38:43.425" v="1487" actId="20577"/>
          <ac:spMkLst>
            <pc:docMk/>
            <pc:sldMk cId="4255268744" sldId="258"/>
            <ac:spMk id="8" creationId="{A36A1BFB-8A53-0DED-499D-3A89D62F9399}"/>
          </ac:spMkLst>
        </pc:spChg>
        <pc:spChg chg="add mod">
          <ac:chgData name="Subra kanag" userId="6bc598785a68064c" providerId="LiveId" clId="{7CA47F16-12B6-414A-A30F-C9034A9385FF}" dt="2024-02-20T20:14:34.390" v="448" actId="1076"/>
          <ac:spMkLst>
            <pc:docMk/>
            <pc:sldMk cId="4255268744" sldId="258"/>
            <ac:spMk id="10" creationId="{AABD67BC-7C19-BDDF-C249-7B4BEC4EC089}"/>
          </ac:spMkLst>
        </pc:spChg>
        <pc:picChg chg="add mod">
          <ac:chgData name="Subra kanag" userId="6bc598785a68064c" providerId="LiveId" clId="{7CA47F16-12B6-414A-A30F-C9034A9385FF}" dt="2024-02-20T20:14:27.038" v="447" actId="1076"/>
          <ac:picMkLst>
            <pc:docMk/>
            <pc:sldMk cId="4255268744" sldId="258"/>
            <ac:picMk id="9" creationId="{013F2F3E-D365-3738-984A-4BD7A5265F3C}"/>
          </ac:picMkLst>
        </pc:picChg>
      </pc:sldChg>
      <pc:sldChg chg="addSp delSp modSp mod setBg modClrScheme chgLayout">
        <pc:chgData name="Subra kanag" userId="6bc598785a68064c" providerId="LiveId" clId="{7CA47F16-12B6-414A-A30F-C9034A9385FF}" dt="2024-02-22T10:28:50.224" v="4133" actId="20577"/>
        <pc:sldMkLst>
          <pc:docMk/>
          <pc:sldMk cId="120955841" sldId="259"/>
        </pc:sldMkLst>
        <pc:spChg chg="mod ord">
          <ac:chgData name="Subra kanag" userId="6bc598785a68064c" providerId="LiveId" clId="{7CA47F16-12B6-414A-A30F-C9034A9385FF}" dt="2024-02-21T22:01:51.179" v="2172" actId="26606"/>
          <ac:spMkLst>
            <pc:docMk/>
            <pc:sldMk cId="120955841" sldId="259"/>
            <ac:spMk id="2" creationId="{AF149149-C581-01D3-B673-EA1C6318D5F2}"/>
          </ac:spMkLst>
        </pc:spChg>
        <pc:spChg chg="del mod ord">
          <ac:chgData name="Subra kanag" userId="6bc598785a68064c" providerId="LiveId" clId="{7CA47F16-12B6-414A-A30F-C9034A9385FF}" dt="2024-02-21T21:42:22.103" v="1548" actId="700"/>
          <ac:spMkLst>
            <pc:docMk/>
            <pc:sldMk cId="120955841" sldId="259"/>
            <ac:spMk id="3" creationId="{AB192380-6DBC-3761-878F-91EA7ADEC4A3}"/>
          </ac:spMkLst>
        </pc:spChg>
        <pc:spChg chg="add del mod ord">
          <ac:chgData name="Subra kanag" userId="6bc598785a68064c" providerId="LiveId" clId="{7CA47F16-12B6-414A-A30F-C9034A9385FF}" dt="2024-02-21T22:21:14.744" v="2562" actId="115"/>
          <ac:spMkLst>
            <pc:docMk/>
            <pc:sldMk cId="120955841" sldId="259"/>
            <ac:spMk id="4" creationId="{EF140407-1199-D7ED-4DDD-33160D444E25}"/>
          </ac:spMkLst>
        </pc:spChg>
        <pc:spChg chg="add del mod ord">
          <ac:chgData name="Subra kanag" userId="6bc598785a68064c" providerId="LiveId" clId="{7CA47F16-12B6-414A-A30F-C9034A9385FF}" dt="2024-02-21T21:47:09.642" v="1761" actId="478"/>
          <ac:spMkLst>
            <pc:docMk/>
            <pc:sldMk cId="120955841" sldId="259"/>
            <ac:spMk id="5" creationId="{73CFF5C3-7CE7-61A2-02F6-F5704D860599}"/>
          </ac:spMkLst>
        </pc:spChg>
        <pc:spChg chg="add del mod ord">
          <ac:chgData name="Subra kanag" userId="6bc598785a68064c" providerId="LiveId" clId="{7CA47F16-12B6-414A-A30F-C9034A9385FF}" dt="2024-02-21T21:57:50.682" v="2083" actId="700"/>
          <ac:spMkLst>
            <pc:docMk/>
            <pc:sldMk cId="120955841" sldId="259"/>
            <ac:spMk id="7" creationId="{2658042A-2422-7113-FBB5-9DB7B4781CE3}"/>
          </ac:spMkLst>
        </pc:spChg>
        <pc:spChg chg="add mod ord">
          <ac:chgData name="Subra kanag" userId="6bc598785a68064c" providerId="LiveId" clId="{7CA47F16-12B6-414A-A30F-C9034A9385FF}" dt="2024-02-22T10:28:50.224" v="4133" actId="20577"/>
          <ac:spMkLst>
            <pc:docMk/>
            <pc:sldMk cId="120955841" sldId="259"/>
            <ac:spMk id="8" creationId="{3325ED89-936C-73D2-2EB1-0755E5A0F5CC}"/>
          </ac:spMkLst>
        </pc:spChg>
        <pc:spChg chg="add mod">
          <ac:chgData name="Subra kanag" userId="6bc598785a68064c" providerId="LiveId" clId="{7CA47F16-12B6-414A-A30F-C9034A9385FF}" dt="2024-02-21T22:21:50.926" v="2573" actId="1076"/>
          <ac:spMkLst>
            <pc:docMk/>
            <pc:sldMk cId="120955841" sldId="259"/>
            <ac:spMk id="9" creationId="{58E4233F-958F-0F8F-335C-D6221D5D35D8}"/>
          </ac:spMkLst>
        </pc:spChg>
        <pc:spChg chg="add del">
          <ac:chgData name="Subra kanag" userId="6bc598785a68064c" providerId="LiveId" clId="{7CA47F16-12B6-414A-A30F-C9034A9385FF}" dt="2024-02-21T22:01:37.979" v="2162" actId="26606"/>
          <ac:spMkLst>
            <pc:docMk/>
            <pc:sldMk cId="120955841" sldId="259"/>
            <ac:spMk id="12" creationId="{B448728E-2EDF-4F60-A97C-C0F08E06DB09}"/>
          </ac:spMkLst>
        </pc:spChg>
        <pc:spChg chg="add del">
          <ac:chgData name="Subra kanag" userId="6bc598785a68064c" providerId="LiveId" clId="{7CA47F16-12B6-414A-A30F-C9034A9385FF}" dt="2024-02-21T22:01:37.979" v="2162" actId="26606"/>
          <ac:spMkLst>
            <pc:docMk/>
            <pc:sldMk cId="120955841" sldId="259"/>
            <ac:spMk id="13" creationId="{78CBB40F-4E03-45AE-9020-C27B0AE7FD20}"/>
          </ac:spMkLst>
        </pc:spChg>
        <pc:spChg chg="add del">
          <ac:chgData name="Subra kanag" userId="6bc598785a68064c" providerId="LiveId" clId="{7CA47F16-12B6-414A-A30F-C9034A9385FF}" dt="2024-02-21T22:01:35.192" v="2157" actId="26606"/>
          <ac:spMkLst>
            <pc:docMk/>
            <pc:sldMk cId="120955841" sldId="259"/>
            <ac:spMk id="14" creationId="{B448728E-2EDF-4F60-A97C-C0F08E06DB09}"/>
          </ac:spMkLst>
        </pc:spChg>
        <pc:spChg chg="add del">
          <ac:chgData name="Subra kanag" userId="6bc598785a68064c" providerId="LiveId" clId="{7CA47F16-12B6-414A-A30F-C9034A9385FF}" dt="2024-02-21T22:01:37.979" v="2162" actId="26606"/>
          <ac:spMkLst>
            <pc:docMk/>
            <pc:sldMk cId="120955841" sldId="259"/>
            <ac:spMk id="15" creationId="{A9F7CCD1-513F-4B7A-9497-7AA9144DB3B6}"/>
          </ac:spMkLst>
        </pc:spChg>
        <pc:spChg chg="add del">
          <ac:chgData name="Subra kanag" userId="6bc598785a68064c" providerId="LiveId" clId="{7CA47F16-12B6-414A-A30F-C9034A9385FF}" dt="2024-02-21T22:01:35.192" v="2157" actId="26606"/>
          <ac:spMkLst>
            <pc:docMk/>
            <pc:sldMk cId="120955841" sldId="259"/>
            <ac:spMk id="16" creationId="{78CBB40F-4E03-45AE-9020-C27B0AE7FD20}"/>
          </ac:spMkLst>
        </pc:spChg>
        <pc:spChg chg="add del">
          <ac:chgData name="Subra kanag" userId="6bc598785a68064c" providerId="LiveId" clId="{7CA47F16-12B6-414A-A30F-C9034A9385FF}" dt="2024-02-21T22:01:37.979" v="2162" actId="26606"/>
          <ac:spMkLst>
            <pc:docMk/>
            <pc:sldMk cId="120955841" sldId="259"/>
            <ac:spMk id="17" creationId="{69B35BB5-1630-45F0-B55C-B6847DF21681}"/>
          </ac:spMkLst>
        </pc:spChg>
        <pc:spChg chg="add del">
          <ac:chgData name="Subra kanag" userId="6bc598785a68064c" providerId="LiveId" clId="{7CA47F16-12B6-414A-A30F-C9034A9385FF}" dt="2024-02-21T22:01:35.192" v="2157" actId="26606"/>
          <ac:spMkLst>
            <pc:docMk/>
            <pc:sldMk cId="120955841" sldId="259"/>
            <ac:spMk id="18" creationId="{A9F7CCD1-513F-4B7A-9497-7AA9144DB3B6}"/>
          </ac:spMkLst>
        </pc:spChg>
        <pc:spChg chg="add del">
          <ac:chgData name="Subra kanag" userId="6bc598785a68064c" providerId="LiveId" clId="{7CA47F16-12B6-414A-A30F-C9034A9385FF}" dt="2024-02-21T22:01:37.979" v="2162" actId="26606"/>
          <ac:spMkLst>
            <pc:docMk/>
            <pc:sldMk cId="120955841" sldId="259"/>
            <ac:spMk id="19" creationId="{D3EF5146-0A37-42B3-AF51-CBFCE4002B9A}"/>
          </ac:spMkLst>
        </pc:spChg>
        <pc:spChg chg="add del">
          <ac:chgData name="Subra kanag" userId="6bc598785a68064c" providerId="LiveId" clId="{7CA47F16-12B6-414A-A30F-C9034A9385FF}" dt="2024-02-21T22:01:35.192" v="2157" actId="26606"/>
          <ac:spMkLst>
            <pc:docMk/>
            <pc:sldMk cId="120955841" sldId="259"/>
            <ac:spMk id="20" creationId="{FBE7ADA7-D199-447B-83C7-7FB0F7BFE027}"/>
          </ac:spMkLst>
        </pc:spChg>
        <pc:spChg chg="add del">
          <ac:chgData name="Subra kanag" userId="6bc598785a68064c" providerId="LiveId" clId="{7CA47F16-12B6-414A-A30F-C9034A9385FF}" dt="2024-02-21T22:01:37.979" v="2162" actId="26606"/>
          <ac:spMkLst>
            <pc:docMk/>
            <pc:sldMk cId="120955841" sldId="259"/>
            <ac:spMk id="21" creationId="{D05C6BB3-F359-4E0C-B8DA-4CEA9EE8CA60}"/>
          </ac:spMkLst>
        </pc:spChg>
        <pc:spChg chg="add del">
          <ac:chgData name="Subra kanag" userId="6bc598785a68064c" providerId="LiveId" clId="{7CA47F16-12B6-414A-A30F-C9034A9385FF}" dt="2024-02-21T22:01:35.192" v="2157" actId="26606"/>
          <ac:spMkLst>
            <pc:docMk/>
            <pc:sldMk cId="120955841" sldId="259"/>
            <ac:spMk id="22" creationId="{CF7BDE25-3D6C-4A65-AE1F-17B3C31DC9DF}"/>
          </ac:spMkLst>
        </pc:spChg>
        <pc:spChg chg="add del">
          <ac:chgData name="Subra kanag" userId="6bc598785a68064c" providerId="LiveId" clId="{7CA47F16-12B6-414A-A30F-C9034A9385FF}" dt="2024-02-21T22:01:37.979" v="2162" actId="26606"/>
          <ac:spMkLst>
            <pc:docMk/>
            <pc:sldMk cId="120955841" sldId="259"/>
            <ac:spMk id="23" creationId="{E512FDBA-7374-4A50-B15C-1C421A40B9CF}"/>
          </ac:spMkLst>
        </pc:spChg>
        <pc:spChg chg="add del">
          <ac:chgData name="Subra kanag" userId="6bc598785a68064c" providerId="LiveId" clId="{7CA47F16-12B6-414A-A30F-C9034A9385FF}" dt="2024-02-21T22:01:35.192" v="2157" actId="26606"/>
          <ac:spMkLst>
            <pc:docMk/>
            <pc:sldMk cId="120955841" sldId="259"/>
            <ac:spMk id="24" creationId="{5CD6E934-390A-4282-9C06-550879EA88ED}"/>
          </ac:spMkLst>
        </pc:spChg>
        <pc:spChg chg="add del">
          <ac:chgData name="Subra kanag" userId="6bc598785a68064c" providerId="LiveId" clId="{7CA47F16-12B6-414A-A30F-C9034A9385FF}" dt="2024-02-21T22:01:37.979" v="2162" actId="26606"/>
          <ac:spMkLst>
            <pc:docMk/>
            <pc:sldMk cId="120955841" sldId="259"/>
            <ac:spMk id="25" creationId="{799D451D-9C66-42CF-BC10-324A4F6470CC}"/>
          </ac:spMkLst>
        </pc:spChg>
        <pc:spChg chg="add del">
          <ac:chgData name="Subra kanag" userId="6bc598785a68064c" providerId="LiveId" clId="{7CA47F16-12B6-414A-A30F-C9034A9385FF}" dt="2024-02-21T22:01:35.192" v="2157" actId="26606"/>
          <ac:spMkLst>
            <pc:docMk/>
            <pc:sldMk cId="120955841" sldId="259"/>
            <ac:spMk id="26" creationId="{5207C480-2ED1-4822-91D1-C253F6887113}"/>
          </ac:spMkLst>
        </pc:spChg>
        <pc:spChg chg="add del">
          <ac:chgData name="Subra kanag" userId="6bc598785a68064c" providerId="LiveId" clId="{7CA47F16-12B6-414A-A30F-C9034A9385FF}" dt="2024-02-21T22:01:41.404" v="2167" actId="26606"/>
          <ac:spMkLst>
            <pc:docMk/>
            <pc:sldMk cId="120955841" sldId="259"/>
            <ac:spMk id="27" creationId="{B448728E-2EDF-4F60-A97C-C0F08E06DB09}"/>
          </ac:spMkLst>
        </pc:spChg>
        <pc:spChg chg="add del">
          <ac:chgData name="Subra kanag" userId="6bc598785a68064c" providerId="LiveId" clId="{7CA47F16-12B6-414A-A30F-C9034A9385FF}" dt="2024-02-21T22:01:35.192" v="2157" actId="26606"/>
          <ac:spMkLst>
            <pc:docMk/>
            <pc:sldMk cId="120955841" sldId="259"/>
            <ac:spMk id="28" creationId="{A62FAE06-6CFA-41A5-8807-43DD2423C568}"/>
          </ac:spMkLst>
        </pc:spChg>
        <pc:spChg chg="add del">
          <ac:chgData name="Subra kanag" userId="6bc598785a68064c" providerId="LiveId" clId="{7CA47F16-12B6-414A-A30F-C9034A9385FF}" dt="2024-02-21T22:01:41.404" v="2167" actId="26606"/>
          <ac:spMkLst>
            <pc:docMk/>
            <pc:sldMk cId="120955841" sldId="259"/>
            <ac:spMk id="29" creationId="{78CBB40F-4E03-45AE-9020-C27B0AE7FD20}"/>
          </ac:spMkLst>
        </pc:spChg>
        <pc:spChg chg="add del">
          <ac:chgData name="Subra kanag" userId="6bc598785a68064c" providerId="LiveId" clId="{7CA47F16-12B6-414A-A30F-C9034A9385FF}" dt="2024-02-21T22:01:41.404" v="2167" actId="26606"/>
          <ac:spMkLst>
            <pc:docMk/>
            <pc:sldMk cId="120955841" sldId="259"/>
            <ac:spMk id="30" creationId="{A9F7CCD1-513F-4B7A-9497-7AA9144DB3B6}"/>
          </ac:spMkLst>
        </pc:spChg>
        <pc:spChg chg="add del">
          <ac:chgData name="Subra kanag" userId="6bc598785a68064c" providerId="LiveId" clId="{7CA47F16-12B6-414A-A30F-C9034A9385FF}" dt="2024-02-21T22:01:51.179" v="2172" actId="26606"/>
          <ac:spMkLst>
            <pc:docMk/>
            <pc:sldMk cId="120955841" sldId="259"/>
            <ac:spMk id="31" creationId="{B448728E-2EDF-4F60-A97C-C0F08E06DB09}"/>
          </ac:spMkLst>
        </pc:spChg>
        <pc:spChg chg="add del">
          <ac:chgData name="Subra kanag" userId="6bc598785a68064c" providerId="LiveId" clId="{7CA47F16-12B6-414A-A30F-C9034A9385FF}" dt="2024-02-21T22:01:51.179" v="2172" actId="26606"/>
          <ac:spMkLst>
            <pc:docMk/>
            <pc:sldMk cId="120955841" sldId="259"/>
            <ac:spMk id="32" creationId="{78CBB40F-4E03-45AE-9020-C27B0AE7FD20}"/>
          </ac:spMkLst>
        </pc:spChg>
        <pc:spChg chg="add del">
          <ac:chgData name="Subra kanag" userId="6bc598785a68064c" providerId="LiveId" clId="{7CA47F16-12B6-414A-A30F-C9034A9385FF}" dt="2024-02-21T22:01:51.179" v="2172" actId="26606"/>
          <ac:spMkLst>
            <pc:docMk/>
            <pc:sldMk cId="120955841" sldId="259"/>
            <ac:spMk id="33" creationId="{A9F7CCD1-513F-4B7A-9497-7AA9144DB3B6}"/>
          </ac:spMkLst>
        </pc:spChg>
        <pc:spChg chg="add del">
          <ac:chgData name="Subra kanag" userId="6bc598785a68064c" providerId="LiveId" clId="{7CA47F16-12B6-414A-A30F-C9034A9385FF}" dt="2024-02-21T22:01:51.179" v="2172" actId="26606"/>
          <ac:spMkLst>
            <pc:docMk/>
            <pc:sldMk cId="120955841" sldId="259"/>
            <ac:spMk id="34" creationId="{69B35BB5-1630-45F0-B55C-B6847DF21681}"/>
          </ac:spMkLst>
        </pc:spChg>
        <pc:spChg chg="add del">
          <ac:chgData name="Subra kanag" userId="6bc598785a68064c" providerId="LiveId" clId="{7CA47F16-12B6-414A-A30F-C9034A9385FF}" dt="2024-02-21T22:01:51.179" v="2172" actId="26606"/>
          <ac:spMkLst>
            <pc:docMk/>
            <pc:sldMk cId="120955841" sldId="259"/>
            <ac:spMk id="35" creationId="{D05C6BB3-F359-4E0C-B8DA-4CEA9EE8CA60}"/>
          </ac:spMkLst>
        </pc:spChg>
        <pc:spChg chg="add del">
          <ac:chgData name="Subra kanag" userId="6bc598785a68064c" providerId="LiveId" clId="{7CA47F16-12B6-414A-A30F-C9034A9385FF}" dt="2024-02-21T22:01:51.179" v="2172" actId="26606"/>
          <ac:spMkLst>
            <pc:docMk/>
            <pc:sldMk cId="120955841" sldId="259"/>
            <ac:spMk id="36" creationId="{E512FDBA-7374-4A50-B15C-1C421A40B9CF}"/>
          </ac:spMkLst>
        </pc:spChg>
        <pc:spChg chg="add del">
          <ac:chgData name="Subra kanag" userId="6bc598785a68064c" providerId="LiveId" clId="{7CA47F16-12B6-414A-A30F-C9034A9385FF}" dt="2024-02-21T22:01:51.179" v="2172" actId="26606"/>
          <ac:spMkLst>
            <pc:docMk/>
            <pc:sldMk cId="120955841" sldId="259"/>
            <ac:spMk id="37" creationId="{799D451D-9C66-42CF-BC10-324A4F6470CC}"/>
          </ac:spMkLst>
        </pc:spChg>
        <pc:graphicFrameChg chg="add mod modGraphic">
          <ac:chgData name="Subra kanag" userId="6bc598785a68064c" providerId="LiveId" clId="{7CA47F16-12B6-414A-A30F-C9034A9385FF}" dt="2024-02-21T22:01:51.179" v="2172" actId="26606"/>
          <ac:graphicFrameMkLst>
            <pc:docMk/>
            <pc:sldMk cId="120955841" sldId="259"/>
            <ac:graphicFrameMk id="6" creationId="{07B98689-2036-4030-46D9-A344502C3B38}"/>
          </ac:graphicFrameMkLst>
        </pc:graphicFrameChg>
        <pc:graphicFrameChg chg="add del">
          <ac:chgData name="Subra kanag" userId="6bc598785a68064c" providerId="LiveId" clId="{7CA47F16-12B6-414A-A30F-C9034A9385FF}" dt="2024-02-21T22:01:26.169" v="2152" actId="26606"/>
          <ac:graphicFrameMkLst>
            <pc:docMk/>
            <pc:sldMk cId="120955841" sldId="259"/>
            <ac:graphicFrameMk id="11" creationId="{E8F5D61D-A3F6-5BD7-901B-C392FE7C707C}"/>
          </ac:graphicFrameMkLst>
        </pc:graphicFrameChg>
      </pc:sldChg>
      <pc:sldChg chg="addSp delSp modSp mod modClrScheme chgLayout">
        <pc:chgData name="Subra kanag" userId="6bc598785a68064c" providerId="LiveId" clId="{7CA47F16-12B6-414A-A30F-C9034A9385FF}" dt="2024-02-22T01:48:56.356" v="4109" actId="20577"/>
        <pc:sldMkLst>
          <pc:docMk/>
          <pc:sldMk cId="3665816434" sldId="260"/>
        </pc:sldMkLst>
        <pc:spChg chg="mod ord">
          <ac:chgData name="Subra kanag" userId="6bc598785a68064c" providerId="LiveId" clId="{7CA47F16-12B6-414A-A30F-C9034A9385FF}" dt="2024-02-21T22:08:51.722" v="2383" actId="1076"/>
          <ac:spMkLst>
            <pc:docMk/>
            <pc:sldMk cId="3665816434" sldId="260"/>
            <ac:spMk id="2" creationId="{2B8FF438-195D-DDE1-362F-D347A342B783}"/>
          </ac:spMkLst>
        </pc:spChg>
        <pc:spChg chg="del mod ord">
          <ac:chgData name="Subra kanag" userId="6bc598785a68064c" providerId="LiveId" clId="{7CA47F16-12B6-414A-A30F-C9034A9385FF}" dt="2024-02-21T22:07:02.656" v="2379" actId="700"/>
          <ac:spMkLst>
            <pc:docMk/>
            <pc:sldMk cId="3665816434" sldId="260"/>
            <ac:spMk id="3" creationId="{60DB5DD4-D54F-5CD7-3A3C-DA5BEEEB2033}"/>
          </ac:spMkLst>
        </pc:spChg>
        <pc:spChg chg="add del mod ord">
          <ac:chgData name="Subra kanag" userId="6bc598785a68064c" providerId="LiveId" clId="{7CA47F16-12B6-414A-A30F-C9034A9385FF}" dt="2024-02-21T22:16:10.399" v="2453" actId="478"/>
          <ac:spMkLst>
            <pc:docMk/>
            <pc:sldMk cId="3665816434" sldId="260"/>
            <ac:spMk id="4" creationId="{44A23611-170C-1BCA-56FE-7E9A7424C31D}"/>
          </ac:spMkLst>
        </pc:spChg>
        <pc:spChg chg="add del mod ord">
          <ac:chgData name="Subra kanag" userId="6bc598785a68064c" providerId="LiveId" clId="{7CA47F16-12B6-414A-A30F-C9034A9385FF}" dt="2024-02-22T01:48:56.356" v="4109" actId="20577"/>
          <ac:spMkLst>
            <pc:docMk/>
            <pc:sldMk cId="3665816434" sldId="260"/>
            <ac:spMk id="5" creationId="{CE8FFFEF-7846-A58C-8A59-D927822B14DA}"/>
          </ac:spMkLst>
        </pc:spChg>
        <pc:spChg chg="add mod ord">
          <ac:chgData name="Subra kanag" userId="6bc598785a68064c" providerId="LiveId" clId="{7CA47F16-12B6-414A-A30F-C9034A9385FF}" dt="2024-02-21T22:25:17.370" v="2711" actId="20577"/>
          <ac:spMkLst>
            <pc:docMk/>
            <pc:sldMk cId="3665816434" sldId="260"/>
            <ac:spMk id="6" creationId="{D6F43002-3998-091B-25C3-16936D36DF05}"/>
          </ac:spMkLst>
        </pc:spChg>
        <pc:spChg chg="add mod ord">
          <ac:chgData name="Subra kanag" userId="6bc598785a68064c" providerId="LiveId" clId="{7CA47F16-12B6-414A-A30F-C9034A9385FF}" dt="2024-02-21T22:20:41.293" v="2553" actId="27636"/>
          <ac:spMkLst>
            <pc:docMk/>
            <pc:sldMk cId="3665816434" sldId="260"/>
            <ac:spMk id="7" creationId="{9DCB6866-8A0B-FBF8-C076-FAD9FB739D6C}"/>
          </ac:spMkLst>
        </pc:spChg>
        <pc:graphicFrameChg chg="add del">
          <ac:chgData name="Subra kanag" userId="6bc598785a68064c" providerId="LiveId" clId="{7CA47F16-12B6-414A-A30F-C9034A9385FF}" dt="2024-02-21T22:11:09.680" v="2422" actId="26606"/>
          <ac:graphicFrameMkLst>
            <pc:docMk/>
            <pc:sldMk cId="3665816434" sldId="260"/>
            <ac:graphicFrameMk id="9" creationId="{5D987BAF-09F2-9968-CEB7-B9DBBAA78F80}"/>
          </ac:graphicFrameMkLst>
        </pc:graphicFrameChg>
      </pc:sldChg>
      <pc:sldChg chg="addSp delSp modSp mod modClrScheme chgLayout">
        <pc:chgData name="Subra kanag" userId="6bc598785a68064c" providerId="LiveId" clId="{7CA47F16-12B6-414A-A30F-C9034A9385FF}" dt="2024-02-21T23:01:22.397" v="3823" actId="115"/>
        <pc:sldMkLst>
          <pc:docMk/>
          <pc:sldMk cId="705135968" sldId="261"/>
        </pc:sldMkLst>
        <pc:spChg chg="mod ord">
          <ac:chgData name="Subra kanag" userId="6bc598785a68064c" providerId="LiveId" clId="{7CA47F16-12B6-414A-A30F-C9034A9385FF}" dt="2024-02-21T22:33:28.529" v="2838" actId="1076"/>
          <ac:spMkLst>
            <pc:docMk/>
            <pc:sldMk cId="705135968" sldId="261"/>
            <ac:spMk id="2" creationId="{322C83D0-AC6F-E3B4-142C-D1C1C79E581A}"/>
          </ac:spMkLst>
        </pc:spChg>
        <pc:spChg chg="del mod ord">
          <ac:chgData name="Subra kanag" userId="6bc598785a68064c" providerId="LiveId" clId="{7CA47F16-12B6-414A-A30F-C9034A9385FF}" dt="2024-02-21T22:30:24.976" v="2751" actId="700"/>
          <ac:spMkLst>
            <pc:docMk/>
            <pc:sldMk cId="705135968" sldId="261"/>
            <ac:spMk id="3" creationId="{29A82473-88E2-8D55-5005-159442FCCC91}"/>
          </ac:spMkLst>
        </pc:spChg>
        <pc:spChg chg="add del mod ord">
          <ac:chgData name="Subra kanag" userId="6bc598785a68064c" providerId="LiveId" clId="{7CA47F16-12B6-414A-A30F-C9034A9385FF}" dt="2024-02-21T22:31:56.004" v="2798" actId="700"/>
          <ac:spMkLst>
            <pc:docMk/>
            <pc:sldMk cId="705135968" sldId="261"/>
            <ac:spMk id="4" creationId="{7BF3D7A9-12CC-656E-E378-8D19B3F6EA62}"/>
          </ac:spMkLst>
        </pc:spChg>
        <pc:spChg chg="add del mod ord">
          <ac:chgData name="Subra kanag" userId="6bc598785a68064c" providerId="LiveId" clId="{7CA47F16-12B6-414A-A30F-C9034A9385FF}" dt="2024-02-21T22:31:56.004" v="2798" actId="700"/>
          <ac:spMkLst>
            <pc:docMk/>
            <pc:sldMk cId="705135968" sldId="261"/>
            <ac:spMk id="5" creationId="{A923D13F-B746-08E1-BD62-EC27B3130812}"/>
          </ac:spMkLst>
        </pc:spChg>
        <pc:spChg chg="add del mod ord">
          <ac:chgData name="Subra kanag" userId="6bc598785a68064c" providerId="LiveId" clId="{7CA47F16-12B6-414A-A30F-C9034A9385FF}" dt="2024-02-21T22:31:56.004" v="2798" actId="700"/>
          <ac:spMkLst>
            <pc:docMk/>
            <pc:sldMk cId="705135968" sldId="261"/>
            <ac:spMk id="6" creationId="{A00ADC0D-D5D1-837A-DC93-B7CE08BF59BB}"/>
          </ac:spMkLst>
        </pc:spChg>
        <pc:spChg chg="add del mod ord">
          <ac:chgData name="Subra kanag" userId="6bc598785a68064c" providerId="LiveId" clId="{7CA47F16-12B6-414A-A30F-C9034A9385FF}" dt="2024-02-21T22:31:56.004" v="2798" actId="700"/>
          <ac:spMkLst>
            <pc:docMk/>
            <pc:sldMk cId="705135968" sldId="261"/>
            <ac:spMk id="7" creationId="{8AE2CE55-8E37-A92C-76CF-A2B0D6078C5B}"/>
          </ac:spMkLst>
        </pc:spChg>
        <pc:spChg chg="add del mod ord">
          <ac:chgData name="Subra kanag" userId="6bc598785a68064c" providerId="LiveId" clId="{7CA47F16-12B6-414A-A30F-C9034A9385FF}" dt="2024-02-21T22:47:42.658" v="3024"/>
          <ac:spMkLst>
            <pc:docMk/>
            <pc:sldMk cId="705135968" sldId="261"/>
            <ac:spMk id="8" creationId="{F39BE39D-D6EA-4808-866F-048407CFB097}"/>
          </ac:spMkLst>
        </pc:spChg>
        <pc:spChg chg="add mod ord">
          <ac:chgData name="Subra kanag" userId="6bc598785a68064c" providerId="LiveId" clId="{7CA47F16-12B6-414A-A30F-C9034A9385FF}" dt="2024-02-21T23:01:16.717" v="3822" actId="115"/>
          <ac:spMkLst>
            <pc:docMk/>
            <pc:sldMk cId="705135968" sldId="261"/>
            <ac:spMk id="9" creationId="{687A2DD2-0B81-3A96-A79F-C9985E39ECE0}"/>
          </ac:spMkLst>
        </pc:spChg>
        <pc:spChg chg="add mod">
          <ac:chgData name="Subra kanag" userId="6bc598785a68064c" providerId="LiveId" clId="{7CA47F16-12B6-414A-A30F-C9034A9385FF}" dt="2024-02-21T23:01:22.397" v="3823" actId="115"/>
          <ac:spMkLst>
            <pc:docMk/>
            <pc:sldMk cId="705135968" sldId="261"/>
            <ac:spMk id="10" creationId="{E16DE032-5118-733A-C94A-4475B06629D9}"/>
          </ac:spMkLst>
        </pc:spChg>
        <pc:spChg chg="add mod">
          <ac:chgData name="Subra kanag" userId="6bc598785a68064c" providerId="LiveId" clId="{7CA47F16-12B6-414A-A30F-C9034A9385FF}" dt="2024-02-21T22:56:46.810" v="3623" actId="20577"/>
          <ac:spMkLst>
            <pc:docMk/>
            <pc:sldMk cId="705135968" sldId="261"/>
            <ac:spMk id="15" creationId="{6EB0D0E2-69A8-2901-59F8-13181C14D867}"/>
          </ac:spMkLst>
        </pc:spChg>
        <pc:spChg chg="add mod">
          <ac:chgData name="Subra kanag" userId="6bc598785a68064c" providerId="LiveId" clId="{7CA47F16-12B6-414A-A30F-C9034A9385FF}" dt="2024-02-21T22:57:11.019" v="3627" actId="1076"/>
          <ac:spMkLst>
            <pc:docMk/>
            <pc:sldMk cId="705135968" sldId="261"/>
            <ac:spMk id="17" creationId="{45A38F3D-D255-7B7B-5AE5-AA85119B5B6D}"/>
          </ac:spMkLst>
        </pc:spChg>
        <pc:spChg chg="add mod">
          <ac:chgData name="Subra kanag" userId="6bc598785a68064c" providerId="LiveId" clId="{7CA47F16-12B6-414A-A30F-C9034A9385FF}" dt="2024-02-21T22:57:05.652" v="3626" actId="1076"/>
          <ac:spMkLst>
            <pc:docMk/>
            <pc:sldMk cId="705135968" sldId="261"/>
            <ac:spMk id="18" creationId="{9BBA4610-F88E-FE50-6537-E12BD940266A}"/>
          </ac:spMkLst>
        </pc:spChg>
        <pc:graphicFrameChg chg="add mod">
          <ac:chgData name="Subra kanag" userId="6bc598785a68064c" providerId="LiveId" clId="{7CA47F16-12B6-414A-A30F-C9034A9385FF}" dt="2024-02-21T22:47:26.694" v="3019"/>
          <ac:graphicFrameMkLst>
            <pc:docMk/>
            <pc:sldMk cId="705135968" sldId="261"/>
            <ac:graphicFrameMk id="11" creationId="{17F05E2C-6200-D17F-3094-F2704C355C9D}"/>
          </ac:graphicFrameMkLst>
        </pc:graphicFrameChg>
        <pc:graphicFrameChg chg="add mod">
          <ac:chgData name="Subra kanag" userId="6bc598785a68064c" providerId="LiveId" clId="{7CA47F16-12B6-414A-A30F-C9034A9385FF}" dt="2024-02-21T22:47:30.907" v="3021"/>
          <ac:graphicFrameMkLst>
            <pc:docMk/>
            <pc:sldMk cId="705135968" sldId="261"/>
            <ac:graphicFrameMk id="12" creationId="{60412A4C-0032-7D5B-6F58-2C8A2AD1976A}"/>
          </ac:graphicFrameMkLst>
        </pc:graphicFrameChg>
        <pc:graphicFrameChg chg="add mod">
          <ac:chgData name="Subra kanag" userId="6bc598785a68064c" providerId="LiveId" clId="{7CA47F16-12B6-414A-A30F-C9034A9385FF}" dt="2024-02-21T22:47:34.571" v="3023"/>
          <ac:graphicFrameMkLst>
            <pc:docMk/>
            <pc:sldMk cId="705135968" sldId="261"/>
            <ac:graphicFrameMk id="13" creationId="{A3F520D5-7F5A-3D93-EA6B-261D0E29ED31}"/>
          </ac:graphicFrameMkLst>
        </pc:graphicFrameChg>
        <pc:graphicFrameChg chg="add mod modGraphic">
          <ac:chgData name="Subra kanag" userId="6bc598785a68064c" providerId="LiveId" clId="{7CA47F16-12B6-414A-A30F-C9034A9385FF}" dt="2024-02-21T22:57:02.553" v="3625" actId="1076"/>
          <ac:graphicFrameMkLst>
            <pc:docMk/>
            <pc:sldMk cId="705135968" sldId="261"/>
            <ac:graphicFrameMk id="14" creationId="{47F06CE3-4590-8A43-C025-1EF38250B09F}"/>
          </ac:graphicFrameMkLst>
        </pc:graphicFrameChg>
        <pc:graphicFrameChg chg="add mod modGraphic">
          <ac:chgData name="Subra kanag" userId="6bc598785a68064c" providerId="LiveId" clId="{7CA47F16-12B6-414A-A30F-C9034A9385FF}" dt="2024-02-21T22:56:57.340" v="3624" actId="1076"/>
          <ac:graphicFrameMkLst>
            <pc:docMk/>
            <pc:sldMk cId="705135968" sldId="261"/>
            <ac:graphicFrameMk id="16" creationId="{63B3764A-44C3-8E41-9A9B-727C8DC0C3B0}"/>
          </ac:graphicFrameMkLst>
        </pc:graphicFrameChg>
      </pc:sldChg>
      <pc:sldChg chg="addSp modSp mod setBg">
        <pc:chgData name="Subra kanag" userId="6bc598785a68064c" providerId="LiveId" clId="{7CA47F16-12B6-414A-A30F-C9034A9385FF}" dt="2024-02-21T23:18:52.693" v="4065" actId="207"/>
        <pc:sldMkLst>
          <pc:docMk/>
          <pc:sldMk cId="873908399" sldId="262"/>
        </pc:sldMkLst>
        <pc:spChg chg="mod">
          <ac:chgData name="Subra kanag" userId="6bc598785a68064c" providerId="LiveId" clId="{7CA47F16-12B6-414A-A30F-C9034A9385FF}" dt="2024-02-21T23:18:15.933" v="4059" actId="26606"/>
          <ac:spMkLst>
            <pc:docMk/>
            <pc:sldMk cId="873908399" sldId="262"/>
            <ac:spMk id="2" creationId="{43678FF8-42F4-F0B0-A2E8-707838C2955B}"/>
          </ac:spMkLst>
        </pc:spChg>
        <pc:spChg chg="mod">
          <ac:chgData name="Subra kanag" userId="6bc598785a68064c" providerId="LiveId" clId="{7CA47F16-12B6-414A-A30F-C9034A9385FF}" dt="2024-02-21T23:18:40.453" v="4062" actId="1076"/>
          <ac:spMkLst>
            <pc:docMk/>
            <pc:sldMk cId="873908399" sldId="262"/>
            <ac:spMk id="3" creationId="{7232EC3C-12EA-A53B-E0BD-38D7DA477453}"/>
          </ac:spMkLst>
        </pc:spChg>
        <pc:spChg chg="add">
          <ac:chgData name="Subra kanag" userId="6bc598785a68064c" providerId="LiveId" clId="{7CA47F16-12B6-414A-A30F-C9034A9385FF}" dt="2024-02-21T23:18:15.933" v="4059" actId="26606"/>
          <ac:spMkLst>
            <pc:docMk/>
            <pc:sldMk cId="873908399" sldId="262"/>
            <ac:spMk id="9" creationId="{3CED7894-4F62-4A6C-8DB5-DB5BE08E9C03}"/>
          </ac:spMkLst>
        </pc:spChg>
        <pc:spChg chg="add">
          <ac:chgData name="Subra kanag" userId="6bc598785a68064c" providerId="LiveId" clId="{7CA47F16-12B6-414A-A30F-C9034A9385FF}" dt="2024-02-21T23:18:15.933" v="4059" actId="26606"/>
          <ac:spMkLst>
            <pc:docMk/>
            <pc:sldMk cId="873908399" sldId="262"/>
            <ac:spMk id="11" creationId="{E536F3B4-50F6-4C52-8F76-4EB1214719DC}"/>
          </ac:spMkLst>
        </pc:spChg>
        <pc:graphicFrameChg chg="add mod modGraphic">
          <ac:chgData name="Subra kanag" userId="6bc598785a68064c" providerId="LiveId" clId="{7CA47F16-12B6-414A-A30F-C9034A9385FF}" dt="2024-02-21T23:18:52.693" v="4065" actId="207"/>
          <ac:graphicFrameMkLst>
            <pc:docMk/>
            <pc:sldMk cId="873908399" sldId="262"/>
            <ac:graphicFrameMk id="4" creationId="{F5462ABF-824A-0309-E7CD-C5E664E579FA}"/>
          </ac:graphicFrameMkLst>
        </pc:graphicFrameChg>
      </pc:sldChg>
      <pc:sldChg chg="modSp new mod">
        <pc:chgData name="Subra kanag" userId="6bc598785a68064c" providerId="LiveId" clId="{7CA47F16-12B6-414A-A30F-C9034A9385FF}" dt="2024-02-21T16:37:18.283" v="1477" actId="20577"/>
        <pc:sldMkLst>
          <pc:docMk/>
          <pc:sldMk cId="3011227250" sldId="263"/>
        </pc:sldMkLst>
        <pc:spChg chg="mod">
          <ac:chgData name="Subra kanag" userId="6bc598785a68064c" providerId="LiveId" clId="{7CA47F16-12B6-414A-A30F-C9034A9385FF}" dt="2024-02-21T16:35:20.190" v="1381" actId="404"/>
          <ac:spMkLst>
            <pc:docMk/>
            <pc:sldMk cId="3011227250" sldId="263"/>
            <ac:spMk id="2" creationId="{89659A8C-C669-0920-4A77-2CB4AFFF8548}"/>
          </ac:spMkLst>
        </pc:spChg>
        <pc:spChg chg="mod">
          <ac:chgData name="Subra kanag" userId="6bc598785a68064c" providerId="LiveId" clId="{7CA47F16-12B6-414A-A30F-C9034A9385FF}" dt="2024-02-21T16:37:18.283" v="1477" actId="20577"/>
          <ac:spMkLst>
            <pc:docMk/>
            <pc:sldMk cId="3011227250" sldId="263"/>
            <ac:spMk id="3" creationId="{BE214601-C390-81FE-2B35-CDCD7555F861}"/>
          </ac:spMkLst>
        </pc:spChg>
      </pc:sldChg>
      <pc:sldChg chg="modSp new del mod">
        <pc:chgData name="Subra kanag" userId="6bc598785a68064c" providerId="LiveId" clId="{7CA47F16-12B6-414A-A30F-C9034A9385FF}" dt="2024-02-21T22:02:08.908" v="2174" actId="47"/>
        <pc:sldMkLst>
          <pc:docMk/>
          <pc:sldMk cId="1499264425" sldId="264"/>
        </pc:sldMkLst>
        <pc:spChg chg="mod">
          <ac:chgData name="Subra kanag" userId="6bc598785a68064c" providerId="LiveId" clId="{7CA47F16-12B6-414A-A30F-C9034A9385FF}" dt="2024-02-21T21:45:35.467" v="1646" actId="21"/>
          <ac:spMkLst>
            <pc:docMk/>
            <pc:sldMk cId="1499264425" sldId="264"/>
            <ac:spMk id="3" creationId="{A9D5BCE3-D5DD-51D8-3972-57461F47F986}"/>
          </ac:spMkLst>
        </pc:spChg>
      </pc:sldChg>
      <pc:sldChg chg="addSp delSp modSp new mod">
        <pc:chgData name="Subra kanag" userId="6bc598785a68064c" providerId="LiveId" clId="{7CA47F16-12B6-414A-A30F-C9034A9385FF}" dt="2024-02-22T10:29:46.249" v="4145" actId="14100"/>
        <pc:sldMkLst>
          <pc:docMk/>
          <pc:sldMk cId="4090950027" sldId="264"/>
        </pc:sldMkLst>
        <pc:spChg chg="del mod">
          <ac:chgData name="Subra kanag" userId="6bc598785a68064c" providerId="LiveId" clId="{7CA47F16-12B6-414A-A30F-C9034A9385FF}" dt="2024-02-21T22:02:37.434" v="2194"/>
          <ac:spMkLst>
            <pc:docMk/>
            <pc:sldMk cId="4090950027" sldId="264"/>
            <ac:spMk id="2" creationId="{A01DF772-043E-862E-234C-3B1F6B8A477A}"/>
          </ac:spMkLst>
        </pc:spChg>
        <pc:spChg chg="mod">
          <ac:chgData name="Subra kanag" userId="6bc598785a68064c" providerId="LiveId" clId="{7CA47F16-12B6-414A-A30F-C9034A9385FF}" dt="2024-02-22T10:29:46.249" v="4145" actId="14100"/>
          <ac:spMkLst>
            <pc:docMk/>
            <pc:sldMk cId="4090950027" sldId="264"/>
            <ac:spMk id="3" creationId="{49A7C288-F926-52DF-F692-CD31923FFD0B}"/>
          </ac:spMkLst>
        </pc:spChg>
        <pc:spChg chg="mod">
          <ac:chgData name="Subra kanag" userId="6bc598785a68064c" providerId="LiveId" clId="{7CA47F16-12B6-414A-A30F-C9034A9385FF}" dt="2024-02-22T10:29:44.166" v="4144" actId="14100"/>
          <ac:spMkLst>
            <pc:docMk/>
            <pc:sldMk cId="4090950027" sldId="264"/>
            <ac:spMk id="4" creationId="{022032D0-5437-E929-EF53-E153F17D75A1}"/>
          </ac:spMkLst>
        </pc:spChg>
        <pc:spChg chg="add mod">
          <ac:chgData name="Subra kanag" userId="6bc598785a68064c" providerId="LiveId" clId="{7CA47F16-12B6-414A-A30F-C9034A9385FF}" dt="2024-02-21T22:02:40.441" v="2195" actId="1076"/>
          <ac:spMkLst>
            <pc:docMk/>
            <pc:sldMk cId="4090950027" sldId="264"/>
            <ac:spMk id="5" creationId="{D70D3194-C748-D41E-DCFA-991995F06B22}"/>
          </ac:spMkLst>
        </pc:spChg>
      </pc:sldChg>
      <pc:sldChg chg="addSp delSp modSp add mod modClrScheme chgLayout">
        <pc:chgData name="Subra kanag" userId="6bc598785a68064c" providerId="LiveId" clId="{7CA47F16-12B6-414A-A30F-C9034A9385FF}" dt="2024-02-21T23:19:11.259" v="4072" actId="27636"/>
        <pc:sldMkLst>
          <pc:docMk/>
          <pc:sldMk cId="2406769358" sldId="265"/>
        </pc:sldMkLst>
        <pc:spChg chg="mod ord">
          <ac:chgData name="Subra kanag" userId="6bc598785a68064c" providerId="LiveId" clId="{7CA47F16-12B6-414A-A30F-C9034A9385FF}" dt="2024-02-21T22:57:45.423" v="3632" actId="1076"/>
          <ac:spMkLst>
            <pc:docMk/>
            <pc:sldMk cId="2406769358" sldId="265"/>
            <ac:spMk id="2" creationId="{322C83D0-AC6F-E3B4-142C-D1C1C79E581A}"/>
          </ac:spMkLst>
        </pc:spChg>
        <pc:spChg chg="del mod ord">
          <ac:chgData name="Subra kanag" userId="6bc598785a68064c" providerId="LiveId" clId="{7CA47F16-12B6-414A-A30F-C9034A9385FF}" dt="2024-02-21T22:57:23.124" v="3628" actId="700"/>
          <ac:spMkLst>
            <pc:docMk/>
            <pc:sldMk cId="2406769358" sldId="265"/>
            <ac:spMk id="3" creationId="{29A82473-88E2-8D55-5005-159442FCCC91}"/>
          </ac:spMkLst>
        </pc:spChg>
        <pc:spChg chg="add del mod ord">
          <ac:chgData name="Subra kanag" userId="6bc598785a68064c" providerId="LiveId" clId="{7CA47F16-12B6-414A-A30F-C9034A9385FF}" dt="2024-02-21T22:57:30.285" v="3630" actId="700"/>
          <ac:spMkLst>
            <pc:docMk/>
            <pc:sldMk cId="2406769358" sldId="265"/>
            <ac:spMk id="4" creationId="{6CAB4446-D0D0-11DE-78CF-03D234D7B35B}"/>
          </ac:spMkLst>
        </pc:spChg>
        <pc:spChg chg="add del mod ord">
          <ac:chgData name="Subra kanag" userId="6bc598785a68064c" providerId="LiveId" clId="{7CA47F16-12B6-414A-A30F-C9034A9385FF}" dt="2024-02-21T22:57:41.780" v="3631" actId="700"/>
          <ac:spMkLst>
            <pc:docMk/>
            <pc:sldMk cId="2406769358" sldId="265"/>
            <ac:spMk id="5" creationId="{0CCE7C8C-5BD9-6502-0AA9-76420D088640}"/>
          </ac:spMkLst>
        </pc:spChg>
        <pc:spChg chg="add mod ord">
          <ac:chgData name="Subra kanag" userId="6bc598785a68064c" providerId="LiveId" clId="{7CA47F16-12B6-414A-A30F-C9034A9385FF}" dt="2024-02-21T23:19:11.259" v="4072" actId="27636"/>
          <ac:spMkLst>
            <pc:docMk/>
            <pc:sldMk cId="2406769358" sldId="265"/>
            <ac:spMk id="6" creationId="{1CD80745-68DA-5D3D-D79F-08932C006CF7}"/>
          </ac:spMkLst>
        </pc:spChg>
        <pc:spChg chg="add mod ord">
          <ac:chgData name="Subra kanag" userId="6bc598785a68064c" providerId="LiveId" clId="{7CA47F16-12B6-414A-A30F-C9034A9385FF}" dt="2024-02-21T23:01:35.928" v="3825" actId="115"/>
          <ac:spMkLst>
            <pc:docMk/>
            <pc:sldMk cId="2406769358" sldId="265"/>
            <ac:spMk id="7" creationId="{3FAEA257-614F-77ED-8E4D-0747AAE80F6A}"/>
          </ac:spMkLst>
        </pc:spChg>
        <pc:spChg chg="add mod">
          <ac:chgData name="Subra kanag" userId="6bc598785a68064c" providerId="LiveId" clId="{7CA47F16-12B6-414A-A30F-C9034A9385FF}" dt="2024-02-21T23:01:31.952" v="3824" actId="115"/>
          <ac:spMkLst>
            <pc:docMk/>
            <pc:sldMk cId="2406769358" sldId="265"/>
            <ac:spMk id="8" creationId="{D470FDE3-F92D-47EB-8E79-10011ECE374E}"/>
          </ac:spMkLst>
        </pc:spChg>
      </pc:sldChg>
      <pc:sldChg chg="modSp add del mod">
        <pc:chgData name="Subra kanag" userId="6bc598785a68064c" providerId="LiveId" clId="{7CA47F16-12B6-414A-A30F-C9034A9385FF}" dt="2024-02-21T23:04:29.986" v="3909" actId="47"/>
        <pc:sldMkLst>
          <pc:docMk/>
          <pc:sldMk cId="334703236" sldId="266"/>
        </pc:sldMkLst>
        <pc:spChg chg="mod">
          <ac:chgData name="Subra kanag" userId="6bc598785a68064c" providerId="LiveId" clId="{7CA47F16-12B6-414A-A30F-C9034A9385FF}" dt="2024-02-21T22:25:59.506" v="2721" actId="20577"/>
          <ac:spMkLst>
            <pc:docMk/>
            <pc:sldMk cId="334703236" sldId="266"/>
            <ac:spMk id="2" creationId="{322C83D0-AC6F-E3B4-142C-D1C1C79E581A}"/>
          </ac:spMkLst>
        </pc:spChg>
      </pc:sldChg>
      <pc:sldChg chg="modSp add del mod">
        <pc:chgData name="Subra kanag" userId="6bc598785a68064c" providerId="LiveId" clId="{7CA47F16-12B6-414A-A30F-C9034A9385FF}" dt="2024-02-21T23:06:54.967" v="4006" actId="47"/>
        <pc:sldMkLst>
          <pc:docMk/>
          <pc:sldMk cId="2171847974" sldId="267"/>
        </pc:sldMkLst>
        <pc:spChg chg="mod">
          <ac:chgData name="Subra kanag" userId="6bc598785a68064c" providerId="LiveId" clId="{7CA47F16-12B6-414A-A30F-C9034A9385FF}" dt="2024-02-21T22:26:03.670" v="2723" actId="20577"/>
          <ac:spMkLst>
            <pc:docMk/>
            <pc:sldMk cId="2171847974" sldId="267"/>
            <ac:spMk id="2" creationId="{322C83D0-AC6F-E3B4-142C-D1C1C79E581A}"/>
          </ac:spMkLst>
        </pc:spChg>
      </pc:sldChg>
      <pc:sldChg chg="modSp add mod">
        <pc:chgData name="Subra kanag" userId="6bc598785a68064c" providerId="LiveId" clId="{7CA47F16-12B6-414A-A30F-C9034A9385FF}" dt="2024-02-22T10:39:40.629" v="4155" actId="20577"/>
        <pc:sldMkLst>
          <pc:docMk/>
          <pc:sldMk cId="2491187895" sldId="268"/>
        </pc:sldMkLst>
        <pc:spChg chg="mod">
          <ac:chgData name="Subra kanag" userId="6bc598785a68064c" providerId="LiveId" clId="{7CA47F16-12B6-414A-A30F-C9034A9385FF}" dt="2024-02-21T23:04:32.932" v="3911" actId="20577"/>
          <ac:spMkLst>
            <pc:docMk/>
            <pc:sldMk cId="2491187895" sldId="268"/>
            <ac:spMk id="2" creationId="{322C83D0-AC6F-E3B4-142C-D1C1C79E581A}"/>
          </ac:spMkLst>
        </pc:spChg>
        <pc:spChg chg="mod">
          <ac:chgData name="Subra kanag" userId="6bc598785a68064c" providerId="LiveId" clId="{7CA47F16-12B6-414A-A30F-C9034A9385FF}" dt="2024-02-22T10:39:40.629" v="4155" actId="20577"/>
          <ac:spMkLst>
            <pc:docMk/>
            <pc:sldMk cId="2491187895" sldId="268"/>
            <ac:spMk id="6" creationId="{1CD80745-68DA-5D3D-D79F-08932C006CF7}"/>
          </ac:spMkLst>
        </pc:spChg>
        <pc:spChg chg="mod">
          <ac:chgData name="Subra kanag" userId="6bc598785a68064c" providerId="LiveId" clId="{7CA47F16-12B6-414A-A30F-C9034A9385FF}" dt="2024-02-21T23:04:50.305" v="3912"/>
          <ac:spMkLst>
            <pc:docMk/>
            <pc:sldMk cId="2491187895" sldId="268"/>
            <ac:spMk id="7" creationId="{3FAEA257-614F-77ED-8E4D-0747AAE80F6A}"/>
          </ac:spMkLst>
        </pc:spChg>
        <pc:spChg chg="mod">
          <ac:chgData name="Subra kanag" userId="6bc598785a68064c" providerId="LiveId" clId="{7CA47F16-12B6-414A-A30F-C9034A9385FF}" dt="2024-02-21T23:05:24.175" v="3982" actId="20577"/>
          <ac:spMkLst>
            <pc:docMk/>
            <pc:sldMk cId="2491187895" sldId="268"/>
            <ac:spMk id="8" creationId="{D470FDE3-F92D-47EB-8E79-10011ECE374E}"/>
          </ac:spMkLst>
        </pc:spChg>
      </pc:sldChg>
      <pc:sldChg chg="modSp add mod">
        <pc:chgData name="Subra kanag" userId="6bc598785a68064c" providerId="LiveId" clId="{7CA47F16-12B6-414A-A30F-C9034A9385FF}" dt="2024-02-21T23:09:45.403" v="4057" actId="12"/>
        <pc:sldMkLst>
          <pc:docMk/>
          <pc:sldMk cId="432044878" sldId="269"/>
        </pc:sldMkLst>
        <pc:spChg chg="mod">
          <ac:chgData name="Subra kanag" userId="6bc598785a68064c" providerId="LiveId" clId="{7CA47F16-12B6-414A-A30F-C9034A9385FF}" dt="2024-02-21T23:06:52.853" v="4005" actId="20577"/>
          <ac:spMkLst>
            <pc:docMk/>
            <pc:sldMk cId="432044878" sldId="269"/>
            <ac:spMk id="2" creationId="{322C83D0-AC6F-E3B4-142C-D1C1C79E581A}"/>
          </ac:spMkLst>
        </pc:spChg>
        <pc:spChg chg="mod">
          <ac:chgData name="Subra kanag" userId="6bc598785a68064c" providerId="LiveId" clId="{7CA47F16-12B6-414A-A30F-C9034A9385FF}" dt="2024-02-21T23:09:45.403" v="4057" actId="12"/>
          <ac:spMkLst>
            <pc:docMk/>
            <pc:sldMk cId="432044878" sldId="269"/>
            <ac:spMk id="6" creationId="{1CD80745-68DA-5D3D-D79F-08932C006CF7}"/>
          </ac:spMkLst>
        </pc:spChg>
        <pc:spChg chg="mod">
          <ac:chgData name="Subra kanag" userId="6bc598785a68064c" providerId="LiveId" clId="{7CA47F16-12B6-414A-A30F-C9034A9385FF}" dt="2024-02-21T23:07:11.514" v="4009"/>
          <ac:spMkLst>
            <pc:docMk/>
            <pc:sldMk cId="432044878" sldId="269"/>
            <ac:spMk id="7" creationId="{3FAEA257-614F-77ED-8E4D-0747AAE80F6A}"/>
          </ac:spMkLst>
        </pc:spChg>
        <pc:spChg chg="mod">
          <ac:chgData name="Subra kanag" userId="6bc598785a68064c" providerId="LiveId" clId="{7CA47F16-12B6-414A-A30F-C9034A9385FF}" dt="2024-02-21T23:07:29.767" v="4053" actId="20577"/>
          <ac:spMkLst>
            <pc:docMk/>
            <pc:sldMk cId="432044878" sldId="269"/>
            <ac:spMk id="8" creationId="{D470FDE3-F92D-47EB-8E79-10011ECE374E}"/>
          </ac:spMkLst>
        </pc:spChg>
      </pc:sldChg>
      <pc:sldChg chg="modSp new del mod">
        <pc:chgData name="Subra kanag" userId="6bc598785a68064c" providerId="LiveId" clId="{7CA47F16-12B6-414A-A30F-C9034A9385FF}" dt="2024-02-21T23:35:41.772" v="4090" actId="47"/>
        <pc:sldMkLst>
          <pc:docMk/>
          <pc:sldMk cId="398628832" sldId="270"/>
        </pc:sldMkLst>
        <pc:spChg chg="mod">
          <ac:chgData name="Subra kanag" userId="6bc598785a68064c" providerId="LiveId" clId="{7CA47F16-12B6-414A-A30F-C9034A9385FF}" dt="2024-02-21T23:32:04.382" v="4088" actId="20577"/>
          <ac:spMkLst>
            <pc:docMk/>
            <pc:sldMk cId="398628832" sldId="270"/>
            <ac:spMk id="3" creationId="{92A5B743-9AF6-1C52-1F3C-D900C2040757}"/>
          </ac:spMkLst>
        </pc:spChg>
      </pc:sldChg>
      <pc:sldChg chg="modSp add mod">
        <pc:chgData name="Subra kanag" userId="6bc598785a68064c" providerId="LiveId" clId="{7CA47F16-12B6-414A-A30F-C9034A9385FF}" dt="2024-02-21T23:38:56.344" v="4101" actId="14100"/>
        <pc:sldMkLst>
          <pc:docMk/>
          <pc:sldMk cId="3211859542" sldId="271"/>
        </pc:sldMkLst>
        <pc:graphicFrameChg chg="mod">
          <ac:chgData name="Subra kanag" userId="6bc598785a68064c" providerId="LiveId" clId="{7CA47F16-12B6-414A-A30F-C9034A9385FF}" dt="2024-02-21T23:38:56.344" v="4101" actId="14100"/>
          <ac:graphicFrameMkLst>
            <pc:docMk/>
            <pc:sldMk cId="3211859542" sldId="271"/>
            <ac:graphicFrameMk id="2" creationId="{00000000-0000-0000-0000-000000000000}"/>
          </ac:graphicFrameMkLst>
        </pc:graphicFrameChg>
      </pc:sldChg>
      <pc:sldChg chg="modSp add mod ord">
        <pc:chgData name="Subra kanag" userId="6bc598785a68064c" providerId="LiveId" clId="{7CA47F16-12B6-414A-A30F-C9034A9385FF}" dt="2024-02-21T23:37:44.457" v="4098" actId="14100"/>
        <pc:sldMkLst>
          <pc:docMk/>
          <pc:sldMk cId="4159006473" sldId="272"/>
        </pc:sldMkLst>
        <pc:graphicFrameChg chg="mod">
          <ac:chgData name="Subra kanag" userId="6bc598785a68064c" providerId="LiveId" clId="{7CA47F16-12B6-414A-A30F-C9034A9385FF}" dt="2024-02-21T23:37:44.457" v="4098" actId="14100"/>
          <ac:graphicFrameMkLst>
            <pc:docMk/>
            <pc:sldMk cId="4159006473" sldId="272"/>
            <ac:graphicFrameMk id="2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0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3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8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8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6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5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8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3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0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5AC4E-C98D-187F-6305-BA60B2942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Sainsbury’s Sales Overview: Region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A0BC0-332D-D02E-CB41-A24C6AACF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By </a:t>
            </a:r>
          </a:p>
          <a:p>
            <a:pPr>
              <a:lnSpc>
                <a:spcPct val="100000"/>
              </a:lnSpc>
            </a:pPr>
            <a:r>
              <a:rPr lang="en-US" sz="1700"/>
              <a:t>Nectar360 Data Team: </a:t>
            </a:r>
          </a:p>
          <a:p>
            <a:pPr>
              <a:lnSpc>
                <a:spcPct val="100000"/>
              </a:lnSpc>
            </a:pPr>
            <a:r>
              <a:rPr lang="en-US" sz="1700"/>
              <a:t>Gajan Kanagenthiran </a:t>
            </a:r>
            <a:endParaRPr lang="en-GB" sz="17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6" name="Picture 5" descr="Person using tablet in grocery store">
            <a:extLst>
              <a:ext uri="{FF2B5EF4-FFF2-40B4-BE49-F238E27FC236}">
                <a16:creationId xmlns:a16="http://schemas.microsoft.com/office/drawing/2014/main" id="{E32B51E5-5A49-FCEF-0505-ED8C8C954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8" r="16455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82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83D0-AC6F-E3B4-142C-D1C1C79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-253665"/>
            <a:ext cx="3031852" cy="1722419"/>
          </a:xfrm>
        </p:spPr>
        <p:txBody>
          <a:bodyPr>
            <a:normAutofit/>
          </a:bodyPr>
          <a:lstStyle/>
          <a:p>
            <a:r>
              <a:rPr lang="en-US" u="sng" dirty="0"/>
              <a:t>I</a:t>
            </a:r>
            <a:r>
              <a:rPr lang="en-US" sz="2000" u="sng" dirty="0"/>
              <a:t>nsights</a:t>
            </a:r>
            <a:r>
              <a:rPr lang="en-US" u="sng" dirty="0"/>
              <a:t> </a:t>
            </a:r>
            <a:r>
              <a:rPr lang="en-US" sz="2800" u="sng" dirty="0"/>
              <a:t>a</a:t>
            </a:r>
            <a:r>
              <a:rPr lang="en-US" sz="2000" u="sng" dirty="0"/>
              <a:t>nd</a:t>
            </a:r>
            <a:r>
              <a:rPr lang="en-US" u="sng" dirty="0"/>
              <a:t> a</a:t>
            </a:r>
            <a:r>
              <a:rPr lang="en-US" sz="2000" u="sng" dirty="0"/>
              <a:t>ctions #1 </a:t>
            </a:r>
            <a:endParaRPr lang="en-GB" u="sng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7F06CE3-4590-8A43-C025-1EF38250B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034974"/>
              </p:ext>
            </p:extLst>
          </p:nvPr>
        </p:nvGraphicFramePr>
        <p:xfrm>
          <a:off x="4855133" y="5276950"/>
          <a:ext cx="3031852" cy="1432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926">
                  <a:extLst>
                    <a:ext uri="{9D8B030D-6E8A-4147-A177-3AD203B41FA5}">
                      <a16:colId xmlns:a16="http://schemas.microsoft.com/office/drawing/2014/main" val="4224105229"/>
                    </a:ext>
                  </a:extLst>
                </a:gridCol>
                <a:gridCol w="1515926">
                  <a:extLst>
                    <a:ext uri="{9D8B030D-6E8A-4147-A177-3AD203B41FA5}">
                      <a16:colId xmlns:a16="http://schemas.microsoft.com/office/drawing/2014/main" val="301927118"/>
                    </a:ext>
                  </a:extLst>
                </a:gridCol>
              </a:tblGrid>
              <a:tr h="26668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Nectar Segment 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Average Spends in Q1 of 2023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9854517"/>
                  </a:ext>
                </a:extLst>
              </a:tr>
              <a:tr h="26668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Core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£70.80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485038"/>
                  </a:ext>
                </a:extLst>
              </a:tr>
              <a:tr h="266680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Business 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£65.29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0436488"/>
                  </a:ext>
                </a:extLst>
              </a:tr>
              <a:tr h="26668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Highly Engaged 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£66.16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5408818"/>
                  </a:ext>
                </a:extLst>
              </a:tr>
              <a:tr h="26668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Nursery 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£56.14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3533608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7A2DD2-0B81-3A96-A79F-C9985E39E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581049"/>
            <a:ext cx="3031852" cy="4033688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Insights considered: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 Revenue generated decreased due to C.O.L.C, and we still have not recovered in Q1 of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Hectic Households and Quick and Easy are product categories that faced the least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core nectar segment spends the most on average each visit every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nectar segments spend the most on the traditional products category.</a:t>
            </a:r>
          </a:p>
          <a:p>
            <a:endParaRPr lang="en-US" sz="1600" b="1" dirty="0"/>
          </a:p>
          <a:p>
            <a:endParaRPr lang="en-GB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16DE032-5118-733A-C94A-4475B06629D9}"/>
              </a:ext>
            </a:extLst>
          </p:cNvPr>
          <p:cNvSpPr txBox="1">
            <a:spLocks/>
          </p:cNvSpPr>
          <p:nvPr/>
        </p:nvSpPr>
        <p:spPr>
          <a:xfrm>
            <a:off x="813713" y="5276951"/>
            <a:ext cx="3031852" cy="403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>
                <a:solidFill>
                  <a:srgbClr val="ED8428"/>
                </a:solidFill>
              </a:rPr>
              <a:t>Expected Outcome:</a:t>
            </a:r>
          </a:p>
          <a:p>
            <a:r>
              <a:rPr lang="en-GB" dirty="0">
                <a:solidFill>
                  <a:srgbClr val="ED8428"/>
                </a:solidFill>
              </a:rPr>
              <a:t>- Increase in total revenue and average spending per month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EB0D0E2-69A8-2901-59F8-13181C14D867}"/>
              </a:ext>
            </a:extLst>
          </p:cNvPr>
          <p:cNvSpPr txBox="1">
            <a:spLocks/>
          </p:cNvSpPr>
          <p:nvPr/>
        </p:nvSpPr>
        <p:spPr>
          <a:xfrm>
            <a:off x="4588041" y="664794"/>
            <a:ext cx="7289633" cy="47422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Loyalty Scheme Enhancement: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Average Monthly spending based on the Consumer Nectar segments (Table 1).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Introduce loyalty schemes offering double points for spending £75.00 per visit, incentivizing increased spending.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Adjust target spending thresholds for other segments based on average spending (Table 2).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Adaptive Strategy: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Monitor average total transaction trends to adjust targets quarterly.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Profit Retention Strategy: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Consider reducing the value of rewards while maintaining incentives to maximize profitability.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Personalized Rewards with Machine Learning: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Explore implementing a machine-learning algorithm in the Nectar loyalty app.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Track consumer spending habits to suggest personalized rewards, such as buy one get one half price offers based on purchase history.</a:t>
            </a:r>
          </a:p>
          <a:p>
            <a:endParaRPr lang="en-US" b="1" dirty="0"/>
          </a:p>
          <a:p>
            <a:endParaRPr lang="en-GB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3B3764A-44C3-8E41-9A9B-727C8DC0C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57474"/>
              </p:ext>
            </p:extLst>
          </p:nvPr>
        </p:nvGraphicFramePr>
        <p:xfrm>
          <a:off x="8465092" y="5276950"/>
          <a:ext cx="3031852" cy="1432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926">
                  <a:extLst>
                    <a:ext uri="{9D8B030D-6E8A-4147-A177-3AD203B41FA5}">
                      <a16:colId xmlns:a16="http://schemas.microsoft.com/office/drawing/2014/main" val="3118267773"/>
                    </a:ext>
                  </a:extLst>
                </a:gridCol>
                <a:gridCol w="1515926">
                  <a:extLst>
                    <a:ext uri="{9D8B030D-6E8A-4147-A177-3AD203B41FA5}">
                      <a16:colId xmlns:a16="http://schemas.microsoft.com/office/drawing/2014/main" val="1828760300"/>
                    </a:ext>
                  </a:extLst>
                </a:gridCol>
              </a:tblGrid>
              <a:tr h="41400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Nectar Segment 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Average Spends for Double Points 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1020400"/>
                  </a:ext>
                </a:extLst>
              </a:tr>
              <a:tr h="254619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Core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£75.00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1350628"/>
                  </a:ext>
                </a:extLst>
              </a:tr>
              <a:tr h="254619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Business 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£67.50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0738152"/>
                  </a:ext>
                </a:extLst>
              </a:tr>
              <a:tr h="254619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Highly Engaged 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£68.50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8294242"/>
                  </a:ext>
                </a:extLst>
              </a:tr>
              <a:tr h="254619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Nursery 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£58.00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29463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5A38F3D-D255-7B7B-5AE5-AA85119B5B6D}"/>
              </a:ext>
            </a:extLst>
          </p:cNvPr>
          <p:cNvSpPr txBox="1"/>
          <p:nvPr/>
        </p:nvSpPr>
        <p:spPr>
          <a:xfrm>
            <a:off x="4809277" y="5030829"/>
            <a:ext cx="974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Table 1 </a:t>
            </a:r>
            <a:endParaRPr lang="en-GB" sz="1000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A4610-F88E-FE50-6537-E12BD940266A}"/>
              </a:ext>
            </a:extLst>
          </p:cNvPr>
          <p:cNvSpPr txBox="1"/>
          <p:nvPr/>
        </p:nvSpPr>
        <p:spPr>
          <a:xfrm>
            <a:off x="8409274" y="5030729"/>
            <a:ext cx="974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Table 2 </a:t>
            </a:r>
            <a:endParaRPr lang="en-GB" sz="1000" b="1" i="1" dirty="0"/>
          </a:p>
        </p:txBody>
      </p:sp>
    </p:spTree>
    <p:extLst>
      <p:ext uri="{BB962C8B-B14F-4D97-AF65-F5344CB8AC3E}">
        <p14:creationId xmlns:p14="http://schemas.microsoft.com/office/powerpoint/2010/main" val="70513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83D0-AC6F-E3B4-142C-D1C1C79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-171450"/>
            <a:ext cx="3031852" cy="1722419"/>
          </a:xfrm>
        </p:spPr>
        <p:txBody>
          <a:bodyPr>
            <a:normAutofit/>
          </a:bodyPr>
          <a:lstStyle/>
          <a:p>
            <a:r>
              <a:rPr lang="en-US" u="sng" dirty="0"/>
              <a:t>I</a:t>
            </a:r>
            <a:r>
              <a:rPr lang="en-US" sz="2000" u="sng" dirty="0"/>
              <a:t>nsights</a:t>
            </a:r>
            <a:r>
              <a:rPr lang="en-US" u="sng" dirty="0"/>
              <a:t> </a:t>
            </a:r>
            <a:r>
              <a:rPr lang="en-US" sz="2800" u="sng" dirty="0"/>
              <a:t>a</a:t>
            </a:r>
            <a:r>
              <a:rPr lang="en-US" sz="2000" u="sng" dirty="0"/>
              <a:t>nd</a:t>
            </a:r>
            <a:r>
              <a:rPr lang="en-US" u="sng" dirty="0"/>
              <a:t> a</a:t>
            </a:r>
            <a:r>
              <a:rPr lang="en-US" sz="2000" u="sng" dirty="0"/>
              <a:t>ctions #2 </a:t>
            </a:r>
            <a:endParaRPr lang="en-GB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80745-68DA-5D3D-D79F-08932C006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Branch Closure or Conversion to Superstore:</a:t>
            </a:r>
          </a:p>
          <a:p>
            <a:r>
              <a:rPr lang="en-US" dirty="0"/>
              <a:t>Possible reasons for lower revenue:</a:t>
            </a:r>
          </a:p>
          <a:p>
            <a:r>
              <a:rPr lang="en-US" dirty="0"/>
              <a:t>Consumer preference for Superstores due to better shopping options.</a:t>
            </a:r>
          </a:p>
          <a:p>
            <a:r>
              <a:rPr lang="en-US" dirty="0"/>
              <a:t>Competition from nearby supermarket chains affecting foot traffic.</a:t>
            </a:r>
          </a:p>
          <a:p>
            <a:r>
              <a:rPr lang="en-US" dirty="0"/>
              <a:t>Consider closing down the branch or converting it to a superstore based on findings indicating higher revenue generation by Superstores.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/>
              <a:t>Location-Specific Rewards:</a:t>
            </a:r>
            <a:r>
              <a:rPr lang="en-US" dirty="0"/>
              <a:t>.</a:t>
            </a:r>
          </a:p>
          <a:p>
            <a:r>
              <a:rPr lang="en-US" dirty="0"/>
              <a:t>If factors like consumer preference or competition are confirmed, explore offering location-specific rewards.</a:t>
            </a:r>
          </a:p>
          <a:p>
            <a:r>
              <a:rPr lang="en-US" dirty="0"/>
              <a:t>Example: Nectar customers receive free items or exclusive offers only at Location 20 to incentivize patronage.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AEA257-614F-77ED-8E4D-0747AAE8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693654"/>
            <a:ext cx="3031852" cy="3001392"/>
          </a:xfrm>
        </p:spPr>
        <p:txBody>
          <a:bodyPr>
            <a:normAutofit/>
          </a:bodyPr>
          <a:lstStyle/>
          <a:p>
            <a:r>
              <a:rPr lang="en-US" u="sng" dirty="0"/>
              <a:t>Insights Considered: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location of Store 20 may not be ideal due to consistent decrease in monthly revenue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Consumers spend more in Superstores rather than in convenience stores.</a:t>
            </a:r>
          </a:p>
          <a:p>
            <a:endParaRPr lang="en-GB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470FDE3-F92D-47EB-8E79-10011ECE374E}"/>
              </a:ext>
            </a:extLst>
          </p:cNvPr>
          <p:cNvSpPr txBox="1">
            <a:spLocks/>
          </p:cNvSpPr>
          <p:nvPr/>
        </p:nvSpPr>
        <p:spPr>
          <a:xfrm>
            <a:off x="767857" y="4837731"/>
            <a:ext cx="3031852" cy="403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u="sng" dirty="0">
                <a:solidFill>
                  <a:srgbClr val="ED8428"/>
                </a:solidFill>
              </a:rPr>
              <a:t>Expected Outcome:</a:t>
            </a:r>
          </a:p>
          <a:p>
            <a:r>
              <a:rPr lang="en-GB" sz="1800" dirty="0">
                <a:solidFill>
                  <a:srgbClr val="ED8428"/>
                </a:solidFill>
              </a:rPr>
              <a:t>- Increase Revenue for the store in location 20.  </a:t>
            </a:r>
          </a:p>
        </p:txBody>
      </p:sp>
    </p:spTree>
    <p:extLst>
      <p:ext uri="{BB962C8B-B14F-4D97-AF65-F5344CB8AC3E}">
        <p14:creationId xmlns:p14="http://schemas.microsoft.com/office/powerpoint/2010/main" val="240676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83D0-AC6F-E3B4-142C-D1C1C79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-171450"/>
            <a:ext cx="3031852" cy="1722419"/>
          </a:xfrm>
        </p:spPr>
        <p:txBody>
          <a:bodyPr>
            <a:normAutofit/>
          </a:bodyPr>
          <a:lstStyle/>
          <a:p>
            <a:r>
              <a:rPr lang="en-US" u="sng" dirty="0"/>
              <a:t>I</a:t>
            </a:r>
            <a:r>
              <a:rPr lang="en-US" sz="2000" u="sng" dirty="0"/>
              <a:t>nsights</a:t>
            </a:r>
            <a:r>
              <a:rPr lang="en-US" u="sng" dirty="0"/>
              <a:t> </a:t>
            </a:r>
            <a:r>
              <a:rPr lang="en-US" sz="2800" u="sng" dirty="0"/>
              <a:t>a</a:t>
            </a:r>
            <a:r>
              <a:rPr lang="en-US" sz="2000" u="sng" dirty="0"/>
              <a:t>nd</a:t>
            </a:r>
            <a:r>
              <a:rPr lang="en-US" u="sng" dirty="0"/>
              <a:t> a</a:t>
            </a:r>
            <a:r>
              <a:rPr lang="en-US" sz="2000" u="sng" dirty="0"/>
              <a:t>ctions #3 </a:t>
            </a:r>
            <a:endParaRPr lang="en-GB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80745-68DA-5D3D-D79F-08932C006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u="sng" dirty="0"/>
              <a:t>Exclusive Bundle Deals:</a:t>
            </a:r>
            <a:endParaRPr lang="en-US" dirty="0"/>
          </a:p>
          <a:p>
            <a:r>
              <a:rPr lang="en-US" dirty="0"/>
              <a:t>Offer better rewards, such as exclusive bundle deals, for products in the Economy products.</a:t>
            </a:r>
          </a:p>
          <a:p>
            <a:r>
              <a:rPr lang="en-US" dirty="0"/>
              <a:t>Incentivize purchases by providing additional value for Economy category products, potentially increasing sales and revenue.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Advertisement Modification:</a:t>
            </a:r>
          </a:p>
          <a:p>
            <a:r>
              <a:rPr lang="en-US" dirty="0"/>
              <a:t>Alter advertisement strategies for the Economy category to better appeal to consumer needs and desires.</a:t>
            </a:r>
          </a:p>
          <a:p>
            <a:r>
              <a:rPr lang="en-US" dirty="0"/>
              <a:t>Highlight benefits, value proposition, and relevance of Economy products to the target audience.</a:t>
            </a:r>
          </a:p>
          <a:p>
            <a:r>
              <a:rPr lang="en-US" dirty="0"/>
              <a:t>Improve consumer perception and increase sales through targeted marketing campaigns.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AEA257-614F-77ED-8E4D-0747AAE8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693654"/>
            <a:ext cx="3031852" cy="3001392"/>
          </a:xfrm>
        </p:spPr>
        <p:txBody>
          <a:bodyPr>
            <a:normAutofit/>
          </a:bodyPr>
          <a:lstStyle/>
          <a:p>
            <a:r>
              <a:rPr lang="en-US" u="sng" dirty="0"/>
              <a:t>Insights Considered: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Economy product category is the worst-performing product category. </a:t>
            </a:r>
            <a:endParaRPr lang="en-GB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470FDE3-F92D-47EB-8E79-10011ECE374E}"/>
              </a:ext>
            </a:extLst>
          </p:cNvPr>
          <p:cNvSpPr txBox="1">
            <a:spLocks/>
          </p:cNvSpPr>
          <p:nvPr/>
        </p:nvSpPr>
        <p:spPr>
          <a:xfrm>
            <a:off x="767857" y="4837731"/>
            <a:ext cx="3031852" cy="403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u="sng" dirty="0">
                <a:solidFill>
                  <a:srgbClr val="ED8428"/>
                </a:solidFill>
              </a:rPr>
              <a:t>Expected Outcome:</a:t>
            </a:r>
          </a:p>
          <a:p>
            <a:r>
              <a:rPr lang="en-GB" sz="1800" dirty="0">
                <a:solidFill>
                  <a:srgbClr val="ED8428"/>
                </a:solidFill>
              </a:rPr>
              <a:t>- Improve revenue generated from Economy products</a:t>
            </a:r>
          </a:p>
        </p:txBody>
      </p:sp>
    </p:spTree>
    <p:extLst>
      <p:ext uri="{BB962C8B-B14F-4D97-AF65-F5344CB8AC3E}">
        <p14:creationId xmlns:p14="http://schemas.microsoft.com/office/powerpoint/2010/main" val="249118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83D0-AC6F-E3B4-142C-D1C1C79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-171450"/>
            <a:ext cx="3031852" cy="1722419"/>
          </a:xfrm>
        </p:spPr>
        <p:txBody>
          <a:bodyPr>
            <a:normAutofit/>
          </a:bodyPr>
          <a:lstStyle/>
          <a:p>
            <a:r>
              <a:rPr lang="en-US" u="sng" dirty="0"/>
              <a:t>I</a:t>
            </a:r>
            <a:r>
              <a:rPr lang="en-US" sz="2000" u="sng" dirty="0"/>
              <a:t>nsights</a:t>
            </a:r>
            <a:r>
              <a:rPr lang="en-US" u="sng" dirty="0"/>
              <a:t> </a:t>
            </a:r>
            <a:r>
              <a:rPr lang="en-US" sz="2800" u="sng" dirty="0"/>
              <a:t>a</a:t>
            </a:r>
            <a:r>
              <a:rPr lang="en-US" sz="2000" u="sng" dirty="0"/>
              <a:t>nd</a:t>
            </a:r>
            <a:r>
              <a:rPr lang="en-US" u="sng" dirty="0"/>
              <a:t> a</a:t>
            </a:r>
            <a:r>
              <a:rPr lang="en-US" sz="2000" u="sng" dirty="0"/>
              <a:t>ctions #4 </a:t>
            </a:r>
            <a:endParaRPr lang="en-GB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80745-68DA-5D3D-D79F-08932C006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Product Alignment with Nectar Rewards:</a:t>
            </a:r>
          </a:p>
          <a:p>
            <a:r>
              <a:rPr lang="en-US" dirty="0"/>
              <a:t>Assess product offerings with Nectar rewards to identify any bias towards male demographic preferences.</a:t>
            </a:r>
          </a:p>
          <a:p>
            <a:r>
              <a:rPr lang="en-US" dirty="0"/>
              <a:t>Modify product assortment or introduce new offerings to better cater to female demographic preferences.</a:t>
            </a:r>
          </a:p>
          <a:p>
            <a:r>
              <a:rPr lang="en-US" dirty="0"/>
              <a:t>Align product selection with Sainsbury's core value of inclusivity by ensuring representation and relevance for all customer segments.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AEA257-614F-77ED-8E4D-0747AAE8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693654"/>
            <a:ext cx="3031852" cy="3001392"/>
          </a:xfrm>
        </p:spPr>
        <p:txBody>
          <a:bodyPr>
            <a:normAutofit/>
          </a:bodyPr>
          <a:lstStyle/>
          <a:p>
            <a:r>
              <a:rPr lang="en-US" u="sng" dirty="0"/>
              <a:t>Insights Considered: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higher proportion of men account holders compared to women. </a:t>
            </a:r>
          </a:p>
          <a:p>
            <a:endParaRPr lang="en-GB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470FDE3-F92D-47EB-8E79-10011ECE374E}"/>
              </a:ext>
            </a:extLst>
          </p:cNvPr>
          <p:cNvSpPr txBox="1">
            <a:spLocks/>
          </p:cNvSpPr>
          <p:nvPr/>
        </p:nvSpPr>
        <p:spPr>
          <a:xfrm>
            <a:off x="767857" y="4837731"/>
            <a:ext cx="3031852" cy="403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u="sng" dirty="0">
                <a:solidFill>
                  <a:srgbClr val="ED8428"/>
                </a:solidFill>
              </a:rPr>
              <a:t>Expected Outcome:</a:t>
            </a:r>
          </a:p>
          <a:p>
            <a:r>
              <a:rPr lang="en-GB" sz="1800" dirty="0">
                <a:solidFill>
                  <a:srgbClr val="ED8428"/>
                </a:solidFill>
              </a:rPr>
              <a:t>- Improve Inclusivity </a:t>
            </a:r>
          </a:p>
        </p:txBody>
      </p:sp>
    </p:spTree>
    <p:extLst>
      <p:ext uri="{BB962C8B-B14F-4D97-AF65-F5344CB8AC3E}">
        <p14:creationId xmlns:p14="http://schemas.microsoft.com/office/powerpoint/2010/main" val="43204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78FF8-42F4-F0B0-A2E8-707838C2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u="sng" dirty="0"/>
              <a:t>C</a:t>
            </a:r>
            <a:r>
              <a:rPr lang="en-US" u="sng"/>
              <a:t>onclusion</a:t>
            </a:r>
            <a:endParaRPr lang="en-GB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2EC3C-12EA-A53B-E0BD-38D7DA47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098804"/>
            <a:ext cx="3568661" cy="36344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References: Cost of living latest insights (2024) Cost of living latest insights - Office for National Statistics. Available at: https://www.ons.gov.uk/economy/inflationandpriceindices/articles/costofliving/latestinsights (Accessed: 21 February 2024).  </a:t>
            </a:r>
            <a:endParaRPr lang="en-GB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462ABF-824A-0309-E7CD-C5E664E57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74069"/>
              </p:ext>
            </p:extLst>
          </p:nvPr>
        </p:nvGraphicFramePr>
        <p:xfrm>
          <a:off x="4654296" y="1155179"/>
          <a:ext cx="6735273" cy="4367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9973">
                  <a:extLst>
                    <a:ext uri="{9D8B030D-6E8A-4147-A177-3AD203B41FA5}">
                      <a16:colId xmlns:a16="http://schemas.microsoft.com/office/drawing/2014/main" val="1916552110"/>
                    </a:ext>
                  </a:extLst>
                </a:gridCol>
                <a:gridCol w="3365300">
                  <a:extLst>
                    <a:ext uri="{9D8B030D-6E8A-4147-A177-3AD203B41FA5}">
                      <a16:colId xmlns:a16="http://schemas.microsoft.com/office/drawing/2014/main" val="1601671322"/>
                    </a:ext>
                  </a:extLst>
                </a:gridCol>
              </a:tblGrid>
              <a:tr h="185455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Insight 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2009" marR="42009" marT="0" marB="0"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effectLst/>
                        </a:rPr>
                        <a:t>Solution 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2009" marR="42009" marT="0" marB="0"/>
                </a:tc>
                <a:extLst>
                  <a:ext uri="{0D108BD9-81ED-4DB2-BD59-A6C34878D82A}">
                    <a16:rowId xmlns:a16="http://schemas.microsoft.com/office/drawing/2014/main" val="1206283863"/>
                  </a:ext>
                </a:extLst>
              </a:tr>
              <a:tr h="183061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-Total Revenue generated decreased due to C.O.L.C, and we still have not recovered in Q1 of 2023.</a:t>
                      </a:r>
                      <a:endParaRPr lang="en-GB" sz="1000">
                        <a:effectLst/>
                      </a:endParaRPr>
                    </a:p>
                    <a:p>
                      <a:r>
                        <a:rPr lang="en-GB" sz="1000">
                          <a:effectLst/>
                        </a:rPr>
                        <a:t> </a:t>
                      </a:r>
                    </a:p>
                    <a:p>
                      <a:r>
                        <a:rPr lang="en-US" sz="1000">
                          <a:effectLst/>
                        </a:rPr>
                        <a:t>-Hectic Households and Quick and Easy are product categories that faced the least loss.</a:t>
                      </a:r>
                      <a:endParaRPr lang="en-GB" sz="1000">
                        <a:effectLst/>
                      </a:endParaRPr>
                    </a:p>
                    <a:p>
                      <a:r>
                        <a:rPr lang="en-GB" sz="1000">
                          <a:effectLst/>
                        </a:rPr>
                        <a:t> </a:t>
                      </a:r>
                    </a:p>
                    <a:p>
                      <a:r>
                        <a:rPr lang="en-US" sz="1000">
                          <a:effectLst/>
                        </a:rPr>
                        <a:t>-The core nectar segment spends the most on average each visit every month.</a:t>
                      </a:r>
                      <a:endParaRPr lang="en-GB" sz="1000">
                        <a:effectLst/>
                      </a:endParaRPr>
                    </a:p>
                    <a:p>
                      <a:r>
                        <a:rPr lang="en-GB" sz="1000">
                          <a:effectLst/>
                        </a:rPr>
                        <a:t> </a:t>
                      </a:r>
                    </a:p>
                    <a:p>
                      <a:r>
                        <a:rPr lang="en-US" sz="1000">
                          <a:effectLst/>
                        </a:rPr>
                        <a:t>-All nectar segments spend the most on the traditional products category.</a:t>
                      </a:r>
                      <a:endParaRPr lang="en-GB" sz="1000">
                        <a:effectLst/>
                      </a:endParaRPr>
                    </a:p>
                    <a:p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2009" marR="42009" marT="0" marB="0">
                    <a:solidFill>
                      <a:srgbClr val="4653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-Introduce more loyalty schemes, such as double points for spending a set amount, targeting Core segment consumers to capitalize on their higher spending behavior and incentivize further spending.</a:t>
                      </a:r>
                    </a:p>
                    <a:p>
                      <a:r>
                        <a:rPr lang="en-GB" sz="1000">
                          <a:effectLst/>
                        </a:rPr>
                        <a:t> </a:t>
                      </a:r>
                    </a:p>
                    <a:p>
                      <a:r>
                        <a:rPr lang="en-GB" sz="1000">
                          <a:effectLst/>
                        </a:rPr>
                        <a:t>- Consider adjusting reward values based on consumer spending trends and explore the implementation of a machine-learning algorithm in the Nectar loyalty app to suggest personalized rewards, enhancing consumer engagement and increasing spending.</a:t>
                      </a:r>
                    </a:p>
                    <a:p>
                      <a:r>
                        <a:rPr lang="en-GB" sz="1000">
                          <a:effectLst/>
                        </a:rPr>
                        <a:t>Top of Form</a:t>
                      </a:r>
                    </a:p>
                    <a:p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2009" marR="42009" marT="0" marB="0"/>
                </a:tc>
                <a:extLst>
                  <a:ext uri="{0D108BD9-81ED-4DB2-BD59-A6C34878D82A}">
                    <a16:rowId xmlns:a16="http://schemas.microsoft.com/office/drawing/2014/main" val="1889874585"/>
                  </a:ext>
                </a:extLst>
              </a:tr>
              <a:tr h="138193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-The location of Store 20 may not be ideal due to consistent decrease in monthly revenue </a:t>
                      </a:r>
                      <a:endParaRPr lang="en-GB" sz="1000">
                        <a:effectLst/>
                      </a:endParaRPr>
                    </a:p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r>
                        <a:rPr lang="en-US" sz="1000">
                          <a:effectLst/>
                        </a:rPr>
                        <a:t>-Consumers spend more in Superstores rather than in convenience stores.</a:t>
                      </a:r>
                      <a:endParaRPr lang="en-GB" sz="1000">
                        <a:effectLst/>
                      </a:endParaRPr>
                    </a:p>
                    <a:p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2009" marR="42009" marT="0" marB="0">
                    <a:solidFill>
                      <a:srgbClr val="4653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-Consider closing down the underperforming convenience store at location 20 or converting it into a superstore, as indicated by data showing higher revenue generated by superstores.</a:t>
                      </a:r>
                    </a:p>
                    <a:p>
                      <a:r>
                        <a:rPr lang="en-GB" sz="1000">
                          <a:effectLst/>
                        </a:rPr>
                        <a:t> </a:t>
                      </a:r>
                    </a:p>
                    <a:p>
                      <a:r>
                        <a:rPr lang="en-GB" sz="1000">
                          <a:effectLst/>
                        </a:rPr>
                        <a:t>- If viable, implement location-specific rewards for location 20, such as offering Nectar customers exclusive offers or free items, to attract more business and address revenue decline.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2009" marR="42009" marT="0" marB="0"/>
                </a:tc>
                <a:extLst>
                  <a:ext uri="{0D108BD9-81ED-4DB2-BD59-A6C34878D82A}">
                    <a16:rowId xmlns:a16="http://schemas.microsoft.com/office/drawing/2014/main" val="2589660022"/>
                  </a:ext>
                </a:extLst>
              </a:tr>
              <a:tr h="48457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-The Economy product category is the worst-performing product category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2009" marR="42009" marT="0" marB="0">
                    <a:solidFill>
                      <a:srgbClr val="4653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-Introduce better rewards, such as exclusive bundle deals, for products in the economy category to incentivize purchases and boost revenue.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2009" marR="42009" marT="0" marB="0"/>
                </a:tc>
                <a:extLst>
                  <a:ext uri="{0D108BD9-81ED-4DB2-BD59-A6C34878D82A}">
                    <a16:rowId xmlns:a16="http://schemas.microsoft.com/office/drawing/2014/main" val="188567792"/>
                  </a:ext>
                </a:extLst>
              </a:tr>
              <a:tr h="484574">
                <a:tc>
                  <a:txBody>
                    <a:bodyPr/>
                    <a:lstStyle/>
                    <a:p>
                      <a:r>
                        <a:rPr lang="en-GB" sz="1000" dirty="0">
                          <a:effectLst/>
                        </a:rPr>
                        <a:t>- There is a higher proportion of men account holders compared to women.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2009" marR="42009" marT="0" marB="0">
                    <a:solidFill>
                      <a:srgbClr val="4653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effectLst/>
                        </a:rPr>
                        <a:t>Align Sainsbury's product offerings with Nectar rewards to appeal more to women, addressing the revenue disparity between male and female Nectar account holders.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2009" marR="42009" marT="0" marB="0"/>
                </a:tc>
                <a:extLst>
                  <a:ext uri="{0D108BD9-81ED-4DB2-BD59-A6C34878D82A}">
                    <a16:rowId xmlns:a16="http://schemas.microsoft.com/office/drawing/2014/main" val="2543799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90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586E-02D8-7D98-DBA2-40A91AC6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</a:t>
            </a:r>
            <a:r>
              <a:rPr lang="en-US" sz="2000" u="sng" dirty="0"/>
              <a:t>ntroduction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9260-F90A-58CB-23D8-156E45F5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3751"/>
            <a:ext cx="11029615" cy="3634486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Objectives </a:t>
            </a:r>
          </a:p>
          <a:p>
            <a:r>
              <a:rPr lang="en-US" sz="1900" dirty="0"/>
              <a:t>Data Set Overview</a:t>
            </a:r>
          </a:p>
          <a:p>
            <a:r>
              <a:rPr lang="en-US" sz="1900" dirty="0"/>
              <a:t>Sales Performance Analysis</a:t>
            </a:r>
          </a:p>
          <a:p>
            <a:r>
              <a:rPr lang="en-US" sz="1900" dirty="0"/>
              <a:t>Customer Segmentation and </a:t>
            </a:r>
            <a:r>
              <a:rPr lang="en-US" sz="1900" dirty="0" err="1"/>
              <a:t>Behaviour</a:t>
            </a:r>
            <a:r>
              <a:rPr lang="en-US" sz="1900" dirty="0"/>
              <a:t> Analysis</a:t>
            </a:r>
          </a:p>
          <a:p>
            <a:r>
              <a:rPr lang="en-US" dirty="0"/>
              <a:t>I</a:t>
            </a:r>
            <a:r>
              <a:rPr lang="en-US" sz="1800" dirty="0"/>
              <a:t>nsights</a:t>
            </a:r>
            <a:r>
              <a:rPr lang="en-US" dirty="0"/>
              <a:t> </a:t>
            </a:r>
            <a:r>
              <a:rPr lang="en-US" sz="1800" dirty="0"/>
              <a:t>and</a:t>
            </a:r>
            <a:r>
              <a:rPr lang="en-US" dirty="0"/>
              <a:t> a</a:t>
            </a:r>
            <a:r>
              <a:rPr lang="en-US" sz="1800" dirty="0"/>
              <a:t>ctions #1</a:t>
            </a:r>
          </a:p>
          <a:p>
            <a:r>
              <a:rPr lang="en-US" sz="1800" dirty="0"/>
              <a:t>Insights and actions #2</a:t>
            </a:r>
          </a:p>
          <a:p>
            <a:r>
              <a:rPr lang="en-US" sz="1800" dirty="0"/>
              <a:t>Insights and actions #3</a:t>
            </a:r>
          </a:p>
          <a:p>
            <a:r>
              <a:rPr lang="en-US" sz="1800" dirty="0"/>
              <a:t>Insights and actions #4</a:t>
            </a:r>
          </a:p>
          <a:p>
            <a:r>
              <a:rPr lang="en-US" dirty="0"/>
              <a:t>C</a:t>
            </a:r>
            <a:r>
              <a:rPr lang="en-US" sz="1800" dirty="0"/>
              <a:t>onclusion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11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9A8C-C669-0920-4A77-2CB4AFFF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</a:t>
            </a:r>
            <a:r>
              <a:rPr lang="en-US" sz="2000" u="sng" dirty="0"/>
              <a:t>bjectives</a:t>
            </a:r>
            <a:r>
              <a:rPr lang="en-US" u="sng" dirty="0"/>
              <a:t> 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4601-C390-81FE-2B35-CDCD7555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3634486"/>
          </a:xfrm>
        </p:spPr>
        <p:txBody>
          <a:bodyPr/>
          <a:lstStyle/>
          <a:p>
            <a:r>
              <a:rPr lang="en-US" dirty="0"/>
              <a:t>How has the total transaction value changed and why?</a:t>
            </a:r>
          </a:p>
          <a:p>
            <a:r>
              <a:rPr lang="en-US" dirty="0"/>
              <a:t>How has the location of the stores affected total transaction value?</a:t>
            </a:r>
          </a:p>
          <a:p>
            <a:r>
              <a:rPr lang="en-US" dirty="0"/>
              <a:t>How has the type of stores affected the total transaction value?</a:t>
            </a:r>
          </a:p>
          <a:p>
            <a:r>
              <a:rPr lang="en-US" dirty="0"/>
              <a:t>What Product Category is the best selling, and which is the worst? </a:t>
            </a:r>
          </a:p>
          <a:p>
            <a:r>
              <a:rPr lang="en-US" dirty="0"/>
              <a:t>How does Transaction value vary across </a:t>
            </a:r>
            <a:r>
              <a:rPr lang="en-US" dirty="0" err="1"/>
              <a:t>Nector</a:t>
            </a:r>
            <a:r>
              <a:rPr lang="en-US" dirty="0"/>
              <a:t> Segments?</a:t>
            </a:r>
          </a:p>
          <a:p>
            <a:r>
              <a:rPr lang="en-US" dirty="0"/>
              <a:t>How has consumer </a:t>
            </a:r>
            <a:r>
              <a:rPr lang="en-US" dirty="0" err="1"/>
              <a:t>behaviour</a:t>
            </a:r>
            <a:r>
              <a:rPr lang="en-US" dirty="0"/>
              <a:t> changed?</a:t>
            </a:r>
          </a:p>
          <a:p>
            <a:r>
              <a:rPr lang="en-US" dirty="0"/>
              <a:t>How can we improve overall Transaction value based on Consumer behavior?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22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2695-AFD8-10AC-60B4-9CB1E691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08238"/>
            <a:ext cx="11029616" cy="988332"/>
          </a:xfrm>
        </p:spPr>
        <p:txBody>
          <a:bodyPr>
            <a:normAutofit/>
          </a:bodyPr>
          <a:lstStyle/>
          <a:p>
            <a:r>
              <a:rPr lang="en-US" u="sng" dirty="0"/>
              <a:t>D</a:t>
            </a:r>
            <a:r>
              <a:rPr lang="en-US" sz="2000" u="sng" dirty="0"/>
              <a:t>ata</a:t>
            </a:r>
            <a:r>
              <a:rPr lang="en-US" u="sng" dirty="0"/>
              <a:t> s</a:t>
            </a:r>
            <a:r>
              <a:rPr lang="en-US" sz="2000" u="sng" dirty="0"/>
              <a:t>et </a:t>
            </a:r>
            <a:r>
              <a:rPr lang="en-US" sz="2800" u="sng" dirty="0"/>
              <a:t>O</a:t>
            </a:r>
            <a:r>
              <a:rPr lang="en-US" sz="2000" u="sng" dirty="0"/>
              <a:t>verview </a:t>
            </a:r>
            <a:r>
              <a:rPr lang="en-US" u="sng" dirty="0"/>
              <a:t> </a:t>
            </a:r>
            <a:endParaRPr lang="en-GB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7402A-5F0C-9917-0D46-0D6B4A163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1961500"/>
            <a:ext cx="4158760" cy="31130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900" b="1" dirty="0"/>
              <a:t>About the Data Set:</a:t>
            </a:r>
          </a:p>
          <a:p>
            <a:r>
              <a:rPr lang="en-US" dirty="0"/>
              <a:t>The dataset spans from the 2nd quarter of 2021 to the 1st quarter of 2023.</a:t>
            </a:r>
          </a:p>
          <a:p>
            <a:r>
              <a:rPr lang="en-US" dirty="0"/>
              <a:t>We analyzed three sets of tables: Transactions, Location, and Customer.</a:t>
            </a:r>
          </a:p>
          <a:p>
            <a:r>
              <a:rPr lang="en-US" dirty="0"/>
              <a:t>Each set provided valuable insights into different aspects of sales performance and customer behavior.</a:t>
            </a:r>
          </a:p>
          <a:p>
            <a:pPr marL="0" indent="0">
              <a:buNone/>
            </a:pPr>
            <a:r>
              <a:rPr lang="en-US" sz="1900" b="1" dirty="0"/>
              <a:t>Analysis Process:</a:t>
            </a:r>
          </a:p>
          <a:p>
            <a:r>
              <a:rPr lang="en-US" sz="1800" dirty="0"/>
              <a:t>Cleaned and wrangled the data on Excel </a:t>
            </a:r>
          </a:p>
          <a:p>
            <a:r>
              <a:rPr lang="en-US" sz="1800" dirty="0"/>
              <a:t>Exported as a CSV file to SQL and queried the data to obtain insights</a:t>
            </a:r>
          </a:p>
          <a:p>
            <a:r>
              <a:rPr lang="en-US" sz="1800" dirty="0"/>
              <a:t>Export the data on Power BI to visualize results and </a:t>
            </a:r>
            <a:r>
              <a:rPr lang="en-US" sz="1800" dirty="0" err="1"/>
              <a:t>analyse</a:t>
            </a:r>
            <a:r>
              <a:rPr lang="en-US" sz="1800" dirty="0"/>
              <a:t> trends in data.  </a:t>
            </a:r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6A1BFB-8A53-0DED-499D-3A89D62F9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55771" y="1961501"/>
            <a:ext cx="6158206" cy="3113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Transactions Table (Figure 1):</a:t>
            </a:r>
          </a:p>
          <a:p>
            <a:r>
              <a:rPr lang="en-US" sz="1200" dirty="0"/>
              <a:t>Contains all transactions recorded from Q2 2021 to Q1 2023.</a:t>
            </a:r>
          </a:p>
          <a:p>
            <a:r>
              <a:rPr lang="en-US" sz="1200" dirty="0"/>
              <a:t>Includes account number, transaction value, location, and date for each transaction.</a:t>
            </a:r>
          </a:p>
          <a:p>
            <a:pPr marL="0" indent="0">
              <a:buNone/>
            </a:pPr>
            <a:r>
              <a:rPr lang="en-US" sz="1400" b="1" dirty="0"/>
              <a:t>Location Table:</a:t>
            </a:r>
          </a:p>
          <a:p>
            <a:r>
              <a:rPr lang="en-US" sz="1200" dirty="0"/>
              <a:t>Provides information on store locations, regions, and store types.</a:t>
            </a:r>
          </a:p>
          <a:p>
            <a:r>
              <a:rPr lang="en-US" sz="1200" dirty="0"/>
              <a:t>Helps understand geographical distribution and market coverage.</a:t>
            </a:r>
          </a:p>
          <a:p>
            <a:pPr marL="0" indent="0">
              <a:buNone/>
            </a:pPr>
            <a:r>
              <a:rPr lang="en-US" sz="1400" b="1" dirty="0"/>
              <a:t>Customer Table:</a:t>
            </a:r>
          </a:p>
          <a:p>
            <a:r>
              <a:rPr lang="en-US" sz="1200" dirty="0"/>
              <a:t>Includes Nectar segment, gender of the account holder, and shopping segmentation.</a:t>
            </a:r>
          </a:p>
          <a:p>
            <a:r>
              <a:rPr lang="en-US" sz="1200" dirty="0"/>
              <a:t>Enables segmentation analysis and understanding of customer </a:t>
            </a:r>
            <a:r>
              <a:rPr lang="en-US" sz="1200" dirty="0" err="1"/>
              <a:t>behaviour</a:t>
            </a:r>
            <a:r>
              <a:rPr lang="en-US" sz="1200" dirty="0"/>
              <a:t>.</a:t>
            </a:r>
          </a:p>
          <a:p>
            <a:endParaRPr lang="en-US" sz="1000" dirty="0"/>
          </a:p>
          <a:p>
            <a:endParaRPr lang="en-GB" sz="1000" dirty="0"/>
          </a:p>
        </p:txBody>
      </p:sp>
      <p:pic>
        <p:nvPicPr>
          <p:cNvPr id="9" name="Picture 8" descr="A screenshot of a calendar&#10;&#10;Description automatically generated">
            <a:extLst>
              <a:ext uri="{FF2B5EF4-FFF2-40B4-BE49-F238E27FC236}">
                <a16:creationId xmlns:a16="http://schemas.microsoft.com/office/drawing/2014/main" id="{013F2F3E-D365-3738-984A-4BD7A526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31" y="5074593"/>
            <a:ext cx="4283710" cy="891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D67BC-7C19-BDDF-C249-7B4BEC4EC089}"/>
              </a:ext>
            </a:extLst>
          </p:cNvPr>
          <p:cNvSpPr txBox="1"/>
          <p:nvPr/>
        </p:nvSpPr>
        <p:spPr>
          <a:xfrm>
            <a:off x="7720499" y="5965886"/>
            <a:ext cx="714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Figure 1 </a:t>
            </a:r>
            <a:endParaRPr lang="en-GB" sz="1000" b="1" i="1" dirty="0"/>
          </a:p>
        </p:txBody>
      </p:sp>
    </p:spTree>
    <p:extLst>
      <p:ext uri="{BB962C8B-B14F-4D97-AF65-F5344CB8AC3E}">
        <p14:creationId xmlns:p14="http://schemas.microsoft.com/office/powerpoint/2010/main" val="425526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7266261"/>
                  </p:ext>
                </p:extLst>
              </p:nvPr>
            </p:nvGraphicFramePr>
            <p:xfrm>
              <a:off x="0" y="0"/>
              <a:ext cx="14109700" cy="8001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4109700" cy="80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00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806702"/>
                  </p:ext>
                </p:extLst>
              </p:nvPr>
            </p:nvGraphicFramePr>
            <p:xfrm>
              <a:off x="0" y="0"/>
              <a:ext cx="14071600" cy="77343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4071600" cy="7734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9149-C581-01D3-B673-EA1C6318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u="sng" dirty="0"/>
              <a:t>S</a:t>
            </a:r>
            <a:r>
              <a:rPr lang="en-GB" sz="2000" u="sng" dirty="0"/>
              <a:t>ales</a:t>
            </a:r>
            <a:r>
              <a:rPr lang="en-GB" u="sng" dirty="0"/>
              <a:t> P</a:t>
            </a:r>
            <a:r>
              <a:rPr lang="en-GB" sz="2000" u="sng" dirty="0"/>
              <a:t>erformance</a:t>
            </a:r>
            <a:r>
              <a:rPr lang="en-GB" u="sng" dirty="0"/>
              <a:t> A</a:t>
            </a:r>
            <a:r>
              <a:rPr lang="en-GB" sz="2000" u="sng" dirty="0"/>
              <a:t>nalysis</a:t>
            </a:r>
            <a:endParaRPr lang="en-GB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40407-1199-D7ED-4DDD-33160D444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318" y="996362"/>
            <a:ext cx="5276682" cy="472524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100" b="1" u="sng" dirty="0"/>
              <a:t>Trend Analysis</a:t>
            </a:r>
          </a:p>
          <a:p>
            <a:r>
              <a:rPr lang="en-US" sz="2100" dirty="0"/>
              <a:t>Total transactions remained steady from Q2 2021 to Q2 2022 (46k to 49k).</a:t>
            </a:r>
          </a:p>
          <a:p>
            <a:r>
              <a:rPr lang="en-US" sz="2100" dirty="0"/>
              <a:t>Sudden drop in Q3 2022 to £38,988.24, a 20.4% decrease from August to July 2022. (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“Total Transaction by Month” Graph).  A reason for this would be due to cost-of-living crisis. </a:t>
            </a:r>
          </a:p>
          <a:p>
            <a:pPr marL="0" indent="0">
              <a:buNone/>
            </a:pPr>
            <a:r>
              <a:rPr lang="en-US" sz="2100" b="1" u="sng" dirty="0"/>
              <a:t>Cost of Living Crisis (C.O.L.C)</a:t>
            </a:r>
          </a:p>
          <a:p>
            <a:r>
              <a:rPr lang="en-US" sz="2100" dirty="0"/>
              <a:t>A reason for a drop is the Cost-of-Living Crisis: “In the UK, prices of consumer goods and services rose by 9.6% in the year to October 2022” (Office for National Statistics, 2024)</a:t>
            </a:r>
          </a:p>
          <a:p>
            <a:r>
              <a:rPr lang="en-US" sz="2100" dirty="0"/>
              <a:t>Continuous decrease in total transactions, not recovered by Q1 2023.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25ED89-936C-73D2-2EB1-0755E5A0F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7940" y="1903276"/>
            <a:ext cx="5194769" cy="363304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100" b="1" u="sng" dirty="0"/>
              <a:t>Analysis by Shopping Categories</a:t>
            </a:r>
            <a:endParaRPr lang="en-US" sz="2100" u="sng" dirty="0"/>
          </a:p>
          <a:p>
            <a:r>
              <a:rPr lang="en-US" sz="2100" dirty="0"/>
              <a:t>All categories showed steady revenue generation until the start of Q3 2022.</a:t>
            </a:r>
          </a:p>
          <a:p>
            <a:r>
              <a:rPr lang="en-US" sz="2100" dirty="0"/>
              <a:t>Drop in transaction value across all categories.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The Traditional category faced the biggest loss but still provided the highest total transaction value.</a:t>
            </a:r>
          </a:p>
          <a:p>
            <a:r>
              <a:rPr lang="en-US" sz="2100" dirty="0"/>
              <a:t>Hectic Households and Quick and Easy categories had the lowest drops, indicating sustained demand. </a:t>
            </a:r>
          </a:p>
          <a:p>
            <a:endParaRPr lang="en-US" sz="2100" dirty="0"/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B98689-2036-4030-46D9-A344502C3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0801"/>
              </p:ext>
            </p:extLst>
          </p:nvPr>
        </p:nvGraphicFramePr>
        <p:xfrm>
          <a:off x="6749156" y="2901786"/>
          <a:ext cx="4167021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2482">
                  <a:extLst>
                    <a:ext uri="{9D8B030D-6E8A-4147-A177-3AD203B41FA5}">
                      <a16:colId xmlns:a16="http://schemas.microsoft.com/office/drawing/2014/main" val="532953393"/>
                    </a:ext>
                  </a:extLst>
                </a:gridCol>
                <a:gridCol w="2014539">
                  <a:extLst>
                    <a:ext uri="{9D8B030D-6E8A-4147-A177-3AD203B41FA5}">
                      <a16:colId xmlns:a16="http://schemas.microsoft.com/office/drawing/2014/main" val="231735880"/>
                    </a:ext>
                  </a:extLst>
                </a:gridCol>
              </a:tblGrid>
              <a:tr h="18242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Shopping Category 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ED84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Drop in Transaction Value 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ED84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043349"/>
                  </a:ext>
                </a:extLst>
              </a:tr>
              <a:tr h="18242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Confident Cooks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4653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£1364.17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8005277"/>
                  </a:ext>
                </a:extLst>
              </a:tr>
              <a:tr h="18242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Economy 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4653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£1265.49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3519856"/>
                  </a:ext>
                </a:extLst>
              </a:tr>
              <a:tr h="18242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Health Conscious 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4653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£1241.06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8060576"/>
                  </a:ext>
                </a:extLst>
              </a:tr>
              <a:tr h="18242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Hectic Households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4653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£1202.66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807782"/>
                  </a:ext>
                </a:extLst>
              </a:tr>
              <a:tr h="18242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Quick and Easy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4653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£1204.59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617925"/>
                  </a:ext>
                </a:extLst>
              </a:tr>
              <a:tr h="18242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Traditional 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4653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£3720.28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422525"/>
                  </a:ext>
                </a:extLst>
              </a:tr>
            </a:tbl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8E4233F-958F-0F8F-335C-D6221D5D35D8}"/>
              </a:ext>
            </a:extLst>
          </p:cNvPr>
          <p:cNvSpPr txBox="1">
            <a:spLocks/>
          </p:cNvSpPr>
          <p:nvPr/>
        </p:nvSpPr>
        <p:spPr>
          <a:xfrm>
            <a:off x="819318" y="4475637"/>
            <a:ext cx="5276682" cy="1328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i="1" u="sng" dirty="0">
                <a:solidFill>
                  <a:schemeClr val="tx1"/>
                </a:solidFill>
              </a:rPr>
              <a:t>Insights Gained: </a:t>
            </a:r>
          </a:p>
          <a:p>
            <a:r>
              <a:rPr lang="en-US" sz="1200" dirty="0"/>
              <a:t>Total Revenue generated decreased due to </a:t>
            </a:r>
            <a:r>
              <a:rPr lang="en-US" sz="1200" b="1" dirty="0"/>
              <a:t>C.O.L.C, </a:t>
            </a:r>
            <a:r>
              <a:rPr lang="en-US" sz="1200" dirty="0"/>
              <a:t>and we still have not recovered in Q1 of 2023.</a:t>
            </a:r>
          </a:p>
          <a:p>
            <a:r>
              <a:rPr lang="en-US" sz="1200" dirty="0"/>
              <a:t> Hectic Households and Quick and Easy are product categories that faced the least loss.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095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C288-F926-52DF-F692-CD31923FF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0857" y="1139177"/>
            <a:ext cx="6473086" cy="55670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/>
              <a:t>Superstores vs. Convenience Stores:</a:t>
            </a:r>
          </a:p>
          <a:p>
            <a:r>
              <a:rPr lang="en-US" dirty="0"/>
              <a:t>Superstores consistently generated the same amount throughout the period.</a:t>
            </a:r>
          </a:p>
          <a:p>
            <a:r>
              <a:rPr lang="en-US" dirty="0"/>
              <a:t>Convenience stores had a lower total transaction value overall.</a:t>
            </a:r>
          </a:p>
          <a:p>
            <a:r>
              <a:rPr lang="en-US" dirty="0"/>
              <a:t>Total monthly transactions for convenience stores remained steady at 3000-4000 from Q2 2021 to Q1 2023.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Performance Comparison:</a:t>
            </a:r>
          </a:p>
          <a:p>
            <a:r>
              <a:rPr lang="en-US" dirty="0"/>
              <a:t>Convenience stores performed worse than Superstores.</a:t>
            </a:r>
          </a:p>
          <a:p>
            <a:r>
              <a:rPr lang="en-US" dirty="0"/>
              <a:t>They would benefit from more loyalty strategies to increase total transactions.</a:t>
            </a:r>
          </a:p>
          <a:p>
            <a:r>
              <a:rPr lang="en-US" dirty="0"/>
              <a:t>Convenience stores 13, 17, and 20 are the worst performing, especially since relatively new stores opened from Q2 2022.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Impact of Cost-of-Living Crisis:</a:t>
            </a:r>
          </a:p>
          <a:p>
            <a:r>
              <a:rPr lang="en-US" dirty="0"/>
              <a:t>Superstores experienced a dip in total transaction value at the start of Q3 2022.</a:t>
            </a:r>
          </a:p>
          <a:p>
            <a:r>
              <a:rPr lang="en-US" dirty="0"/>
              <a:t>The sum of total transactions for all Superstores consistently ranged between 79,000-81,000.</a:t>
            </a:r>
          </a:p>
          <a:p>
            <a:r>
              <a:rPr lang="en-US" dirty="0"/>
              <a:t>All stores experienced reduced total transactions around Q3 2022, likely due to the cost-of-living crisis affecting Superstores more.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u="sng" dirty="0"/>
              <a:t>Specific Store Analysis:</a:t>
            </a:r>
          </a:p>
          <a:p>
            <a:r>
              <a:rPr lang="en-US" dirty="0"/>
              <a:t>Convenience Store 20 showed a progressive reduction in total transaction value, unlike stores 13 and 17.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032D0-5437-E929-EF53-E153F17D7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0555" y="1212981"/>
            <a:ext cx="4370253" cy="46480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b="1" i="1" u="sng" dirty="0"/>
              <a:t>Insights gained: </a:t>
            </a:r>
          </a:p>
          <a:p>
            <a:r>
              <a:rPr lang="en-US" sz="2000" dirty="0"/>
              <a:t>The location of Store 20 may not be ideal due to consistent decrease in monthly revenue </a:t>
            </a:r>
          </a:p>
          <a:p>
            <a:r>
              <a:rPr lang="en-US" sz="2000" dirty="0"/>
              <a:t>Consumers spend more in Superstores rather than in convenience stores.</a:t>
            </a:r>
            <a:endParaRPr lang="en-GB" sz="2000" dirty="0"/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0D3194-C748-D41E-DCFA-991995F0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1752"/>
            <a:ext cx="11029950" cy="987425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u="sng" dirty="0"/>
              <a:t>S</a:t>
            </a:r>
            <a:r>
              <a:rPr lang="en-GB" sz="2000" u="sng" dirty="0"/>
              <a:t>ales</a:t>
            </a:r>
            <a:r>
              <a:rPr lang="en-GB" u="sng" dirty="0"/>
              <a:t> P</a:t>
            </a:r>
            <a:r>
              <a:rPr lang="en-GB" sz="2000" u="sng" dirty="0"/>
              <a:t>erformance</a:t>
            </a:r>
            <a:r>
              <a:rPr lang="en-GB" u="sng" dirty="0"/>
              <a:t> A</a:t>
            </a:r>
            <a:r>
              <a:rPr lang="en-GB" sz="2000" u="sng" dirty="0"/>
              <a:t>nalysis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409095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F438-195D-DDE1-362F-D347A342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617"/>
            <a:ext cx="11029616" cy="988332"/>
          </a:xfrm>
        </p:spPr>
        <p:txBody>
          <a:bodyPr>
            <a:normAutofit/>
          </a:bodyPr>
          <a:lstStyle/>
          <a:p>
            <a:r>
              <a:rPr lang="en-GB" u="sng" dirty="0"/>
              <a:t>C</a:t>
            </a:r>
            <a:r>
              <a:rPr lang="en-GB" sz="2000" u="sng" dirty="0"/>
              <a:t>ustomer</a:t>
            </a:r>
            <a:r>
              <a:rPr lang="en-GB" u="sng" dirty="0"/>
              <a:t> S</a:t>
            </a:r>
            <a:r>
              <a:rPr lang="en-GB" sz="2000" u="sng" dirty="0"/>
              <a:t>egmentation</a:t>
            </a:r>
            <a:r>
              <a:rPr lang="en-GB" u="sng" dirty="0"/>
              <a:t> </a:t>
            </a:r>
            <a:r>
              <a:rPr lang="en-GB" sz="2800" u="sng" dirty="0"/>
              <a:t>a</a:t>
            </a:r>
            <a:r>
              <a:rPr lang="en-GB" sz="1800" u="sng" dirty="0"/>
              <a:t>nd</a:t>
            </a:r>
            <a:r>
              <a:rPr lang="en-GB" u="sng" dirty="0"/>
              <a:t> B</a:t>
            </a:r>
            <a:r>
              <a:rPr lang="en-GB" sz="2000" u="sng" dirty="0"/>
              <a:t>ehaviour</a:t>
            </a:r>
            <a:r>
              <a:rPr lang="en-GB" u="sng" dirty="0"/>
              <a:t> </a:t>
            </a:r>
            <a:r>
              <a:rPr lang="en-GB" sz="2800" u="sng" dirty="0"/>
              <a:t>A</a:t>
            </a:r>
            <a:r>
              <a:rPr lang="en-GB" sz="2000" u="sng" dirty="0"/>
              <a:t>nalysis</a:t>
            </a:r>
            <a:endParaRPr lang="en-GB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8FFFEF-7846-A58C-8A59-D927822B1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1623920"/>
            <a:ext cx="5194766" cy="4711565"/>
          </a:xfrm>
          <a:solidFill>
            <a:srgbClr val="465359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Consumer Spending Trends by Nectar Segment:</a:t>
            </a:r>
          </a:p>
          <a:p>
            <a:r>
              <a:rPr lang="en-US" b="1" dirty="0">
                <a:solidFill>
                  <a:schemeClr val="bg1"/>
                </a:solidFill>
              </a:rPr>
              <a:t>Core segment </a:t>
            </a:r>
            <a:r>
              <a:rPr lang="en-US" dirty="0">
                <a:solidFill>
                  <a:schemeClr val="bg1"/>
                </a:solidFill>
              </a:rPr>
              <a:t>spends the most per visit, followed by the </a:t>
            </a:r>
            <a:r>
              <a:rPr lang="en-US" b="1" dirty="0">
                <a:solidFill>
                  <a:schemeClr val="bg1"/>
                </a:solidFill>
              </a:rPr>
              <a:t>Highly Engaged, Business, and Nursery </a:t>
            </a:r>
            <a:r>
              <a:rPr lang="en-US" b="1" dirty="0" err="1">
                <a:solidFill>
                  <a:schemeClr val="bg1"/>
                </a:solidFill>
              </a:rPr>
              <a:t>categorys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with progressively lower average spending.</a:t>
            </a:r>
          </a:p>
          <a:p>
            <a:r>
              <a:rPr lang="en-US" dirty="0">
                <a:solidFill>
                  <a:schemeClr val="bg1"/>
                </a:solidFill>
              </a:rPr>
              <a:t>Despite a decrease in average spending for the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bg1"/>
                </a:solidFill>
              </a:rPr>
              <a:t> segment during the cost-of-living crisis, it still </a:t>
            </a:r>
            <a:r>
              <a:rPr lang="en-US" b="1" dirty="0">
                <a:solidFill>
                  <a:schemeClr val="bg1"/>
                </a:solidFill>
              </a:rPr>
              <a:t>spends the most </a:t>
            </a:r>
            <a:r>
              <a:rPr lang="en-US" dirty="0">
                <a:solidFill>
                  <a:schemeClr val="bg1"/>
                </a:solidFill>
              </a:rPr>
              <a:t>compared to other segments.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Segment-Specific Spending Patterns:</a:t>
            </a:r>
          </a:p>
          <a:p>
            <a:r>
              <a:rPr lang="en-US" dirty="0">
                <a:solidFill>
                  <a:schemeClr val="bg1"/>
                </a:solidFill>
              </a:rPr>
              <a:t>Core segment consistently spends around £90.00 on average until Q3 2022, then drops to £69.91, but still higher than other segments.</a:t>
            </a:r>
          </a:p>
          <a:p>
            <a:r>
              <a:rPr lang="en-US" dirty="0">
                <a:solidFill>
                  <a:schemeClr val="bg1"/>
                </a:solidFill>
              </a:rPr>
              <a:t>Core segment primarily spends on traditional products, maintaining higher spending ratios even during the crisis.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Category Spending Analysis:</a:t>
            </a:r>
          </a:p>
          <a:p>
            <a:r>
              <a:rPr lang="en-US" dirty="0">
                <a:solidFill>
                  <a:schemeClr val="bg1"/>
                </a:solidFill>
              </a:rPr>
              <a:t>Traditional category experienced the biggest drop in total transactions but still has the highest number of transactions per year.</a:t>
            </a:r>
          </a:p>
          <a:p>
            <a:r>
              <a:rPr lang="en-US" dirty="0">
                <a:solidFill>
                  <a:schemeClr val="bg1"/>
                </a:solidFill>
              </a:rPr>
              <a:t>Each Nectar segment spent the most on traditional products, indicating consistent preference across segments.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CB6866-8A0B-FBF8-C076-FAD9FB739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732" y="1697518"/>
            <a:ext cx="5194771" cy="4637967"/>
          </a:xfrm>
          <a:solidFill>
            <a:srgbClr val="ED8428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b="1" u="sng" dirty="0"/>
              <a:t>Segment-Specific Spending Breakdown:</a:t>
            </a:r>
          </a:p>
          <a:p>
            <a:r>
              <a:rPr lang="en-US" sz="1200" dirty="0"/>
              <a:t>Nursery segment spent the least in Quick and Easy category.</a:t>
            </a:r>
          </a:p>
          <a:p>
            <a:r>
              <a:rPr lang="en-US" sz="1200" dirty="0"/>
              <a:t>Highly Engaged segment spent the least in Economy category.</a:t>
            </a:r>
          </a:p>
          <a:p>
            <a:r>
              <a:rPr lang="en-US" sz="1200" dirty="0"/>
              <a:t>Core segment's lowest spending was in Economy category, while Business segment's lowest was in Hectic Households.</a:t>
            </a:r>
          </a:p>
          <a:p>
            <a:r>
              <a:rPr lang="en-US" sz="1200" dirty="0"/>
              <a:t>Economy category consistently stands out as the common outlier across segments.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u="sng" dirty="0"/>
              <a:t>Gender-Based Spending Analysis:</a:t>
            </a:r>
          </a:p>
          <a:p>
            <a:r>
              <a:rPr lang="en-US" sz="1200" dirty="0"/>
              <a:t>Roughly 54% of account holders are men, compared to 45.67% women.</a:t>
            </a:r>
          </a:p>
          <a:p>
            <a:r>
              <a:rPr lang="en-US" sz="1200" dirty="0"/>
              <a:t>Men account for a higher total value of transactions compared to women.</a:t>
            </a:r>
          </a:p>
          <a:p>
            <a:endParaRPr lang="en-US" sz="1200" dirty="0">
              <a:solidFill>
                <a:srgbClr val="ED8428"/>
              </a:solidFill>
            </a:endParaRPr>
          </a:p>
          <a:p>
            <a:endParaRPr lang="en-US" sz="1200" dirty="0">
              <a:solidFill>
                <a:srgbClr val="ED8428"/>
              </a:solidFill>
            </a:endParaRPr>
          </a:p>
          <a:p>
            <a:endParaRPr lang="en-US" sz="1200" dirty="0">
              <a:solidFill>
                <a:srgbClr val="ED8428"/>
              </a:solidFill>
            </a:endParaRPr>
          </a:p>
          <a:p>
            <a:endParaRPr lang="en-US" sz="1200" dirty="0">
              <a:solidFill>
                <a:srgbClr val="ED8428"/>
              </a:solidFill>
            </a:endParaRPr>
          </a:p>
          <a:p>
            <a:r>
              <a:rPr lang="en-US" sz="1200" dirty="0" err="1">
                <a:solidFill>
                  <a:srgbClr val="ED8428"/>
                </a:solidFill>
              </a:rPr>
              <a:t>Vjgvkh</a:t>
            </a:r>
            <a:endParaRPr lang="en-US" sz="1200" dirty="0">
              <a:solidFill>
                <a:srgbClr val="ED8428"/>
              </a:solidFill>
            </a:endParaRP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F43002-3998-091B-25C3-16936D36D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9269" y="5555658"/>
            <a:ext cx="8831423" cy="519284"/>
          </a:xfrm>
        </p:spPr>
        <p:txBody>
          <a:bodyPr/>
          <a:lstStyle/>
          <a:p>
            <a:pPr lvl="1">
              <a:lnSpc>
                <a:spcPct val="115000"/>
              </a:lnSpc>
            </a:pPr>
            <a:r>
              <a:rPr lang="en-US" sz="1050" u="sng" dirty="0"/>
              <a:t>Insights:</a:t>
            </a:r>
            <a:r>
              <a:rPr lang="en-US" sz="900" u="sng" dirty="0"/>
              <a:t> </a:t>
            </a:r>
          </a:p>
          <a:p>
            <a:pPr marL="742950" lvl="1" indent="-285750">
              <a:lnSpc>
                <a:spcPct val="115000"/>
              </a:lnSpc>
              <a:buClr>
                <a:srgbClr val="465359"/>
              </a:buClr>
              <a:buFont typeface="Arial" panose="020B0604020202020204" pitchFamily="34" charset="0"/>
              <a:buChar char="•"/>
            </a:pPr>
            <a:r>
              <a:rPr lang="en-GB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core nectar segment spends the most on average each visit every month.</a:t>
            </a:r>
          </a:p>
          <a:p>
            <a:pPr marL="742950" lvl="1" indent="-285750">
              <a:lnSpc>
                <a:spcPct val="115000"/>
              </a:lnSpc>
              <a:buClr>
                <a:srgbClr val="465359"/>
              </a:buClr>
              <a:buFont typeface="Arial" panose="020B0604020202020204" pitchFamily="34" charset="0"/>
              <a:buChar char="•"/>
            </a:pPr>
            <a:r>
              <a:rPr lang="en-GB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nectar segments spend the most on the traditional products category.</a:t>
            </a:r>
          </a:p>
          <a:p>
            <a:pPr marL="742950" lvl="1" indent="-285750">
              <a:lnSpc>
                <a:spcPct val="115000"/>
              </a:lnSpc>
              <a:buClr>
                <a:srgbClr val="465359"/>
              </a:buClr>
              <a:buFont typeface="Arial" panose="020B0604020202020204" pitchFamily="34" charset="0"/>
              <a:buChar char="•"/>
            </a:pPr>
            <a:r>
              <a:rPr lang="en-GB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Economy product category is the worst-performing product category.  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Clr>
                <a:srgbClr val="465359"/>
              </a:buClr>
              <a:buFont typeface="Arial" panose="020B0604020202020204" pitchFamily="34" charset="0"/>
              <a:buChar char="•"/>
            </a:pPr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higher proportion of men account holders compared to women. 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9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8164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0433dbf6-d25e-4ccb-b958-149d7d94c5f6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YbW/aSBD+K5E/o9O+r91vhFD1JI5EgE46naJqXwZw62BrbWi4Kv/9dg0cpU3S1CUBevmGZ5Z52Znn2dn9HNm0LDK17KsbiN5E53n+8Ua5j2c4akWzXRkxHCuBpEmksEhpIxTxq/KiSvNZGb35HFXKTaD6My3nKgsGvfDv61aksuxKTcLXWGUltKICXJnPVJb+A6vFXlW5Ody1IrgtstypYHJYqQqC2YVf7r99KPg36j0qU6ULGIKpVtIBFLmrNt+tqFz9qkPa1QVjtcNOPqtUOvOGgwyThCCqsbIxFSqWiFMZ5OM0q9ZL9LJ7Wzifj89yWYRtaduFmhmwUR20g7Jce2hPJg4mauOwu6Ps5Nn85h75MJ87AwMY16pZlVbL4KPXOxu1z3vdYXTnN+fK5X7ras1o0O6/H151+xe15u18ts4Qhc9p/qnjwG+fDYLW92N+l4JTzkyXPVhA9m14/+kbRv7F/6O/uu3B2VYQ1GuvtSo65QT+8H017c9vNLh78rj2kjKdTbJ122/7cbRKL/Mt2ZkqVwVc6Q++a0Pz+X/lzoI7X9b9d5G6TTvj1kNpHkUdQ+FOINrdot1dbxjGw+3DF1TS8WWc5G5VhCMJfQOYowlody+vQw9EgtmxGWOWCJACjJYaanp9FAoV3FY6v90FQrBGJVICa0Yk4UIQGiMumpP1vvi4OXMd8XGx7vjU+Po818YNq9xBE64s0kVejZTOoClZ7juFB5ljkH8q62j27dE7XJncr/l1M6/QixU1EnOkMNWICYEwpg/jbT0zvq2VSaI5pQIlMU2U0THhEIp1UEzik8Tkd9FglLNPxAH5GgcHzzZ0mi8BBZCe3TFYiVCCtO+b5sR+JOfhLz7RniKWXvh8m+ZF4ZHb5IhTfu1PXQeeIYnX8Xjf47HSEFvPeZoDJYpjjfBP8N4r3B6C2xO46plvA6c00z4B8fsfa7dOX2Ky5TGGWDOpE0wR51YQ9Mhke9zAw/+rmRFvZkaCFIlBakskUCW01Zq8zoyHTuDEZ8Z7sHQibyImm5e+78GuInl9Sj7wU3LrcRJ9sQeo19m84WyeGESYVlZSpAwQy5Axzc+XH6t377LTHv1+2f+62hv5+87lRfcU+fXwl4TG/PrDtHokmH+ezlthRMeJGJsklggjYzmmwuAjH6O3DbDtSraXCToYYTbB/jYhDQKV0Dim64fMR02VU1XAt7aElZxrjhiJld9cjZLVgNvEFhUxFYRzQNRXSUowDDW1hXEiRGwRaE4YaMNozJvaYnbMhI/KMI5MTDkTpnFcFJDFzGjEkNRSU2Z1Y1tacq3HQhNGuQKEMSKN65hgKcA3ApUIGcwJUaxhHWtzO5J/AcoFpAzFIwAA&quot;"/>
    <we:property name="creatorSessionId" value="&quot;e69ba75a-3d08-4494-9513-b741c5820aa7&quot;"/>
    <we:property name="creatorTenantId" value="&quot;569df091-b013-40e3-86ee-bd9cb9e25814&quot;"/>
    <we:property name="creatorUserId" value="&quot;100320005D1974D1&quot;"/>
    <we:property name="datasetId" value="&quot;d5d18b44-632d-4e9f-8929-9e51f5720411&quot;"/>
    <we:property name="embedUrl" value="&quot;/reportEmbed?reportId=9f35d2bd-f3c4-4a51-90bc-4a90170c5b0c&amp;config=eyJjbHVzdGVyVXJsIjoiaHR0cHM6Ly9XQUJJLU5PUlRILUVVUk9QRS1HLVBSSU1BUlktcmVkaXJlY3QuYW5hbHlzaXMud2luZG93cy5uZXQiLCJlbWJlZEZlYXR1cmVzIjp7InVzYWdlTWV0cmljc1ZOZXh0Ijp0cnVlLCJkaXNhYmxlQW5ndWxhckpTQm9vdHN0cmFwUmVwb3J0RW1iZWQiOnRydWV9fQ%3D%3D&amp;disableSensitivityBanner=true&amp;lrtl=true&quot;"/>
    <we:property name="initialStateBookmark" value="&quot;H4sIAAAAAAAAA+1abU/bSBD+K8ifo2rf1+63EFL11BBQgiqdTgjtyyRxa2Jr7VByFf/9du3kUlqg1A2Q3PGJeGYzLzvPMzve8DWyaVlkajlUlxC9jQ7z/POlcp8PcNSJ5ivZycmH4+7ow8Wwe9z34ryo0nxeRm+/RpVyU6g+puVCZcGCF/513olUlp2qaXiaqKyETlSAK/O5ytK/oVnsVZVbwE0ngusiy50KJseVqiCYvfLL/bP3jd9Q71GZKr2CMZiqkY6gyF21fu5EZfOpDum2LhirHfbyeaXSuTccZJgkBFGNlY2pULFEnMogn6RZtVqil/3rwvl8fJbLIuxD116puQEb1UE7KMuVh+506mCq1g77t5S9PFtc3iEf5wtnYASTWjWv0moZfAwGB2fdw0F/HN34zTl1ud+6WnM26g4vxqf94VGtebeYrzJE4XGWf+k58Ntng6Dz85jfp+CUM7PlAK4g+zG8f/UtI//m+9Gf/e7oYCMI6pXXWhXtcwLHHlez4eJSg7sjj3MvKdP5NFvBfoPHsya9zEOyN1OuCrzSnzxqA/j8t3JnwR0ua/wdpW4NZ9y5L82dqGMo3B5Ee7toN+frDuPp9umbVtLzZZzmrinCjoS+JszOBHR7L88DBiLB7MRMMEsESAFGSw11e32QChVcVzq/vk2EYI1KpATWjEjChSA0Rly0b9bb6sftO9cOHxcrxKfG1+epNm5c5Q7a9MoivcqrM6UzaNsst53CvZ1jlH8p62i27dE7bExu1/wKzA17saJGYo4UphoxIRDG9H6+rYbEd7UySTSnVKAkpokyOiYcQrFelJN4Lzn5UzYY5ewjeUC+58GLZxuQ5ktAAaTv7hisRChB2uOmfWPfkfPwPz7R7iOXnvl8m+VF4Znb5ohTfu1vvQ48QRKv4/G2x2OlIba+52kOlCiONcK/0fde6XYf3R7Rq574bWCfZtpHMH77Y+3G6XNMtjzGEGsmdYIp4twKgh6YbHebePh/NTPi9cxIkCIxSG2JBKqEtlqT15nxpRPY85nxDi7tyZ2IyRalxz3YJpLXq+QXvkruPNxEn+0C6nU2bzmbJwYRppWVFCkDxDJkTPvz5dfqPTjpdc/+OBl+X+21/KJ3ctTfx/768i8JrfvrL7fVHeH80yCv4YiOEzExSSwRRsZyTIXBOz5GbwCwQSXbygQdjDCbYP82IQ0CldA4pquLzAdNlTNVwI+2hJWca44YiZXfXI2SZsBtY4uKmArCOSDqqyQlGIba2sI4ESK2CDQnDLRhNOZtbTE7YcJHZRhHJqacCdM6LgrIYmY0YkhqqSmzurUtLbnWE6EJo1wBwhiR1nVMsBTggUAlQgZzQhRrWcfa3EYSXYKb1v8mky+qsvCn1KmaQ021ogF8CvU6TzM1twHY9WcX/g5Sz9DG8UeVLerfXd2ibiudEEoabiIet77pBjf/AG0xLX9CJAAA&quot;"/>
    <we:property name="isFiltersActionButtonVisible" value="true"/>
    <we:property name="isVisualContainerHeaderHidden" value="false"/>
    <we:property name="pageDisplayName" value="&quot;Page 1&quot;"/>
    <we:property name="pageName" value="&quot;ReportSection&quot;"/>
    <we:property name="reportEmbeddedTime" value="&quot;2024-02-21T23:35:24.376Z&quot;"/>
    <we:property name="reportName" value="&quot;SainsburyV2&quot;"/>
    <we:property name="reportState" value="&quot;CONNECTED&quot;"/>
    <we:property name="reportUrl" value="&quot;/groups/me/reports/9f35d2bd-f3c4-4a51-90bc-4a90170c5b0c/ReportSection?bookmarkGuid=c6e4916f-a2f0-42f2-8e03-e60d04862799&amp;bookmarkUsage=1&amp;ctid=569df091-b013-40e3-86ee-bd9cb9e25814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36153c2-0f92-4a2b-a5c7-44e77f7479f1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VYbW/iOBD+K1U+o5PtxHnpN8pyd9K1bAV0pb1TtRrbE8humkRJYMtW/e/nvNAtFEqbKzTsfYLMOONnJs+82HeGCrIkhMUAbtA4Nc7i+NsNpN9OqNExolWZRR1iW0SYwJATGzzCbL0qTvIgjjLj9M7IIZ1g/inIZhAWBrXwH4MR5nDJCZfEAkoQTSKM644BYXgJk2KND2GGHSPBNIsjCIMfWJnQqjyd4X3HwNskjFMoNhrlkGOx2Vwv188aIP3N1DhA5sEcRyjzSjrEJE7z+ln5rlKKEMclFheedsN19DtZpS3B715fbFoC68VRDkGkARQy7jqScccEYqHUv1THqZD7QZjXS8Sif5ukOho6RoukCGpPezGJ00BCaJT+pZhV7twZvTic3ZT/+ivyUTxLJQ7RL1VRHuQLbal7fn4y7p6d90fGvQ7VZRrrQJaa0TROkiCalPJp/L2Xot5VGafkvvMApKvmEEktXUfxZ4AppHK6OMc5hk/RPOgbAn30vvG53x2e/BQU6nrXUtXMge5kkuIE8vqxv5cYj4fdwZe/+p9L+e+zqGYff4r4Wksy/TXCmt0/6TSuHJHhLNOEQVVh600hzYv8El81JwsaaQNxqjA9W5RM+hCkS7Kzzpob7+z7/fUyH/Xyr4+SrKZ95cAeeH59X+gYRdO3OXqmMhkHREd4OzOyBTwaXfYHH9aiSf+fydsSBy50pZ8OZjcC02f9OEQ5/zuOcAOInXUlCeZxPgYR4no12ZyiJdysTI2WfIWaRrqoDOPv2ZvWjjqoVd3QjVsqAb7kIBixHUqoOta6Qd6brn9gpDZmzQsIi0fS/LYE/rDt7yHQy+bnOKZ0OeeEui5HhZS1gsS9q9H440V/uI6/2+t9vBqMvwyuLs5q7bOD1D5ovA1bFdtP7Mhp3DT0+yDyC0JdERmFVJ5n25IxhhZYNrhwwHPVNpwDHQZIT0Y4wRuM8vkmbhySosvpdweQ42lT/2Gg2ZJadD219seErRnTcHJ5zd5668fD2x7oVXeYTTc6jTtMu2bMX/+o0tJC8Ow5tx1VfWdhAr32NS3/SV1qCZXqXCg+wBGgXSX+y0aWlkBfFp3WAFqNZVXuiQ3Sd6VFPE8y1zSJI8oL+GdTIcfbXMS3q4lQWAPgTNiK2YRzD4hylXQPONW9+nql9YXz2YP+VsxvBWtL2/xFL7tbcd5fubIiNnEtD6jpcMtkxKEW2z2LtaOdHvY6apTH6VHm94bB6AAnpHf3eXtOvfkRZ8tZ6s3vmpcUrDLXtzj6PiWSENe2XEdKT+5sq9kUEnzaVF3b5oDMcriiQjHLVKSxLWly15TKtKRwCJjIgHtNbVmIhCAQQolijHlMoN3UljKpi75lCckoZXoSEbKxLV8I35Z6BPFsh7gc9SRiNbXlMGW7hCou0XOJSbhr88bxcpQAUJagjNmOVC7xGuMqvh5QVJak4AgmFSPQzFZpbkXyLwXLxHo3IgAA&quot;"/>
    <we:property name="creatorSessionId" value="&quot;bca61973-836b-40e2-9b86-842c1de4030c&quot;"/>
    <we:property name="creatorTenantId" value="&quot;569df091-b013-40e3-86ee-bd9cb9e25814&quot;"/>
    <we:property name="creatorUserId" value="&quot;100320005D1974D1&quot;"/>
    <we:property name="datasetId" value="&quot;d5d18b44-632d-4e9f-8929-9e51f5720411&quot;"/>
    <we:property name="embedUrl" value="&quot;/reportEmbed?reportId=9f35d2bd-f3c4-4a51-90bc-4a90170c5b0c&amp;config=eyJjbHVzdGVyVXJsIjoiaHR0cHM6Ly9XQUJJLU5PUlRILUVVUk9QRS1HLVBSSU1BUlktcmVkaXJlY3QuYW5hbHlzaXMud2luZG93cy5uZXQiLCJlbWJlZEZlYXR1cmVzIjp7InVzYWdlTWV0cmljc1ZOZXh0Ijp0cnVlLCJkaXNhYmxlQW5ndWxhckpTQm9vdHN0cmFwUmVwb3J0RW1iZWQiOnRydWV9fQ%3D%3D&amp;disableSensitivityBanner=true&amp;lrtl=true&quot;"/>
    <we:property name="initialStateBookmark" value="&quot;H4sIAAAAAAAAA+VYW0/jOBT+KyjPaGU7cS7zVjrdXQkoqC1IsyuETuyTNjNpEjlpBxb1v69zKZdCKWRpSWefmhy7x985+c7Nd4YMszSC2z5M0fhiHCXJjymoHwfUODTiWnZ2dnzaGRxf9zunPS1O0jxM4sz4cmfkoMaYX4bZDKJCgxb+fXVoQBSdw7h4CyDK8NBIUWVJDFH4D1ab9VKuZrg4NPAmjRIFhcphDjkWaud6u37XZ9PfTH0iiDyc4xBFXkkHmCYqr99l4EopCXFcYnHfsy3iOvo/WbVawty8vzi0BNZN4hzCWAMoZNx1BOOOCcRCoX8pdUghD8Ior7f4t72bVGm7tTdu08JfXW3FOFGhgMgo7VOYVebcGd0kmk3Lp94T+TCZKYEDDMqlOA/zW62pc3JyMOocnfSGxkK76lwl2pHlynCSpGkYj0v5JPnZVahPlcYXsji8B9KRc4iFlq6i+DNEBUpMbk9wjtFzNPfrDYE++r/xrdcZHDwIiuX61HKpmQGd8VjhGPL6tbcVH48Gnf71ce9bKf99Ftfs488RX2lJpr9GVLP7gU6jyhARzTJNGJQVtu4EVF5Ekv9dc7KgkVaQKInq6LZk0tdQLcnODlfM+GTbF1fLeNTbvz8Kspr2lQFb4PnVolhjFM3A5uiZ0mQcEB3f2xiRLeDR8LzX/7riTfr/DN6WGHCqM/2kP5v6qF61Yxfp/K8kxhdAbMwraThP8hH4Ea5mk5dDtISblaHRkq9Q00gnlUHyM/vQ3FE7tcobunAL6UMgOPiM2A4lVO5r3iCfTdc/MJYvRs0bCIt7UvzWOH635e/e0cvi5zimcDnnhLouR4mUtYLE3Yvh6Oy0N1jF3+l2zy76o+v+xelRvfpqI7UNGq/DVvn2ku05jZu6fhtEfoOrKyKjL6Tn2bZgjKEFlg0u7HCuWoezr90A6mCIY5xinM9f4sYuKbrsfjcA2Z8y9R8amjWhRVdDa3tMWBsxDTuX95ytj37cvG2BXnWFIczhghMuiAWUIJrEb15h2tVj/vqjSksTwatzbjuy+sbEBHrve0r+s7zUEirVsVB8gD1A+5T4b2tZWgJ9mXRaA+ipL6t0T2wQgSss4nmCuaZJHL+8gH81FHK8yf3k5mkgFNoAOPNtyWzCuQdEulK4O+zq3n290vrE+eqgvxbzR8FaUzZ/0cvuVsz7T66siE1cywNqOtwyGXGoxTb3Yu0op7u9jhrmidrL+H6hMdrBhPTpNq+PqQ8fcdbMUh9+17ykYBW5gcUxCCgRhLi25TpCeGJjWc0mkOLzouraNgdklsMl9SWzTEka6xImd00hTUv4DgETGXCvqS4LkRAEQiiRjDGP+Wg31SVN6mJgWb5glDLdifiisa7A9wNb6BbEsx3ictSdiNVUl8Ok7RIquUDPJSbhrs0b+8uRPoC0fMqY7QjpEq8xruLrAUVpCQqOz4RkBJrpKtU9SIwpqnHZASazPEtB4DnoilRESlqRPcRyn86iEEuU9bMqfk9CXZaqgy8hmpWtopphOW0UUMIiZ71tfxVIi38BoKs7cZ4iAAA=&quot;"/>
    <we:property name="isFiltersActionButtonVisible" value="true"/>
    <we:property name="isVisualContainerHeaderHidden" value="false"/>
    <we:property name="pageDisplayName" value="&quot;Page 2&quot;"/>
    <we:property name="pageName" value="&quot;ReportSectiondf8ddd0078045b964087&quot;"/>
    <we:property name="reportEmbeddedTime" value="&quot;2024-02-21T23:34:10.953Z&quot;"/>
    <we:property name="reportName" value="&quot;SainsburyV2&quot;"/>
    <we:property name="reportState" value="&quot;CONNECTED&quot;"/>
    <we:property name="reportUrl" value="&quot;/groups/me/reports/9f35d2bd-f3c4-4a51-90bc-4a90170c5b0c/ReportSectiondf8ddd0078045b964087?bookmarkGuid=e00ffd81-7af2-4547-9b86-e9e06e25edf4&amp;bookmarkUsage=1&amp;ctid=569df091-b013-40e3-86ee-bd9cb9e25814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1989</Words>
  <Application>Microsoft Office PowerPoint</Application>
  <PresentationFormat>Widescreen</PresentationFormat>
  <Paragraphs>249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Schoolbook</vt:lpstr>
      <vt:lpstr>Franklin Gothic Book</vt:lpstr>
      <vt:lpstr>Gill Sans MT</vt:lpstr>
      <vt:lpstr>Segoe UI Light</vt:lpstr>
      <vt:lpstr>Times New Roman</vt:lpstr>
      <vt:lpstr>Wingdings 2</vt:lpstr>
      <vt:lpstr>DividendVTI</vt:lpstr>
      <vt:lpstr>Sainsbury’s Sales Overview: Region 5</vt:lpstr>
      <vt:lpstr>Introduction </vt:lpstr>
      <vt:lpstr>Objectives  </vt:lpstr>
      <vt:lpstr>Data set Overview  </vt:lpstr>
      <vt:lpstr>Microsoft Power BI</vt:lpstr>
      <vt:lpstr>Microsoft Power BI</vt:lpstr>
      <vt:lpstr> Sales Performance Analysis</vt:lpstr>
      <vt:lpstr> Sales Performance Analysis</vt:lpstr>
      <vt:lpstr>Customer Segmentation and Behaviour Analysis</vt:lpstr>
      <vt:lpstr>Insights and actions #1 </vt:lpstr>
      <vt:lpstr>Insights and actions #2 </vt:lpstr>
      <vt:lpstr>Insights and actions #3 </vt:lpstr>
      <vt:lpstr>Insights and actions #4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Sainsbury’s Sales Overview: Region 5</dc:title>
  <dc:creator>Subra kanag</dc:creator>
  <cp:lastModifiedBy>Subra kanag</cp:lastModifiedBy>
  <cp:revision>1</cp:revision>
  <dcterms:created xsi:type="dcterms:W3CDTF">2024-02-20T14:17:51Z</dcterms:created>
  <dcterms:modified xsi:type="dcterms:W3CDTF">2024-02-27T16:17:37Z</dcterms:modified>
</cp:coreProperties>
</file>