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74" r:id="rId6"/>
    <p:sldId id="261" r:id="rId7"/>
    <p:sldId id="264" r:id="rId8"/>
    <p:sldId id="278" r:id="rId9"/>
    <p:sldId id="265" r:id="rId10"/>
    <p:sldId id="279" r:id="rId11"/>
    <p:sldId id="280" r:id="rId12"/>
    <p:sldId id="267" r:id="rId13"/>
    <p:sldId id="269" r:id="rId14"/>
    <p:sldId id="270" r:id="rId15"/>
    <p:sldId id="277" r:id="rId16"/>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520"/>
    <a:srgbClr val="0D1F2D"/>
    <a:srgbClr val="102332"/>
    <a:srgbClr val="102538"/>
    <a:srgbClr val="13293E"/>
    <a:srgbClr val="142D41"/>
    <a:srgbClr val="152F46"/>
    <a:srgbClr val="152F48"/>
    <a:srgbClr val="AF272D"/>
    <a:srgbClr val="891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6" autoAdjust="0"/>
    <p:restoredTop sz="94660" autoAdjust="0"/>
  </p:normalViewPr>
  <p:slideViewPr>
    <p:cSldViewPr snapToGrid="0">
      <p:cViewPr varScale="1">
        <p:scale>
          <a:sx n="68" d="100"/>
          <a:sy n="68" d="100"/>
        </p:scale>
        <p:origin x="-73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17636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395654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226966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333360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19431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320919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324368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253953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267902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109912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11AADA8-982B-4536-87EC-4A00D1C6658A}"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25836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AADA8-982B-4536-87EC-4A00D1C6658A}" type="datetimeFigureOut">
              <a:rPr lang="zh-CN" altLang="en-US" smtClean="0"/>
              <a:t>2016/11/24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D0143-994F-457B-B336-960D169D149A}" type="slidenum">
              <a:rPr lang="zh-CN" altLang="en-US" smtClean="0"/>
              <a:t>‹#›</a:t>
            </a:fld>
            <a:endParaRPr lang="zh-CN" altLang="en-US"/>
          </a:p>
        </p:txBody>
      </p:sp>
    </p:spTree>
    <p:extLst>
      <p:ext uri="{BB962C8B-B14F-4D97-AF65-F5344CB8AC3E}">
        <p14:creationId xmlns:p14="http://schemas.microsoft.com/office/powerpoint/2010/main" val="222303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tags" Target="../tags/tag51.xml"/><Relationship Id="rId55" Type="http://schemas.openxmlformats.org/officeDocument/2006/relationships/tags" Target="../tags/tag5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tags" Target="../tags/tag42.xml"/><Relationship Id="rId54" Type="http://schemas.openxmlformats.org/officeDocument/2006/relationships/tags" Target="../tags/tag5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slideLayout" Target="../slideLayouts/slideLayout1.xml"/><Relationship Id="rId8" Type="http://schemas.openxmlformats.org/officeDocument/2006/relationships/tags" Target="../tags/tag9.xml"/><Relationship Id="rId51" Type="http://schemas.openxmlformats.org/officeDocument/2006/relationships/tags" Target="../tags/tag52.xml"/><Relationship Id="rId3"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63047"/>
            </a:gs>
            <a:gs pos="12000">
              <a:srgbClr val="152F46"/>
            </a:gs>
            <a:gs pos="87000">
              <a:srgbClr val="0D1B28"/>
            </a:gs>
            <a:gs pos="72000">
              <a:srgbClr val="0D1F2D"/>
            </a:gs>
            <a:gs pos="54816">
              <a:srgbClr val="112435"/>
            </a:gs>
            <a:gs pos="39000">
              <a:srgbClr val="142A3F"/>
            </a:gs>
            <a:gs pos="24000">
              <a:srgbClr val="142D43"/>
            </a:gs>
            <a:gs pos="100000">
              <a:srgbClr val="09161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7" name="PA_等腰三角形 116"/>
          <p:cNvSpPr/>
          <p:nvPr>
            <p:custDataLst>
              <p:tags r:id="rId1"/>
            </p:custDataLst>
          </p:nvPr>
        </p:nvSpPr>
        <p:spPr>
          <a:xfrm>
            <a:off x="3049778" y="3255161"/>
            <a:ext cx="480554" cy="409507"/>
          </a:xfrm>
          <a:prstGeom prst="triangle">
            <a:avLst/>
          </a:prstGeom>
          <a:solidFill>
            <a:srgbClr val="95C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PA_等腰三角形 117"/>
          <p:cNvSpPr/>
          <p:nvPr>
            <p:custDataLst>
              <p:tags r:id="rId2"/>
            </p:custDataLst>
          </p:nvPr>
        </p:nvSpPr>
        <p:spPr>
          <a:xfrm>
            <a:off x="3525569" y="3250398"/>
            <a:ext cx="480554" cy="414270"/>
          </a:xfrm>
          <a:prstGeom prst="triangle">
            <a:avLst/>
          </a:prstGeom>
          <a:solidFill>
            <a:srgbClr val="77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PA_等腰三角形 118"/>
          <p:cNvSpPr/>
          <p:nvPr>
            <p:custDataLst>
              <p:tags r:id="rId3"/>
            </p:custDataLst>
          </p:nvPr>
        </p:nvSpPr>
        <p:spPr>
          <a:xfrm flipH="1" flipV="1">
            <a:off x="3285292" y="3255161"/>
            <a:ext cx="480554" cy="414270"/>
          </a:xfrm>
          <a:prstGeom prst="triangle">
            <a:avLst/>
          </a:prstGeom>
          <a:solidFill>
            <a:srgbClr val="A0E0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PA_等腰三角形 119"/>
          <p:cNvSpPr/>
          <p:nvPr>
            <p:custDataLst>
              <p:tags r:id="rId4"/>
            </p:custDataLst>
          </p:nvPr>
        </p:nvSpPr>
        <p:spPr>
          <a:xfrm flipH="1" flipV="1">
            <a:off x="3765846" y="3250398"/>
            <a:ext cx="480554" cy="414270"/>
          </a:xfrm>
          <a:prstGeom prst="triangle">
            <a:avLst/>
          </a:prstGeom>
          <a:solidFill>
            <a:srgbClr val="0AB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PA_等腰三角形 120"/>
          <p:cNvSpPr/>
          <p:nvPr>
            <p:custDataLst>
              <p:tags r:id="rId5"/>
            </p:custDataLst>
          </p:nvPr>
        </p:nvSpPr>
        <p:spPr>
          <a:xfrm>
            <a:off x="3285292" y="2840891"/>
            <a:ext cx="480554" cy="414270"/>
          </a:xfrm>
          <a:prstGeom prst="triangle">
            <a:avLst/>
          </a:prstGeom>
          <a:solidFill>
            <a:srgbClr val="1DA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PA_等腰三角形 121"/>
          <p:cNvSpPr/>
          <p:nvPr>
            <p:custDataLst>
              <p:tags r:id="rId6"/>
            </p:custDataLst>
          </p:nvPr>
        </p:nvSpPr>
        <p:spPr>
          <a:xfrm>
            <a:off x="3525569" y="2426621"/>
            <a:ext cx="480554" cy="414270"/>
          </a:xfrm>
          <a:prstGeom prst="triangle">
            <a:avLst/>
          </a:prstGeom>
          <a:solidFill>
            <a:srgbClr val="FAB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PA_等腰三角形 122"/>
          <p:cNvSpPr/>
          <p:nvPr>
            <p:custDataLst>
              <p:tags r:id="rId7"/>
            </p:custDataLst>
          </p:nvPr>
        </p:nvSpPr>
        <p:spPr>
          <a:xfrm flipH="1" flipV="1">
            <a:off x="3520806" y="2836128"/>
            <a:ext cx="480554" cy="419033"/>
          </a:xfrm>
          <a:prstGeom prst="triangle">
            <a:avLst/>
          </a:prstGeom>
          <a:solidFill>
            <a:srgbClr val="FE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PA_等腰三角形 123"/>
          <p:cNvSpPr/>
          <p:nvPr>
            <p:custDataLst>
              <p:tags r:id="rId8"/>
            </p:custDataLst>
          </p:nvPr>
        </p:nvSpPr>
        <p:spPr>
          <a:xfrm flipH="1" flipV="1">
            <a:off x="3765846" y="2426621"/>
            <a:ext cx="480554" cy="414270"/>
          </a:xfrm>
          <a:prstGeom prst="triangle">
            <a:avLst/>
          </a:prstGeom>
          <a:solidFill>
            <a:srgbClr val="FB8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PA_等腰三角形 124"/>
          <p:cNvSpPr/>
          <p:nvPr>
            <p:custDataLst>
              <p:tags r:id="rId9"/>
            </p:custDataLst>
          </p:nvPr>
        </p:nvSpPr>
        <p:spPr>
          <a:xfrm flipH="1" flipV="1">
            <a:off x="3525569" y="2012351"/>
            <a:ext cx="480554" cy="414270"/>
          </a:xfrm>
          <a:prstGeom prst="triangle">
            <a:avLst/>
          </a:prstGeom>
          <a:solidFill>
            <a:srgbClr val="EE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PA_等腰三角形 125"/>
          <p:cNvSpPr/>
          <p:nvPr>
            <p:custDataLst>
              <p:tags r:id="rId10"/>
            </p:custDataLst>
          </p:nvPr>
        </p:nvSpPr>
        <p:spPr>
          <a:xfrm>
            <a:off x="3765846" y="2012351"/>
            <a:ext cx="480554" cy="414270"/>
          </a:xfrm>
          <a:prstGeom prst="triangle">
            <a:avLst/>
          </a:prstGeom>
          <a:solidFill>
            <a:srgbClr val="E86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PA_等腰三角形 126"/>
          <p:cNvSpPr/>
          <p:nvPr>
            <p:custDataLst>
              <p:tags r:id="rId11"/>
            </p:custDataLst>
          </p:nvPr>
        </p:nvSpPr>
        <p:spPr>
          <a:xfrm>
            <a:off x="3290055" y="2012351"/>
            <a:ext cx="480554" cy="414270"/>
          </a:xfrm>
          <a:prstGeom prst="triangle">
            <a:avLst/>
          </a:prstGeom>
          <a:solidFill>
            <a:srgbClr val="B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_等腰三角形 127"/>
          <p:cNvSpPr/>
          <p:nvPr>
            <p:custDataLst>
              <p:tags r:id="rId12"/>
            </p:custDataLst>
          </p:nvPr>
        </p:nvSpPr>
        <p:spPr>
          <a:xfrm>
            <a:off x="2814264" y="2012351"/>
            <a:ext cx="480554" cy="414270"/>
          </a:xfrm>
          <a:prstGeom prst="triangle">
            <a:avLst/>
          </a:prstGeom>
          <a:solidFill>
            <a:srgbClr val="6D1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PA_等腰三角形 128"/>
          <p:cNvSpPr/>
          <p:nvPr>
            <p:custDataLst>
              <p:tags r:id="rId13"/>
            </p:custDataLst>
          </p:nvPr>
        </p:nvSpPr>
        <p:spPr>
          <a:xfrm flipH="1" flipV="1">
            <a:off x="3054541" y="2012351"/>
            <a:ext cx="480554" cy="414270"/>
          </a:xfrm>
          <a:prstGeom prst="triangle">
            <a:avLst/>
          </a:prstGeom>
          <a:solidFill>
            <a:srgbClr val="8A1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PA_等腰三角形 129"/>
          <p:cNvSpPr/>
          <p:nvPr>
            <p:custDataLst>
              <p:tags r:id="rId14"/>
            </p:custDataLst>
          </p:nvPr>
        </p:nvSpPr>
        <p:spPr>
          <a:xfrm flipH="1" flipV="1">
            <a:off x="2814264" y="2426621"/>
            <a:ext cx="480554" cy="414270"/>
          </a:xfrm>
          <a:prstGeom prst="triangle">
            <a:avLst/>
          </a:prstGeom>
          <a:solidFill>
            <a:srgbClr val="EB4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PA_等腰三角形 130"/>
          <p:cNvSpPr/>
          <p:nvPr>
            <p:custDataLst>
              <p:tags r:id="rId15"/>
            </p:custDataLst>
          </p:nvPr>
        </p:nvSpPr>
        <p:spPr>
          <a:xfrm flipH="1" flipV="1">
            <a:off x="5174530" y="3284670"/>
            <a:ext cx="480554" cy="414270"/>
          </a:xfrm>
          <a:prstGeom prst="triangle">
            <a:avLst/>
          </a:prstGeom>
          <a:solidFill>
            <a:srgbClr val="1DA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PA_等腰三角形 131"/>
          <p:cNvSpPr/>
          <p:nvPr>
            <p:custDataLst>
              <p:tags r:id="rId16"/>
            </p:custDataLst>
          </p:nvPr>
        </p:nvSpPr>
        <p:spPr>
          <a:xfrm flipH="1" flipV="1">
            <a:off x="5655082" y="3284670"/>
            <a:ext cx="480554" cy="414270"/>
          </a:xfrm>
          <a:prstGeom prst="triangle">
            <a:avLst/>
          </a:prstGeom>
          <a:solidFill>
            <a:srgbClr val="1595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PA_等腰三角形 132"/>
          <p:cNvSpPr/>
          <p:nvPr>
            <p:custDataLst>
              <p:tags r:id="rId17"/>
            </p:custDataLst>
          </p:nvPr>
        </p:nvSpPr>
        <p:spPr>
          <a:xfrm flipH="1">
            <a:off x="5414806" y="3283286"/>
            <a:ext cx="480554" cy="414270"/>
          </a:xfrm>
          <a:prstGeom prst="triangle">
            <a:avLst/>
          </a:prstGeom>
          <a:solidFill>
            <a:srgbClr val="93C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PA_等腰三角形 133"/>
          <p:cNvSpPr/>
          <p:nvPr>
            <p:custDataLst>
              <p:tags r:id="rId18"/>
            </p:custDataLst>
          </p:nvPr>
        </p:nvSpPr>
        <p:spPr>
          <a:xfrm flipH="1">
            <a:off x="4934254" y="3283286"/>
            <a:ext cx="480554" cy="414270"/>
          </a:xfrm>
          <a:prstGeom prst="triangle">
            <a:avLst/>
          </a:prstGeom>
          <a:solidFill>
            <a:srgbClr val="F4D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PA_等腰三角形 134"/>
          <p:cNvSpPr/>
          <p:nvPr>
            <p:custDataLst>
              <p:tags r:id="rId19"/>
            </p:custDataLst>
          </p:nvPr>
        </p:nvSpPr>
        <p:spPr>
          <a:xfrm flipH="1" flipV="1">
            <a:off x="4693523" y="3284670"/>
            <a:ext cx="480554" cy="414270"/>
          </a:xfrm>
          <a:prstGeom prst="triangle">
            <a:avLst/>
          </a:prstGeom>
          <a:solidFill>
            <a:srgbClr val="F494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PA_等腰三角形 135"/>
          <p:cNvSpPr/>
          <p:nvPr>
            <p:custDataLst>
              <p:tags r:id="rId20"/>
            </p:custDataLst>
          </p:nvPr>
        </p:nvSpPr>
        <p:spPr>
          <a:xfrm flipH="1">
            <a:off x="4691599" y="2869405"/>
            <a:ext cx="480554" cy="414270"/>
          </a:xfrm>
          <a:prstGeom prst="triangle">
            <a:avLst/>
          </a:prstGeom>
          <a:solidFill>
            <a:srgbClr val="EE6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PA_等腰三角形 136"/>
          <p:cNvSpPr/>
          <p:nvPr>
            <p:custDataLst>
              <p:tags r:id="rId21"/>
            </p:custDataLst>
          </p:nvPr>
        </p:nvSpPr>
        <p:spPr>
          <a:xfrm flipH="1" flipV="1">
            <a:off x="4451155" y="2869405"/>
            <a:ext cx="480554" cy="414270"/>
          </a:xfrm>
          <a:prstGeom prst="triangle">
            <a:avLst/>
          </a:prstGeom>
          <a:solidFill>
            <a:srgbClr val="F32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PA_等腰三角形 137"/>
          <p:cNvSpPr/>
          <p:nvPr>
            <p:custDataLst>
              <p:tags r:id="rId22"/>
            </p:custDataLst>
          </p:nvPr>
        </p:nvSpPr>
        <p:spPr>
          <a:xfrm flipH="1">
            <a:off x="4451155" y="2455136"/>
            <a:ext cx="480554" cy="414270"/>
          </a:xfrm>
          <a:prstGeom prst="triangle">
            <a:avLst/>
          </a:prstGeom>
          <a:solidFill>
            <a:srgbClr val="AF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PA_等腰三角形 138"/>
          <p:cNvSpPr/>
          <p:nvPr>
            <p:custDataLst>
              <p:tags r:id="rId23"/>
            </p:custDataLst>
          </p:nvPr>
        </p:nvSpPr>
        <p:spPr>
          <a:xfrm flipH="1" flipV="1">
            <a:off x="4692225" y="2455136"/>
            <a:ext cx="480554" cy="414270"/>
          </a:xfrm>
          <a:prstGeom prst="triangle">
            <a:avLst/>
          </a:prstGeom>
          <a:solidFill>
            <a:srgbClr val="8816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PA_等腰三角形 139"/>
          <p:cNvSpPr/>
          <p:nvPr>
            <p:custDataLst>
              <p:tags r:id="rId24"/>
            </p:custDataLst>
          </p:nvPr>
        </p:nvSpPr>
        <p:spPr>
          <a:xfrm flipH="1">
            <a:off x="4691430" y="2040866"/>
            <a:ext cx="480554" cy="414270"/>
          </a:xfrm>
          <a:prstGeom prst="triangle">
            <a:avLst/>
          </a:prstGeom>
          <a:solidFill>
            <a:srgbClr val="AF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PA_等腰三角形 140"/>
          <p:cNvSpPr/>
          <p:nvPr>
            <p:custDataLst>
              <p:tags r:id="rId25"/>
            </p:custDataLst>
          </p:nvPr>
        </p:nvSpPr>
        <p:spPr>
          <a:xfrm flipH="1" flipV="1">
            <a:off x="4932500" y="2040867"/>
            <a:ext cx="480554" cy="414270"/>
          </a:xfrm>
          <a:prstGeom prst="triangle">
            <a:avLst/>
          </a:prstGeom>
          <a:solidFill>
            <a:srgbClr val="881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PA_等腰三角形 141"/>
          <p:cNvSpPr/>
          <p:nvPr>
            <p:custDataLst>
              <p:tags r:id="rId26"/>
            </p:custDataLst>
          </p:nvPr>
        </p:nvSpPr>
        <p:spPr>
          <a:xfrm flipH="1">
            <a:off x="5169603" y="2040867"/>
            <a:ext cx="480554" cy="414270"/>
          </a:xfrm>
          <a:prstGeom prst="triangle">
            <a:avLst/>
          </a:prstGeom>
          <a:solidFill>
            <a:srgbClr val="F0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PA_等腰三角形 142"/>
          <p:cNvSpPr/>
          <p:nvPr>
            <p:custDataLst>
              <p:tags r:id="rId27"/>
            </p:custDataLst>
          </p:nvPr>
        </p:nvSpPr>
        <p:spPr>
          <a:xfrm flipH="1" flipV="1">
            <a:off x="5410671" y="2040867"/>
            <a:ext cx="480554" cy="414270"/>
          </a:xfrm>
          <a:prstGeom prst="triangle">
            <a:avLst/>
          </a:prstGeom>
          <a:solidFill>
            <a:srgbClr val="EE3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PA_等腰三角形 143"/>
          <p:cNvSpPr/>
          <p:nvPr>
            <p:custDataLst>
              <p:tags r:id="rId28"/>
            </p:custDataLst>
          </p:nvPr>
        </p:nvSpPr>
        <p:spPr>
          <a:xfrm flipH="1">
            <a:off x="5651740" y="2040867"/>
            <a:ext cx="480554" cy="414270"/>
          </a:xfrm>
          <a:prstGeom prst="triangle">
            <a:avLst/>
          </a:prstGeom>
          <a:solidFill>
            <a:srgbClr val="F164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PA_等腰三角形 144"/>
          <p:cNvSpPr/>
          <p:nvPr>
            <p:custDataLst>
              <p:tags r:id="rId29"/>
            </p:custDataLst>
          </p:nvPr>
        </p:nvSpPr>
        <p:spPr>
          <a:xfrm flipH="1" flipV="1">
            <a:off x="5652536" y="2454444"/>
            <a:ext cx="480554" cy="414270"/>
          </a:xfrm>
          <a:prstGeom prst="triangle">
            <a:avLst/>
          </a:prstGeom>
          <a:solidFill>
            <a:srgbClr val="F6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PA_等腰三角形 145"/>
          <p:cNvSpPr/>
          <p:nvPr>
            <p:custDataLst>
              <p:tags r:id="rId30"/>
            </p:custDataLst>
          </p:nvPr>
        </p:nvSpPr>
        <p:spPr>
          <a:xfrm flipH="1">
            <a:off x="5892519" y="2454444"/>
            <a:ext cx="480554" cy="414270"/>
          </a:xfrm>
          <a:prstGeom prst="triangle">
            <a:avLst/>
          </a:prstGeom>
          <a:solidFill>
            <a:srgbClr val="A1D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PA_等腰三角形 146"/>
          <p:cNvSpPr/>
          <p:nvPr>
            <p:custDataLst>
              <p:tags r:id="rId31"/>
            </p:custDataLst>
          </p:nvPr>
        </p:nvSpPr>
        <p:spPr>
          <a:xfrm flipH="1">
            <a:off x="5654791" y="2870402"/>
            <a:ext cx="480554" cy="414270"/>
          </a:xfrm>
          <a:prstGeom prst="triangle">
            <a:avLst/>
          </a:prstGeom>
          <a:solidFill>
            <a:srgbClr val="03B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PA_等腰三角形 147"/>
          <p:cNvSpPr/>
          <p:nvPr>
            <p:custDataLst>
              <p:tags r:id="rId32"/>
            </p:custDataLst>
          </p:nvPr>
        </p:nvSpPr>
        <p:spPr>
          <a:xfrm flipH="1" flipV="1">
            <a:off x="5894399" y="2870402"/>
            <a:ext cx="480554" cy="414270"/>
          </a:xfrm>
          <a:prstGeom prst="triangle">
            <a:avLst/>
          </a:prstGeom>
          <a:solidFill>
            <a:srgbClr val="7DC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PA_等腰三角形 148"/>
          <p:cNvSpPr/>
          <p:nvPr>
            <p:custDataLst>
              <p:tags r:id="rId33"/>
            </p:custDataLst>
          </p:nvPr>
        </p:nvSpPr>
        <p:spPr>
          <a:xfrm rot="5400000" flipH="1">
            <a:off x="6670418" y="3019388"/>
            <a:ext cx="480554" cy="414270"/>
          </a:xfrm>
          <a:prstGeom prst="triangle">
            <a:avLst/>
          </a:prstGeom>
          <a:solidFill>
            <a:srgbClr val="21A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PA_等腰三角形 149"/>
          <p:cNvSpPr/>
          <p:nvPr>
            <p:custDataLst>
              <p:tags r:id="rId34"/>
            </p:custDataLst>
          </p:nvPr>
        </p:nvSpPr>
        <p:spPr>
          <a:xfrm rot="16200000">
            <a:off x="6670418" y="3259666"/>
            <a:ext cx="480554" cy="414270"/>
          </a:xfrm>
          <a:prstGeom prst="triangle">
            <a:avLst/>
          </a:prstGeom>
          <a:solidFill>
            <a:srgbClr val="96D3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PA_等腰三角形 150"/>
          <p:cNvSpPr/>
          <p:nvPr>
            <p:custDataLst>
              <p:tags r:id="rId35"/>
            </p:custDataLst>
          </p:nvPr>
        </p:nvSpPr>
        <p:spPr>
          <a:xfrm rot="16200000">
            <a:off x="6670418" y="2782285"/>
            <a:ext cx="480554" cy="414270"/>
          </a:xfrm>
          <a:prstGeom prst="triangle">
            <a:avLst/>
          </a:prstGeom>
          <a:solidFill>
            <a:srgbClr val="FCD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PA_等腰三角形 151"/>
          <p:cNvSpPr/>
          <p:nvPr>
            <p:custDataLst>
              <p:tags r:id="rId36"/>
            </p:custDataLst>
          </p:nvPr>
        </p:nvSpPr>
        <p:spPr>
          <a:xfrm rot="5400000" flipH="1">
            <a:off x="6670418" y="2542007"/>
            <a:ext cx="480554" cy="414270"/>
          </a:xfrm>
          <a:prstGeom prst="triangle">
            <a:avLst/>
          </a:prstGeom>
          <a:solidFill>
            <a:srgbClr val="FAB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PA_等腰三角形 152"/>
          <p:cNvSpPr/>
          <p:nvPr>
            <p:custDataLst>
              <p:tags r:id="rId37"/>
            </p:custDataLst>
          </p:nvPr>
        </p:nvSpPr>
        <p:spPr>
          <a:xfrm rot="16200000">
            <a:off x="6667243" y="2301729"/>
            <a:ext cx="480554" cy="414270"/>
          </a:xfrm>
          <a:prstGeom prst="triangle">
            <a:avLst/>
          </a:prstGeom>
          <a:solidFill>
            <a:srgbClr val="F69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PA_等腰三角形 153"/>
          <p:cNvSpPr/>
          <p:nvPr>
            <p:custDataLst>
              <p:tags r:id="rId38"/>
            </p:custDataLst>
          </p:nvPr>
        </p:nvSpPr>
        <p:spPr>
          <a:xfrm rot="5400000" flipH="1">
            <a:off x="6670418" y="2061451"/>
            <a:ext cx="480554" cy="414270"/>
          </a:xfrm>
          <a:prstGeom prst="triangle">
            <a:avLst/>
          </a:prstGeom>
          <a:solidFill>
            <a:srgbClr val="F16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PA_等腰三角形 155"/>
          <p:cNvSpPr/>
          <p:nvPr>
            <p:custDataLst>
              <p:tags r:id="rId39"/>
            </p:custDataLst>
          </p:nvPr>
        </p:nvSpPr>
        <p:spPr>
          <a:xfrm rot="16200000">
            <a:off x="7687517" y="3290640"/>
            <a:ext cx="480554" cy="414270"/>
          </a:xfrm>
          <a:prstGeom prst="triangle">
            <a:avLst/>
          </a:prstGeom>
          <a:solidFill>
            <a:srgbClr val="F4D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PA_等腰三角形 156"/>
          <p:cNvSpPr/>
          <p:nvPr>
            <p:custDataLst>
              <p:tags r:id="rId40"/>
            </p:custDataLst>
          </p:nvPr>
        </p:nvSpPr>
        <p:spPr>
          <a:xfrm rot="16200000">
            <a:off x="7687517" y="2815871"/>
            <a:ext cx="480554" cy="414270"/>
          </a:xfrm>
          <a:prstGeom prst="triangle">
            <a:avLst/>
          </a:prstGeom>
          <a:solidFill>
            <a:srgbClr val="F6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PA_等腰三角形 157"/>
          <p:cNvSpPr/>
          <p:nvPr>
            <p:custDataLst>
              <p:tags r:id="rId41"/>
            </p:custDataLst>
          </p:nvPr>
        </p:nvSpPr>
        <p:spPr>
          <a:xfrm rot="16200000">
            <a:off x="7685929" y="2335316"/>
            <a:ext cx="480554" cy="414270"/>
          </a:xfrm>
          <a:prstGeom prst="triangle">
            <a:avLst/>
          </a:prstGeom>
          <a:solidFill>
            <a:srgbClr val="EE3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PA_等腰三角形 158"/>
          <p:cNvSpPr/>
          <p:nvPr>
            <p:custDataLst>
              <p:tags r:id="rId42"/>
            </p:custDataLst>
          </p:nvPr>
        </p:nvSpPr>
        <p:spPr>
          <a:xfrm rot="5400000" flipH="1">
            <a:off x="7687517" y="3051385"/>
            <a:ext cx="480554" cy="414270"/>
          </a:xfrm>
          <a:prstGeom prst="triangle">
            <a:avLst/>
          </a:prstGeom>
          <a:solidFill>
            <a:srgbClr val="F494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PA_等腰三角形 159"/>
          <p:cNvSpPr/>
          <p:nvPr>
            <p:custDataLst>
              <p:tags r:id="rId43"/>
            </p:custDataLst>
          </p:nvPr>
        </p:nvSpPr>
        <p:spPr>
          <a:xfrm rot="5400000" flipH="1">
            <a:off x="7687517" y="2575593"/>
            <a:ext cx="480554" cy="414270"/>
          </a:xfrm>
          <a:prstGeom prst="triangle">
            <a:avLst/>
          </a:prstGeom>
          <a:solidFill>
            <a:srgbClr val="F0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PA_等腰三角形 160"/>
          <p:cNvSpPr/>
          <p:nvPr>
            <p:custDataLst>
              <p:tags r:id="rId44"/>
            </p:custDataLst>
          </p:nvPr>
        </p:nvSpPr>
        <p:spPr>
          <a:xfrm rot="5400000" flipH="1">
            <a:off x="7687517" y="2096625"/>
            <a:ext cx="480554" cy="414270"/>
          </a:xfrm>
          <a:prstGeom prst="triangle">
            <a:avLst/>
          </a:prstGeom>
          <a:solidFill>
            <a:srgbClr val="AF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PA_等腰三角形 161"/>
          <p:cNvSpPr/>
          <p:nvPr>
            <p:custDataLst>
              <p:tags r:id="rId45"/>
            </p:custDataLst>
          </p:nvPr>
        </p:nvSpPr>
        <p:spPr>
          <a:xfrm rot="16200000">
            <a:off x="7687517" y="1857935"/>
            <a:ext cx="480554" cy="414270"/>
          </a:xfrm>
          <a:prstGeom prst="triangle">
            <a:avLst/>
          </a:prstGeom>
          <a:solidFill>
            <a:srgbClr val="881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PA_等腰三角形 162"/>
          <p:cNvSpPr/>
          <p:nvPr>
            <p:custDataLst>
              <p:tags r:id="rId46"/>
            </p:custDataLst>
          </p:nvPr>
        </p:nvSpPr>
        <p:spPr>
          <a:xfrm rot="5400000" flipH="1">
            <a:off x="8101787" y="3290637"/>
            <a:ext cx="480554" cy="414270"/>
          </a:xfrm>
          <a:prstGeom prst="triangle">
            <a:avLst/>
          </a:prstGeom>
          <a:solidFill>
            <a:srgbClr val="93C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PA_等腰三角形 163"/>
          <p:cNvSpPr/>
          <p:nvPr>
            <p:custDataLst>
              <p:tags r:id="rId47"/>
            </p:custDataLst>
          </p:nvPr>
        </p:nvSpPr>
        <p:spPr>
          <a:xfrm rot="16200000">
            <a:off x="8516057" y="3290640"/>
            <a:ext cx="480554" cy="414270"/>
          </a:xfrm>
          <a:prstGeom prst="triangle">
            <a:avLst/>
          </a:prstGeom>
          <a:solidFill>
            <a:srgbClr val="03B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PA_等腰三角形 164"/>
          <p:cNvSpPr/>
          <p:nvPr>
            <p:custDataLst>
              <p:tags r:id="rId48"/>
            </p:custDataLst>
          </p:nvPr>
        </p:nvSpPr>
        <p:spPr>
          <a:xfrm rot="5400000" flipH="1">
            <a:off x="8101787" y="2813258"/>
            <a:ext cx="480554" cy="414270"/>
          </a:xfrm>
          <a:prstGeom prst="triangle">
            <a:avLst/>
          </a:prstGeom>
          <a:solidFill>
            <a:srgbClr val="F4D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PA_等腰三角形 165"/>
          <p:cNvSpPr/>
          <p:nvPr>
            <p:custDataLst>
              <p:tags r:id="rId49"/>
            </p:custDataLst>
          </p:nvPr>
        </p:nvSpPr>
        <p:spPr>
          <a:xfrm rot="16200000">
            <a:off x="8516057" y="2810083"/>
            <a:ext cx="480554" cy="414270"/>
          </a:xfrm>
          <a:prstGeom prst="triangle">
            <a:avLst/>
          </a:prstGeom>
          <a:solidFill>
            <a:srgbClr val="A1D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PA_等腰三角形 168"/>
          <p:cNvSpPr/>
          <p:nvPr>
            <p:custDataLst>
              <p:tags r:id="rId50"/>
            </p:custDataLst>
          </p:nvPr>
        </p:nvSpPr>
        <p:spPr>
          <a:xfrm rot="5400000" flipH="1">
            <a:off x="8930324" y="3290640"/>
            <a:ext cx="480554" cy="414270"/>
          </a:xfrm>
          <a:prstGeom prst="triangle">
            <a:avLst/>
          </a:prstGeom>
          <a:solidFill>
            <a:srgbClr val="96D3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PA_等腰三角形 169"/>
          <p:cNvSpPr/>
          <p:nvPr>
            <p:custDataLst>
              <p:tags r:id="rId51"/>
            </p:custDataLst>
          </p:nvPr>
        </p:nvSpPr>
        <p:spPr>
          <a:xfrm rot="5400000" flipH="1">
            <a:off x="8930324" y="2811108"/>
            <a:ext cx="480554" cy="414270"/>
          </a:xfrm>
          <a:prstGeom prst="triangle">
            <a:avLst/>
          </a:prstGeom>
          <a:solidFill>
            <a:srgbClr val="03B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PA_等腰三角形 170"/>
          <p:cNvSpPr/>
          <p:nvPr>
            <p:custDataLst>
              <p:tags r:id="rId52"/>
            </p:custDataLst>
          </p:nvPr>
        </p:nvSpPr>
        <p:spPr>
          <a:xfrm rot="16200000">
            <a:off x="8930324" y="3051385"/>
            <a:ext cx="480554" cy="414270"/>
          </a:xfrm>
          <a:prstGeom prst="triangle">
            <a:avLst/>
          </a:prstGeom>
          <a:solidFill>
            <a:srgbClr val="1595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PA_等腰三角形 174"/>
          <p:cNvSpPr/>
          <p:nvPr>
            <p:custDataLst>
              <p:tags r:id="rId53"/>
            </p:custDataLst>
          </p:nvPr>
        </p:nvSpPr>
        <p:spPr>
          <a:xfrm rot="5400000" flipH="1">
            <a:off x="8101785" y="1856910"/>
            <a:ext cx="480554" cy="414270"/>
          </a:xfrm>
          <a:prstGeom prst="triangle">
            <a:avLst/>
          </a:prstGeom>
          <a:solidFill>
            <a:srgbClr val="AF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PA_文本框 175"/>
          <p:cNvSpPr txBox="1"/>
          <p:nvPr>
            <p:custDataLst>
              <p:tags r:id="rId54"/>
            </p:custDataLst>
          </p:nvPr>
        </p:nvSpPr>
        <p:spPr>
          <a:xfrm>
            <a:off x="2931478" y="4018384"/>
            <a:ext cx="6401632"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基于微信的国际交流生服务系统</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77" name="PA_文本框 176"/>
          <p:cNvSpPr txBox="1"/>
          <p:nvPr>
            <p:custDataLst>
              <p:tags r:id="rId55"/>
            </p:custDataLst>
          </p:nvPr>
        </p:nvSpPr>
        <p:spPr>
          <a:xfrm>
            <a:off x="439444" y="6176104"/>
            <a:ext cx="560230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汇报人：岳雨萌            </a:t>
            </a:r>
            <a:r>
              <a:rPr lang="en-US" altLang="zh-CN" dirty="0" smtClean="0">
                <a:solidFill>
                  <a:schemeClr val="bg1"/>
                </a:solidFill>
                <a:latin typeface="微软雅黑" panose="020B0503020204020204" pitchFamily="34" charset="-122"/>
                <a:ea typeface="微软雅黑" panose="020B0503020204020204" pitchFamily="34" charset="-122"/>
              </a:rPr>
              <a:t>2016</a:t>
            </a:r>
            <a:r>
              <a:rPr lang="zh-CN" altLang="en-US" dirty="0" smtClean="0">
                <a:solidFill>
                  <a:schemeClr val="bg1"/>
                </a:solidFill>
                <a:latin typeface="微软雅黑" panose="020B0503020204020204" pitchFamily="34" charset="-122"/>
                <a:ea typeface="微软雅黑" panose="020B0503020204020204" pitchFamily="34" charset="-122"/>
              </a:rPr>
              <a:t>年</a:t>
            </a:r>
            <a:r>
              <a:rPr lang="en-US" altLang="zh-CN" dirty="0" smtClean="0">
                <a:solidFill>
                  <a:schemeClr val="bg1"/>
                </a:solidFill>
                <a:latin typeface="微软雅黑" panose="020B0503020204020204" pitchFamily="34" charset="-122"/>
                <a:ea typeface="微软雅黑" panose="020B0503020204020204" pitchFamily="34" charset="-122"/>
              </a:rPr>
              <a:t>11</a:t>
            </a:r>
            <a:r>
              <a:rPr lang="zh-CN" altLang="en-US" dirty="0" smtClean="0">
                <a:solidFill>
                  <a:schemeClr val="bg1"/>
                </a:solidFill>
                <a:latin typeface="微软雅黑" panose="020B0503020204020204" pitchFamily="34" charset="-122"/>
                <a:ea typeface="微软雅黑" panose="020B0503020204020204" pitchFamily="34" charset="-122"/>
              </a:rPr>
              <a:t>月</a:t>
            </a:r>
            <a:r>
              <a:rPr lang="en-US" altLang="zh-CN" dirty="0" smtClean="0">
                <a:solidFill>
                  <a:schemeClr val="bg1"/>
                </a:solidFill>
                <a:latin typeface="微软雅黑" panose="020B0503020204020204" pitchFamily="34" charset="-122"/>
                <a:ea typeface="微软雅黑" panose="020B0503020204020204" pitchFamily="34" charset="-122"/>
              </a:rPr>
              <a:t>24</a:t>
            </a:r>
            <a:r>
              <a:rPr lang="zh-CN" altLang="en-US" dirty="0" smtClean="0">
                <a:solidFill>
                  <a:schemeClr val="bg1"/>
                </a:solidFill>
                <a:latin typeface="微软雅黑" panose="020B0503020204020204" pitchFamily="34" charset="-122"/>
                <a:ea typeface="微软雅黑" panose="020B0503020204020204" pitchFamily="34" charset="-122"/>
              </a:rPr>
              <a:t>日</a:t>
            </a:r>
            <a:endParaRPr lang="zh-CN" altLang="en-US" dirty="0">
              <a:solidFill>
                <a:schemeClr val="bg1"/>
              </a:solidFill>
              <a:latin typeface="经典繁颜体" panose="02010609000101010101" pitchFamily="49" charset="-122"/>
              <a:ea typeface="经典繁颜体" panose="02010609000101010101" pitchFamily="49" charset="-122"/>
              <a:cs typeface="经典繁颜体" panose="02010609000101010101" pitchFamily="49" charset="-122"/>
            </a:endParaRPr>
          </a:p>
        </p:txBody>
      </p:sp>
      <p:sp>
        <p:nvSpPr>
          <p:cNvPr id="3" name="TextBox 2"/>
          <p:cNvSpPr txBox="1"/>
          <p:nvPr/>
        </p:nvSpPr>
        <p:spPr>
          <a:xfrm>
            <a:off x="5004434" y="4867356"/>
            <a:ext cx="2262403" cy="369332"/>
          </a:xfrm>
          <a:prstGeom prst="rect">
            <a:avLst/>
          </a:prstGeom>
          <a:noFill/>
        </p:spPr>
        <p:txBody>
          <a:bodyPr wrap="square" rtlCol="0">
            <a:spAutoFit/>
          </a:bodyPr>
          <a:lstStyle/>
          <a:p>
            <a:r>
              <a:rPr lang="zh-CN" altLang="en-US" dirty="0" smtClean="0">
                <a:solidFill>
                  <a:schemeClr val="bg1"/>
                </a:solidFill>
                <a:ea typeface="经典繁颜体"/>
              </a:rPr>
              <a:t>六面魔方工作室制作</a:t>
            </a:r>
            <a:endParaRPr lang="zh-CN" altLang="en-US" dirty="0">
              <a:solidFill>
                <a:schemeClr val="bg1"/>
              </a:solidFill>
              <a:ea typeface="经典繁颜体"/>
            </a:endParaRPr>
          </a:p>
        </p:txBody>
      </p:sp>
    </p:spTree>
    <p:extLst>
      <p:ext uri="{BB962C8B-B14F-4D97-AF65-F5344CB8AC3E}">
        <p14:creationId xmlns:p14="http://schemas.microsoft.com/office/powerpoint/2010/main" val="3629992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flipH="1">
            <a:off x="0" y="0"/>
            <a:ext cx="6466116" cy="6858000"/>
          </a:xfrm>
          <a:custGeom>
            <a:avLst/>
            <a:gdLst>
              <a:gd name="connsiteX0" fmla="*/ 6466116 w 6466116"/>
              <a:gd name="connsiteY0" fmla="*/ 0 h 6858000"/>
              <a:gd name="connsiteX1" fmla="*/ 370116 w 6466116"/>
              <a:gd name="connsiteY1" fmla="*/ 0 h 6858000"/>
              <a:gd name="connsiteX2" fmla="*/ 370116 w 6466116"/>
              <a:gd name="connsiteY2" fmla="*/ 3214333 h 6858000"/>
              <a:gd name="connsiteX3" fmla="*/ 0 w 6466116"/>
              <a:gd name="connsiteY3" fmla="*/ 3429000 h 6858000"/>
              <a:gd name="connsiteX4" fmla="*/ 370116 w 6466116"/>
              <a:gd name="connsiteY4" fmla="*/ 3643667 h 6858000"/>
              <a:gd name="connsiteX5" fmla="*/ 370116 w 6466116"/>
              <a:gd name="connsiteY5" fmla="*/ 6858000 h 6858000"/>
              <a:gd name="connsiteX6" fmla="*/ 6466116 w 6466116"/>
              <a:gd name="connsiteY6" fmla="*/ 6858000 h 6858000"/>
              <a:gd name="connsiteX7" fmla="*/ 6466116 w 6466116"/>
              <a:gd name="connsiteY7" fmla="*/ 4397829 h 6858000"/>
              <a:gd name="connsiteX8" fmla="*/ 6466116 w 6466116"/>
              <a:gd name="connsiteY8" fmla="*/ 3730171 h 6858000"/>
              <a:gd name="connsiteX9" fmla="*/ 6466116 w 6466116"/>
              <a:gd name="connsiteY9" fmla="*/ 3127829 h 6858000"/>
              <a:gd name="connsiteX10" fmla="*/ 6466116 w 6466116"/>
              <a:gd name="connsiteY10" fmla="*/ 2641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116" h="6858000">
                <a:moveTo>
                  <a:pt x="6466116" y="0"/>
                </a:moveTo>
                <a:lnTo>
                  <a:pt x="370116" y="0"/>
                </a:lnTo>
                <a:lnTo>
                  <a:pt x="370116" y="3214333"/>
                </a:lnTo>
                <a:lnTo>
                  <a:pt x="0" y="3429000"/>
                </a:lnTo>
                <a:lnTo>
                  <a:pt x="370116" y="3643667"/>
                </a:lnTo>
                <a:lnTo>
                  <a:pt x="370116" y="6858000"/>
                </a:lnTo>
                <a:lnTo>
                  <a:pt x="6466116" y="6858000"/>
                </a:lnTo>
                <a:lnTo>
                  <a:pt x="6466116" y="4397829"/>
                </a:lnTo>
                <a:lnTo>
                  <a:pt x="6466116" y="3730171"/>
                </a:lnTo>
                <a:lnTo>
                  <a:pt x="6466116" y="3127829"/>
                </a:lnTo>
                <a:lnTo>
                  <a:pt x="6466116" y="2641600"/>
                </a:lnTo>
                <a:close/>
              </a:path>
            </a:pathLst>
          </a:cu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椭圆 29"/>
          <p:cNvSpPr/>
          <p:nvPr/>
        </p:nvSpPr>
        <p:spPr>
          <a:xfrm>
            <a:off x="2704363" y="2667000"/>
            <a:ext cx="1539240" cy="1539240"/>
          </a:xfrm>
          <a:prstGeom prst="ellipse">
            <a:avLst/>
          </a:prstGeom>
          <a:solidFill>
            <a:srgbClr val="AC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1835758" y="3626383"/>
            <a:ext cx="992074" cy="992074"/>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a:off x="1728697" y="2545942"/>
            <a:ext cx="1020218" cy="1020218"/>
          </a:xfrm>
          <a:prstGeom prst="ellipse">
            <a:avLst/>
          </a:pr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2477267" y="1789226"/>
            <a:ext cx="885394" cy="885394"/>
          </a:xfrm>
          <a:prstGeom prst="ellipse">
            <a:avLst/>
          </a:prstGeom>
          <a:solidFill>
            <a:srgbClr val="F691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a:off x="3398535" y="1812086"/>
            <a:ext cx="809194" cy="809194"/>
          </a:xfrm>
          <a:prstGeom prst="ellipse">
            <a:avLst/>
          </a:prstGeom>
          <a:solidFill>
            <a:srgbClr val="B42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4043944" y="2409730"/>
            <a:ext cx="680456" cy="680456"/>
          </a:xfrm>
          <a:prstGeom prst="ellipse">
            <a:avLst/>
          </a:prstGeom>
          <a:solidFill>
            <a:srgbClr val="08B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307338" y="3103150"/>
            <a:ext cx="440150" cy="440150"/>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4402407" y="3604158"/>
            <a:ext cx="354606" cy="354606"/>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4011521" y="3932975"/>
            <a:ext cx="527900" cy="527900"/>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3376852" y="4279150"/>
            <a:ext cx="650036" cy="650036"/>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2920813" y="4677264"/>
            <a:ext cx="439444" cy="43944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2820818" y="4162210"/>
            <a:ext cx="500278" cy="500278"/>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a:off x="2437742" y="4666717"/>
            <a:ext cx="410108" cy="410108"/>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2216807" y="4825660"/>
            <a:ext cx="188000" cy="188000"/>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a:off x="1975710" y="4683771"/>
            <a:ext cx="188000" cy="188000"/>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1649710" y="4410346"/>
            <a:ext cx="268810" cy="268810"/>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a:off x="1432118" y="4100674"/>
            <a:ext cx="309672" cy="309672"/>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1109560" y="3313116"/>
            <a:ext cx="744640" cy="744640"/>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椭圆 64"/>
          <p:cNvSpPr/>
          <p:nvPr/>
        </p:nvSpPr>
        <p:spPr>
          <a:xfrm>
            <a:off x="1130686" y="2674709"/>
            <a:ext cx="590164" cy="59016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椭圆 65"/>
          <p:cNvSpPr/>
          <p:nvPr/>
        </p:nvSpPr>
        <p:spPr>
          <a:xfrm>
            <a:off x="1387278" y="2103348"/>
            <a:ext cx="456496" cy="456496"/>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a:off x="2057366" y="2108110"/>
            <a:ext cx="318882" cy="318882"/>
          </a:xfrm>
          <a:prstGeom prst="ellipse">
            <a:avLst/>
          </a:prstGeom>
          <a:solidFill>
            <a:srgbClr val="F18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a:off x="1795984" y="1728529"/>
            <a:ext cx="318882" cy="318882"/>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p:cNvSpPr/>
          <p:nvPr/>
        </p:nvSpPr>
        <p:spPr>
          <a:xfrm>
            <a:off x="2201004" y="1518979"/>
            <a:ext cx="440596" cy="440596"/>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a:off x="2691819" y="1408730"/>
            <a:ext cx="346252" cy="346252"/>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3061433" y="1402164"/>
            <a:ext cx="212004" cy="21200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3190281" y="1569613"/>
            <a:ext cx="355400" cy="355400"/>
          </a:xfrm>
          <a:prstGeom prst="ellipse">
            <a:avLst/>
          </a:prstGeom>
          <a:solidFill>
            <a:srgbClr val="F18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3561326" y="1563170"/>
            <a:ext cx="248674" cy="248674"/>
          </a:xfrm>
          <a:prstGeom prst="ellipse">
            <a:avLst/>
          </a:prstGeom>
          <a:solidFill>
            <a:srgbClr val="F7D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a:off x="4217390" y="2129581"/>
            <a:ext cx="248674" cy="248674"/>
          </a:xfrm>
          <a:prstGeom prst="ellipse">
            <a:avLst/>
          </a:prstGeom>
          <a:solidFill>
            <a:srgbClr val="259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74"/>
          <p:cNvSpPr txBox="1"/>
          <p:nvPr/>
        </p:nvSpPr>
        <p:spPr>
          <a:xfrm>
            <a:off x="1100136" y="5312902"/>
            <a:ext cx="3639656" cy="630429"/>
          </a:xfrm>
          <a:prstGeom prst="rect">
            <a:avLst/>
          </a:prstGeom>
          <a:noFill/>
        </p:spPr>
        <p:txBody>
          <a:bodyPr wrap="square" rtlCol="0">
            <a:spAutoFit/>
          </a:bodyPr>
          <a:lstStyle/>
          <a:p>
            <a:pPr algn="ctr">
              <a:lnSpc>
                <a:spcPct val="130000"/>
              </a:lnSpc>
            </a:pPr>
            <a:r>
              <a:rPr lang="en-US" altLang="zh-CN" sz="1400" dirty="0" smtClean="0">
                <a:solidFill>
                  <a:schemeClr val="bg1"/>
                </a:solidFill>
              </a:rPr>
              <a:t>Fiske posuere, magna sed pulvinar ultricies, pours linctus malasada libero</a:t>
            </a:r>
            <a:endParaRPr lang="zh-CN" altLang="en-US" sz="1400" dirty="0">
              <a:solidFill>
                <a:schemeClr val="bg1"/>
              </a:solidFill>
            </a:endParaRPr>
          </a:p>
        </p:txBody>
      </p:sp>
      <p:sp>
        <p:nvSpPr>
          <p:cNvPr id="76" name="文本框 75"/>
          <p:cNvSpPr txBox="1"/>
          <p:nvPr/>
        </p:nvSpPr>
        <p:spPr>
          <a:xfrm>
            <a:off x="6232345" y="103869"/>
            <a:ext cx="5470344" cy="523220"/>
          </a:xfrm>
          <a:prstGeom prst="rect">
            <a:avLst/>
          </a:prstGeom>
          <a:noFill/>
        </p:spPr>
        <p:txBody>
          <a:bodyPr wrap="square" rtlCol="0">
            <a:spAutoFit/>
          </a:bodyPr>
          <a:lstStyle/>
          <a:p>
            <a:r>
              <a:rPr lang="en-US" altLang="zh-CN" sz="2800" b="1" dirty="0" err="1" smtClean="0">
                <a:latin typeface="微软雅黑" panose="020B0503020204020204" pitchFamily="34" charset="-122"/>
                <a:ea typeface="微软雅黑" panose="020B0503020204020204" pitchFamily="34" charset="-122"/>
              </a:rPr>
              <a:t>redmine</a:t>
            </a:r>
            <a:r>
              <a:rPr lang="zh-CN" altLang="en-US" sz="2800" b="1" dirty="0" smtClean="0">
                <a:latin typeface="微软雅黑" panose="020B0503020204020204" pitchFamily="34" charset="-122"/>
                <a:ea typeface="微软雅黑" panose="020B0503020204020204" pitchFamily="34" charset="-122"/>
              </a:rPr>
              <a:t>任务</a:t>
            </a:r>
            <a:r>
              <a:rPr lang="zh-CN" altLang="en-US" sz="2800" b="1" dirty="0">
                <a:latin typeface="微软雅黑" panose="020B0503020204020204" pitchFamily="34" charset="-122"/>
                <a:ea typeface="微软雅黑" panose="020B0503020204020204" pitchFamily="34" charset="-122"/>
              </a:rPr>
              <a:t>展示</a:t>
            </a:r>
          </a:p>
        </p:txBody>
      </p:sp>
      <p:sp>
        <p:nvSpPr>
          <p:cNvPr id="80" name="任意多边形 79"/>
          <p:cNvSpPr/>
          <p:nvPr/>
        </p:nvSpPr>
        <p:spPr>
          <a:xfrm rot="10800000">
            <a:off x="10576789" y="134648"/>
            <a:ext cx="1281635" cy="635248"/>
          </a:xfrm>
          <a:custGeom>
            <a:avLst/>
            <a:gdLst>
              <a:gd name="connsiteX0" fmla="*/ 0 w 1787964"/>
              <a:gd name="connsiteY0" fmla="*/ 0 h 635248"/>
              <a:gd name="connsiteX1" fmla="*/ 1297858 w 1787964"/>
              <a:gd name="connsiteY1" fmla="*/ 0 h 635248"/>
              <a:gd name="connsiteX2" fmla="*/ 1297858 w 1787964"/>
              <a:gd name="connsiteY2" fmla="*/ 494679 h 635248"/>
              <a:gd name="connsiteX3" fmla="*/ 1787964 w 1787964"/>
              <a:gd name="connsiteY3" fmla="*/ 635248 h 635248"/>
              <a:gd name="connsiteX4" fmla="*/ 1297858 w 1787964"/>
              <a:gd name="connsiteY4" fmla="*/ 635248 h 635248"/>
              <a:gd name="connsiteX5" fmla="*/ 1160168 w 1787964"/>
              <a:gd name="connsiteY5" fmla="*/ 635248 h 635248"/>
              <a:gd name="connsiteX6" fmla="*/ 0 w 1787964"/>
              <a:gd name="connsiteY6" fmla="*/ 635248 h 635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964" h="635248">
                <a:moveTo>
                  <a:pt x="0" y="0"/>
                </a:moveTo>
                <a:lnTo>
                  <a:pt x="1297858" y="0"/>
                </a:lnTo>
                <a:lnTo>
                  <a:pt x="1297858" y="494679"/>
                </a:lnTo>
                <a:lnTo>
                  <a:pt x="1787964" y="635248"/>
                </a:lnTo>
                <a:lnTo>
                  <a:pt x="1297858" y="635248"/>
                </a:lnTo>
                <a:lnTo>
                  <a:pt x="1160168" y="635248"/>
                </a:lnTo>
                <a:lnTo>
                  <a:pt x="0" y="635248"/>
                </a:lnTo>
                <a:close/>
              </a:path>
            </a:pathLst>
          </a:cu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7028757" y="2931206"/>
            <a:ext cx="218924" cy="218924"/>
          </a:xfrm>
          <a:prstGeom prst="ellipse">
            <a:avLst/>
          </a:prstGeom>
          <a:solidFill>
            <a:srgbClr val="AE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028757" y="3603646"/>
            <a:ext cx="218924" cy="218924"/>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7028757" y="4276086"/>
            <a:ext cx="218924" cy="218924"/>
          </a:xfrm>
          <a:prstGeom prst="ellipse">
            <a:avLst/>
          </a:prstGeom>
          <a:solidFill>
            <a:srgbClr val="FAC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7028757" y="4948526"/>
            <a:ext cx="218924" cy="218924"/>
          </a:xfrm>
          <a:prstGeom prst="ellipse">
            <a:avLst/>
          </a:prstGeom>
          <a:solidFill>
            <a:srgbClr val="1DA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7028757" y="5620965"/>
            <a:ext cx="218924" cy="218924"/>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10921014" y="134648"/>
            <a:ext cx="893166" cy="584775"/>
          </a:xfrm>
          <a:prstGeom prst="rect">
            <a:avLst/>
          </a:prstGeom>
          <a:noFill/>
        </p:spPr>
        <p:txBody>
          <a:bodyPr wrap="square" rtlCol="0">
            <a:spAutoFit/>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TEXT HERE</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2812588" y="3062208"/>
            <a:ext cx="1322790" cy="707886"/>
          </a:xfrm>
          <a:prstGeom prst="rect">
            <a:avLst/>
          </a:prstGeom>
          <a:noFill/>
        </p:spPr>
        <p:txBody>
          <a:bodyPr wrap="square" rtlCol="0">
            <a:spAutoFit/>
          </a:bodyPr>
          <a:lstStyle/>
          <a:p>
            <a:pPr algn="ctr"/>
            <a:r>
              <a:rPr lang="en-US" altLang="zh-CN" sz="2000" b="1" dirty="0" err="1">
                <a:solidFill>
                  <a:schemeClr val="bg1"/>
                </a:solidFill>
                <a:latin typeface="微软雅黑" panose="020B0503020204020204" pitchFamily="34" charset="-122"/>
                <a:ea typeface="微软雅黑" panose="020B0503020204020204" pitchFamily="34" charset="-122"/>
              </a:rPr>
              <a:t>redmine</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任务展示</a:t>
            </a:r>
          </a:p>
        </p:txBody>
      </p:sp>
      <p:sp>
        <p:nvSpPr>
          <p:cNvPr id="106" name="文本框 105"/>
          <p:cNvSpPr txBox="1"/>
          <p:nvPr/>
        </p:nvSpPr>
        <p:spPr>
          <a:xfrm>
            <a:off x="3384887" y="1888784"/>
            <a:ext cx="842403" cy="646331"/>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完成质量</a:t>
            </a:r>
          </a:p>
        </p:txBody>
      </p:sp>
      <p:sp>
        <p:nvSpPr>
          <p:cNvPr id="107" name="文本框 106"/>
          <p:cNvSpPr txBox="1"/>
          <p:nvPr/>
        </p:nvSpPr>
        <p:spPr>
          <a:xfrm>
            <a:off x="2498763" y="1935285"/>
            <a:ext cx="842403" cy="646331"/>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完成度</a:t>
            </a:r>
          </a:p>
        </p:txBody>
      </p:sp>
      <p:sp>
        <p:nvSpPr>
          <p:cNvPr id="108" name="文本框 107"/>
          <p:cNvSpPr txBox="1"/>
          <p:nvPr/>
        </p:nvSpPr>
        <p:spPr>
          <a:xfrm>
            <a:off x="1812108" y="2721504"/>
            <a:ext cx="842403" cy="1323439"/>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甘</a:t>
            </a:r>
            <a:r>
              <a:rPr lang="zh-CN" altLang="en-US" sz="2000" b="1" dirty="0">
                <a:solidFill>
                  <a:schemeClr val="bg1"/>
                </a:solidFill>
                <a:latin typeface="微软雅黑" panose="020B0503020204020204" pitchFamily="34" charset="-122"/>
                <a:ea typeface="微软雅黑" panose="020B0503020204020204" pitchFamily="34" charset="-122"/>
              </a:rPr>
              <a:t>特图</a:t>
            </a: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1836570" y="3854264"/>
            <a:ext cx="990450" cy="646331"/>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日历</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图</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77" name="图片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6" y="794765"/>
            <a:ext cx="5482454" cy="4263223"/>
          </a:xfrm>
          <a:prstGeom prst="rect">
            <a:avLst/>
          </a:prstGeom>
        </p:spPr>
      </p:pic>
      <p:pic>
        <p:nvPicPr>
          <p:cNvPr id="78" name="图片 7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806" y="5140889"/>
            <a:ext cx="5482454" cy="1163088"/>
          </a:xfrm>
          <a:prstGeom prst="rect">
            <a:avLst/>
          </a:prstGeom>
        </p:spPr>
      </p:pic>
    </p:spTree>
    <p:extLst>
      <p:ext uri="{BB962C8B-B14F-4D97-AF65-F5344CB8AC3E}">
        <p14:creationId xmlns:p14="http://schemas.microsoft.com/office/powerpoint/2010/main" val="105470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flipH="1">
            <a:off x="0" y="0"/>
            <a:ext cx="6466116" cy="6858000"/>
          </a:xfrm>
          <a:custGeom>
            <a:avLst/>
            <a:gdLst>
              <a:gd name="connsiteX0" fmla="*/ 6466116 w 6466116"/>
              <a:gd name="connsiteY0" fmla="*/ 0 h 6858000"/>
              <a:gd name="connsiteX1" fmla="*/ 370116 w 6466116"/>
              <a:gd name="connsiteY1" fmla="*/ 0 h 6858000"/>
              <a:gd name="connsiteX2" fmla="*/ 370116 w 6466116"/>
              <a:gd name="connsiteY2" fmla="*/ 3214333 h 6858000"/>
              <a:gd name="connsiteX3" fmla="*/ 0 w 6466116"/>
              <a:gd name="connsiteY3" fmla="*/ 3429000 h 6858000"/>
              <a:gd name="connsiteX4" fmla="*/ 370116 w 6466116"/>
              <a:gd name="connsiteY4" fmla="*/ 3643667 h 6858000"/>
              <a:gd name="connsiteX5" fmla="*/ 370116 w 6466116"/>
              <a:gd name="connsiteY5" fmla="*/ 6858000 h 6858000"/>
              <a:gd name="connsiteX6" fmla="*/ 6466116 w 6466116"/>
              <a:gd name="connsiteY6" fmla="*/ 6858000 h 6858000"/>
              <a:gd name="connsiteX7" fmla="*/ 6466116 w 6466116"/>
              <a:gd name="connsiteY7" fmla="*/ 4397829 h 6858000"/>
              <a:gd name="connsiteX8" fmla="*/ 6466116 w 6466116"/>
              <a:gd name="connsiteY8" fmla="*/ 3730171 h 6858000"/>
              <a:gd name="connsiteX9" fmla="*/ 6466116 w 6466116"/>
              <a:gd name="connsiteY9" fmla="*/ 3127829 h 6858000"/>
              <a:gd name="connsiteX10" fmla="*/ 6466116 w 6466116"/>
              <a:gd name="connsiteY10" fmla="*/ 2641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116" h="6858000">
                <a:moveTo>
                  <a:pt x="6466116" y="0"/>
                </a:moveTo>
                <a:lnTo>
                  <a:pt x="370116" y="0"/>
                </a:lnTo>
                <a:lnTo>
                  <a:pt x="370116" y="3214333"/>
                </a:lnTo>
                <a:lnTo>
                  <a:pt x="0" y="3429000"/>
                </a:lnTo>
                <a:lnTo>
                  <a:pt x="370116" y="3643667"/>
                </a:lnTo>
                <a:lnTo>
                  <a:pt x="370116" y="6858000"/>
                </a:lnTo>
                <a:lnTo>
                  <a:pt x="6466116" y="6858000"/>
                </a:lnTo>
                <a:lnTo>
                  <a:pt x="6466116" y="4397829"/>
                </a:lnTo>
                <a:lnTo>
                  <a:pt x="6466116" y="3730171"/>
                </a:lnTo>
                <a:lnTo>
                  <a:pt x="6466116" y="3127829"/>
                </a:lnTo>
                <a:lnTo>
                  <a:pt x="6466116" y="2641600"/>
                </a:lnTo>
                <a:close/>
              </a:path>
            </a:pathLst>
          </a:cu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椭圆 29"/>
          <p:cNvSpPr/>
          <p:nvPr/>
        </p:nvSpPr>
        <p:spPr>
          <a:xfrm>
            <a:off x="2704363" y="2667000"/>
            <a:ext cx="1539240" cy="1539240"/>
          </a:xfrm>
          <a:prstGeom prst="ellipse">
            <a:avLst/>
          </a:prstGeom>
          <a:solidFill>
            <a:srgbClr val="AC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a:off x="1835758" y="3626383"/>
            <a:ext cx="992074" cy="992074"/>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a:off x="1728697" y="2545942"/>
            <a:ext cx="1020218" cy="1020218"/>
          </a:xfrm>
          <a:prstGeom prst="ellipse">
            <a:avLst/>
          </a:pr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2477267" y="1789226"/>
            <a:ext cx="885394" cy="885394"/>
          </a:xfrm>
          <a:prstGeom prst="ellipse">
            <a:avLst/>
          </a:prstGeom>
          <a:solidFill>
            <a:srgbClr val="F691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a:off x="3398535" y="1812086"/>
            <a:ext cx="809194" cy="809194"/>
          </a:xfrm>
          <a:prstGeom prst="ellipse">
            <a:avLst/>
          </a:prstGeom>
          <a:solidFill>
            <a:srgbClr val="B42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4043944" y="2409730"/>
            <a:ext cx="680456" cy="680456"/>
          </a:xfrm>
          <a:prstGeom prst="ellipse">
            <a:avLst/>
          </a:prstGeom>
          <a:solidFill>
            <a:srgbClr val="08B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307338" y="3103150"/>
            <a:ext cx="440150" cy="440150"/>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4402407" y="3604158"/>
            <a:ext cx="354606" cy="354606"/>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4011521" y="3932975"/>
            <a:ext cx="527900" cy="527900"/>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3376852" y="4279150"/>
            <a:ext cx="650036" cy="650036"/>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2920813" y="4677264"/>
            <a:ext cx="439444" cy="43944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2820818" y="4162210"/>
            <a:ext cx="500278" cy="500278"/>
          </a:xfrm>
          <a:prstGeom prst="ellipse">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a:off x="2437742" y="4666717"/>
            <a:ext cx="410108" cy="410108"/>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2216807" y="4825660"/>
            <a:ext cx="188000" cy="188000"/>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a:off x="1975710" y="4683771"/>
            <a:ext cx="188000" cy="188000"/>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1649710" y="4410346"/>
            <a:ext cx="268810" cy="268810"/>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a:off x="1432118" y="4100674"/>
            <a:ext cx="309672" cy="309672"/>
          </a:xfrm>
          <a:prstGeom prst="ellipse">
            <a:avLst/>
          </a:prstGeom>
          <a:solidFill>
            <a:srgbClr val="2AA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1109560" y="3313116"/>
            <a:ext cx="744640" cy="744640"/>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椭圆 64"/>
          <p:cNvSpPr/>
          <p:nvPr/>
        </p:nvSpPr>
        <p:spPr>
          <a:xfrm>
            <a:off x="1130686" y="2674709"/>
            <a:ext cx="590164" cy="59016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椭圆 65"/>
          <p:cNvSpPr/>
          <p:nvPr/>
        </p:nvSpPr>
        <p:spPr>
          <a:xfrm>
            <a:off x="1387278" y="2103348"/>
            <a:ext cx="456496" cy="456496"/>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a:off x="2057366" y="2108110"/>
            <a:ext cx="318882" cy="318882"/>
          </a:xfrm>
          <a:prstGeom prst="ellipse">
            <a:avLst/>
          </a:prstGeom>
          <a:solidFill>
            <a:srgbClr val="F18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a:off x="1795984" y="1728529"/>
            <a:ext cx="318882" cy="318882"/>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p:cNvSpPr/>
          <p:nvPr/>
        </p:nvSpPr>
        <p:spPr>
          <a:xfrm>
            <a:off x="2201004" y="1518979"/>
            <a:ext cx="440596" cy="440596"/>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a:off x="2691819" y="1408730"/>
            <a:ext cx="346252" cy="346252"/>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3061433" y="1402164"/>
            <a:ext cx="212004" cy="212004"/>
          </a:xfrm>
          <a:prstGeom prst="ellipse">
            <a:avLst/>
          </a:prstGeom>
          <a:solidFill>
            <a:srgbClr val="F5D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3190281" y="1569613"/>
            <a:ext cx="355400" cy="355400"/>
          </a:xfrm>
          <a:prstGeom prst="ellipse">
            <a:avLst/>
          </a:prstGeom>
          <a:solidFill>
            <a:srgbClr val="F18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3561326" y="1563170"/>
            <a:ext cx="248674" cy="248674"/>
          </a:xfrm>
          <a:prstGeom prst="ellipse">
            <a:avLst/>
          </a:prstGeom>
          <a:solidFill>
            <a:srgbClr val="F7D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a:off x="4217390" y="2129581"/>
            <a:ext cx="248674" cy="248674"/>
          </a:xfrm>
          <a:prstGeom prst="ellipse">
            <a:avLst/>
          </a:prstGeom>
          <a:solidFill>
            <a:srgbClr val="259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74"/>
          <p:cNvSpPr txBox="1"/>
          <p:nvPr/>
        </p:nvSpPr>
        <p:spPr>
          <a:xfrm>
            <a:off x="1100136" y="5312902"/>
            <a:ext cx="3639656" cy="630429"/>
          </a:xfrm>
          <a:prstGeom prst="rect">
            <a:avLst/>
          </a:prstGeom>
          <a:noFill/>
        </p:spPr>
        <p:txBody>
          <a:bodyPr wrap="square" rtlCol="0">
            <a:spAutoFit/>
          </a:bodyPr>
          <a:lstStyle/>
          <a:p>
            <a:pPr algn="ctr">
              <a:lnSpc>
                <a:spcPct val="130000"/>
              </a:lnSpc>
            </a:pPr>
            <a:r>
              <a:rPr lang="en-US" altLang="zh-CN" sz="1400" dirty="0" smtClean="0">
                <a:solidFill>
                  <a:schemeClr val="bg1"/>
                </a:solidFill>
              </a:rPr>
              <a:t>Fiske posuere, magna sed pulvinar ultricies, pours linctus malasada libero</a:t>
            </a:r>
            <a:endParaRPr lang="zh-CN" altLang="en-US" sz="1400" dirty="0">
              <a:solidFill>
                <a:schemeClr val="bg1"/>
              </a:solidFill>
            </a:endParaRPr>
          </a:p>
        </p:txBody>
      </p:sp>
      <p:sp>
        <p:nvSpPr>
          <p:cNvPr id="76" name="文本框 75"/>
          <p:cNvSpPr txBox="1"/>
          <p:nvPr/>
        </p:nvSpPr>
        <p:spPr>
          <a:xfrm>
            <a:off x="6232345" y="103869"/>
            <a:ext cx="5470344" cy="461665"/>
          </a:xfrm>
          <a:prstGeom prst="rect">
            <a:avLst/>
          </a:prstGeom>
          <a:noFill/>
        </p:spPr>
        <p:txBody>
          <a:bodyPr wrap="square" rtlCol="0">
            <a:spAutoFit/>
          </a:bodyPr>
          <a:lstStyle/>
          <a:p>
            <a:r>
              <a:rPr lang="en-US" altLang="zh-CN" sz="2400" b="1" dirty="0" err="1" smtClean="0">
                <a:latin typeface="微软雅黑" panose="020B0503020204020204" pitchFamily="34" charset="-122"/>
                <a:ea typeface="微软雅黑" panose="020B0503020204020204" pitchFamily="34" charset="-122"/>
              </a:rPr>
              <a:t>Redmine</a:t>
            </a:r>
            <a:r>
              <a:rPr lang="zh-CN" altLang="en-US" sz="2400" b="1" dirty="0">
                <a:latin typeface="微软雅黑" panose="020B0503020204020204" pitchFamily="34" charset="-122"/>
                <a:ea typeface="微软雅黑" panose="020B0503020204020204" pitchFamily="34" charset="-122"/>
              </a:rPr>
              <a:t>甘特</a:t>
            </a:r>
            <a:r>
              <a:rPr lang="zh-CN" altLang="en-US" sz="2400" b="1" dirty="0" smtClean="0">
                <a:latin typeface="微软雅黑" panose="020B0503020204020204" pitchFamily="34" charset="-122"/>
                <a:ea typeface="微软雅黑" panose="020B0503020204020204" pitchFamily="34" charset="-122"/>
              </a:rPr>
              <a:t>图与日历图展示</a:t>
            </a:r>
            <a:endParaRPr lang="zh-CN" altLang="en-US" sz="2400" b="1" dirty="0">
              <a:latin typeface="微软雅黑" panose="020B0503020204020204" pitchFamily="34" charset="-122"/>
              <a:ea typeface="微软雅黑" panose="020B0503020204020204" pitchFamily="34" charset="-122"/>
            </a:endParaRPr>
          </a:p>
        </p:txBody>
      </p:sp>
      <p:sp>
        <p:nvSpPr>
          <p:cNvPr id="80" name="任意多边形 79"/>
          <p:cNvSpPr/>
          <p:nvPr/>
        </p:nvSpPr>
        <p:spPr>
          <a:xfrm rot="10800000">
            <a:off x="10473553" y="134648"/>
            <a:ext cx="1281635" cy="635248"/>
          </a:xfrm>
          <a:custGeom>
            <a:avLst/>
            <a:gdLst>
              <a:gd name="connsiteX0" fmla="*/ 0 w 1787964"/>
              <a:gd name="connsiteY0" fmla="*/ 0 h 635248"/>
              <a:gd name="connsiteX1" fmla="*/ 1297858 w 1787964"/>
              <a:gd name="connsiteY1" fmla="*/ 0 h 635248"/>
              <a:gd name="connsiteX2" fmla="*/ 1297858 w 1787964"/>
              <a:gd name="connsiteY2" fmla="*/ 494679 h 635248"/>
              <a:gd name="connsiteX3" fmla="*/ 1787964 w 1787964"/>
              <a:gd name="connsiteY3" fmla="*/ 635248 h 635248"/>
              <a:gd name="connsiteX4" fmla="*/ 1297858 w 1787964"/>
              <a:gd name="connsiteY4" fmla="*/ 635248 h 635248"/>
              <a:gd name="connsiteX5" fmla="*/ 1160168 w 1787964"/>
              <a:gd name="connsiteY5" fmla="*/ 635248 h 635248"/>
              <a:gd name="connsiteX6" fmla="*/ 0 w 1787964"/>
              <a:gd name="connsiteY6" fmla="*/ 635248 h 635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964" h="635248">
                <a:moveTo>
                  <a:pt x="0" y="0"/>
                </a:moveTo>
                <a:lnTo>
                  <a:pt x="1297858" y="0"/>
                </a:lnTo>
                <a:lnTo>
                  <a:pt x="1297858" y="494679"/>
                </a:lnTo>
                <a:lnTo>
                  <a:pt x="1787964" y="635248"/>
                </a:lnTo>
                <a:lnTo>
                  <a:pt x="1297858" y="635248"/>
                </a:lnTo>
                <a:lnTo>
                  <a:pt x="1160168" y="635248"/>
                </a:lnTo>
                <a:lnTo>
                  <a:pt x="0" y="635248"/>
                </a:lnTo>
                <a:close/>
              </a:path>
            </a:pathLst>
          </a:cu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7028757" y="2931206"/>
            <a:ext cx="218924" cy="218924"/>
          </a:xfrm>
          <a:prstGeom prst="ellipse">
            <a:avLst/>
          </a:prstGeom>
          <a:solidFill>
            <a:srgbClr val="AE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7028757" y="3603646"/>
            <a:ext cx="218924" cy="218924"/>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7028757" y="4276086"/>
            <a:ext cx="218924" cy="218924"/>
          </a:xfrm>
          <a:prstGeom prst="ellipse">
            <a:avLst/>
          </a:prstGeom>
          <a:solidFill>
            <a:srgbClr val="FAC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7028757" y="4948526"/>
            <a:ext cx="218924" cy="218924"/>
          </a:xfrm>
          <a:prstGeom prst="ellipse">
            <a:avLst/>
          </a:prstGeom>
          <a:solidFill>
            <a:srgbClr val="1DA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7028757" y="5620965"/>
            <a:ext cx="218924" cy="218924"/>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10906266" y="134648"/>
            <a:ext cx="893166" cy="584775"/>
          </a:xfrm>
          <a:prstGeom prst="rect">
            <a:avLst/>
          </a:prstGeom>
          <a:noFill/>
        </p:spPr>
        <p:txBody>
          <a:bodyPr wrap="square" rtlCol="0">
            <a:spAutoFit/>
          </a:bodyPr>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TEXT HERE</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2812588" y="3062208"/>
            <a:ext cx="1322790" cy="707886"/>
          </a:xfrm>
          <a:prstGeom prst="rect">
            <a:avLst/>
          </a:prstGeom>
          <a:noFill/>
        </p:spPr>
        <p:txBody>
          <a:bodyPr wrap="square" rtlCol="0">
            <a:spAutoFit/>
          </a:bodyPr>
          <a:lstStyle/>
          <a:p>
            <a:pPr algn="ctr"/>
            <a:r>
              <a:rPr lang="en-US" altLang="zh-CN" sz="2000" b="1" dirty="0" err="1">
                <a:solidFill>
                  <a:schemeClr val="bg1"/>
                </a:solidFill>
                <a:latin typeface="微软雅黑" panose="020B0503020204020204" pitchFamily="34" charset="-122"/>
                <a:ea typeface="微软雅黑" panose="020B0503020204020204" pitchFamily="34" charset="-122"/>
              </a:rPr>
              <a:t>redmine</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任务展示</a:t>
            </a:r>
          </a:p>
        </p:txBody>
      </p:sp>
      <p:sp>
        <p:nvSpPr>
          <p:cNvPr id="106" name="文本框 105"/>
          <p:cNvSpPr txBox="1"/>
          <p:nvPr/>
        </p:nvSpPr>
        <p:spPr>
          <a:xfrm>
            <a:off x="3384887" y="1888784"/>
            <a:ext cx="842403" cy="646331"/>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完成质量</a:t>
            </a:r>
          </a:p>
        </p:txBody>
      </p:sp>
      <p:sp>
        <p:nvSpPr>
          <p:cNvPr id="107" name="文本框 106"/>
          <p:cNvSpPr txBox="1"/>
          <p:nvPr/>
        </p:nvSpPr>
        <p:spPr>
          <a:xfrm>
            <a:off x="2498763" y="1935285"/>
            <a:ext cx="842403" cy="646331"/>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完成度</a:t>
            </a:r>
          </a:p>
        </p:txBody>
      </p:sp>
      <p:sp>
        <p:nvSpPr>
          <p:cNvPr id="108" name="文本框 107"/>
          <p:cNvSpPr txBox="1"/>
          <p:nvPr/>
        </p:nvSpPr>
        <p:spPr>
          <a:xfrm>
            <a:off x="1812108" y="2721504"/>
            <a:ext cx="842403" cy="1323439"/>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甘</a:t>
            </a:r>
            <a:r>
              <a:rPr lang="zh-CN" altLang="en-US" sz="2000" b="1" dirty="0">
                <a:solidFill>
                  <a:schemeClr val="bg1"/>
                </a:solidFill>
                <a:latin typeface="微软雅黑" panose="020B0503020204020204" pitchFamily="34" charset="-122"/>
                <a:ea typeface="微软雅黑" panose="020B0503020204020204" pitchFamily="34" charset="-122"/>
              </a:rPr>
              <a:t>特图</a:t>
            </a: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1836570" y="3854264"/>
            <a:ext cx="990450" cy="646331"/>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日历</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图</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79" name="图片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904" y="799243"/>
            <a:ext cx="3038929" cy="5608806"/>
          </a:xfrm>
          <a:prstGeom prst="rect">
            <a:avLst/>
          </a:prstGeom>
        </p:spPr>
      </p:pic>
      <p:pic>
        <p:nvPicPr>
          <p:cNvPr id="83" name="图片 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8700" y="799243"/>
            <a:ext cx="2929706" cy="5608805"/>
          </a:xfrm>
          <a:prstGeom prst="rect">
            <a:avLst/>
          </a:prstGeom>
        </p:spPr>
      </p:pic>
    </p:spTree>
    <p:extLst>
      <p:ext uri="{BB962C8B-B14F-4D97-AF65-F5344CB8AC3E}">
        <p14:creationId xmlns:p14="http://schemas.microsoft.com/office/powerpoint/2010/main" val="31651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4020457"/>
          </a:xfrm>
          <a:prstGeom prst="rect">
            <a:avLst/>
          </a:pr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p:cNvCxnSpPr/>
          <p:nvPr/>
        </p:nvCxnSpPr>
        <p:spPr>
          <a:xfrm flipH="1">
            <a:off x="5635040" y="2359350"/>
            <a:ext cx="182714" cy="886049"/>
          </a:xfrm>
          <a:prstGeom prst="line">
            <a:avLst/>
          </a:prstGeom>
          <a:ln w="3175">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 idx="5"/>
          </p:cNvCxnSpPr>
          <p:nvPr/>
        </p:nvCxnSpPr>
        <p:spPr>
          <a:xfrm>
            <a:off x="3526092" y="2086811"/>
            <a:ext cx="1960717" cy="1166991"/>
          </a:xfrm>
          <a:prstGeom prst="line">
            <a:avLst/>
          </a:prstGeom>
          <a:ln w="3175">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5701312" y="2482961"/>
            <a:ext cx="1921720" cy="770841"/>
          </a:xfrm>
          <a:prstGeom prst="line">
            <a:avLst/>
          </a:prstGeom>
          <a:ln w="3175">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623032" y="1266212"/>
            <a:ext cx="1446663" cy="1205168"/>
          </a:xfrm>
          <a:prstGeom prst="line">
            <a:avLst/>
          </a:prstGeom>
          <a:ln w="3175">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9036585" y="1237880"/>
            <a:ext cx="2198205" cy="848304"/>
          </a:xfrm>
          <a:prstGeom prst="line">
            <a:avLst/>
          </a:prstGeom>
          <a:ln w="3175">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73341" y="0"/>
            <a:ext cx="1555461" cy="678426"/>
          </a:xfrm>
          <a:prstGeom prst="rect">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87197" y="1147916"/>
            <a:ext cx="1099984" cy="1099984"/>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102143" y="1580693"/>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06251" y="1158309"/>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94727" y="832688"/>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901483" y="678426"/>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33337" y="730862"/>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691355" y="977985"/>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893522" y="1363181"/>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93522" y="1798206"/>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3337" y="2430525"/>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901482" y="2482961"/>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94727" y="2328699"/>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06251" y="2003078"/>
            <a:ext cx="234429" cy="234429"/>
          </a:xfrm>
          <a:prstGeom prst="ellipse">
            <a:avLst/>
          </a:prstGeom>
          <a:solidFill>
            <a:srgbClr val="AB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330702" y="3030437"/>
            <a:ext cx="546366" cy="546366"/>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89774" y="3245399"/>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34285" y="2810160"/>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531086" y="2775245"/>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916775" y="2972216"/>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979558" y="3353438"/>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879141" y="3544766"/>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701312" y="3667513"/>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486809" y="3693558"/>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84772" y="3616936"/>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141485" y="3455199"/>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468035" y="2316021"/>
            <a:ext cx="310718" cy="310718"/>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331019" y="2438270"/>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360427" y="2318957"/>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441914" y="2226977"/>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56813" y="2183402"/>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678800" y="2198214"/>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837039" y="2376828"/>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837039" y="2499712"/>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779932" y="2608520"/>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678800" y="2678326"/>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556812" y="2693138"/>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441914" y="2649563"/>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组合 106"/>
          <p:cNvGrpSpPr/>
          <p:nvPr/>
        </p:nvGrpSpPr>
        <p:grpSpPr>
          <a:xfrm>
            <a:off x="8830000" y="1027960"/>
            <a:ext cx="467604" cy="470640"/>
            <a:chOff x="8777682" y="949902"/>
            <a:chExt cx="572240" cy="575956"/>
          </a:xfrm>
        </p:grpSpPr>
        <p:sp>
          <p:nvSpPr>
            <p:cNvPr id="53" name="椭圆 52"/>
            <p:cNvSpPr/>
            <p:nvPr/>
          </p:nvSpPr>
          <p:spPr>
            <a:xfrm>
              <a:off x="8914698" y="1082521"/>
              <a:ext cx="310718" cy="310718"/>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777682" y="1204770"/>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807090" y="1085457"/>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888577" y="993477"/>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003476" y="949902"/>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125463" y="964714"/>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9226595" y="1034520"/>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9283702" y="1143328"/>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9226595" y="1375020"/>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9125463" y="1444826"/>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9003475" y="1459638"/>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8807090" y="1324083"/>
              <a:ext cx="66220" cy="66220"/>
            </a:xfrm>
            <a:prstGeom prst="ellipse">
              <a:avLst/>
            </a:prstGeom>
            <a:solidFill>
              <a:srgbClr val="0D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椭圆 67"/>
          <p:cNvSpPr/>
          <p:nvPr/>
        </p:nvSpPr>
        <p:spPr>
          <a:xfrm>
            <a:off x="11185187" y="2008004"/>
            <a:ext cx="184763" cy="184763"/>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1103713" y="2080697"/>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1169655" y="1955055"/>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1237977" y="1929144"/>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11310515" y="1937952"/>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1370651" y="1979461"/>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11404608" y="2044161"/>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11404608" y="2117232"/>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1370651" y="2181933"/>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1310515" y="2223442"/>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11237977" y="2232249"/>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11169655" y="2206338"/>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11121200" y="2151644"/>
            <a:ext cx="39377" cy="39377"/>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15108233">
            <a:off x="5675871" y="2178355"/>
            <a:ext cx="310718" cy="310718"/>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15108233">
            <a:off x="5879081" y="2546904"/>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5108233">
            <a:off x="5643724" y="2507535"/>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5108233">
            <a:off x="5566449" y="2411989"/>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5108233">
            <a:off x="5542427" y="2291477"/>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5108233">
            <a:off x="5577162" y="2173604"/>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5108233">
            <a:off x="5662696" y="2085375"/>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5108233">
            <a:off x="5779435" y="2047002"/>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5108233">
            <a:off x="5900635" y="2067275"/>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15108233">
            <a:off x="5998530" y="2141552"/>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15108233">
            <a:off x="6050695" y="2252814"/>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15108233">
            <a:off x="6045178" y="2375574"/>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15108233">
            <a:off x="5983244" y="2481708"/>
            <a:ext cx="66220" cy="66220"/>
          </a:xfrm>
          <a:prstGeom prst="ellipse">
            <a:avLst/>
          </a:prstGeom>
          <a:solidFill>
            <a:srgbClr val="A9C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973135" y="3144011"/>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5770751" y="2823806"/>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5187605" y="2940248"/>
            <a:ext cx="116442" cy="116442"/>
          </a:xfrm>
          <a:prstGeom prst="ellipse">
            <a:avLst/>
          </a:prstGeom>
          <a:solidFill>
            <a:srgbClr val="F58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p:cNvSpPr txBox="1"/>
          <p:nvPr/>
        </p:nvSpPr>
        <p:spPr>
          <a:xfrm>
            <a:off x="2681414" y="1343965"/>
            <a:ext cx="911551" cy="707886"/>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TEXTHERE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5302283" y="3094495"/>
            <a:ext cx="614652" cy="430887"/>
          </a:xfrm>
          <a:prstGeom prst="rect">
            <a:avLst/>
          </a:prstGeom>
          <a:noFill/>
        </p:spPr>
        <p:txBody>
          <a:bodyPr wrap="square" rtlCol="0">
            <a:spAutoFit/>
          </a:bodyPr>
          <a:lstStyle/>
          <a:p>
            <a:pPr algn="ctr"/>
            <a:r>
              <a:rPr lang="en-US" altLang="zh-CN" sz="1100" b="1" dirty="0" smtClean="0">
                <a:solidFill>
                  <a:schemeClr val="bg1"/>
                </a:solidFill>
                <a:latin typeface="微软雅黑" panose="020B0503020204020204" pitchFamily="34" charset="-122"/>
                <a:ea typeface="微软雅黑" panose="020B0503020204020204" pitchFamily="34" charset="-122"/>
              </a:rPr>
              <a:t>TEXT</a:t>
            </a:r>
          </a:p>
          <a:p>
            <a:pPr algn="ctr"/>
            <a:r>
              <a:rPr lang="en-US" altLang="zh-CN" sz="1100" b="1" dirty="0" smtClean="0">
                <a:solidFill>
                  <a:schemeClr val="bg1"/>
                </a:solidFill>
                <a:latin typeface="微软雅黑" panose="020B0503020204020204" pitchFamily="34" charset="-122"/>
                <a:ea typeface="微软雅黑" panose="020B0503020204020204" pitchFamily="34" charset="-122"/>
              </a:rPr>
              <a:t>HERE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7722850" y="2418255"/>
            <a:ext cx="1360311" cy="261610"/>
          </a:xfrm>
          <a:prstGeom prst="rect">
            <a:avLst/>
          </a:prstGeom>
          <a:noFill/>
        </p:spPr>
        <p:txBody>
          <a:bodyPr wrap="square" rtlCol="0">
            <a:spAutoFit/>
          </a:bodyPr>
          <a:lstStyle/>
          <a:p>
            <a:pPr algn="ctr"/>
            <a:r>
              <a:rPr lang="en-US" altLang="zh-CN" sz="1100" b="1" dirty="0" smtClean="0">
                <a:solidFill>
                  <a:schemeClr val="bg1"/>
                </a:solidFill>
                <a:latin typeface="微软雅黑" panose="020B0503020204020204" pitchFamily="34" charset="-122"/>
                <a:ea typeface="微软雅黑" panose="020B0503020204020204" pitchFamily="34" charset="-122"/>
              </a:rPr>
              <a:t>TEXT HERE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9310894" y="1041615"/>
            <a:ext cx="1360311" cy="261610"/>
          </a:xfrm>
          <a:prstGeom prst="rect">
            <a:avLst/>
          </a:prstGeom>
          <a:noFill/>
        </p:spPr>
        <p:txBody>
          <a:bodyPr wrap="square" rtlCol="0">
            <a:spAutoFit/>
          </a:bodyPr>
          <a:lstStyle/>
          <a:p>
            <a:pPr algn="ctr"/>
            <a:r>
              <a:rPr lang="en-US" altLang="zh-CN" sz="1100" b="1" dirty="0" smtClean="0">
                <a:solidFill>
                  <a:schemeClr val="bg1"/>
                </a:solidFill>
                <a:latin typeface="微软雅黑" panose="020B0503020204020204" pitchFamily="34" charset="-122"/>
                <a:ea typeface="微软雅黑" panose="020B0503020204020204" pitchFamily="34" charset="-122"/>
              </a:rPr>
              <a:t>TEXT HERE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9895238" y="2071294"/>
            <a:ext cx="1360311" cy="261610"/>
          </a:xfrm>
          <a:prstGeom prst="rect">
            <a:avLst/>
          </a:prstGeom>
          <a:noFill/>
        </p:spPr>
        <p:txBody>
          <a:bodyPr wrap="square" rtlCol="0">
            <a:spAutoFit/>
          </a:bodyPr>
          <a:lstStyle/>
          <a:p>
            <a:pPr algn="ctr"/>
            <a:r>
              <a:rPr lang="en-US" altLang="zh-CN" sz="1100" b="1" dirty="0" smtClean="0">
                <a:solidFill>
                  <a:schemeClr val="bg1"/>
                </a:solidFill>
                <a:latin typeface="微软雅黑" panose="020B0503020204020204" pitchFamily="34" charset="-122"/>
                <a:ea typeface="微软雅黑" panose="020B0503020204020204" pitchFamily="34" charset="-122"/>
              </a:rPr>
              <a:t>TEXT HERE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519204" y="4389165"/>
            <a:ext cx="2212923"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TEXT HERE</a:t>
            </a:r>
            <a:endParaRPr lang="zh-CN" altLang="en-US" sz="2400" b="1"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519204" y="4850830"/>
            <a:ext cx="5415345" cy="1772793"/>
          </a:xfrm>
          <a:prstGeom prst="rect">
            <a:avLst/>
          </a:prstGeom>
          <a:noFill/>
        </p:spPr>
        <p:txBody>
          <a:bodyPr wrap="square" rtlCol="0">
            <a:spAutoFit/>
          </a:bodyPr>
          <a:lstStyle/>
          <a:p>
            <a:pPr>
              <a:lnSpc>
                <a:spcPct val="13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Lorem Ipsum Dolor Sit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Amet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Consectetuer</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Adipiscing</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Elit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Maecenas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Porttitor</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Congue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Massa.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Fusce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Posuere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Magna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Sed</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Pulvinar</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Ultricies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3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Purus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Lectus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Malesuada</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Libero, Sit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Amet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Commodo</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Magna Eros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Quis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Urna</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19" name="文本框 118"/>
          <p:cNvSpPr txBox="1"/>
          <p:nvPr/>
        </p:nvSpPr>
        <p:spPr>
          <a:xfrm>
            <a:off x="6488191" y="4570753"/>
            <a:ext cx="5415345" cy="2052870"/>
          </a:xfrm>
          <a:prstGeom prst="rect">
            <a:avLst/>
          </a:prstGeom>
          <a:noFill/>
        </p:spPr>
        <p:txBody>
          <a:bodyPr wrap="square" rtlCol="0">
            <a:spAutoFit/>
          </a:bodyPr>
          <a:lstStyle>
            <a:defPPr>
              <a:defRPr lang="zh-CN"/>
            </a:defPPr>
            <a:lvl1pPr>
              <a:lnSpc>
                <a:spcPct val="13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err="1"/>
              <a:t>Fusce</a:t>
            </a:r>
            <a:r>
              <a:rPr lang="en-US" altLang="zh-CN" dirty="0"/>
              <a:t> posuere, magna sed pulvinar ultricies, purus lectus malesuada libero, sit amet commodo magna eros quis </a:t>
            </a:r>
            <a:r>
              <a:rPr lang="en-US" altLang="zh-CN" dirty="0" err="1"/>
              <a:t>urna</a:t>
            </a:r>
            <a:r>
              <a:rPr lang="en-US" altLang="zh-CN" dirty="0"/>
              <a:t>.</a:t>
            </a:r>
          </a:p>
          <a:p>
            <a:r>
              <a:rPr lang="en-US" altLang="zh-CN" dirty="0"/>
              <a:t>Nunc viverra imperdiet enim. Fusce est. Vivamus a tellus.</a:t>
            </a:r>
          </a:p>
          <a:p>
            <a:endParaRPr lang="en-US" altLang="zh-CN" dirty="0"/>
          </a:p>
          <a:p>
            <a:r>
              <a:rPr lang="en-US" altLang="zh-CN" dirty="0"/>
              <a:t>Pellentesque habitant morbi tristique senectus et netus et malesuada fames ac turpis egestas. Proin pharetra nonummy pede. Mauris et </a:t>
            </a:r>
            <a:r>
              <a:rPr lang="en-US" altLang="zh-CN" dirty="0" err="1"/>
              <a:t>orci</a:t>
            </a:r>
            <a:r>
              <a:rPr lang="en-US" altLang="zh-CN" dirty="0"/>
              <a:t>.</a:t>
            </a:r>
          </a:p>
        </p:txBody>
      </p:sp>
      <p:sp>
        <p:nvSpPr>
          <p:cNvPr id="120" name="文本框 119"/>
          <p:cNvSpPr txBox="1"/>
          <p:nvPr/>
        </p:nvSpPr>
        <p:spPr>
          <a:xfrm>
            <a:off x="273341" y="76200"/>
            <a:ext cx="1555461" cy="523220"/>
          </a:xfrm>
          <a:prstGeom prst="rect">
            <a:avLst/>
          </a:prstGeom>
          <a:noFill/>
        </p:spPr>
        <p:txBody>
          <a:bodyPr wrap="square" rtlCol="0">
            <a:spAutoFit/>
          </a:bodyPr>
          <a:lstStyle/>
          <a:p>
            <a:pPr algn="ctr"/>
            <a:r>
              <a:rPr lang="en-US" altLang="zh-CN" sz="2800" b="1" dirty="0" err="1">
                <a:solidFill>
                  <a:schemeClr val="bg1"/>
                </a:solidFill>
                <a:latin typeface="微软雅黑" panose="020B0503020204020204" pitchFamily="34" charset="-122"/>
                <a:ea typeface="微软雅黑" panose="020B0503020204020204" pitchFamily="34" charset="-122"/>
              </a:rPr>
              <a:t>Github</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 y="893634"/>
            <a:ext cx="9569450" cy="56642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296" y="893634"/>
            <a:ext cx="7532704" cy="5729989"/>
          </a:xfrm>
          <a:prstGeom prst="rect">
            <a:avLst/>
          </a:prstGeom>
        </p:spPr>
      </p:pic>
    </p:spTree>
    <p:extLst>
      <p:ext uri="{BB962C8B-B14F-4D97-AF65-F5344CB8AC3E}">
        <p14:creationId xmlns:p14="http://schemas.microsoft.com/office/powerpoint/2010/main" val="1467487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12273A"/>
            </a:gs>
            <a:gs pos="79524">
              <a:srgbClr val="12283D"/>
            </a:gs>
            <a:gs pos="35000">
              <a:srgbClr val="0D1F2D"/>
            </a:gs>
            <a:gs pos="65000">
              <a:srgbClr val="0F2030"/>
            </a:gs>
            <a:gs pos="53000">
              <a:srgbClr val="0A1622"/>
            </a:gs>
            <a:gs pos="47000">
              <a:srgbClr val="0A1622"/>
            </a:gs>
            <a:gs pos="50000">
              <a:srgbClr val="0A1622"/>
            </a:gs>
            <a:gs pos="0">
              <a:srgbClr val="123049"/>
            </a:gs>
            <a:gs pos="100000">
              <a:srgbClr val="153249"/>
            </a:gs>
          </a:gsLst>
          <a:lin ang="10800000" scaled="0"/>
          <a:tileRect/>
        </a:gradFill>
        <a:effectLst/>
      </p:bgPr>
    </p:bg>
    <p:spTree>
      <p:nvGrpSpPr>
        <p:cNvPr id="1" name=""/>
        <p:cNvGrpSpPr/>
        <p:nvPr/>
      </p:nvGrpSpPr>
      <p:grpSpPr>
        <a:xfrm>
          <a:off x="0" y="0"/>
          <a:ext cx="0" cy="0"/>
          <a:chOff x="0" y="0"/>
          <a:chExt cx="0" cy="0"/>
        </a:xfrm>
      </p:grpSpPr>
      <p:sp>
        <p:nvSpPr>
          <p:cNvPr id="37" name="等腰三角形 36"/>
          <p:cNvSpPr/>
          <p:nvPr/>
        </p:nvSpPr>
        <p:spPr>
          <a:xfrm rot="19783085">
            <a:off x="-2530287"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19783085">
            <a:off x="-1059857"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9783085">
            <a:off x="41057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9783085">
            <a:off x="188100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9783085">
            <a:off x="335143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rot="19783085">
            <a:off x="482186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9783085">
            <a:off x="629229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9783085">
            <a:off x="776272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rot="19783085">
            <a:off x="923315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rot="19783085">
            <a:off x="10703583" y="1485819"/>
            <a:ext cx="4067150" cy="3506160"/>
          </a:xfrm>
          <a:prstGeom prst="triangle">
            <a:avLst/>
          </a:prstGeom>
          <a:noFill/>
          <a:ln w="3175">
            <a:solidFill>
              <a:schemeClr val="bg1">
                <a:lumMod val="6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9783085">
            <a:off x="-274698" y="-633959"/>
            <a:ext cx="961226" cy="828642"/>
          </a:xfrm>
          <a:prstGeom prst="triangle">
            <a:avLst/>
          </a:prstGeom>
          <a:solidFill>
            <a:srgbClr val="F38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9783085">
            <a:off x="-274697" y="217867"/>
            <a:ext cx="961226" cy="828642"/>
          </a:xfrm>
          <a:prstGeom prst="triangle">
            <a:avLst/>
          </a:prstGeom>
          <a:solidFill>
            <a:srgbClr val="86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9783085">
            <a:off x="-274696" y="1069693"/>
            <a:ext cx="961226" cy="828642"/>
          </a:xfrm>
          <a:prstGeom prst="triangle">
            <a:avLst/>
          </a:prstGeom>
          <a:solidFill>
            <a:srgbClr val="AF2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9783085">
            <a:off x="-274695" y="1921519"/>
            <a:ext cx="961226" cy="828642"/>
          </a:xfrm>
          <a:prstGeom prst="triangle">
            <a:avLst/>
          </a:prstGeom>
          <a:solidFill>
            <a:srgbClr val="E59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783085">
            <a:off x="-274694" y="2773345"/>
            <a:ext cx="961226" cy="828642"/>
          </a:xfrm>
          <a:prstGeom prst="triangle">
            <a:avLst/>
          </a:prstGeom>
          <a:solidFill>
            <a:srgbClr val="FAC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783085">
            <a:off x="-274693" y="3625171"/>
            <a:ext cx="961226" cy="828642"/>
          </a:xfrm>
          <a:prstGeom prst="triangle">
            <a:avLst/>
          </a:prstGeom>
          <a:solidFill>
            <a:srgbClr val="1CA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783085">
            <a:off x="-274692" y="4476997"/>
            <a:ext cx="961226" cy="828642"/>
          </a:xfrm>
          <a:prstGeom prst="triangle">
            <a:avLst/>
          </a:prstGeom>
          <a:solidFill>
            <a:srgbClr val="93CA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783085">
            <a:off x="-274691" y="5328823"/>
            <a:ext cx="961226" cy="828642"/>
          </a:xfrm>
          <a:prstGeom prst="triangle">
            <a:avLst/>
          </a:prstGeom>
          <a:solidFill>
            <a:srgbClr val="03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783085">
            <a:off x="-274690" y="6180649"/>
            <a:ext cx="961226" cy="828642"/>
          </a:xfrm>
          <a:prstGeom prst="triangle">
            <a:avLst/>
          </a:prstGeom>
          <a:solidFill>
            <a:srgbClr val="179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816915" flipH="1">
            <a:off x="11524516" y="-653010"/>
            <a:ext cx="961226" cy="828642"/>
          </a:xfrm>
          <a:prstGeom prst="triangle">
            <a:avLst/>
          </a:prstGeom>
          <a:solidFill>
            <a:srgbClr val="179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816915" flipH="1">
            <a:off x="11524515" y="198816"/>
            <a:ext cx="961226" cy="828642"/>
          </a:xfrm>
          <a:prstGeom prst="triangle">
            <a:avLst/>
          </a:prstGeom>
          <a:solidFill>
            <a:srgbClr val="03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816915" flipH="1">
            <a:off x="11524514" y="1050642"/>
            <a:ext cx="961226" cy="828642"/>
          </a:xfrm>
          <a:prstGeom prst="triangle">
            <a:avLst/>
          </a:prstGeom>
          <a:solidFill>
            <a:srgbClr val="93CA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16915" flipH="1">
            <a:off x="11524513" y="1902468"/>
            <a:ext cx="961226" cy="828642"/>
          </a:xfrm>
          <a:prstGeom prst="triangle">
            <a:avLst/>
          </a:prstGeom>
          <a:solidFill>
            <a:srgbClr val="1CA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16915" flipH="1">
            <a:off x="11524512" y="2754294"/>
            <a:ext cx="961226" cy="828642"/>
          </a:xfrm>
          <a:prstGeom prst="triangle">
            <a:avLst/>
          </a:prstGeom>
          <a:solidFill>
            <a:srgbClr val="FAC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16915" flipH="1">
            <a:off x="11524511" y="3606120"/>
            <a:ext cx="961226" cy="828642"/>
          </a:xfrm>
          <a:prstGeom prst="triangle">
            <a:avLst/>
          </a:prstGeom>
          <a:solidFill>
            <a:srgbClr val="E59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816915" flipH="1">
            <a:off x="11524510" y="4457946"/>
            <a:ext cx="961226" cy="828642"/>
          </a:xfrm>
          <a:prstGeom prst="triangle">
            <a:avLst/>
          </a:prstGeom>
          <a:solidFill>
            <a:srgbClr val="AF2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16915" flipH="1">
            <a:off x="11524509" y="5309772"/>
            <a:ext cx="961226" cy="828642"/>
          </a:xfrm>
          <a:prstGeom prst="triangle">
            <a:avLst/>
          </a:prstGeom>
          <a:solidFill>
            <a:srgbClr val="86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816915" flipH="1">
            <a:off x="11524508" y="6161598"/>
            <a:ext cx="961226" cy="828642"/>
          </a:xfrm>
          <a:prstGeom prst="triangle">
            <a:avLst/>
          </a:prstGeom>
          <a:solidFill>
            <a:srgbClr val="F38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9783085">
            <a:off x="1047213" y="3198001"/>
            <a:ext cx="961226" cy="828642"/>
          </a:xfrm>
          <a:prstGeom prst="triangle">
            <a:avLst/>
          </a:prstGeom>
          <a:solidFill>
            <a:srgbClr val="F79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9783085">
            <a:off x="2509248" y="3198001"/>
            <a:ext cx="961226" cy="828642"/>
          </a:xfrm>
          <a:prstGeom prst="triangle">
            <a:avLst/>
          </a:prstGeom>
          <a:solidFill>
            <a:srgbClr val="F24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9783085">
            <a:off x="8339007" y="3198001"/>
            <a:ext cx="961226" cy="828642"/>
          </a:xfrm>
          <a:prstGeom prst="triangle">
            <a:avLst/>
          </a:prstGeom>
          <a:solidFill>
            <a:srgbClr val="FED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19783085">
            <a:off x="9864067" y="3198001"/>
            <a:ext cx="961226" cy="828642"/>
          </a:xfrm>
          <a:prstGeom prst="triangle">
            <a:avLst/>
          </a:prstGeom>
          <a:solidFill>
            <a:srgbClr val="08B6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5015131" y="1984917"/>
            <a:ext cx="2161739" cy="2792648"/>
            <a:chOff x="4498385" y="1718358"/>
            <a:chExt cx="2161739" cy="2792648"/>
          </a:xfrm>
        </p:grpSpPr>
        <p:sp>
          <p:nvSpPr>
            <p:cNvPr id="62" name="等腰三角形 61"/>
            <p:cNvSpPr/>
            <p:nvPr/>
          </p:nvSpPr>
          <p:spPr>
            <a:xfrm rot="5400000">
              <a:off x="4444669" y="1774111"/>
              <a:ext cx="808418" cy="696912"/>
            </a:xfrm>
            <a:prstGeom prst="triangle">
              <a:avLst/>
            </a:prstGeom>
            <a:solidFill>
              <a:srgbClr val="8A18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等腰三角形 62"/>
            <p:cNvSpPr/>
            <p:nvPr/>
          </p:nvSpPr>
          <p:spPr>
            <a:xfrm rot="5400000">
              <a:off x="4444669" y="2582529"/>
              <a:ext cx="808418" cy="696912"/>
            </a:xfrm>
            <a:prstGeom prst="triangle">
              <a:avLst/>
            </a:prstGeom>
            <a:solidFill>
              <a:srgbClr val="EE4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5898216" y="1775396"/>
              <a:ext cx="808418" cy="696912"/>
            </a:xfrm>
            <a:prstGeom prst="triangle">
              <a:avLst/>
            </a:prstGeom>
            <a:solidFill>
              <a:srgbClr val="EA6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5898216" y="2568574"/>
              <a:ext cx="808418" cy="696912"/>
            </a:xfrm>
            <a:prstGeom prst="triangle">
              <a:avLst/>
            </a:prstGeom>
            <a:solidFill>
              <a:srgbClr val="FCB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5898216" y="3361752"/>
              <a:ext cx="808418" cy="696912"/>
            </a:xfrm>
            <a:prstGeom prst="triangle">
              <a:avLst/>
            </a:prstGeom>
            <a:solidFill>
              <a:srgbClr val="96CC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5400000">
              <a:off x="5167325" y="2955533"/>
              <a:ext cx="814616" cy="758671"/>
            </a:xfrm>
            <a:prstGeom prst="triangle">
              <a:avLst>
                <a:gd name="adj" fmla="val 47368"/>
              </a:avLst>
            </a:prstGeom>
            <a:solidFill>
              <a:srgbClr val="F66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6200000" flipH="1">
              <a:off x="5907459" y="2171985"/>
              <a:ext cx="808418" cy="696912"/>
            </a:xfrm>
            <a:prstGeom prst="triangle">
              <a:avLst/>
            </a:prstGeom>
            <a:solidFill>
              <a:srgbClr val="F59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6200000" flipH="1">
              <a:off x="5907459" y="2965163"/>
              <a:ext cx="808418" cy="696912"/>
            </a:xfrm>
            <a:prstGeom prst="triangle">
              <a:avLst/>
            </a:prstGeom>
            <a:solidFill>
              <a:srgbClr val="1EAC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16200000" flipH="1">
              <a:off x="5907459" y="3758341"/>
              <a:ext cx="808418" cy="696912"/>
            </a:xfrm>
            <a:prstGeom prst="triangle">
              <a:avLst/>
            </a:prstGeom>
            <a:solidFill>
              <a:srgbClr val="1E8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16200000" flipH="1">
              <a:off x="4442896" y="2182983"/>
              <a:ext cx="808418" cy="696912"/>
            </a:xfrm>
            <a:prstGeom prst="triangle">
              <a:avLst/>
            </a:prstGeom>
            <a:solidFill>
              <a:srgbClr val="B12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16200000" flipH="1">
              <a:off x="4442632" y="2984747"/>
              <a:ext cx="808418" cy="696912"/>
            </a:xfrm>
            <a:prstGeom prst="triangle">
              <a:avLst/>
            </a:prstGeom>
            <a:solidFill>
              <a:srgbClr val="EF2E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文本框 81"/>
          <p:cNvSpPr txBox="1"/>
          <p:nvPr/>
        </p:nvSpPr>
        <p:spPr>
          <a:xfrm>
            <a:off x="3053482" y="4994173"/>
            <a:ext cx="6085037" cy="584775"/>
          </a:xfrm>
          <a:prstGeom prst="rect">
            <a:avLst/>
          </a:prstGeom>
          <a:noFill/>
        </p:spPr>
        <p:txBody>
          <a:bodyPr wrap="square" rtlCol="0">
            <a:spAutoFit/>
          </a:bodyPr>
          <a:lstStyle/>
          <a:p>
            <a:pPr algn="ctr"/>
            <a:r>
              <a:rPr lang="en-US" altLang="zh-CN" sz="1600" dirty="0">
                <a:solidFill>
                  <a:schemeClr val="bg1"/>
                </a:solidFill>
              </a:rPr>
              <a:t>PART FOUR</a:t>
            </a:r>
          </a:p>
          <a:p>
            <a:pPr algn="ctr"/>
            <a:r>
              <a:rPr lang="zh-CN" altLang="en-US" sz="1600" dirty="0">
                <a:solidFill>
                  <a:schemeClr val="bg1"/>
                </a:solidFill>
              </a:rPr>
              <a:t>下一步工作计划</a:t>
            </a:r>
          </a:p>
        </p:txBody>
      </p:sp>
    </p:spTree>
    <p:extLst>
      <p:ext uri="{BB962C8B-B14F-4D97-AF65-F5344CB8AC3E}">
        <p14:creationId xmlns:p14="http://schemas.microsoft.com/office/powerpoint/2010/main" val="22344044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76800" y="190500"/>
            <a:ext cx="1943100" cy="66675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0"/>
            <a:ext cx="12192000" cy="190500"/>
          </a:xfrm>
          <a:prstGeom prst="rect">
            <a:avLst/>
          </a:prstGeom>
          <a:solidFill>
            <a:srgbClr val="101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85877" y="5418108"/>
            <a:ext cx="1804636" cy="1804632"/>
          </a:xfrm>
          <a:custGeom>
            <a:avLst/>
            <a:gdLst>
              <a:gd name="connsiteX0" fmla="*/ 2376593 w 5132445"/>
              <a:gd name="connsiteY0" fmla="*/ 0 h 5132436"/>
              <a:gd name="connsiteX1" fmla="*/ 2755851 w 5132445"/>
              <a:gd name="connsiteY1" fmla="*/ 0 h 5132436"/>
              <a:gd name="connsiteX2" fmla="*/ 2755851 w 5132445"/>
              <a:gd name="connsiteY2" fmla="*/ 639235 h 5132436"/>
              <a:gd name="connsiteX3" fmla="*/ 2762877 w 5132445"/>
              <a:gd name="connsiteY3" fmla="*/ 639590 h 5132436"/>
              <a:gd name="connsiteX4" fmla="*/ 3745194 w 5132445"/>
              <a:gd name="connsiteY4" fmla="*/ 1029593 h 5132436"/>
              <a:gd name="connsiteX5" fmla="*/ 3793814 w 5132445"/>
              <a:gd name="connsiteY5" fmla="*/ 1070454 h 5132436"/>
              <a:gd name="connsiteX6" fmla="*/ 4246728 w 5132445"/>
              <a:gd name="connsiteY6" fmla="*/ 617539 h 5132436"/>
              <a:gd name="connsiteX7" fmla="*/ 4514904 w 5132445"/>
              <a:gd name="connsiteY7" fmla="*/ 885715 h 5132436"/>
              <a:gd name="connsiteX8" fmla="*/ 4062287 w 5132445"/>
              <a:gd name="connsiteY8" fmla="*/ 1338332 h 5132436"/>
              <a:gd name="connsiteX9" fmla="*/ 4113962 w 5132445"/>
              <a:gd name="connsiteY9" fmla="*/ 1400571 h 5132436"/>
              <a:gd name="connsiteX10" fmla="*/ 4480206 w 5132445"/>
              <a:gd name="connsiteY10" fmla="*/ 2249310 h 5132436"/>
              <a:gd name="connsiteX11" fmla="*/ 4496115 w 5132445"/>
              <a:gd name="connsiteY11" fmla="*/ 2376590 h 5132436"/>
              <a:gd name="connsiteX12" fmla="*/ 5132445 w 5132445"/>
              <a:gd name="connsiteY12" fmla="*/ 2376590 h 5132436"/>
              <a:gd name="connsiteX13" fmla="*/ 5132445 w 5132445"/>
              <a:gd name="connsiteY13" fmla="*/ 2755848 h 5132436"/>
              <a:gd name="connsiteX14" fmla="*/ 4497650 w 5132445"/>
              <a:gd name="connsiteY14" fmla="*/ 2755848 h 5132436"/>
              <a:gd name="connsiteX15" fmla="*/ 4496892 w 5132445"/>
              <a:gd name="connsiteY15" fmla="*/ 2770855 h 5132436"/>
              <a:gd name="connsiteX16" fmla="*/ 4106888 w 5132445"/>
              <a:gd name="connsiteY16" fmla="*/ 3753170 h 5132436"/>
              <a:gd name="connsiteX17" fmla="*/ 4067829 w 5132445"/>
              <a:gd name="connsiteY17" fmla="*/ 3799647 h 5132436"/>
              <a:gd name="connsiteX18" fmla="*/ 4514902 w 5132445"/>
              <a:gd name="connsiteY18" fmla="*/ 4246720 h 5132436"/>
              <a:gd name="connsiteX19" fmla="*/ 4246726 w 5132445"/>
              <a:gd name="connsiteY19" fmla="*/ 4514896 h 5132436"/>
              <a:gd name="connsiteX20" fmla="*/ 3800303 w 5132445"/>
              <a:gd name="connsiteY20" fmla="*/ 4068474 h 5132436"/>
              <a:gd name="connsiteX21" fmla="*/ 3735910 w 5132445"/>
              <a:gd name="connsiteY21" fmla="*/ 4121937 h 5132436"/>
              <a:gd name="connsiteX22" fmla="*/ 2887169 w 5132445"/>
              <a:gd name="connsiteY22" fmla="*/ 4488180 h 5132436"/>
              <a:gd name="connsiteX23" fmla="*/ 2755851 w 5132445"/>
              <a:gd name="connsiteY23" fmla="*/ 4504594 h 5132436"/>
              <a:gd name="connsiteX24" fmla="*/ 2755851 w 5132445"/>
              <a:gd name="connsiteY24" fmla="*/ 5132436 h 5132436"/>
              <a:gd name="connsiteX25" fmla="*/ 2376593 w 5132445"/>
              <a:gd name="connsiteY25" fmla="*/ 5132436 h 5132436"/>
              <a:gd name="connsiteX26" fmla="*/ 2376593 w 5132445"/>
              <a:gd name="connsiteY26" fmla="*/ 4505888 h 5132436"/>
              <a:gd name="connsiteX27" fmla="*/ 2196498 w 5132445"/>
              <a:gd name="connsiteY27" fmla="*/ 4480136 h 5132436"/>
              <a:gd name="connsiteX28" fmla="*/ 1358002 w 5132445"/>
              <a:gd name="connsiteY28" fmla="*/ 4095130 h 5132436"/>
              <a:gd name="connsiteX29" fmla="*/ 1329753 w 5132445"/>
              <a:gd name="connsiteY29" fmla="*/ 4070862 h 5132436"/>
              <a:gd name="connsiteX30" fmla="*/ 885717 w 5132445"/>
              <a:gd name="connsiteY30" fmla="*/ 4514898 h 5132436"/>
              <a:gd name="connsiteX31" fmla="*/ 617541 w 5132445"/>
              <a:gd name="connsiteY31" fmla="*/ 4246722 h 5132436"/>
              <a:gd name="connsiteX32" fmla="*/ 1062031 w 5132445"/>
              <a:gd name="connsiteY32" fmla="*/ 3802232 h 5132436"/>
              <a:gd name="connsiteX33" fmla="*/ 1035023 w 5132445"/>
              <a:gd name="connsiteY33" fmla="*/ 3770459 h 5132436"/>
              <a:gd name="connsiteX34" fmla="*/ 631608 w 5132445"/>
              <a:gd name="connsiteY34" fmla="*/ 2770855 h 5132436"/>
              <a:gd name="connsiteX35" fmla="*/ 630851 w 5132445"/>
              <a:gd name="connsiteY35" fmla="*/ 2755848 h 5132436"/>
              <a:gd name="connsiteX36" fmla="*/ 0 w 5132445"/>
              <a:gd name="connsiteY36" fmla="*/ 2755848 h 5132436"/>
              <a:gd name="connsiteX37" fmla="*/ 0 w 5132445"/>
              <a:gd name="connsiteY37" fmla="*/ 2376590 h 5132436"/>
              <a:gd name="connsiteX38" fmla="*/ 631457 w 5132445"/>
              <a:gd name="connsiteY38" fmla="*/ 2376590 h 5132436"/>
              <a:gd name="connsiteX39" fmla="*/ 631608 w 5132445"/>
              <a:gd name="connsiteY39" fmla="*/ 2373602 h 5132436"/>
              <a:gd name="connsiteX40" fmla="*/ 1021612 w 5132445"/>
              <a:gd name="connsiteY40" fmla="*/ 1391287 h 5132436"/>
              <a:gd name="connsiteX41" fmla="*/ 1067962 w 5132445"/>
              <a:gd name="connsiteY41" fmla="*/ 1336136 h 5132436"/>
              <a:gd name="connsiteX42" fmla="*/ 617542 w 5132445"/>
              <a:gd name="connsiteY42" fmla="*/ 885717 h 5132436"/>
              <a:gd name="connsiteX43" fmla="*/ 885717 w 5132445"/>
              <a:gd name="connsiteY43" fmla="*/ 617541 h 5132436"/>
              <a:gd name="connsiteX44" fmla="*/ 1336919 w 5132445"/>
              <a:gd name="connsiteY44" fmla="*/ 1068742 h 5132436"/>
              <a:gd name="connsiteX45" fmla="*/ 1392591 w 5132445"/>
              <a:gd name="connsiteY45" fmla="*/ 1022519 h 5132436"/>
              <a:gd name="connsiteX46" fmla="*/ 2241332 w 5132445"/>
              <a:gd name="connsiteY46" fmla="*/ 656276 h 5132436"/>
              <a:gd name="connsiteX47" fmla="*/ 2376593 w 5132445"/>
              <a:gd name="connsiteY47" fmla="*/ 639370 h 513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132445" h="5132436">
                <a:moveTo>
                  <a:pt x="2376593" y="0"/>
                </a:moveTo>
                <a:lnTo>
                  <a:pt x="2755851" y="0"/>
                </a:lnTo>
                <a:lnTo>
                  <a:pt x="2755851" y="639235"/>
                </a:lnTo>
                <a:lnTo>
                  <a:pt x="2762877" y="639590"/>
                </a:lnTo>
                <a:cubicBezTo>
                  <a:pt x="3130229" y="676897"/>
                  <a:pt x="3467323" y="816553"/>
                  <a:pt x="3745194" y="1029593"/>
                </a:cubicBezTo>
                <a:lnTo>
                  <a:pt x="3793814" y="1070454"/>
                </a:lnTo>
                <a:lnTo>
                  <a:pt x="4246728" y="617539"/>
                </a:lnTo>
                <a:lnTo>
                  <a:pt x="4514904" y="885715"/>
                </a:lnTo>
                <a:lnTo>
                  <a:pt x="4062287" y="1338332"/>
                </a:lnTo>
                <a:lnTo>
                  <a:pt x="4113962" y="1400571"/>
                </a:lnTo>
                <a:cubicBezTo>
                  <a:pt x="4298943" y="1644856"/>
                  <a:pt x="4427493" y="1934238"/>
                  <a:pt x="4480206" y="2249310"/>
                </a:cubicBezTo>
                <a:lnTo>
                  <a:pt x="4496115" y="2376590"/>
                </a:lnTo>
                <a:lnTo>
                  <a:pt x="5132445" y="2376590"/>
                </a:lnTo>
                <a:lnTo>
                  <a:pt x="5132445" y="2755848"/>
                </a:lnTo>
                <a:lnTo>
                  <a:pt x="4497650" y="2755848"/>
                </a:lnTo>
                <a:lnTo>
                  <a:pt x="4496892" y="2770855"/>
                </a:lnTo>
                <a:cubicBezTo>
                  <a:pt x="4459586" y="3138205"/>
                  <a:pt x="4319929" y="3475299"/>
                  <a:pt x="4106888" y="3753170"/>
                </a:cubicBezTo>
                <a:lnTo>
                  <a:pt x="4067829" y="3799647"/>
                </a:lnTo>
                <a:lnTo>
                  <a:pt x="4514902" y="4246720"/>
                </a:lnTo>
                <a:lnTo>
                  <a:pt x="4246726" y="4514896"/>
                </a:lnTo>
                <a:lnTo>
                  <a:pt x="3800303" y="4068474"/>
                </a:lnTo>
                <a:lnTo>
                  <a:pt x="3735910" y="4121937"/>
                </a:lnTo>
                <a:cubicBezTo>
                  <a:pt x="3491624" y="4306918"/>
                  <a:pt x="3202242" y="4435467"/>
                  <a:pt x="2887169" y="4488180"/>
                </a:cubicBezTo>
                <a:lnTo>
                  <a:pt x="2755851" y="4504594"/>
                </a:lnTo>
                <a:lnTo>
                  <a:pt x="2755851" y="5132436"/>
                </a:lnTo>
                <a:lnTo>
                  <a:pt x="2376593" y="5132436"/>
                </a:lnTo>
                <a:lnTo>
                  <a:pt x="2376593" y="4505888"/>
                </a:lnTo>
                <a:lnTo>
                  <a:pt x="2196498" y="4480136"/>
                </a:lnTo>
                <a:cubicBezTo>
                  <a:pt x="1883916" y="4420244"/>
                  <a:pt x="1597949" y="4285440"/>
                  <a:pt x="1358002" y="4095130"/>
                </a:cubicBezTo>
                <a:lnTo>
                  <a:pt x="1329753" y="4070862"/>
                </a:lnTo>
                <a:lnTo>
                  <a:pt x="885717" y="4514898"/>
                </a:lnTo>
                <a:lnTo>
                  <a:pt x="617541" y="4246722"/>
                </a:lnTo>
                <a:lnTo>
                  <a:pt x="1062031" y="3802232"/>
                </a:lnTo>
                <a:lnTo>
                  <a:pt x="1035023" y="3770459"/>
                </a:lnTo>
                <a:cubicBezTo>
                  <a:pt x="814435" y="3489331"/>
                  <a:pt x="669692" y="3145859"/>
                  <a:pt x="631608" y="2770855"/>
                </a:cubicBezTo>
                <a:lnTo>
                  <a:pt x="630851" y="2755848"/>
                </a:lnTo>
                <a:lnTo>
                  <a:pt x="0" y="2755848"/>
                </a:lnTo>
                <a:lnTo>
                  <a:pt x="0" y="2376590"/>
                </a:lnTo>
                <a:lnTo>
                  <a:pt x="631457" y="2376590"/>
                </a:lnTo>
                <a:lnTo>
                  <a:pt x="631608" y="2373602"/>
                </a:lnTo>
                <a:cubicBezTo>
                  <a:pt x="668915" y="2006251"/>
                  <a:pt x="808572" y="1669157"/>
                  <a:pt x="1021612" y="1391287"/>
                </a:cubicBezTo>
                <a:lnTo>
                  <a:pt x="1067962" y="1336136"/>
                </a:lnTo>
                <a:lnTo>
                  <a:pt x="617542" y="885717"/>
                </a:lnTo>
                <a:lnTo>
                  <a:pt x="885717" y="617541"/>
                </a:lnTo>
                <a:lnTo>
                  <a:pt x="1336919" y="1068742"/>
                </a:lnTo>
                <a:lnTo>
                  <a:pt x="1392591" y="1022519"/>
                </a:lnTo>
                <a:cubicBezTo>
                  <a:pt x="1636877" y="837539"/>
                  <a:pt x="1926259" y="708990"/>
                  <a:pt x="2241332" y="656276"/>
                </a:cubicBezTo>
                <a:lnTo>
                  <a:pt x="2376593" y="639370"/>
                </a:lnTo>
                <a:close/>
              </a:path>
            </a:pathLst>
          </a:custGeom>
          <a:solidFill>
            <a:srgbClr val="FFBE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104184" y="4498590"/>
            <a:ext cx="1216544" cy="1102110"/>
          </a:xfrm>
          <a:custGeom>
            <a:avLst/>
            <a:gdLst>
              <a:gd name="connsiteX0" fmla="*/ 3399357 w 4751440"/>
              <a:gd name="connsiteY0" fmla="*/ 0 h 4304495"/>
              <a:gd name="connsiteX1" fmla="*/ 3727804 w 4751440"/>
              <a:gd name="connsiteY1" fmla="*/ 189629 h 4304495"/>
              <a:gd name="connsiteX2" fmla="*/ 3335916 w 4751440"/>
              <a:gd name="connsiteY2" fmla="*/ 868399 h 4304495"/>
              <a:gd name="connsiteX3" fmla="*/ 3397665 w 4751440"/>
              <a:gd name="connsiteY3" fmla="*/ 914574 h 4304495"/>
              <a:gd name="connsiteX4" fmla="*/ 3940276 w 4751440"/>
              <a:gd name="connsiteY4" fmla="*/ 1790020 h 4304495"/>
              <a:gd name="connsiteX5" fmla="*/ 3969951 w 4751440"/>
              <a:gd name="connsiteY5" fmla="*/ 1962619 h 4304495"/>
              <a:gd name="connsiteX6" fmla="*/ 4751440 w 4751440"/>
              <a:gd name="connsiteY6" fmla="*/ 1962619 h 4304495"/>
              <a:gd name="connsiteX7" fmla="*/ 4751440 w 4751440"/>
              <a:gd name="connsiteY7" fmla="*/ 2341877 h 4304495"/>
              <a:gd name="connsiteX8" fmla="*/ 3969155 w 4751440"/>
              <a:gd name="connsiteY8" fmla="*/ 2341877 h 4304495"/>
              <a:gd name="connsiteX9" fmla="*/ 3948762 w 4751440"/>
              <a:gd name="connsiteY9" fmla="*/ 2475497 h 4304495"/>
              <a:gd name="connsiteX10" fmla="*/ 3397665 w 4751440"/>
              <a:gd name="connsiteY10" fmla="*/ 3389922 h 4304495"/>
              <a:gd name="connsiteX11" fmla="*/ 3336150 w 4751440"/>
              <a:gd name="connsiteY11" fmla="*/ 3436501 h 4304495"/>
              <a:gd name="connsiteX12" fmla="*/ 3727804 w 4751440"/>
              <a:gd name="connsiteY12" fmla="*/ 4114866 h 4304495"/>
              <a:gd name="connsiteX13" fmla="*/ 3399357 w 4751440"/>
              <a:gd name="connsiteY13" fmla="*/ 4304495 h 4304495"/>
              <a:gd name="connsiteX14" fmla="*/ 3007690 w 4751440"/>
              <a:gd name="connsiteY14" fmla="*/ 3626108 h 4304495"/>
              <a:gd name="connsiteX15" fmla="*/ 2928900 w 4751440"/>
              <a:gd name="connsiteY15" fmla="*/ 3658857 h 4304495"/>
              <a:gd name="connsiteX16" fmla="*/ 2377413 w 4751440"/>
              <a:gd name="connsiteY16" fmla="*/ 3756183 h 4304495"/>
              <a:gd name="connsiteX17" fmla="*/ 1825927 w 4751440"/>
              <a:gd name="connsiteY17" fmla="*/ 3658857 h 4304495"/>
              <a:gd name="connsiteX18" fmla="*/ 1744407 w 4751440"/>
              <a:gd name="connsiteY18" fmla="*/ 3624973 h 4304495"/>
              <a:gd name="connsiteX19" fmla="*/ 1352084 w 4751440"/>
              <a:gd name="connsiteY19" fmla="*/ 4304495 h 4304495"/>
              <a:gd name="connsiteX20" fmla="*/ 1023637 w 4751440"/>
              <a:gd name="connsiteY20" fmla="*/ 4114866 h 4304495"/>
              <a:gd name="connsiteX21" fmla="*/ 1416321 w 4751440"/>
              <a:gd name="connsiteY21" fmla="*/ 3434717 h 4304495"/>
              <a:gd name="connsiteX22" fmla="*/ 1357162 w 4751440"/>
              <a:gd name="connsiteY22" fmla="*/ 3389922 h 4304495"/>
              <a:gd name="connsiteX23" fmla="*/ 806065 w 4751440"/>
              <a:gd name="connsiteY23" fmla="*/ 2475497 h 4304495"/>
              <a:gd name="connsiteX24" fmla="*/ 785672 w 4751440"/>
              <a:gd name="connsiteY24" fmla="*/ 2341877 h 4304495"/>
              <a:gd name="connsiteX25" fmla="*/ 0 w 4751440"/>
              <a:gd name="connsiteY25" fmla="*/ 2341877 h 4304495"/>
              <a:gd name="connsiteX26" fmla="*/ 0 w 4751440"/>
              <a:gd name="connsiteY26" fmla="*/ 1962619 h 4304495"/>
              <a:gd name="connsiteX27" fmla="*/ 785672 w 4751440"/>
              <a:gd name="connsiteY27" fmla="*/ 1962619 h 4304495"/>
              <a:gd name="connsiteX28" fmla="*/ 806065 w 4751440"/>
              <a:gd name="connsiteY28" fmla="*/ 1828999 h 4304495"/>
              <a:gd name="connsiteX29" fmla="*/ 1357162 w 4751440"/>
              <a:gd name="connsiteY29" fmla="*/ 914574 h 4304495"/>
              <a:gd name="connsiteX30" fmla="*/ 1416322 w 4751440"/>
              <a:gd name="connsiteY30" fmla="*/ 869779 h 4304495"/>
              <a:gd name="connsiteX31" fmla="*/ 1023637 w 4751440"/>
              <a:gd name="connsiteY31" fmla="*/ 189629 h 4304495"/>
              <a:gd name="connsiteX32" fmla="*/ 1352084 w 4751440"/>
              <a:gd name="connsiteY32" fmla="*/ 0 h 4304495"/>
              <a:gd name="connsiteX33" fmla="*/ 1744407 w 4751440"/>
              <a:gd name="connsiteY33" fmla="*/ 679524 h 4304495"/>
              <a:gd name="connsiteX34" fmla="*/ 1825926 w 4751440"/>
              <a:gd name="connsiteY34" fmla="*/ 645640 h 4304495"/>
              <a:gd name="connsiteX35" fmla="*/ 2377413 w 4751440"/>
              <a:gd name="connsiteY35" fmla="*/ 548313 h 4304495"/>
              <a:gd name="connsiteX36" fmla="*/ 3001737 w 4751440"/>
              <a:gd name="connsiteY36" fmla="*/ 674359 h 4304495"/>
              <a:gd name="connsiteX37" fmla="*/ 3008215 w 4751440"/>
              <a:gd name="connsiteY37" fmla="*/ 677479 h 43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51440" h="4304495">
                <a:moveTo>
                  <a:pt x="3399357" y="0"/>
                </a:moveTo>
                <a:lnTo>
                  <a:pt x="3727804" y="189629"/>
                </a:lnTo>
                <a:lnTo>
                  <a:pt x="3335916" y="868399"/>
                </a:lnTo>
                <a:lnTo>
                  <a:pt x="3397665" y="914574"/>
                </a:lnTo>
                <a:cubicBezTo>
                  <a:pt x="3665017" y="1135213"/>
                  <a:pt x="3859663" y="1440803"/>
                  <a:pt x="3940276" y="1790020"/>
                </a:cubicBezTo>
                <a:lnTo>
                  <a:pt x="3969951" y="1962619"/>
                </a:lnTo>
                <a:lnTo>
                  <a:pt x="4751440" y="1962619"/>
                </a:lnTo>
                <a:lnTo>
                  <a:pt x="4751440" y="2341877"/>
                </a:lnTo>
                <a:lnTo>
                  <a:pt x="3969155" y="2341877"/>
                </a:lnTo>
                <a:lnTo>
                  <a:pt x="3948762" y="2475497"/>
                </a:lnTo>
                <a:cubicBezTo>
                  <a:pt x="3873982" y="2840940"/>
                  <a:pt x="3674919" y="3161112"/>
                  <a:pt x="3397665" y="3389922"/>
                </a:cubicBezTo>
                <a:lnTo>
                  <a:pt x="3336150" y="3436501"/>
                </a:lnTo>
                <a:lnTo>
                  <a:pt x="3727804" y="4114866"/>
                </a:lnTo>
                <a:lnTo>
                  <a:pt x="3399357" y="4304495"/>
                </a:lnTo>
                <a:lnTo>
                  <a:pt x="3007690" y="3626108"/>
                </a:lnTo>
                <a:lnTo>
                  <a:pt x="2928900" y="3658857"/>
                </a:lnTo>
                <a:cubicBezTo>
                  <a:pt x="2756938" y="3721821"/>
                  <a:pt x="2571188" y="3756183"/>
                  <a:pt x="2377413" y="3756183"/>
                </a:cubicBezTo>
                <a:cubicBezTo>
                  <a:pt x="2183638" y="3756183"/>
                  <a:pt x="1997889" y="3721821"/>
                  <a:pt x="1825927" y="3658857"/>
                </a:cubicBezTo>
                <a:lnTo>
                  <a:pt x="1744407" y="3624973"/>
                </a:lnTo>
                <a:lnTo>
                  <a:pt x="1352084" y="4304495"/>
                </a:lnTo>
                <a:lnTo>
                  <a:pt x="1023637" y="4114866"/>
                </a:lnTo>
                <a:lnTo>
                  <a:pt x="1416321" y="3434717"/>
                </a:lnTo>
                <a:lnTo>
                  <a:pt x="1357162" y="3389922"/>
                </a:lnTo>
                <a:cubicBezTo>
                  <a:pt x="1079907" y="3161112"/>
                  <a:pt x="880845" y="2840940"/>
                  <a:pt x="806065" y="2475497"/>
                </a:cubicBezTo>
                <a:lnTo>
                  <a:pt x="785672" y="2341877"/>
                </a:lnTo>
                <a:lnTo>
                  <a:pt x="0" y="2341877"/>
                </a:lnTo>
                <a:lnTo>
                  <a:pt x="0" y="1962619"/>
                </a:lnTo>
                <a:lnTo>
                  <a:pt x="785672" y="1962619"/>
                </a:lnTo>
                <a:lnTo>
                  <a:pt x="806065" y="1828999"/>
                </a:lnTo>
                <a:cubicBezTo>
                  <a:pt x="880845" y="1463556"/>
                  <a:pt x="1079907" y="1143385"/>
                  <a:pt x="1357162" y="914574"/>
                </a:cubicBezTo>
                <a:lnTo>
                  <a:pt x="1416322" y="869779"/>
                </a:lnTo>
                <a:lnTo>
                  <a:pt x="1023637" y="189629"/>
                </a:lnTo>
                <a:lnTo>
                  <a:pt x="1352084" y="0"/>
                </a:lnTo>
                <a:lnTo>
                  <a:pt x="1744407" y="679524"/>
                </a:lnTo>
                <a:lnTo>
                  <a:pt x="1825926" y="645640"/>
                </a:lnTo>
                <a:cubicBezTo>
                  <a:pt x="1997889" y="582676"/>
                  <a:pt x="2183638" y="548313"/>
                  <a:pt x="2377413" y="548313"/>
                </a:cubicBezTo>
                <a:cubicBezTo>
                  <a:pt x="2598870" y="548313"/>
                  <a:pt x="2809845" y="593195"/>
                  <a:pt x="3001737" y="674359"/>
                </a:cubicBezTo>
                <a:lnTo>
                  <a:pt x="3008215" y="677479"/>
                </a:lnTo>
                <a:close/>
              </a:path>
            </a:pathLst>
          </a:custGeom>
          <a:solidFill>
            <a:srgbClr val="24AB8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890444" y="5418108"/>
            <a:ext cx="1343832" cy="1252824"/>
          </a:xfrm>
          <a:custGeom>
            <a:avLst/>
            <a:gdLst>
              <a:gd name="connsiteX0" fmla="*/ 2921517 w 4218040"/>
              <a:gd name="connsiteY0" fmla="*/ 0 h 3932381"/>
              <a:gd name="connsiteX1" fmla="*/ 3405542 w 4218040"/>
              <a:gd name="connsiteY1" fmla="*/ 279452 h 3932381"/>
              <a:gd name="connsiteX2" fmla="*/ 3014044 w 4218040"/>
              <a:gd name="connsiteY2" fmla="*/ 957547 h 3932381"/>
              <a:gd name="connsiteX3" fmla="*/ 3059015 w 4218040"/>
              <a:gd name="connsiteY3" fmla="*/ 998420 h 3932381"/>
              <a:gd name="connsiteX4" fmla="*/ 3398347 w 4218040"/>
              <a:gd name="connsiteY4" fmla="*/ 1559200 h 3932381"/>
              <a:gd name="connsiteX5" fmla="*/ 3431140 w 4218040"/>
              <a:gd name="connsiteY5" fmla="*/ 1686738 h 3932381"/>
              <a:gd name="connsiteX6" fmla="*/ 4218040 w 4218040"/>
              <a:gd name="connsiteY6" fmla="*/ 1686738 h 3932381"/>
              <a:gd name="connsiteX7" fmla="*/ 4218040 w 4218040"/>
              <a:gd name="connsiteY7" fmla="*/ 2245642 h 3932381"/>
              <a:gd name="connsiteX8" fmla="*/ 3431140 w 4218040"/>
              <a:gd name="connsiteY8" fmla="*/ 2245642 h 3932381"/>
              <a:gd name="connsiteX9" fmla="*/ 3398347 w 4218040"/>
              <a:gd name="connsiteY9" fmla="*/ 2373179 h 3932381"/>
              <a:gd name="connsiteX10" fmla="*/ 3070555 w 4218040"/>
              <a:gd name="connsiteY10" fmla="*/ 2922280 h 3932381"/>
              <a:gd name="connsiteX11" fmla="*/ 3012889 w 4218040"/>
              <a:gd name="connsiteY11" fmla="*/ 2972832 h 3932381"/>
              <a:gd name="connsiteX12" fmla="*/ 3405542 w 4218040"/>
              <a:gd name="connsiteY12" fmla="*/ 3652929 h 3932381"/>
              <a:gd name="connsiteX13" fmla="*/ 2921517 w 4218040"/>
              <a:gd name="connsiteY13" fmla="*/ 3932381 h 3932381"/>
              <a:gd name="connsiteX14" fmla="*/ 2534130 w 4218040"/>
              <a:gd name="connsiteY14" fmla="*/ 3261405 h 3932381"/>
              <a:gd name="connsiteX15" fmla="*/ 2530206 w 4218040"/>
              <a:gd name="connsiteY15" fmla="*/ 3262910 h 3932381"/>
              <a:gd name="connsiteX16" fmla="*/ 2091246 w 4218040"/>
              <a:gd name="connsiteY16" fmla="*/ 3334821 h 3932381"/>
              <a:gd name="connsiteX17" fmla="*/ 1757413 w 4218040"/>
              <a:gd name="connsiteY17" fmla="*/ 3293818 h 3932381"/>
              <a:gd name="connsiteX18" fmla="*/ 1678579 w 4218040"/>
              <a:gd name="connsiteY18" fmla="*/ 3270641 h 3932381"/>
              <a:gd name="connsiteX19" fmla="*/ 1296523 w 4218040"/>
              <a:gd name="connsiteY19" fmla="*/ 3932381 h 3932381"/>
              <a:gd name="connsiteX20" fmla="*/ 812498 w 4218040"/>
              <a:gd name="connsiteY20" fmla="*/ 3652929 h 3932381"/>
              <a:gd name="connsiteX21" fmla="*/ 1193206 w 4218040"/>
              <a:gd name="connsiteY21" fmla="*/ 2993523 h 3932381"/>
              <a:gd name="connsiteX22" fmla="*/ 1111937 w 4218040"/>
              <a:gd name="connsiteY22" fmla="*/ 2922280 h 3932381"/>
              <a:gd name="connsiteX23" fmla="*/ 784145 w 4218040"/>
              <a:gd name="connsiteY23" fmla="*/ 2373179 h 3932381"/>
              <a:gd name="connsiteX24" fmla="*/ 751352 w 4218040"/>
              <a:gd name="connsiteY24" fmla="*/ 2245642 h 3932381"/>
              <a:gd name="connsiteX25" fmla="*/ 0 w 4218040"/>
              <a:gd name="connsiteY25" fmla="*/ 2245642 h 3932381"/>
              <a:gd name="connsiteX26" fmla="*/ 0 w 4218040"/>
              <a:gd name="connsiteY26" fmla="*/ 1686738 h 3932381"/>
              <a:gd name="connsiteX27" fmla="*/ 751352 w 4218040"/>
              <a:gd name="connsiteY27" fmla="*/ 1686738 h 3932381"/>
              <a:gd name="connsiteX28" fmla="*/ 784145 w 4218040"/>
              <a:gd name="connsiteY28" fmla="*/ 1559200 h 3932381"/>
              <a:gd name="connsiteX29" fmla="*/ 1111937 w 4218040"/>
              <a:gd name="connsiteY29" fmla="*/ 1010099 h 3932381"/>
              <a:gd name="connsiteX30" fmla="*/ 1193205 w 4218040"/>
              <a:gd name="connsiteY30" fmla="*/ 938856 h 3932381"/>
              <a:gd name="connsiteX31" fmla="*/ 812498 w 4218040"/>
              <a:gd name="connsiteY31" fmla="*/ 279452 h 3932381"/>
              <a:gd name="connsiteX32" fmla="*/ 1296523 w 4218040"/>
              <a:gd name="connsiteY32" fmla="*/ 0 h 3932381"/>
              <a:gd name="connsiteX33" fmla="*/ 1678578 w 4218040"/>
              <a:gd name="connsiteY33" fmla="*/ 661738 h 3932381"/>
              <a:gd name="connsiteX34" fmla="*/ 1757413 w 4218040"/>
              <a:gd name="connsiteY34" fmla="*/ 638561 h 3932381"/>
              <a:gd name="connsiteX35" fmla="*/ 2091246 w 4218040"/>
              <a:gd name="connsiteY35" fmla="*/ 597557 h 3932381"/>
              <a:gd name="connsiteX36" fmla="*/ 2498235 w 4218040"/>
              <a:gd name="connsiteY36" fmla="*/ 659088 h 3932381"/>
              <a:gd name="connsiteX37" fmla="*/ 2533533 w 4218040"/>
              <a:gd name="connsiteY37" fmla="*/ 672007 h 393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218040" h="3932381">
                <a:moveTo>
                  <a:pt x="2921517" y="0"/>
                </a:moveTo>
                <a:lnTo>
                  <a:pt x="3405542" y="279452"/>
                </a:lnTo>
                <a:lnTo>
                  <a:pt x="3014044" y="957547"/>
                </a:lnTo>
                <a:lnTo>
                  <a:pt x="3059015" y="998420"/>
                </a:lnTo>
                <a:cubicBezTo>
                  <a:pt x="3213811" y="1153216"/>
                  <a:pt x="3331699" y="1344920"/>
                  <a:pt x="3398347" y="1559200"/>
                </a:cubicBezTo>
                <a:lnTo>
                  <a:pt x="3431140" y="1686738"/>
                </a:lnTo>
                <a:lnTo>
                  <a:pt x="4218040" y="1686738"/>
                </a:lnTo>
                <a:lnTo>
                  <a:pt x="4218040" y="2245642"/>
                </a:lnTo>
                <a:lnTo>
                  <a:pt x="3431140" y="2245642"/>
                </a:lnTo>
                <a:lnTo>
                  <a:pt x="3398347" y="2373179"/>
                </a:lnTo>
                <a:cubicBezTo>
                  <a:pt x="3333366" y="2582101"/>
                  <a:pt x="3219674" y="2769563"/>
                  <a:pt x="3070555" y="2922280"/>
                </a:cubicBezTo>
                <a:lnTo>
                  <a:pt x="3012889" y="2972832"/>
                </a:lnTo>
                <a:lnTo>
                  <a:pt x="3405542" y="3652929"/>
                </a:lnTo>
                <a:lnTo>
                  <a:pt x="2921517" y="3932381"/>
                </a:lnTo>
                <a:lnTo>
                  <a:pt x="2534130" y="3261405"/>
                </a:lnTo>
                <a:lnTo>
                  <a:pt x="2530206" y="3262910"/>
                </a:lnTo>
                <a:cubicBezTo>
                  <a:pt x="2392415" y="3309539"/>
                  <a:pt x="2244783" y="3334821"/>
                  <a:pt x="2091246" y="3334821"/>
                </a:cubicBezTo>
                <a:cubicBezTo>
                  <a:pt x="1976093" y="3334821"/>
                  <a:pt x="1864262" y="3320600"/>
                  <a:pt x="1757413" y="3293818"/>
                </a:cubicBezTo>
                <a:lnTo>
                  <a:pt x="1678579" y="3270641"/>
                </a:lnTo>
                <a:lnTo>
                  <a:pt x="1296523" y="3932381"/>
                </a:lnTo>
                <a:lnTo>
                  <a:pt x="812498" y="3652929"/>
                </a:lnTo>
                <a:lnTo>
                  <a:pt x="1193206" y="2993523"/>
                </a:lnTo>
                <a:lnTo>
                  <a:pt x="1111937" y="2922280"/>
                </a:lnTo>
                <a:cubicBezTo>
                  <a:pt x="962819" y="2769563"/>
                  <a:pt x="849127" y="2582101"/>
                  <a:pt x="784145" y="2373179"/>
                </a:cubicBezTo>
                <a:lnTo>
                  <a:pt x="751352" y="2245642"/>
                </a:lnTo>
                <a:lnTo>
                  <a:pt x="0" y="2245642"/>
                </a:lnTo>
                <a:lnTo>
                  <a:pt x="0" y="1686738"/>
                </a:lnTo>
                <a:lnTo>
                  <a:pt x="751352" y="1686738"/>
                </a:lnTo>
                <a:lnTo>
                  <a:pt x="784145" y="1559200"/>
                </a:lnTo>
                <a:cubicBezTo>
                  <a:pt x="849127" y="1350277"/>
                  <a:pt x="962819" y="1162816"/>
                  <a:pt x="1111937" y="1010099"/>
                </a:cubicBezTo>
                <a:lnTo>
                  <a:pt x="1193205" y="938856"/>
                </a:lnTo>
                <a:lnTo>
                  <a:pt x="812498" y="279452"/>
                </a:lnTo>
                <a:lnTo>
                  <a:pt x="1296523" y="0"/>
                </a:lnTo>
                <a:lnTo>
                  <a:pt x="1678578" y="661738"/>
                </a:lnTo>
                <a:lnTo>
                  <a:pt x="1757413" y="638561"/>
                </a:lnTo>
                <a:cubicBezTo>
                  <a:pt x="1864262" y="611779"/>
                  <a:pt x="1976093" y="597557"/>
                  <a:pt x="2091246" y="597557"/>
                </a:cubicBezTo>
                <a:cubicBezTo>
                  <a:pt x="2232973" y="597557"/>
                  <a:pt x="2369668" y="619100"/>
                  <a:pt x="2498235" y="659088"/>
                </a:cubicBezTo>
                <a:lnTo>
                  <a:pt x="2533533" y="672007"/>
                </a:lnTo>
                <a:close/>
              </a:path>
            </a:pathLst>
          </a:custGeom>
          <a:solidFill>
            <a:srgbClr val="04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rot="20556579">
            <a:off x="10447009" y="6578765"/>
            <a:ext cx="1343832" cy="1252824"/>
          </a:xfrm>
          <a:custGeom>
            <a:avLst/>
            <a:gdLst>
              <a:gd name="connsiteX0" fmla="*/ 2921517 w 4218040"/>
              <a:gd name="connsiteY0" fmla="*/ 0 h 3932381"/>
              <a:gd name="connsiteX1" fmla="*/ 3405542 w 4218040"/>
              <a:gd name="connsiteY1" fmla="*/ 279452 h 3932381"/>
              <a:gd name="connsiteX2" fmla="*/ 3014044 w 4218040"/>
              <a:gd name="connsiteY2" fmla="*/ 957547 h 3932381"/>
              <a:gd name="connsiteX3" fmla="*/ 3059015 w 4218040"/>
              <a:gd name="connsiteY3" fmla="*/ 998420 h 3932381"/>
              <a:gd name="connsiteX4" fmla="*/ 3398347 w 4218040"/>
              <a:gd name="connsiteY4" fmla="*/ 1559200 h 3932381"/>
              <a:gd name="connsiteX5" fmla="*/ 3431140 w 4218040"/>
              <a:gd name="connsiteY5" fmla="*/ 1686738 h 3932381"/>
              <a:gd name="connsiteX6" fmla="*/ 4218040 w 4218040"/>
              <a:gd name="connsiteY6" fmla="*/ 1686738 h 3932381"/>
              <a:gd name="connsiteX7" fmla="*/ 4218040 w 4218040"/>
              <a:gd name="connsiteY7" fmla="*/ 2245642 h 3932381"/>
              <a:gd name="connsiteX8" fmla="*/ 3431140 w 4218040"/>
              <a:gd name="connsiteY8" fmla="*/ 2245642 h 3932381"/>
              <a:gd name="connsiteX9" fmla="*/ 3398347 w 4218040"/>
              <a:gd name="connsiteY9" fmla="*/ 2373179 h 3932381"/>
              <a:gd name="connsiteX10" fmla="*/ 3070555 w 4218040"/>
              <a:gd name="connsiteY10" fmla="*/ 2922280 h 3932381"/>
              <a:gd name="connsiteX11" fmla="*/ 3012889 w 4218040"/>
              <a:gd name="connsiteY11" fmla="*/ 2972832 h 3932381"/>
              <a:gd name="connsiteX12" fmla="*/ 3405542 w 4218040"/>
              <a:gd name="connsiteY12" fmla="*/ 3652929 h 3932381"/>
              <a:gd name="connsiteX13" fmla="*/ 2921517 w 4218040"/>
              <a:gd name="connsiteY13" fmla="*/ 3932381 h 3932381"/>
              <a:gd name="connsiteX14" fmla="*/ 2534130 w 4218040"/>
              <a:gd name="connsiteY14" fmla="*/ 3261405 h 3932381"/>
              <a:gd name="connsiteX15" fmla="*/ 2530206 w 4218040"/>
              <a:gd name="connsiteY15" fmla="*/ 3262910 h 3932381"/>
              <a:gd name="connsiteX16" fmla="*/ 2091246 w 4218040"/>
              <a:gd name="connsiteY16" fmla="*/ 3334821 h 3932381"/>
              <a:gd name="connsiteX17" fmla="*/ 1757413 w 4218040"/>
              <a:gd name="connsiteY17" fmla="*/ 3293818 h 3932381"/>
              <a:gd name="connsiteX18" fmla="*/ 1678579 w 4218040"/>
              <a:gd name="connsiteY18" fmla="*/ 3270641 h 3932381"/>
              <a:gd name="connsiteX19" fmla="*/ 1296523 w 4218040"/>
              <a:gd name="connsiteY19" fmla="*/ 3932381 h 3932381"/>
              <a:gd name="connsiteX20" fmla="*/ 812498 w 4218040"/>
              <a:gd name="connsiteY20" fmla="*/ 3652929 h 3932381"/>
              <a:gd name="connsiteX21" fmla="*/ 1193206 w 4218040"/>
              <a:gd name="connsiteY21" fmla="*/ 2993523 h 3932381"/>
              <a:gd name="connsiteX22" fmla="*/ 1111937 w 4218040"/>
              <a:gd name="connsiteY22" fmla="*/ 2922280 h 3932381"/>
              <a:gd name="connsiteX23" fmla="*/ 784145 w 4218040"/>
              <a:gd name="connsiteY23" fmla="*/ 2373179 h 3932381"/>
              <a:gd name="connsiteX24" fmla="*/ 751352 w 4218040"/>
              <a:gd name="connsiteY24" fmla="*/ 2245642 h 3932381"/>
              <a:gd name="connsiteX25" fmla="*/ 0 w 4218040"/>
              <a:gd name="connsiteY25" fmla="*/ 2245642 h 3932381"/>
              <a:gd name="connsiteX26" fmla="*/ 0 w 4218040"/>
              <a:gd name="connsiteY26" fmla="*/ 1686738 h 3932381"/>
              <a:gd name="connsiteX27" fmla="*/ 751352 w 4218040"/>
              <a:gd name="connsiteY27" fmla="*/ 1686738 h 3932381"/>
              <a:gd name="connsiteX28" fmla="*/ 784145 w 4218040"/>
              <a:gd name="connsiteY28" fmla="*/ 1559200 h 3932381"/>
              <a:gd name="connsiteX29" fmla="*/ 1111937 w 4218040"/>
              <a:gd name="connsiteY29" fmla="*/ 1010099 h 3932381"/>
              <a:gd name="connsiteX30" fmla="*/ 1193205 w 4218040"/>
              <a:gd name="connsiteY30" fmla="*/ 938856 h 3932381"/>
              <a:gd name="connsiteX31" fmla="*/ 812498 w 4218040"/>
              <a:gd name="connsiteY31" fmla="*/ 279452 h 3932381"/>
              <a:gd name="connsiteX32" fmla="*/ 1296523 w 4218040"/>
              <a:gd name="connsiteY32" fmla="*/ 0 h 3932381"/>
              <a:gd name="connsiteX33" fmla="*/ 1678578 w 4218040"/>
              <a:gd name="connsiteY33" fmla="*/ 661738 h 3932381"/>
              <a:gd name="connsiteX34" fmla="*/ 1757413 w 4218040"/>
              <a:gd name="connsiteY34" fmla="*/ 638561 h 3932381"/>
              <a:gd name="connsiteX35" fmla="*/ 2091246 w 4218040"/>
              <a:gd name="connsiteY35" fmla="*/ 597557 h 3932381"/>
              <a:gd name="connsiteX36" fmla="*/ 2498235 w 4218040"/>
              <a:gd name="connsiteY36" fmla="*/ 659088 h 3932381"/>
              <a:gd name="connsiteX37" fmla="*/ 2533533 w 4218040"/>
              <a:gd name="connsiteY37" fmla="*/ 672007 h 393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218040" h="3932381">
                <a:moveTo>
                  <a:pt x="2921517" y="0"/>
                </a:moveTo>
                <a:lnTo>
                  <a:pt x="3405542" y="279452"/>
                </a:lnTo>
                <a:lnTo>
                  <a:pt x="3014044" y="957547"/>
                </a:lnTo>
                <a:lnTo>
                  <a:pt x="3059015" y="998420"/>
                </a:lnTo>
                <a:cubicBezTo>
                  <a:pt x="3213811" y="1153216"/>
                  <a:pt x="3331699" y="1344920"/>
                  <a:pt x="3398347" y="1559200"/>
                </a:cubicBezTo>
                <a:lnTo>
                  <a:pt x="3431140" y="1686738"/>
                </a:lnTo>
                <a:lnTo>
                  <a:pt x="4218040" y="1686738"/>
                </a:lnTo>
                <a:lnTo>
                  <a:pt x="4218040" y="2245642"/>
                </a:lnTo>
                <a:lnTo>
                  <a:pt x="3431140" y="2245642"/>
                </a:lnTo>
                <a:lnTo>
                  <a:pt x="3398347" y="2373179"/>
                </a:lnTo>
                <a:cubicBezTo>
                  <a:pt x="3333366" y="2582101"/>
                  <a:pt x="3219674" y="2769563"/>
                  <a:pt x="3070555" y="2922280"/>
                </a:cubicBezTo>
                <a:lnTo>
                  <a:pt x="3012889" y="2972832"/>
                </a:lnTo>
                <a:lnTo>
                  <a:pt x="3405542" y="3652929"/>
                </a:lnTo>
                <a:lnTo>
                  <a:pt x="2921517" y="3932381"/>
                </a:lnTo>
                <a:lnTo>
                  <a:pt x="2534130" y="3261405"/>
                </a:lnTo>
                <a:lnTo>
                  <a:pt x="2530206" y="3262910"/>
                </a:lnTo>
                <a:cubicBezTo>
                  <a:pt x="2392415" y="3309539"/>
                  <a:pt x="2244783" y="3334821"/>
                  <a:pt x="2091246" y="3334821"/>
                </a:cubicBezTo>
                <a:cubicBezTo>
                  <a:pt x="1976093" y="3334821"/>
                  <a:pt x="1864262" y="3320600"/>
                  <a:pt x="1757413" y="3293818"/>
                </a:cubicBezTo>
                <a:lnTo>
                  <a:pt x="1678579" y="3270641"/>
                </a:lnTo>
                <a:lnTo>
                  <a:pt x="1296523" y="3932381"/>
                </a:lnTo>
                <a:lnTo>
                  <a:pt x="812498" y="3652929"/>
                </a:lnTo>
                <a:lnTo>
                  <a:pt x="1193206" y="2993523"/>
                </a:lnTo>
                <a:lnTo>
                  <a:pt x="1111937" y="2922280"/>
                </a:lnTo>
                <a:cubicBezTo>
                  <a:pt x="962819" y="2769563"/>
                  <a:pt x="849127" y="2582101"/>
                  <a:pt x="784145" y="2373179"/>
                </a:cubicBezTo>
                <a:lnTo>
                  <a:pt x="751352" y="2245642"/>
                </a:lnTo>
                <a:lnTo>
                  <a:pt x="0" y="2245642"/>
                </a:lnTo>
                <a:lnTo>
                  <a:pt x="0" y="1686738"/>
                </a:lnTo>
                <a:lnTo>
                  <a:pt x="751352" y="1686738"/>
                </a:lnTo>
                <a:lnTo>
                  <a:pt x="784145" y="1559200"/>
                </a:lnTo>
                <a:cubicBezTo>
                  <a:pt x="849127" y="1350277"/>
                  <a:pt x="962819" y="1162816"/>
                  <a:pt x="1111937" y="1010099"/>
                </a:cubicBezTo>
                <a:lnTo>
                  <a:pt x="1193205" y="938856"/>
                </a:lnTo>
                <a:lnTo>
                  <a:pt x="812498" y="279452"/>
                </a:lnTo>
                <a:lnTo>
                  <a:pt x="1296523" y="0"/>
                </a:lnTo>
                <a:lnTo>
                  <a:pt x="1678578" y="661738"/>
                </a:lnTo>
                <a:lnTo>
                  <a:pt x="1757413" y="638561"/>
                </a:lnTo>
                <a:cubicBezTo>
                  <a:pt x="1864262" y="611779"/>
                  <a:pt x="1976093" y="597557"/>
                  <a:pt x="2091246" y="597557"/>
                </a:cubicBezTo>
                <a:cubicBezTo>
                  <a:pt x="2232973" y="597557"/>
                  <a:pt x="2369668" y="619100"/>
                  <a:pt x="2498235" y="659088"/>
                </a:cubicBezTo>
                <a:lnTo>
                  <a:pt x="2533533" y="672007"/>
                </a:lnTo>
                <a:close/>
              </a:path>
            </a:pathLst>
          </a:custGeom>
          <a:solidFill>
            <a:srgbClr val="FBC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9886444" y="6146666"/>
            <a:ext cx="808110" cy="753382"/>
          </a:xfrm>
          <a:custGeom>
            <a:avLst/>
            <a:gdLst>
              <a:gd name="connsiteX0" fmla="*/ 2921517 w 4218040"/>
              <a:gd name="connsiteY0" fmla="*/ 0 h 3932381"/>
              <a:gd name="connsiteX1" fmla="*/ 3405542 w 4218040"/>
              <a:gd name="connsiteY1" fmla="*/ 279452 h 3932381"/>
              <a:gd name="connsiteX2" fmla="*/ 3014044 w 4218040"/>
              <a:gd name="connsiteY2" fmla="*/ 957547 h 3932381"/>
              <a:gd name="connsiteX3" fmla="*/ 3059015 w 4218040"/>
              <a:gd name="connsiteY3" fmla="*/ 998420 h 3932381"/>
              <a:gd name="connsiteX4" fmla="*/ 3398347 w 4218040"/>
              <a:gd name="connsiteY4" fmla="*/ 1559200 h 3932381"/>
              <a:gd name="connsiteX5" fmla="*/ 3431140 w 4218040"/>
              <a:gd name="connsiteY5" fmla="*/ 1686738 h 3932381"/>
              <a:gd name="connsiteX6" fmla="*/ 4218040 w 4218040"/>
              <a:gd name="connsiteY6" fmla="*/ 1686738 h 3932381"/>
              <a:gd name="connsiteX7" fmla="*/ 4218040 w 4218040"/>
              <a:gd name="connsiteY7" fmla="*/ 2245642 h 3932381"/>
              <a:gd name="connsiteX8" fmla="*/ 3431140 w 4218040"/>
              <a:gd name="connsiteY8" fmla="*/ 2245642 h 3932381"/>
              <a:gd name="connsiteX9" fmla="*/ 3398347 w 4218040"/>
              <a:gd name="connsiteY9" fmla="*/ 2373179 h 3932381"/>
              <a:gd name="connsiteX10" fmla="*/ 3070555 w 4218040"/>
              <a:gd name="connsiteY10" fmla="*/ 2922280 h 3932381"/>
              <a:gd name="connsiteX11" fmla="*/ 3012889 w 4218040"/>
              <a:gd name="connsiteY11" fmla="*/ 2972832 h 3932381"/>
              <a:gd name="connsiteX12" fmla="*/ 3405542 w 4218040"/>
              <a:gd name="connsiteY12" fmla="*/ 3652929 h 3932381"/>
              <a:gd name="connsiteX13" fmla="*/ 2921517 w 4218040"/>
              <a:gd name="connsiteY13" fmla="*/ 3932381 h 3932381"/>
              <a:gd name="connsiteX14" fmla="*/ 2534130 w 4218040"/>
              <a:gd name="connsiteY14" fmla="*/ 3261405 h 3932381"/>
              <a:gd name="connsiteX15" fmla="*/ 2530206 w 4218040"/>
              <a:gd name="connsiteY15" fmla="*/ 3262910 h 3932381"/>
              <a:gd name="connsiteX16" fmla="*/ 2091246 w 4218040"/>
              <a:gd name="connsiteY16" fmla="*/ 3334821 h 3932381"/>
              <a:gd name="connsiteX17" fmla="*/ 1757413 w 4218040"/>
              <a:gd name="connsiteY17" fmla="*/ 3293818 h 3932381"/>
              <a:gd name="connsiteX18" fmla="*/ 1678579 w 4218040"/>
              <a:gd name="connsiteY18" fmla="*/ 3270641 h 3932381"/>
              <a:gd name="connsiteX19" fmla="*/ 1296523 w 4218040"/>
              <a:gd name="connsiteY19" fmla="*/ 3932381 h 3932381"/>
              <a:gd name="connsiteX20" fmla="*/ 812498 w 4218040"/>
              <a:gd name="connsiteY20" fmla="*/ 3652929 h 3932381"/>
              <a:gd name="connsiteX21" fmla="*/ 1193206 w 4218040"/>
              <a:gd name="connsiteY21" fmla="*/ 2993523 h 3932381"/>
              <a:gd name="connsiteX22" fmla="*/ 1111937 w 4218040"/>
              <a:gd name="connsiteY22" fmla="*/ 2922280 h 3932381"/>
              <a:gd name="connsiteX23" fmla="*/ 784145 w 4218040"/>
              <a:gd name="connsiteY23" fmla="*/ 2373179 h 3932381"/>
              <a:gd name="connsiteX24" fmla="*/ 751352 w 4218040"/>
              <a:gd name="connsiteY24" fmla="*/ 2245642 h 3932381"/>
              <a:gd name="connsiteX25" fmla="*/ 0 w 4218040"/>
              <a:gd name="connsiteY25" fmla="*/ 2245642 h 3932381"/>
              <a:gd name="connsiteX26" fmla="*/ 0 w 4218040"/>
              <a:gd name="connsiteY26" fmla="*/ 1686738 h 3932381"/>
              <a:gd name="connsiteX27" fmla="*/ 751352 w 4218040"/>
              <a:gd name="connsiteY27" fmla="*/ 1686738 h 3932381"/>
              <a:gd name="connsiteX28" fmla="*/ 784145 w 4218040"/>
              <a:gd name="connsiteY28" fmla="*/ 1559200 h 3932381"/>
              <a:gd name="connsiteX29" fmla="*/ 1111937 w 4218040"/>
              <a:gd name="connsiteY29" fmla="*/ 1010099 h 3932381"/>
              <a:gd name="connsiteX30" fmla="*/ 1193205 w 4218040"/>
              <a:gd name="connsiteY30" fmla="*/ 938856 h 3932381"/>
              <a:gd name="connsiteX31" fmla="*/ 812498 w 4218040"/>
              <a:gd name="connsiteY31" fmla="*/ 279452 h 3932381"/>
              <a:gd name="connsiteX32" fmla="*/ 1296523 w 4218040"/>
              <a:gd name="connsiteY32" fmla="*/ 0 h 3932381"/>
              <a:gd name="connsiteX33" fmla="*/ 1678578 w 4218040"/>
              <a:gd name="connsiteY33" fmla="*/ 661738 h 3932381"/>
              <a:gd name="connsiteX34" fmla="*/ 1757413 w 4218040"/>
              <a:gd name="connsiteY34" fmla="*/ 638561 h 3932381"/>
              <a:gd name="connsiteX35" fmla="*/ 2091246 w 4218040"/>
              <a:gd name="connsiteY35" fmla="*/ 597557 h 3932381"/>
              <a:gd name="connsiteX36" fmla="*/ 2498235 w 4218040"/>
              <a:gd name="connsiteY36" fmla="*/ 659088 h 3932381"/>
              <a:gd name="connsiteX37" fmla="*/ 2533533 w 4218040"/>
              <a:gd name="connsiteY37" fmla="*/ 672007 h 393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218040" h="3932381">
                <a:moveTo>
                  <a:pt x="2921517" y="0"/>
                </a:moveTo>
                <a:lnTo>
                  <a:pt x="3405542" y="279452"/>
                </a:lnTo>
                <a:lnTo>
                  <a:pt x="3014044" y="957547"/>
                </a:lnTo>
                <a:lnTo>
                  <a:pt x="3059015" y="998420"/>
                </a:lnTo>
                <a:cubicBezTo>
                  <a:pt x="3213811" y="1153216"/>
                  <a:pt x="3331699" y="1344920"/>
                  <a:pt x="3398347" y="1559200"/>
                </a:cubicBezTo>
                <a:lnTo>
                  <a:pt x="3431140" y="1686738"/>
                </a:lnTo>
                <a:lnTo>
                  <a:pt x="4218040" y="1686738"/>
                </a:lnTo>
                <a:lnTo>
                  <a:pt x="4218040" y="2245642"/>
                </a:lnTo>
                <a:lnTo>
                  <a:pt x="3431140" y="2245642"/>
                </a:lnTo>
                <a:lnTo>
                  <a:pt x="3398347" y="2373179"/>
                </a:lnTo>
                <a:cubicBezTo>
                  <a:pt x="3333366" y="2582101"/>
                  <a:pt x="3219674" y="2769563"/>
                  <a:pt x="3070555" y="2922280"/>
                </a:cubicBezTo>
                <a:lnTo>
                  <a:pt x="3012889" y="2972832"/>
                </a:lnTo>
                <a:lnTo>
                  <a:pt x="3405542" y="3652929"/>
                </a:lnTo>
                <a:lnTo>
                  <a:pt x="2921517" y="3932381"/>
                </a:lnTo>
                <a:lnTo>
                  <a:pt x="2534130" y="3261405"/>
                </a:lnTo>
                <a:lnTo>
                  <a:pt x="2530206" y="3262910"/>
                </a:lnTo>
                <a:cubicBezTo>
                  <a:pt x="2392415" y="3309539"/>
                  <a:pt x="2244783" y="3334821"/>
                  <a:pt x="2091246" y="3334821"/>
                </a:cubicBezTo>
                <a:cubicBezTo>
                  <a:pt x="1976093" y="3334821"/>
                  <a:pt x="1864262" y="3320600"/>
                  <a:pt x="1757413" y="3293818"/>
                </a:cubicBezTo>
                <a:lnTo>
                  <a:pt x="1678579" y="3270641"/>
                </a:lnTo>
                <a:lnTo>
                  <a:pt x="1296523" y="3932381"/>
                </a:lnTo>
                <a:lnTo>
                  <a:pt x="812498" y="3652929"/>
                </a:lnTo>
                <a:lnTo>
                  <a:pt x="1193206" y="2993523"/>
                </a:lnTo>
                <a:lnTo>
                  <a:pt x="1111937" y="2922280"/>
                </a:lnTo>
                <a:cubicBezTo>
                  <a:pt x="962819" y="2769563"/>
                  <a:pt x="849127" y="2582101"/>
                  <a:pt x="784145" y="2373179"/>
                </a:cubicBezTo>
                <a:lnTo>
                  <a:pt x="751352" y="2245642"/>
                </a:lnTo>
                <a:lnTo>
                  <a:pt x="0" y="2245642"/>
                </a:lnTo>
                <a:lnTo>
                  <a:pt x="0" y="1686738"/>
                </a:lnTo>
                <a:lnTo>
                  <a:pt x="751352" y="1686738"/>
                </a:lnTo>
                <a:lnTo>
                  <a:pt x="784145" y="1559200"/>
                </a:lnTo>
                <a:cubicBezTo>
                  <a:pt x="849127" y="1350277"/>
                  <a:pt x="962819" y="1162816"/>
                  <a:pt x="1111937" y="1010099"/>
                </a:cubicBezTo>
                <a:lnTo>
                  <a:pt x="1193205" y="938856"/>
                </a:lnTo>
                <a:lnTo>
                  <a:pt x="812498" y="279452"/>
                </a:lnTo>
                <a:lnTo>
                  <a:pt x="1296523" y="0"/>
                </a:lnTo>
                <a:lnTo>
                  <a:pt x="1678578" y="661738"/>
                </a:lnTo>
                <a:lnTo>
                  <a:pt x="1757413" y="638561"/>
                </a:lnTo>
                <a:cubicBezTo>
                  <a:pt x="1864262" y="611779"/>
                  <a:pt x="1976093" y="597557"/>
                  <a:pt x="2091246" y="597557"/>
                </a:cubicBezTo>
                <a:cubicBezTo>
                  <a:pt x="2232973" y="597557"/>
                  <a:pt x="2369668" y="619100"/>
                  <a:pt x="2498235" y="659088"/>
                </a:cubicBezTo>
                <a:lnTo>
                  <a:pt x="2533533" y="672007"/>
                </a:lnTo>
                <a:close/>
              </a:path>
            </a:pathLst>
          </a:custGeom>
          <a:solidFill>
            <a:srgbClr val="AD2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1893571">
            <a:off x="9951926" y="5424181"/>
            <a:ext cx="677146" cy="631288"/>
          </a:xfrm>
          <a:custGeom>
            <a:avLst/>
            <a:gdLst>
              <a:gd name="connsiteX0" fmla="*/ 2921517 w 4218040"/>
              <a:gd name="connsiteY0" fmla="*/ 0 h 3932381"/>
              <a:gd name="connsiteX1" fmla="*/ 3405542 w 4218040"/>
              <a:gd name="connsiteY1" fmla="*/ 279452 h 3932381"/>
              <a:gd name="connsiteX2" fmla="*/ 3014044 w 4218040"/>
              <a:gd name="connsiteY2" fmla="*/ 957547 h 3932381"/>
              <a:gd name="connsiteX3" fmla="*/ 3059015 w 4218040"/>
              <a:gd name="connsiteY3" fmla="*/ 998420 h 3932381"/>
              <a:gd name="connsiteX4" fmla="*/ 3398347 w 4218040"/>
              <a:gd name="connsiteY4" fmla="*/ 1559200 h 3932381"/>
              <a:gd name="connsiteX5" fmla="*/ 3431140 w 4218040"/>
              <a:gd name="connsiteY5" fmla="*/ 1686738 h 3932381"/>
              <a:gd name="connsiteX6" fmla="*/ 4218040 w 4218040"/>
              <a:gd name="connsiteY6" fmla="*/ 1686738 h 3932381"/>
              <a:gd name="connsiteX7" fmla="*/ 4218040 w 4218040"/>
              <a:gd name="connsiteY7" fmla="*/ 2245642 h 3932381"/>
              <a:gd name="connsiteX8" fmla="*/ 3431140 w 4218040"/>
              <a:gd name="connsiteY8" fmla="*/ 2245642 h 3932381"/>
              <a:gd name="connsiteX9" fmla="*/ 3398347 w 4218040"/>
              <a:gd name="connsiteY9" fmla="*/ 2373179 h 3932381"/>
              <a:gd name="connsiteX10" fmla="*/ 3070555 w 4218040"/>
              <a:gd name="connsiteY10" fmla="*/ 2922280 h 3932381"/>
              <a:gd name="connsiteX11" fmla="*/ 3012889 w 4218040"/>
              <a:gd name="connsiteY11" fmla="*/ 2972832 h 3932381"/>
              <a:gd name="connsiteX12" fmla="*/ 3405542 w 4218040"/>
              <a:gd name="connsiteY12" fmla="*/ 3652929 h 3932381"/>
              <a:gd name="connsiteX13" fmla="*/ 2921517 w 4218040"/>
              <a:gd name="connsiteY13" fmla="*/ 3932381 h 3932381"/>
              <a:gd name="connsiteX14" fmla="*/ 2534130 w 4218040"/>
              <a:gd name="connsiteY14" fmla="*/ 3261405 h 3932381"/>
              <a:gd name="connsiteX15" fmla="*/ 2530206 w 4218040"/>
              <a:gd name="connsiteY15" fmla="*/ 3262910 h 3932381"/>
              <a:gd name="connsiteX16" fmla="*/ 2091246 w 4218040"/>
              <a:gd name="connsiteY16" fmla="*/ 3334821 h 3932381"/>
              <a:gd name="connsiteX17" fmla="*/ 1757413 w 4218040"/>
              <a:gd name="connsiteY17" fmla="*/ 3293818 h 3932381"/>
              <a:gd name="connsiteX18" fmla="*/ 1678579 w 4218040"/>
              <a:gd name="connsiteY18" fmla="*/ 3270641 h 3932381"/>
              <a:gd name="connsiteX19" fmla="*/ 1296523 w 4218040"/>
              <a:gd name="connsiteY19" fmla="*/ 3932381 h 3932381"/>
              <a:gd name="connsiteX20" fmla="*/ 812498 w 4218040"/>
              <a:gd name="connsiteY20" fmla="*/ 3652929 h 3932381"/>
              <a:gd name="connsiteX21" fmla="*/ 1193206 w 4218040"/>
              <a:gd name="connsiteY21" fmla="*/ 2993523 h 3932381"/>
              <a:gd name="connsiteX22" fmla="*/ 1111937 w 4218040"/>
              <a:gd name="connsiteY22" fmla="*/ 2922280 h 3932381"/>
              <a:gd name="connsiteX23" fmla="*/ 784145 w 4218040"/>
              <a:gd name="connsiteY23" fmla="*/ 2373179 h 3932381"/>
              <a:gd name="connsiteX24" fmla="*/ 751352 w 4218040"/>
              <a:gd name="connsiteY24" fmla="*/ 2245642 h 3932381"/>
              <a:gd name="connsiteX25" fmla="*/ 0 w 4218040"/>
              <a:gd name="connsiteY25" fmla="*/ 2245642 h 3932381"/>
              <a:gd name="connsiteX26" fmla="*/ 0 w 4218040"/>
              <a:gd name="connsiteY26" fmla="*/ 1686738 h 3932381"/>
              <a:gd name="connsiteX27" fmla="*/ 751352 w 4218040"/>
              <a:gd name="connsiteY27" fmla="*/ 1686738 h 3932381"/>
              <a:gd name="connsiteX28" fmla="*/ 784145 w 4218040"/>
              <a:gd name="connsiteY28" fmla="*/ 1559200 h 3932381"/>
              <a:gd name="connsiteX29" fmla="*/ 1111937 w 4218040"/>
              <a:gd name="connsiteY29" fmla="*/ 1010099 h 3932381"/>
              <a:gd name="connsiteX30" fmla="*/ 1193205 w 4218040"/>
              <a:gd name="connsiteY30" fmla="*/ 938856 h 3932381"/>
              <a:gd name="connsiteX31" fmla="*/ 812498 w 4218040"/>
              <a:gd name="connsiteY31" fmla="*/ 279452 h 3932381"/>
              <a:gd name="connsiteX32" fmla="*/ 1296523 w 4218040"/>
              <a:gd name="connsiteY32" fmla="*/ 0 h 3932381"/>
              <a:gd name="connsiteX33" fmla="*/ 1678578 w 4218040"/>
              <a:gd name="connsiteY33" fmla="*/ 661738 h 3932381"/>
              <a:gd name="connsiteX34" fmla="*/ 1757413 w 4218040"/>
              <a:gd name="connsiteY34" fmla="*/ 638561 h 3932381"/>
              <a:gd name="connsiteX35" fmla="*/ 2091246 w 4218040"/>
              <a:gd name="connsiteY35" fmla="*/ 597557 h 3932381"/>
              <a:gd name="connsiteX36" fmla="*/ 2498235 w 4218040"/>
              <a:gd name="connsiteY36" fmla="*/ 659088 h 3932381"/>
              <a:gd name="connsiteX37" fmla="*/ 2533533 w 4218040"/>
              <a:gd name="connsiteY37" fmla="*/ 672007 h 393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218040" h="3932381">
                <a:moveTo>
                  <a:pt x="2921517" y="0"/>
                </a:moveTo>
                <a:lnTo>
                  <a:pt x="3405542" y="279452"/>
                </a:lnTo>
                <a:lnTo>
                  <a:pt x="3014044" y="957547"/>
                </a:lnTo>
                <a:lnTo>
                  <a:pt x="3059015" y="998420"/>
                </a:lnTo>
                <a:cubicBezTo>
                  <a:pt x="3213811" y="1153216"/>
                  <a:pt x="3331699" y="1344920"/>
                  <a:pt x="3398347" y="1559200"/>
                </a:cubicBezTo>
                <a:lnTo>
                  <a:pt x="3431140" y="1686738"/>
                </a:lnTo>
                <a:lnTo>
                  <a:pt x="4218040" y="1686738"/>
                </a:lnTo>
                <a:lnTo>
                  <a:pt x="4218040" y="2245642"/>
                </a:lnTo>
                <a:lnTo>
                  <a:pt x="3431140" y="2245642"/>
                </a:lnTo>
                <a:lnTo>
                  <a:pt x="3398347" y="2373179"/>
                </a:lnTo>
                <a:cubicBezTo>
                  <a:pt x="3333366" y="2582101"/>
                  <a:pt x="3219674" y="2769563"/>
                  <a:pt x="3070555" y="2922280"/>
                </a:cubicBezTo>
                <a:lnTo>
                  <a:pt x="3012889" y="2972832"/>
                </a:lnTo>
                <a:lnTo>
                  <a:pt x="3405542" y="3652929"/>
                </a:lnTo>
                <a:lnTo>
                  <a:pt x="2921517" y="3932381"/>
                </a:lnTo>
                <a:lnTo>
                  <a:pt x="2534130" y="3261405"/>
                </a:lnTo>
                <a:lnTo>
                  <a:pt x="2530206" y="3262910"/>
                </a:lnTo>
                <a:cubicBezTo>
                  <a:pt x="2392415" y="3309539"/>
                  <a:pt x="2244783" y="3334821"/>
                  <a:pt x="2091246" y="3334821"/>
                </a:cubicBezTo>
                <a:cubicBezTo>
                  <a:pt x="1976093" y="3334821"/>
                  <a:pt x="1864262" y="3320600"/>
                  <a:pt x="1757413" y="3293818"/>
                </a:cubicBezTo>
                <a:lnTo>
                  <a:pt x="1678579" y="3270641"/>
                </a:lnTo>
                <a:lnTo>
                  <a:pt x="1296523" y="3932381"/>
                </a:lnTo>
                <a:lnTo>
                  <a:pt x="812498" y="3652929"/>
                </a:lnTo>
                <a:lnTo>
                  <a:pt x="1193206" y="2993523"/>
                </a:lnTo>
                <a:lnTo>
                  <a:pt x="1111937" y="2922280"/>
                </a:lnTo>
                <a:cubicBezTo>
                  <a:pt x="962819" y="2769563"/>
                  <a:pt x="849127" y="2582101"/>
                  <a:pt x="784145" y="2373179"/>
                </a:cubicBezTo>
                <a:lnTo>
                  <a:pt x="751352" y="2245642"/>
                </a:lnTo>
                <a:lnTo>
                  <a:pt x="0" y="2245642"/>
                </a:lnTo>
                <a:lnTo>
                  <a:pt x="0" y="1686738"/>
                </a:lnTo>
                <a:lnTo>
                  <a:pt x="751352" y="1686738"/>
                </a:lnTo>
                <a:lnTo>
                  <a:pt x="784145" y="1559200"/>
                </a:lnTo>
                <a:cubicBezTo>
                  <a:pt x="849127" y="1350277"/>
                  <a:pt x="962819" y="1162816"/>
                  <a:pt x="1111937" y="1010099"/>
                </a:cubicBezTo>
                <a:lnTo>
                  <a:pt x="1193205" y="938856"/>
                </a:lnTo>
                <a:lnTo>
                  <a:pt x="812498" y="279452"/>
                </a:lnTo>
                <a:lnTo>
                  <a:pt x="1296523" y="0"/>
                </a:lnTo>
                <a:lnTo>
                  <a:pt x="1678578" y="661738"/>
                </a:lnTo>
                <a:lnTo>
                  <a:pt x="1757413" y="638561"/>
                </a:lnTo>
                <a:cubicBezTo>
                  <a:pt x="1864262" y="611779"/>
                  <a:pt x="1976093" y="597557"/>
                  <a:pt x="2091246" y="597557"/>
                </a:cubicBezTo>
                <a:cubicBezTo>
                  <a:pt x="2232973" y="597557"/>
                  <a:pt x="2369668" y="619100"/>
                  <a:pt x="2498235" y="659088"/>
                </a:cubicBezTo>
                <a:lnTo>
                  <a:pt x="2533533" y="672007"/>
                </a:lnTo>
                <a:close/>
              </a:path>
            </a:pathLst>
          </a:custGeom>
          <a:solidFill>
            <a:srgbClr val="1C8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0597573" y="4659750"/>
            <a:ext cx="2198254" cy="2198250"/>
          </a:xfrm>
          <a:custGeom>
            <a:avLst/>
            <a:gdLst>
              <a:gd name="connsiteX0" fmla="*/ 2376593 w 5132445"/>
              <a:gd name="connsiteY0" fmla="*/ 0 h 5132436"/>
              <a:gd name="connsiteX1" fmla="*/ 2755851 w 5132445"/>
              <a:gd name="connsiteY1" fmla="*/ 0 h 5132436"/>
              <a:gd name="connsiteX2" fmla="*/ 2755851 w 5132445"/>
              <a:gd name="connsiteY2" fmla="*/ 639235 h 5132436"/>
              <a:gd name="connsiteX3" fmla="*/ 2762877 w 5132445"/>
              <a:gd name="connsiteY3" fmla="*/ 639590 h 5132436"/>
              <a:gd name="connsiteX4" fmla="*/ 3745194 w 5132445"/>
              <a:gd name="connsiteY4" fmla="*/ 1029593 h 5132436"/>
              <a:gd name="connsiteX5" fmla="*/ 3793814 w 5132445"/>
              <a:gd name="connsiteY5" fmla="*/ 1070454 h 5132436"/>
              <a:gd name="connsiteX6" fmla="*/ 4246728 w 5132445"/>
              <a:gd name="connsiteY6" fmla="*/ 617539 h 5132436"/>
              <a:gd name="connsiteX7" fmla="*/ 4514904 w 5132445"/>
              <a:gd name="connsiteY7" fmla="*/ 885715 h 5132436"/>
              <a:gd name="connsiteX8" fmla="*/ 4062287 w 5132445"/>
              <a:gd name="connsiteY8" fmla="*/ 1338332 h 5132436"/>
              <a:gd name="connsiteX9" fmla="*/ 4113962 w 5132445"/>
              <a:gd name="connsiteY9" fmla="*/ 1400571 h 5132436"/>
              <a:gd name="connsiteX10" fmla="*/ 4480206 w 5132445"/>
              <a:gd name="connsiteY10" fmla="*/ 2249310 h 5132436"/>
              <a:gd name="connsiteX11" fmla="*/ 4496115 w 5132445"/>
              <a:gd name="connsiteY11" fmla="*/ 2376590 h 5132436"/>
              <a:gd name="connsiteX12" fmla="*/ 5132445 w 5132445"/>
              <a:gd name="connsiteY12" fmla="*/ 2376590 h 5132436"/>
              <a:gd name="connsiteX13" fmla="*/ 5132445 w 5132445"/>
              <a:gd name="connsiteY13" fmla="*/ 2755848 h 5132436"/>
              <a:gd name="connsiteX14" fmla="*/ 4497650 w 5132445"/>
              <a:gd name="connsiteY14" fmla="*/ 2755848 h 5132436"/>
              <a:gd name="connsiteX15" fmla="*/ 4496892 w 5132445"/>
              <a:gd name="connsiteY15" fmla="*/ 2770855 h 5132436"/>
              <a:gd name="connsiteX16" fmla="*/ 4106888 w 5132445"/>
              <a:gd name="connsiteY16" fmla="*/ 3753170 h 5132436"/>
              <a:gd name="connsiteX17" fmla="*/ 4067829 w 5132445"/>
              <a:gd name="connsiteY17" fmla="*/ 3799647 h 5132436"/>
              <a:gd name="connsiteX18" fmla="*/ 4514902 w 5132445"/>
              <a:gd name="connsiteY18" fmla="*/ 4246720 h 5132436"/>
              <a:gd name="connsiteX19" fmla="*/ 4246726 w 5132445"/>
              <a:gd name="connsiteY19" fmla="*/ 4514896 h 5132436"/>
              <a:gd name="connsiteX20" fmla="*/ 3800303 w 5132445"/>
              <a:gd name="connsiteY20" fmla="*/ 4068474 h 5132436"/>
              <a:gd name="connsiteX21" fmla="*/ 3735910 w 5132445"/>
              <a:gd name="connsiteY21" fmla="*/ 4121937 h 5132436"/>
              <a:gd name="connsiteX22" fmla="*/ 2887169 w 5132445"/>
              <a:gd name="connsiteY22" fmla="*/ 4488180 h 5132436"/>
              <a:gd name="connsiteX23" fmla="*/ 2755851 w 5132445"/>
              <a:gd name="connsiteY23" fmla="*/ 4504594 h 5132436"/>
              <a:gd name="connsiteX24" fmla="*/ 2755851 w 5132445"/>
              <a:gd name="connsiteY24" fmla="*/ 5132436 h 5132436"/>
              <a:gd name="connsiteX25" fmla="*/ 2376593 w 5132445"/>
              <a:gd name="connsiteY25" fmla="*/ 5132436 h 5132436"/>
              <a:gd name="connsiteX26" fmla="*/ 2376593 w 5132445"/>
              <a:gd name="connsiteY26" fmla="*/ 4505888 h 5132436"/>
              <a:gd name="connsiteX27" fmla="*/ 2196498 w 5132445"/>
              <a:gd name="connsiteY27" fmla="*/ 4480136 h 5132436"/>
              <a:gd name="connsiteX28" fmla="*/ 1358002 w 5132445"/>
              <a:gd name="connsiteY28" fmla="*/ 4095130 h 5132436"/>
              <a:gd name="connsiteX29" fmla="*/ 1329753 w 5132445"/>
              <a:gd name="connsiteY29" fmla="*/ 4070862 h 5132436"/>
              <a:gd name="connsiteX30" fmla="*/ 885717 w 5132445"/>
              <a:gd name="connsiteY30" fmla="*/ 4514898 h 5132436"/>
              <a:gd name="connsiteX31" fmla="*/ 617541 w 5132445"/>
              <a:gd name="connsiteY31" fmla="*/ 4246722 h 5132436"/>
              <a:gd name="connsiteX32" fmla="*/ 1062031 w 5132445"/>
              <a:gd name="connsiteY32" fmla="*/ 3802232 h 5132436"/>
              <a:gd name="connsiteX33" fmla="*/ 1035023 w 5132445"/>
              <a:gd name="connsiteY33" fmla="*/ 3770459 h 5132436"/>
              <a:gd name="connsiteX34" fmla="*/ 631608 w 5132445"/>
              <a:gd name="connsiteY34" fmla="*/ 2770855 h 5132436"/>
              <a:gd name="connsiteX35" fmla="*/ 630851 w 5132445"/>
              <a:gd name="connsiteY35" fmla="*/ 2755848 h 5132436"/>
              <a:gd name="connsiteX36" fmla="*/ 0 w 5132445"/>
              <a:gd name="connsiteY36" fmla="*/ 2755848 h 5132436"/>
              <a:gd name="connsiteX37" fmla="*/ 0 w 5132445"/>
              <a:gd name="connsiteY37" fmla="*/ 2376590 h 5132436"/>
              <a:gd name="connsiteX38" fmla="*/ 631457 w 5132445"/>
              <a:gd name="connsiteY38" fmla="*/ 2376590 h 5132436"/>
              <a:gd name="connsiteX39" fmla="*/ 631608 w 5132445"/>
              <a:gd name="connsiteY39" fmla="*/ 2373602 h 5132436"/>
              <a:gd name="connsiteX40" fmla="*/ 1021612 w 5132445"/>
              <a:gd name="connsiteY40" fmla="*/ 1391287 h 5132436"/>
              <a:gd name="connsiteX41" fmla="*/ 1067962 w 5132445"/>
              <a:gd name="connsiteY41" fmla="*/ 1336136 h 5132436"/>
              <a:gd name="connsiteX42" fmla="*/ 617542 w 5132445"/>
              <a:gd name="connsiteY42" fmla="*/ 885717 h 5132436"/>
              <a:gd name="connsiteX43" fmla="*/ 885717 w 5132445"/>
              <a:gd name="connsiteY43" fmla="*/ 617541 h 5132436"/>
              <a:gd name="connsiteX44" fmla="*/ 1336919 w 5132445"/>
              <a:gd name="connsiteY44" fmla="*/ 1068742 h 5132436"/>
              <a:gd name="connsiteX45" fmla="*/ 1392591 w 5132445"/>
              <a:gd name="connsiteY45" fmla="*/ 1022519 h 5132436"/>
              <a:gd name="connsiteX46" fmla="*/ 2241332 w 5132445"/>
              <a:gd name="connsiteY46" fmla="*/ 656276 h 5132436"/>
              <a:gd name="connsiteX47" fmla="*/ 2376593 w 5132445"/>
              <a:gd name="connsiteY47" fmla="*/ 639370 h 513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132445" h="5132436">
                <a:moveTo>
                  <a:pt x="2376593" y="0"/>
                </a:moveTo>
                <a:lnTo>
                  <a:pt x="2755851" y="0"/>
                </a:lnTo>
                <a:lnTo>
                  <a:pt x="2755851" y="639235"/>
                </a:lnTo>
                <a:lnTo>
                  <a:pt x="2762877" y="639590"/>
                </a:lnTo>
                <a:cubicBezTo>
                  <a:pt x="3130229" y="676897"/>
                  <a:pt x="3467323" y="816553"/>
                  <a:pt x="3745194" y="1029593"/>
                </a:cubicBezTo>
                <a:lnTo>
                  <a:pt x="3793814" y="1070454"/>
                </a:lnTo>
                <a:lnTo>
                  <a:pt x="4246728" y="617539"/>
                </a:lnTo>
                <a:lnTo>
                  <a:pt x="4514904" y="885715"/>
                </a:lnTo>
                <a:lnTo>
                  <a:pt x="4062287" y="1338332"/>
                </a:lnTo>
                <a:lnTo>
                  <a:pt x="4113962" y="1400571"/>
                </a:lnTo>
                <a:cubicBezTo>
                  <a:pt x="4298943" y="1644856"/>
                  <a:pt x="4427493" y="1934238"/>
                  <a:pt x="4480206" y="2249310"/>
                </a:cubicBezTo>
                <a:lnTo>
                  <a:pt x="4496115" y="2376590"/>
                </a:lnTo>
                <a:lnTo>
                  <a:pt x="5132445" y="2376590"/>
                </a:lnTo>
                <a:lnTo>
                  <a:pt x="5132445" y="2755848"/>
                </a:lnTo>
                <a:lnTo>
                  <a:pt x="4497650" y="2755848"/>
                </a:lnTo>
                <a:lnTo>
                  <a:pt x="4496892" y="2770855"/>
                </a:lnTo>
                <a:cubicBezTo>
                  <a:pt x="4459586" y="3138205"/>
                  <a:pt x="4319929" y="3475299"/>
                  <a:pt x="4106888" y="3753170"/>
                </a:cubicBezTo>
                <a:lnTo>
                  <a:pt x="4067829" y="3799647"/>
                </a:lnTo>
                <a:lnTo>
                  <a:pt x="4514902" y="4246720"/>
                </a:lnTo>
                <a:lnTo>
                  <a:pt x="4246726" y="4514896"/>
                </a:lnTo>
                <a:lnTo>
                  <a:pt x="3800303" y="4068474"/>
                </a:lnTo>
                <a:lnTo>
                  <a:pt x="3735910" y="4121937"/>
                </a:lnTo>
                <a:cubicBezTo>
                  <a:pt x="3491624" y="4306918"/>
                  <a:pt x="3202242" y="4435467"/>
                  <a:pt x="2887169" y="4488180"/>
                </a:cubicBezTo>
                <a:lnTo>
                  <a:pt x="2755851" y="4504594"/>
                </a:lnTo>
                <a:lnTo>
                  <a:pt x="2755851" y="5132436"/>
                </a:lnTo>
                <a:lnTo>
                  <a:pt x="2376593" y="5132436"/>
                </a:lnTo>
                <a:lnTo>
                  <a:pt x="2376593" y="4505888"/>
                </a:lnTo>
                <a:lnTo>
                  <a:pt x="2196498" y="4480136"/>
                </a:lnTo>
                <a:cubicBezTo>
                  <a:pt x="1883916" y="4420244"/>
                  <a:pt x="1597949" y="4285440"/>
                  <a:pt x="1358002" y="4095130"/>
                </a:cubicBezTo>
                <a:lnTo>
                  <a:pt x="1329753" y="4070862"/>
                </a:lnTo>
                <a:lnTo>
                  <a:pt x="885717" y="4514898"/>
                </a:lnTo>
                <a:lnTo>
                  <a:pt x="617541" y="4246722"/>
                </a:lnTo>
                <a:lnTo>
                  <a:pt x="1062031" y="3802232"/>
                </a:lnTo>
                <a:lnTo>
                  <a:pt x="1035023" y="3770459"/>
                </a:lnTo>
                <a:cubicBezTo>
                  <a:pt x="814435" y="3489331"/>
                  <a:pt x="669692" y="3145859"/>
                  <a:pt x="631608" y="2770855"/>
                </a:cubicBezTo>
                <a:lnTo>
                  <a:pt x="630851" y="2755848"/>
                </a:lnTo>
                <a:lnTo>
                  <a:pt x="0" y="2755848"/>
                </a:lnTo>
                <a:lnTo>
                  <a:pt x="0" y="2376590"/>
                </a:lnTo>
                <a:lnTo>
                  <a:pt x="631457" y="2376590"/>
                </a:lnTo>
                <a:lnTo>
                  <a:pt x="631608" y="2373602"/>
                </a:lnTo>
                <a:cubicBezTo>
                  <a:pt x="668915" y="2006251"/>
                  <a:pt x="808572" y="1669157"/>
                  <a:pt x="1021612" y="1391287"/>
                </a:cubicBezTo>
                <a:lnTo>
                  <a:pt x="1067962" y="1336136"/>
                </a:lnTo>
                <a:lnTo>
                  <a:pt x="617542" y="885717"/>
                </a:lnTo>
                <a:lnTo>
                  <a:pt x="885717" y="617541"/>
                </a:lnTo>
                <a:lnTo>
                  <a:pt x="1336919" y="1068742"/>
                </a:lnTo>
                <a:lnTo>
                  <a:pt x="1392591" y="1022519"/>
                </a:lnTo>
                <a:cubicBezTo>
                  <a:pt x="1636877" y="837539"/>
                  <a:pt x="1926259" y="708990"/>
                  <a:pt x="2241332" y="656276"/>
                </a:cubicBezTo>
                <a:lnTo>
                  <a:pt x="2376593" y="639370"/>
                </a:lnTo>
                <a:close/>
              </a:path>
            </a:pathLst>
          </a:custGeom>
          <a:solidFill>
            <a:srgbClr val="F88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rot="20672003">
            <a:off x="5408892" y="1393632"/>
            <a:ext cx="4114292" cy="612638"/>
          </a:xfrm>
          <a:prstGeom prst="rect">
            <a:avLst/>
          </a:prstGeom>
          <a:solidFill>
            <a:srgbClr val="AE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20637259">
            <a:off x="5733329" y="2730180"/>
            <a:ext cx="1474555" cy="612638"/>
          </a:xfrm>
          <a:prstGeom prst="rect">
            <a:avLst/>
          </a:prstGeom>
          <a:solidFill>
            <a:srgbClr val="F29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20633268">
            <a:off x="5990470" y="3544868"/>
            <a:ext cx="2158881" cy="612638"/>
          </a:xfrm>
          <a:prstGeom prst="rect">
            <a:avLst/>
          </a:prstGeom>
          <a:solidFill>
            <a:srgbClr val="189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rot="20635011">
            <a:off x="2211543" y="1333935"/>
            <a:ext cx="2957156" cy="1200329"/>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下一步</a:t>
            </a:r>
            <a:r>
              <a:rPr lang="en-GB" altLang="zh-CN" sz="3600" b="1" dirty="0" smtClean="0">
                <a:latin typeface="微软雅黑" panose="020B0503020204020204" pitchFamily="34" charset="-122"/>
                <a:ea typeface="微软雅黑" panose="020B0503020204020204" pitchFamily="34" charset="-122"/>
              </a:rPr>
              <a:t> </a:t>
            </a:r>
          </a:p>
          <a:p>
            <a:r>
              <a:rPr lang="zh-CN" altLang="en-US" sz="3600" b="1" dirty="0">
                <a:latin typeface="微软雅黑" panose="020B0503020204020204" pitchFamily="34" charset="-122"/>
                <a:ea typeface="微软雅黑" panose="020B0503020204020204" pitchFamily="34" charset="-122"/>
              </a:rPr>
              <a:t>工作计划</a:t>
            </a:r>
          </a:p>
        </p:txBody>
      </p:sp>
      <p:sp>
        <p:nvSpPr>
          <p:cNvPr id="63" name="文本框 62"/>
          <p:cNvSpPr txBox="1"/>
          <p:nvPr/>
        </p:nvSpPr>
        <p:spPr>
          <a:xfrm rot="20635011">
            <a:off x="2624620" y="2426886"/>
            <a:ext cx="3099541" cy="2613023"/>
          </a:xfrm>
          <a:prstGeom prst="rect">
            <a:avLst/>
          </a:prstGeom>
          <a:noFill/>
        </p:spPr>
        <p:txBody>
          <a:bodyPr wrap="square" rtlCol="0">
            <a:spAutoFit/>
          </a:bodyPr>
          <a:lstStyle/>
          <a:p>
            <a:pPr algn="just">
              <a:lnSpc>
                <a:spcPct val="130000"/>
              </a:lnSpc>
            </a:pP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、在微信接口</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demo</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的基础上实现微信接口</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r>
              <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、完成</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剩余模块的代码</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r>
              <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、进行项目测试</a:t>
            </a:r>
            <a:endParaRPr lang="en-GB"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168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rgbClr val="0D1F2D"/>
            </a:gs>
            <a:gs pos="72000">
              <a:srgbClr val="102332"/>
            </a:gs>
            <a:gs pos="55503">
              <a:srgbClr val="102538"/>
            </a:gs>
            <a:gs pos="42000">
              <a:srgbClr val="13293E"/>
            </a:gs>
            <a:gs pos="29000">
              <a:srgbClr val="142D41"/>
            </a:gs>
            <a:gs pos="18000">
              <a:srgbClr val="152F46"/>
            </a:gs>
            <a:gs pos="7000">
              <a:srgbClr val="152F48"/>
            </a:gs>
            <a:gs pos="94000">
              <a:srgbClr val="0B152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3993" y="-9505950"/>
            <a:ext cx="12359986" cy="6972300"/>
          </a:xfrm>
          <a:prstGeom prst="rect">
            <a:avLst/>
          </a:prstGeom>
        </p:spPr>
      </p:pic>
      <p:sp>
        <p:nvSpPr>
          <p:cNvPr id="5" name="文本框 4"/>
          <p:cNvSpPr txBox="1"/>
          <p:nvPr/>
        </p:nvSpPr>
        <p:spPr>
          <a:xfrm>
            <a:off x="3648105" y="2921169"/>
            <a:ext cx="3935950" cy="1015663"/>
          </a:xfrm>
          <a:prstGeom prst="rect">
            <a:avLst/>
          </a:prstGeom>
          <a:noFill/>
        </p:spPr>
        <p:txBody>
          <a:bodyPr wrap="square" rtlCol="0">
            <a:spAutoFit/>
          </a:body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谢谢大家！</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0800000" flipV="1">
            <a:off x="7329603" y="3162300"/>
            <a:ext cx="1157167" cy="533400"/>
          </a:xfrm>
          <a:custGeom>
            <a:avLst/>
            <a:gdLst>
              <a:gd name="connsiteX0" fmla="*/ 0 w 1787964"/>
              <a:gd name="connsiteY0" fmla="*/ 0 h 635248"/>
              <a:gd name="connsiteX1" fmla="*/ 1297858 w 1787964"/>
              <a:gd name="connsiteY1" fmla="*/ 0 h 635248"/>
              <a:gd name="connsiteX2" fmla="*/ 1297858 w 1787964"/>
              <a:gd name="connsiteY2" fmla="*/ 494679 h 635248"/>
              <a:gd name="connsiteX3" fmla="*/ 1787964 w 1787964"/>
              <a:gd name="connsiteY3" fmla="*/ 635248 h 635248"/>
              <a:gd name="connsiteX4" fmla="*/ 1297858 w 1787964"/>
              <a:gd name="connsiteY4" fmla="*/ 635248 h 635248"/>
              <a:gd name="connsiteX5" fmla="*/ 1160168 w 1787964"/>
              <a:gd name="connsiteY5" fmla="*/ 635248 h 635248"/>
              <a:gd name="connsiteX6" fmla="*/ 0 w 1787964"/>
              <a:gd name="connsiteY6" fmla="*/ 635248 h 635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964" h="635248">
                <a:moveTo>
                  <a:pt x="0" y="0"/>
                </a:moveTo>
                <a:lnTo>
                  <a:pt x="1297858" y="0"/>
                </a:lnTo>
                <a:lnTo>
                  <a:pt x="1297858" y="494679"/>
                </a:lnTo>
                <a:lnTo>
                  <a:pt x="1787964" y="635248"/>
                </a:lnTo>
                <a:lnTo>
                  <a:pt x="1297858" y="635248"/>
                </a:lnTo>
                <a:lnTo>
                  <a:pt x="1160168" y="635248"/>
                </a:lnTo>
                <a:lnTo>
                  <a:pt x="0" y="635248"/>
                </a:lnTo>
                <a:close/>
              </a:path>
            </a:pathLst>
          </a:cu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7510463" y="3255686"/>
            <a:ext cx="1119187"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LOGO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59298" y="6191250"/>
            <a:ext cx="8673404" cy="549061"/>
          </a:xfrm>
          <a:prstGeom prst="rect">
            <a:avLst/>
          </a:prstGeom>
          <a:noFill/>
        </p:spPr>
        <p:txBody>
          <a:bodyPr wrap="square" rtlCol="0">
            <a:spAutoFit/>
          </a:bodyPr>
          <a:lstStyle/>
          <a:p>
            <a:pPr algn="ctr">
              <a:lnSpc>
                <a:spcPct val="130000"/>
              </a:lnSpc>
            </a:pP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rPr>
              <a:t>Lorem ipsum dolor sit amet, consectetuer adipiscing elit. Maecenas porttitor congue massa. Fusce posuere, magna sed pulvinar ultricies, purus lectus malesuada libero, sit amet commodo magna eros </a:t>
            </a:r>
            <a:r>
              <a:rPr lang="en-US" altLang="zh-CN" sz="1200" dirty="0" err="1" smtClean="0">
                <a:solidFill>
                  <a:schemeClr val="bg1">
                    <a:lumMod val="65000"/>
                  </a:schemeClr>
                </a:solidFill>
                <a:latin typeface="微软雅黑" panose="020B0503020204020204" pitchFamily="34" charset="-122"/>
                <a:ea typeface="微软雅黑" panose="020B0503020204020204" pitchFamily="34" charset="-122"/>
              </a:rPr>
              <a:t>quis</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rPr>
              <a:t> </a:t>
            </a:r>
            <a:r>
              <a:rPr lang="en-US" altLang="zh-CN" sz="1200" dirty="0" err="1" smtClean="0">
                <a:solidFill>
                  <a:schemeClr val="bg1">
                    <a:lumMod val="65000"/>
                  </a:schemeClr>
                </a:solidFill>
                <a:latin typeface="微软雅黑" panose="020B0503020204020204" pitchFamily="34" charset="-122"/>
                <a:ea typeface="微软雅黑" panose="020B0503020204020204" pitchFamily="34" charset="-122"/>
              </a:rPr>
              <a:t>urna.Nunc</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rPr>
              <a:t> </a:t>
            </a:r>
            <a:r>
              <a:rPr lang="en-US" altLang="zh-CN" sz="1200" dirty="0" err="1" smtClean="0">
                <a:solidFill>
                  <a:schemeClr val="bg1">
                    <a:lumMod val="65000"/>
                  </a:schemeClr>
                </a:solidFill>
                <a:latin typeface="微软雅黑" panose="020B0503020204020204" pitchFamily="34" charset="-122"/>
                <a:ea typeface="微软雅黑" panose="020B0503020204020204" pitchFamily="34" charset="-122"/>
              </a:rPr>
              <a:t>viverra</a:t>
            </a:r>
            <a:endParaRPr lang="en-US" altLang="zh-CN" sz="1200" dirty="0" smtClean="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690202" y="3984944"/>
            <a:ext cx="3851755" cy="553998"/>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a:ea typeface="微软雅黑"/>
              </a:rPr>
              <a:t>汇报人</a:t>
            </a:r>
            <a:r>
              <a:rPr lang="zh-CN" altLang="en-US" sz="2000" dirty="0" smtClean="0">
                <a:solidFill>
                  <a:schemeClr val="bg1"/>
                </a:solidFill>
                <a:latin typeface="微软雅黑"/>
                <a:ea typeface="微软雅黑"/>
              </a:rPr>
              <a:t>：</a:t>
            </a:r>
            <a:r>
              <a:rPr lang="zh-CN" altLang="en-US" sz="2000" dirty="0">
                <a:solidFill>
                  <a:schemeClr val="bg1"/>
                </a:solidFill>
                <a:latin typeface="微软雅黑"/>
                <a:ea typeface="微软雅黑"/>
              </a:rPr>
              <a:t>岳雨萌</a:t>
            </a:r>
          </a:p>
        </p:txBody>
      </p:sp>
    </p:spTree>
    <p:extLst>
      <p:ext uri="{BB962C8B-B14F-4D97-AF65-F5344CB8AC3E}">
        <p14:creationId xmlns:p14="http://schemas.microsoft.com/office/powerpoint/2010/main" val="192827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0" y="0"/>
            <a:ext cx="6096000" cy="6858000"/>
          </a:xfrm>
          <a:prstGeom prst="rect">
            <a:avLst/>
          </a:pr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457450" y="2166"/>
            <a:ext cx="3638550" cy="6853671"/>
          </a:xfrm>
          <a:custGeom>
            <a:avLst/>
            <a:gdLst>
              <a:gd name="connsiteX0" fmla="*/ 3264310 w 3264310"/>
              <a:gd name="connsiteY0" fmla="*/ 0 h 6853671"/>
              <a:gd name="connsiteX1" fmla="*/ 3264310 w 3264310"/>
              <a:gd name="connsiteY1" fmla="*/ 6853671 h 6853671"/>
              <a:gd name="connsiteX2" fmla="*/ 3175603 w 3264310"/>
              <a:gd name="connsiteY2" fmla="*/ 6851373 h 6853671"/>
              <a:gd name="connsiteX3" fmla="*/ 0 w 3264310"/>
              <a:gd name="connsiteY3" fmla="*/ 3426835 h 6853671"/>
              <a:gd name="connsiteX4" fmla="*/ 3175603 w 3264310"/>
              <a:gd name="connsiteY4" fmla="*/ 2297 h 685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4310" h="6853671">
                <a:moveTo>
                  <a:pt x="3264310" y="0"/>
                </a:moveTo>
                <a:lnTo>
                  <a:pt x="3264310" y="6853671"/>
                </a:lnTo>
                <a:lnTo>
                  <a:pt x="3175603" y="6851373"/>
                </a:lnTo>
                <a:cubicBezTo>
                  <a:pt x="1406682" y="6759534"/>
                  <a:pt x="0" y="5261438"/>
                  <a:pt x="0" y="3426835"/>
                </a:cubicBezTo>
                <a:cubicBezTo>
                  <a:pt x="0" y="1592232"/>
                  <a:pt x="1406682" y="94136"/>
                  <a:pt x="3175603" y="2297"/>
                </a:cubicBezTo>
                <a:close/>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454764" y="0"/>
            <a:ext cx="2641236" cy="6858000"/>
          </a:xfrm>
          <a:custGeom>
            <a:avLst/>
            <a:gdLst>
              <a:gd name="connsiteX0" fmla="*/ 2369574 w 2369574"/>
              <a:gd name="connsiteY0" fmla="*/ 0 h 6858000"/>
              <a:gd name="connsiteX1" fmla="*/ 2369574 w 2369574"/>
              <a:gd name="connsiteY1" fmla="*/ 6858000 h 6858000"/>
              <a:gd name="connsiteX2" fmla="*/ 0 w 2369574"/>
              <a:gd name="connsiteY2" fmla="*/ 3429000 h 6858000"/>
              <a:gd name="connsiteX3" fmla="*/ 2369574 w 2369574"/>
              <a:gd name="connsiteY3" fmla="*/ 0 h 6858000"/>
            </a:gdLst>
            <a:ahLst/>
            <a:cxnLst>
              <a:cxn ang="0">
                <a:pos x="connsiteX0" y="connsiteY0"/>
              </a:cxn>
              <a:cxn ang="0">
                <a:pos x="connsiteX1" y="connsiteY1"/>
              </a:cxn>
              <a:cxn ang="0">
                <a:pos x="connsiteX2" y="connsiteY2"/>
              </a:cxn>
              <a:cxn ang="0">
                <a:pos x="connsiteX3" y="connsiteY3"/>
              </a:cxn>
            </a:cxnLst>
            <a:rect l="l" t="t" r="r" b="b"/>
            <a:pathLst>
              <a:path w="2369574" h="6858000">
                <a:moveTo>
                  <a:pt x="2369574" y="0"/>
                </a:moveTo>
                <a:lnTo>
                  <a:pt x="2369574" y="6858000"/>
                </a:lnTo>
                <a:cubicBezTo>
                  <a:pt x="1060894" y="6858000"/>
                  <a:pt x="0" y="5322784"/>
                  <a:pt x="0" y="3429000"/>
                </a:cubicBezTo>
                <a:cubicBezTo>
                  <a:pt x="0" y="1535216"/>
                  <a:pt x="1060894" y="0"/>
                  <a:pt x="236957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473996" y="0"/>
            <a:ext cx="1622004" cy="6858000"/>
          </a:xfrm>
          <a:custGeom>
            <a:avLst/>
            <a:gdLst>
              <a:gd name="connsiteX0" fmla="*/ 1455174 w 1455174"/>
              <a:gd name="connsiteY0" fmla="*/ 0 h 6858000"/>
              <a:gd name="connsiteX1" fmla="*/ 1455174 w 1455174"/>
              <a:gd name="connsiteY1" fmla="*/ 6858000 h 6858000"/>
              <a:gd name="connsiteX2" fmla="*/ 0 w 1455174"/>
              <a:gd name="connsiteY2" fmla="*/ 3429000 h 6858000"/>
              <a:gd name="connsiteX3" fmla="*/ 1455174 w 1455174"/>
              <a:gd name="connsiteY3" fmla="*/ 0 h 6858000"/>
            </a:gdLst>
            <a:ahLst/>
            <a:cxnLst>
              <a:cxn ang="0">
                <a:pos x="connsiteX0" y="connsiteY0"/>
              </a:cxn>
              <a:cxn ang="0">
                <a:pos x="connsiteX1" y="connsiteY1"/>
              </a:cxn>
              <a:cxn ang="0">
                <a:pos x="connsiteX2" y="connsiteY2"/>
              </a:cxn>
              <a:cxn ang="0">
                <a:pos x="connsiteX3" y="connsiteY3"/>
              </a:cxn>
            </a:cxnLst>
            <a:rect l="l" t="t" r="r" b="b"/>
            <a:pathLst>
              <a:path w="1455174" h="6858000">
                <a:moveTo>
                  <a:pt x="1455174" y="0"/>
                </a:moveTo>
                <a:lnTo>
                  <a:pt x="1455174" y="6858000"/>
                </a:lnTo>
                <a:cubicBezTo>
                  <a:pt x="651504" y="6858000"/>
                  <a:pt x="0" y="5322784"/>
                  <a:pt x="0" y="3429000"/>
                </a:cubicBezTo>
                <a:cubicBezTo>
                  <a:pt x="0" y="1535216"/>
                  <a:pt x="651504" y="0"/>
                  <a:pt x="1455174"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5416512" y="0"/>
            <a:ext cx="679488" cy="6858000"/>
          </a:xfrm>
          <a:custGeom>
            <a:avLst/>
            <a:gdLst>
              <a:gd name="connsiteX0" fmla="*/ 609600 w 609600"/>
              <a:gd name="connsiteY0" fmla="*/ 0 h 6858000"/>
              <a:gd name="connsiteX1" fmla="*/ 609600 w 609600"/>
              <a:gd name="connsiteY1" fmla="*/ 6858000 h 6858000"/>
              <a:gd name="connsiteX2" fmla="*/ 0 w 609600"/>
              <a:gd name="connsiteY2" fmla="*/ 3429000 h 6858000"/>
              <a:gd name="connsiteX3" fmla="*/ 609600 w 609600"/>
              <a:gd name="connsiteY3" fmla="*/ 0 h 6858000"/>
            </a:gdLst>
            <a:ahLst/>
            <a:cxnLst>
              <a:cxn ang="0">
                <a:pos x="connsiteX0" y="connsiteY0"/>
              </a:cxn>
              <a:cxn ang="0">
                <a:pos x="connsiteX1" y="connsiteY1"/>
              </a:cxn>
              <a:cxn ang="0">
                <a:pos x="connsiteX2" y="connsiteY2"/>
              </a:cxn>
              <a:cxn ang="0">
                <a:pos x="connsiteX3" y="connsiteY3"/>
              </a:cxn>
            </a:cxnLst>
            <a:rect l="l" t="t" r="r" b="b"/>
            <a:pathLst>
              <a:path w="609600" h="6858000">
                <a:moveTo>
                  <a:pt x="609600" y="0"/>
                </a:moveTo>
                <a:lnTo>
                  <a:pt x="609600" y="6858000"/>
                </a:lnTo>
                <a:cubicBezTo>
                  <a:pt x="272927" y="6858000"/>
                  <a:pt x="0" y="5322784"/>
                  <a:pt x="0" y="3429000"/>
                </a:cubicBezTo>
                <a:cubicBezTo>
                  <a:pt x="0" y="1535216"/>
                  <a:pt x="272927" y="0"/>
                  <a:pt x="609600" y="0"/>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p:nvSpPr>
        <p:spPr>
          <a:xfrm flipH="1" flipV="1">
            <a:off x="4865071" y="6351691"/>
            <a:ext cx="4358821" cy="493866"/>
          </a:xfrm>
          <a:prstGeom prst="arc">
            <a:avLst>
              <a:gd name="adj1" fmla="val 10860306"/>
              <a:gd name="adj2" fmla="val 21517727"/>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flipH="1" flipV="1">
            <a:off x="3130547" y="4475355"/>
            <a:ext cx="5872117" cy="1646976"/>
          </a:xfrm>
          <a:prstGeom prst="arc">
            <a:avLst>
              <a:gd name="adj1" fmla="val 10860306"/>
              <a:gd name="adj2" fmla="val 2155144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flipH="1" flipV="1">
            <a:off x="2506282" y="3049507"/>
            <a:ext cx="6229517" cy="1718211"/>
          </a:xfrm>
          <a:prstGeom prst="arc">
            <a:avLst>
              <a:gd name="adj1" fmla="val 10860306"/>
              <a:gd name="adj2" fmla="val 2155144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1" name="弧形 30"/>
          <p:cNvSpPr/>
          <p:nvPr/>
        </p:nvSpPr>
        <p:spPr>
          <a:xfrm flipH="1" flipV="1">
            <a:off x="2637832" y="1584259"/>
            <a:ext cx="5915618" cy="1547984"/>
          </a:xfrm>
          <a:prstGeom prst="arc">
            <a:avLst>
              <a:gd name="adj1" fmla="val 10860306"/>
              <a:gd name="adj2" fmla="val 2155144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flipH="1" flipV="1">
            <a:off x="3578366" y="108269"/>
            <a:ext cx="5424298" cy="1734483"/>
          </a:xfrm>
          <a:prstGeom prst="arc">
            <a:avLst>
              <a:gd name="adj1" fmla="val 10860306"/>
              <a:gd name="adj2" fmla="val 2155144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H="1" flipV="1">
            <a:off x="5284998" y="-229360"/>
            <a:ext cx="3022293" cy="606864"/>
          </a:xfrm>
          <a:prstGeom prst="arc">
            <a:avLst>
              <a:gd name="adj1" fmla="val 10860306"/>
              <a:gd name="adj2" fmla="val 2155144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正五边形 35"/>
          <p:cNvSpPr/>
          <p:nvPr/>
        </p:nvSpPr>
        <p:spPr>
          <a:xfrm rot="1728969">
            <a:off x="3661996" y="1062051"/>
            <a:ext cx="675520" cy="643352"/>
          </a:xfrm>
          <a:prstGeom prst="pentagon">
            <a:avLst/>
          </a:prstGeom>
          <a:solidFill>
            <a:srgbClr val="A6D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正五边形 36"/>
          <p:cNvSpPr/>
          <p:nvPr/>
        </p:nvSpPr>
        <p:spPr>
          <a:xfrm rot="1728969">
            <a:off x="3168494" y="2618797"/>
            <a:ext cx="675520" cy="643352"/>
          </a:xfrm>
          <a:prstGeom prst="pentagon">
            <a:avLst/>
          </a:prstGeom>
          <a:solidFill>
            <a:srgbClr val="FAB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正五边形 37"/>
          <p:cNvSpPr/>
          <p:nvPr/>
        </p:nvSpPr>
        <p:spPr>
          <a:xfrm rot="1050724">
            <a:off x="3466910" y="4379044"/>
            <a:ext cx="341096" cy="324854"/>
          </a:xfrm>
          <a:prstGeom prst="pentagon">
            <a:avLst/>
          </a:prstGeom>
          <a:solidFill>
            <a:srgbClr val="429A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正五边形 38"/>
          <p:cNvSpPr/>
          <p:nvPr/>
        </p:nvSpPr>
        <p:spPr>
          <a:xfrm rot="19642504">
            <a:off x="4874733" y="5858279"/>
            <a:ext cx="370276" cy="352644"/>
          </a:xfrm>
          <a:prstGeom prst="pentagon">
            <a:avLst/>
          </a:prstGeom>
          <a:solidFill>
            <a:srgbClr val="2A8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正五边形 39"/>
          <p:cNvSpPr/>
          <p:nvPr/>
        </p:nvSpPr>
        <p:spPr>
          <a:xfrm rot="214002">
            <a:off x="5257881" y="1436169"/>
            <a:ext cx="675520" cy="643352"/>
          </a:xfrm>
          <a:prstGeom prst="pentagon">
            <a:avLst/>
          </a:prstGeom>
          <a:solidFill>
            <a:srgbClr val="B12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正五边形 40"/>
          <p:cNvSpPr/>
          <p:nvPr/>
        </p:nvSpPr>
        <p:spPr>
          <a:xfrm rot="214002">
            <a:off x="5067750" y="2842622"/>
            <a:ext cx="675520" cy="643352"/>
          </a:xfrm>
          <a:prstGeom prst="pentagon">
            <a:avLst/>
          </a:prstGeom>
          <a:solidFill>
            <a:srgbClr val="F59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 y="2999448"/>
            <a:ext cx="6086476" cy="859105"/>
          </a:xfrm>
          <a:prstGeom prst="rect">
            <a:avLst/>
          </a:prstGeom>
          <a:solidFill>
            <a:srgbClr val="B1272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947102" y="3031545"/>
            <a:ext cx="4192270" cy="769441"/>
          </a:xfrm>
          <a:prstGeom prst="rect">
            <a:avLst/>
          </a:prstGeom>
          <a:noFill/>
        </p:spPr>
        <p:txBody>
          <a:bodyPr wrap="square" rtlCol="0">
            <a:spAutoFit/>
          </a:bodyPr>
          <a:lstStyle/>
          <a:p>
            <a:pPr algn="ctr"/>
            <a:r>
              <a:rPr lang="en-US" altLang="zh-CN" sz="4400" dirty="0" smtClean="0">
                <a:solidFill>
                  <a:srgbClr val="F8F8F8"/>
                </a:solidFill>
                <a:latin typeface="+mn-ea"/>
              </a:rPr>
              <a:t>Contents</a:t>
            </a:r>
            <a:r>
              <a:rPr lang="zh-CN" altLang="en-US" sz="4400" dirty="0" smtClean="0">
                <a:solidFill>
                  <a:srgbClr val="F8F8F8"/>
                </a:solidFill>
                <a:latin typeface="+mn-ea"/>
              </a:rPr>
              <a:t> </a:t>
            </a:r>
            <a:r>
              <a:rPr lang="zh-CN" altLang="en-US" sz="4400" b="1" dirty="0" smtClean="0">
                <a:solidFill>
                  <a:schemeClr val="bg1"/>
                </a:solidFill>
                <a:latin typeface="微软雅黑" panose="020B0503020204020204" pitchFamily="34" charset="-122"/>
                <a:ea typeface="微软雅黑" panose="020B0503020204020204" pitchFamily="34" charset="-122"/>
              </a:rPr>
              <a:t>目录</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46" name="等腰三角形 45"/>
          <p:cNvSpPr/>
          <p:nvPr/>
        </p:nvSpPr>
        <p:spPr>
          <a:xfrm rot="5400000">
            <a:off x="6614840" y="1259642"/>
            <a:ext cx="403365" cy="402424"/>
          </a:xfrm>
          <a:prstGeom prst="triangle">
            <a:avLst/>
          </a:prstGeom>
          <a:solidFill>
            <a:srgbClr val="A3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044481" y="1025818"/>
            <a:ext cx="4012295"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PART ONE </a:t>
            </a:r>
          </a:p>
          <a:p>
            <a:r>
              <a:rPr lang="zh-CN" altLang="en-US" sz="2400" b="1" dirty="0" smtClean="0">
                <a:latin typeface="微软雅黑" panose="020B0503020204020204" pitchFamily="34" charset="-122"/>
                <a:ea typeface="微软雅黑" panose="020B0503020204020204" pitchFamily="34" charset="-122"/>
              </a:rPr>
              <a:t>完整</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响应式前台代码编写</a:t>
            </a:r>
            <a:endParaRPr lang="zh-CN" altLang="en-US" sz="2400" b="1" dirty="0">
              <a:latin typeface="微软雅黑" panose="020B0503020204020204" pitchFamily="34" charset="-122"/>
              <a:ea typeface="微软雅黑" panose="020B0503020204020204" pitchFamily="34" charset="-122"/>
            </a:endParaRPr>
          </a:p>
        </p:txBody>
      </p:sp>
      <p:sp>
        <p:nvSpPr>
          <p:cNvPr id="49" name="等腰三角形 48"/>
          <p:cNvSpPr/>
          <p:nvPr/>
        </p:nvSpPr>
        <p:spPr>
          <a:xfrm rot="5400000">
            <a:off x="6600044" y="2491450"/>
            <a:ext cx="403365" cy="402424"/>
          </a:xfrm>
          <a:prstGeom prst="triangle">
            <a:avLst/>
          </a:prstGeom>
          <a:solidFill>
            <a:srgbClr val="E7C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017734" y="2119111"/>
            <a:ext cx="4039041"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PART TWO </a:t>
            </a:r>
          </a:p>
          <a:p>
            <a:r>
              <a:rPr lang="zh-CN" altLang="en-US" sz="2400" b="1" dirty="0" smtClean="0">
                <a:latin typeface="微软雅黑" panose="020B0503020204020204" pitchFamily="34" charset="-122"/>
                <a:ea typeface="微软雅黑" panose="020B0503020204020204" pitchFamily="34" charset="-122"/>
              </a:rPr>
              <a:t>完整的后台界面代码编写</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及</a:t>
            </a:r>
            <a:r>
              <a:rPr lang="zh-CN" altLang="en-US" sz="2400" b="1" dirty="0">
                <a:latin typeface="微软雅黑" panose="020B0503020204020204" pitchFamily="34" charset="-122"/>
                <a:ea typeface="微软雅黑" panose="020B0503020204020204" pitchFamily="34" charset="-122"/>
              </a:rPr>
              <a:t>部分</a:t>
            </a:r>
            <a:r>
              <a:rPr lang="en-US" altLang="zh-CN" sz="2400" b="1" dirty="0" smtClean="0">
                <a:latin typeface="微软雅黑" panose="020B0503020204020204" pitchFamily="34" charset="-122"/>
                <a:ea typeface="微软雅黑" panose="020B0503020204020204" pitchFamily="34" charset="-122"/>
              </a:rPr>
              <a:t>Java</a:t>
            </a:r>
            <a:r>
              <a:rPr lang="zh-CN" altLang="en-US" sz="2400" b="1" dirty="0" smtClean="0">
                <a:latin typeface="微软雅黑" panose="020B0503020204020204" pitchFamily="34" charset="-122"/>
                <a:ea typeface="微软雅黑" panose="020B0503020204020204" pitchFamily="34" charset="-122"/>
              </a:rPr>
              <a:t>代码编写</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52" name="等腰三角形 51"/>
          <p:cNvSpPr/>
          <p:nvPr/>
        </p:nvSpPr>
        <p:spPr>
          <a:xfrm rot="5400000">
            <a:off x="6600044" y="3774821"/>
            <a:ext cx="403365" cy="402424"/>
          </a:xfrm>
          <a:prstGeom prst="triangle">
            <a:avLst/>
          </a:prstGeom>
          <a:solidFill>
            <a:srgbClr val="379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6600044" y="5043444"/>
            <a:ext cx="403365" cy="402424"/>
          </a:xfrm>
          <a:prstGeom prst="triangle">
            <a:avLst/>
          </a:prstGeom>
          <a:solidFill>
            <a:srgbClr val="219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017734" y="3623997"/>
            <a:ext cx="5047176"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PART FHREE</a:t>
            </a:r>
          </a:p>
          <a:p>
            <a:r>
              <a:rPr lang="zh-CN" altLang="en-US" sz="2400" b="1" dirty="0" smtClean="0">
                <a:latin typeface="微软雅黑" panose="020B0503020204020204" pitchFamily="34" charset="-122"/>
                <a:ea typeface="微软雅黑" panose="020B0503020204020204" pitchFamily="34" charset="-122"/>
              </a:rPr>
              <a:t>我们对</a:t>
            </a:r>
            <a:r>
              <a:rPr lang="en-US" altLang="zh-CN" sz="2400" b="1" dirty="0" err="1" smtClean="0">
                <a:latin typeface="微软雅黑" panose="020B0503020204020204" pitchFamily="34" charset="-122"/>
                <a:ea typeface="微软雅黑" panose="020B0503020204020204" pitchFamily="34" charset="-122"/>
              </a:rPr>
              <a:t>redmine</a:t>
            </a:r>
            <a:r>
              <a:rPr lang="en-US" altLang="zh-CN" sz="2400" b="1" dirty="0" smtClean="0">
                <a:latin typeface="微软雅黑" panose="020B0503020204020204" pitchFamily="34" charset="-122"/>
                <a:ea typeface="微软雅黑" panose="020B0503020204020204" pitchFamily="34" charset="-122"/>
              </a:rPr>
              <a:t> &amp; </a:t>
            </a:r>
            <a:r>
              <a:rPr lang="en-US" altLang="zh-CN" sz="2400" b="1" dirty="0" err="1" smtClean="0">
                <a:latin typeface="微软雅黑" panose="020B0503020204020204" pitchFamily="34" charset="-122"/>
                <a:ea typeface="微软雅黑" panose="020B0503020204020204" pitchFamily="34" charset="-122"/>
              </a:rPr>
              <a:t>Github</a:t>
            </a:r>
            <a:r>
              <a:rPr lang="zh-CN" altLang="en-US" sz="2400" b="1" dirty="0" smtClean="0">
                <a:latin typeface="微软雅黑" panose="020B0503020204020204" pitchFamily="34" charset="-122"/>
                <a:ea typeface="微软雅黑" panose="020B0503020204020204" pitchFamily="34" charset="-122"/>
              </a:rPr>
              <a:t>的使用</a:t>
            </a:r>
            <a:endParaRPr lang="zh-CN" altLang="en-US" sz="2400" b="1" dirty="0">
              <a:latin typeface="微软雅黑" panose="020B0503020204020204" pitchFamily="34" charset="-122"/>
              <a:ea typeface="微软雅黑" panose="020B0503020204020204" pitchFamily="34" charset="-122"/>
            </a:endParaRPr>
          </a:p>
        </p:txBody>
      </p:sp>
      <p:sp>
        <p:nvSpPr>
          <p:cNvPr id="43" name="文本框 55"/>
          <p:cNvSpPr txBox="1"/>
          <p:nvPr/>
        </p:nvSpPr>
        <p:spPr>
          <a:xfrm>
            <a:off x="7044481" y="4808757"/>
            <a:ext cx="5047176"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PART FOUR</a:t>
            </a:r>
          </a:p>
          <a:p>
            <a:r>
              <a:rPr lang="zh-CN" altLang="en-US" sz="2400" b="1" dirty="0" smtClean="0">
                <a:latin typeface="微软雅黑" panose="020B0503020204020204" pitchFamily="34" charset="-122"/>
                <a:ea typeface="微软雅黑" panose="020B0503020204020204" pitchFamily="34" charset="-122"/>
              </a:rPr>
              <a:t>下一步工作计划</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20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56"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12273A"/>
            </a:gs>
            <a:gs pos="79524">
              <a:srgbClr val="12283D"/>
            </a:gs>
            <a:gs pos="35000">
              <a:srgbClr val="0D1F2D"/>
            </a:gs>
            <a:gs pos="65000">
              <a:srgbClr val="0F2030"/>
            </a:gs>
            <a:gs pos="53000">
              <a:srgbClr val="0A1622"/>
            </a:gs>
            <a:gs pos="47000">
              <a:srgbClr val="0A1622"/>
            </a:gs>
            <a:gs pos="50000">
              <a:srgbClr val="0A1622"/>
            </a:gs>
            <a:gs pos="0">
              <a:srgbClr val="123049"/>
            </a:gs>
            <a:gs pos="100000">
              <a:srgbClr val="153249"/>
            </a:gs>
          </a:gsLst>
          <a:lin ang="10800000" scaled="0"/>
          <a:tileRect/>
        </a:gradFill>
        <a:effectLst/>
      </p:bgPr>
    </p:bg>
    <p:spTree>
      <p:nvGrpSpPr>
        <p:cNvPr id="1" name=""/>
        <p:cNvGrpSpPr/>
        <p:nvPr/>
      </p:nvGrpSpPr>
      <p:grpSpPr>
        <a:xfrm>
          <a:off x="0" y="0"/>
          <a:ext cx="0" cy="0"/>
          <a:chOff x="0" y="0"/>
          <a:chExt cx="0" cy="0"/>
        </a:xfrm>
      </p:grpSpPr>
      <p:sp>
        <p:nvSpPr>
          <p:cNvPr id="77" name="等腰三角形 76"/>
          <p:cNvSpPr/>
          <p:nvPr/>
        </p:nvSpPr>
        <p:spPr>
          <a:xfrm rot="16200000">
            <a:off x="9269739" y="230806"/>
            <a:ext cx="3126372" cy="2695148"/>
          </a:xfrm>
          <a:prstGeom prst="triangle">
            <a:avLst/>
          </a:prstGeom>
          <a:solidFill>
            <a:srgbClr val="1A9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16200000">
            <a:off x="10709124" y="3187404"/>
            <a:ext cx="1580364" cy="1362384"/>
          </a:xfrm>
          <a:prstGeom prst="triangle">
            <a:avLst/>
          </a:prstGeom>
          <a:solidFill>
            <a:srgbClr val="20AA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rot="16200000">
            <a:off x="10728174" y="5401820"/>
            <a:ext cx="1580364" cy="1362384"/>
          </a:xfrm>
          <a:prstGeom prst="triangle">
            <a:avLst/>
          </a:prstGeom>
          <a:solidFill>
            <a:srgbClr val="FFD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5400000" flipH="1">
            <a:off x="5715626" y="3581782"/>
            <a:ext cx="906438" cy="781411"/>
          </a:xfrm>
          <a:prstGeom prst="triangle">
            <a:avLst/>
          </a:prstGeom>
          <a:solidFill>
            <a:srgbClr val="21A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6200000">
            <a:off x="5709276" y="4035003"/>
            <a:ext cx="906438" cy="781411"/>
          </a:xfrm>
          <a:prstGeom prst="triangle">
            <a:avLst/>
          </a:prstGeom>
          <a:solidFill>
            <a:srgbClr val="96D3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6200000">
            <a:off x="5715626" y="3128200"/>
            <a:ext cx="906438" cy="781411"/>
          </a:xfrm>
          <a:prstGeom prst="triangle">
            <a:avLst/>
          </a:prstGeom>
          <a:solidFill>
            <a:srgbClr val="FCD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flipH="1">
            <a:off x="5715626" y="2681329"/>
            <a:ext cx="906438" cy="781411"/>
          </a:xfrm>
          <a:prstGeom prst="triangle">
            <a:avLst/>
          </a:prstGeom>
          <a:solidFill>
            <a:srgbClr val="FAB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16200000">
            <a:off x="5715987" y="2228109"/>
            <a:ext cx="906438" cy="781411"/>
          </a:xfrm>
          <a:prstGeom prst="triangle">
            <a:avLst/>
          </a:prstGeom>
          <a:solidFill>
            <a:srgbClr val="F69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flipH="1">
            <a:off x="5721976" y="1774888"/>
            <a:ext cx="906438" cy="781411"/>
          </a:xfrm>
          <a:prstGeom prst="triangle">
            <a:avLst/>
          </a:prstGeom>
          <a:solidFill>
            <a:srgbClr val="F16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5400000">
            <a:off x="-211177" y="1837313"/>
            <a:ext cx="3062060" cy="2639706"/>
          </a:xfrm>
          <a:prstGeom prst="triangle">
            <a:avLst/>
          </a:prstGeom>
          <a:solidFill>
            <a:srgbClr val="B12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5400000">
            <a:off x="-115839" y="113631"/>
            <a:ext cx="1592824" cy="1373124"/>
          </a:xfrm>
          <a:prstGeom prst="triangle">
            <a:avLst/>
          </a:prstGeom>
          <a:solidFill>
            <a:srgbClr val="FFB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115839" y="4798046"/>
            <a:ext cx="1592824" cy="1373124"/>
          </a:xfrm>
          <a:prstGeom prst="triangle">
            <a:avLst/>
          </a:prstGeom>
          <a:solidFill>
            <a:srgbClr val="D269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等腰三角形 70"/>
          <p:cNvSpPr/>
          <p:nvPr/>
        </p:nvSpPr>
        <p:spPr>
          <a:xfrm rot="5400000">
            <a:off x="-115839" y="1019462"/>
            <a:ext cx="1592824" cy="1373124"/>
          </a:xfrm>
          <a:prstGeom prst="triangle">
            <a:avLst/>
          </a:prstGeom>
          <a:no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等腰三角形 71"/>
          <p:cNvSpPr/>
          <p:nvPr/>
        </p:nvSpPr>
        <p:spPr>
          <a:xfrm rot="5400000">
            <a:off x="-115839" y="1735986"/>
            <a:ext cx="1592824" cy="137312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等腰三角形 72"/>
          <p:cNvSpPr/>
          <p:nvPr/>
        </p:nvSpPr>
        <p:spPr>
          <a:xfrm rot="5400000">
            <a:off x="-126195" y="3348226"/>
            <a:ext cx="1460175" cy="121976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等腰三角形 74"/>
          <p:cNvSpPr/>
          <p:nvPr/>
        </p:nvSpPr>
        <p:spPr>
          <a:xfrm rot="5400000">
            <a:off x="-126195" y="4048896"/>
            <a:ext cx="1460175" cy="1219764"/>
          </a:xfrm>
          <a:prstGeom prst="triangle">
            <a:avLst/>
          </a:prstGeom>
          <a:no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等腰三角形 75"/>
          <p:cNvSpPr/>
          <p:nvPr/>
        </p:nvSpPr>
        <p:spPr>
          <a:xfrm rot="5400000">
            <a:off x="-126195" y="5509073"/>
            <a:ext cx="1460175" cy="1219764"/>
          </a:xfrm>
          <a:prstGeom prst="triangle">
            <a:avLst/>
          </a:prstGeom>
          <a:no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等腰三角形 77"/>
          <p:cNvSpPr/>
          <p:nvPr/>
        </p:nvSpPr>
        <p:spPr>
          <a:xfrm rot="16200000">
            <a:off x="10709124" y="1671277"/>
            <a:ext cx="1580364" cy="136238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rot="16200000">
            <a:off x="10709124" y="2384492"/>
            <a:ext cx="1580364" cy="136238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16200000">
            <a:off x="10709124" y="3917492"/>
            <a:ext cx="1580364" cy="136238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16200000">
            <a:off x="10709124" y="4630063"/>
            <a:ext cx="1580364" cy="136238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6200000">
            <a:off x="10709124" y="107549"/>
            <a:ext cx="1580364" cy="1362384"/>
          </a:xfrm>
          <a:prstGeom prst="triangle">
            <a:avLst/>
          </a:prstGeom>
          <a:noFill/>
          <a:ln w="3175">
            <a:solidFill>
              <a:schemeClr val="bg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rot="16200000" flipH="1">
            <a:off x="9808471" y="2665664"/>
            <a:ext cx="686524" cy="591830"/>
          </a:xfrm>
          <a:prstGeom prst="triangle">
            <a:avLst/>
          </a:prstGeom>
          <a:solidFill>
            <a:srgbClr val="F39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5400000">
            <a:off x="2263147" y="1778926"/>
            <a:ext cx="404454" cy="348666"/>
          </a:xfrm>
          <a:prstGeom prst="triangle">
            <a:avLst/>
          </a:prstGeom>
          <a:solidFill>
            <a:srgbClr val="38A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rot="5400000">
            <a:off x="1623227" y="5809056"/>
            <a:ext cx="635578" cy="547910"/>
          </a:xfrm>
          <a:prstGeom prst="triangle">
            <a:avLst/>
          </a:prstGeom>
          <a:solidFill>
            <a:srgbClr val="1F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6200000" flipH="1">
            <a:off x="10266239" y="4908162"/>
            <a:ext cx="362818" cy="312774"/>
          </a:xfrm>
          <a:prstGeom prst="triangle">
            <a:avLst/>
          </a:prstGeom>
          <a:solidFill>
            <a:srgbClr val="17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0"/>
          <p:cNvSpPr txBox="1"/>
          <p:nvPr/>
        </p:nvSpPr>
        <p:spPr>
          <a:xfrm>
            <a:off x="3053482" y="4994173"/>
            <a:ext cx="6085037" cy="584775"/>
          </a:xfrm>
          <a:prstGeom prst="rect">
            <a:avLst/>
          </a:prstGeom>
          <a:noFill/>
        </p:spPr>
        <p:txBody>
          <a:bodyPr wrap="square" rtlCol="0">
            <a:spAutoFit/>
          </a:bodyPr>
          <a:lstStyle/>
          <a:p>
            <a:pPr algn="ctr"/>
            <a:r>
              <a:rPr lang="en-US" altLang="zh-CN" sz="1600" dirty="0">
                <a:solidFill>
                  <a:schemeClr val="bg1"/>
                </a:solidFill>
              </a:rPr>
              <a:t>PART ONE </a:t>
            </a:r>
          </a:p>
          <a:p>
            <a:pPr algn="ctr"/>
            <a:r>
              <a:rPr lang="zh-CN" altLang="en-US" sz="1600" dirty="0">
                <a:solidFill>
                  <a:schemeClr val="bg1"/>
                </a:solidFill>
              </a:rPr>
              <a:t>完整的响应式前台代码编写</a:t>
            </a:r>
          </a:p>
        </p:txBody>
      </p:sp>
    </p:spTree>
    <p:extLst>
      <p:ext uri="{BB962C8B-B14F-4D97-AF65-F5344CB8AC3E}">
        <p14:creationId xmlns:p14="http://schemas.microsoft.com/office/powerpoint/2010/main" val="514651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347477" y="3418537"/>
            <a:ext cx="3440423" cy="3374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7477" y="4753851"/>
            <a:ext cx="3440423" cy="3374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47477" y="2081786"/>
            <a:ext cx="3440423" cy="3374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69401" y="2005453"/>
            <a:ext cx="490096" cy="490096"/>
          </a:xfrm>
          <a:prstGeom prst="ellipse">
            <a:avLst/>
          </a:prstGeom>
          <a:solidFill>
            <a:srgbClr val="3F9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69401" y="3346573"/>
            <a:ext cx="490096" cy="490096"/>
          </a:xfrm>
          <a:prstGeom prst="ellipse">
            <a:avLst/>
          </a:prstGeom>
          <a:solidFill>
            <a:srgbClr val="DC9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69401" y="4680073"/>
            <a:ext cx="490096" cy="490096"/>
          </a:xfrm>
          <a:prstGeom prst="ellipse">
            <a:avLst/>
          </a:prstGeom>
          <a:solidFill>
            <a:srgbClr val="ECC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6000" y="0"/>
            <a:ext cx="6095999" cy="6858000"/>
          </a:xfrm>
          <a:prstGeom prst="rect">
            <a:avLst/>
          </a:pr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flipH="1" flipV="1">
            <a:off x="7775789" y="3103075"/>
            <a:ext cx="762601" cy="657414"/>
          </a:xfrm>
          <a:prstGeom prst="triangle">
            <a:avLst/>
          </a:prstGeom>
          <a:solidFill>
            <a:srgbClr val="1DA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flipH="1" flipV="1">
            <a:off x="7775789" y="3865673"/>
            <a:ext cx="762601" cy="657414"/>
          </a:xfrm>
          <a:prstGeom prst="triangle">
            <a:avLst/>
          </a:prstGeom>
          <a:solidFill>
            <a:srgbClr val="1595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flipH="1">
            <a:off x="7777985" y="3484374"/>
            <a:ext cx="762601" cy="657414"/>
          </a:xfrm>
          <a:prstGeom prst="triangle">
            <a:avLst/>
          </a:prstGeom>
          <a:solidFill>
            <a:srgbClr val="93C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flipH="1">
            <a:off x="7777985" y="2721776"/>
            <a:ext cx="762601" cy="657414"/>
          </a:xfrm>
          <a:prstGeom prst="triangle">
            <a:avLst/>
          </a:prstGeom>
          <a:solidFill>
            <a:srgbClr val="F4D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flipV="1">
            <a:off x="7775789" y="2339755"/>
            <a:ext cx="762601" cy="657414"/>
          </a:xfrm>
          <a:prstGeom prst="triangle">
            <a:avLst/>
          </a:prstGeom>
          <a:solidFill>
            <a:srgbClr val="F494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flipH="1">
            <a:off x="8434782" y="2336702"/>
            <a:ext cx="762601" cy="657414"/>
          </a:xfrm>
          <a:prstGeom prst="triangle">
            <a:avLst/>
          </a:prstGeom>
          <a:solidFill>
            <a:srgbClr val="EE6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flipH="1" flipV="1">
            <a:off x="8434782" y="1955136"/>
            <a:ext cx="762601" cy="657414"/>
          </a:xfrm>
          <a:prstGeom prst="triangle">
            <a:avLst/>
          </a:prstGeom>
          <a:solidFill>
            <a:srgbClr val="F32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flipH="1">
            <a:off x="9092194" y="1955136"/>
            <a:ext cx="762601" cy="657414"/>
          </a:xfrm>
          <a:prstGeom prst="triangle">
            <a:avLst/>
          </a:prstGeom>
          <a:solidFill>
            <a:srgbClr val="AF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flipH="1" flipV="1">
            <a:off x="9092194" y="2337695"/>
            <a:ext cx="762601" cy="657414"/>
          </a:xfrm>
          <a:prstGeom prst="triangle">
            <a:avLst/>
          </a:prstGeom>
          <a:solidFill>
            <a:srgbClr val="8816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p:nvSpPr>
        <p:spPr>
          <a:xfrm rot="5400000" flipH="1">
            <a:off x="9749607" y="2336433"/>
            <a:ext cx="762601" cy="657414"/>
          </a:xfrm>
          <a:prstGeom prst="triangle">
            <a:avLst/>
          </a:prstGeom>
          <a:solidFill>
            <a:srgbClr val="AF2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flipV="1">
            <a:off x="9749606" y="2718992"/>
            <a:ext cx="762601" cy="657414"/>
          </a:xfrm>
          <a:prstGeom prst="triangle">
            <a:avLst/>
          </a:prstGeom>
          <a:solidFill>
            <a:srgbClr val="881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flipH="1">
            <a:off x="9749606" y="3095256"/>
            <a:ext cx="762601" cy="657414"/>
          </a:xfrm>
          <a:prstGeom prst="triangle">
            <a:avLst/>
          </a:prstGeom>
          <a:solidFill>
            <a:srgbClr val="F0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H="1" flipV="1">
            <a:off x="9749606" y="3477812"/>
            <a:ext cx="762601" cy="657414"/>
          </a:xfrm>
          <a:prstGeom prst="triangle">
            <a:avLst/>
          </a:prstGeom>
          <a:solidFill>
            <a:srgbClr val="EE3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flipH="1">
            <a:off x="9749606" y="3860370"/>
            <a:ext cx="762601" cy="657414"/>
          </a:xfrm>
          <a:prstGeom prst="triangle">
            <a:avLst/>
          </a:prstGeom>
          <a:solidFill>
            <a:srgbClr val="F164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flipH="1" flipV="1">
            <a:off x="9093292" y="3861633"/>
            <a:ext cx="762601" cy="657414"/>
          </a:xfrm>
          <a:prstGeom prst="triangle">
            <a:avLst/>
          </a:prstGeom>
          <a:solidFill>
            <a:srgbClr val="F6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flipH="1">
            <a:off x="9093292" y="4242467"/>
            <a:ext cx="762601" cy="657414"/>
          </a:xfrm>
          <a:prstGeom prst="triangle">
            <a:avLst/>
          </a:prstGeom>
          <a:solidFill>
            <a:srgbClr val="A1D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5400000" flipH="1">
            <a:off x="8433200" y="3865211"/>
            <a:ext cx="762601" cy="657414"/>
          </a:xfrm>
          <a:prstGeom prst="triangle">
            <a:avLst/>
          </a:prstGeom>
          <a:solidFill>
            <a:srgbClr val="03B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flipH="1" flipV="1">
            <a:off x="8433200" y="4245450"/>
            <a:ext cx="762601" cy="657414"/>
          </a:xfrm>
          <a:prstGeom prst="triangle">
            <a:avLst/>
          </a:prstGeom>
          <a:solidFill>
            <a:srgbClr val="7DC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828382" y="5086873"/>
            <a:ext cx="2631232" cy="307777"/>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前台代码完成度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489574" y="3044280"/>
            <a:ext cx="1308851"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100</a:t>
            </a:r>
            <a:r>
              <a:rPr lang="en-US" altLang="zh-CN" sz="1200" dirty="0" smtClean="0">
                <a:solidFill>
                  <a:schemeClr val="bg1"/>
                </a:solidFill>
                <a:latin typeface="微软雅黑" panose="020B0503020204020204" pitchFamily="34" charset="-122"/>
                <a:ea typeface="微软雅黑" panose="020B0503020204020204" pitchFamily="34" charset="-12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72817" y="719138"/>
            <a:ext cx="2183732" cy="342900"/>
          </a:xfrm>
          <a:prstGeom prst="rect">
            <a:avLst/>
          </a:prstGeom>
          <a:gradFill>
            <a:gsLst>
              <a:gs pos="0">
                <a:srgbClr val="162F45"/>
              </a:gs>
              <a:gs pos="20000">
                <a:srgbClr val="152F46"/>
              </a:gs>
              <a:gs pos="40000">
                <a:srgbClr val="152B40"/>
              </a:gs>
              <a:gs pos="60000">
                <a:srgbClr val="122536"/>
              </a:gs>
              <a:gs pos="80000">
                <a:srgbClr val="0D1F2D"/>
              </a:gs>
              <a:gs pos="100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latin typeface="微软雅黑" panose="020B0503020204020204" pitchFamily="34" charset="-122"/>
                <a:ea typeface="微软雅黑" panose="020B0503020204020204" pitchFamily="34" charset="-122"/>
              </a:rPr>
              <a:t>PART ONE </a:t>
            </a:r>
          </a:p>
        </p:txBody>
      </p:sp>
      <p:sp>
        <p:nvSpPr>
          <p:cNvPr id="28" name="文本框 27"/>
          <p:cNvSpPr txBox="1"/>
          <p:nvPr/>
        </p:nvSpPr>
        <p:spPr>
          <a:xfrm>
            <a:off x="1072817" y="1104899"/>
            <a:ext cx="4863526" cy="664907"/>
          </a:xfrm>
          <a:prstGeom prst="rect">
            <a:avLst/>
          </a:prstGeom>
          <a:gradFill>
            <a:gsLst>
              <a:gs pos="0">
                <a:srgbClr val="162F45"/>
              </a:gs>
              <a:gs pos="20000">
                <a:srgbClr val="152F46"/>
              </a:gs>
              <a:gs pos="40000">
                <a:srgbClr val="152B40"/>
              </a:gs>
              <a:gs pos="60000">
                <a:srgbClr val="122536"/>
              </a:gs>
              <a:gs pos="80000">
                <a:srgbClr val="0D1F2D"/>
              </a:gs>
              <a:gs pos="100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b="1" dirty="0" smtClean="0">
                <a:latin typeface="微软雅黑" panose="020B0503020204020204" pitchFamily="34" charset="-122"/>
                <a:ea typeface="微软雅黑" panose="020B0503020204020204" pitchFamily="34" charset="-122"/>
              </a:rPr>
              <a:t>完整的响应式前台代码编写</a:t>
            </a:r>
            <a:endParaRPr lang="zh-CN" altLang="en-US" sz="2800"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1544983" y="2067272"/>
            <a:ext cx="205456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什么是响应式？</a:t>
            </a:r>
            <a:endParaRPr lang="zh-CN" altLang="en-US"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544983" y="3402586"/>
            <a:ext cx="20545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a:t>
            </a:r>
            <a:r>
              <a:rPr lang="zh-CN" altLang="en-US" b="1" dirty="0" smtClean="0">
                <a:latin typeface="微软雅黑" panose="020B0503020204020204" pitchFamily="34" charset="-122"/>
                <a:ea typeface="微软雅黑" panose="020B0503020204020204" pitchFamily="34" charset="-122"/>
              </a:rPr>
              <a:t>实现响应式？</a:t>
            </a:r>
            <a:endParaRPr lang="zh-CN" altLang="en-US"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1544983" y="4737900"/>
            <a:ext cx="2054560"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采用响应式的目的？</a:t>
            </a:r>
            <a:endParaRPr lang="zh-CN" altLang="en-US"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1252113" y="2577245"/>
            <a:ext cx="4184889" cy="655564"/>
          </a:xfrm>
          <a:prstGeom prst="rect">
            <a:avLst/>
          </a:prstGeom>
          <a:noFill/>
        </p:spPr>
        <p:txBody>
          <a:bodyPr vert="horz" wrap="square" rtlCol="0">
            <a:spAutoFit/>
          </a:bodyPr>
          <a:lstStyle/>
          <a:p>
            <a:pPr algn="just">
              <a:lnSpc>
                <a:spcPct val="12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响应式网站可简单理解为：网站的设计根据访问者的终端环境而进行网页布局。</a:t>
            </a:r>
          </a:p>
        </p:txBody>
      </p:sp>
      <p:sp>
        <p:nvSpPr>
          <p:cNvPr id="41" name="文本框 40"/>
          <p:cNvSpPr txBox="1"/>
          <p:nvPr/>
        </p:nvSpPr>
        <p:spPr>
          <a:xfrm>
            <a:off x="5936343" y="3064936"/>
            <a:ext cx="4588866" cy="369332"/>
          </a:xfrm>
          <a:prstGeom prst="rect">
            <a:avLst/>
          </a:prstGeom>
          <a:noFill/>
        </p:spPr>
        <p:txBody>
          <a:bodyPr vert="horz" rtlCol="0">
            <a:spAutoFit/>
          </a:bodyPr>
          <a:lstStyle/>
          <a:p>
            <a:endParaRPr lang="zh-CN" altLang="en-US"/>
          </a:p>
        </p:txBody>
      </p:sp>
      <p:sp>
        <p:nvSpPr>
          <p:cNvPr id="42" name="文本框 41"/>
          <p:cNvSpPr txBox="1"/>
          <p:nvPr/>
        </p:nvSpPr>
        <p:spPr>
          <a:xfrm>
            <a:off x="1252113" y="3913277"/>
            <a:ext cx="4184889" cy="387798"/>
          </a:xfrm>
          <a:prstGeom prst="rect">
            <a:avLst/>
          </a:prstGeom>
          <a:noFill/>
        </p:spPr>
        <p:txBody>
          <a:bodyPr vert="horz" wrap="square" rtlCol="0">
            <a:spAutoFit/>
          </a:bodyPr>
          <a:lstStyle>
            <a:defPPr>
              <a:defRPr lang="zh-CN"/>
            </a:defPPr>
            <a:lvl1pPr>
              <a:lnSpc>
                <a:spcPct val="120000"/>
              </a:lnSpc>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just"/>
            <a:r>
              <a:rPr lang="zh-CN" altLang="en-US" dirty="0" smtClean="0">
                <a:solidFill>
                  <a:schemeClr val="tx1">
                    <a:lumMod val="50000"/>
                    <a:lumOff val="50000"/>
                  </a:schemeClr>
                </a:solidFill>
              </a:rPr>
              <a:t>借助</a:t>
            </a:r>
            <a:r>
              <a:rPr lang="en-US" altLang="zh-CN" dirty="0" smtClean="0">
                <a:solidFill>
                  <a:srgbClr val="FF0000"/>
                </a:solidFill>
              </a:rPr>
              <a:t>ZUI</a:t>
            </a:r>
            <a:r>
              <a:rPr lang="zh-CN" altLang="en-US" dirty="0" smtClean="0">
                <a:solidFill>
                  <a:srgbClr val="FF0000"/>
                </a:solidFill>
              </a:rPr>
              <a:t>框架</a:t>
            </a:r>
            <a:r>
              <a:rPr lang="zh-CN" altLang="en-US" dirty="0" smtClean="0">
                <a:solidFill>
                  <a:schemeClr val="tx1">
                    <a:lumMod val="50000"/>
                    <a:lumOff val="50000"/>
                  </a:schemeClr>
                </a:solidFill>
              </a:rPr>
              <a:t>实现响应式代码的</a:t>
            </a:r>
            <a:r>
              <a:rPr lang="zh-CN" altLang="en-US" dirty="0">
                <a:solidFill>
                  <a:schemeClr val="tx1">
                    <a:lumMod val="50000"/>
                    <a:lumOff val="50000"/>
                  </a:schemeClr>
                </a:solidFill>
              </a:rPr>
              <a:t>编写</a:t>
            </a:r>
          </a:p>
        </p:txBody>
      </p:sp>
      <p:sp>
        <p:nvSpPr>
          <p:cNvPr id="43" name="文本框 42"/>
          <p:cNvSpPr txBox="1"/>
          <p:nvPr/>
        </p:nvSpPr>
        <p:spPr>
          <a:xfrm>
            <a:off x="5936343" y="4203709"/>
            <a:ext cx="4588866" cy="369332"/>
          </a:xfrm>
          <a:prstGeom prst="rect">
            <a:avLst/>
          </a:prstGeom>
          <a:noFill/>
        </p:spPr>
        <p:txBody>
          <a:bodyPr vert="horz" rtlCol="0">
            <a:spAutoFit/>
          </a:bodyPr>
          <a:lstStyle/>
          <a:p>
            <a:endParaRPr lang="zh-CN" altLang="en-US"/>
          </a:p>
        </p:txBody>
      </p:sp>
      <p:sp>
        <p:nvSpPr>
          <p:cNvPr id="44" name="文本框 43"/>
          <p:cNvSpPr txBox="1"/>
          <p:nvPr/>
        </p:nvSpPr>
        <p:spPr>
          <a:xfrm>
            <a:off x="1252113" y="5238596"/>
            <a:ext cx="4184889" cy="978729"/>
          </a:xfrm>
          <a:prstGeom prst="rect">
            <a:avLst/>
          </a:prstGeom>
          <a:noFill/>
        </p:spPr>
        <p:txBody>
          <a:bodyPr vert="horz" wrap="square" rtlCol="0">
            <a:spAutoFit/>
          </a:bodyPr>
          <a:lstStyle>
            <a:defPPr>
              <a:defRPr lang="zh-CN"/>
            </a:defPPr>
            <a:lvl1pPr>
              <a:lnSpc>
                <a:spcPct val="120000"/>
              </a:lnSpc>
              <a:defRPr sz="16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50000"/>
                    <a:lumOff val="50000"/>
                  </a:schemeClr>
                </a:solidFill>
              </a:rPr>
              <a:t>意在实现不同屏幕分辨率的终端上浏览网页的不同展示方式。通过响应式设计能使网站在手机和平板电脑上有更好的浏览阅读体验</a:t>
            </a:r>
            <a:r>
              <a:rPr lang="zh-CN" altLang="en-US" dirty="0"/>
              <a:t>。</a:t>
            </a:r>
            <a:endParaRPr lang="zh-CN" altLang="en-US" dirty="0">
              <a:solidFill>
                <a:schemeClr val="tx1">
                  <a:lumMod val="50000"/>
                  <a:lumOff val="50000"/>
                </a:schemeClr>
              </a:solidFill>
            </a:endParaRPr>
          </a:p>
        </p:txBody>
      </p:sp>
      <p:sp>
        <p:nvSpPr>
          <p:cNvPr id="45" name="文本框 44"/>
          <p:cNvSpPr txBox="1"/>
          <p:nvPr/>
        </p:nvSpPr>
        <p:spPr>
          <a:xfrm>
            <a:off x="5936343" y="5342482"/>
            <a:ext cx="4588866" cy="369332"/>
          </a:xfrm>
          <a:prstGeom prst="rect">
            <a:avLst/>
          </a:prstGeom>
          <a:noFill/>
        </p:spPr>
        <p:txBody>
          <a:bodyPr vert="horz" rtlCol="0">
            <a:spAutoFit/>
          </a:bodyPr>
          <a:lstStyle/>
          <a:p>
            <a:endParaRPr lang="zh-CN" altLang="en-US"/>
          </a:p>
        </p:txBody>
      </p:sp>
    </p:spTree>
    <p:extLst>
      <p:ext uri="{BB962C8B-B14F-4D97-AF65-F5344CB8AC3E}">
        <p14:creationId xmlns:p14="http://schemas.microsoft.com/office/powerpoint/2010/main" val="3920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0" y="0"/>
            <a:ext cx="6095999" cy="6858000"/>
          </a:xfrm>
          <a:prstGeom prst="rect">
            <a:avLst/>
          </a:prstGeom>
          <a:gradFill>
            <a:gsLst>
              <a:gs pos="0">
                <a:srgbClr val="162F45"/>
              </a:gs>
              <a:gs pos="20000">
                <a:srgbClr val="152F46"/>
              </a:gs>
              <a:gs pos="40000">
                <a:srgbClr val="152B40"/>
              </a:gs>
              <a:gs pos="60000">
                <a:srgbClr val="122536"/>
              </a:gs>
              <a:gs pos="80000">
                <a:srgbClr val="0D1F2D"/>
              </a:gs>
              <a:gs pos="88000">
                <a:srgbClr val="0B1924"/>
              </a:gs>
            </a:gsLst>
            <a:lin ang="108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382063" y="4992124"/>
            <a:ext cx="1944687" cy="889000"/>
          </a:xfrm>
          <a:prstGeom prst="triangle">
            <a:avLst>
              <a:gd name="adj" fmla="val 39551"/>
            </a:avLst>
          </a:prstGeom>
          <a:solidFill>
            <a:srgbClr val="58D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9382063" y="3370988"/>
            <a:ext cx="1944687" cy="889000"/>
          </a:xfrm>
          <a:prstGeom prst="triangle">
            <a:avLst>
              <a:gd name="adj" fmla="val 39551"/>
            </a:avLst>
          </a:prstGeom>
          <a:solidFill>
            <a:srgbClr val="F3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9840184" y="3367813"/>
            <a:ext cx="1316148" cy="1645024"/>
          </a:xfrm>
          <a:prstGeom prst="triangle">
            <a:avLst/>
          </a:prstGeom>
          <a:solidFill>
            <a:srgbClr val="99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flipH="1">
            <a:off x="9840184" y="4167913"/>
            <a:ext cx="1316148" cy="1645024"/>
          </a:xfrm>
          <a:prstGeom prst="triangle">
            <a:avLst/>
          </a:prstGeom>
          <a:solidFill>
            <a:srgbClr val="00B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736600" y="4984750"/>
            <a:ext cx="1944687" cy="889000"/>
          </a:xfrm>
          <a:prstGeom prst="triangle">
            <a:avLst>
              <a:gd name="adj" fmla="val 39551"/>
            </a:avLst>
          </a:prstGeom>
          <a:solidFill>
            <a:srgbClr val="24AA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736600" y="3363614"/>
            <a:ext cx="1944687" cy="889000"/>
          </a:xfrm>
          <a:prstGeom prst="triangle">
            <a:avLst>
              <a:gd name="adj" fmla="val 39551"/>
            </a:avLst>
          </a:prstGeom>
          <a:solidFill>
            <a:srgbClr val="9BE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907018" y="3360439"/>
            <a:ext cx="1316148" cy="1645024"/>
          </a:xfrm>
          <a:prstGeom prst="triangle">
            <a:avLst/>
          </a:prstGeom>
          <a:solidFill>
            <a:srgbClr val="09B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907018" y="4160539"/>
            <a:ext cx="1316148" cy="1645024"/>
          </a:xfrm>
          <a:prstGeom prst="triangle">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2206172" y="2061029"/>
            <a:ext cx="7924800" cy="3831771"/>
          </a:xfrm>
          <a:prstGeom prst="roundRect">
            <a:avLst>
              <a:gd name="adj" fmla="val 14394"/>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9298214" y="3648528"/>
            <a:ext cx="656772" cy="65677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2225" y="3936433"/>
            <a:ext cx="119062" cy="119062"/>
          </a:xfrm>
          <a:prstGeom prst="ellipse">
            <a:avLst/>
          </a:prstGeom>
          <a:solidFill>
            <a:srgbClr val="E6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883161" y="3686628"/>
            <a:ext cx="91021" cy="618672"/>
          </a:xfrm>
          <a:prstGeom prst="roundRect">
            <a:avLst>
              <a:gd name="adj" fmla="val 50000"/>
            </a:avLst>
          </a:prstGeom>
          <a:solidFill>
            <a:srgbClr val="E5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361714" y="3712028"/>
            <a:ext cx="529772" cy="529772"/>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58275" y="2347416"/>
            <a:ext cx="5676543" cy="3220872"/>
          </a:xfrm>
          <a:prstGeom prst="rect">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4374908" y="4664043"/>
            <a:ext cx="37273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18569" y="4752473"/>
            <a:ext cx="3955954" cy="609398"/>
          </a:xfrm>
          <a:prstGeom prst="rect">
            <a:avLst/>
          </a:prstGeom>
          <a:noFill/>
        </p:spPr>
        <p:txBody>
          <a:bodyPr vert="horz" wrap="square" rtlCol="0">
            <a:spAutoFit/>
          </a:bodyPr>
          <a:lstStyle/>
          <a:p>
            <a:pPr algn="ctr">
              <a:lnSpc>
                <a:spcPct val="120000"/>
              </a:lnSpc>
            </a:pP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Magna Seed Pluvial Utricles, Purus Lexus Malasada Libero, Sit Amit</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等腰三角形 21"/>
          <p:cNvSpPr/>
          <p:nvPr/>
        </p:nvSpPr>
        <p:spPr>
          <a:xfrm>
            <a:off x="4762105" y="3361946"/>
            <a:ext cx="328921" cy="13021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a:off x="5633334" y="3679711"/>
            <a:ext cx="328921" cy="9842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6522809" y="3927929"/>
            <a:ext cx="328921" cy="73603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7412284" y="3200400"/>
            <a:ext cx="328921" cy="1463643"/>
          </a:xfrm>
          <a:prstGeom prst="triangle">
            <a:avLst/>
          </a:prstGeom>
          <a:solidFill>
            <a:srgbClr val="FC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51300" y="4535551"/>
            <a:ext cx="323608" cy="261610"/>
          </a:xfrm>
          <a:prstGeom prst="rect">
            <a:avLst/>
          </a:prstGeom>
          <a:noFill/>
        </p:spPr>
        <p:txBody>
          <a:bodyPr wrap="square" rtlCol="0">
            <a:spAutoFit/>
          </a:bodyPr>
          <a:lstStyle/>
          <a:p>
            <a:pPr algn="r"/>
            <a:r>
              <a:rPr lang="en-US" altLang="zh-CN" sz="1100" dirty="0" smtClean="0">
                <a:solidFill>
                  <a:schemeClr val="bg1"/>
                </a:solidFill>
                <a:latin typeface="微软雅黑" panose="020B0503020204020204" pitchFamily="34" charset="-122"/>
                <a:ea typeface="微软雅黑" panose="020B0503020204020204" pitchFamily="34" charset="-122"/>
              </a:rPr>
              <a:t>0</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051300" y="4180813"/>
            <a:ext cx="323608" cy="261610"/>
          </a:xfrm>
          <a:prstGeom prst="rect">
            <a:avLst/>
          </a:prstGeom>
          <a:noFill/>
        </p:spPr>
        <p:txBody>
          <a:bodyPr wrap="square" rtlCol="0">
            <a:spAutoFit/>
          </a:bodyPr>
          <a:lstStyle/>
          <a:p>
            <a:pPr algn="r"/>
            <a:r>
              <a:rPr lang="en-US" altLang="zh-CN" sz="1100" dirty="0" smtClean="0">
                <a:solidFill>
                  <a:schemeClr val="bg1"/>
                </a:solidFill>
                <a:latin typeface="微软雅黑" panose="020B0503020204020204" pitchFamily="34" charset="-122"/>
                <a:ea typeface="微软雅黑" panose="020B0503020204020204" pitchFamily="34" charset="-122"/>
              </a:rPr>
              <a:t>2</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678940" y="4110995"/>
            <a:ext cx="323608" cy="261610"/>
          </a:xfrm>
          <a:prstGeom prst="rect">
            <a:avLst/>
          </a:prstGeom>
          <a:noFill/>
        </p:spPr>
        <p:txBody>
          <a:bodyPr wrap="square" rtlCol="0">
            <a:spAutoFit/>
          </a:bodyPr>
          <a:lstStyle/>
          <a:p>
            <a:pPr algn="r"/>
            <a:r>
              <a:rPr lang="en-US" altLang="zh-CN" sz="1100" dirty="0" smtClean="0">
                <a:solidFill>
                  <a:schemeClr val="bg1"/>
                </a:solidFill>
                <a:latin typeface="微软雅黑" panose="020B0503020204020204" pitchFamily="34" charset="-122"/>
                <a:ea typeface="微软雅黑" panose="020B0503020204020204" pitchFamily="34" charset="-122"/>
              </a:rPr>
              <a:t>4</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051300" y="3471337"/>
            <a:ext cx="323608" cy="261610"/>
          </a:xfrm>
          <a:prstGeom prst="rect">
            <a:avLst/>
          </a:prstGeom>
          <a:noFill/>
        </p:spPr>
        <p:txBody>
          <a:bodyPr wrap="square" rtlCol="0">
            <a:spAutoFit/>
          </a:bodyPr>
          <a:lstStyle/>
          <a:p>
            <a:pPr algn="r"/>
            <a:r>
              <a:rPr lang="en-US" altLang="zh-CN" sz="1100" dirty="0" smtClean="0">
                <a:solidFill>
                  <a:schemeClr val="bg1"/>
                </a:solidFill>
                <a:latin typeface="微软雅黑" panose="020B0503020204020204" pitchFamily="34" charset="-122"/>
                <a:ea typeface="微软雅黑" panose="020B0503020204020204" pitchFamily="34" charset="-122"/>
              </a:rPr>
              <a:t>6</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051300" y="3116599"/>
            <a:ext cx="323608" cy="261610"/>
          </a:xfrm>
          <a:prstGeom prst="rect">
            <a:avLst/>
          </a:prstGeom>
          <a:noFill/>
        </p:spPr>
        <p:txBody>
          <a:bodyPr wrap="square" rtlCol="0">
            <a:spAutoFit/>
          </a:bodyPr>
          <a:lstStyle/>
          <a:p>
            <a:pPr algn="r"/>
            <a:r>
              <a:rPr lang="en-US" altLang="zh-CN" sz="1100" dirty="0" smtClean="0">
                <a:solidFill>
                  <a:schemeClr val="bg1"/>
                </a:solidFill>
                <a:latin typeface="微软雅黑" panose="020B0503020204020204" pitchFamily="34" charset="-122"/>
                <a:ea typeface="微软雅黑" panose="020B0503020204020204" pitchFamily="34" charset="-122"/>
              </a:rPr>
              <a:t>8</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36599" y="735488"/>
            <a:ext cx="4896735" cy="461665"/>
          </a:xfrm>
          <a:prstGeom prst="rect">
            <a:avLst/>
          </a:prstGeom>
          <a:noFill/>
        </p:spPr>
        <p:txBody>
          <a:bodyPr wrap="square" rtlCol="0">
            <a:spAutoFit/>
          </a:bodyPr>
          <a:lstStyle/>
          <a:p>
            <a:r>
              <a:rPr lang="zh-CN" altLang="en-US" sz="2400" b="1" dirty="0">
                <a:solidFill>
                  <a:srgbClr val="0B1924"/>
                </a:solidFill>
                <a:latin typeface="微软雅黑" panose="020B0503020204020204" pitchFamily="34" charset="-122"/>
                <a:ea typeface="微软雅黑" panose="020B0503020204020204" pitchFamily="34" charset="-122"/>
              </a:rPr>
              <a:t>完善</a:t>
            </a:r>
            <a:r>
              <a:rPr lang="zh-CN" altLang="en-US" sz="2400" b="1" dirty="0" smtClean="0">
                <a:solidFill>
                  <a:srgbClr val="0B1924"/>
                </a:solidFill>
                <a:latin typeface="微软雅黑" panose="020B0503020204020204" pitchFamily="34" charset="-122"/>
                <a:ea typeface="微软雅黑" panose="020B0503020204020204" pitchFamily="34" charset="-122"/>
              </a:rPr>
              <a:t>的响应式前台界面及代码展示</a:t>
            </a:r>
            <a:endParaRPr lang="zh-CN" altLang="en-US" sz="2400" b="1" dirty="0">
              <a:solidFill>
                <a:srgbClr val="0B192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4295" y="2347079"/>
            <a:ext cx="5732884" cy="3224748"/>
          </a:xfrm>
          <a:prstGeom prst="rect">
            <a:avLst/>
          </a:prstGeom>
        </p:spPr>
      </p:pic>
      <p:sp>
        <p:nvSpPr>
          <p:cNvPr id="26" name="泪滴形 25"/>
          <p:cNvSpPr/>
          <p:nvPr/>
        </p:nvSpPr>
        <p:spPr>
          <a:xfrm rot="8203506">
            <a:off x="6834258" y="1201503"/>
            <a:ext cx="1459934" cy="1459934"/>
          </a:xfrm>
          <a:prstGeom prst="teardrop">
            <a:avLst/>
          </a:prstGeom>
          <a:solidFill>
            <a:srgbClr val="FC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877116" y="1696439"/>
            <a:ext cx="1337287" cy="430887"/>
          </a:xfrm>
          <a:prstGeom prst="rect">
            <a:avLst/>
          </a:prstGeom>
          <a:noFill/>
        </p:spPr>
        <p:txBody>
          <a:bodyPr wrap="square" rtlCol="0">
            <a:spAutoFit/>
          </a:bodyPr>
          <a:lstStyle/>
          <a:p>
            <a:pPr algn="ctr"/>
            <a:r>
              <a:rPr lang="zh-CN" altLang="en-US" sz="2200" b="1" dirty="0">
                <a:solidFill>
                  <a:srgbClr val="002060"/>
                </a:solidFill>
                <a:latin typeface="微软雅黑" panose="020B0503020204020204" pitchFamily="34" charset="-122"/>
                <a:ea typeface="微软雅黑" panose="020B0503020204020204" pitchFamily="34" charset="-122"/>
              </a:rPr>
              <a:t>响应式</a:t>
            </a:r>
          </a:p>
        </p:txBody>
      </p:sp>
      <p:sp>
        <p:nvSpPr>
          <p:cNvPr id="28" name="文本框 27"/>
          <p:cNvSpPr txBox="1"/>
          <p:nvPr/>
        </p:nvSpPr>
        <p:spPr>
          <a:xfrm>
            <a:off x="6933102" y="2063732"/>
            <a:ext cx="1337287" cy="369332"/>
          </a:xfrm>
          <a:prstGeom prst="rect">
            <a:avLst/>
          </a:prstGeom>
          <a:noFill/>
        </p:spPr>
        <p:txBody>
          <a:bodyPr wrap="square" rtlCol="0">
            <a:spAutoFit/>
          </a:bodyPr>
          <a:lstStyle/>
          <a:p>
            <a:pPr algn="ct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浏览更方便</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22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12273A"/>
            </a:gs>
            <a:gs pos="79524">
              <a:srgbClr val="12283D"/>
            </a:gs>
            <a:gs pos="35000">
              <a:srgbClr val="0D1F2D"/>
            </a:gs>
            <a:gs pos="65000">
              <a:srgbClr val="0F2030"/>
            </a:gs>
            <a:gs pos="53000">
              <a:srgbClr val="0A1622"/>
            </a:gs>
            <a:gs pos="47000">
              <a:srgbClr val="0A1622"/>
            </a:gs>
            <a:gs pos="50000">
              <a:srgbClr val="0A1622"/>
            </a:gs>
            <a:gs pos="0">
              <a:srgbClr val="123049"/>
            </a:gs>
            <a:gs pos="100000">
              <a:srgbClr val="153249"/>
            </a:gs>
          </a:gsLst>
          <a:lin ang="10800000" scaled="0"/>
          <a:tileRect/>
        </a:gradFill>
        <a:effectLst/>
      </p:bgPr>
    </p:bg>
    <p:spTree>
      <p:nvGrpSpPr>
        <p:cNvPr id="1" name=""/>
        <p:cNvGrpSpPr/>
        <p:nvPr/>
      </p:nvGrpSpPr>
      <p:grpSpPr>
        <a:xfrm>
          <a:off x="0" y="0"/>
          <a:ext cx="0" cy="0"/>
          <a:chOff x="0" y="0"/>
          <a:chExt cx="0" cy="0"/>
        </a:xfrm>
      </p:grpSpPr>
      <p:sp>
        <p:nvSpPr>
          <p:cNvPr id="5" name="等腰三角形 4"/>
          <p:cNvSpPr/>
          <p:nvPr/>
        </p:nvSpPr>
        <p:spPr>
          <a:xfrm>
            <a:off x="5277794" y="4134350"/>
            <a:ext cx="818206" cy="697240"/>
          </a:xfrm>
          <a:prstGeom prst="triangle">
            <a:avLst/>
          </a:prstGeom>
          <a:solidFill>
            <a:srgbClr val="95C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087890" y="4126240"/>
            <a:ext cx="818206" cy="705350"/>
          </a:xfrm>
          <a:prstGeom prst="triangle">
            <a:avLst/>
          </a:prstGeom>
          <a:solidFill>
            <a:srgbClr val="77D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flipV="1">
            <a:off x="5678787" y="4134350"/>
            <a:ext cx="818206" cy="705350"/>
          </a:xfrm>
          <a:prstGeom prst="triangle">
            <a:avLst/>
          </a:prstGeom>
          <a:solidFill>
            <a:srgbClr val="A0E0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flipV="1">
            <a:off x="6496994" y="4126240"/>
            <a:ext cx="818206" cy="705350"/>
          </a:xfrm>
          <a:prstGeom prst="triangle">
            <a:avLst/>
          </a:prstGeom>
          <a:solidFill>
            <a:srgbClr val="0AB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a:off x="5678787" y="3429000"/>
            <a:ext cx="818206" cy="705350"/>
          </a:xfrm>
          <a:prstGeom prst="triangle">
            <a:avLst/>
          </a:prstGeom>
          <a:solidFill>
            <a:srgbClr val="1DA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6087890" y="2723651"/>
            <a:ext cx="818206" cy="705350"/>
          </a:xfrm>
          <a:prstGeom prst="triangle">
            <a:avLst/>
          </a:prstGeom>
          <a:solidFill>
            <a:srgbClr val="FAB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6079781" y="3420890"/>
            <a:ext cx="818206" cy="713459"/>
          </a:xfrm>
          <a:prstGeom prst="triangle">
            <a:avLst/>
          </a:prstGeom>
          <a:solidFill>
            <a:srgbClr val="FE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6496994" y="2723651"/>
            <a:ext cx="818206" cy="705350"/>
          </a:xfrm>
          <a:prstGeom prst="triangle">
            <a:avLst/>
          </a:prstGeom>
          <a:solidFill>
            <a:srgbClr val="FB8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6087890" y="2018301"/>
            <a:ext cx="818206" cy="705350"/>
          </a:xfrm>
          <a:prstGeom prst="triangle">
            <a:avLst/>
          </a:prstGeom>
          <a:solidFill>
            <a:srgbClr val="EE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6496994" y="2018301"/>
            <a:ext cx="818206" cy="705350"/>
          </a:xfrm>
          <a:prstGeom prst="triangle">
            <a:avLst/>
          </a:prstGeom>
          <a:solidFill>
            <a:srgbClr val="E86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5686897" y="2018301"/>
            <a:ext cx="818206" cy="705350"/>
          </a:xfrm>
          <a:prstGeom prst="triangle">
            <a:avLst/>
          </a:prstGeom>
          <a:solidFill>
            <a:srgbClr val="B12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4876800" y="2018301"/>
            <a:ext cx="818206" cy="705350"/>
          </a:xfrm>
          <a:prstGeom prst="triangle">
            <a:avLst/>
          </a:prstGeom>
          <a:solidFill>
            <a:srgbClr val="6D1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5285903" y="2018301"/>
            <a:ext cx="818206" cy="705350"/>
          </a:xfrm>
          <a:prstGeom prst="triangle">
            <a:avLst/>
          </a:prstGeom>
          <a:solidFill>
            <a:srgbClr val="8A1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4876800" y="2723651"/>
            <a:ext cx="818206" cy="705350"/>
          </a:xfrm>
          <a:prstGeom prst="triangle">
            <a:avLst/>
          </a:prstGeom>
          <a:solidFill>
            <a:srgbClr val="EB4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7" idx="4"/>
          </p:cNvCxnSpPr>
          <p:nvPr/>
        </p:nvCxnSpPr>
        <p:spPr>
          <a:xfrm flipH="1" flipV="1">
            <a:off x="2713703" y="0"/>
            <a:ext cx="2572200" cy="2018301"/>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4"/>
          </p:cNvCxnSpPr>
          <p:nvPr/>
        </p:nvCxnSpPr>
        <p:spPr>
          <a:xfrm flipH="1" flipV="1">
            <a:off x="0" y="1150374"/>
            <a:ext cx="4876800" cy="1573277"/>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0"/>
          </p:cNvCxnSpPr>
          <p:nvPr/>
        </p:nvCxnSpPr>
        <p:spPr>
          <a:xfrm flipH="1">
            <a:off x="0" y="3429001"/>
            <a:ext cx="5285903" cy="1058024"/>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2"/>
          </p:cNvCxnSpPr>
          <p:nvPr/>
        </p:nvCxnSpPr>
        <p:spPr>
          <a:xfrm flipH="1">
            <a:off x="2430291" y="4831590"/>
            <a:ext cx="2847503" cy="2026410"/>
          </a:xfrm>
          <a:prstGeom prst="straightConnector1">
            <a:avLst/>
          </a:prstGeom>
          <a:ln w="3175">
            <a:solidFill>
              <a:schemeClr val="bg1">
                <a:alpha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79781" y="4839700"/>
            <a:ext cx="1441896" cy="2018300"/>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2"/>
          </p:cNvCxnSpPr>
          <p:nvPr/>
        </p:nvCxnSpPr>
        <p:spPr>
          <a:xfrm>
            <a:off x="7315200" y="4126240"/>
            <a:ext cx="4876800" cy="1402589"/>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2" idx="0"/>
          </p:cNvCxnSpPr>
          <p:nvPr/>
        </p:nvCxnSpPr>
        <p:spPr>
          <a:xfrm>
            <a:off x="6906097" y="3429001"/>
            <a:ext cx="5285903" cy="529012"/>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4" idx="4"/>
          </p:cNvCxnSpPr>
          <p:nvPr/>
        </p:nvCxnSpPr>
        <p:spPr>
          <a:xfrm flipV="1">
            <a:off x="7315200" y="1052501"/>
            <a:ext cx="4876800" cy="1671150"/>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3" idx="2"/>
          </p:cNvCxnSpPr>
          <p:nvPr/>
        </p:nvCxnSpPr>
        <p:spPr>
          <a:xfrm flipV="1">
            <a:off x="6906096" y="0"/>
            <a:ext cx="1618472" cy="2018301"/>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7" idx="2"/>
          </p:cNvCxnSpPr>
          <p:nvPr/>
        </p:nvCxnSpPr>
        <p:spPr>
          <a:xfrm flipH="1" flipV="1">
            <a:off x="6079781" y="39296"/>
            <a:ext cx="24328" cy="1979005"/>
          </a:xfrm>
          <a:prstGeom prst="line">
            <a:avLst/>
          </a:prstGeom>
          <a:ln w="3175">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p:nvSpPr>
        <p:spPr>
          <a:xfrm rot="6382168">
            <a:off x="2230747" y="1682420"/>
            <a:ext cx="739732" cy="637700"/>
          </a:xfrm>
          <a:prstGeom prst="triangle">
            <a:avLst/>
          </a:prstGeom>
          <a:solidFill>
            <a:srgbClr val="631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6382168">
            <a:off x="4063489" y="2393193"/>
            <a:ext cx="342436" cy="295204"/>
          </a:xfrm>
          <a:prstGeom prst="triangle">
            <a:avLst/>
          </a:prstGeom>
          <a:solidFill>
            <a:srgbClr val="C7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4551023">
            <a:off x="1257710" y="3955968"/>
            <a:ext cx="568572" cy="490148"/>
          </a:xfrm>
          <a:prstGeom prst="triangle">
            <a:avLst/>
          </a:prstGeom>
          <a:solidFill>
            <a:srgbClr val="8A1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4283323">
            <a:off x="3511461" y="3656074"/>
            <a:ext cx="288134" cy="248392"/>
          </a:xfrm>
          <a:prstGeom prst="triangle">
            <a:avLst/>
          </a:prstGeom>
          <a:solidFill>
            <a:srgbClr val="8645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0384277">
            <a:off x="3993063" y="5568103"/>
            <a:ext cx="315554" cy="272030"/>
          </a:xfrm>
          <a:prstGeom prst="triangle">
            <a:avLst/>
          </a:prstGeom>
          <a:solidFill>
            <a:srgbClr val="BAD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0496332">
            <a:off x="3069217" y="6046708"/>
            <a:ext cx="526612" cy="453976"/>
          </a:xfrm>
          <a:prstGeom prst="triangle">
            <a:avLst/>
          </a:prstGeom>
          <a:solidFill>
            <a:srgbClr val="22A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328142">
            <a:off x="8459897" y="4315789"/>
            <a:ext cx="512310" cy="441646"/>
          </a:xfrm>
          <a:prstGeom prst="triangle">
            <a:avLst/>
          </a:prstGeom>
          <a:solidFill>
            <a:srgbClr val="A9D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2424910">
            <a:off x="10247720" y="4629998"/>
            <a:ext cx="739732" cy="637700"/>
          </a:xfrm>
          <a:prstGeom prst="triangle">
            <a:avLst/>
          </a:prstGeom>
          <a:solidFill>
            <a:srgbClr val="1D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951123" flipH="1">
            <a:off x="7735977" y="2397155"/>
            <a:ext cx="290894" cy="250770"/>
          </a:xfrm>
          <a:prstGeom prst="triangle">
            <a:avLst/>
          </a:prstGeom>
          <a:solidFill>
            <a:srgbClr val="E2D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7217020">
            <a:off x="9099135" y="1848821"/>
            <a:ext cx="450020" cy="387948"/>
          </a:xfrm>
          <a:prstGeom prst="triangle">
            <a:avLst/>
          </a:prstGeom>
          <a:solidFill>
            <a:srgbClr val="AEB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514508">
            <a:off x="5857551" y="165637"/>
            <a:ext cx="565902" cy="487846"/>
          </a:xfrm>
          <a:prstGeom prst="triangle">
            <a:avLst/>
          </a:prstGeom>
          <a:solidFill>
            <a:srgbClr val="F28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5241523">
            <a:off x="7557318" y="865377"/>
            <a:ext cx="299882" cy="258518"/>
          </a:xfrm>
          <a:prstGeom prst="triangle">
            <a:avLst/>
          </a:prstGeom>
          <a:solidFill>
            <a:srgbClr val="F4C7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8204546" flipH="1">
            <a:off x="5030999" y="1791782"/>
            <a:ext cx="175102" cy="150950"/>
          </a:xfrm>
          <a:prstGeom prst="triangle">
            <a:avLst/>
          </a:prstGeom>
          <a:solidFill>
            <a:srgbClr val="A033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等腰三角形 53"/>
          <p:cNvSpPr/>
          <p:nvPr/>
        </p:nvSpPr>
        <p:spPr>
          <a:xfrm rot="7527870">
            <a:off x="10655567" y="1212279"/>
            <a:ext cx="739732" cy="637700"/>
          </a:xfrm>
          <a:prstGeom prst="triangle">
            <a:avLst/>
          </a:prstGeom>
          <a:solidFill>
            <a:srgbClr val="8596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70"/>
          <p:cNvSpPr txBox="1"/>
          <p:nvPr/>
        </p:nvSpPr>
        <p:spPr>
          <a:xfrm>
            <a:off x="3097983" y="5005799"/>
            <a:ext cx="6085037" cy="584775"/>
          </a:xfrm>
          <a:prstGeom prst="rect">
            <a:avLst/>
          </a:prstGeom>
          <a:noFill/>
        </p:spPr>
        <p:txBody>
          <a:bodyPr wrap="square" rtlCol="0">
            <a:spAutoFit/>
          </a:bodyPr>
          <a:lstStyle/>
          <a:p>
            <a:pPr algn="ctr"/>
            <a:r>
              <a:rPr lang="en-US" altLang="zh-CN" sz="1600" dirty="0">
                <a:solidFill>
                  <a:schemeClr val="bg1"/>
                </a:solidFill>
              </a:rPr>
              <a:t>PART TWO </a:t>
            </a:r>
          </a:p>
          <a:p>
            <a:pPr algn="ctr"/>
            <a:r>
              <a:rPr lang="zh-CN" altLang="en-US" sz="1600" dirty="0">
                <a:solidFill>
                  <a:schemeClr val="bg1"/>
                </a:solidFill>
              </a:rPr>
              <a:t>完整的后台界面代码</a:t>
            </a:r>
            <a:r>
              <a:rPr lang="zh-CN" altLang="en-US" sz="1600" dirty="0" smtClean="0">
                <a:solidFill>
                  <a:schemeClr val="bg1"/>
                </a:solidFill>
              </a:rPr>
              <a:t>编写及</a:t>
            </a:r>
            <a:r>
              <a:rPr lang="zh-CN" altLang="en-US" sz="1600" dirty="0">
                <a:solidFill>
                  <a:schemeClr val="bg1"/>
                </a:solidFill>
              </a:rPr>
              <a:t>部分</a:t>
            </a:r>
            <a:r>
              <a:rPr lang="en-US" altLang="zh-CN" sz="1600" dirty="0">
                <a:solidFill>
                  <a:schemeClr val="bg1"/>
                </a:solidFill>
              </a:rPr>
              <a:t>Java</a:t>
            </a:r>
            <a:r>
              <a:rPr lang="zh-CN" altLang="en-US" sz="1600" dirty="0">
                <a:solidFill>
                  <a:schemeClr val="bg1"/>
                </a:solidFill>
              </a:rPr>
              <a:t>代码编写 </a:t>
            </a:r>
          </a:p>
        </p:txBody>
      </p:sp>
    </p:spTree>
    <p:extLst>
      <p:ext uri="{BB962C8B-B14F-4D97-AF65-F5344CB8AC3E}">
        <p14:creationId xmlns:p14="http://schemas.microsoft.com/office/powerpoint/2010/main" val="1909459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rot="10800000">
            <a:off x="11375585" y="-5609"/>
            <a:ext cx="845912"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5400000">
            <a:off x="11365117" y="853525"/>
            <a:ext cx="849599" cy="863165"/>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11350185" y="1701781"/>
            <a:ext cx="845912"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6200000">
            <a:off x="10484039" y="-10765"/>
            <a:ext cx="868585" cy="870005"/>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9629632" y="-7862"/>
            <a:ext cx="853693"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10470627" y="867137"/>
            <a:ext cx="893869"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550572" y="2438557"/>
            <a:ext cx="3095657" cy="1569660"/>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完整的后台界面代码编写</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a:p>
            <a:endParaRPr lang="zh-CN" altLang="en-US" sz="3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7550572" y="3560125"/>
            <a:ext cx="4467257" cy="1022716"/>
          </a:xfrm>
          <a:prstGeom prst="rect">
            <a:avLst/>
          </a:prstGeom>
          <a:noFill/>
        </p:spPr>
        <p:txBody>
          <a:bodyPr wrap="square" rtlCol="0">
            <a:spAutoFit/>
          </a:bodyPr>
          <a:lstStyle/>
          <a:p>
            <a:pPr algn="just">
              <a:lnSpc>
                <a:spcPct val="130000"/>
              </a:lnSpc>
            </a:pPr>
            <a:r>
              <a:rPr lang="zh-CN" altLang="en-US" sz="1600" dirty="0">
                <a:solidFill>
                  <a:schemeClr val="tx1">
                    <a:lumMod val="75000"/>
                    <a:lumOff val="25000"/>
                  </a:schemeClr>
                </a:solidFill>
              </a:rPr>
              <a:t>实现登录页、欢迎页</a:t>
            </a:r>
            <a:endParaRPr lang="en-US" altLang="zh-CN" sz="1600" dirty="0">
              <a:solidFill>
                <a:schemeClr val="tx1">
                  <a:lumMod val="75000"/>
                  <a:lumOff val="25000"/>
                </a:schemeClr>
              </a:solidFill>
            </a:endParaRPr>
          </a:p>
          <a:p>
            <a:pPr algn="just">
              <a:lnSpc>
                <a:spcPct val="130000"/>
              </a:lnSpc>
            </a:pPr>
            <a:r>
              <a:rPr lang="zh-CN" altLang="en-US" sz="1600" dirty="0">
                <a:solidFill>
                  <a:schemeClr val="tx1">
                    <a:lumMod val="75000"/>
                    <a:lumOff val="25000"/>
                  </a:schemeClr>
                </a:solidFill>
              </a:rPr>
              <a:t>实现相关的新闻管理、学生管理和定向管理模块的代码编写</a:t>
            </a:r>
            <a:endParaRPr lang="en-US" altLang="zh-CN" sz="1600" dirty="0">
              <a:solidFill>
                <a:schemeClr val="tx1">
                  <a:lumMod val="75000"/>
                  <a:lumOff val="25000"/>
                </a:schemeClr>
              </a:solidFill>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09"/>
            <a:ext cx="6097778" cy="3529489"/>
          </a:xfrm>
          <a:prstGeom prst="rect">
            <a:avLst/>
          </a:prstGeom>
        </p:spPr>
      </p:pic>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3880"/>
            <a:ext cx="6080633" cy="3332411"/>
          </a:xfrm>
          <a:prstGeom prst="rect">
            <a:avLst/>
          </a:prstGeom>
        </p:spPr>
      </p:pic>
    </p:spTree>
    <p:extLst>
      <p:ext uri="{BB962C8B-B14F-4D97-AF65-F5344CB8AC3E}">
        <p14:creationId xmlns:p14="http://schemas.microsoft.com/office/powerpoint/2010/main" val="2984568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a:off x="3881155" y="3368239"/>
            <a:ext cx="2385060" cy="587278"/>
          </a:xfrm>
          <a:custGeom>
            <a:avLst/>
            <a:gdLst>
              <a:gd name="connsiteX0" fmla="*/ 0 w 2385060"/>
              <a:gd name="connsiteY0" fmla="*/ 46258 h 587278"/>
              <a:gd name="connsiteX1" fmla="*/ 1287780 w 2385060"/>
              <a:gd name="connsiteY1" fmla="*/ 53878 h 587278"/>
              <a:gd name="connsiteX2" fmla="*/ 2385060 w 2385060"/>
              <a:gd name="connsiteY2" fmla="*/ 587278 h 587278"/>
            </a:gdLst>
            <a:ahLst/>
            <a:cxnLst>
              <a:cxn ang="0">
                <a:pos x="connsiteX0" y="connsiteY0"/>
              </a:cxn>
              <a:cxn ang="0">
                <a:pos x="connsiteX1" y="connsiteY1"/>
              </a:cxn>
              <a:cxn ang="0">
                <a:pos x="connsiteX2" y="connsiteY2"/>
              </a:cxn>
            </a:cxnLst>
            <a:rect l="l" t="t" r="r" b="b"/>
            <a:pathLst>
              <a:path w="2385060" h="587278">
                <a:moveTo>
                  <a:pt x="0" y="46258"/>
                </a:moveTo>
                <a:cubicBezTo>
                  <a:pt x="445135" y="4983"/>
                  <a:pt x="890270" y="-36292"/>
                  <a:pt x="1287780" y="53878"/>
                </a:cubicBezTo>
                <a:cubicBezTo>
                  <a:pt x="1685290" y="144048"/>
                  <a:pt x="2035175" y="365663"/>
                  <a:pt x="2385060" y="587278"/>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3881155" y="2515337"/>
            <a:ext cx="2186940" cy="906780"/>
          </a:xfrm>
          <a:custGeom>
            <a:avLst/>
            <a:gdLst>
              <a:gd name="connsiteX0" fmla="*/ 0 w 2186940"/>
              <a:gd name="connsiteY0" fmla="*/ 906780 h 906780"/>
              <a:gd name="connsiteX1" fmla="*/ 1684020 w 2186940"/>
              <a:gd name="connsiteY1" fmla="*/ 297180 h 906780"/>
              <a:gd name="connsiteX2" fmla="*/ 2186940 w 2186940"/>
              <a:gd name="connsiteY2" fmla="*/ 0 h 906780"/>
            </a:gdLst>
            <a:ahLst/>
            <a:cxnLst>
              <a:cxn ang="0">
                <a:pos x="connsiteX0" y="connsiteY0"/>
              </a:cxn>
              <a:cxn ang="0">
                <a:pos x="connsiteX1" y="connsiteY1"/>
              </a:cxn>
              <a:cxn ang="0">
                <a:pos x="connsiteX2" y="connsiteY2"/>
              </a:cxn>
            </a:cxnLst>
            <a:rect l="l" t="t" r="r" b="b"/>
            <a:pathLst>
              <a:path w="2186940" h="906780">
                <a:moveTo>
                  <a:pt x="0" y="906780"/>
                </a:moveTo>
                <a:cubicBezTo>
                  <a:pt x="659765" y="677545"/>
                  <a:pt x="1319530" y="448310"/>
                  <a:pt x="1684020" y="297180"/>
                </a:cubicBezTo>
                <a:cubicBezTo>
                  <a:pt x="2048510" y="146050"/>
                  <a:pt x="2117725" y="73025"/>
                  <a:pt x="2186940" y="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3881155" y="1338591"/>
            <a:ext cx="1282865" cy="2090057"/>
          </a:xfrm>
          <a:custGeom>
            <a:avLst/>
            <a:gdLst>
              <a:gd name="connsiteX0" fmla="*/ 0 w 1282865"/>
              <a:gd name="connsiteY0" fmla="*/ 2090057 h 2090057"/>
              <a:gd name="connsiteX1" fmla="*/ 1088571 w 1282865"/>
              <a:gd name="connsiteY1" fmla="*/ 1262743 h 2090057"/>
              <a:gd name="connsiteX2" fmla="*/ 1277257 w 1282865"/>
              <a:gd name="connsiteY2" fmla="*/ 0 h 2090057"/>
            </a:gdLst>
            <a:ahLst/>
            <a:cxnLst>
              <a:cxn ang="0">
                <a:pos x="connsiteX0" y="connsiteY0"/>
              </a:cxn>
              <a:cxn ang="0">
                <a:pos x="connsiteX1" y="connsiteY1"/>
              </a:cxn>
              <a:cxn ang="0">
                <a:pos x="connsiteX2" y="connsiteY2"/>
              </a:cxn>
            </a:cxnLst>
            <a:rect l="l" t="t" r="r" b="b"/>
            <a:pathLst>
              <a:path w="1282865" h="2090057">
                <a:moveTo>
                  <a:pt x="0" y="2090057"/>
                </a:moveTo>
                <a:cubicBezTo>
                  <a:pt x="437847" y="1850571"/>
                  <a:pt x="875695" y="1611086"/>
                  <a:pt x="1088571" y="1262743"/>
                </a:cubicBezTo>
                <a:cubicBezTo>
                  <a:pt x="1301447" y="914400"/>
                  <a:pt x="1289352" y="457200"/>
                  <a:pt x="1277257" y="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845709" y="799586"/>
            <a:ext cx="546655" cy="2638567"/>
          </a:xfrm>
          <a:custGeom>
            <a:avLst/>
            <a:gdLst>
              <a:gd name="connsiteX0" fmla="*/ 0 w 1125181"/>
              <a:gd name="connsiteY0" fmla="*/ 2333767 h 2333767"/>
              <a:gd name="connsiteX1" fmla="*/ 1050877 w 1125181"/>
              <a:gd name="connsiteY1" fmla="*/ 1528549 h 2333767"/>
              <a:gd name="connsiteX2" fmla="*/ 955343 w 1125181"/>
              <a:gd name="connsiteY2" fmla="*/ 0 h 2333767"/>
              <a:gd name="connsiteX0" fmla="*/ 0 w 1125181"/>
              <a:gd name="connsiteY0" fmla="*/ 2333767 h 2333767"/>
              <a:gd name="connsiteX1" fmla="*/ 1050877 w 1125181"/>
              <a:gd name="connsiteY1" fmla="*/ 1528549 h 2333767"/>
              <a:gd name="connsiteX2" fmla="*/ 955343 w 1125181"/>
              <a:gd name="connsiteY2" fmla="*/ 0 h 2333767"/>
              <a:gd name="connsiteX0" fmla="*/ 0 w 1068737"/>
              <a:gd name="connsiteY0" fmla="*/ 2333767 h 2333767"/>
              <a:gd name="connsiteX1" fmla="*/ 1050877 w 1068737"/>
              <a:gd name="connsiteY1" fmla="*/ 1528549 h 2333767"/>
              <a:gd name="connsiteX2" fmla="*/ 955343 w 1068737"/>
              <a:gd name="connsiteY2" fmla="*/ 0 h 2333767"/>
              <a:gd name="connsiteX0" fmla="*/ 0 w 1187270"/>
              <a:gd name="connsiteY0" fmla="*/ 2333767 h 2333767"/>
              <a:gd name="connsiteX1" fmla="*/ 1050877 w 1187270"/>
              <a:gd name="connsiteY1" fmla="*/ 1528549 h 2333767"/>
              <a:gd name="connsiteX2" fmla="*/ 955343 w 1187270"/>
              <a:gd name="connsiteY2" fmla="*/ 0 h 2333767"/>
              <a:gd name="connsiteX0" fmla="*/ 0 w 1187270"/>
              <a:gd name="connsiteY0" fmla="*/ 2333767 h 2333767"/>
              <a:gd name="connsiteX1" fmla="*/ 1050877 w 1187270"/>
              <a:gd name="connsiteY1" fmla="*/ 1528549 h 2333767"/>
              <a:gd name="connsiteX2" fmla="*/ 955343 w 1187270"/>
              <a:gd name="connsiteY2" fmla="*/ 0 h 2333767"/>
              <a:gd name="connsiteX0" fmla="*/ 0 w 1153182"/>
              <a:gd name="connsiteY0" fmla="*/ 2333767 h 2333767"/>
              <a:gd name="connsiteX1" fmla="*/ 1050877 w 1153182"/>
              <a:gd name="connsiteY1" fmla="*/ 1528549 h 2333767"/>
              <a:gd name="connsiteX2" fmla="*/ 955343 w 1153182"/>
              <a:gd name="connsiteY2" fmla="*/ 0 h 2333767"/>
              <a:gd name="connsiteX0" fmla="*/ 0 w 1230952"/>
              <a:gd name="connsiteY0" fmla="*/ 2333767 h 2333767"/>
              <a:gd name="connsiteX1" fmla="*/ 1050877 w 1230952"/>
              <a:gd name="connsiteY1" fmla="*/ 1528549 h 2333767"/>
              <a:gd name="connsiteX2" fmla="*/ 955343 w 1230952"/>
              <a:gd name="connsiteY2" fmla="*/ 0 h 2333767"/>
              <a:gd name="connsiteX0" fmla="*/ 0 w 1052321"/>
              <a:gd name="connsiteY0" fmla="*/ 2638567 h 2638567"/>
              <a:gd name="connsiteX1" fmla="*/ 1050877 w 1052321"/>
              <a:gd name="connsiteY1" fmla="*/ 1833349 h 2638567"/>
              <a:gd name="connsiteX2" fmla="*/ 206043 w 1052321"/>
              <a:gd name="connsiteY2" fmla="*/ 0 h 2638567"/>
              <a:gd name="connsiteX0" fmla="*/ 0 w 550379"/>
              <a:gd name="connsiteY0" fmla="*/ 2638567 h 2638567"/>
              <a:gd name="connsiteX1" fmla="*/ 542877 w 550379"/>
              <a:gd name="connsiteY1" fmla="*/ 1490449 h 2638567"/>
              <a:gd name="connsiteX2" fmla="*/ 206043 w 550379"/>
              <a:gd name="connsiteY2" fmla="*/ 0 h 2638567"/>
              <a:gd name="connsiteX0" fmla="*/ 0 w 550379"/>
              <a:gd name="connsiteY0" fmla="*/ 2638567 h 2638567"/>
              <a:gd name="connsiteX1" fmla="*/ 542877 w 550379"/>
              <a:gd name="connsiteY1" fmla="*/ 1553949 h 2638567"/>
              <a:gd name="connsiteX2" fmla="*/ 206043 w 550379"/>
              <a:gd name="connsiteY2" fmla="*/ 0 h 2638567"/>
              <a:gd name="connsiteX0" fmla="*/ 0 w 546655"/>
              <a:gd name="connsiteY0" fmla="*/ 2638567 h 2638567"/>
              <a:gd name="connsiteX1" fmla="*/ 542877 w 546655"/>
              <a:gd name="connsiteY1" fmla="*/ 1553949 h 2638567"/>
              <a:gd name="connsiteX2" fmla="*/ 206043 w 546655"/>
              <a:gd name="connsiteY2" fmla="*/ 0 h 2638567"/>
            </a:gdLst>
            <a:ahLst/>
            <a:cxnLst>
              <a:cxn ang="0">
                <a:pos x="connsiteX0" y="connsiteY0"/>
              </a:cxn>
              <a:cxn ang="0">
                <a:pos x="connsiteX1" y="connsiteY1"/>
              </a:cxn>
              <a:cxn ang="0">
                <a:pos x="connsiteX2" y="connsiteY2"/>
              </a:cxn>
            </a:cxnLst>
            <a:rect l="l" t="t" r="r" b="b"/>
            <a:pathLst>
              <a:path w="546655" h="2638567">
                <a:moveTo>
                  <a:pt x="0" y="2638567"/>
                </a:moveTo>
                <a:cubicBezTo>
                  <a:pt x="445826" y="2430438"/>
                  <a:pt x="521237" y="1828610"/>
                  <a:pt x="542877" y="1553949"/>
                </a:cubicBezTo>
                <a:cubicBezTo>
                  <a:pt x="564517" y="1279288"/>
                  <a:pt x="498522" y="544394"/>
                  <a:pt x="206043" y="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p:nvSpPr>
        <p:spPr>
          <a:xfrm flipV="1">
            <a:off x="1054023" y="1409628"/>
            <a:ext cx="2320866" cy="2320866"/>
          </a:xfrm>
          <a:prstGeom prst="arc">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975942" y="2709657"/>
            <a:ext cx="2921847" cy="1020837"/>
          </a:xfrm>
          <a:prstGeom prst="arc">
            <a:avLst>
              <a:gd name="adj1" fmla="val 14567756"/>
              <a:gd name="adj2" fmla="val 21139847"/>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a:off x="978357" y="3730495"/>
            <a:ext cx="2921847" cy="1003911"/>
          </a:xfrm>
          <a:prstGeom prst="arc">
            <a:avLst>
              <a:gd name="adj1" fmla="val 14567756"/>
              <a:gd name="adj2" fmla="val 21139847"/>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a:off x="1005653" y="3741247"/>
            <a:ext cx="2320866" cy="2320866"/>
          </a:xfrm>
          <a:prstGeom prst="arc">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p:nvSpPr>
        <p:spPr>
          <a:xfrm>
            <a:off x="446468" y="712011"/>
            <a:ext cx="5846932" cy="584693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46468" y="2048924"/>
            <a:ext cx="3384646" cy="338464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10800000">
            <a:off x="11375585" y="-5609"/>
            <a:ext cx="845912"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5400000">
            <a:off x="11365117" y="853525"/>
            <a:ext cx="849599" cy="863165"/>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11350185" y="1701781"/>
            <a:ext cx="845912"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6200000">
            <a:off x="10484039" y="-10765"/>
            <a:ext cx="868585" cy="870005"/>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9629632" y="-7862"/>
            <a:ext cx="853693"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10470627" y="867137"/>
            <a:ext cx="893869" cy="853693"/>
          </a:xfrm>
          <a:prstGeom prst="rtTriangle">
            <a:avLst/>
          </a:prstGeom>
          <a:solidFill>
            <a:srgbClr val="15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6468" y="2881438"/>
            <a:ext cx="1719618" cy="171961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饼形 12"/>
          <p:cNvSpPr/>
          <p:nvPr/>
        </p:nvSpPr>
        <p:spPr>
          <a:xfrm>
            <a:off x="666879" y="3101849"/>
            <a:ext cx="1278796" cy="1278796"/>
          </a:xfrm>
          <a:prstGeom prst="pie">
            <a:avLst>
              <a:gd name="adj1" fmla="val 16195338"/>
              <a:gd name="adj2" fmla="val 7199916"/>
            </a:avLst>
          </a:prstGeom>
          <a:solidFill>
            <a:srgbClr val="F68E28"/>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饼形 13"/>
          <p:cNvSpPr/>
          <p:nvPr/>
        </p:nvSpPr>
        <p:spPr>
          <a:xfrm>
            <a:off x="666879" y="3101849"/>
            <a:ext cx="1278796" cy="1278796"/>
          </a:xfrm>
          <a:prstGeom prst="pie">
            <a:avLst>
              <a:gd name="adj1" fmla="val 7184583"/>
              <a:gd name="adj2" fmla="val 13242012"/>
            </a:avLst>
          </a:prstGeom>
          <a:solidFill>
            <a:srgbClr val="AE2B28"/>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饼形 14"/>
          <p:cNvSpPr/>
          <p:nvPr/>
        </p:nvSpPr>
        <p:spPr>
          <a:xfrm>
            <a:off x="666879" y="3101849"/>
            <a:ext cx="1278796" cy="1278796"/>
          </a:xfrm>
          <a:prstGeom prst="pie">
            <a:avLst>
              <a:gd name="adj1" fmla="val 13242003"/>
              <a:gd name="adj2" fmla="val 16200000"/>
            </a:avLst>
          </a:prstGeom>
          <a:solidFill>
            <a:srgbClr val="E9AA6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2032736" y="3607897"/>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193169" y="4789761"/>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667978" y="3910286"/>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667978" y="3281743"/>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254733" y="2471772"/>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897789" y="666236"/>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013371" y="1185548"/>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4745" y="2381987"/>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6458" y="3822167"/>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919255" y="3414497"/>
            <a:ext cx="1821180" cy="1897380"/>
          </a:xfrm>
          <a:custGeom>
            <a:avLst/>
            <a:gdLst>
              <a:gd name="connsiteX0" fmla="*/ 0 w 1821180"/>
              <a:gd name="connsiteY0" fmla="*/ 0 h 1897380"/>
              <a:gd name="connsiteX1" fmla="*/ 1173480 w 1821180"/>
              <a:gd name="connsiteY1" fmla="*/ 647700 h 1897380"/>
              <a:gd name="connsiteX2" fmla="*/ 1821180 w 1821180"/>
              <a:gd name="connsiteY2" fmla="*/ 1897380 h 1897380"/>
              <a:gd name="connsiteX0" fmla="*/ 0 w 1821180"/>
              <a:gd name="connsiteY0" fmla="*/ 0 h 1897380"/>
              <a:gd name="connsiteX1" fmla="*/ 1173480 w 1821180"/>
              <a:gd name="connsiteY1" fmla="*/ 647700 h 1897380"/>
              <a:gd name="connsiteX2" fmla="*/ 1821180 w 1821180"/>
              <a:gd name="connsiteY2" fmla="*/ 1897380 h 1897380"/>
              <a:gd name="connsiteX0" fmla="*/ 0 w 1821180"/>
              <a:gd name="connsiteY0" fmla="*/ 0 h 1897380"/>
              <a:gd name="connsiteX1" fmla="*/ 1173480 w 1821180"/>
              <a:gd name="connsiteY1" fmla="*/ 647700 h 1897380"/>
              <a:gd name="connsiteX2" fmla="*/ 1821180 w 1821180"/>
              <a:gd name="connsiteY2" fmla="*/ 1897380 h 1897380"/>
              <a:gd name="connsiteX0" fmla="*/ 0 w 1821180"/>
              <a:gd name="connsiteY0" fmla="*/ 0 h 1897380"/>
              <a:gd name="connsiteX1" fmla="*/ 1173480 w 1821180"/>
              <a:gd name="connsiteY1" fmla="*/ 647700 h 1897380"/>
              <a:gd name="connsiteX2" fmla="*/ 1821180 w 1821180"/>
              <a:gd name="connsiteY2" fmla="*/ 1897380 h 1897380"/>
              <a:gd name="connsiteX0" fmla="*/ 0 w 1821180"/>
              <a:gd name="connsiteY0" fmla="*/ 0 h 1897380"/>
              <a:gd name="connsiteX1" fmla="*/ 1173480 w 1821180"/>
              <a:gd name="connsiteY1" fmla="*/ 647700 h 1897380"/>
              <a:gd name="connsiteX2" fmla="*/ 1821180 w 1821180"/>
              <a:gd name="connsiteY2" fmla="*/ 1897380 h 1897380"/>
            </a:gdLst>
            <a:ahLst/>
            <a:cxnLst>
              <a:cxn ang="0">
                <a:pos x="connsiteX0" y="connsiteY0"/>
              </a:cxn>
              <a:cxn ang="0">
                <a:pos x="connsiteX1" y="connsiteY1"/>
              </a:cxn>
              <a:cxn ang="0">
                <a:pos x="connsiteX2" y="connsiteY2"/>
              </a:cxn>
            </a:cxnLst>
            <a:rect l="l" t="t" r="r" b="b"/>
            <a:pathLst>
              <a:path w="1821180" h="1897380">
                <a:moveTo>
                  <a:pt x="0" y="0"/>
                </a:moveTo>
                <a:cubicBezTo>
                  <a:pt x="434975" y="165735"/>
                  <a:pt x="975360" y="440055"/>
                  <a:pt x="1173480" y="647700"/>
                </a:cubicBezTo>
                <a:cubicBezTo>
                  <a:pt x="1371600" y="855345"/>
                  <a:pt x="1649095" y="1430655"/>
                  <a:pt x="1821180" y="1897380"/>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14946" y="5209062"/>
            <a:ext cx="266700" cy="266700"/>
          </a:xfrm>
          <a:prstGeom prst="ellipse">
            <a:avLst/>
          </a:prstGeom>
          <a:solidFill>
            <a:srgbClr val="DB9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151789" y="505952"/>
            <a:ext cx="1139336" cy="307777"/>
          </a:xfrm>
          <a:prstGeom prst="rect">
            <a:avLst/>
          </a:prstGeom>
          <a:noFill/>
        </p:spPr>
        <p:txBody>
          <a:bodyPr wrap="square" rtlCol="0">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261122" y="1013582"/>
            <a:ext cx="1139336" cy="307777"/>
          </a:xfrm>
          <a:prstGeom prst="rect">
            <a:avLst/>
          </a:prstGeom>
          <a:noFill/>
        </p:spPr>
        <p:txBody>
          <a:bodyPr wrap="square" rtlCol="0">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201445" y="2235360"/>
            <a:ext cx="1139336" cy="307777"/>
          </a:xfrm>
          <a:prstGeom prst="rect">
            <a:avLst/>
          </a:prstGeom>
          <a:noFill/>
        </p:spPr>
        <p:txBody>
          <a:bodyPr wrap="square" rtlCol="0">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413158" y="3665119"/>
            <a:ext cx="1139336" cy="307777"/>
          </a:xfrm>
          <a:prstGeom prst="rect">
            <a:avLst/>
          </a:prstGeom>
          <a:noFill/>
        </p:spPr>
        <p:txBody>
          <a:bodyPr wrap="square" rtlCol="0">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881646" y="5097523"/>
            <a:ext cx="1139336" cy="307777"/>
          </a:xfrm>
          <a:prstGeom prst="rect">
            <a:avLst/>
          </a:prstGeom>
          <a:noFill/>
        </p:spPr>
        <p:txBody>
          <a:bodyPr wrap="square" rtlCol="0">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459474" y="4870508"/>
            <a:ext cx="1171577"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927500" y="3929271"/>
            <a:ext cx="1171577"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516920" y="2364459"/>
            <a:ext cx="1171577"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924970" y="3284264"/>
            <a:ext cx="1171577"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TEXT HERE</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839820" y="2438557"/>
            <a:ext cx="379961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部分</a:t>
            </a:r>
            <a:r>
              <a:rPr lang="en-US" altLang="zh-CN" sz="3200" b="1" dirty="0" smtClean="0">
                <a:latin typeface="微软雅黑" panose="020B0503020204020204" pitchFamily="34" charset="-122"/>
                <a:ea typeface="微软雅黑" panose="020B0503020204020204" pitchFamily="34" charset="-122"/>
              </a:rPr>
              <a:t>Java</a:t>
            </a:r>
            <a:r>
              <a:rPr lang="zh-CN" altLang="en-US" sz="3200" b="1" dirty="0" smtClean="0">
                <a:latin typeface="微软雅黑" panose="020B0503020204020204" pitchFamily="34" charset="-122"/>
                <a:ea typeface="微软雅黑" panose="020B0503020204020204" pitchFamily="34" charset="-122"/>
              </a:rPr>
              <a:t>代码编写</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
            <a:ext cx="7587594" cy="345573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1" y="3406827"/>
            <a:ext cx="7572533" cy="3446434"/>
          </a:xfrm>
          <a:prstGeom prst="rect">
            <a:avLst/>
          </a:prstGeom>
        </p:spPr>
      </p:pic>
      <p:sp>
        <p:nvSpPr>
          <p:cNvPr id="47" name="文本框 45"/>
          <p:cNvSpPr txBox="1"/>
          <p:nvPr/>
        </p:nvSpPr>
        <p:spPr>
          <a:xfrm>
            <a:off x="7764240" y="3368239"/>
            <a:ext cx="4467257" cy="1052596"/>
          </a:xfrm>
          <a:prstGeom prst="rect">
            <a:avLst/>
          </a:prstGeom>
          <a:noFill/>
        </p:spPr>
        <p:txBody>
          <a:bodyPr wrap="square" rtlCol="0">
            <a:spAutoFit/>
          </a:bodyPr>
          <a:lstStyle/>
          <a:p>
            <a:pPr algn="just">
              <a:lnSpc>
                <a:spcPct val="130000"/>
              </a:lnSpc>
            </a:pPr>
            <a:r>
              <a:rPr lang="zh-CN" altLang="en-US" sz="1600" dirty="0" smtClean="0">
                <a:solidFill>
                  <a:schemeClr val="tx1">
                    <a:lumMod val="75000"/>
                    <a:lumOff val="25000"/>
                  </a:schemeClr>
                </a:solidFill>
              </a:rPr>
              <a:t>以模块为单位分工合作</a:t>
            </a:r>
            <a:endParaRPr lang="en-US" altLang="zh-CN" sz="1600" dirty="0" smtClean="0">
              <a:solidFill>
                <a:schemeClr val="tx1">
                  <a:lumMod val="75000"/>
                  <a:lumOff val="25000"/>
                </a:schemeClr>
              </a:solidFill>
            </a:endParaRPr>
          </a:p>
          <a:p>
            <a:pPr algn="just">
              <a:lnSpc>
                <a:spcPct val="130000"/>
              </a:lnSpc>
            </a:pPr>
            <a:endParaRPr lang="en-US" altLang="zh-CN" sz="1600" dirty="0">
              <a:solidFill>
                <a:schemeClr val="tx1">
                  <a:lumMod val="75000"/>
                  <a:lumOff val="25000"/>
                </a:schemeClr>
              </a:solidFill>
            </a:endParaRPr>
          </a:p>
          <a:p>
            <a:pPr algn="just">
              <a:lnSpc>
                <a:spcPct val="130000"/>
              </a:lnSpc>
            </a:pPr>
            <a:r>
              <a:rPr lang="zh-CN" altLang="en-US" sz="1600" dirty="0" smtClean="0">
                <a:solidFill>
                  <a:schemeClr val="tx1">
                    <a:lumMod val="75000"/>
                    <a:lumOff val="25000"/>
                  </a:schemeClr>
                </a:solidFill>
              </a:rPr>
              <a:t>最后实现</a:t>
            </a:r>
            <a:r>
              <a:rPr lang="zh-CN" altLang="en-US" sz="1600" dirty="0">
                <a:solidFill>
                  <a:schemeClr val="tx1">
                    <a:lumMod val="75000"/>
                    <a:lumOff val="25000"/>
                  </a:schemeClr>
                </a:solidFill>
              </a:rPr>
              <a:t>相关</a:t>
            </a:r>
            <a:r>
              <a:rPr lang="zh-CN" altLang="en-US" sz="1600" dirty="0" smtClean="0">
                <a:solidFill>
                  <a:schemeClr val="tx1">
                    <a:lumMod val="75000"/>
                    <a:lumOff val="25000"/>
                  </a:schemeClr>
                </a:solidFill>
              </a:rPr>
              <a:t>的代码</a:t>
            </a:r>
            <a:r>
              <a:rPr lang="zh-CN" altLang="en-US" sz="1600" dirty="0">
                <a:solidFill>
                  <a:schemeClr val="tx1">
                    <a:lumMod val="75000"/>
                    <a:lumOff val="25000"/>
                  </a:schemeClr>
                </a:solidFill>
              </a:rPr>
              <a:t>整合</a:t>
            </a:r>
            <a:endParaRPr lang="en-US" altLang="zh-CN" sz="1600" dirty="0">
              <a:solidFill>
                <a:schemeClr val="tx1">
                  <a:lumMod val="75000"/>
                  <a:lumOff val="25000"/>
                </a:schemeClr>
              </a:solidFill>
            </a:endParaRPr>
          </a:p>
        </p:txBody>
      </p:sp>
    </p:spTree>
    <p:extLst>
      <p:ext uri="{BB962C8B-B14F-4D97-AF65-F5344CB8AC3E}">
        <p14:creationId xmlns:p14="http://schemas.microsoft.com/office/powerpoint/2010/main" val="2716017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12273A"/>
            </a:gs>
            <a:gs pos="79524">
              <a:srgbClr val="12283D"/>
            </a:gs>
            <a:gs pos="35000">
              <a:srgbClr val="0D1F2D"/>
            </a:gs>
            <a:gs pos="65000">
              <a:srgbClr val="0F2030"/>
            </a:gs>
            <a:gs pos="53000">
              <a:srgbClr val="0A1622"/>
            </a:gs>
            <a:gs pos="47000">
              <a:srgbClr val="0A1622"/>
            </a:gs>
            <a:gs pos="50000">
              <a:srgbClr val="0A1622"/>
            </a:gs>
            <a:gs pos="0">
              <a:srgbClr val="123049"/>
            </a:gs>
            <a:gs pos="100000">
              <a:srgbClr val="153249"/>
            </a:gs>
          </a:gsLst>
          <a:lin ang="10800000" scaled="0"/>
          <a:tileRect/>
        </a:gradFill>
        <a:effectLst/>
      </p:bgPr>
    </p:bg>
    <p:spTree>
      <p:nvGrpSpPr>
        <p:cNvPr id="1" name=""/>
        <p:cNvGrpSpPr/>
        <p:nvPr/>
      </p:nvGrpSpPr>
      <p:grpSpPr>
        <a:xfrm>
          <a:off x="0" y="0"/>
          <a:ext cx="0" cy="0"/>
          <a:chOff x="0" y="0"/>
          <a:chExt cx="0" cy="0"/>
        </a:xfrm>
      </p:grpSpPr>
      <p:cxnSp>
        <p:nvCxnSpPr>
          <p:cNvPr id="64" name="直接连接符 63"/>
          <p:cNvCxnSpPr/>
          <p:nvPr/>
        </p:nvCxnSpPr>
        <p:spPr>
          <a:xfrm>
            <a:off x="104866" y="-9319"/>
            <a:ext cx="12073055" cy="6867319"/>
          </a:xfrm>
          <a:prstGeom prst="line">
            <a:avLst/>
          </a:prstGeom>
          <a:ln w="3175">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0" y="3559803"/>
            <a:ext cx="12196526" cy="3298197"/>
          </a:xfrm>
          <a:prstGeom prst="line">
            <a:avLst/>
          </a:prstGeom>
          <a:ln w="3175">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968" y="2746361"/>
            <a:ext cx="4187439" cy="4111639"/>
            <a:chOff x="-1968" y="2746361"/>
            <a:chExt cx="4187439" cy="4111639"/>
          </a:xfrm>
        </p:grpSpPr>
        <p:sp>
          <p:nvSpPr>
            <p:cNvPr id="5" name="直角三角形 4"/>
            <p:cNvSpPr/>
            <p:nvPr/>
          </p:nvSpPr>
          <p:spPr>
            <a:xfrm>
              <a:off x="0" y="6172199"/>
              <a:ext cx="700088" cy="685801"/>
            </a:xfrm>
            <a:prstGeom prst="rtTriangl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0" y="4805363"/>
              <a:ext cx="700088" cy="685801"/>
            </a:xfrm>
            <a:prstGeom prst="rtTriangle">
              <a:avLst/>
            </a:prstGeom>
            <a:solidFill>
              <a:srgbClr val="CD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a:off x="1407335" y="6172199"/>
              <a:ext cx="700088" cy="685801"/>
            </a:xfrm>
            <a:prstGeom prst="rtTriangle">
              <a:avLst/>
            </a:prstGeom>
            <a:solidFill>
              <a:srgbClr val="229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485383" y="6172199"/>
              <a:ext cx="700088" cy="685801"/>
            </a:xfrm>
            <a:prstGeom prst="rtTriangle">
              <a:avLst/>
            </a:prstGeom>
            <a:solidFill>
              <a:srgbClr val="ED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a:off x="2785668" y="5486398"/>
              <a:ext cx="700088" cy="685801"/>
            </a:xfrm>
            <a:prstGeom prst="rtTriangle">
              <a:avLst/>
            </a:prstGeom>
            <a:solidFill>
              <a:srgbClr val="FFBB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a:off x="2103805" y="4800596"/>
              <a:ext cx="682258" cy="685801"/>
            </a:xfrm>
            <a:prstGeom prst="rtTriangle">
              <a:avLst/>
            </a:prstGeom>
            <a:solidFill>
              <a:srgbClr val="FAB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a:off x="1404937" y="4114794"/>
              <a:ext cx="700087" cy="685801"/>
            </a:xfrm>
            <a:prstGeom prst="rtTriangle">
              <a:avLst/>
            </a:prstGeom>
            <a:solidFill>
              <a:srgbClr val="17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706458" y="3428979"/>
              <a:ext cx="696088" cy="685801"/>
            </a:xfrm>
            <a:prstGeom prst="rtTriangle">
              <a:avLst/>
            </a:prstGeom>
            <a:solidFill>
              <a:srgbClr val="21A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a:off x="0" y="2746361"/>
              <a:ext cx="708035" cy="685801"/>
            </a:xfrm>
            <a:prstGeom prst="rtTriangle">
              <a:avLst/>
            </a:prstGeom>
            <a:solidFill>
              <a:srgbClr val="9CC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a:off x="1411286" y="4800596"/>
              <a:ext cx="681040" cy="685801"/>
            </a:xfrm>
            <a:prstGeom prst="rtTriangle">
              <a:avLst/>
            </a:prstGeom>
            <a:solidFill>
              <a:srgbClr val="F6C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flipH="1">
              <a:off x="2085973" y="5486398"/>
              <a:ext cx="700088" cy="685801"/>
            </a:xfrm>
            <a:prstGeom prst="rtTriangle">
              <a:avLst/>
            </a:prstGeom>
            <a:solidFill>
              <a:srgbClr val="B1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2091931" y="6172199"/>
              <a:ext cx="700088" cy="685801"/>
            </a:xfrm>
            <a:prstGeom prst="rtTriangle">
              <a:avLst/>
            </a:prstGeom>
            <a:solidFill>
              <a:srgbClr val="23B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flipH="1">
              <a:off x="2788460" y="6172199"/>
              <a:ext cx="700088" cy="685801"/>
            </a:xfrm>
            <a:prstGeom prst="rtTriangle">
              <a:avLst/>
            </a:prstGeom>
            <a:solidFill>
              <a:srgbClr val="FEC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flipH="1">
              <a:off x="0" y="5484814"/>
              <a:ext cx="702474" cy="685809"/>
            </a:xfrm>
            <a:prstGeom prst="rtTriangle">
              <a:avLst/>
            </a:prstGeom>
            <a:solidFill>
              <a:srgbClr val="96C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flipV="1">
              <a:off x="706458" y="6172182"/>
              <a:ext cx="702468" cy="685818"/>
            </a:xfrm>
            <a:prstGeom prst="rtTriangle">
              <a:avLst/>
            </a:prstGeom>
            <a:solidFill>
              <a:srgbClr val="08B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V="1">
              <a:off x="705248" y="4807752"/>
              <a:ext cx="702468" cy="680220"/>
            </a:xfrm>
            <a:prstGeom prst="rtTriangle">
              <a:avLst/>
            </a:prstGeom>
            <a:solidFill>
              <a:srgbClr val="FFD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flipV="1">
              <a:off x="705253" y="4115585"/>
              <a:ext cx="694911" cy="692956"/>
            </a:xfrm>
            <a:prstGeom prst="rtTriangle">
              <a:avLst/>
            </a:prstGeom>
            <a:solidFill>
              <a:srgbClr val="08B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flipV="1">
              <a:off x="-1968" y="4112417"/>
              <a:ext cx="706818" cy="692943"/>
            </a:xfrm>
            <a:prstGeom prst="rtTriangle">
              <a:avLst/>
            </a:prstGeom>
            <a:solidFill>
              <a:srgbClr val="20A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flipV="1">
              <a:off x="700500" y="5484821"/>
              <a:ext cx="710383" cy="685801"/>
            </a:xfrm>
            <a:prstGeom prst="rtTriangle">
              <a:avLst/>
            </a:prstGeom>
            <a:solidFill>
              <a:srgbClr val="9AC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直角三角形 24"/>
            <p:cNvSpPr/>
            <p:nvPr/>
          </p:nvSpPr>
          <p:spPr>
            <a:xfrm flipH="1" flipV="1">
              <a:off x="1402545" y="5486782"/>
              <a:ext cx="686207" cy="685801"/>
            </a:xfrm>
            <a:prstGeom prst="rtTriangle">
              <a:avLst/>
            </a:prstGeom>
            <a:solidFill>
              <a:srgbClr val="B0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直角三角形 28"/>
          <p:cNvSpPr/>
          <p:nvPr/>
        </p:nvSpPr>
        <p:spPr>
          <a:xfrm rot="5400000" flipV="1">
            <a:off x="11496081" y="9111"/>
            <a:ext cx="700088" cy="685801"/>
          </a:xfrm>
          <a:prstGeom prst="rtTriangl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rot="5400000" flipV="1">
            <a:off x="10129245" y="9111"/>
            <a:ext cx="700088" cy="685801"/>
          </a:xfrm>
          <a:prstGeom prst="rtTriangle">
            <a:avLst/>
          </a:prstGeom>
          <a:solidFill>
            <a:srgbClr val="CD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p:nvSpPr>
        <p:spPr>
          <a:xfrm rot="5400000" flipV="1">
            <a:off x="11496081" y="1416446"/>
            <a:ext cx="700088" cy="685801"/>
          </a:xfrm>
          <a:prstGeom prst="rtTriangle">
            <a:avLst/>
          </a:prstGeom>
          <a:solidFill>
            <a:srgbClr val="229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rot="5400000" flipV="1">
            <a:off x="11496081" y="3494495"/>
            <a:ext cx="700088" cy="685801"/>
          </a:xfrm>
          <a:prstGeom prst="rtTriangle">
            <a:avLst/>
          </a:prstGeom>
          <a:solidFill>
            <a:srgbClr val="ED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5400000" flipV="1">
            <a:off x="10810280" y="2794780"/>
            <a:ext cx="700088" cy="685801"/>
          </a:xfrm>
          <a:prstGeom prst="rtTriangle">
            <a:avLst/>
          </a:prstGeom>
          <a:solidFill>
            <a:srgbClr val="FFBB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5400000" flipV="1">
            <a:off x="10133393" y="2104002"/>
            <a:ext cx="682258" cy="685801"/>
          </a:xfrm>
          <a:prstGeom prst="rtTriangle">
            <a:avLst/>
          </a:prstGeom>
          <a:solidFill>
            <a:srgbClr val="FABF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rot="5400000" flipV="1">
            <a:off x="9438676" y="1414048"/>
            <a:ext cx="700087" cy="685801"/>
          </a:xfrm>
          <a:prstGeom prst="rtTriangle">
            <a:avLst/>
          </a:prstGeom>
          <a:solidFill>
            <a:srgbClr val="17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直角三角形 35"/>
          <p:cNvSpPr/>
          <p:nvPr/>
        </p:nvSpPr>
        <p:spPr>
          <a:xfrm rot="5400000" flipV="1">
            <a:off x="8754861" y="713570"/>
            <a:ext cx="696088" cy="685801"/>
          </a:xfrm>
          <a:prstGeom prst="rtTriangle">
            <a:avLst/>
          </a:prstGeom>
          <a:solidFill>
            <a:srgbClr val="21A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5400000" flipV="1">
            <a:off x="8066269" y="13085"/>
            <a:ext cx="708035" cy="685801"/>
          </a:xfrm>
          <a:prstGeom prst="rtTriangle">
            <a:avLst/>
          </a:prstGeom>
          <a:solidFill>
            <a:srgbClr val="9CC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5400000" flipV="1">
            <a:off x="10134002" y="1410874"/>
            <a:ext cx="681040" cy="685801"/>
          </a:xfrm>
          <a:prstGeom prst="rtTriangle">
            <a:avLst/>
          </a:prstGeom>
          <a:solidFill>
            <a:srgbClr val="F6C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5400000" flipH="1" flipV="1">
            <a:off x="10810280" y="2095085"/>
            <a:ext cx="700088" cy="685801"/>
          </a:xfrm>
          <a:prstGeom prst="rtTriangle">
            <a:avLst/>
          </a:prstGeom>
          <a:solidFill>
            <a:srgbClr val="B12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5400000" flipH="1" flipV="1">
            <a:off x="11496081" y="2101043"/>
            <a:ext cx="700088" cy="685801"/>
          </a:xfrm>
          <a:prstGeom prst="rtTriangle">
            <a:avLst/>
          </a:prstGeom>
          <a:solidFill>
            <a:srgbClr val="23B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rot="5400000" flipH="1" flipV="1">
            <a:off x="11496081" y="2797572"/>
            <a:ext cx="700088" cy="685801"/>
          </a:xfrm>
          <a:prstGeom prst="rtTriangle">
            <a:avLst/>
          </a:prstGeom>
          <a:solidFill>
            <a:srgbClr val="FEC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rot="5400000" flipH="1" flipV="1">
            <a:off x="10807507" y="10300"/>
            <a:ext cx="702474" cy="685809"/>
          </a:xfrm>
          <a:prstGeom prst="rtTriangle">
            <a:avLst/>
          </a:prstGeom>
          <a:solidFill>
            <a:srgbClr val="96C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rot="5400000">
            <a:off x="11494882" y="716751"/>
            <a:ext cx="702468" cy="685818"/>
          </a:xfrm>
          <a:prstGeom prst="rtTriangle">
            <a:avLst/>
          </a:prstGeom>
          <a:solidFill>
            <a:srgbClr val="08B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rot="5400000">
            <a:off x="10127653" y="718340"/>
            <a:ext cx="702468" cy="680220"/>
          </a:xfrm>
          <a:prstGeom prst="rtTriangle">
            <a:avLst/>
          </a:prstGeom>
          <a:solidFill>
            <a:srgbClr val="FFD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p:nvSpPr>
        <p:spPr>
          <a:xfrm rot="5400000">
            <a:off x="9445633" y="708199"/>
            <a:ext cx="694911" cy="692956"/>
          </a:xfrm>
          <a:prstGeom prst="rtTriangle">
            <a:avLst/>
          </a:prstGeom>
          <a:solidFill>
            <a:srgbClr val="08BA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直角三角形 45"/>
          <p:cNvSpPr/>
          <p:nvPr/>
        </p:nvSpPr>
        <p:spPr>
          <a:xfrm rot="5400000">
            <a:off x="9436505" y="6937"/>
            <a:ext cx="706818" cy="692943"/>
          </a:xfrm>
          <a:prstGeom prst="rtTriangle">
            <a:avLst/>
          </a:prstGeom>
          <a:solidFill>
            <a:srgbClr val="20A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直角三角形 46"/>
          <p:cNvSpPr/>
          <p:nvPr/>
        </p:nvSpPr>
        <p:spPr>
          <a:xfrm rot="5400000" flipH="1">
            <a:off x="10803555" y="714759"/>
            <a:ext cx="710383" cy="685801"/>
          </a:xfrm>
          <a:prstGeom prst="rtTriangle">
            <a:avLst/>
          </a:prstGeom>
          <a:solidFill>
            <a:srgbClr val="9AC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直角三角形 47"/>
          <p:cNvSpPr/>
          <p:nvPr/>
        </p:nvSpPr>
        <p:spPr>
          <a:xfrm rot="5400000" flipH="1">
            <a:off x="10817604" y="1404716"/>
            <a:ext cx="686207" cy="685801"/>
          </a:xfrm>
          <a:prstGeom prst="rtTriangle">
            <a:avLst/>
          </a:prstGeom>
          <a:solidFill>
            <a:srgbClr val="B0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等腰三角形 48"/>
          <p:cNvSpPr/>
          <p:nvPr/>
        </p:nvSpPr>
        <p:spPr>
          <a:xfrm>
            <a:off x="4849798" y="1927200"/>
            <a:ext cx="828704" cy="714400"/>
          </a:xfrm>
          <a:prstGeom prst="triangle">
            <a:avLst/>
          </a:prstGeom>
          <a:solidFill>
            <a:srgbClr val="FAD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a:off x="5665802" y="1927200"/>
            <a:ext cx="828704" cy="714400"/>
          </a:xfrm>
          <a:prstGeom prst="triangle">
            <a:avLst/>
          </a:prstGeom>
          <a:solidFill>
            <a:srgbClr val="FD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6481806" y="1927200"/>
            <a:ext cx="828704" cy="714400"/>
          </a:xfrm>
          <a:prstGeom prst="triangle">
            <a:avLst/>
          </a:prstGeom>
          <a:solidFill>
            <a:srgbClr val="ED6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6073804" y="2643752"/>
            <a:ext cx="828704" cy="714400"/>
          </a:xfrm>
          <a:prstGeom prst="triangle">
            <a:avLst/>
          </a:prstGeom>
          <a:solidFill>
            <a:srgbClr val="851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6488156" y="3351802"/>
            <a:ext cx="828704" cy="714400"/>
          </a:xfrm>
          <a:prstGeom prst="triangle">
            <a:avLst/>
          </a:prstGeom>
          <a:solidFill>
            <a:srgbClr val="F06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6074622" y="4060774"/>
            <a:ext cx="828704" cy="714400"/>
          </a:xfrm>
          <a:prstGeom prst="triangle">
            <a:avLst/>
          </a:prstGeom>
          <a:solidFill>
            <a:srgbClr val="158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5267296" y="4067124"/>
            <a:ext cx="828704" cy="714400"/>
          </a:xfrm>
          <a:prstGeom prst="triangle">
            <a:avLst/>
          </a:prstGeom>
          <a:solidFill>
            <a:srgbClr val="1B9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flipV="1">
            <a:off x="4857254" y="4067124"/>
            <a:ext cx="828704" cy="714400"/>
          </a:xfrm>
          <a:prstGeom prst="triangle">
            <a:avLst/>
          </a:prstGeom>
          <a:solidFill>
            <a:srgbClr val="01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5663416" y="4067124"/>
            <a:ext cx="828704" cy="714400"/>
          </a:xfrm>
          <a:prstGeom prst="triangle">
            <a:avLst/>
          </a:prstGeom>
          <a:solidFill>
            <a:srgbClr val="05B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flipV="1">
            <a:off x="6489504" y="4067124"/>
            <a:ext cx="828704" cy="714400"/>
          </a:xfrm>
          <a:prstGeom prst="triangle">
            <a:avLst/>
          </a:prstGeom>
          <a:solidFill>
            <a:srgbClr val="8FC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flipV="1">
            <a:off x="6075498" y="3360304"/>
            <a:ext cx="828704" cy="714400"/>
          </a:xfrm>
          <a:prstGeom prst="triangle">
            <a:avLst/>
          </a:prstGeom>
          <a:solidFill>
            <a:srgbClr val="AE2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6481003" y="2642522"/>
            <a:ext cx="828704" cy="714400"/>
          </a:xfrm>
          <a:prstGeom prst="triangle">
            <a:avLst/>
          </a:prstGeom>
          <a:solidFill>
            <a:srgbClr val="B12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6075152" y="1924232"/>
            <a:ext cx="828704" cy="714400"/>
          </a:xfrm>
          <a:prstGeom prst="triangle">
            <a:avLst/>
          </a:prstGeom>
          <a:solidFill>
            <a:srgbClr val="FC9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V="1">
            <a:off x="5256106" y="1924232"/>
            <a:ext cx="828704" cy="714400"/>
          </a:xfrm>
          <a:prstGeom prst="triangle">
            <a:avLst/>
          </a:prstGeom>
          <a:solidFill>
            <a:srgbClr val="FBB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3053482" y="4994173"/>
            <a:ext cx="6085037" cy="584775"/>
          </a:xfrm>
          <a:prstGeom prst="rect">
            <a:avLst/>
          </a:prstGeom>
          <a:noFill/>
        </p:spPr>
        <p:txBody>
          <a:bodyPr wrap="square" rtlCol="0">
            <a:spAutoFit/>
          </a:bodyPr>
          <a:lstStyle/>
          <a:p>
            <a:pPr algn="ctr"/>
            <a:r>
              <a:rPr lang="en-US" altLang="zh-CN" sz="1600" dirty="0">
                <a:solidFill>
                  <a:schemeClr val="bg1"/>
                </a:solidFill>
              </a:rPr>
              <a:t>PART FHREE</a:t>
            </a:r>
          </a:p>
          <a:p>
            <a:pPr algn="ctr"/>
            <a:r>
              <a:rPr lang="zh-CN" altLang="en-US" sz="1600" dirty="0">
                <a:solidFill>
                  <a:schemeClr val="bg1"/>
                </a:solidFill>
              </a:rPr>
              <a:t>我们对</a:t>
            </a:r>
            <a:r>
              <a:rPr lang="en-US" altLang="zh-CN" sz="1600" dirty="0" err="1">
                <a:solidFill>
                  <a:schemeClr val="bg1"/>
                </a:solidFill>
              </a:rPr>
              <a:t>redmine</a:t>
            </a:r>
            <a:r>
              <a:rPr lang="en-US" altLang="zh-CN" sz="1600" dirty="0">
                <a:solidFill>
                  <a:schemeClr val="bg1"/>
                </a:solidFill>
              </a:rPr>
              <a:t> &amp; </a:t>
            </a:r>
            <a:r>
              <a:rPr lang="en-US" altLang="zh-CN" sz="1600" dirty="0" err="1">
                <a:solidFill>
                  <a:schemeClr val="bg1"/>
                </a:solidFill>
              </a:rPr>
              <a:t>Github</a:t>
            </a:r>
            <a:r>
              <a:rPr lang="zh-CN" altLang="en-US" sz="1600" dirty="0">
                <a:solidFill>
                  <a:schemeClr val="bg1"/>
                </a:solidFill>
              </a:rPr>
              <a:t>的使用</a:t>
            </a:r>
          </a:p>
        </p:txBody>
      </p:sp>
    </p:spTree>
    <p:extLst>
      <p:ext uri="{BB962C8B-B14F-4D97-AF65-F5344CB8AC3E}">
        <p14:creationId xmlns:p14="http://schemas.microsoft.com/office/powerpoint/2010/main" val="3460500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416c4e7611a3a6ddc5674187ae6b659395"/>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589</TotalTime>
  <Words>531</Words>
  <Application>Microsoft Office PowerPoint</Application>
  <PresentationFormat>自定义</PresentationFormat>
  <Paragraphs>104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dc:creator>
  <cp:lastModifiedBy>Yumeng Yue</cp:lastModifiedBy>
  <cp:revision>128</cp:revision>
  <dcterms:created xsi:type="dcterms:W3CDTF">2016-11-13T11:49:39Z</dcterms:created>
  <dcterms:modified xsi:type="dcterms:W3CDTF">2016-11-24T00:12:24Z</dcterms:modified>
</cp:coreProperties>
</file>