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1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áfi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>
            <a:extLst>
              <a:ext uri="{FF2B5EF4-FFF2-40B4-BE49-F238E27FC236}">
                <a16:creationId xmlns:a16="http://schemas.microsoft.com/office/drawing/2014/main" id="{A0E1623B-010B-478D-BFD7-8A4047822D4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7144" cy="18344"/>
          </a:xfrm>
          <a:prstGeom prst="octag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Espaço Reservado para Conteúdo 14">
            <a:extLst>
              <a:ext uri="{FF2B5EF4-FFF2-40B4-BE49-F238E27FC236}">
                <a16:creationId xmlns:a16="http://schemas.microsoft.com/office/drawing/2014/main" id="{D8D9FAC2-6A16-4A54-B55B-FEED7719F70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2829" y="1836973"/>
            <a:ext cx="6105737" cy="763026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35000" indent="135000">
              <a:lnSpc>
                <a:spcPct val="100000"/>
              </a:lnSpc>
              <a:spcBef>
                <a:spcPts val="900"/>
              </a:spcBef>
              <a:defRPr sz="825" b="0">
                <a:solidFill>
                  <a:schemeClr val="accent6"/>
                </a:solidFill>
              </a:defRPr>
            </a:lvl2pPr>
            <a:lvl3pPr>
              <a:defRPr sz="900">
                <a:solidFill>
                  <a:schemeClr val="accent6"/>
                </a:solidFill>
              </a:defRPr>
            </a:lvl3pPr>
            <a:lvl4pPr>
              <a:defRPr sz="825">
                <a:solidFill>
                  <a:schemeClr val="accent6"/>
                </a:solidFill>
              </a:defRPr>
            </a:lvl4pPr>
            <a:lvl5pPr>
              <a:defRPr sz="825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 dirty="0"/>
              <a:t>{Corpo}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D21A7D-7928-4237-874A-A5ECB2674181}"/>
              </a:ext>
            </a:extLst>
          </p:cNvPr>
          <p:cNvCxnSpPr/>
          <p:nvPr userDrawn="1"/>
        </p:nvCxnSpPr>
        <p:spPr>
          <a:xfrm>
            <a:off x="390154" y="734469"/>
            <a:ext cx="6099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63243072-4DA0-4C3A-B73A-671A2BEE87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154" y="817446"/>
            <a:ext cx="6099547" cy="2625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pt-BR" sz="1900" b="1" spc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pt-BR" dirty="0"/>
              <a:t>{Titulo}</a:t>
            </a:r>
          </a:p>
        </p:txBody>
      </p:sp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6194D149-E2F1-4BF9-A8EC-BA08D0C1D8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227" y="1342346"/>
            <a:ext cx="6099545" cy="3045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pt-BR" sz="1600" b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pt-BR" dirty="0"/>
              <a:t>{subtitulo}</a:t>
            </a:r>
          </a:p>
        </p:txBody>
      </p:sp>
      <p:sp>
        <p:nvSpPr>
          <p:cNvPr id="14" name="Espaço Reservado para Texto 6">
            <a:extLst>
              <a:ext uri="{FF2B5EF4-FFF2-40B4-BE49-F238E27FC236}">
                <a16:creationId xmlns:a16="http://schemas.microsoft.com/office/drawing/2014/main" id="{222AA90C-E900-4ED3-BFA9-BB805E20C8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2326" y="9548813"/>
            <a:ext cx="5451474" cy="19764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pt-BR" sz="7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pt-BR"/>
              <a:t>Fonte:  XXX, XXX, XXX | Notas: (1) XXX; (2) XXX; (3) XXX</a:t>
            </a:r>
            <a:endParaRPr lang="pt-BR" dirty="0" err="1"/>
          </a:p>
        </p:txBody>
      </p:sp>
      <p:sp>
        <p:nvSpPr>
          <p:cNvPr id="15" name="Date Placeholder 20">
            <a:extLst>
              <a:ext uri="{FF2B5EF4-FFF2-40B4-BE49-F238E27FC236}">
                <a16:creationId xmlns:a16="http://schemas.microsoft.com/office/drawing/2014/main" id="{D3568A36-7D9D-4213-A2B6-805717509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71925" y="438763"/>
            <a:ext cx="251777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4177780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228">
          <p15:clr>
            <a:srgbClr val="FBAE40"/>
          </p15:clr>
        </p15:guide>
        <p15:guide id="1" pos="20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9">
            <a:extLst>
              <a:ext uri="{FF2B5EF4-FFF2-40B4-BE49-F238E27FC236}">
                <a16:creationId xmlns:a16="http://schemas.microsoft.com/office/drawing/2014/main" id="{121B26EB-04F5-4040-8B99-4DC605D90FD8}"/>
              </a:ext>
            </a:extLst>
          </p:cNvPr>
          <p:cNvSpPr txBox="1"/>
          <p:nvPr userDrawn="1"/>
        </p:nvSpPr>
        <p:spPr>
          <a:xfrm>
            <a:off x="6328029" y="9584374"/>
            <a:ext cx="148017" cy="127755"/>
          </a:xfrm>
          <a:prstGeom prst="rect">
            <a:avLst/>
          </a:prstGeom>
        </p:spPr>
        <p:txBody>
          <a:bodyPr vert="horz" wrap="square" lIns="0" tIns="25718" rIns="0" bIns="25718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>
              <a:defRPr sz="900" b="1">
                <a:solidFill>
                  <a:srgbClr val="606163"/>
                </a:solidFill>
              </a:defRPr>
            </a:lvl1pPr>
          </a:lstStyle>
          <a:p>
            <a:pPr lvl="0" algn="ctr"/>
            <a:fld id="{9B9BAEC2-C893-4510-BAEC-A634F6DBFF95}" type="slidenum">
              <a:rPr lang="en-US" altLang="pt-BR" sz="800" b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lvl="0" algn="ctr"/>
              <a:t>‹#›</a:t>
            </a:fld>
            <a:endParaRPr lang="en-US" altLang="pt-BR" sz="800" b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" name="Conector Reto 170">
            <a:extLst>
              <a:ext uri="{FF2B5EF4-FFF2-40B4-BE49-F238E27FC236}">
                <a16:creationId xmlns:a16="http://schemas.microsoft.com/office/drawing/2014/main" id="{E445F333-EB7A-43BD-A623-5BA87BD7F471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267" y="9547232"/>
            <a:ext cx="0" cy="2020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297E8A-BBDE-4293-90C7-131F45678E37}"/>
              </a:ext>
            </a:extLst>
          </p:cNvPr>
          <p:cNvGrpSpPr/>
          <p:nvPr userDrawn="1"/>
        </p:nvGrpSpPr>
        <p:grpSpPr>
          <a:xfrm>
            <a:off x="-954966" y="0"/>
            <a:ext cx="850185" cy="1861222"/>
            <a:chOff x="-954966" y="304355"/>
            <a:chExt cx="850185" cy="1861222"/>
          </a:xfrm>
        </p:grpSpPr>
        <p:sp>
          <p:nvSpPr>
            <p:cNvPr id="15" name="Retângulo 13">
              <a:extLst>
                <a:ext uri="{FF2B5EF4-FFF2-40B4-BE49-F238E27FC236}">
                  <a16:creationId xmlns:a16="http://schemas.microsoft.com/office/drawing/2014/main" id="{3AA95D09-E6E1-455E-A12A-0B7004FA5266}"/>
                </a:ext>
              </a:extLst>
            </p:cNvPr>
            <p:cNvSpPr/>
            <p:nvPr userDrawn="1"/>
          </p:nvSpPr>
          <p:spPr>
            <a:xfrm>
              <a:off x="-954966" y="1885648"/>
              <a:ext cx="850185" cy="2799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126 126 126</a:t>
              </a:r>
            </a:p>
          </p:txBody>
        </p:sp>
        <p:sp>
          <p:nvSpPr>
            <p:cNvPr id="16" name="Retângulo 14">
              <a:extLst>
                <a:ext uri="{FF2B5EF4-FFF2-40B4-BE49-F238E27FC236}">
                  <a16:creationId xmlns:a16="http://schemas.microsoft.com/office/drawing/2014/main" id="{F11F0483-491A-4BB4-9426-359C3667CEA5}"/>
                </a:ext>
              </a:extLst>
            </p:cNvPr>
            <p:cNvSpPr/>
            <p:nvPr userDrawn="1"/>
          </p:nvSpPr>
          <p:spPr>
            <a:xfrm>
              <a:off x="-954966" y="936873"/>
              <a:ext cx="850185" cy="2799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255 188 0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32B67C-337F-4AD9-BDCC-DFFD7252F949}"/>
                </a:ext>
              </a:extLst>
            </p:cNvPr>
            <p:cNvSpPr/>
            <p:nvPr userDrawn="1"/>
          </p:nvSpPr>
          <p:spPr>
            <a:xfrm>
              <a:off x="-954966" y="1253132"/>
              <a:ext cx="850185" cy="279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0 210 197</a:t>
              </a:r>
            </a:p>
          </p:txBody>
        </p:sp>
        <p:sp>
          <p:nvSpPr>
            <p:cNvPr id="18" name="Retângulo 18">
              <a:extLst>
                <a:ext uri="{FF2B5EF4-FFF2-40B4-BE49-F238E27FC236}">
                  <a16:creationId xmlns:a16="http://schemas.microsoft.com/office/drawing/2014/main" id="{FC03D85E-9A50-4C52-BEE1-98C62D9BC256}"/>
                </a:ext>
              </a:extLst>
            </p:cNvPr>
            <p:cNvSpPr/>
            <p:nvPr userDrawn="1"/>
          </p:nvSpPr>
          <p:spPr>
            <a:xfrm>
              <a:off x="-954966" y="304355"/>
              <a:ext cx="850185" cy="2799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0 0 0</a:t>
              </a:r>
            </a:p>
          </p:txBody>
        </p:sp>
        <p:sp>
          <p:nvSpPr>
            <p:cNvPr id="19" name="Retângulo 19">
              <a:extLst>
                <a:ext uri="{FF2B5EF4-FFF2-40B4-BE49-F238E27FC236}">
                  <a16:creationId xmlns:a16="http://schemas.microsoft.com/office/drawing/2014/main" id="{311565C6-9EB7-4E68-9DA3-88F7E38F2249}"/>
                </a:ext>
              </a:extLst>
            </p:cNvPr>
            <p:cNvSpPr/>
            <p:nvPr userDrawn="1"/>
          </p:nvSpPr>
          <p:spPr>
            <a:xfrm>
              <a:off x="-954966" y="620614"/>
              <a:ext cx="850185" cy="2799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50 52 54</a:t>
              </a:r>
            </a:p>
          </p:txBody>
        </p:sp>
        <p:sp>
          <p:nvSpPr>
            <p:cNvPr id="20" name="Retângulo 25">
              <a:extLst>
                <a:ext uri="{FF2B5EF4-FFF2-40B4-BE49-F238E27FC236}">
                  <a16:creationId xmlns:a16="http://schemas.microsoft.com/office/drawing/2014/main" id="{4098D990-3A3F-4006-8DF9-51A190E5F76D}"/>
                </a:ext>
              </a:extLst>
            </p:cNvPr>
            <p:cNvSpPr/>
            <p:nvPr userDrawn="1"/>
          </p:nvSpPr>
          <p:spPr>
            <a:xfrm>
              <a:off x="-954966" y="1569391"/>
              <a:ext cx="850185" cy="2799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64 64 64</a:t>
              </a:r>
            </a:p>
          </p:txBody>
        </p:sp>
      </p:grp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D02AA3C6-718F-40AC-B743-9453A37C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6650" y="438763"/>
            <a:ext cx="154305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2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4F059C5C-FEA4-4F79-9512-148D8D019B43}" type="datetime4">
              <a:rPr lang="pt-BR" smtClean="0"/>
              <a:pPr/>
              <a:t>5 de agosto de 2024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52CD96-C8C5-4BC7-9D4B-F321374D8EF1}"/>
              </a:ext>
            </a:extLst>
          </p:cNvPr>
          <p:cNvSpPr/>
          <p:nvPr userDrawn="1"/>
        </p:nvSpPr>
        <p:spPr>
          <a:xfrm>
            <a:off x="368300" y="9526266"/>
            <a:ext cx="270465" cy="243970"/>
          </a:xfrm>
          <a:custGeom>
            <a:avLst/>
            <a:gdLst>
              <a:gd name="connsiteX0" fmla="*/ 1430464 w 1964753"/>
              <a:gd name="connsiteY0" fmla="*/ 1369758 h 1772284"/>
              <a:gd name="connsiteX1" fmla="*/ 1653286 w 1964753"/>
              <a:gd name="connsiteY1" fmla="*/ 1369758 h 1772284"/>
              <a:gd name="connsiteX2" fmla="*/ 1795081 w 1964753"/>
              <a:gd name="connsiteY2" fmla="*/ 1253300 h 1772284"/>
              <a:gd name="connsiteX3" fmla="*/ 1653286 w 1964753"/>
              <a:gd name="connsiteY3" fmla="*/ 1136840 h 1772284"/>
              <a:gd name="connsiteX4" fmla="*/ 1430464 w 1964753"/>
              <a:gd name="connsiteY4" fmla="*/ 1136840 h 1772284"/>
              <a:gd name="connsiteX5" fmla="*/ 1430464 w 1964753"/>
              <a:gd name="connsiteY5" fmla="*/ 1369758 h 1772284"/>
              <a:gd name="connsiteX6" fmla="*/ 1430464 w 1964753"/>
              <a:gd name="connsiteY6" fmla="*/ 1772285 h 1772284"/>
              <a:gd name="connsiteX7" fmla="*/ 1726692 w 1964753"/>
              <a:gd name="connsiteY7" fmla="*/ 1772285 h 1772284"/>
              <a:gd name="connsiteX8" fmla="*/ 1964690 w 1964753"/>
              <a:gd name="connsiteY8" fmla="*/ 1534287 h 1772284"/>
              <a:gd name="connsiteX9" fmla="*/ 1964690 w 1964753"/>
              <a:gd name="connsiteY9" fmla="*/ 1369695 h 1772284"/>
              <a:gd name="connsiteX10" fmla="*/ 1959610 w 1964753"/>
              <a:gd name="connsiteY10" fmla="*/ 1369695 h 1772284"/>
              <a:gd name="connsiteX11" fmla="*/ 1658303 w 1964753"/>
              <a:gd name="connsiteY11" fmla="*/ 1549464 h 1772284"/>
              <a:gd name="connsiteX12" fmla="*/ 1438021 w 1964753"/>
              <a:gd name="connsiteY12" fmla="*/ 1549464 h 1772284"/>
              <a:gd name="connsiteX13" fmla="*/ 1430401 w 1964753"/>
              <a:gd name="connsiteY13" fmla="*/ 1557083 h 1772284"/>
              <a:gd name="connsiteX14" fmla="*/ 1430401 w 1964753"/>
              <a:gd name="connsiteY14" fmla="*/ 1772285 h 1772284"/>
              <a:gd name="connsiteX15" fmla="*/ 1012698 w 1964753"/>
              <a:gd name="connsiteY15" fmla="*/ 1253300 h 1772284"/>
              <a:gd name="connsiteX16" fmla="*/ 1240536 w 1964753"/>
              <a:gd name="connsiteY16" fmla="*/ 1473581 h 1772284"/>
              <a:gd name="connsiteX17" fmla="*/ 1240536 w 1964753"/>
              <a:gd name="connsiteY17" fmla="*/ 1033082 h 1772284"/>
              <a:gd name="connsiteX18" fmla="*/ 1012698 w 1964753"/>
              <a:gd name="connsiteY18" fmla="*/ 1253300 h 1772284"/>
              <a:gd name="connsiteX19" fmla="*/ 237998 w 1964753"/>
              <a:gd name="connsiteY19" fmla="*/ 1772285 h 1772284"/>
              <a:gd name="connsiteX20" fmla="*/ 1240599 w 1964753"/>
              <a:gd name="connsiteY20" fmla="*/ 1772285 h 1772284"/>
              <a:gd name="connsiteX21" fmla="*/ 1240599 w 1964753"/>
              <a:gd name="connsiteY21" fmla="*/ 1721676 h 1772284"/>
              <a:gd name="connsiteX22" fmla="*/ 1341882 w 1964753"/>
              <a:gd name="connsiteY22" fmla="*/ 1554607 h 1772284"/>
              <a:gd name="connsiteX23" fmla="*/ 1341882 w 1964753"/>
              <a:gd name="connsiteY23" fmla="*/ 1549527 h 1772284"/>
              <a:gd name="connsiteX24" fmla="*/ 1060831 w 1964753"/>
              <a:gd name="connsiteY24" fmla="*/ 1549527 h 1772284"/>
              <a:gd name="connsiteX25" fmla="*/ 1030478 w 1964753"/>
              <a:gd name="connsiteY25" fmla="*/ 1536890 h 1772284"/>
              <a:gd name="connsiteX26" fmla="*/ 883666 w 1964753"/>
              <a:gd name="connsiteY26" fmla="*/ 1384998 h 1772284"/>
              <a:gd name="connsiteX27" fmla="*/ 731774 w 1964753"/>
              <a:gd name="connsiteY27" fmla="*/ 1539431 h 1772284"/>
              <a:gd name="connsiteX28" fmla="*/ 703898 w 1964753"/>
              <a:gd name="connsiteY28" fmla="*/ 1549527 h 1772284"/>
              <a:gd name="connsiteX29" fmla="*/ 478599 w 1964753"/>
              <a:gd name="connsiteY29" fmla="*/ 1549527 h 1772284"/>
              <a:gd name="connsiteX30" fmla="*/ 473519 w 1964753"/>
              <a:gd name="connsiteY30" fmla="*/ 1534351 h 1772284"/>
              <a:gd name="connsiteX31" fmla="*/ 762127 w 1964753"/>
              <a:gd name="connsiteY31" fmla="*/ 1253300 h 1772284"/>
              <a:gd name="connsiteX32" fmla="*/ 468439 w 1964753"/>
              <a:gd name="connsiteY32" fmla="*/ 969708 h 1772284"/>
              <a:gd name="connsiteX33" fmla="*/ 476060 w 1964753"/>
              <a:gd name="connsiteY33" fmla="*/ 954532 h 1772284"/>
              <a:gd name="connsiteX34" fmla="*/ 703898 w 1964753"/>
              <a:gd name="connsiteY34" fmla="*/ 954532 h 1772284"/>
              <a:gd name="connsiteX35" fmla="*/ 729234 w 1964753"/>
              <a:gd name="connsiteY35" fmla="*/ 964628 h 1772284"/>
              <a:gd name="connsiteX36" fmla="*/ 888746 w 1964753"/>
              <a:gd name="connsiteY36" fmla="*/ 1124140 h 1772284"/>
              <a:gd name="connsiteX37" fmla="*/ 1038098 w 1964753"/>
              <a:gd name="connsiteY37" fmla="*/ 964628 h 1772284"/>
              <a:gd name="connsiteX38" fmla="*/ 1060894 w 1964753"/>
              <a:gd name="connsiteY38" fmla="*/ 954532 h 1772284"/>
              <a:gd name="connsiteX39" fmla="*/ 1655889 w 1964753"/>
              <a:gd name="connsiteY39" fmla="*/ 954532 h 1772284"/>
              <a:gd name="connsiteX40" fmla="*/ 1959674 w 1964753"/>
              <a:gd name="connsiteY40" fmla="*/ 1136840 h 1772284"/>
              <a:gd name="connsiteX41" fmla="*/ 1964754 w 1964753"/>
              <a:gd name="connsiteY41" fmla="*/ 1136840 h 1772284"/>
              <a:gd name="connsiteX42" fmla="*/ 1964754 w 1964753"/>
              <a:gd name="connsiteY42" fmla="*/ 237998 h 1772284"/>
              <a:gd name="connsiteX43" fmla="*/ 1726755 w 1964753"/>
              <a:gd name="connsiteY43" fmla="*/ 0 h 1772284"/>
              <a:gd name="connsiteX44" fmla="*/ 237998 w 1964753"/>
              <a:gd name="connsiteY44" fmla="*/ 0 h 1772284"/>
              <a:gd name="connsiteX45" fmla="*/ 0 w 1964753"/>
              <a:gd name="connsiteY45" fmla="*/ 237998 h 1772284"/>
              <a:gd name="connsiteX46" fmla="*/ 0 w 1964753"/>
              <a:gd name="connsiteY46" fmla="*/ 1534287 h 1772284"/>
              <a:gd name="connsiteX47" fmla="*/ 237998 w 1964753"/>
              <a:gd name="connsiteY47" fmla="*/ 1772285 h 177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964753" h="1772284">
                <a:moveTo>
                  <a:pt x="1430464" y="1369758"/>
                </a:moveTo>
                <a:lnTo>
                  <a:pt x="1653286" y="1369758"/>
                </a:lnTo>
                <a:cubicBezTo>
                  <a:pt x="1736852" y="1369758"/>
                  <a:pt x="1795081" y="1331785"/>
                  <a:pt x="1795081" y="1253300"/>
                </a:cubicBezTo>
                <a:cubicBezTo>
                  <a:pt x="1795081" y="1174814"/>
                  <a:pt x="1736852" y="1136840"/>
                  <a:pt x="1653286" y="1136840"/>
                </a:cubicBezTo>
                <a:lnTo>
                  <a:pt x="1430464" y="1136840"/>
                </a:lnTo>
                <a:lnTo>
                  <a:pt x="1430464" y="1369758"/>
                </a:lnTo>
                <a:close/>
                <a:moveTo>
                  <a:pt x="1430464" y="1772285"/>
                </a:moveTo>
                <a:lnTo>
                  <a:pt x="1726692" y="1772285"/>
                </a:lnTo>
                <a:cubicBezTo>
                  <a:pt x="1883664" y="1772285"/>
                  <a:pt x="1964690" y="1691259"/>
                  <a:pt x="1964690" y="1534287"/>
                </a:cubicBezTo>
                <a:lnTo>
                  <a:pt x="1964690" y="1369695"/>
                </a:lnTo>
                <a:lnTo>
                  <a:pt x="1959610" y="1369695"/>
                </a:lnTo>
                <a:cubicBezTo>
                  <a:pt x="1914017" y="1506410"/>
                  <a:pt x="1797558" y="1549464"/>
                  <a:pt x="1658303" y="1549464"/>
                </a:cubicBezTo>
                <a:lnTo>
                  <a:pt x="1438021" y="1549464"/>
                </a:lnTo>
                <a:cubicBezTo>
                  <a:pt x="1432941" y="1549464"/>
                  <a:pt x="1430401" y="1552003"/>
                  <a:pt x="1430401" y="1557083"/>
                </a:cubicBezTo>
                <a:lnTo>
                  <a:pt x="1430401" y="1772285"/>
                </a:lnTo>
                <a:close/>
                <a:moveTo>
                  <a:pt x="1012698" y="1253300"/>
                </a:moveTo>
                <a:lnTo>
                  <a:pt x="1240536" y="1473581"/>
                </a:lnTo>
                <a:lnTo>
                  <a:pt x="1240536" y="1033082"/>
                </a:lnTo>
                <a:lnTo>
                  <a:pt x="1012698" y="1253300"/>
                </a:lnTo>
                <a:close/>
                <a:moveTo>
                  <a:pt x="237998" y="1772285"/>
                </a:moveTo>
                <a:lnTo>
                  <a:pt x="1240599" y="1772285"/>
                </a:lnTo>
                <a:lnTo>
                  <a:pt x="1240599" y="1721676"/>
                </a:lnTo>
                <a:cubicBezTo>
                  <a:pt x="1240599" y="1633093"/>
                  <a:pt x="1270953" y="1582420"/>
                  <a:pt x="1341882" y="1554607"/>
                </a:cubicBezTo>
                <a:lnTo>
                  <a:pt x="1341882" y="1549527"/>
                </a:lnTo>
                <a:lnTo>
                  <a:pt x="1060831" y="1549527"/>
                </a:lnTo>
                <a:cubicBezTo>
                  <a:pt x="1045655" y="1549527"/>
                  <a:pt x="1040574" y="1546987"/>
                  <a:pt x="1030478" y="1536890"/>
                </a:cubicBezTo>
                <a:lnTo>
                  <a:pt x="883666" y="1384998"/>
                </a:lnTo>
                <a:lnTo>
                  <a:pt x="731774" y="1539431"/>
                </a:lnTo>
                <a:cubicBezTo>
                  <a:pt x="724154" y="1547051"/>
                  <a:pt x="719137" y="1549527"/>
                  <a:pt x="703898" y="1549527"/>
                </a:cubicBezTo>
                <a:lnTo>
                  <a:pt x="478599" y="1549527"/>
                </a:lnTo>
                <a:cubicBezTo>
                  <a:pt x="465963" y="1549527"/>
                  <a:pt x="465963" y="1541907"/>
                  <a:pt x="473519" y="1534351"/>
                </a:cubicBezTo>
                <a:lnTo>
                  <a:pt x="762127" y="1253300"/>
                </a:lnTo>
                <a:lnTo>
                  <a:pt x="468439" y="969708"/>
                </a:lnTo>
                <a:cubicBezTo>
                  <a:pt x="460819" y="962089"/>
                  <a:pt x="463360" y="954532"/>
                  <a:pt x="476060" y="954532"/>
                </a:cubicBezTo>
                <a:lnTo>
                  <a:pt x="703898" y="954532"/>
                </a:lnTo>
                <a:cubicBezTo>
                  <a:pt x="716534" y="954532"/>
                  <a:pt x="721614" y="957072"/>
                  <a:pt x="729234" y="964628"/>
                </a:cubicBezTo>
                <a:lnTo>
                  <a:pt x="888746" y="1124140"/>
                </a:lnTo>
                <a:lnTo>
                  <a:pt x="1038098" y="964628"/>
                </a:lnTo>
                <a:cubicBezTo>
                  <a:pt x="1045718" y="957008"/>
                  <a:pt x="1050735" y="954532"/>
                  <a:pt x="1060894" y="954532"/>
                </a:cubicBezTo>
                <a:lnTo>
                  <a:pt x="1655889" y="954532"/>
                </a:lnTo>
                <a:cubicBezTo>
                  <a:pt x="1792605" y="954532"/>
                  <a:pt x="1914144" y="1000125"/>
                  <a:pt x="1959674" y="1136840"/>
                </a:cubicBezTo>
                <a:lnTo>
                  <a:pt x="1964754" y="1136840"/>
                </a:lnTo>
                <a:lnTo>
                  <a:pt x="1964754" y="237998"/>
                </a:lnTo>
                <a:cubicBezTo>
                  <a:pt x="1964754" y="81026"/>
                  <a:pt x="1883728" y="0"/>
                  <a:pt x="1726755" y="0"/>
                </a:cubicBezTo>
                <a:lnTo>
                  <a:pt x="237998" y="0"/>
                </a:lnTo>
                <a:cubicBezTo>
                  <a:pt x="81026" y="0"/>
                  <a:pt x="0" y="81026"/>
                  <a:pt x="0" y="237998"/>
                </a:cubicBezTo>
                <a:lnTo>
                  <a:pt x="0" y="1534287"/>
                </a:lnTo>
                <a:cubicBezTo>
                  <a:pt x="0" y="1691259"/>
                  <a:pt x="81026" y="1772285"/>
                  <a:pt x="237998" y="177228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Espaço Reservado para Texto 6">
            <a:extLst>
              <a:ext uri="{FF2B5EF4-FFF2-40B4-BE49-F238E27FC236}">
                <a16:creationId xmlns:a16="http://schemas.microsoft.com/office/drawing/2014/main" id="{0552A19C-3391-421C-B347-93E860D45439}"/>
              </a:ext>
            </a:extLst>
          </p:cNvPr>
          <p:cNvSpPr txBox="1">
            <a:spLocks/>
          </p:cNvSpPr>
          <p:nvPr userDrawn="1"/>
        </p:nvSpPr>
        <p:spPr>
          <a:xfrm>
            <a:off x="390154" y="438763"/>
            <a:ext cx="2916238" cy="2158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385767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lang="pt-BR" sz="1200" b="0" kern="120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27710" indent="-77020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59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79070" indent="-77689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506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29761" indent="-77689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464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0451" indent="-73671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464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60860" indent="-96442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44" indent="-96442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28" indent="-96442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511" indent="-96442" algn="l" defTabSz="385767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/>
              <a:t>Alocação e Fundos |  XP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4A4FB3-C438-60D2-E9D9-A31B466032F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51463" y="9690100"/>
            <a:ext cx="14716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 CLASSIFICAÇÃO: PÚBLICA ]</a:t>
            </a:r>
          </a:p>
        </p:txBody>
      </p:sp>
    </p:spTree>
    <p:extLst>
      <p:ext uri="{BB962C8B-B14F-4D97-AF65-F5344CB8AC3E}">
        <p14:creationId xmlns:p14="http://schemas.microsoft.com/office/powerpoint/2010/main" val="36502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sldNum="0" hdr="0" ftr="0"/>
  <p:txStyles>
    <p:titleStyle>
      <a:lvl1pPr algn="l" defTabSz="385767" rtl="0" eaLnBrk="1" latinLnBrk="0" hangingPunct="1">
        <a:lnSpc>
          <a:spcPct val="90000"/>
        </a:lnSpc>
        <a:spcBef>
          <a:spcPct val="0"/>
        </a:spcBef>
        <a:buNone/>
        <a:defRPr sz="1266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85767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None/>
        <a:defRPr sz="675" kern="1200">
          <a:solidFill>
            <a:schemeClr val="tx2"/>
          </a:solidFill>
          <a:latin typeface="+mn-lt"/>
          <a:ea typeface="+mn-ea"/>
          <a:cs typeface="+mn-cs"/>
        </a:defRPr>
      </a:lvl1pPr>
      <a:lvl2pPr marL="227710" indent="-77020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591" kern="1200">
          <a:solidFill>
            <a:schemeClr val="tx2"/>
          </a:solidFill>
          <a:latin typeface="+mn-lt"/>
          <a:ea typeface="+mn-ea"/>
          <a:cs typeface="+mn-cs"/>
        </a:defRPr>
      </a:lvl2pPr>
      <a:lvl3pPr marL="379070" indent="-77689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506" kern="1200">
          <a:solidFill>
            <a:schemeClr val="tx2"/>
          </a:solidFill>
          <a:latin typeface="+mn-lt"/>
          <a:ea typeface="+mn-ea"/>
          <a:cs typeface="+mn-cs"/>
        </a:defRPr>
      </a:lvl3pPr>
      <a:lvl4pPr marL="529761" indent="-77689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464" kern="1200">
          <a:solidFill>
            <a:schemeClr val="tx2"/>
          </a:solidFill>
          <a:latin typeface="+mn-lt"/>
          <a:ea typeface="+mn-ea"/>
          <a:cs typeface="+mn-cs"/>
        </a:defRPr>
      </a:lvl4pPr>
      <a:lvl5pPr marL="680451" indent="-73671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464" kern="1200">
          <a:solidFill>
            <a:schemeClr val="tx2"/>
          </a:solidFill>
          <a:latin typeface="+mn-lt"/>
          <a:ea typeface="+mn-ea"/>
          <a:cs typeface="+mn-cs"/>
        </a:defRPr>
      </a:lvl5pPr>
      <a:lvl6pPr marL="1060860" indent="-96442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44" indent="-96442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28" indent="-96442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11" indent="-96442" algn="l" defTabSz="38576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4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7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51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35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19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302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86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70" algn="l" defTabSz="38576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32">
          <p15:clr>
            <a:srgbClr val="F26B43"/>
          </p15:clr>
        </p15:guide>
        <p15:guide id="3" pos="4088">
          <p15:clr>
            <a:srgbClr val="F26B43"/>
          </p15:clr>
        </p15:guide>
        <p15:guide id="4" orient="horz" pos="262">
          <p15:clr>
            <a:srgbClr val="F26B43"/>
          </p15:clr>
        </p15:guide>
        <p15:guide id="5" orient="horz" pos="5955">
          <p15:clr>
            <a:srgbClr val="F26B43"/>
          </p15:clr>
        </p15:guide>
        <p15:guide id="6" pos="2160">
          <p15:clr>
            <a:srgbClr val="F26B43"/>
          </p15:clr>
        </p15:guide>
        <p15:guide id="7" orient="horz" pos="466">
          <p15:clr>
            <a:srgbClr val="F26B43"/>
          </p15:clr>
        </p15:guide>
        <p15:guide id="8" orient="horz" pos="9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216542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310821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6891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11146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367590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107735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234582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9825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266742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D9016-3C0B-DE68-8A9E-4E5ADFB348F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pt-BR" dirty="0"/>
              <a:t>{Corpo}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A4C7-FD3B-E149-AABB-55BED5889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{Titulo}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F2D7-770C-0243-7A15-B2E3F05EAE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9227" y="1380456"/>
            <a:ext cx="6099545" cy="304570"/>
          </a:xfrm>
        </p:spPr>
        <p:txBody>
          <a:bodyPr/>
          <a:lstStyle/>
          <a:p>
            <a:r>
              <a:rPr lang="pt-BR" dirty="0"/>
              <a:t>{Subtitulo}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CD433-9583-6D83-417F-09D0D7E5E1C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4FBC5D-F846-31CF-51F8-A115D80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235784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ema IB 2021">
  <a:themeElements>
    <a:clrScheme name="Custom 80">
      <a:dk1>
        <a:srgbClr val="18191A"/>
      </a:dk1>
      <a:lt1>
        <a:srgbClr val="FFFFFF"/>
      </a:lt1>
      <a:dk2>
        <a:srgbClr val="3F3F3F"/>
      </a:dk2>
      <a:lt2>
        <a:srgbClr val="74797C"/>
      </a:lt2>
      <a:accent1>
        <a:srgbClr val="000000"/>
      </a:accent1>
      <a:accent2>
        <a:srgbClr val="323436"/>
      </a:accent2>
      <a:accent3>
        <a:srgbClr val="FFBC00"/>
      </a:accent3>
      <a:accent4>
        <a:srgbClr val="00D2C5"/>
      </a:accent4>
      <a:accent5>
        <a:srgbClr val="404040"/>
      </a:accent5>
      <a:accent6>
        <a:srgbClr val="7E7E7E"/>
      </a:accent6>
      <a:hlink>
        <a:srgbClr val="ABAAA8"/>
      </a:hlink>
      <a:folHlink>
        <a:srgbClr val="D8D7D6"/>
      </a:folHlink>
    </a:clrScheme>
    <a:fontScheme name="Custom 8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sz="1000" dirty="0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a IB 2021" id="{6D847418-CD83-4597-AEBD-50544DA1ED74}" vid="{44D405C9-CCFA-46ED-BC78-7E1D304E95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120</Words>
  <Application>Microsoft Office PowerPoint</Application>
  <PresentationFormat>A4 Paper (210x297 mm)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Light</vt:lpstr>
      <vt:lpstr>Tema IB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Kato Frigini</dc:creator>
  <cp:lastModifiedBy>Gabriel Kato Frigini</cp:lastModifiedBy>
  <cp:revision>8</cp:revision>
  <dcterms:created xsi:type="dcterms:W3CDTF">2024-08-05T19:40:42Z</dcterms:created>
  <dcterms:modified xsi:type="dcterms:W3CDTF">2024-08-06T00:33:17Z</dcterms:modified>
</cp:coreProperties>
</file>