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d067333b_3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d067333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d067333b_3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d067333b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acc2c2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acc2c2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acc2c23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acc2c23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ea749d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ea749d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a749d5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a749d5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d06733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d06733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a749d5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a749d5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HELMET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INNOVATORS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00" y="2626425"/>
            <a:ext cx="2599849" cy="194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0" y="228850"/>
            <a:ext cx="90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3475725" y="205750"/>
            <a:ext cx="256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ld Standard TT"/>
                <a:ea typeface="Old Standard TT"/>
                <a:cs typeface="Old Standard TT"/>
                <a:sym typeface="Old Standard TT"/>
              </a:rPr>
              <a:t>SWOT Analysis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091775" y="158370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00" y="677000"/>
            <a:ext cx="5523144" cy="423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078750" y="1508325"/>
            <a:ext cx="183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Weaknesses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Fragile components are used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078750" y="3132275"/>
            <a:ext cx="208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Threats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Competition from conventional helmets that are cheap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976800" y="1493025"/>
            <a:ext cx="183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Strengths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Save lives and casualties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Improves accessibility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900600" y="3132275"/>
            <a:ext cx="1992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Opportunities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extend our idea to mining, military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include other sensors to check dizziness, shock in future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902850" y="227825"/>
            <a:ext cx="73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Old Standard TT"/>
                <a:ea typeface="Old Standard TT"/>
                <a:cs typeface="Old Standard TT"/>
                <a:sym typeface="Old Standard TT"/>
              </a:rPr>
              <a:t>The Innovators</a:t>
            </a:r>
            <a:endParaRPr b="1" sz="1800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303400" y="23295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Yash Arora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162638" y="4382800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Samiksha saharan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871550" y="4270475"/>
            <a:ext cx="29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Kasi viswanath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871550" y="2349000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Akshai kumar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635300" y="2329563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Gaurav mishra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349338" y="4330975"/>
            <a:ext cx="18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Krishn Iyer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12" y="846300"/>
            <a:ext cx="1111719" cy="152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49" y="2874138"/>
            <a:ext cx="1279125" cy="1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664" y="755025"/>
            <a:ext cx="1151535" cy="1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2649" y="2874153"/>
            <a:ext cx="1584602" cy="136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5700" y="2901031"/>
            <a:ext cx="947700" cy="125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468125" y="833625"/>
            <a:ext cx="1279125" cy="156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75350" y="1742600"/>
            <a:ext cx="4456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96575" y="74625"/>
            <a:ext cx="81186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Problem statement</a:t>
            </a:r>
            <a:endParaRPr sz="4600"/>
          </a:p>
        </p:txBody>
      </p:sp>
      <p:sp>
        <p:nvSpPr>
          <p:cNvPr id="67" name="Google Shape;67;p14"/>
          <p:cNvSpPr txBox="1"/>
          <p:nvPr/>
        </p:nvSpPr>
        <p:spPr>
          <a:xfrm>
            <a:off x="356575" y="1053700"/>
            <a:ext cx="7998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Casualties due to two wheeler accidents.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 people die every hour because they do not wear helmet.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 sometimes if they have helmet on they are drunk or they have some kind of intoxication.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2 people die every hour due to this.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-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some cases the situation become severe because of increased response time ,family and friends are       informed late 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512700" y="168425"/>
            <a:ext cx="81186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Solution and End cases</a:t>
            </a:r>
            <a:endParaRPr sz="5000"/>
          </a:p>
        </p:txBody>
      </p:sp>
      <p:sp>
        <p:nvSpPr>
          <p:cNvPr id="73" name="Google Shape;73;p15"/>
          <p:cNvSpPr txBox="1"/>
          <p:nvPr/>
        </p:nvSpPr>
        <p:spPr>
          <a:xfrm>
            <a:off x="403200" y="1187800"/>
            <a:ext cx="8031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Prompting the driver to wear helmet for riding and starting the ignition. The helmet should be well fit otherwise ignition will stop.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– The 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spring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loaded metallic/ conducting switch should be pressed appropriately against the helmet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MQ 3 is used to discourage anyone from driving after drinking. The sensor is activated only after the initial switch is pressed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– The sensor is capable of detecting alcohol concentration from 25 to 500 ppm, 400 is considered suspicious if found&gt;400 arduino stops power supply.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3300" y="1576275"/>
            <a:ext cx="9077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In case of unforeseen circumstances such as accidents, the shock sensor will detect the vibrations and it will send data to thingspeak.com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Thingspeak service would trigger a URL, which would in turn would trigger the then condition of IFTTT appellate.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 email will be sent to predefined recipients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7550" y="349800"/>
            <a:ext cx="817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Solution and End cases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44000" y="98900"/>
            <a:ext cx="28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FLOW CHART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469850"/>
            <a:ext cx="8762173" cy="45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13" y="152400"/>
            <a:ext cx="66213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144000" y="98900"/>
            <a:ext cx="28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FLOW CHART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50" y="349800"/>
            <a:ext cx="7334702" cy="48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71450"/>
            <a:ext cx="65436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