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6" r:id="rId5"/>
    <p:sldId id="267" r:id="rId6"/>
    <p:sldId id="258"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7/10/2024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7/10/2024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7/10/2024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7/10/2024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7/10/2024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8000" b="1" dirty="0" smtClean="0">
                <a:latin typeface="Bauhaus 93" panose="04030905020B02020C02" pitchFamily="82" charset="0"/>
              </a:rPr>
              <a:t>HEART DISEASE ANALYSIS </a:t>
            </a:r>
            <a:endParaRPr lang="en-IN" sz="8000" b="1" dirty="0">
              <a:latin typeface="Bauhaus 93" panose="04030905020B02020C02" pitchFamily="82" charset="0"/>
            </a:endParaRPr>
          </a:p>
        </p:txBody>
      </p:sp>
      <p:sp>
        <p:nvSpPr>
          <p:cNvPr id="3" name="Subtitle 2"/>
          <p:cNvSpPr>
            <a:spLocks noGrp="1"/>
          </p:cNvSpPr>
          <p:nvPr>
            <p:ph type="subTitle" idx="1"/>
          </p:nvPr>
        </p:nvSpPr>
        <p:spPr>
          <a:xfrm>
            <a:off x="6107185" y="4670246"/>
            <a:ext cx="2308030" cy="914400"/>
          </a:xfrm>
        </p:spPr>
        <p:txBody>
          <a:bodyPr>
            <a:normAutofit/>
          </a:bodyPr>
          <a:lstStyle/>
          <a:p>
            <a:r>
              <a:rPr lang="en-IN" sz="1600" dirty="0" err="1" smtClean="0"/>
              <a:t>Giridhar</a:t>
            </a:r>
            <a:r>
              <a:rPr lang="en-IN" sz="1600" dirty="0" smtClean="0"/>
              <a:t> Kumar </a:t>
            </a:r>
            <a:r>
              <a:rPr lang="en-IN" sz="1600" dirty="0" err="1" smtClean="0"/>
              <a:t>Maurya</a:t>
            </a:r>
            <a:endParaRPr lang="en-IN" sz="1600" dirty="0"/>
          </a:p>
        </p:txBody>
      </p:sp>
    </p:spTree>
    <p:extLst>
      <p:ext uri="{BB962C8B-B14F-4D97-AF65-F5344CB8AC3E}">
        <p14:creationId xmlns:p14="http://schemas.microsoft.com/office/powerpoint/2010/main" val="3696298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58774" y="1062659"/>
            <a:ext cx="7074451" cy="5252800"/>
          </a:xfrm>
          <a:prstGeom prst="rect">
            <a:avLst/>
          </a:prstGeom>
        </p:spPr>
      </p:pic>
      <p:sp>
        <p:nvSpPr>
          <p:cNvPr id="3" name="TextBox 2"/>
          <p:cNvSpPr txBox="1"/>
          <p:nvPr/>
        </p:nvSpPr>
        <p:spPr>
          <a:xfrm>
            <a:off x="3481431" y="302004"/>
            <a:ext cx="5771625" cy="1200329"/>
          </a:xfrm>
          <a:prstGeom prst="rect">
            <a:avLst/>
          </a:prstGeom>
          <a:noFill/>
        </p:spPr>
        <p:txBody>
          <a:bodyPr wrap="square" rtlCol="0">
            <a:spAutoFit/>
          </a:bodyPr>
          <a:lstStyle/>
          <a:p>
            <a:r>
              <a:rPr lang="en-IN" sz="2400" b="1" dirty="0">
                <a:latin typeface="Arial Black" panose="020B0A04020102020204" pitchFamily="34" charset="0"/>
              </a:rPr>
              <a:t>HEART RATE DISTRIBUTION</a:t>
            </a:r>
          </a:p>
          <a:p>
            <a:endParaRPr lang="en-IN" sz="2400" dirty="0"/>
          </a:p>
          <a:p>
            <a:endParaRPr lang="en-IN" sz="2400" dirty="0"/>
          </a:p>
        </p:txBody>
      </p:sp>
    </p:spTree>
    <p:extLst>
      <p:ext uri="{BB962C8B-B14F-4D97-AF65-F5344CB8AC3E}">
        <p14:creationId xmlns:p14="http://schemas.microsoft.com/office/powerpoint/2010/main" val="1076825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300" b="1" dirty="0"/>
              <a:t>C</a:t>
            </a:r>
            <a:r>
              <a:rPr lang="en-IN" sz="4300" b="1" dirty="0" smtClean="0"/>
              <a:t>onclusions</a:t>
            </a:r>
            <a:endParaRPr lang="en-IN" sz="4300" b="1" dirty="0"/>
          </a:p>
        </p:txBody>
      </p:sp>
      <p:sp>
        <p:nvSpPr>
          <p:cNvPr id="3" name="Content Placeholder 2"/>
          <p:cNvSpPr>
            <a:spLocks noGrp="1"/>
          </p:cNvSpPr>
          <p:nvPr>
            <p:ph idx="1"/>
          </p:nvPr>
        </p:nvSpPr>
        <p:spPr/>
        <p:txBody>
          <a:bodyPr/>
          <a:lstStyle/>
          <a:p>
            <a:pPr marL="0" lvl="0" indent="0" eaLnBrk="0" fontAlgn="base" hangingPunct="0">
              <a:lnSpc>
                <a:spcPct val="150000"/>
              </a:lnSpc>
              <a:spcBef>
                <a:spcPct val="0"/>
              </a:spcBef>
              <a:spcAft>
                <a:spcPct val="0"/>
              </a:spcAft>
              <a:buClrTx/>
              <a:buNone/>
            </a:pPr>
            <a:endParaRPr lang="en-US" altLang="en-US" dirty="0" smtClean="0">
              <a:solidFill>
                <a:schemeClr val="tx1"/>
              </a:solidFill>
              <a:latin typeface="Arial" panose="020B0604020202020204" pitchFamily="34" charset="0"/>
            </a:endParaRPr>
          </a:p>
          <a:p>
            <a:pPr marL="0" lvl="0" indent="0" eaLnBrk="0" fontAlgn="base" hangingPunct="0">
              <a:lnSpc>
                <a:spcPct val="150000"/>
              </a:lnSpc>
              <a:spcBef>
                <a:spcPct val="0"/>
              </a:spcBef>
              <a:spcAft>
                <a:spcPct val="0"/>
              </a:spcAft>
              <a:buClrTx/>
              <a:buNone/>
            </a:pPr>
            <a:r>
              <a:rPr lang="en-US" altLang="en-US" dirty="0" smtClean="0">
                <a:solidFill>
                  <a:schemeClr val="tx1"/>
                </a:solidFill>
                <a:latin typeface="Arial" panose="020B0604020202020204" pitchFamily="34" charset="0"/>
              </a:rPr>
              <a:t>The </a:t>
            </a:r>
            <a:r>
              <a:rPr lang="en-US" altLang="en-US" dirty="0">
                <a:solidFill>
                  <a:schemeClr val="tx1"/>
                </a:solidFill>
                <a:latin typeface="Arial" panose="020B0604020202020204" pitchFamily="34" charset="0"/>
              </a:rPr>
              <a:t>Heart Disease Project successfully provided actionable insights into the detection, prediction, and management of heart disease. By leveraging data-driven approaches, healthcare providers and policymakers can implement effective strategies to reduce the prevalence and impact of heart disease in populations. Future research and implementation efforts should focus on refining predictive models, integrating new data sources, and continuously evaluating the effectiveness of preventive and treatment strategies to improve cardiovascular health outcomes.</a:t>
            </a:r>
          </a:p>
          <a:p>
            <a:pPr marL="0" lvl="0" indent="0" eaLnBrk="0" fontAlgn="base" hangingPunct="0">
              <a:lnSpc>
                <a:spcPct val="150000"/>
              </a:lnSpc>
              <a:spcBef>
                <a:spcPct val="0"/>
              </a:spcBef>
              <a:spcAft>
                <a:spcPct val="0"/>
              </a:spcAft>
              <a:buClrTx/>
              <a:buNone/>
            </a:pPr>
            <a:endParaRPr lang="en-US" altLang="en-US" dirty="0">
              <a:solidFill>
                <a:schemeClr val="tx1"/>
              </a:solidFill>
              <a:latin typeface="Arial" panose="020B0604020202020204" pitchFamily="34" charset="0"/>
            </a:endParaRPr>
          </a:p>
          <a:p>
            <a:pPr>
              <a:lnSpc>
                <a:spcPct val="150000"/>
              </a:lnSpc>
            </a:pPr>
            <a:endParaRPr lang="en-IN" dirty="0"/>
          </a:p>
        </p:txBody>
      </p:sp>
    </p:spTree>
    <p:extLst>
      <p:ext uri="{BB962C8B-B14F-4D97-AF65-F5344CB8AC3E}">
        <p14:creationId xmlns:p14="http://schemas.microsoft.com/office/powerpoint/2010/main" val="310885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8191" y="1619075"/>
            <a:ext cx="7776594" cy="1862048"/>
          </a:xfrm>
          <a:prstGeom prst="rect">
            <a:avLst/>
          </a:prstGeom>
          <a:solidFill>
            <a:schemeClr val="accent1">
              <a:lumMod val="75000"/>
            </a:schemeClr>
          </a:solidFill>
          <a:ln>
            <a:solidFill>
              <a:schemeClr val="accent6"/>
            </a:solidFill>
          </a:ln>
        </p:spPr>
        <p:txBody>
          <a:bodyPr wrap="square" rtlCol="0">
            <a:spAutoFit/>
          </a:bodyPr>
          <a:lstStyle/>
          <a:p>
            <a:r>
              <a:rPr lang="en-IN" sz="11500" dirty="0" smtClean="0">
                <a:solidFill>
                  <a:schemeClr val="bg1"/>
                </a:solidFill>
                <a:latin typeface="Bauhaus 93" panose="04030905020B02020C02" pitchFamily="82" charset="0"/>
              </a:rPr>
              <a:t>THANK YOU</a:t>
            </a:r>
            <a:endParaRPr lang="en-IN" sz="11500"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233447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500" b="1" dirty="0" smtClean="0"/>
              <a:t>PROJECT DESCRIPTION</a:t>
            </a:r>
            <a:endParaRPr lang="en-IN" sz="3500" b="1" dirty="0"/>
          </a:p>
        </p:txBody>
      </p:sp>
      <p:sp>
        <p:nvSpPr>
          <p:cNvPr id="3" name="Content Placeholder 2"/>
          <p:cNvSpPr>
            <a:spLocks noGrp="1"/>
          </p:cNvSpPr>
          <p:nvPr>
            <p:ph idx="1"/>
          </p:nvPr>
        </p:nvSpPr>
        <p:spPr/>
        <p:txBody>
          <a:bodyPr>
            <a:normAutofit/>
          </a:bodyPr>
          <a:lstStyle/>
          <a:p>
            <a:pPr>
              <a:lnSpc>
                <a:spcPct val="100000"/>
              </a:lnSpc>
            </a:pPr>
            <a:r>
              <a:rPr lang="en-US" sz="2400" dirty="0">
                <a:latin typeface="+mj-lt"/>
              </a:rPr>
              <a:t>The Heart Disease Analysis project aims to provide a comprehensive understanding of the factors contributing to heart disease and to develop predictive tools for assessing individual risk. By leveraging data-driven insights, the project will aid healthcare providers in making informed decisions, improving patient care, and implementing effective preventive measures to reduce the incidence and impact of heart disease.</a:t>
            </a:r>
            <a:endParaRPr lang="en-IN" sz="2400" dirty="0">
              <a:latin typeface="+mj-lt"/>
            </a:endParaRPr>
          </a:p>
        </p:txBody>
      </p:sp>
    </p:spTree>
    <p:extLst>
      <p:ext uri="{BB962C8B-B14F-4D97-AF65-F5344CB8AC3E}">
        <p14:creationId xmlns:p14="http://schemas.microsoft.com/office/powerpoint/2010/main" val="730336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PROJECT APPROACH</a:t>
            </a:r>
            <a:endParaRPr lang="en-IN" sz="4000" b="1" dirty="0"/>
          </a:p>
        </p:txBody>
      </p:sp>
      <p:sp>
        <p:nvSpPr>
          <p:cNvPr id="3" name="Content Placeholder 2"/>
          <p:cNvSpPr>
            <a:spLocks noGrp="1"/>
          </p:cNvSpPr>
          <p:nvPr>
            <p:ph idx="1"/>
          </p:nvPr>
        </p:nvSpPr>
        <p:spPr/>
        <p:txBody>
          <a:bodyPr/>
          <a:lstStyle/>
          <a:p>
            <a:pPr>
              <a:lnSpc>
                <a:spcPct val="100000"/>
              </a:lnSpc>
            </a:pPr>
            <a:r>
              <a:rPr lang="en-US" dirty="0"/>
              <a:t>Gather data from reliable sources such as medical records, public health databases, clinical studies, and patient surveys</a:t>
            </a:r>
            <a:r>
              <a:rPr lang="en-US" dirty="0" smtClean="0"/>
              <a:t>.</a:t>
            </a:r>
          </a:p>
          <a:p>
            <a:pPr>
              <a:lnSpc>
                <a:spcPct val="100000"/>
              </a:lnSpc>
            </a:pPr>
            <a:r>
              <a:rPr lang="en-IN" dirty="0"/>
              <a:t>Collect data on patient demographics (age, gender, etc.), lifestyle factors (smoking, physical activity, diet), medical history (hypertension, diabetes, family history), and clinical measurements (cholesterol levels, blood pressure, ECG results</a:t>
            </a:r>
            <a:r>
              <a:rPr lang="en-IN" dirty="0" smtClean="0"/>
              <a:t>).</a:t>
            </a:r>
          </a:p>
          <a:p>
            <a:pPr>
              <a:lnSpc>
                <a:spcPct val="100000"/>
              </a:lnSpc>
            </a:pPr>
            <a:r>
              <a:rPr lang="en-US" dirty="0"/>
              <a:t>Create new features that might be relevant for analysis, such as BMI (Body Mass Index), age groups, and derived clinical measures</a:t>
            </a:r>
            <a:r>
              <a:rPr lang="en-US" dirty="0" smtClean="0"/>
              <a:t>.</a:t>
            </a:r>
          </a:p>
          <a:p>
            <a:pPr>
              <a:lnSpc>
                <a:spcPct val="100000"/>
              </a:lnSpc>
            </a:pPr>
            <a:r>
              <a:rPr lang="en-US" dirty="0"/>
              <a:t>Calculate basic statistics for key variables (mean, median, standard </a:t>
            </a:r>
            <a:r>
              <a:rPr lang="en-US" dirty="0" smtClean="0"/>
              <a:t>deviation, Correlations).</a:t>
            </a:r>
          </a:p>
          <a:p>
            <a:pPr>
              <a:lnSpc>
                <a:spcPct val="100000"/>
              </a:lnSpc>
            </a:pPr>
            <a:r>
              <a:rPr lang="en-US" dirty="0"/>
              <a:t>Identify the most influential features contributing to heart disease prediction.</a:t>
            </a:r>
            <a:endParaRPr lang="en-IN" dirty="0"/>
          </a:p>
        </p:txBody>
      </p:sp>
    </p:spTree>
    <p:extLst>
      <p:ext uri="{BB962C8B-B14F-4D97-AF65-F5344CB8AC3E}">
        <p14:creationId xmlns:p14="http://schemas.microsoft.com/office/powerpoint/2010/main" val="2388466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Arial" panose="020B0604020202020204" pitchFamily="34" charset="0"/>
                <a:cs typeface="Arial" panose="020B0604020202020204" pitchFamily="34" charset="0"/>
              </a:rPr>
              <a:t>HEART DATA STATICS</a:t>
            </a:r>
            <a:endParaRPr lang="en-IN" sz="3200" b="1"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6064" y="1123837"/>
            <a:ext cx="7175275" cy="4832346"/>
          </a:xfrm>
        </p:spPr>
      </p:pic>
    </p:spTree>
    <p:extLst>
      <p:ext uri="{BB962C8B-B14F-4D97-AF65-F5344CB8AC3E}">
        <p14:creationId xmlns:p14="http://schemas.microsoft.com/office/powerpoint/2010/main" val="282853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HEART DATA STATICS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7821" y="863600"/>
            <a:ext cx="6717034" cy="5121275"/>
          </a:xfrm>
        </p:spPr>
      </p:pic>
    </p:spTree>
    <p:extLst>
      <p:ext uri="{BB962C8B-B14F-4D97-AF65-F5344CB8AC3E}">
        <p14:creationId xmlns:p14="http://schemas.microsoft.com/office/powerpoint/2010/main" val="177466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233182" y="1568740"/>
            <a:ext cx="9143999" cy="4699063"/>
          </a:xfrm>
          <a:prstGeom prst="rect">
            <a:avLst/>
          </a:prstGeom>
        </p:spPr>
      </p:pic>
      <p:sp>
        <p:nvSpPr>
          <p:cNvPr id="10" name="TextBox 9"/>
          <p:cNvSpPr txBox="1"/>
          <p:nvPr/>
        </p:nvSpPr>
        <p:spPr>
          <a:xfrm>
            <a:off x="2835478" y="335560"/>
            <a:ext cx="7382312" cy="830997"/>
          </a:xfrm>
          <a:prstGeom prst="rect">
            <a:avLst/>
          </a:prstGeom>
          <a:noFill/>
        </p:spPr>
        <p:txBody>
          <a:bodyPr wrap="square" rtlCol="0">
            <a:spAutoFit/>
          </a:bodyPr>
          <a:lstStyle/>
          <a:p>
            <a:r>
              <a:rPr lang="en-IN" sz="4800" b="1" dirty="0" smtClean="0">
                <a:latin typeface="+mj-lt"/>
              </a:rPr>
              <a:t>HEART RATE STATUS</a:t>
            </a:r>
            <a:endParaRPr lang="en-IN" sz="4800" b="1" dirty="0">
              <a:latin typeface="+mj-lt"/>
            </a:endParaRPr>
          </a:p>
        </p:txBody>
      </p:sp>
    </p:spTree>
    <p:extLst>
      <p:ext uri="{BB962C8B-B14F-4D97-AF65-F5344CB8AC3E}">
        <p14:creationId xmlns:p14="http://schemas.microsoft.com/office/powerpoint/2010/main" val="483952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1353" y="1057012"/>
            <a:ext cx="8472881" cy="4908787"/>
          </a:xfrm>
          <a:prstGeom prst="rect">
            <a:avLst/>
          </a:prstGeom>
        </p:spPr>
      </p:pic>
      <p:sp>
        <p:nvSpPr>
          <p:cNvPr id="3" name="TextBox 2"/>
          <p:cNvSpPr txBox="1"/>
          <p:nvPr/>
        </p:nvSpPr>
        <p:spPr>
          <a:xfrm>
            <a:off x="2978091" y="260059"/>
            <a:ext cx="6686025" cy="584775"/>
          </a:xfrm>
          <a:prstGeom prst="rect">
            <a:avLst/>
          </a:prstGeom>
          <a:noFill/>
        </p:spPr>
        <p:txBody>
          <a:bodyPr wrap="square" rtlCol="0">
            <a:spAutoFit/>
          </a:bodyPr>
          <a:lstStyle/>
          <a:p>
            <a:r>
              <a:rPr lang="en-IN" sz="3200" b="1" dirty="0" smtClean="0">
                <a:latin typeface="Bahnschrift SemiBold" panose="020B0502040204020203" pitchFamily="34" charset="0"/>
              </a:rPr>
              <a:t>HEART DISEASE BY AGE AND SEX</a:t>
            </a:r>
            <a:endParaRPr lang="en-IN" sz="3200" b="1" dirty="0">
              <a:latin typeface="Bahnschrift SemiBold" panose="020B0502040204020203" pitchFamily="34" charset="0"/>
            </a:endParaRPr>
          </a:p>
        </p:txBody>
      </p:sp>
    </p:spTree>
    <p:extLst>
      <p:ext uri="{BB962C8B-B14F-4D97-AF65-F5344CB8AC3E}">
        <p14:creationId xmlns:p14="http://schemas.microsoft.com/office/powerpoint/2010/main" val="1580676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2199" y="892200"/>
            <a:ext cx="6447601" cy="5073600"/>
          </a:xfrm>
          <a:prstGeom prst="rect">
            <a:avLst/>
          </a:prstGeom>
        </p:spPr>
      </p:pic>
      <p:sp>
        <p:nvSpPr>
          <p:cNvPr id="3" name="TextBox 2"/>
          <p:cNvSpPr txBox="1"/>
          <p:nvPr/>
        </p:nvSpPr>
        <p:spPr>
          <a:xfrm>
            <a:off x="3338818" y="100668"/>
            <a:ext cx="7348756" cy="646331"/>
          </a:xfrm>
          <a:prstGeom prst="rect">
            <a:avLst/>
          </a:prstGeom>
          <a:noFill/>
        </p:spPr>
        <p:txBody>
          <a:bodyPr wrap="square" rtlCol="0">
            <a:spAutoFit/>
          </a:bodyPr>
          <a:lstStyle/>
          <a:p>
            <a:r>
              <a:rPr lang="en-IN" sz="3600" b="1" dirty="0" smtClean="0">
                <a:latin typeface="Arial Black" panose="020B0A04020102020204" pitchFamily="34" charset="0"/>
              </a:rPr>
              <a:t>HEART RATE BY AGE</a:t>
            </a:r>
            <a:endParaRPr lang="en-IN" sz="3600" b="1" dirty="0">
              <a:latin typeface="Arial Black" panose="020B0A04020102020204" pitchFamily="34" charset="0"/>
            </a:endParaRPr>
          </a:p>
        </p:txBody>
      </p:sp>
    </p:spTree>
    <p:extLst>
      <p:ext uri="{BB962C8B-B14F-4D97-AF65-F5344CB8AC3E}">
        <p14:creationId xmlns:p14="http://schemas.microsoft.com/office/powerpoint/2010/main" val="3222205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39362" y="1400960"/>
            <a:ext cx="6313276" cy="4564839"/>
          </a:xfrm>
          <a:prstGeom prst="rect">
            <a:avLst/>
          </a:prstGeom>
        </p:spPr>
      </p:pic>
      <p:sp>
        <p:nvSpPr>
          <p:cNvPr id="3" name="TextBox 2"/>
          <p:cNvSpPr txBox="1"/>
          <p:nvPr/>
        </p:nvSpPr>
        <p:spPr>
          <a:xfrm>
            <a:off x="3716323" y="369116"/>
            <a:ext cx="5872294" cy="830997"/>
          </a:xfrm>
          <a:prstGeom prst="rect">
            <a:avLst/>
          </a:prstGeom>
          <a:noFill/>
        </p:spPr>
        <p:txBody>
          <a:bodyPr wrap="square" rtlCol="0">
            <a:spAutoFit/>
          </a:bodyPr>
          <a:lstStyle/>
          <a:p>
            <a:r>
              <a:rPr lang="en-IN" sz="2400" b="1" dirty="0">
                <a:latin typeface="Arial Black" panose="020B0A04020102020204" pitchFamily="34" charset="0"/>
              </a:rPr>
              <a:t>HEART RATE </a:t>
            </a:r>
            <a:r>
              <a:rPr lang="en-IN" sz="2400" b="1" dirty="0" smtClean="0">
                <a:latin typeface="Arial Black" panose="020B0A04020102020204" pitchFamily="34" charset="0"/>
              </a:rPr>
              <a:t>DISTRIBUTION</a:t>
            </a:r>
            <a:endParaRPr lang="en-IN" sz="2400" b="1" dirty="0">
              <a:latin typeface="Arial Black" panose="020B0A04020102020204" pitchFamily="34" charset="0"/>
            </a:endParaRPr>
          </a:p>
          <a:p>
            <a:endParaRPr lang="en-IN" sz="2400" dirty="0"/>
          </a:p>
        </p:txBody>
      </p:sp>
    </p:spTree>
    <p:extLst>
      <p:ext uri="{BB962C8B-B14F-4D97-AF65-F5344CB8AC3E}">
        <p14:creationId xmlns:p14="http://schemas.microsoft.com/office/powerpoint/2010/main" val="3150832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23</TotalTime>
  <Words>298</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Bahnschrift SemiBold</vt:lpstr>
      <vt:lpstr>Bauhaus 93</vt:lpstr>
      <vt:lpstr>Corbel</vt:lpstr>
      <vt:lpstr>Wingdings 2</vt:lpstr>
      <vt:lpstr>Frame</vt:lpstr>
      <vt:lpstr>HEART DISEASE ANALYSIS </vt:lpstr>
      <vt:lpstr>PROJECT DESCRIPTION</vt:lpstr>
      <vt:lpstr>PROJECT APPROACH</vt:lpstr>
      <vt:lpstr>HEART DATA STATICS</vt:lpstr>
      <vt:lpstr>HEART DATA STATICS</vt:lpstr>
      <vt:lpstr>PowerPoint Presentation</vt:lpstr>
      <vt:lpstr>PowerPoint Presentation</vt:lpstr>
      <vt:lpstr>PowerPoint Presentation</vt:lpstr>
      <vt:lpstr>PowerPoint Presentation</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ANALYSIS </dc:title>
  <dc:creator>IT Desk</dc:creator>
  <cp:lastModifiedBy>IT Desk</cp:lastModifiedBy>
  <cp:revision>6</cp:revision>
  <dcterms:created xsi:type="dcterms:W3CDTF">2024-07-10T11:36:08Z</dcterms:created>
  <dcterms:modified xsi:type="dcterms:W3CDTF">2024-07-10T12:01:01Z</dcterms:modified>
</cp:coreProperties>
</file>