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3" r:id="rId1"/>
    <p:sldMasterId id="2147483900" r:id="rId2"/>
  </p:sldMasterIdLst>
  <p:notesMasterIdLst>
    <p:notesMasterId r:id="rId7"/>
  </p:notesMasterIdLst>
  <p:sldIdLst>
    <p:sldId id="324" r:id="rId3"/>
    <p:sldId id="326" r:id="rId4"/>
    <p:sldId id="327" r:id="rId5"/>
    <p:sldId id="329" r:id="rId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00" b="1" kern="1200">
        <a:solidFill>
          <a:srgbClr val="3333CC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100" b="1" kern="1200">
        <a:solidFill>
          <a:srgbClr val="3333CC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100" b="1" kern="1200">
        <a:solidFill>
          <a:srgbClr val="3333CC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100" b="1" kern="1200">
        <a:solidFill>
          <a:srgbClr val="3333CC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100" b="1" kern="1200">
        <a:solidFill>
          <a:srgbClr val="3333CC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100" b="1" kern="1200">
        <a:solidFill>
          <a:srgbClr val="3333CC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100" b="1" kern="1200">
        <a:solidFill>
          <a:srgbClr val="3333CC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100" b="1" kern="1200">
        <a:solidFill>
          <a:srgbClr val="3333CC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100" b="1" kern="1200">
        <a:solidFill>
          <a:srgbClr val="3333CC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DA"/>
    <a:srgbClr val="FF6666"/>
    <a:srgbClr val="FF8000"/>
    <a:srgbClr val="417D40"/>
    <a:srgbClr val="FFCC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5321" autoAdjust="0"/>
  </p:normalViewPr>
  <p:slideViewPr>
    <p:cSldViewPr snapToGrid="0" snapToObjects="1">
      <p:cViewPr varScale="1">
        <p:scale>
          <a:sx n="89" d="100"/>
          <a:sy n="89" d="100"/>
        </p:scale>
        <p:origin x="900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1420-B27F-408A-8934-317FB858D8D5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AEA58-CA92-422A-8244-8BD5F8DC2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0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97137"/>
            <a:ext cx="5029200" cy="1103878"/>
          </a:xfrm>
        </p:spPr>
        <p:txBody>
          <a:bodyPr anchor="b"/>
          <a:lstStyle>
            <a:lvl1pPr>
              <a:lnSpc>
                <a:spcPct val="90000"/>
              </a:lnSpc>
              <a:defRPr sz="27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915128"/>
            <a:ext cx="5029200" cy="13132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0">
                <a:solidFill>
                  <a:srgbClr val="00B2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8442" name="Picture 10" descr="Internal_logo_widescre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5029200" y="1"/>
            <a:ext cx="4114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21"/>
          <a:stretch/>
        </p:blipFill>
        <p:spPr bwMode="auto">
          <a:xfrm>
            <a:off x="457878" y="4486133"/>
            <a:ext cx="507029" cy="33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21"/>
          <a:stretch/>
        </p:blipFill>
        <p:spPr bwMode="auto">
          <a:xfrm>
            <a:off x="457878" y="4486133"/>
            <a:ext cx="507029" cy="33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82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>
            <a:spLocks noChangeArrowheads="1"/>
          </p:cNvSpPr>
          <p:nvPr/>
        </p:nvSpPr>
        <p:spPr bwMode="auto">
          <a:xfrm>
            <a:off x="0" y="1"/>
            <a:ext cx="9144000" cy="5143500"/>
          </a:xfrm>
          <a:prstGeom prst="rect">
            <a:avLst/>
          </a:prstGeom>
          <a:solidFill>
            <a:srgbClr val="00B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8577" tIns="34289" rIns="68577" bIns="34289" anchor="ctr"/>
          <a:lstStyle/>
          <a:p>
            <a:pPr defTabSz="685766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44631" y="4848610"/>
            <a:ext cx="1818373" cy="1728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685766">
              <a:defRPr/>
            </a:pPr>
            <a:r>
              <a:rPr lang="en-US" sz="900">
                <a:solidFill>
                  <a:prstClr val="white"/>
                </a:solidFill>
                <a:cs typeface="Arial" panose="020B0604020202020204" pitchFamily="34" charset="0"/>
              </a:rPr>
              <a:t>© 2015 IBM Corporation</a:t>
            </a:r>
            <a:endParaRPr lang="en-US" sz="270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5829" y="2123599"/>
            <a:ext cx="3611557" cy="12695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766"/>
            <a:r>
              <a:rPr lang="en-US" sz="4125" b="1">
                <a:solidFill>
                  <a:prstClr val="white"/>
                </a:solidFill>
              </a:rPr>
              <a:t>Questions and Answers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01" y="1329007"/>
            <a:ext cx="2596415" cy="3035912"/>
          </a:xfrm>
          <a:prstGeom prst="rect">
            <a:avLst/>
          </a:prstGeom>
        </p:spPr>
      </p:pic>
      <p:pic>
        <p:nvPicPr>
          <p:cNvPr id="79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5" y="310259"/>
            <a:ext cx="1216025" cy="16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1F6DED-8D7C-4F70-A2B3-81A640E4AA4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1"/>
            <a:ext cx="9144000" cy="5143500"/>
          </a:xfrm>
          <a:prstGeom prst="rect">
            <a:avLst/>
          </a:prstGeom>
          <a:solidFill>
            <a:srgbClr val="00B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8577" tIns="34289" rIns="68577" bIns="34289" anchor="ctr"/>
          <a:lstStyle/>
          <a:p>
            <a:pPr defTabSz="685766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944631" y="4848610"/>
            <a:ext cx="1818373" cy="1728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685766">
              <a:defRPr/>
            </a:pPr>
            <a:r>
              <a:rPr lang="en-US" sz="900">
                <a:solidFill>
                  <a:prstClr val="white"/>
                </a:solidFill>
                <a:cs typeface="Arial" panose="020B0604020202020204" pitchFamily="34" charset="0"/>
              </a:rPr>
              <a:t>© 2017 IBM Corporation</a:t>
            </a:r>
            <a:endParaRPr lang="en-US" sz="270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5829" y="2123599"/>
            <a:ext cx="3611557" cy="12695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766"/>
            <a:r>
              <a:rPr lang="en-US" sz="4125" b="1">
                <a:solidFill>
                  <a:prstClr val="white"/>
                </a:solidFill>
              </a:rPr>
              <a:t>Questions and Answers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01" y="1329007"/>
            <a:ext cx="2596415" cy="3035912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5" y="310259"/>
            <a:ext cx="1216025" cy="16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56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>
            <a:spLocks noChangeArrowheads="1"/>
          </p:cNvSpPr>
          <p:nvPr/>
        </p:nvSpPr>
        <p:spPr bwMode="auto">
          <a:xfrm>
            <a:off x="0" y="1"/>
            <a:ext cx="9144000" cy="5143500"/>
          </a:xfrm>
          <a:prstGeom prst="rect">
            <a:avLst/>
          </a:prstGeom>
          <a:solidFill>
            <a:srgbClr val="00B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8577" tIns="34289" rIns="68577" bIns="34289" anchor="ctr"/>
          <a:lstStyle/>
          <a:p>
            <a:pPr defTabSz="685766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44631" y="4848610"/>
            <a:ext cx="1818373" cy="1728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685766">
              <a:defRPr/>
            </a:pPr>
            <a:r>
              <a:rPr lang="en-US" sz="900">
                <a:solidFill>
                  <a:prstClr val="white"/>
                </a:solidFill>
                <a:cs typeface="Arial" panose="020B0604020202020204" pitchFamily="34" charset="0"/>
              </a:rPr>
              <a:t>© 2015 IBM Corporation</a:t>
            </a:r>
            <a:endParaRPr lang="en-US" sz="270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79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5" y="310259"/>
            <a:ext cx="1216025" cy="16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1F6DED-8D7C-4F70-A2B3-81A640E4AA4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4" y="1668420"/>
            <a:ext cx="8155781" cy="2026444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57200" y="1600307"/>
            <a:ext cx="381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8577" tIns="34289" rIns="68577" bIns="34289"/>
          <a:lstStyle/>
          <a:p>
            <a:pPr defTabSz="685766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1"/>
            <a:ext cx="9144000" cy="5143500"/>
          </a:xfrm>
          <a:prstGeom prst="rect">
            <a:avLst/>
          </a:prstGeom>
          <a:solidFill>
            <a:srgbClr val="00B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8577" tIns="34289" rIns="68577" bIns="34289" anchor="ctr"/>
          <a:lstStyle/>
          <a:p>
            <a:pPr defTabSz="685766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944631" y="4848610"/>
            <a:ext cx="1818373" cy="1728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685766">
              <a:defRPr/>
            </a:pPr>
            <a:r>
              <a:rPr lang="en-US" sz="900">
                <a:solidFill>
                  <a:prstClr val="white"/>
                </a:solidFill>
                <a:cs typeface="Arial" panose="020B0604020202020204" pitchFamily="34" charset="0"/>
              </a:rPr>
              <a:t>© 2017 IBM Corporation</a:t>
            </a:r>
            <a:endParaRPr lang="en-US" sz="270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5" y="310259"/>
            <a:ext cx="1216025" cy="16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457200" y="1600307"/>
            <a:ext cx="381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8577" tIns="34289" rIns="68577" bIns="34289"/>
          <a:lstStyle/>
          <a:p>
            <a:pPr defTabSz="685766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48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rgbClr val="00B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0" descr="IBMwh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85491"/>
            <a:ext cx="457200" cy="18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"/>
            <a:ext cx="9144000" cy="5143500"/>
          </a:xfrm>
          <a:prstGeom prst="rect">
            <a:avLst/>
          </a:prstGeom>
          <a:solidFill>
            <a:srgbClr val="20B2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8577" tIns="34289" rIns="68577" bIns="34289" anchor="ctr"/>
          <a:lstStyle/>
          <a:p>
            <a:pPr defTabSz="685766">
              <a:defRPr/>
            </a:pPr>
            <a:endParaRPr lang="en-US" sz="2100">
              <a:solidFill>
                <a:prstClr val="black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4" y="1668420"/>
            <a:ext cx="8155781" cy="2026444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1F6DED-8D7C-4F70-A2B3-81A640E4AA4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57200" y="1600307"/>
            <a:ext cx="381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8577" tIns="34289" rIns="68577" bIns="34289"/>
          <a:lstStyle/>
          <a:p>
            <a:pPr defTabSz="685766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pic>
        <p:nvPicPr>
          <p:cNvPr id="17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5" y="310259"/>
            <a:ext cx="1216025" cy="16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944631" y="4844889"/>
            <a:ext cx="1818373" cy="1728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defTabSz="685766">
              <a:defRPr/>
            </a:pPr>
            <a:r>
              <a:rPr lang="en-US" sz="900">
                <a:solidFill>
                  <a:prstClr val="white"/>
                </a:solidFill>
                <a:cs typeface="Arial" panose="020B0604020202020204" pitchFamily="34" charset="0"/>
              </a:rPr>
              <a:t>© 2015 IBM Corporation</a:t>
            </a:r>
            <a:endParaRPr lang="en-US" sz="270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10" descr="IBM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85491"/>
            <a:ext cx="457200" cy="18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5" y="310259"/>
            <a:ext cx="1216025" cy="16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6944631" y="4844889"/>
            <a:ext cx="1818373" cy="1728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defTabSz="685766">
              <a:defRPr/>
            </a:pPr>
            <a:r>
              <a:rPr lang="en-US" sz="900">
                <a:solidFill>
                  <a:prstClr val="white"/>
                </a:solidFill>
                <a:cs typeface="Arial" panose="020B0604020202020204" pitchFamily="34" charset="0"/>
              </a:rPr>
              <a:t>© 2017 IBM Corporation</a:t>
            </a:r>
            <a:endParaRPr lang="en-US" sz="270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56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>
            <a:spLocks noChangeArrowheads="1"/>
          </p:cNvSpPr>
          <p:nvPr/>
        </p:nvSpPr>
        <p:spPr bwMode="auto"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8577" tIns="34289" rIns="68577" bIns="34289" anchor="ctr"/>
          <a:lstStyle/>
          <a:p>
            <a:pPr defTabSz="685766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1654" y="2354087"/>
            <a:ext cx="361667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766"/>
            <a:r>
              <a:rPr lang="en-US" sz="5400" b="1">
                <a:solidFill>
                  <a:srgbClr val="002060"/>
                </a:solidFill>
              </a:rPr>
              <a:t>Thank You</a:t>
            </a:r>
          </a:p>
        </p:txBody>
      </p:sp>
      <p:pic>
        <p:nvPicPr>
          <p:cNvPr id="14" name="Picture 13" descr="IBMWatson_bl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5" y="418712"/>
            <a:ext cx="1755775" cy="24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 descr="Internal_logo_widescre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5029200" y="1"/>
            <a:ext cx="4114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8577" tIns="34289" rIns="68577" bIns="34289" anchor="ctr"/>
          <a:lstStyle/>
          <a:p>
            <a:pPr defTabSz="685766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81654" y="2354087"/>
            <a:ext cx="361667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685766"/>
            <a:r>
              <a:rPr lang="en-US" sz="5400" b="1">
                <a:solidFill>
                  <a:srgbClr val="002060"/>
                </a:solidFill>
              </a:rPr>
              <a:t>Thank You</a:t>
            </a:r>
          </a:p>
        </p:txBody>
      </p:sp>
      <p:pic>
        <p:nvPicPr>
          <p:cNvPr id="9" name="Picture 10" descr="Internal_logo_widescre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5029200" y="1"/>
            <a:ext cx="4114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547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DED-8D7C-4F70-A2B3-81A640E4AA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0592" y="1242131"/>
            <a:ext cx="640359" cy="640359"/>
          </a:xfrm>
          <a:prstGeom prst="rect">
            <a:avLst/>
          </a:prstGeom>
          <a:solidFill>
            <a:srgbClr val="0A4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25">
              <a:solidFill>
                <a:prstClr val="white"/>
              </a:solidFill>
            </a:endParaRPr>
          </a:p>
        </p:txBody>
      </p:sp>
      <p:sp>
        <p:nvSpPr>
          <p:cNvPr id="23" name="Text Placeholder 2"/>
          <p:cNvSpPr txBox="1">
            <a:spLocks/>
          </p:cNvSpPr>
          <p:nvPr/>
        </p:nvSpPr>
        <p:spPr bwMode="auto">
          <a:xfrm>
            <a:off x="430593" y="1934754"/>
            <a:ext cx="1096835" cy="4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66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900">
                <a:solidFill>
                  <a:prstClr val="black"/>
                </a:solidFill>
              </a:rPr>
              <a:t>R10 G65 B103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CMYK 100/76/36/23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HEX #0a4167</a:t>
            </a:r>
          </a:p>
        </p:txBody>
      </p:sp>
      <p:grpSp>
        <p:nvGrpSpPr>
          <p:cNvPr id="2" name="Group 44"/>
          <p:cNvGrpSpPr/>
          <p:nvPr/>
        </p:nvGrpSpPr>
        <p:grpSpPr>
          <a:xfrm>
            <a:off x="430593" y="2471199"/>
            <a:ext cx="1096835" cy="1098758"/>
            <a:chOff x="529657" y="3736888"/>
            <a:chExt cx="1462446" cy="1465011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29657" y="3736888"/>
              <a:ext cx="853812" cy="8538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25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2"/>
            <p:cNvSpPr txBox="1">
              <a:spLocks/>
            </p:cNvSpPr>
            <p:nvPr userDrawn="1"/>
          </p:nvSpPr>
          <p:spPr bwMode="auto">
            <a:xfrm>
              <a:off x="574121" y="4647901"/>
              <a:ext cx="14179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66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sz="900">
                  <a:solidFill>
                    <a:prstClr val="black"/>
                  </a:solidFill>
                </a:rPr>
                <a:t>R255 G255 B255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CMYK 0/0/0/0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HEX #ffffff</a:t>
              </a:r>
            </a:p>
          </p:txBody>
        </p:sp>
      </p:grpSp>
      <p:grpSp>
        <p:nvGrpSpPr>
          <p:cNvPr id="4" name="Group 46"/>
          <p:cNvGrpSpPr/>
          <p:nvPr/>
        </p:nvGrpSpPr>
        <p:grpSpPr>
          <a:xfrm>
            <a:off x="3109461" y="2471199"/>
            <a:ext cx="1063487" cy="1098758"/>
            <a:chOff x="3939999" y="3736888"/>
            <a:chExt cx="1417982" cy="146501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3939999" y="3736888"/>
              <a:ext cx="853812" cy="85381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25">
                <a:solidFill>
                  <a:prstClr val="white"/>
                </a:solidFill>
              </a:endParaRPr>
            </a:p>
          </p:txBody>
        </p:sp>
        <p:sp>
          <p:nvSpPr>
            <p:cNvPr id="27" name="Text Placeholder 2"/>
            <p:cNvSpPr txBox="1">
              <a:spLocks/>
            </p:cNvSpPr>
            <p:nvPr userDrawn="1"/>
          </p:nvSpPr>
          <p:spPr bwMode="auto">
            <a:xfrm>
              <a:off x="3939999" y="4647901"/>
              <a:ext cx="14179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66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sz="900">
                  <a:solidFill>
                    <a:prstClr val="black"/>
                  </a:solidFill>
                </a:rPr>
                <a:t>R153 G153 B153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CMYK 0/0/0/55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HEX #999999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4372559" y="2491078"/>
            <a:ext cx="1063932" cy="1098758"/>
            <a:chOff x="5573170" y="3763392"/>
            <a:chExt cx="1418576" cy="1465011"/>
          </a:xfrm>
        </p:grpSpPr>
        <p:sp>
          <p:nvSpPr>
            <p:cNvPr id="28" name="Rectangle 27"/>
            <p:cNvSpPr/>
            <p:nvPr userDrawn="1"/>
          </p:nvSpPr>
          <p:spPr>
            <a:xfrm>
              <a:off x="5573170" y="3763392"/>
              <a:ext cx="853812" cy="853812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25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2"/>
            <p:cNvSpPr txBox="1">
              <a:spLocks/>
            </p:cNvSpPr>
            <p:nvPr userDrawn="1"/>
          </p:nvSpPr>
          <p:spPr bwMode="auto">
            <a:xfrm>
              <a:off x="5573764" y="4674405"/>
              <a:ext cx="14179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66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sz="900">
                  <a:solidFill>
                    <a:prstClr val="black"/>
                  </a:solidFill>
                </a:rPr>
                <a:t>R102 G102 B102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CMYK 0/0/0/72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HEX #666666</a:t>
              </a:r>
            </a:p>
          </p:txBody>
        </p:sp>
      </p:grpSp>
      <p:grpSp>
        <p:nvGrpSpPr>
          <p:cNvPr id="6" name="Group 45"/>
          <p:cNvGrpSpPr/>
          <p:nvPr/>
        </p:nvGrpSpPr>
        <p:grpSpPr>
          <a:xfrm>
            <a:off x="1806969" y="2471199"/>
            <a:ext cx="1063487" cy="1098758"/>
            <a:chOff x="2219749" y="3736888"/>
            <a:chExt cx="1417982" cy="1465011"/>
          </a:xfrm>
        </p:grpSpPr>
        <p:sp>
          <p:nvSpPr>
            <p:cNvPr id="30" name="Rectangle 29"/>
            <p:cNvSpPr/>
            <p:nvPr userDrawn="1"/>
          </p:nvSpPr>
          <p:spPr>
            <a:xfrm>
              <a:off x="2219749" y="3736888"/>
              <a:ext cx="853812" cy="85381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25">
                <a:solidFill>
                  <a:prstClr val="white"/>
                </a:solidFill>
              </a:endParaRPr>
            </a:p>
          </p:txBody>
        </p:sp>
        <p:sp>
          <p:nvSpPr>
            <p:cNvPr id="31" name="Text Placeholder 2"/>
            <p:cNvSpPr txBox="1">
              <a:spLocks/>
            </p:cNvSpPr>
            <p:nvPr userDrawn="1"/>
          </p:nvSpPr>
          <p:spPr bwMode="auto">
            <a:xfrm>
              <a:off x="2219749" y="4647901"/>
              <a:ext cx="14179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66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sz="900">
                  <a:solidFill>
                    <a:prstClr val="black"/>
                  </a:solidFill>
                </a:rPr>
                <a:t>R204 G204 B204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s-ES" sz="900">
                  <a:solidFill>
                    <a:prstClr val="black"/>
                  </a:solidFill>
                </a:rPr>
                <a:t>CMYK </a:t>
              </a:r>
              <a:r>
                <a:rPr lang="en-US" sz="900">
                  <a:solidFill>
                    <a:prstClr val="black"/>
                  </a:solidFill>
                </a:rPr>
                <a:t>0/0/0/17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HEX #CCCCCC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7245" y="769828"/>
            <a:ext cx="83066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66"/>
            <a:r>
              <a:rPr lang="en-US" sz="2400" b="1">
                <a:solidFill>
                  <a:prstClr val="black"/>
                </a:solidFill>
              </a:rPr>
              <a:t>Color Palette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06968" y="1242131"/>
            <a:ext cx="640359" cy="640359"/>
          </a:xfrm>
          <a:prstGeom prst="rect">
            <a:avLst/>
          </a:prstGeom>
          <a:solidFill>
            <a:srgbClr val="26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25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 txBox="1">
            <a:spLocks/>
          </p:cNvSpPr>
          <p:nvPr/>
        </p:nvSpPr>
        <p:spPr bwMode="auto">
          <a:xfrm>
            <a:off x="1806970" y="1934754"/>
            <a:ext cx="1022951" cy="4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66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900">
                <a:solidFill>
                  <a:prstClr val="black"/>
                </a:solidFill>
              </a:rPr>
              <a:t>R38 G177 B230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CMYK 69/11/0/0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HEX #26b1e6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13066" y="1242131"/>
            <a:ext cx="640359" cy="640359"/>
          </a:xfrm>
          <a:prstGeom prst="rect">
            <a:avLst/>
          </a:prstGeom>
          <a:solidFill>
            <a:srgbClr val="20B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25">
              <a:solidFill>
                <a:prstClr val="white"/>
              </a:solidFill>
            </a:endParaRPr>
          </a:p>
        </p:txBody>
      </p:sp>
      <p:sp>
        <p:nvSpPr>
          <p:cNvPr id="43" name="Text Placeholder 2"/>
          <p:cNvSpPr txBox="1">
            <a:spLocks/>
          </p:cNvSpPr>
          <p:nvPr/>
        </p:nvSpPr>
        <p:spPr bwMode="auto">
          <a:xfrm>
            <a:off x="3109463" y="1934754"/>
            <a:ext cx="1022951" cy="4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66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900">
                <a:solidFill>
                  <a:prstClr val="black"/>
                </a:solidFill>
              </a:rPr>
              <a:t>R32 G178 B76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CMYK 78/1/99/0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HEX #20b24c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372559" y="1242131"/>
            <a:ext cx="640359" cy="6403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25">
              <a:solidFill>
                <a:prstClr val="white"/>
              </a:solidFill>
            </a:endParaRPr>
          </a:p>
        </p:txBody>
      </p:sp>
      <p:sp>
        <p:nvSpPr>
          <p:cNvPr id="53" name="Text Placeholder 2"/>
          <p:cNvSpPr txBox="1">
            <a:spLocks/>
          </p:cNvSpPr>
          <p:nvPr/>
        </p:nvSpPr>
        <p:spPr bwMode="auto">
          <a:xfrm>
            <a:off x="4372560" y="1934754"/>
            <a:ext cx="1096835" cy="4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66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900">
                <a:solidFill>
                  <a:prstClr val="black"/>
                </a:solidFill>
              </a:rPr>
              <a:t>R146 G208 B80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CMYK 47/0/88/0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HEX #92d050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48935" y="1242131"/>
            <a:ext cx="640359" cy="640359"/>
          </a:xfrm>
          <a:prstGeom prst="rect">
            <a:avLst/>
          </a:prstGeom>
          <a:solidFill>
            <a:srgbClr val="F19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25">
              <a:solidFill>
                <a:prstClr val="white"/>
              </a:solidFill>
            </a:endParaRPr>
          </a:p>
        </p:txBody>
      </p:sp>
      <p:sp>
        <p:nvSpPr>
          <p:cNvPr id="55" name="Text Placeholder 2"/>
          <p:cNvSpPr txBox="1">
            <a:spLocks/>
          </p:cNvSpPr>
          <p:nvPr/>
        </p:nvSpPr>
        <p:spPr bwMode="auto">
          <a:xfrm>
            <a:off x="5748936" y="1934754"/>
            <a:ext cx="1022951" cy="4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66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900">
                <a:solidFill>
                  <a:prstClr val="black"/>
                </a:solidFill>
              </a:rPr>
              <a:t>R241 G144 B39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CMYK 2/51/97/0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HEX #f19027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55033" y="1242131"/>
            <a:ext cx="640359" cy="6403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25">
              <a:solidFill>
                <a:prstClr val="white"/>
              </a:solidFill>
            </a:endParaRPr>
          </a:p>
        </p:txBody>
      </p:sp>
      <p:sp>
        <p:nvSpPr>
          <p:cNvPr id="57" name="Text Placeholder 2"/>
          <p:cNvSpPr txBox="1">
            <a:spLocks/>
          </p:cNvSpPr>
          <p:nvPr/>
        </p:nvSpPr>
        <p:spPr bwMode="auto">
          <a:xfrm>
            <a:off x="7051431" y="1934754"/>
            <a:ext cx="1022951" cy="4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66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900">
                <a:solidFill>
                  <a:prstClr val="black"/>
                </a:solidFill>
              </a:rPr>
              <a:t>R255 G192 B0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CMYK 1/26/100/0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HEX #ffc000</a:t>
            </a:r>
          </a:p>
        </p:txBody>
      </p:sp>
      <p:grpSp>
        <p:nvGrpSpPr>
          <p:cNvPr id="7" name="Group 64"/>
          <p:cNvGrpSpPr/>
          <p:nvPr/>
        </p:nvGrpSpPr>
        <p:grpSpPr>
          <a:xfrm>
            <a:off x="5748935" y="2489527"/>
            <a:ext cx="1063932" cy="1098758"/>
            <a:chOff x="5573170" y="3763392"/>
            <a:chExt cx="1418576" cy="1465011"/>
          </a:xfrm>
        </p:grpSpPr>
        <p:sp>
          <p:nvSpPr>
            <p:cNvPr id="66" name="Rectangle 65"/>
            <p:cNvSpPr/>
            <p:nvPr userDrawn="1"/>
          </p:nvSpPr>
          <p:spPr>
            <a:xfrm>
              <a:off x="5573170" y="3763392"/>
              <a:ext cx="853812" cy="853812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25">
                <a:solidFill>
                  <a:prstClr val="white"/>
                </a:solidFill>
              </a:endParaRPr>
            </a:p>
          </p:txBody>
        </p:sp>
        <p:sp>
          <p:nvSpPr>
            <p:cNvPr id="67" name="Text Placeholder 2"/>
            <p:cNvSpPr txBox="1">
              <a:spLocks/>
            </p:cNvSpPr>
            <p:nvPr userDrawn="1"/>
          </p:nvSpPr>
          <p:spPr bwMode="auto">
            <a:xfrm>
              <a:off x="5573764" y="4674405"/>
              <a:ext cx="14179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66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sz="900">
                  <a:solidFill>
                    <a:prstClr val="black"/>
                  </a:solidFill>
                </a:rPr>
                <a:t>R50 G50 B50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CMYK 70/63/62/59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HEX #323232</a:t>
              </a:r>
            </a:p>
          </p:txBody>
        </p:sp>
      </p:grpSp>
      <p:grpSp>
        <p:nvGrpSpPr>
          <p:cNvPr id="11" name="Group 67"/>
          <p:cNvGrpSpPr/>
          <p:nvPr/>
        </p:nvGrpSpPr>
        <p:grpSpPr>
          <a:xfrm>
            <a:off x="7125311" y="2487979"/>
            <a:ext cx="1063932" cy="1098758"/>
            <a:chOff x="5573170" y="3763392"/>
            <a:chExt cx="1418576" cy="1465011"/>
          </a:xfrm>
        </p:grpSpPr>
        <p:sp>
          <p:nvSpPr>
            <p:cNvPr id="69" name="Rectangle 68"/>
            <p:cNvSpPr/>
            <p:nvPr userDrawn="1"/>
          </p:nvSpPr>
          <p:spPr>
            <a:xfrm>
              <a:off x="5573170" y="3763392"/>
              <a:ext cx="853812" cy="8538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25">
                <a:solidFill>
                  <a:prstClr val="white"/>
                </a:solidFill>
              </a:endParaRPr>
            </a:p>
          </p:txBody>
        </p:sp>
        <p:sp>
          <p:nvSpPr>
            <p:cNvPr id="70" name="Text Placeholder 2"/>
            <p:cNvSpPr txBox="1">
              <a:spLocks/>
            </p:cNvSpPr>
            <p:nvPr userDrawn="1"/>
          </p:nvSpPr>
          <p:spPr bwMode="auto">
            <a:xfrm>
              <a:off x="5573764" y="4674405"/>
              <a:ext cx="14179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66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sz="900">
                  <a:solidFill>
                    <a:prstClr val="black"/>
                  </a:solidFill>
                </a:rPr>
                <a:t>R0 G0 B0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CMYK 75/68/67/90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HEX #000000</a:t>
              </a:r>
            </a:p>
          </p:txBody>
        </p:sp>
      </p:grpSp>
      <p:grpSp>
        <p:nvGrpSpPr>
          <p:cNvPr id="12" name="Group 35"/>
          <p:cNvGrpSpPr/>
          <p:nvPr/>
        </p:nvGrpSpPr>
        <p:grpSpPr>
          <a:xfrm>
            <a:off x="430591" y="3699559"/>
            <a:ext cx="1063932" cy="1098758"/>
            <a:chOff x="5573170" y="3763392"/>
            <a:chExt cx="1418576" cy="1465011"/>
          </a:xfrm>
        </p:grpSpPr>
        <p:sp>
          <p:nvSpPr>
            <p:cNvPr id="37" name="Rectangle 36"/>
            <p:cNvSpPr/>
            <p:nvPr userDrawn="1"/>
          </p:nvSpPr>
          <p:spPr>
            <a:xfrm>
              <a:off x="5573170" y="3763392"/>
              <a:ext cx="853812" cy="8538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25">
                <a:solidFill>
                  <a:prstClr val="white"/>
                </a:solidFill>
              </a:endParaRPr>
            </a:p>
          </p:txBody>
        </p:sp>
        <p:sp>
          <p:nvSpPr>
            <p:cNvPr id="38" name="Text Placeholder 2"/>
            <p:cNvSpPr txBox="1">
              <a:spLocks/>
            </p:cNvSpPr>
            <p:nvPr userDrawn="1"/>
          </p:nvSpPr>
          <p:spPr bwMode="auto">
            <a:xfrm>
              <a:off x="5573764" y="4674405"/>
              <a:ext cx="14179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66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sz="900">
                  <a:solidFill>
                    <a:prstClr val="black"/>
                  </a:solidFill>
                </a:rPr>
                <a:t>R192 G0 B0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CMYK 17/100/100/0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HEX #c00000</a:t>
              </a:r>
            </a:p>
          </p:txBody>
        </p:sp>
      </p:grpSp>
      <p:grpSp>
        <p:nvGrpSpPr>
          <p:cNvPr id="13" name="Group 38"/>
          <p:cNvGrpSpPr/>
          <p:nvPr/>
        </p:nvGrpSpPr>
        <p:grpSpPr>
          <a:xfrm>
            <a:off x="1806967" y="3699559"/>
            <a:ext cx="1063932" cy="1098758"/>
            <a:chOff x="5573170" y="3763392"/>
            <a:chExt cx="1418576" cy="146501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5573170" y="3763392"/>
              <a:ext cx="853812" cy="853812"/>
            </a:xfrm>
            <a:prstGeom prst="rect">
              <a:avLst/>
            </a:prstGeom>
            <a:solidFill>
              <a:srgbClr val="DA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25">
                <a:solidFill>
                  <a:prstClr val="white"/>
                </a:solidFill>
              </a:endParaRPr>
            </a:p>
          </p:txBody>
        </p:sp>
        <p:sp>
          <p:nvSpPr>
            <p:cNvPr id="48" name="Text Placeholder 2"/>
            <p:cNvSpPr txBox="1">
              <a:spLocks/>
            </p:cNvSpPr>
            <p:nvPr userDrawn="1"/>
          </p:nvSpPr>
          <p:spPr bwMode="auto">
            <a:xfrm>
              <a:off x="5573764" y="4674405"/>
              <a:ext cx="14179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66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sz="900">
                  <a:solidFill>
                    <a:prstClr val="black"/>
                  </a:solidFill>
                </a:rPr>
                <a:t>R218 G130 B0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CMYK 13/55/100/1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HEX #da8200</a:t>
              </a:r>
            </a:p>
          </p:txBody>
        </p:sp>
      </p:grpSp>
      <p:sp>
        <p:nvSpPr>
          <p:cNvPr id="45" name="Rectangle 44"/>
          <p:cNvSpPr/>
          <p:nvPr userDrawn="1"/>
        </p:nvSpPr>
        <p:spPr>
          <a:xfrm>
            <a:off x="430592" y="1242131"/>
            <a:ext cx="640359" cy="640359"/>
          </a:xfrm>
          <a:prstGeom prst="rect">
            <a:avLst/>
          </a:prstGeom>
          <a:solidFill>
            <a:srgbClr val="0A4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25">
              <a:solidFill>
                <a:prstClr val="white"/>
              </a:solidFill>
            </a:endParaRPr>
          </a:p>
        </p:txBody>
      </p:sp>
      <p:sp>
        <p:nvSpPr>
          <p:cNvPr id="46" name="Text Placeholder 2"/>
          <p:cNvSpPr txBox="1">
            <a:spLocks/>
          </p:cNvSpPr>
          <p:nvPr userDrawn="1"/>
        </p:nvSpPr>
        <p:spPr bwMode="auto">
          <a:xfrm>
            <a:off x="430593" y="1934754"/>
            <a:ext cx="1096835" cy="4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66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900">
                <a:solidFill>
                  <a:prstClr val="black"/>
                </a:solidFill>
              </a:rPr>
              <a:t>R10 G65 B103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CMYK 100/76/36/23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HEX #0a4167</a:t>
            </a: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430593" y="2471199"/>
            <a:ext cx="1096835" cy="1098758"/>
            <a:chOff x="529657" y="3736888"/>
            <a:chExt cx="1462446" cy="146501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529657" y="3736888"/>
              <a:ext cx="853812" cy="8538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25">
                <a:solidFill>
                  <a:prstClr val="white"/>
                </a:solidFill>
              </a:endParaRPr>
            </a:p>
          </p:txBody>
        </p:sp>
        <p:sp>
          <p:nvSpPr>
            <p:cNvPr id="50" name="Text Placeholder 2"/>
            <p:cNvSpPr txBox="1">
              <a:spLocks/>
            </p:cNvSpPr>
            <p:nvPr userDrawn="1"/>
          </p:nvSpPr>
          <p:spPr bwMode="auto">
            <a:xfrm>
              <a:off x="574121" y="4647901"/>
              <a:ext cx="14179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66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sz="900">
                  <a:solidFill>
                    <a:prstClr val="black"/>
                  </a:solidFill>
                </a:rPr>
                <a:t>R255 G255 B255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CMYK 0/0/0/0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HEX #ffffff</a:t>
              </a: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3109461" y="2471199"/>
            <a:ext cx="1063487" cy="1098758"/>
            <a:chOff x="3939999" y="3736888"/>
            <a:chExt cx="1417982" cy="1465011"/>
          </a:xfrm>
        </p:grpSpPr>
        <p:sp>
          <p:nvSpPr>
            <p:cNvPr id="58" name="Rectangle 57"/>
            <p:cNvSpPr/>
            <p:nvPr userDrawn="1"/>
          </p:nvSpPr>
          <p:spPr>
            <a:xfrm>
              <a:off x="3939999" y="3736888"/>
              <a:ext cx="853812" cy="85381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25">
                <a:solidFill>
                  <a:prstClr val="white"/>
                </a:solidFill>
              </a:endParaRPr>
            </a:p>
          </p:txBody>
        </p:sp>
        <p:sp>
          <p:nvSpPr>
            <p:cNvPr id="59" name="Text Placeholder 2"/>
            <p:cNvSpPr txBox="1">
              <a:spLocks/>
            </p:cNvSpPr>
            <p:nvPr userDrawn="1"/>
          </p:nvSpPr>
          <p:spPr bwMode="auto">
            <a:xfrm>
              <a:off x="3939999" y="4647901"/>
              <a:ext cx="14179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66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sz="900">
                  <a:solidFill>
                    <a:prstClr val="black"/>
                  </a:solidFill>
                </a:rPr>
                <a:t>R153 G153 B153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CMYK 0/0/0/55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HEX #999999</a:t>
              </a:r>
            </a:p>
          </p:txBody>
        </p:sp>
      </p:grpSp>
      <p:grpSp>
        <p:nvGrpSpPr>
          <p:cNvPr id="60" name="Group 59"/>
          <p:cNvGrpSpPr/>
          <p:nvPr userDrawn="1"/>
        </p:nvGrpSpPr>
        <p:grpSpPr>
          <a:xfrm>
            <a:off x="4372559" y="2491078"/>
            <a:ext cx="1063932" cy="1098758"/>
            <a:chOff x="5573170" y="3763392"/>
            <a:chExt cx="1418576" cy="1465011"/>
          </a:xfrm>
        </p:grpSpPr>
        <p:sp>
          <p:nvSpPr>
            <p:cNvPr id="61" name="Rectangle 60"/>
            <p:cNvSpPr/>
            <p:nvPr userDrawn="1"/>
          </p:nvSpPr>
          <p:spPr>
            <a:xfrm>
              <a:off x="5573170" y="3763392"/>
              <a:ext cx="853812" cy="853812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25">
                <a:solidFill>
                  <a:prstClr val="white"/>
                </a:solidFill>
              </a:endParaRPr>
            </a:p>
          </p:txBody>
        </p:sp>
        <p:sp>
          <p:nvSpPr>
            <p:cNvPr id="62" name="Text Placeholder 2"/>
            <p:cNvSpPr txBox="1">
              <a:spLocks/>
            </p:cNvSpPr>
            <p:nvPr userDrawn="1"/>
          </p:nvSpPr>
          <p:spPr bwMode="auto">
            <a:xfrm>
              <a:off x="5573764" y="4674405"/>
              <a:ext cx="14179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66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sz="900">
                  <a:solidFill>
                    <a:prstClr val="black"/>
                  </a:solidFill>
                </a:rPr>
                <a:t>R102 G102 B102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CMYK 0/0/0/72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HEX #666666</a:t>
              </a:r>
            </a:p>
          </p:txBody>
        </p:sp>
      </p:grpSp>
      <p:grpSp>
        <p:nvGrpSpPr>
          <p:cNvPr id="63" name="Group 62"/>
          <p:cNvGrpSpPr/>
          <p:nvPr userDrawn="1"/>
        </p:nvGrpSpPr>
        <p:grpSpPr>
          <a:xfrm>
            <a:off x="1806969" y="2471199"/>
            <a:ext cx="1063487" cy="1098758"/>
            <a:chOff x="2219749" y="3736888"/>
            <a:chExt cx="1417982" cy="1465011"/>
          </a:xfrm>
        </p:grpSpPr>
        <p:sp>
          <p:nvSpPr>
            <p:cNvPr id="64" name="Rectangle 63"/>
            <p:cNvSpPr/>
            <p:nvPr userDrawn="1"/>
          </p:nvSpPr>
          <p:spPr>
            <a:xfrm>
              <a:off x="2219749" y="3736888"/>
              <a:ext cx="853812" cy="85381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25">
                <a:solidFill>
                  <a:prstClr val="white"/>
                </a:solidFill>
              </a:endParaRPr>
            </a:p>
          </p:txBody>
        </p:sp>
        <p:sp>
          <p:nvSpPr>
            <p:cNvPr id="65" name="Text Placeholder 2"/>
            <p:cNvSpPr txBox="1">
              <a:spLocks/>
            </p:cNvSpPr>
            <p:nvPr userDrawn="1"/>
          </p:nvSpPr>
          <p:spPr bwMode="auto">
            <a:xfrm>
              <a:off x="2219749" y="4647901"/>
              <a:ext cx="14179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66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sz="900">
                  <a:solidFill>
                    <a:prstClr val="black"/>
                  </a:solidFill>
                </a:rPr>
                <a:t>R204 G204 B204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s-ES" sz="900">
                  <a:solidFill>
                    <a:prstClr val="black"/>
                  </a:solidFill>
                </a:rPr>
                <a:t>CMYK </a:t>
              </a:r>
              <a:r>
                <a:rPr lang="en-US" sz="900">
                  <a:solidFill>
                    <a:prstClr val="black"/>
                  </a:solidFill>
                </a:rPr>
                <a:t>0/0/0/17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HEX #CCCCCC</a:t>
              </a:r>
            </a:p>
          </p:txBody>
        </p:sp>
      </p:grpSp>
      <p:sp>
        <p:nvSpPr>
          <p:cNvPr id="68" name="TextBox 67"/>
          <p:cNvSpPr txBox="1"/>
          <p:nvPr userDrawn="1"/>
        </p:nvSpPr>
        <p:spPr>
          <a:xfrm>
            <a:off x="457245" y="769828"/>
            <a:ext cx="83066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66"/>
            <a:r>
              <a:rPr lang="en-US" sz="2400" b="1">
                <a:solidFill>
                  <a:prstClr val="black"/>
                </a:solidFill>
              </a:rPr>
              <a:t>Color Palette</a:t>
            </a:r>
          </a:p>
        </p:txBody>
      </p:sp>
      <p:sp>
        <p:nvSpPr>
          <p:cNvPr id="71" name="Rectangle 70"/>
          <p:cNvSpPr/>
          <p:nvPr userDrawn="1"/>
        </p:nvSpPr>
        <p:spPr>
          <a:xfrm>
            <a:off x="1806968" y="1242131"/>
            <a:ext cx="640359" cy="640359"/>
          </a:xfrm>
          <a:prstGeom prst="rect">
            <a:avLst/>
          </a:prstGeom>
          <a:solidFill>
            <a:srgbClr val="26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25">
              <a:solidFill>
                <a:prstClr val="white"/>
              </a:solidFill>
            </a:endParaRPr>
          </a:p>
        </p:txBody>
      </p:sp>
      <p:sp>
        <p:nvSpPr>
          <p:cNvPr id="72" name="Text Placeholder 2"/>
          <p:cNvSpPr txBox="1">
            <a:spLocks/>
          </p:cNvSpPr>
          <p:nvPr userDrawn="1"/>
        </p:nvSpPr>
        <p:spPr bwMode="auto">
          <a:xfrm>
            <a:off x="1806970" y="1934754"/>
            <a:ext cx="1022951" cy="4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66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900">
                <a:solidFill>
                  <a:prstClr val="black"/>
                </a:solidFill>
              </a:rPr>
              <a:t>R38 G177 B230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CMYK 69/11/0/0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HEX #26b1e6</a:t>
            </a:r>
          </a:p>
        </p:txBody>
      </p:sp>
      <p:sp>
        <p:nvSpPr>
          <p:cNvPr id="73" name="Rectangle 72"/>
          <p:cNvSpPr/>
          <p:nvPr userDrawn="1"/>
        </p:nvSpPr>
        <p:spPr>
          <a:xfrm>
            <a:off x="3113066" y="1242131"/>
            <a:ext cx="640359" cy="640359"/>
          </a:xfrm>
          <a:prstGeom prst="rect">
            <a:avLst/>
          </a:prstGeom>
          <a:solidFill>
            <a:srgbClr val="20B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25">
              <a:solidFill>
                <a:prstClr val="white"/>
              </a:solidFill>
            </a:endParaRPr>
          </a:p>
        </p:txBody>
      </p:sp>
      <p:sp>
        <p:nvSpPr>
          <p:cNvPr id="74" name="Text Placeholder 2"/>
          <p:cNvSpPr txBox="1">
            <a:spLocks/>
          </p:cNvSpPr>
          <p:nvPr userDrawn="1"/>
        </p:nvSpPr>
        <p:spPr bwMode="auto">
          <a:xfrm>
            <a:off x="3109463" y="1934754"/>
            <a:ext cx="1022951" cy="4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66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900">
                <a:solidFill>
                  <a:prstClr val="black"/>
                </a:solidFill>
              </a:rPr>
              <a:t>R32 G178 B76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CMYK 78/1/99/0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HEX #20b24c</a:t>
            </a:r>
          </a:p>
        </p:txBody>
      </p:sp>
      <p:sp>
        <p:nvSpPr>
          <p:cNvPr id="75" name="Rectangle 74"/>
          <p:cNvSpPr/>
          <p:nvPr userDrawn="1"/>
        </p:nvSpPr>
        <p:spPr>
          <a:xfrm>
            <a:off x="4372559" y="1242131"/>
            <a:ext cx="640359" cy="6403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25">
              <a:solidFill>
                <a:prstClr val="white"/>
              </a:solidFill>
            </a:endParaRPr>
          </a:p>
        </p:txBody>
      </p:sp>
      <p:sp>
        <p:nvSpPr>
          <p:cNvPr id="76" name="Text Placeholder 2"/>
          <p:cNvSpPr txBox="1">
            <a:spLocks/>
          </p:cNvSpPr>
          <p:nvPr userDrawn="1"/>
        </p:nvSpPr>
        <p:spPr bwMode="auto">
          <a:xfrm>
            <a:off x="4372560" y="1934754"/>
            <a:ext cx="1096835" cy="4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66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900">
                <a:solidFill>
                  <a:prstClr val="black"/>
                </a:solidFill>
              </a:rPr>
              <a:t>R146 G208 B80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CMYK 47/0/88/0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HEX #92d050</a:t>
            </a:r>
          </a:p>
        </p:txBody>
      </p:sp>
      <p:sp>
        <p:nvSpPr>
          <p:cNvPr id="77" name="Rectangle 76"/>
          <p:cNvSpPr/>
          <p:nvPr userDrawn="1"/>
        </p:nvSpPr>
        <p:spPr>
          <a:xfrm>
            <a:off x="5748935" y="1242131"/>
            <a:ext cx="640359" cy="640359"/>
          </a:xfrm>
          <a:prstGeom prst="rect">
            <a:avLst/>
          </a:prstGeom>
          <a:solidFill>
            <a:srgbClr val="F19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25">
              <a:solidFill>
                <a:prstClr val="white"/>
              </a:solidFill>
            </a:endParaRPr>
          </a:p>
        </p:txBody>
      </p:sp>
      <p:sp>
        <p:nvSpPr>
          <p:cNvPr id="78" name="Text Placeholder 2"/>
          <p:cNvSpPr txBox="1">
            <a:spLocks/>
          </p:cNvSpPr>
          <p:nvPr userDrawn="1"/>
        </p:nvSpPr>
        <p:spPr bwMode="auto">
          <a:xfrm>
            <a:off x="5748936" y="1934754"/>
            <a:ext cx="1022951" cy="4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66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900">
                <a:solidFill>
                  <a:prstClr val="black"/>
                </a:solidFill>
              </a:rPr>
              <a:t>R241 G144 B39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CMYK 2/51/97/0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HEX #f19027</a:t>
            </a:r>
          </a:p>
        </p:txBody>
      </p:sp>
      <p:sp>
        <p:nvSpPr>
          <p:cNvPr id="79" name="Rectangle 78"/>
          <p:cNvSpPr/>
          <p:nvPr userDrawn="1"/>
        </p:nvSpPr>
        <p:spPr>
          <a:xfrm>
            <a:off x="7055033" y="1242131"/>
            <a:ext cx="640359" cy="6403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25">
              <a:solidFill>
                <a:prstClr val="white"/>
              </a:solidFill>
            </a:endParaRPr>
          </a:p>
        </p:txBody>
      </p:sp>
      <p:sp>
        <p:nvSpPr>
          <p:cNvPr id="80" name="Text Placeholder 2"/>
          <p:cNvSpPr txBox="1">
            <a:spLocks/>
          </p:cNvSpPr>
          <p:nvPr userDrawn="1"/>
        </p:nvSpPr>
        <p:spPr bwMode="auto">
          <a:xfrm>
            <a:off x="7051431" y="1934754"/>
            <a:ext cx="1022951" cy="4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66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900">
                <a:solidFill>
                  <a:prstClr val="black"/>
                </a:solidFill>
              </a:rPr>
              <a:t>R255 G192 B0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CMYK 1/26/100/0</a:t>
            </a:r>
            <a:br>
              <a:rPr lang="en-US" sz="900">
                <a:solidFill>
                  <a:prstClr val="black"/>
                </a:solidFill>
              </a:rPr>
            </a:br>
            <a:r>
              <a:rPr lang="en-US" sz="900">
                <a:solidFill>
                  <a:prstClr val="black"/>
                </a:solidFill>
              </a:rPr>
              <a:t>HEX #ffc000</a:t>
            </a: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5748935" y="2489527"/>
            <a:ext cx="1063932" cy="1098758"/>
            <a:chOff x="5573170" y="3763392"/>
            <a:chExt cx="1418576" cy="1465011"/>
          </a:xfrm>
        </p:grpSpPr>
        <p:sp>
          <p:nvSpPr>
            <p:cNvPr id="82" name="Rectangle 81"/>
            <p:cNvSpPr/>
            <p:nvPr userDrawn="1"/>
          </p:nvSpPr>
          <p:spPr>
            <a:xfrm>
              <a:off x="5573170" y="3763392"/>
              <a:ext cx="853812" cy="853812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25">
                <a:solidFill>
                  <a:prstClr val="white"/>
                </a:solidFill>
              </a:endParaRPr>
            </a:p>
          </p:txBody>
        </p:sp>
        <p:sp>
          <p:nvSpPr>
            <p:cNvPr id="83" name="Text Placeholder 2"/>
            <p:cNvSpPr txBox="1">
              <a:spLocks/>
            </p:cNvSpPr>
            <p:nvPr userDrawn="1"/>
          </p:nvSpPr>
          <p:spPr bwMode="auto">
            <a:xfrm>
              <a:off x="5573764" y="4674405"/>
              <a:ext cx="14179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66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sz="900">
                  <a:solidFill>
                    <a:prstClr val="black"/>
                  </a:solidFill>
                </a:rPr>
                <a:t>R50 G50 B50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CMYK 70/63/62/59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HEX #323232</a:t>
              </a: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7125311" y="2487979"/>
            <a:ext cx="1063932" cy="1098758"/>
            <a:chOff x="5573170" y="3763392"/>
            <a:chExt cx="1418576" cy="1465011"/>
          </a:xfrm>
        </p:grpSpPr>
        <p:sp>
          <p:nvSpPr>
            <p:cNvPr id="85" name="Rectangle 84"/>
            <p:cNvSpPr/>
            <p:nvPr userDrawn="1"/>
          </p:nvSpPr>
          <p:spPr>
            <a:xfrm>
              <a:off x="5573170" y="3763392"/>
              <a:ext cx="853812" cy="8538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25">
                <a:solidFill>
                  <a:prstClr val="white"/>
                </a:solidFill>
              </a:endParaRPr>
            </a:p>
          </p:txBody>
        </p:sp>
        <p:sp>
          <p:nvSpPr>
            <p:cNvPr id="86" name="Text Placeholder 2"/>
            <p:cNvSpPr txBox="1">
              <a:spLocks/>
            </p:cNvSpPr>
            <p:nvPr userDrawn="1"/>
          </p:nvSpPr>
          <p:spPr bwMode="auto">
            <a:xfrm>
              <a:off x="5573764" y="4674405"/>
              <a:ext cx="14179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66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sz="900">
                  <a:solidFill>
                    <a:prstClr val="black"/>
                  </a:solidFill>
                </a:rPr>
                <a:t>R0 G0 B0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CMYK 75/68/67/90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HEX #000000</a:t>
              </a:r>
            </a:p>
          </p:txBody>
        </p:sp>
      </p:grpSp>
      <p:grpSp>
        <p:nvGrpSpPr>
          <p:cNvPr id="87" name="Group 86"/>
          <p:cNvGrpSpPr/>
          <p:nvPr userDrawn="1"/>
        </p:nvGrpSpPr>
        <p:grpSpPr>
          <a:xfrm>
            <a:off x="430591" y="3699559"/>
            <a:ext cx="1063932" cy="1098758"/>
            <a:chOff x="5573170" y="3763392"/>
            <a:chExt cx="1418576" cy="1465011"/>
          </a:xfrm>
        </p:grpSpPr>
        <p:sp>
          <p:nvSpPr>
            <p:cNvPr id="88" name="Rectangle 87"/>
            <p:cNvSpPr/>
            <p:nvPr userDrawn="1"/>
          </p:nvSpPr>
          <p:spPr>
            <a:xfrm>
              <a:off x="5573170" y="3763392"/>
              <a:ext cx="853812" cy="8538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25">
                <a:solidFill>
                  <a:prstClr val="white"/>
                </a:solidFill>
              </a:endParaRPr>
            </a:p>
          </p:txBody>
        </p:sp>
        <p:sp>
          <p:nvSpPr>
            <p:cNvPr id="89" name="Text Placeholder 2"/>
            <p:cNvSpPr txBox="1">
              <a:spLocks/>
            </p:cNvSpPr>
            <p:nvPr userDrawn="1"/>
          </p:nvSpPr>
          <p:spPr bwMode="auto">
            <a:xfrm>
              <a:off x="5573764" y="4674405"/>
              <a:ext cx="14179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66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sz="900">
                  <a:solidFill>
                    <a:prstClr val="black"/>
                  </a:solidFill>
                </a:rPr>
                <a:t>R192 G0 B0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CMYK 17/100/100/0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HEX #c00000</a:t>
              </a:r>
            </a:p>
          </p:txBody>
        </p:sp>
      </p:grpSp>
      <p:grpSp>
        <p:nvGrpSpPr>
          <p:cNvPr id="90" name="Group 89"/>
          <p:cNvGrpSpPr/>
          <p:nvPr userDrawn="1"/>
        </p:nvGrpSpPr>
        <p:grpSpPr>
          <a:xfrm>
            <a:off x="1806967" y="3699559"/>
            <a:ext cx="1063932" cy="1098758"/>
            <a:chOff x="5573170" y="3763392"/>
            <a:chExt cx="1418576" cy="1465011"/>
          </a:xfrm>
        </p:grpSpPr>
        <p:sp>
          <p:nvSpPr>
            <p:cNvPr id="91" name="Rectangle 90"/>
            <p:cNvSpPr/>
            <p:nvPr userDrawn="1"/>
          </p:nvSpPr>
          <p:spPr>
            <a:xfrm>
              <a:off x="5573170" y="3763392"/>
              <a:ext cx="853812" cy="853812"/>
            </a:xfrm>
            <a:prstGeom prst="rect">
              <a:avLst/>
            </a:prstGeom>
            <a:solidFill>
              <a:srgbClr val="DA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25">
                <a:solidFill>
                  <a:prstClr val="white"/>
                </a:solidFill>
              </a:endParaRPr>
            </a:p>
          </p:txBody>
        </p:sp>
        <p:sp>
          <p:nvSpPr>
            <p:cNvPr id="92" name="Text Placeholder 2"/>
            <p:cNvSpPr txBox="1">
              <a:spLocks/>
            </p:cNvSpPr>
            <p:nvPr userDrawn="1"/>
          </p:nvSpPr>
          <p:spPr bwMode="auto">
            <a:xfrm>
              <a:off x="5573764" y="4674405"/>
              <a:ext cx="141798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66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sz="900">
                  <a:solidFill>
                    <a:prstClr val="black"/>
                  </a:solidFill>
                </a:rPr>
                <a:t>R218 G130 B0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CMYK 13/55/100/1</a:t>
              </a:r>
              <a:br>
                <a:rPr lang="en-US" sz="900">
                  <a:solidFill>
                    <a:prstClr val="black"/>
                  </a:solidFill>
                </a:rPr>
              </a:br>
              <a:r>
                <a:rPr lang="en-US" sz="900">
                  <a:solidFill>
                    <a:prstClr val="black"/>
                  </a:solidFill>
                </a:rPr>
                <a:t>HEX #da8200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588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DED-8D7C-4F70-A2B3-81A640E4AA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45" y="769828"/>
            <a:ext cx="83066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66"/>
            <a:r>
              <a:rPr lang="en-US" sz="2400" b="1">
                <a:solidFill>
                  <a:prstClr val="black"/>
                </a:solidFill>
              </a:rPr>
              <a:t>Template - Specific guidelines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28437" y="1205775"/>
          <a:ext cx="8564218" cy="353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9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35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7706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Element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26B1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Specifications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26B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Font type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Arial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01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Font size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25425" lvl="0" indent="-225425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Title/Sub</a:t>
                      </a:r>
                      <a:r>
                        <a:rPr lang="en-US" sz="1100" b="1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title</a:t>
                      </a:r>
                      <a:r>
                        <a:rPr lang="en-US" sz="1100" b="1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on title pages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First slide of a module: </a:t>
                      </a:r>
                      <a:r>
                        <a:rPr lang="en-US" sz="1100" b="1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44</a:t>
                      </a:r>
                      <a:r>
                        <a:rPr lang="en-US" sz="110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Bold </a:t>
                      </a:r>
                      <a:r>
                        <a:rPr lang="en-US" sz="1100" b="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24 Normal</a:t>
                      </a:r>
                      <a:endParaRPr lang="en-US" sz="11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5425" lvl="0" indent="-225425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Titles at top of slides: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</a:t>
                      </a:r>
                      <a:r>
                        <a:rPr lang="en-US" sz="1100" b="1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Bold</a:t>
                      </a:r>
                      <a:endParaRPr lang="en-US" sz="1100" b="1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5425" indent="-225425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Most content text: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20/18, depending on the amount of text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401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Font color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25425" marR="0" lvl="0" indent="-22542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 pages: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Title –</a:t>
                      </a:r>
                      <a:r>
                        <a:rPr lang="en-US" sz="11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Dark Blue (RGB: </a:t>
                      </a:r>
                      <a:r>
                        <a:rPr lang="en-US" sz="1100"/>
                        <a:t>R10 G65 B103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Sub title – Med</a:t>
                      </a:r>
                      <a:r>
                        <a:rPr lang="en-US" sz="11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Blue 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(RGB: </a:t>
                      </a:r>
                      <a:r>
                        <a:rPr lang="en-US" sz="1100"/>
                        <a:t>R38 G177 B230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5425" marR="0" lvl="0" indent="-22542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Titles at top of slides: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Blue (RGB: </a:t>
                      </a:r>
                      <a:r>
                        <a:rPr lang="en-US" sz="1100"/>
                        <a:t>R10 G65 B103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5425" indent="-225425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content text: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Blue (RGB: </a:t>
                      </a:r>
                      <a:r>
                        <a:rPr lang="en-US" sz="1100"/>
                        <a:t>R10 G65 B103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23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Bullets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First level bullets are </a:t>
                      </a:r>
                      <a:r>
                        <a:rPr lang="en-US" sz="1100" b="1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square</a:t>
                      </a:r>
                      <a:r>
                        <a:rPr lang="en-US" sz="1100" b="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Second level bullets</a:t>
                      </a:r>
                      <a:r>
                        <a:rPr lang="en-US" sz="110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are </a:t>
                      </a:r>
                      <a:r>
                        <a:rPr lang="en-US" sz="1100" b="1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dash </a:t>
                      </a:r>
                      <a:r>
                        <a:rPr lang="en-US" sz="1100" b="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100" b="1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Third level bullets are </a:t>
                      </a:r>
                      <a:r>
                        <a:rPr lang="en-US" sz="1100" b="1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circle.</a:t>
                      </a:r>
                      <a:r>
                        <a:rPr lang="en-US" sz="1100" b="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 complete sentence, use a period. Otherwise, do not use a period. All bulleted items on a slide, and within a  must</a:t>
                      </a:r>
                      <a:r>
                        <a:rPr lang="en-US" sz="110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 consistent.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Speaker notes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These consist of the key points and outlines provided by the SMEs. They generally are not audio scripts.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 Arial 10 point.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457245" y="769828"/>
            <a:ext cx="83066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66"/>
            <a:r>
              <a:rPr lang="en-US" sz="2400" b="1">
                <a:solidFill>
                  <a:prstClr val="black"/>
                </a:solidFill>
              </a:rPr>
              <a:t>Template - Specific guidelines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/>
          </p:nvPr>
        </p:nvGraphicFramePr>
        <p:xfrm>
          <a:off x="328437" y="1205775"/>
          <a:ext cx="8564218" cy="353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9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35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7706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Element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26B1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Specifications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26B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Font type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Arial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01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Font size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25425" lvl="0" indent="-225425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Title/Sub</a:t>
                      </a:r>
                      <a:r>
                        <a:rPr lang="en-US" sz="1100" b="1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title</a:t>
                      </a:r>
                      <a:r>
                        <a:rPr lang="en-US" sz="1100" b="1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on title pages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First slide of a module: </a:t>
                      </a:r>
                      <a:r>
                        <a:rPr lang="en-US" sz="1100" b="1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44</a:t>
                      </a:r>
                      <a:r>
                        <a:rPr lang="en-US" sz="110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Bold </a:t>
                      </a:r>
                      <a:r>
                        <a:rPr lang="en-US" sz="1100" b="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24 Normal</a:t>
                      </a:r>
                      <a:endParaRPr lang="en-US" sz="11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5425" lvl="0" indent="-225425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Titles at top of slides: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</a:t>
                      </a:r>
                      <a:r>
                        <a:rPr lang="en-US" sz="1100" b="1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Bold</a:t>
                      </a:r>
                      <a:endParaRPr lang="en-US" sz="1100" b="1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5425" indent="-225425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Most content text: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20/18, depending on the amount of text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401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Font color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25425" marR="0" lvl="0" indent="-22542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 pages: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Title –</a:t>
                      </a:r>
                      <a:r>
                        <a:rPr lang="en-US" sz="11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Dark Blue (RGB: </a:t>
                      </a:r>
                      <a:r>
                        <a:rPr lang="en-US" sz="1100"/>
                        <a:t>R10 G65 B103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Sub title – Med</a:t>
                      </a:r>
                      <a:r>
                        <a:rPr lang="en-US" sz="11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Blue 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(RGB: </a:t>
                      </a:r>
                      <a:r>
                        <a:rPr lang="en-US" sz="1100"/>
                        <a:t>R38 G177 B230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5425" marR="0" lvl="0" indent="-22542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Titles at top of slides: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Blue (RGB: </a:t>
                      </a:r>
                      <a:r>
                        <a:rPr lang="en-US" sz="1100"/>
                        <a:t>R10 G65 B103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5425" indent="-225425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content text: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aseline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Blue (RGB: </a:t>
                      </a:r>
                      <a:r>
                        <a:rPr lang="en-US" sz="1100"/>
                        <a:t>R10 G65 B103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23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Bullets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First level bullets are </a:t>
                      </a:r>
                      <a:r>
                        <a:rPr lang="en-US" sz="1100" b="1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square</a:t>
                      </a:r>
                      <a:r>
                        <a:rPr lang="en-US" sz="1100" b="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Second level bullets</a:t>
                      </a:r>
                      <a:r>
                        <a:rPr lang="en-US" sz="110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are </a:t>
                      </a:r>
                      <a:r>
                        <a:rPr lang="en-US" sz="1100" b="1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dash </a:t>
                      </a:r>
                      <a:r>
                        <a:rPr lang="en-US" sz="1100" b="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100" b="1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Third level bullets are </a:t>
                      </a:r>
                      <a:r>
                        <a:rPr lang="en-US" sz="1100" b="1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circle.</a:t>
                      </a:r>
                      <a:r>
                        <a:rPr lang="en-US" sz="1100" b="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 complete sentence, use a period. Otherwise, do not use a period. All bulleted items on a slide, and within a  must</a:t>
                      </a:r>
                      <a:r>
                        <a:rPr lang="en-US" sz="1100" kern="120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 consistent.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Speaker notes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These consist of the key points and outlines provided by the SMEs. They generally are not audio scripts.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 Arial 10 point.</a:t>
                      </a:r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73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159633"/>
            <a:ext cx="8824912" cy="2769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800" kern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4" y="994410"/>
            <a:ext cx="8824912" cy="3352800"/>
          </a:xfrm>
        </p:spPr>
        <p:txBody>
          <a:bodyPr/>
          <a:lstStyle>
            <a:lvl1pPr>
              <a:defRPr>
                <a:solidFill>
                  <a:srgbClr val="383633"/>
                </a:solidFill>
              </a:defRPr>
            </a:lvl1pPr>
            <a:lvl2pPr>
              <a:defRPr>
                <a:solidFill>
                  <a:srgbClr val="383633"/>
                </a:solidFill>
              </a:defRPr>
            </a:lvl2pPr>
            <a:lvl3pPr>
              <a:defRPr>
                <a:solidFill>
                  <a:srgbClr val="383633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458" y="4893469"/>
            <a:ext cx="2124075" cy="171450"/>
          </a:xfrm>
        </p:spPr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89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0070C0">
                <a:tint val="45000"/>
                <a:satMod val="400000"/>
              </a:srgbClr>
            </a:duotone>
          </a:blip>
          <a:srcRect l="1809" t="23166" r="9729" b="18104"/>
          <a:stretch/>
        </p:blipFill>
        <p:spPr>
          <a:xfrm>
            <a:off x="0" y="1"/>
            <a:ext cx="9149544" cy="3224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31098"/>
            <a:ext cx="8229600" cy="1714500"/>
          </a:xfrm>
          <a:noFill/>
        </p:spPr>
        <p:txBody>
          <a:bodyPr wrap="square" rtlCol="0">
            <a:normAutofit/>
          </a:bodyPr>
          <a:lstStyle>
            <a:lvl1pPr>
              <a:lnSpc>
                <a:spcPct val="120000"/>
              </a:lnSpc>
              <a:defRPr lang="en-US" sz="30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0900"/>
            <a:ext cx="8229600" cy="48006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>
              <a:lnSpc>
                <a:spcPct val="120000"/>
              </a:lnSpc>
              <a:buNone/>
              <a:defRPr lang="en-US" sz="1500">
                <a:solidFill>
                  <a:schemeClr val="accent5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</a:lstStyle>
          <a:p>
            <a:pPr marL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3834990"/>
            <a:ext cx="8229600" cy="41148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20000"/>
              </a:lnSpc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87" y="136773"/>
            <a:ext cx="1240742" cy="5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68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7830-3FAC-4111-98C4-B5BD0318A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72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703351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IBM Design: Title &amp; Sub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23152" y="4762501"/>
            <a:ext cx="2967038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685766">
              <a:defRPr sz="1800">
                <a:uFillTx/>
              </a:defRPr>
            </a:pPr>
            <a:r>
              <a:rPr sz="1875" spc="-56">
                <a:solidFill>
                  <a:prstClr val="black"/>
                </a:solidFill>
                <a:uFill>
                  <a:solidFill/>
                </a:uFill>
                <a:sym typeface="Helvetica Neue Light for IBM"/>
              </a:rPr>
              <a:t>IBM </a:t>
            </a:r>
            <a:r>
              <a:rPr lang="en-US" sz="1875" spc="-56">
                <a:solidFill>
                  <a:prstClr val="black"/>
                </a:solidFill>
                <a:uFill>
                  <a:solidFill/>
                </a:uFill>
                <a:sym typeface="Helvetica Neue Bold for IBM"/>
              </a:rPr>
              <a:t>Interactive Experience</a:t>
            </a:r>
            <a:endParaRPr sz="1875" spc="-56">
              <a:solidFill>
                <a:prstClr val="black"/>
              </a:solidFill>
              <a:uFill>
                <a:solidFill/>
              </a:uFill>
              <a:sym typeface="Helvetica Neue Bold for IBM"/>
            </a:endParaRPr>
          </a:p>
        </p:txBody>
      </p:sp>
      <p:pic>
        <p:nvPicPr>
          <p:cNvPr id="10" name="black vector IBM Logo.pdf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348664" y="4762500"/>
            <a:ext cx="435323" cy="174354"/>
          </a:xfrm>
          <a:prstGeom prst="rect">
            <a:avLst/>
          </a:prstGeom>
          <a:ln w="25400">
            <a:round/>
          </a:ln>
        </p:spPr>
      </p:pic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65561" y="500623"/>
            <a:ext cx="6038851" cy="1333501"/>
          </a:xfrm>
          <a:prstGeom prst="rect">
            <a:avLst/>
          </a:prstGeom>
        </p:spPr>
        <p:txBody>
          <a:bodyPr lIns="0" tIns="0" rIns="0" bIns="0"/>
          <a:lstStyle>
            <a:lvl1pPr marL="20929" indent="-20929">
              <a:defRPr sz="12225" spc="-366" dirty="0">
                <a:solidFill>
                  <a:srgbClr val="00B0DE"/>
                </a:solidFill>
                <a:uFill>
                  <a:solidFill>
                    <a:srgbClr val="00B0DE"/>
                  </a:solidFill>
                </a:uFill>
                <a:latin typeface="+mn-lt"/>
                <a:ea typeface="+mn-ea"/>
                <a:cs typeface="+mn-cs"/>
                <a:sym typeface="Helvetica Neue Light for IBM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lang="en-US" sz="4575" spc="-137">
                <a:solidFill>
                  <a:srgbClr val="00B0DE"/>
                </a:solidFill>
                <a:uFill>
                  <a:solidFill>
                    <a:srgbClr val="00B0DE"/>
                  </a:solidFill>
                </a:uFill>
              </a:rPr>
              <a:t>Click to edit Master title style</a:t>
            </a:r>
            <a:endParaRPr sz="9150" spc="-275" dirty="0">
              <a:solidFill>
                <a:srgbClr val="00B0DE"/>
              </a:solidFill>
              <a:uFill>
                <a:solidFill>
                  <a:srgbClr val="00B0DE"/>
                </a:solidFill>
              </a:uFill>
            </a:endParaRPr>
          </a:p>
        </p:txBody>
      </p:sp>
      <p:sp>
        <p:nvSpPr>
          <p:cNvPr id="6" name="Shape 123"/>
          <p:cNvSpPr/>
          <p:nvPr/>
        </p:nvSpPr>
        <p:spPr>
          <a:xfrm>
            <a:off x="2" y="3514166"/>
            <a:ext cx="9153525" cy="1609725"/>
          </a:xfrm>
          <a:prstGeom prst="rect">
            <a:avLst/>
          </a:prstGeom>
          <a:solidFill>
            <a:srgbClr val="FFFFFF"/>
          </a:solidFill>
          <a:ln w="25400">
            <a:round/>
          </a:ln>
        </p:spPr>
        <p:txBody>
          <a:bodyPr lIns="0" tIns="0" rIns="0" bIns="0" anchor="ctr"/>
          <a:lstStyle/>
          <a:p>
            <a:pPr defTabSz="685766"/>
            <a:endParaRPr sz="1425">
              <a:solidFill>
                <a:prstClr val="black"/>
              </a:solidFill>
            </a:endParaRPr>
          </a:p>
        </p:txBody>
      </p:sp>
      <p:sp>
        <p:nvSpPr>
          <p:cNvPr id="7" name="Shape 9"/>
          <p:cNvSpPr/>
          <p:nvPr/>
        </p:nvSpPr>
        <p:spPr>
          <a:xfrm>
            <a:off x="530531" y="3923281"/>
            <a:ext cx="4223450" cy="28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685766">
              <a:defRPr sz="1800">
                <a:uFillTx/>
              </a:defRPr>
            </a:pPr>
            <a:r>
              <a:rPr sz="1875">
                <a:solidFill>
                  <a:srgbClr val="408000"/>
                </a:solidFill>
                <a:latin typeface="Helvetica Neue Thin"/>
                <a:cs typeface="Helvetica Neue Light"/>
                <a:sym typeface="Helvetica Neue Light for IBM"/>
              </a:rPr>
              <a:t>IBM</a:t>
            </a:r>
            <a:r>
              <a:rPr lang="en-US" sz="1875" kern="0" spc="-56">
                <a:solidFill>
                  <a:srgbClr val="8CC63F"/>
                </a:solidFill>
                <a:uFill>
                  <a:solidFill/>
                </a:uFill>
                <a:sym typeface="Helvetica Neue Light for IBM"/>
              </a:rPr>
              <a:t> </a:t>
            </a:r>
            <a:r>
              <a:rPr lang="en-US" sz="1875" b="1" spc="-56">
                <a:solidFill>
                  <a:srgbClr val="003F69"/>
                </a:solidFill>
                <a:sym typeface="Helvetica Neue Light for IBM"/>
              </a:rPr>
              <a:t>Cognitive Solutions</a:t>
            </a:r>
            <a:endParaRPr sz="1125" spc="-56">
              <a:solidFill>
                <a:prstClr val="black"/>
              </a:solidFill>
              <a:uFill>
                <a:solidFill/>
              </a:uFill>
              <a:sym typeface="Helvetica Neue Bold for IBM"/>
            </a:endParaRPr>
          </a:p>
        </p:txBody>
      </p:sp>
    </p:spTree>
    <p:extLst>
      <p:ext uri="{BB962C8B-B14F-4D97-AF65-F5344CB8AC3E}">
        <p14:creationId xmlns:p14="http://schemas.microsoft.com/office/powerpoint/2010/main" val="428788273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48"/>
            <a:ext cx="8305800" cy="32232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675" y="114300"/>
            <a:ext cx="8305800" cy="595512"/>
          </a:xfrm>
        </p:spPr>
        <p:txBody>
          <a:bodyPr anchor="ctr"/>
          <a:lstStyle>
            <a:lvl1pPr>
              <a:defRPr sz="1725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DED-8D7C-4F70-A2B3-81A640E4AA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6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48"/>
            <a:ext cx="4080510" cy="32232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675" y="114300"/>
            <a:ext cx="8305800" cy="595512"/>
          </a:xfrm>
        </p:spPr>
        <p:txBody>
          <a:bodyPr/>
          <a:lstStyle>
            <a:lvl1pPr>
              <a:defRPr sz="1725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DED-8D7C-4F70-A2B3-81A640E4AA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82490" y="1412748"/>
            <a:ext cx="4080510" cy="32232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4" y="1412748"/>
            <a:ext cx="2711918" cy="32232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DED-8D7C-4F70-A2B3-81A640E4AA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254143" y="1412748"/>
            <a:ext cx="2711918" cy="32232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51085" y="1412748"/>
            <a:ext cx="2711918" cy="32232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096"/>
            <a:ext cx="8229600" cy="7406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93344"/>
            <a:ext cx="4040188" cy="3047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6755" indent="0">
              <a:buNone/>
              <a:defRPr sz="2025" b="1"/>
            </a:lvl2pPr>
            <a:lvl3pPr marL="913509" indent="0">
              <a:buNone/>
              <a:defRPr sz="1800" b="1"/>
            </a:lvl3pPr>
            <a:lvl4pPr marL="1370263" indent="0">
              <a:buNone/>
              <a:defRPr sz="1725" b="1"/>
            </a:lvl4pPr>
            <a:lvl5pPr marL="1827017" indent="0">
              <a:buNone/>
              <a:defRPr sz="1725" b="1"/>
            </a:lvl5pPr>
            <a:lvl6pPr marL="2283772" indent="0">
              <a:buNone/>
              <a:defRPr sz="1725" b="1"/>
            </a:lvl6pPr>
            <a:lvl7pPr marL="2740526" indent="0">
              <a:buNone/>
              <a:defRPr sz="1725" b="1"/>
            </a:lvl7pPr>
            <a:lvl8pPr marL="3197280" indent="0">
              <a:buNone/>
              <a:defRPr sz="1725" b="1"/>
            </a:lvl8pPr>
            <a:lvl9pPr marL="3654035" indent="0">
              <a:buNone/>
              <a:defRPr sz="17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1985211"/>
            <a:ext cx="4040188" cy="2584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425"/>
            </a:lvl3pPr>
            <a:lvl4pPr>
              <a:defRPr sz="1425"/>
            </a:lvl4pPr>
            <a:lvl5pPr>
              <a:defRPr sz="14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93344"/>
            <a:ext cx="4041775" cy="3047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6755" indent="0">
              <a:buNone/>
              <a:defRPr sz="2025" b="1"/>
            </a:lvl2pPr>
            <a:lvl3pPr marL="913509" indent="0">
              <a:buNone/>
              <a:defRPr sz="1800" b="1"/>
            </a:lvl3pPr>
            <a:lvl4pPr marL="1370263" indent="0">
              <a:buNone/>
              <a:defRPr sz="1725" b="1"/>
            </a:lvl4pPr>
            <a:lvl5pPr marL="1827017" indent="0">
              <a:buNone/>
              <a:defRPr sz="1725" b="1"/>
            </a:lvl5pPr>
            <a:lvl6pPr marL="2283772" indent="0">
              <a:buNone/>
              <a:defRPr sz="1725" b="1"/>
            </a:lvl6pPr>
            <a:lvl7pPr marL="2740526" indent="0">
              <a:buNone/>
              <a:defRPr sz="1725" b="1"/>
            </a:lvl7pPr>
            <a:lvl8pPr marL="3197280" indent="0">
              <a:buNone/>
              <a:defRPr sz="1725" b="1"/>
            </a:lvl8pPr>
            <a:lvl9pPr marL="3654035" indent="0">
              <a:buNone/>
              <a:defRPr sz="17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85211"/>
            <a:ext cx="4041775" cy="2584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425"/>
            </a:lvl3pPr>
            <a:lvl4pPr>
              <a:defRPr sz="1425"/>
            </a:lvl4pPr>
            <a:lvl5pPr>
              <a:defRPr sz="14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DED-8D7C-4F70-A2B3-81A640E4AA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0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675" y="114300"/>
            <a:ext cx="8305800" cy="595512"/>
          </a:xfrm>
        </p:spPr>
        <p:txBody>
          <a:bodyPr/>
          <a:lstStyle>
            <a:lvl1pPr>
              <a:defRPr sz="1725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DED-8D7C-4F70-A2B3-81A640E4AA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4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DED-8D7C-4F70-A2B3-81A640E4AA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47675" y="114300"/>
            <a:ext cx="8305800" cy="595512"/>
          </a:xfrm>
        </p:spPr>
        <p:txBody>
          <a:bodyPr/>
          <a:lstStyle>
            <a:lvl1pPr>
              <a:defRPr sz="1725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32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6DED-8D7C-4F70-A2B3-81A640E4AA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45" y="769830"/>
            <a:ext cx="83066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66"/>
            <a:r>
              <a:rPr lang="en-US" sz="2100" b="1">
                <a:solidFill>
                  <a:prstClr val="black"/>
                </a:solidFill>
              </a:rPr>
              <a:t>Agenda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2" y="1284975"/>
            <a:ext cx="5281863" cy="3344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500" b="1">
                <a:solidFill>
                  <a:srgbClr val="00B2F2"/>
                </a:solidFill>
              </a:defRPr>
            </a:lvl1pPr>
            <a:lvl2pPr marL="0" indent="0">
              <a:buFontTx/>
              <a:buNone/>
              <a:defRPr sz="1425" b="1"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73" y="1560536"/>
            <a:ext cx="2617613" cy="253317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57245" y="769830"/>
            <a:ext cx="830660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66"/>
            <a:r>
              <a:rPr lang="en-US" sz="2100" b="1">
                <a:solidFill>
                  <a:prstClr val="black"/>
                </a:solidFill>
              </a:rPr>
              <a:t>Agenda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73" y="1560536"/>
            <a:ext cx="2617613" cy="25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1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7675" y="261230"/>
            <a:ext cx="8305800" cy="5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4105" y="4951177"/>
            <a:ext cx="293570" cy="17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900">
                <a:solidFill>
                  <a:srgbClr val="004266"/>
                </a:solidFill>
              </a:defRPr>
            </a:lvl1pPr>
          </a:lstStyle>
          <a:p>
            <a:pPr defTabSz="685766"/>
            <a:fld id="{A21F6DED-8D7C-4F70-A2B3-81A640E4AA42}" type="slidenum">
              <a:rPr lang="en-US" smtClean="0"/>
              <a:pPr defTabSz="685766"/>
              <a:t>‹#›</a:t>
            </a:fld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57200" y="628069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68577" tIns="34289" rIns="68577" bIns="34289"/>
          <a:lstStyle/>
          <a:p>
            <a:pPr defTabSz="685766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411608"/>
            <a:ext cx="8305800" cy="3221117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4628" y="4951177"/>
            <a:ext cx="1818373" cy="1728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defTabSz="685766">
              <a:defRPr/>
            </a:pPr>
            <a:r>
              <a:rPr lang="en-US" sz="900">
                <a:solidFill>
                  <a:srgbClr val="004266"/>
                </a:solidFill>
                <a:cs typeface="Arial" panose="020B0604020202020204" pitchFamily="34" charset="0"/>
              </a:rPr>
              <a:t>© 2017 IBM Corporation</a:t>
            </a:r>
            <a:endParaRPr lang="en-US" sz="2700">
              <a:solidFill>
                <a:srgbClr val="004266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26596" y="4951177"/>
            <a:ext cx="1818373" cy="1728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 defTabSz="685766">
              <a:defRPr/>
            </a:pPr>
            <a:r>
              <a:rPr lang="en-US" sz="900">
                <a:solidFill>
                  <a:srgbClr val="004266"/>
                </a:solidFill>
                <a:cs typeface="Arial" panose="020B0604020202020204" pitchFamily="34" charset="0"/>
              </a:rPr>
              <a:t>Confidential</a:t>
            </a:r>
            <a:endParaRPr lang="en-US" sz="2700">
              <a:solidFill>
                <a:srgbClr val="0042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4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725" b="1">
          <a:solidFill>
            <a:srgbClr val="0042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rgbClr val="004266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rgbClr val="004266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rgbClr val="004266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rgbClr val="004266"/>
          </a:solidFill>
          <a:latin typeface="Arial" pitchFamily="34" charset="0"/>
        </a:defRPr>
      </a:lvl5pPr>
      <a:lvl6pPr marL="456755" algn="l" rtl="0" eaLnBrk="1" fontAlgn="base" hangingPunct="1">
        <a:spcBef>
          <a:spcPct val="0"/>
        </a:spcBef>
        <a:spcAft>
          <a:spcPct val="0"/>
        </a:spcAft>
        <a:defRPr sz="2925" b="1">
          <a:solidFill>
            <a:srgbClr val="004266"/>
          </a:solidFill>
          <a:latin typeface="Arial" pitchFamily="34" charset="0"/>
        </a:defRPr>
      </a:lvl6pPr>
      <a:lvl7pPr marL="913509" algn="l" rtl="0" eaLnBrk="1" fontAlgn="base" hangingPunct="1">
        <a:spcBef>
          <a:spcPct val="0"/>
        </a:spcBef>
        <a:spcAft>
          <a:spcPct val="0"/>
        </a:spcAft>
        <a:defRPr sz="2925" b="1">
          <a:solidFill>
            <a:srgbClr val="004266"/>
          </a:solidFill>
          <a:latin typeface="Arial" pitchFamily="34" charset="0"/>
        </a:defRPr>
      </a:lvl7pPr>
      <a:lvl8pPr marL="1370263" algn="l" rtl="0" eaLnBrk="1" fontAlgn="base" hangingPunct="1">
        <a:spcBef>
          <a:spcPct val="0"/>
        </a:spcBef>
        <a:spcAft>
          <a:spcPct val="0"/>
        </a:spcAft>
        <a:defRPr sz="2925" b="1">
          <a:solidFill>
            <a:srgbClr val="004266"/>
          </a:solidFill>
          <a:latin typeface="Arial" pitchFamily="34" charset="0"/>
        </a:defRPr>
      </a:lvl8pPr>
      <a:lvl9pPr marL="1827017" algn="l" rtl="0" eaLnBrk="1" fontAlgn="base" hangingPunct="1">
        <a:spcBef>
          <a:spcPct val="0"/>
        </a:spcBef>
        <a:spcAft>
          <a:spcPct val="0"/>
        </a:spcAft>
        <a:defRPr sz="2925" b="1">
          <a:solidFill>
            <a:srgbClr val="004266"/>
          </a:solidFill>
          <a:latin typeface="Arial" pitchFamily="34" charset="0"/>
        </a:defRPr>
      </a:lvl9pPr>
    </p:titleStyle>
    <p:bodyStyle>
      <a:lvl1pPr marL="173823" indent="-17382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500">
          <a:solidFill>
            <a:srgbClr val="004266"/>
          </a:solidFill>
          <a:latin typeface="+mn-lt"/>
          <a:ea typeface="+mn-ea"/>
          <a:cs typeface="+mn-cs"/>
        </a:defRPr>
      </a:lvl1pPr>
      <a:lvl2pPr marL="511943" indent="-16668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25">
          <a:solidFill>
            <a:srgbClr val="004266"/>
          </a:solidFill>
          <a:latin typeface="+mn-lt"/>
        </a:defRPr>
      </a:lvl2pPr>
      <a:lvl3pPr marL="1067937" indent="-153584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3pPr>
      <a:lvl4pPr marL="1545353" indent="-175013" algn="l" rtl="0" eaLnBrk="1" fontAlgn="base" hangingPunct="1">
        <a:spcBef>
          <a:spcPct val="20000"/>
        </a:spcBef>
        <a:spcAft>
          <a:spcPct val="0"/>
        </a:spcAft>
        <a:buChar char="–"/>
        <a:defRPr sz="1125">
          <a:solidFill>
            <a:schemeClr val="tx1"/>
          </a:solidFill>
          <a:latin typeface="+mn-lt"/>
        </a:defRPr>
      </a:lvl4pPr>
      <a:lvl5pPr marL="1970387" indent="-142868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2512148" indent="-228377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</a:defRPr>
      </a:lvl6pPr>
      <a:lvl7pPr marL="2968903" indent="-228377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</a:defRPr>
      </a:lvl7pPr>
      <a:lvl8pPr marL="3425657" indent="-228377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</a:defRPr>
      </a:lvl8pPr>
      <a:lvl9pPr marL="3882411" indent="-228377" algn="l" rtl="0" eaLnBrk="1" fontAlgn="base" hangingPunct="1">
        <a:spcBef>
          <a:spcPct val="20000"/>
        </a:spcBef>
        <a:spcAft>
          <a:spcPct val="0"/>
        </a:spcAft>
        <a:buChar char="»"/>
        <a:defRPr sz="20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55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09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63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17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772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26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280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035" algn="l" defTabSz="9135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8709"/>
            <a:ext cx="9144000" cy="4674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5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596" y="48808"/>
            <a:ext cx="8503920" cy="3771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96" y="694128"/>
            <a:ext cx="8503920" cy="397764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96" y="4895855"/>
            <a:ext cx="342900" cy="20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825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507830-3FAC-4111-98C4-B5BD0318AF9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ttps://jquery.org/resources/members/ibm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582" y="26279"/>
            <a:ext cx="617839" cy="274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 rot="5400000">
            <a:off x="4572000" y="-4091861"/>
            <a:ext cx="0" cy="9121140"/>
          </a:xfrm>
          <a:prstGeom prst="line">
            <a:avLst/>
          </a:prstGeom>
          <a:ln w="222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1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</p:sldLayoutIdLst>
  <p:hf hdr="0" ftr="0" dt="0"/>
  <p:txStyles>
    <p:titleStyle>
      <a:lvl1pPr algn="l" defTabSz="685800" rtl="0" eaLnBrk="1" latinLnBrk="0" hangingPunct="1">
        <a:lnSpc>
          <a:spcPct val="110000"/>
        </a:lnSpc>
        <a:spcBef>
          <a:spcPts val="225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None/>
        <a:defRPr sz="1800" b="1" kern="1200">
          <a:solidFill>
            <a:schemeClr val="accent5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0038" indent="-214313" algn="l" defTabSz="685800" rtl="0" eaLnBrk="1" latinLnBrk="0" hangingPunct="1">
        <a:lnSpc>
          <a:spcPct val="110000"/>
        </a:lnSpc>
        <a:spcBef>
          <a:spcPts val="300"/>
        </a:spcBef>
        <a:buClr>
          <a:schemeClr val="accent5">
            <a:lumMod val="75000"/>
          </a:schemeClr>
        </a:buClr>
        <a:buSzPct val="80000"/>
        <a:buFont typeface="Wingdings" panose="05000000000000000000" pitchFamily="2" charset="2"/>
        <a:buChar char="q"/>
        <a:defRPr sz="1500" kern="1200">
          <a:solidFill>
            <a:schemeClr val="accent5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28625" indent="-171450" algn="l" defTabSz="685800" rtl="0" eaLnBrk="1" latinLnBrk="0" hangingPunct="1">
        <a:lnSpc>
          <a:spcPct val="110000"/>
        </a:lnSpc>
        <a:spcBef>
          <a:spcPts val="3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§"/>
        <a:defRPr sz="1350" kern="1200">
          <a:solidFill>
            <a:schemeClr val="accent5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00075" indent="-171450" algn="l" defTabSz="685800" rtl="0" eaLnBrk="1" latinLnBrk="0" hangingPunct="1">
        <a:lnSpc>
          <a:spcPct val="110000"/>
        </a:lnSpc>
        <a:spcBef>
          <a:spcPts val="3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Ø"/>
        <a:defRPr sz="1200" kern="1200">
          <a:solidFill>
            <a:schemeClr val="accent5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71525" indent="-171450" algn="l" defTabSz="685800" rtl="0" eaLnBrk="1" latinLnBrk="0" hangingPunct="1">
        <a:lnSpc>
          <a:spcPct val="110000"/>
        </a:lnSpc>
        <a:spcBef>
          <a:spcPts val="300"/>
        </a:spcBef>
        <a:buClr>
          <a:schemeClr val="accent5">
            <a:lumMod val="75000"/>
          </a:schemeClr>
        </a:buClr>
        <a:buSzPct val="120000"/>
        <a:buFont typeface="Webdings" panose="05030102010509060703" pitchFamily="18" charset="2"/>
        <a:buChar char="4"/>
        <a:defRPr sz="1050" kern="1200">
          <a:solidFill>
            <a:schemeClr val="accent5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Microsoft_Word_97_-_2003_Document1.doc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046735"/>
            <a:ext cx="8503920" cy="3771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Utility </a:t>
            </a:r>
            <a:r>
              <a:rPr lang="en-US" sz="3200" dirty="0">
                <a:solidFill>
                  <a:schemeClr val="accent1"/>
                </a:solidFill>
                <a:latin typeface="+mj-lt"/>
                <a:cs typeface="+mj-cs"/>
              </a:rPr>
              <a:t>t</a:t>
            </a:r>
            <a:r>
              <a:rPr lang="en-US" altLang="en-US" sz="3200" dirty="0" smtClean="0">
                <a:solidFill>
                  <a:schemeClr val="accent1"/>
                </a:solidFill>
                <a:latin typeface="+mj-lt"/>
                <a:cs typeface="+mj-cs"/>
              </a:rPr>
              <a:t>o identify </a:t>
            </a:r>
            <a:br>
              <a:rPr lang="en-US" altLang="en-US" sz="3200" dirty="0" smtClean="0">
                <a:solidFill>
                  <a:schemeClr val="accent1"/>
                </a:solidFill>
                <a:latin typeface="+mj-lt"/>
                <a:cs typeface="+mj-cs"/>
              </a:rPr>
            </a:br>
            <a:r>
              <a:rPr lang="en-US" altLang="en-US" sz="3200" dirty="0" smtClean="0">
                <a:solidFill>
                  <a:schemeClr val="accent1"/>
                </a:solidFill>
                <a:latin typeface="+mj-lt"/>
                <a:cs typeface="+mj-cs"/>
              </a:rPr>
              <a:t>obsolete CKF/RKFs </a:t>
            </a:r>
            <a:br>
              <a:rPr lang="en-US" altLang="en-US" sz="3200" dirty="0" smtClean="0">
                <a:solidFill>
                  <a:schemeClr val="accent1"/>
                </a:solidFill>
                <a:latin typeface="+mj-lt"/>
                <a:cs typeface="+mj-cs"/>
              </a:rPr>
            </a:br>
            <a:r>
              <a:rPr lang="en-US" altLang="en-US" sz="3200" dirty="0" smtClean="0">
                <a:solidFill>
                  <a:schemeClr val="accent1"/>
                </a:solidFill>
                <a:latin typeface="+mj-lt"/>
                <a:cs typeface="+mj-cs"/>
              </a:rPr>
              <a:t>Program</a:t>
            </a:r>
            <a:endParaRPr lang="en-US" sz="3200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56625" y="4524375"/>
            <a:ext cx="587375" cy="2746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AB507830-3FAC-4111-98C4-B5BD0318AF9F}" type="slidenum">
              <a:rPr lang="en-US" sz="8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pPr algn="r">
                <a:spcAft>
                  <a:spcPts val="600"/>
                </a:spcAft>
              </a:pPr>
              <a:t>1</a:t>
            </a:fld>
            <a:endParaRPr lang="en-US" sz="8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600EE7-6F49-473A-8D60-FBC9DEEF08FD}"/>
              </a:ext>
            </a:extLst>
          </p:cNvPr>
          <p:cNvSpPr txBox="1"/>
          <p:nvPr/>
        </p:nvSpPr>
        <p:spPr>
          <a:xfrm>
            <a:off x="3732023" y="598141"/>
            <a:ext cx="4783327" cy="382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Business Purpose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utility allows the user to </a:t>
            </a:r>
            <a:r>
              <a:rPr lang="en-US" altLang="en-US" sz="1200" b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identify the obsolete CKF/RKFs from the system.</a:t>
            </a:r>
            <a:endParaRPr lang="en-US" sz="1200" b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Shortcomings in SAP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– 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 b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existing SAP Standard </a:t>
            </a:r>
            <a:r>
              <a:rPr lang="en-US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 module - RSZ_DB_COMP_WHERE_USED </a:t>
            </a:r>
            <a:r>
              <a:rPr lang="en-US" altLang="en-US" sz="1200" b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not fulfilling the </a:t>
            </a:r>
            <a:r>
              <a:rPr lang="en-US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obsolete CKF/RKFs from the </a:t>
            </a:r>
            <a:r>
              <a:rPr lang="en-US" altLang="en-US" sz="1200" b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system.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200" b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Manual efforts are required to identify the obsolete CKF/RKFs.</a:t>
            </a:r>
            <a:endParaRPr lang="en-US" altLang="en-US" sz="1200" b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User’s Manual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–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5DA56AF-50F5-45A8-B768-B9FD069F226A}"/>
              </a:ext>
            </a:extLst>
          </p:cNvPr>
          <p:cNvSpPr txBox="1">
            <a:spLocks/>
          </p:cNvSpPr>
          <p:nvPr/>
        </p:nvSpPr>
        <p:spPr>
          <a:xfrm>
            <a:off x="241173" y="323475"/>
            <a:ext cx="8503920" cy="2916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110000"/>
              </a:lnSpc>
              <a:spcBef>
                <a:spcPts val="225"/>
              </a:spcBef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dirty="0"/>
              <a:t>Asset # : </a:t>
            </a:r>
            <a:r>
              <a:rPr lang="en-IN" dirty="0" smtClean="0"/>
              <a:t>Identify </a:t>
            </a:r>
            <a:r>
              <a:rPr lang="en-IN" dirty="0"/>
              <a:t>o</a:t>
            </a:r>
            <a:r>
              <a:rPr lang="en-IN" dirty="0" smtClean="0"/>
              <a:t>bsolete CKF/RKF utility</a:t>
            </a:r>
            <a:r>
              <a:rPr lang="en-US" altLang="en-US" dirty="0" smtClean="0"/>
              <a:t> </a:t>
            </a:r>
            <a:r>
              <a:rPr lang="en-US" altLang="en-US" dirty="0"/>
              <a:t>Program</a:t>
            </a:r>
            <a:r>
              <a:rPr lang="en-IN" dirty="0"/>
              <a:t/>
            </a:r>
            <a:br>
              <a:rPr lang="en-IN" dirty="0"/>
            </a:br>
            <a:endParaRPr lang="en-IN" sz="1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639692"/>
              </p:ext>
            </p:extLst>
          </p:nvPr>
        </p:nvGraphicFramePr>
        <p:xfrm>
          <a:off x="5079206" y="3424180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showAsIcon="1" r:id="rId4" imgW="914400" imgH="806400" progId="Word.Document.8">
                  <p:embed/>
                </p:oleObj>
              </mc:Choice>
              <mc:Fallback>
                <p:oleObj name="Document" showAsIcon="1" r:id="rId4" imgW="914400" imgH="80640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9206" y="3424180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63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92" y="2214793"/>
            <a:ext cx="8503920" cy="3771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Features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56625" y="4524375"/>
            <a:ext cx="587375" cy="2746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AB507830-3FAC-4111-98C4-B5BD0318AF9F}" type="slidenum">
              <a:rPr lang="en-US" sz="8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pPr algn="r">
                <a:spcAft>
                  <a:spcPts val="600"/>
                </a:spcAft>
              </a:pPr>
              <a:t>2</a:t>
            </a:fld>
            <a:endParaRPr lang="en-US" sz="8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D7930BB-EE3D-4E92-A889-B18B7DABB950}"/>
              </a:ext>
            </a:extLst>
          </p:cNvPr>
          <p:cNvSpPr/>
          <p:nvPr/>
        </p:nvSpPr>
        <p:spPr>
          <a:xfrm>
            <a:off x="4084290" y="1651370"/>
            <a:ext cx="4431059" cy="2049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utility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identify the obsolete CKF/RKFs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Manual Selection : 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Wherein user can enter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info-provider for which obsolete CKF/RKFs needs to be identified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lvl="1" indent="-171450">
              <a:buFontTx/>
              <a:buChar char="-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CSV file :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    User can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see the csv file with date and timestamp generated in Application server. The csv file provides list of obsolete CKF/RKFs for specified info-provider.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79DA12E2-DF5C-42B9-9AAE-CC8657B68177}"/>
              </a:ext>
            </a:extLst>
          </p:cNvPr>
          <p:cNvSpPr txBox="1">
            <a:spLocks/>
          </p:cNvSpPr>
          <p:nvPr/>
        </p:nvSpPr>
        <p:spPr>
          <a:xfrm>
            <a:off x="241173" y="243493"/>
            <a:ext cx="8503920" cy="3771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110000"/>
              </a:lnSpc>
              <a:spcBef>
                <a:spcPts val="225"/>
              </a:spcBef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dirty="0"/>
              <a:t>Asset # : Identify obsolete CKF/RKF utility</a:t>
            </a:r>
            <a:r>
              <a:rPr lang="en-US" altLang="en-US" dirty="0"/>
              <a:t> Program</a:t>
            </a:r>
            <a:r>
              <a:rPr lang="en-IN" dirty="0"/>
              <a:t/>
            </a:r>
            <a:br>
              <a:rPr lang="en-IN" dirty="0"/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594559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92" y="2540684"/>
            <a:ext cx="8503920" cy="3771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Demo Program </a:t>
            </a:r>
            <a:r>
              <a:rPr lang="en-US" sz="32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32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56625" y="4524375"/>
            <a:ext cx="587375" cy="2746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AB507830-3FAC-4111-98C4-B5BD0318AF9F}" type="slidenum">
              <a:rPr lang="en-US" sz="8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pPr algn="r">
                <a:spcAft>
                  <a:spcPts val="600"/>
                </a:spcAft>
              </a:pPr>
              <a:t>3</a:t>
            </a:fld>
            <a:endParaRPr lang="en-US" sz="8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C3C3AC-6C3A-4904-80AB-06500F63FED7}"/>
              </a:ext>
            </a:extLst>
          </p:cNvPr>
          <p:cNvSpPr txBox="1"/>
          <p:nvPr/>
        </p:nvSpPr>
        <p:spPr>
          <a:xfrm>
            <a:off x="3843230" y="3022186"/>
            <a:ext cx="1320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9A72158-6121-45C5-85E4-6453C8F1DDA6}"/>
              </a:ext>
            </a:extLst>
          </p:cNvPr>
          <p:cNvSpPr txBox="1"/>
          <p:nvPr/>
        </p:nvSpPr>
        <p:spPr>
          <a:xfrm>
            <a:off x="3770461" y="1623096"/>
            <a:ext cx="1320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41CFD11-D1D6-4BA8-827C-1F42C65A1A77}"/>
              </a:ext>
            </a:extLst>
          </p:cNvPr>
          <p:cNvSpPr txBox="1"/>
          <p:nvPr/>
        </p:nvSpPr>
        <p:spPr>
          <a:xfrm>
            <a:off x="3770460" y="838077"/>
            <a:ext cx="3709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Program: Import the attached code in to SE38</a:t>
            </a:r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C41B47CB-EFD5-42BE-9C42-6C24EDEFCF25}"/>
              </a:ext>
            </a:extLst>
          </p:cNvPr>
          <p:cNvSpPr txBox="1">
            <a:spLocks/>
          </p:cNvSpPr>
          <p:nvPr/>
        </p:nvSpPr>
        <p:spPr>
          <a:xfrm>
            <a:off x="241173" y="246457"/>
            <a:ext cx="8503920" cy="3771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110000"/>
              </a:lnSpc>
              <a:spcBef>
                <a:spcPts val="225"/>
              </a:spcBef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dirty="0"/>
              <a:t>Asset # : Identify obsolete CKF/RKF utility</a:t>
            </a:r>
            <a:r>
              <a:rPr lang="en-US" altLang="en-US" dirty="0"/>
              <a:t> Program</a:t>
            </a:r>
            <a:r>
              <a:rPr lang="en-IN" dirty="0"/>
              <a:t/>
            </a:r>
            <a:br>
              <a:rPr lang="en-IN" dirty="0"/>
            </a:br>
            <a:endParaRPr lang="en-IN" sz="1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763561"/>
              </p:ext>
            </p:extLst>
          </p:nvPr>
        </p:nvGraphicFramePr>
        <p:xfrm>
          <a:off x="4807744" y="1105993"/>
          <a:ext cx="812722" cy="716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Packager Shell Object" showAsIcon="1" r:id="rId3" imgW="914400" imgH="806400" progId="Package">
                  <p:embed/>
                </p:oleObj>
              </mc:Choice>
              <mc:Fallback>
                <p:oleObj name="Packager Shell Object" showAsIcon="1" r:id="rId3" imgW="914400" imgH="806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7744" y="1105993"/>
                        <a:ext cx="812722" cy="716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2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856901"/>
            <a:ext cx="4369594" cy="106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56" y="3355922"/>
            <a:ext cx="4319588" cy="130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780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07" y="2299932"/>
            <a:ext cx="8503920" cy="3771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Advantages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56625" y="4524375"/>
            <a:ext cx="587375" cy="2746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AB507830-3FAC-4111-98C4-B5BD0318AF9F}" type="slidenum">
              <a:rPr lang="en-US" sz="8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pPr algn="r">
                <a:spcAft>
                  <a:spcPts val="600"/>
                </a:spcAft>
              </a:pPr>
              <a:t>4</a:t>
            </a:fld>
            <a:endParaRPr lang="en-US" sz="8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C41B47CB-EFD5-42BE-9C42-6C24EDEFCF25}"/>
              </a:ext>
            </a:extLst>
          </p:cNvPr>
          <p:cNvSpPr txBox="1">
            <a:spLocks/>
          </p:cNvSpPr>
          <p:nvPr/>
        </p:nvSpPr>
        <p:spPr>
          <a:xfrm>
            <a:off x="241173" y="246457"/>
            <a:ext cx="8503920" cy="3771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110000"/>
              </a:lnSpc>
              <a:spcBef>
                <a:spcPts val="225"/>
              </a:spcBef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dirty="0"/>
              <a:t>Asset # : Identify obsolete CKF/RKF utility</a:t>
            </a:r>
            <a:r>
              <a:rPr lang="en-US" altLang="en-US" dirty="0"/>
              <a:t> Program</a:t>
            </a:r>
            <a:r>
              <a:rPr lang="en-IN" dirty="0"/>
              <a:t/>
            </a:r>
            <a:br>
              <a:rPr lang="en-IN" dirty="0"/>
            </a:br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732023" y="1302818"/>
            <a:ext cx="4677196" cy="26253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tool can be used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identify the obsolete CKF/RKFs for a specified info-provider.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tool generates a csv file with date and timestamp in Application server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csv file data can be used for  further decision making of deletion of obsolete CKF/RKFs.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handy tool to be utilized in AMS support projects to ease day to day activities.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0312321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ognitive Soluti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IoT Consulting Solutions Practice - 2017 PPT Template" id="{72FBA883-614C-2641-A0D5-5BAB0CCFF722}" vid="{6E0CE7EB-C7B4-D14E-9208-185BC583A3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GBS_Presentation_Template_pot.pot</Template>
  <TotalTime>5764</TotalTime>
  <Words>226</Words>
  <Application>Microsoft Office PowerPoint</Application>
  <PresentationFormat>On-screen Show (16:9)</PresentationFormat>
  <Paragraphs>35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Helvetica Neue Bold for IBM</vt:lpstr>
      <vt:lpstr>Helvetica Neue Light</vt:lpstr>
      <vt:lpstr>Helvetica Neue Light for IBM</vt:lpstr>
      <vt:lpstr>Helvetica Neue Thin</vt:lpstr>
      <vt:lpstr>Times New Roman</vt:lpstr>
      <vt:lpstr>Webdings</vt:lpstr>
      <vt:lpstr>Wingdings</vt:lpstr>
      <vt:lpstr>3_Cognitive Solutions</vt:lpstr>
      <vt:lpstr>Office Theme</vt:lpstr>
      <vt:lpstr>Document</vt:lpstr>
      <vt:lpstr>Packager Shell Object</vt:lpstr>
      <vt:lpstr> Utility to identify  obsolete CKF/RKFs  Program</vt:lpstr>
      <vt:lpstr>Features : </vt:lpstr>
      <vt:lpstr>Demo Program &amp;  Results :</vt:lpstr>
      <vt:lpstr>Advantages :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for 2016</dc:title>
  <dc:creator>Gaurav Tamotia</dc:creator>
  <cp:lastModifiedBy>Gopal K</cp:lastModifiedBy>
  <cp:revision>307</cp:revision>
  <dcterms:created xsi:type="dcterms:W3CDTF">2015-12-03T14:05:31Z</dcterms:created>
  <dcterms:modified xsi:type="dcterms:W3CDTF">2019-12-16T12:22:17Z</dcterms:modified>
</cp:coreProperties>
</file>