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DFC2-723E-414C-8256-C18089BA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661F8-219E-42E3-8C0A-BAAD8977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B37D-DB99-4C81-823F-D85DAC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62BB-D8A8-4243-9255-92CB4346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1182-F69B-49E0-8573-865B838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D4D7-81CB-4B92-8878-E1D502A9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93729-8D13-4388-ADC7-0499F434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E661A-4AFF-47AF-BE67-E1905E4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C13E-9B40-4426-B438-12032DB9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89D3-ACD3-4641-BB1D-485B9BB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84868-4444-4A71-8C29-4320796B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89428-148F-4F20-BF1A-D33D2C31C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7176-2251-4857-A8BE-3EB0CDC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2CE5-1DD6-4373-9852-AFC9B5B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B507-7AFC-40A0-AD6F-72851BFD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1D8B-2FA0-4A85-AE45-6E00C3F3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6F59-241E-4B2C-A31F-6E4CA5F1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6629-94BC-438D-85A4-3B5FA0F4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DCC6-CF70-4743-AE5B-2F0E738E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9354-9BB2-4597-BF44-7E499587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7599-D290-42E6-8805-36DD5D8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3502-B086-48EE-A788-F825481D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E0FC-CB4D-4C66-9479-F9534D4D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A08D-5FB8-45C2-904C-3CD41284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BFA1-83F2-421A-B00A-76170A3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1C54-C250-459C-B03C-5A1ECFD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A3FC-B241-4C42-A4C8-77D76E45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18DE-CEE6-4B40-A2C8-75BAF49B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BA287-04EF-41B4-9AD2-BDDDA2A2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5F5A2-D6FD-4511-B27F-2137894A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3E4A-37C6-4F1D-BCCD-DEBFA1F7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BC7-EAD3-4BA1-BC01-DD10181C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D3B6-0F65-4BDA-9C19-9558388A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F13F-42B6-4B86-AD39-F3A85E14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9F32F-459E-40A7-8027-C30451CC6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BD4D8-A67C-4A71-823D-8EB12652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443CA-F6D1-48C4-BE4B-662059A3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72844-6802-4E2C-A447-FF70FAE9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F2CD3-921F-4764-A255-E5E6505F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0398-5C63-462A-91F2-A8679015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90BA4-B998-4E61-91BF-E7B0F338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BFFCA-7266-4690-9CEF-13D43EA8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1FC9-8F54-4F66-8BA8-57825B62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3C33B-800D-42AF-86B0-69997DE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225EA-6E3F-4281-A2D4-CF710E4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A6C9-99B8-4605-9980-EF2B3C2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DD8-A25B-4CB5-AFCD-0146873F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43F5-F3C6-4C86-A89B-42FF5067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6ED2-8607-4C7C-9337-E29E47BC7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AA72-381F-4976-B023-3D577888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DEA6-A91C-4228-9569-97A96B33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F82C-34C5-4CE7-9001-E9174182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676F-0622-48FB-8998-96CE7AA4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1A2BA-2920-4480-A436-7FCE2F0B5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3C2AA-3A5A-4855-8907-EDD84815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3A21-8D5D-4FF4-8140-48FF235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5633-3CB7-422B-830C-1618A7CD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3AE9-5C60-44F9-A7B4-0B1FB713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94D6-6BA6-4528-A06F-FFEC1BDE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066F8-9C20-45EF-B0E6-36DA592C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E24A-A029-4998-ABC4-A5E107D1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1CB1-4DC6-44EC-95C0-2C9A436230A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8E6C-C53E-4F79-B679-8F61FF0C8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45CE-788B-4111-86A0-DE6402A3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7F3E-DEF0-4544-B15F-A2AA3B4B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4280104" y="544676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5570308" y="484103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48271E-6A97-4AC9-A9CD-7C414219FA22}"/>
              </a:ext>
            </a:extLst>
          </p:cNvPr>
          <p:cNvSpPr/>
          <p:nvPr/>
        </p:nvSpPr>
        <p:spPr>
          <a:xfrm>
            <a:off x="4839669" y="2271445"/>
            <a:ext cx="1461277" cy="6339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CD9191-8170-467A-8D4A-207255E33959}"/>
              </a:ext>
            </a:extLst>
          </p:cNvPr>
          <p:cNvCxnSpPr>
            <a:cxnSpLocks/>
          </p:cNvCxnSpPr>
          <p:nvPr/>
        </p:nvCxnSpPr>
        <p:spPr>
          <a:xfrm flipH="1" flipV="1">
            <a:off x="6312007" y="2809065"/>
            <a:ext cx="1442525" cy="1292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287715-FA26-455D-A18F-8E9C4654C91C}"/>
              </a:ext>
            </a:extLst>
          </p:cNvPr>
          <p:cNvSpPr txBox="1"/>
          <p:nvPr/>
        </p:nvSpPr>
        <p:spPr>
          <a:xfrm>
            <a:off x="7872548" y="2403566"/>
            <a:ext cx="368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</a:t>
            </a:r>
            <a:r>
              <a:rPr lang="en-US" sz="2400" b="1" dirty="0"/>
              <a:t>tip of your tongue </a:t>
            </a:r>
            <a:r>
              <a:rPr lang="en-US" sz="2400" dirty="0"/>
              <a:t>to touch different electrodes</a:t>
            </a:r>
          </a:p>
        </p:txBody>
      </p:sp>
      <p:sp>
        <p:nvSpPr>
          <p:cNvPr id="34" name="Arrow: Quad 33">
            <a:extLst>
              <a:ext uri="{FF2B5EF4-FFF2-40B4-BE49-F238E27FC236}">
                <a16:creationId xmlns:a16="http://schemas.microsoft.com/office/drawing/2014/main" id="{F80BF43A-0751-4092-9B45-0E12851B08A9}"/>
              </a:ext>
            </a:extLst>
          </p:cNvPr>
          <p:cNvSpPr/>
          <p:nvPr/>
        </p:nvSpPr>
        <p:spPr>
          <a:xfrm>
            <a:off x="697623" y="2759285"/>
            <a:ext cx="1662966" cy="1606894"/>
          </a:xfrm>
          <a:prstGeom prst="quadArrow">
            <a:avLst>
              <a:gd name="adj1" fmla="val 8144"/>
              <a:gd name="adj2" fmla="val 12929"/>
              <a:gd name="adj3" fmla="val 19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6B390-FC9C-4601-9395-DDD6073F111F}"/>
              </a:ext>
            </a:extLst>
          </p:cNvPr>
          <p:cNvSpPr txBox="1"/>
          <p:nvPr/>
        </p:nvSpPr>
        <p:spPr>
          <a:xfrm>
            <a:off x="3913681" y="2096198"/>
            <a:ext cx="1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4F0E7-D646-4CA9-A8BD-3A43DE05B4A5}"/>
              </a:ext>
            </a:extLst>
          </p:cNvPr>
          <p:cNvSpPr txBox="1"/>
          <p:nvPr/>
        </p:nvSpPr>
        <p:spPr>
          <a:xfrm>
            <a:off x="3820230" y="4364673"/>
            <a:ext cx="1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A4A9E-60E0-4781-B2A3-3E13DE93E8A2}"/>
              </a:ext>
            </a:extLst>
          </p:cNvPr>
          <p:cNvSpPr txBox="1"/>
          <p:nvPr/>
        </p:nvSpPr>
        <p:spPr>
          <a:xfrm>
            <a:off x="2603608" y="3321652"/>
            <a:ext cx="1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337981-C4D0-4C7E-AA8D-7195C2C1D492}"/>
              </a:ext>
            </a:extLst>
          </p:cNvPr>
          <p:cNvSpPr txBox="1"/>
          <p:nvPr/>
        </p:nvSpPr>
        <p:spPr>
          <a:xfrm>
            <a:off x="5105743" y="3299027"/>
            <a:ext cx="1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EBFB7-CCA0-4AA8-BDB8-6FDA7890D164}"/>
              </a:ext>
            </a:extLst>
          </p:cNvPr>
          <p:cNvSpPr txBox="1"/>
          <p:nvPr/>
        </p:nvSpPr>
        <p:spPr>
          <a:xfrm>
            <a:off x="6544493" y="4466144"/>
            <a:ext cx="368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Touching and holding different electrodes will cause the computer cursor to move in that direction.</a:t>
            </a:r>
          </a:p>
        </p:txBody>
      </p:sp>
    </p:spTree>
    <p:extLst>
      <p:ext uri="{BB962C8B-B14F-4D97-AF65-F5344CB8AC3E}">
        <p14:creationId xmlns:p14="http://schemas.microsoft.com/office/powerpoint/2010/main" val="3515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6255854" y="890374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869315" y="890374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159519" y="829801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7546058" y="829801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A96E47-1902-44B9-AB9D-A1EF97E16144}"/>
              </a:ext>
            </a:extLst>
          </p:cNvPr>
          <p:cNvSpPr txBox="1"/>
          <p:nvPr/>
        </p:nvSpPr>
        <p:spPr>
          <a:xfrm>
            <a:off x="9122389" y="574354"/>
            <a:ext cx="262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and hold the tip of your tongue to the back two electrodes to move the cursor up!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AEFE582-0CD4-4ECE-BE2A-13EB55522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4165195"/>
            <a:ext cx="1262739" cy="12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0039 -0.2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6255854" y="2405667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869315" y="2405667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159519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7546058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6A18407-249B-4F8A-B4EE-8147B3047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32" y="3379851"/>
            <a:ext cx="1262739" cy="12627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744D1D-6A90-4801-975A-B8F205460E9A}"/>
              </a:ext>
            </a:extLst>
          </p:cNvPr>
          <p:cNvSpPr txBox="1"/>
          <p:nvPr/>
        </p:nvSpPr>
        <p:spPr>
          <a:xfrm>
            <a:off x="9122389" y="574354"/>
            <a:ext cx="262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and hold the tip of your tongue to the front two electrodes to move the cursor down!</a:t>
            </a:r>
          </a:p>
        </p:txBody>
      </p:sp>
    </p:spTree>
    <p:extLst>
      <p:ext uri="{BB962C8B-B14F-4D97-AF65-F5344CB8AC3E}">
        <p14:creationId xmlns:p14="http://schemas.microsoft.com/office/powerpoint/2010/main" val="23311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77 -0.09676 L -0.0303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5672384" y="1560928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285845" y="1560928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3576049" y="1500355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6962588" y="1500355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AA147DC-530A-498C-8CA9-1C96AFB4B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4165195"/>
            <a:ext cx="1262739" cy="12627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0D9F53-E6D3-4255-BE10-A2ECB8E2F714}"/>
              </a:ext>
            </a:extLst>
          </p:cNvPr>
          <p:cNvSpPr txBox="1"/>
          <p:nvPr/>
        </p:nvSpPr>
        <p:spPr>
          <a:xfrm>
            <a:off x="9122389" y="574354"/>
            <a:ext cx="262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and hold the tip of your tongue to the left electrode to move the cursor left!</a:t>
            </a:r>
          </a:p>
        </p:txBody>
      </p:sp>
    </p:spTree>
    <p:extLst>
      <p:ext uri="{BB962C8B-B14F-4D97-AF65-F5344CB8AC3E}">
        <p14:creationId xmlns:p14="http://schemas.microsoft.com/office/powerpoint/2010/main" val="6724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12721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6804508" y="1560928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3417969" y="1560928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708173" y="1500355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8094712" y="1500355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319440-104C-45D6-86AB-8808077FF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4165195"/>
            <a:ext cx="1262739" cy="12627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4524B7-CE3B-403A-9D26-A505C2701460}"/>
              </a:ext>
            </a:extLst>
          </p:cNvPr>
          <p:cNvSpPr txBox="1"/>
          <p:nvPr/>
        </p:nvSpPr>
        <p:spPr>
          <a:xfrm>
            <a:off x="9122389" y="574354"/>
            <a:ext cx="262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and hold the tip of your tongue to the right electrode to move the cursor right!</a:t>
            </a:r>
          </a:p>
        </p:txBody>
      </p:sp>
    </p:spTree>
    <p:extLst>
      <p:ext uri="{BB962C8B-B14F-4D97-AF65-F5344CB8AC3E}">
        <p14:creationId xmlns:p14="http://schemas.microsoft.com/office/powerpoint/2010/main" val="8837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07 -0.00093 L 0.08815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6255854" y="2405667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869315" y="2405667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159519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7546058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277999-F3F9-45B4-AEF1-C0A995ADE66D}"/>
              </a:ext>
            </a:extLst>
          </p:cNvPr>
          <p:cNvSpPr txBox="1"/>
          <p:nvPr/>
        </p:nvSpPr>
        <p:spPr>
          <a:xfrm>
            <a:off x="8722332" y="1925519"/>
            <a:ext cx="306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your tongue against the array to touch electrodes then remove your tongue from the array to click! Do this twice quickly to double click!</a:t>
            </a:r>
          </a:p>
        </p:txBody>
      </p:sp>
    </p:spTree>
    <p:extLst>
      <p:ext uri="{BB962C8B-B14F-4D97-AF65-F5344CB8AC3E}">
        <p14:creationId xmlns:p14="http://schemas.microsoft.com/office/powerpoint/2010/main" val="338113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6255854" y="2405667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869315" y="2405667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159519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7546058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277999-F3F9-45B4-AEF1-C0A995ADE66D}"/>
              </a:ext>
            </a:extLst>
          </p:cNvPr>
          <p:cNvSpPr txBox="1"/>
          <p:nvPr/>
        </p:nvSpPr>
        <p:spPr>
          <a:xfrm>
            <a:off x="8722332" y="1925519"/>
            <a:ext cx="306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Your tongue against all electrodes for 2 seconds to Right Click!</a:t>
            </a:r>
          </a:p>
        </p:txBody>
      </p:sp>
    </p:spTree>
    <p:extLst>
      <p:ext uri="{BB962C8B-B14F-4D97-AF65-F5344CB8AC3E}">
        <p14:creationId xmlns:p14="http://schemas.microsoft.com/office/powerpoint/2010/main" val="89379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409FB5C1-98BA-4B4A-A028-9E7EE36D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6273432" y="1903642"/>
            <a:ext cx="2760616" cy="4653091"/>
          </a:xfrm>
          <a:prstGeom prst="rect">
            <a:avLst/>
          </a:prstGeom>
        </p:spPr>
      </p:pic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EE955E37-F293-4099-AC9A-CD8D7306A6CE}"/>
              </a:ext>
            </a:extLst>
          </p:cNvPr>
          <p:cNvSpPr/>
          <p:nvPr/>
        </p:nvSpPr>
        <p:spPr>
          <a:xfrm rot="5400000">
            <a:off x="5655871" y="1534810"/>
            <a:ext cx="2580409" cy="1948369"/>
          </a:xfrm>
          <a:prstGeom prst="flowChartDelay">
            <a:avLst/>
          </a:prstGeom>
          <a:solidFill>
            <a:srgbClr val="FF6699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, sitting, table&#10;&#10;Description generated with very high confidence">
            <a:extLst>
              <a:ext uri="{FF2B5EF4-FFF2-40B4-BE49-F238E27FC236}">
                <a16:creationId xmlns:a16="http://schemas.microsoft.com/office/drawing/2014/main" id="{87A88A07-41D5-46C2-BC6D-841F17833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3" t="18666" r="18339"/>
          <a:stretch/>
        </p:blipFill>
        <p:spPr>
          <a:xfrm>
            <a:off x="2886893" y="1903642"/>
            <a:ext cx="2760616" cy="4653091"/>
          </a:xfrm>
          <a:prstGeom prst="rect">
            <a:avLst/>
          </a:prstGeom>
        </p:spPr>
      </p:pic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C716C03-49A7-4EC6-9F55-B8FD234E772C}"/>
              </a:ext>
            </a:extLst>
          </p:cNvPr>
          <p:cNvSpPr/>
          <p:nvPr/>
        </p:nvSpPr>
        <p:spPr>
          <a:xfrm>
            <a:off x="3902698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32 Points 12">
            <a:extLst>
              <a:ext uri="{FF2B5EF4-FFF2-40B4-BE49-F238E27FC236}">
                <a16:creationId xmlns:a16="http://schemas.microsoft.com/office/drawing/2014/main" id="{8C222A42-7808-4F17-8625-F816B2000D30}"/>
              </a:ext>
            </a:extLst>
          </p:cNvPr>
          <p:cNvSpPr/>
          <p:nvPr/>
        </p:nvSpPr>
        <p:spPr>
          <a:xfrm>
            <a:off x="4267201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78EF4FB6-FD64-4C8B-BD64-BCE540E8129B}"/>
              </a:ext>
            </a:extLst>
          </p:cNvPr>
          <p:cNvSpPr/>
          <p:nvPr/>
        </p:nvSpPr>
        <p:spPr>
          <a:xfrm>
            <a:off x="4631091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78CB1E83-3DC8-437F-9EB7-D9661A8C6B50}"/>
              </a:ext>
            </a:extLst>
          </p:cNvPr>
          <p:cNvSpPr/>
          <p:nvPr/>
        </p:nvSpPr>
        <p:spPr>
          <a:xfrm>
            <a:off x="3490189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F8478587-97B4-4409-8D90-7F7286B25FFC}"/>
              </a:ext>
            </a:extLst>
          </p:cNvPr>
          <p:cNvSpPr/>
          <p:nvPr/>
        </p:nvSpPr>
        <p:spPr>
          <a:xfrm>
            <a:off x="3811258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32 Points 16">
            <a:extLst>
              <a:ext uri="{FF2B5EF4-FFF2-40B4-BE49-F238E27FC236}">
                <a16:creationId xmlns:a16="http://schemas.microsoft.com/office/drawing/2014/main" id="{AD6F1AB6-7866-4669-9CE9-E810918CFD85}"/>
              </a:ext>
            </a:extLst>
          </p:cNvPr>
          <p:cNvSpPr/>
          <p:nvPr/>
        </p:nvSpPr>
        <p:spPr>
          <a:xfrm>
            <a:off x="4267201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43253FC-8452-4448-9371-AB55ECE26726}"/>
              </a:ext>
            </a:extLst>
          </p:cNvPr>
          <p:cNvSpPr/>
          <p:nvPr/>
        </p:nvSpPr>
        <p:spPr>
          <a:xfrm rot="5400000">
            <a:off x="2869315" y="2405667"/>
            <a:ext cx="2580409" cy="1948369"/>
          </a:xfrm>
          <a:prstGeom prst="flowChartDelay">
            <a:avLst/>
          </a:prstGeom>
          <a:solidFill>
            <a:srgbClr val="FF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127D98-4F10-4D8E-BF85-B29F754930F2}"/>
              </a:ext>
            </a:extLst>
          </p:cNvPr>
          <p:cNvCxnSpPr>
            <a:cxnSpLocks/>
          </p:cNvCxnSpPr>
          <p:nvPr/>
        </p:nvCxnSpPr>
        <p:spPr>
          <a:xfrm>
            <a:off x="4159519" y="2345094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32 Points 18">
            <a:extLst>
              <a:ext uri="{FF2B5EF4-FFF2-40B4-BE49-F238E27FC236}">
                <a16:creationId xmlns:a16="http://schemas.microsoft.com/office/drawing/2014/main" id="{149D013E-0F21-48AF-B5E4-9CA9C1366C5D}"/>
              </a:ext>
            </a:extLst>
          </p:cNvPr>
          <p:cNvSpPr/>
          <p:nvPr/>
        </p:nvSpPr>
        <p:spPr>
          <a:xfrm>
            <a:off x="7289237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32 Points 20">
            <a:extLst>
              <a:ext uri="{FF2B5EF4-FFF2-40B4-BE49-F238E27FC236}">
                <a16:creationId xmlns:a16="http://schemas.microsoft.com/office/drawing/2014/main" id="{90AC1703-4594-4FC5-B601-F90D995FE03C}"/>
              </a:ext>
            </a:extLst>
          </p:cNvPr>
          <p:cNvSpPr/>
          <p:nvPr/>
        </p:nvSpPr>
        <p:spPr>
          <a:xfrm>
            <a:off x="7653740" y="416519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04EC5EA3-785B-49FA-869A-B0E7FCA27C38}"/>
              </a:ext>
            </a:extLst>
          </p:cNvPr>
          <p:cNvSpPr/>
          <p:nvPr/>
        </p:nvSpPr>
        <p:spPr>
          <a:xfrm>
            <a:off x="8017630" y="3379852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C9935106-5AC4-489E-A241-E89E8EBED723}"/>
              </a:ext>
            </a:extLst>
          </p:cNvPr>
          <p:cNvSpPr/>
          <p:nvPr/>
        </p:nvSpPr>
        <p:spPr>
          <a:xfrm>
            <a:off x="6876728" y="3379852"/>
            <a:ext cx="182880" cy="182880"/>
          </a:xfrm>
          <a:prstGeom prst="star32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140157B3-3D92-430B-B429-550E2ED7E3D4}"/>
              </a:ext>
            </a:extLst>
          </p:cNvPr>
          <p:cNvSpPr/>
          <p:nvPr/>
        </p:nvSpPr>
        <p:spPr>
          <a:xfrm>
            <a:off x="7197797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B4650366-08F2-4612-AA77-B25DF16B193B}"/>
              </a:ext>
            </a:extLst>
          </p:cNvPr>
          <p:cNvSpPr/>
          <p:nvPr/>
        </p:nvSpPr>
        <p:spPr>
          <a:xfrm>
            <a:off x="7653740" y="2626185"/>
            <a:ext cx="182880" cy="182880"/>
          </a:xfrm>
          <a:prstGeom prst="star3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592E0-190A-450A-870C-2304C72A8ACE}"/>
              </a:ext>
            </a:extLst>
          </p:cNvPr>
          <p:cNvCxnSpPr>
            <a:cxnSpLocks/>
          </p:cNvCxnSpPr>
          <p:nvPr/>
        </p:nvCxnSpPr>
        <p:spPr>
          <a:xfrm>
            <a:off x="6946075" y="1474237"/>
            <a:ext cx="0" cy="1787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277999-F3F9-45B4-AEF1-C0A995ADE66D}"/>
              </a:ext>
            </a:extLst>
          </p:cNvPr>
          <p:cNvSpPr txBox="1"/>
          <p:nvPr/>
        </p:nvSpPr>
        <p:spPr>
          <a:xfrm>
            <a:off x="8722332" y="1925519"/>
            <a:ext cx="3062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 Your tongue against all electrodes, and without moving your tongue off the array, slide your tongue to a directional electrode to click and drag!</a:t>
            </a:r>
          </a:p>
        </p:txBody>
      </p:sp>
    </p:spTree>
    <p:extLst>
      <p:ext uri="{BB962C8B-B14F-4D97-AF65-F5344CB8AC3E}">
        <p14:creationId xmlns:p14="http://schemas.microsoft.com/office/powerpoint/2010/main" val="129412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Moritz Jr</dc:creator>
  <cp:lastModifiedBy>Joel Moritz Jr</cp:lastModifiedBy>
  <cp:revision>7</cp:revision>
  <dcterms:created xsi:type="dcterms:W3CDTF">2019-05-22T16:09:18Z</dcterms:created>
  <dcterms:modified xsi:type="dcterms:W3CDTF">2019-05-23T22:27:29Z</dcterms:modified>
</cp:coreProperties>
</file>