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59" r:id="rId6"/>
    <p:sldId id="260" r:id="rId7"/>
    <p:sldId id="270" r:id="rId8"/>
    <p:sldId id="264" r:id="rId9"/>
    <p:sldId id="271" r:id="rId10"/>
    <p:sldId id="272" r:id="rId11"/>
    <p:sldId id="273" r:id="rId12"/>
    <p:sldId id="261" r:id="rId13"/>
    <p:sldId id="265" r:id="rId14"/>
    <p:sldId id="263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36EBC-08C0-4E57-A368-97C5C7D2BF0C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2BC6-BF8A-4BE9-8EFD-E581C0C0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BC6-BF8A-4BE9-8EFD-E581C0C00C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A2BC6-BF8A-4BE9-8EFD-E581C0C00C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41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434-FE41-484F-9F99-D902D63FCCAE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67681A9-8D03-68E4-87E0-A27C32CAF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Retail Rover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DF7E7AD0-2C30-F9AD-85AC-98CF840C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POS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2A63E0-1D80-04C6-B13D-B63DEF5C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Black &amp; White Minimalist Business Logo.png">
            <a:extLst>
              <a:ext uri="{FF2B5EF4-FFF2-40B4-BE49-F238E27FC236}">
                <a16:creationId xmlns:a16="http://schemas.microsoft.com/office/drawing/2014/main" xmlns="" id="{B50DB30A-F1A5-8965-D1D1-4CBEAF4CAE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  <p:pic>
        <p:nvPicPr>
          <p:cNvPr id="6" name="Content Placeholder 5" descr="Screenshot (1076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31599" y="1600200"/>
            <a:ext cx="6080801" cy="4525963"/>
          </a:xfrm>
        </p:spPr>
      </p:pic>
    </p:spTree>
    <p:extLst>
      <p:ext uri="{BB962C8B-B14F-4D97-AF65-F5344CB8AC3E}">
        <p14:creationId xmlns:p14="http://schemas.microsoft.com/office/powerpoint/2010/main" xmlns="" val="185634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2A63E0-1D80-04C6-B13D-B63DEF5C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Black &amp; White Minimalist Business Logo.png">
            <a:extLst>
              <a:ext uri="{FF2B5EF4-FFF2-40B4-BE49-F238E27FC236}">
                <a16:creationId xmlns:a16="http://schemas.microsoft.com/office/drawing/2014/main" xmlns="" id="{B50DB30A-F1A5-8965-D1D1-4CBEAF4CAE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CA4234ED-D4B6-4DFD-B490-EA522868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64" y="1411638"/>
            <a:ext cx="7848871" cy="496369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4674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 &amp; White Minimalist Business Logo.png">
            <a:extLst>
              <a:ext uri="{FF2B5EF4-FFF2-40B4-BE49-F238E27FC236}">
                <a16:creationId xmlns:a16="http://schemas.microsoft.com/office/drawing/2014/main" xmlns="" id="{BF3AFF08-9A51-CDB4-0D52-7FF8246814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07145"/>
            <a:ext cx="988111" cy="300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 Users must log in securely to access the system.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 Add, update, and delete products. Track quantities and set reorder thresholds.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Processing: Cashiers process transactions, calculate totals, and generate receipts.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Management: Register customers, update contact info, track purchase history.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Management: Managers manage employee accounts, roles, and working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hours.Reporting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Analytics: Generate sales reports and analyze inventory, supplier, and employee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36720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ack &amp; White Minimalist Business Logo.png">
            <a:extLst>
              <a:ext uri="{FF2B5EF4-FFF2-40B4-BE49-F238E27FC236}">
                <a16:creationId xmlns:a16="http://schemas.microsoft.com/office/drawing/2014/main" xmlns="" id="{D190E40C-1064-9BFD-5477-94924B7583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 Functional Requirements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Fast response times and minimal downtime.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Secure authentication, data encryption, and protection against breaches.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 High system reliability and data integrity.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Ability to handle growing transaction volumes and inventory.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Intuitive user interface requiring minimal training.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Compatibility: Support for various hardware and software configurations.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43378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&amp; White Minimalist Business Logo.png">
            <a:extLst>
              <a:ext uri="{FF2B5EF4-FFF2-40B4-BE49-F238E27FC236}">
                <a16:creationId xmlns:a16="http://schemas.microsoft.com/office/drawing/2014/main" xmlns="" id="{1474D337-94DC-6A7C-BAFC-C759907951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Technologies and Techniques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62D890A-8E46-4DF4-B063-2471E6DE2B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27" t="9745" r="26123" b="11307"/>
          <a:stretch/>
        </p:blipFill>
        <p:spPr>
          <a:xfrm>
            <a:off x="251520" y="2741787"/>
            <a:ext cx="2682653" cy="2516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052A8B4-3752-4FA4-951D-404F6E9EB4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87" t="23498" r="13775" b="22000"/>
          <a:stretch/>
        </p:blipFill>
        <p:spPr>
          <a:xfrm>
            <a:off x="3203848" y="3102627"/>
            <a:ext cx="3633724" cy="1521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6AFB6EA-0109-4FBE-9F0C-2C7DEAE0F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2286" y="2736816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198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&amp; White Minimalist Business Logo.png">
            <a:extLst>
              <a:ext uri="{FF2B5EF4-FFF2-40B4-BE49-F238E27FC236}">
                <a16:creationId xmlns:a16="http://schemas.microsoft.com/office/drawing/2014/main" xmlns="" id="{243F5FD8-624D-253E-614C-270BD884AA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6713"/>
            <a:ext cx="8219256" cy="5298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(Version X.X): The main Integrated Development Environment (IDE) for programming and debugging.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PostgreSQL database can be seen and interacted with using PostgreSQL Compass (version X.X).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used for building interactive user interfaces for the POS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230956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3C7A6C-7175-C049-68F9-5D3EBE320228}"/>
              </a:ext>
            </a:extLst>
          </p:cNvPr>
          <p:cNvSpPr txBox="1"/>
          <p:nvPr/>
        </p:nvSpPr>
        <p:spPr>
          <a:xfrm>
            <a:off x="3226118" y="2924944"/>
            <a:ext cx="269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xmlns="" val="33356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ack &amp; White Minimalist Business Logo.png">
            <a:extLst>
              <a:ext uri="{FF2B5EF4-FFF2-40B4-BE49-F238E27FC236}">
                <a16:creationId xmlns:a16="http://schemas.microsoft.com/office/drawing/2014/main" xmlns="" id="{D260F92E-9C58-F7DE-AEB4-AC1724C8A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47A3C8E-8334-494D-96BD-C55470DE1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6285927"/>
              </p:ext>
            </p:extLst>
          </p:nvPr>
        </p:nvGraphicFramePr>
        <p:xfrm>
          <a:off x="2269885" y="3383665"/>
          <a:ext cx="50405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xmlns="" val="4086578744"/>
                    </a:ext>
                  </a:extLst>
                </a:gridCol>
                <a:gridCol w="2568624">
                  <a:extLst>
                    <a:ext uri="{9D8B030D-6E8A-4147-A177-3AD203B41FA5}">
                      <a16:colId xmlns:a16="http://schemas.microsoft.com/office/drawing/2014/main" xmlns="" val="2090081298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Registration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3006298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SA22446626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G. Kavinesh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379346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SA22447098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V. Thujithra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072709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SA22448088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K. Diluksha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980649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SA22493606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P. Manav Pranavin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339787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SA22494078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S. Vickash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5003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2E6C7D-BAB0-465A-B916-2F61E50DC84C}"/>
              </a:ext>
            </a:extLst>
          </p:cNvPr>
          <p:cNvSpPr/>
          <p:nvPr/>
        </p:nvSpPr>
        <p:spPr>
          <a:xfrm>
            <a:off x="2591005" y="1556792"/>
            <a:ext cx="4398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G2_WD11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54E0A6-6083-4207-B35B-D43F0AC2E93D}"/>
              </a:ext>
            </a:extLst>
          </p:cNvPr>
          <p:cNvSpPr/>
          <p:nvPr/>
        </p:nvSpPr>
        <p:spPr>
          <a:xfrm>
            <a:off x="3419569" y="2733141"/>
            <a:ext cx="2449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 </a:t>
            </a:r>
          </a:p>
        </p:txBody>
      </p:sp>
    </p:spTree>
    <p:extLst>
      <p:ext uri="{BB962C8B-B14F-4D97-AF65-F5344CB8AC3E}">
        <p14:creationId xmlns:p14="http://schemas.microsoft.com/office/powerpoint/2010/main" xmlns="" val="24683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&amp; White Minimalist Busines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4949" y="2924944"/>
            <a:ext cx="4294102" cy="13063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D88454-B04A-5E6C-CBE5-F326F70438F0}"/>
              </a:ext>
            </a:extLst>
          </p:cNvPr>
          <p:cNvSpPr txBox="1"/>
          <p:nvPr/>
        </p:nvSpPr>
        <p:spPr>
          <a:xfrm>
            <a:off x="3228491" y="2132856"/>
            <a:ext cx="268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powered 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 &amp; White Minimalist Business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16632"/>
            <a:ext cx="988111" cy="300608"/>
          </a:xfrm>
          <a:prstGeom prst="rect">
            <a:avLst/>
          </a:prstGeom>
        </p:spPr>
      </p:pic>
      <p:sp>
        <p:nvSpPr>
          <p:cNvPr id="8" name="Chord 7"/>
          <p:cNvSpPr/>
          <p:nvPr/>
        </p:nvSpPr>
        <p:spPr>
          <a:xfrm rot="12213072">
            <a:off x="-3558872" y="-279975"/>
            <a:ext cx="8984933" cy="7670110"/>
          </a:xfrm>
          <a:prstGeom prst="chord">
            <a:avLst/>
          </a:prstGeom>
          <a:gradFill>
            <a:gsLst>
              <a:gs pos="0">
                <a:schemeClr val="bg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844824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 to SRS and Project scope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348880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Modeling Diagrams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852936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3356992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Non-functional Requirements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3861048"/>
            <a:ext cx="320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Technologies and Techniques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pic>
        <p:nvPicPr>
          <p:cNvPr id="4" name="Picture 3" descr="Black &amp; White Minimalist Business Logo.png">
            <a:extLst>
              <a:ext uri="{FF2B5EF4-FFF2-40B4-BE49-F238E27FC236}">
                <a16:creationId xmlns:a16="http://schemas.microsoft.com/office/drawing/2014/main" xmlns="" id="{076BA329-E832-BD6E-268E-E2050F1B9D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6490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SRS document is the blueprint outlining both functional and non-functional requirements for software development projects."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"It bridges communication between stakeholders, ensuring a shared understanding of project goals and scope."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section offers detailed information on various software aspects, ensuring clear and comprehensive requirements representation.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user interaction via interfaces like GUIs, command-line interfaces, or APIs.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forms the basis for subsequent software development lifecycle activities, including design, coding, testing, and maintenance.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02A41-BB48-4FE3-79A7-D7E5388C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Diagrams</a:t>
            </a:r>
          </a:p>
        </p:txBody>
      </p:sp>
      <p:pic>
        <p:nvPicPr>
          <p:cNvPr id="8" name="Picture 7" descr="Black &amp; White Minimalist Business Logo.png">
            <a:extLst>
              <a:ext uri="{FF2B5EF4-FFF2-40B4-BE49-F238E27FC236}">
                <a16:creationId xmlns:a16="http://schemas.microsoft.com/office/drawing/2014/main" xmlns="" id="{F0588191-01F1-A4AD-9814-33AFB02831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146240"/>
            <a:ext cx="844095" cy="25679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461CDCA-488E-440B-B50F-D6E50DB6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8946" y="1619053"/>
            <a:ext cx="7166108" cy="4525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3F2B495-BAA0-4A06-A9A6-80BCC929B6FF}"/>
              </a:ext>
            </a:extLst>
          </p:cNvPr>
          <p:cNvSpPr/>
          <p:nvPr/>
        </p:nvSpPr>
        <p:spPr>
          <a:xfrm>
            <a:off x="1910405" y="1357443"/>
            <a:ext cx="5015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Architecture Diagram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xmlns="" val="110837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r>
              <a:rPr lang="en-US" sz="2800" u="sng" dirty="0"/>
              <a:t/>
            </a:r>
            <a:br>
              <a:rPr lang="en-US" sz="2800" u="sng" dirty="0"/>
            </a:br>
            <a:endParaRPr lang="en-US" sz="2800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xmlns="" id="{CEF24C90-C004-40E6-933F-7EB0969F7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6696" y="1340768"/>
            <a:ext cx="6590607" cy="4788759"/>
          </a:xfrm>
        </p:spPr>
      </p:pic>
    </p:spTree>
    <p:extLst>
      <p:ext uri="{BB962C8B-B14F-4D97-AF65-F5344CB8AC3E}">
        <p14:creationId xmlns:p14="http://schemas.microsoft.com/office/powerpoint/2010/main" xmlns="" val="329473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ack &amp; White Minimalist Business Logo.png">
            <a:extLst>
              <a:ext uri="{FF2B5EF4-FFF2-40B4-BE49-F238E27FC236}">
                <a16:creationId xmlns:a16="http://schemas.microsoft.com/office/drawing/2014/main" xmlns="" id="{8B35BE91-CC70-43A3-0DDC-BE0992528F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7874" y="124334"/>
            <a:ext cx="988111" cy="3006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en-US" sz="2800" u="sng" dirty="0"/>
              <a:t/>
            </a:r>
            <a:br>
              <a:rPr lang="en-US" sz="2800" u="sng" dirty="0"/>
            </a:br>
            <a:endParaRPr lang="en-US" sz="2800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F1BE0F09-66D5-470A-B43B-2F9E912C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052736"/>
            <a:ext cx="7272808" cy="5617752"/>
          </a:xfrm>
        </p:spPr>
      </p:pic>
    </p:spTree>
    <p:extLst>
      <p:ext uri="{BB962C8B-B14F-4D97-AF65-F5344CB8AC3E}">
        <p14:creationId xmlns:p14="http://schemas.microsoft.com/office/powerpoint/2010/main" xmlns="" val="51752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2A63E0-1D80-04C6-B13D-B63DEF5C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Black &amp; White Minimalist Business Logo.png">
            <a:extLst>
              <a:ext uri="{FF2B5EF4-FFF2-40B4-BE49-F238E27FC236}">
                <a16:creationId xmlns:a16="http://schemas.microsoft.com/office/drawing/2014/main" xmlns="" id="{B50DB30A-F1A5-8965-D1D1-4CBEAF4CAE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8795C475-EB1B-4326-9FCB-E9DE71466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278187"/>
            <a:ext cx="5184576" cy="531460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4197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1467</TotalTime>
  <Words>370</Words>
  <Application>Microsoft Office PowerPoint</Application>
  <PresentationFormat>On-screen Show (4:3)</PresentationFormat>
  <Paragraphs>55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Retail Rover</vt:lpstr>
      <vt:lpstr>Slide 2</vt:lpstr>
      <vt:lpstr>Slide 3</vt:lpstr>
      <vt:lpstr>Slide 4</vt:lpstr>
      <vt:lpstr>Introduction</vt:lpstr>
      <vt:lpstr>Modeling Diagrams</vt:lpstr>
      <vt:lpstr>Data Flow Diagram </vt:lpstr>
      <vt:lpstr>Use Case Diagram </vt:lpstr>
      <vt:lpstr>Activity Diagram</vt:lpstr>
      <vt:lpstr>Class Diagram</vt:lpstr>
      <vt:lpstr>ER Diagram</vt:lpstr>
      <vt:lpstr>Functional Requirements</vt:lpstr>
      <vt:lpstr>Non Functional Requirements</vt:lpstr>
      <vt:lpstr>Technologies and Techniques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39</cp:revision>
  <dcterms:created xsi:type="dcterms:W3CDTF">2024-02-21T03:07:07Z</dcterms:created>
  <dcterms:modified xsi:type="dcterms:W3CDTF">2024-03-15T02:34:15Z</dcterms:modified>
</cp:coreProperties>
</file>