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9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36EBC-08C0-4E57-A368-97C5C7D2BF0C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A2BC6-BF8A-4BE9-8EFD-E581C0C00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A2BC6-BF8A-4BE9-8EFD-E581C0C00CD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A2BC6-BF8A-4BE9-8EFD-E581C0C00CD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3417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D434-FE41-484F-9F99-D902D63FCCAE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1734-1342-4002-9FA1-2AC52D7D5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D434-FE41-484F-9F99-D902D63FCCAE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1734-1342-4002-9FA1-2AC52D7D5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D434-FE41-484F-9F99-D902D63FCCAE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1734-1342-4002-9FA1-2AC52D7D5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D434-FE41-484F-9F99-D902D63FCCAE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1734-1342-4002-9FA1-2AC52D7D5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D434-FE41-484F-9F99-D902D63FCCAE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1734-1342-4002-9FA1-2AC52D7D5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D434-FE41-484F-9F99-D902D63FCCAE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1734-1342-4002-9FA1-2AC52D7D5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D434-FE41-484F-9F99-D902D63FCCAE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1734-1342-4002-9FA1-2AC52D7D5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D434-FE41-484F-9F99-D902D63FCCAE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1734-1342-4002-9FA1-2AC52D7D5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D434-FE41-484F-9F99-D902D63FCCAE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1734-1342-4002-9FA1-2AC52D7D5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D434-FE41-484F-9F99-D902D63FCCAE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1734-1342-4002-9FA1-2AC52D7D5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D434-FE41-484F-9F99-D902D63FCCAE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1734-1342-4002-9FA1-2AC52D7D5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1D434-FE41-484F-9F99-D902D63FCCAE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E1734-1342-4002-9FA1-2AC52D7D5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B67681A9-8D03-68E4-87E0-A27C32CAF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Retail Rover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DF7E7AD0-2C30-F9AD-85AC-98CF840C2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2292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POS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552CC53-E610-2701-D75F-73FE11865EBA}"/>
              </a:ext>
            </a:extLst>
          </p:cNvPr>
          <p:cNvSpPr txBox="1"/>
          <p:nvPr/>
        </p:nvSpPr>
        <p:spPr>
          <a:xfrm>
            <a:off x="7612360" y="6390449"/>
            <a:ext cx="16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G2_WD11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E98788-EF5F-6E5A-3A3D-84EB4B1D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4FEDEEE6-7C20-BA71-9E6B-BA8A4AFACC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62941696"/>
              </p:ext>
            </p:extLst>
          </p:nvPr>
        </p:nvGraphicFramePr>
        <p:xfrm>
          <a:off x="755576" y="1417638"/>
          <a:ext cx="7280958" cy="4662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0479">
                  <a:extLst>
                    <a:ext uri="{9D8B030D-6E8A-4147-A177-3AD203B41FA5}">
                      <a16:colId xmlns:a16="http://schemas.microsoft.com/office/drawing/2014/main" xmlns="" val="1668379789"/>
                    </a:ext>
                  </a:extLst>
                </a:gridCol>
                <a:gridCol w="1819850">
                  <a:extLst>
                    <a:ext uri="{9D8B030D-6E8A-4147-A177-3AD203B41FA5}">
                      <a16:colId xmlns:a16="http://schemas.microsoft.com/office/drawing/2014/main" xmlns="" val="1526878794"/>
                    </a:ext>
                  </a:extLst>
                </a:gridCol>
                <a:gridCol w="1820629">
                  <a:extLst>
                    <a:ext uri="{9D8B030D-6E8A-4147-A177-3AD203B41FA5}">
                      <a16:colId xmlns:a16="http://schemas.microsoft.com/office/drawing/2014/main" xmlns="" val="333853471"/>
                    </a:ext>
                  </a:extLst>
                </a:gridCol>
              </a:tblGrid>
              <a:tr h="278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Phase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Estimated Cost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9480972"/>
                  </a:ext>
                </a:extLst>
              </a:tr>
              <a:tr h="243576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Personal Costs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5726192"/>
                  </a:ext>
                </a:extLst>
              </a:tr>
              <a:tr h="2435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Software Developer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$200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34499"/>
                  </a:ext>
                </a:extLst>
              </a:tr>
              <a:tr h="2435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UI/UX Designer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$225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8145472"/>
                  </a:ext>
                </a:extLst>
              </a:tr>
              <a:tr h="2435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Project Manager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$270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1614955"/>
                  </a:ext>
                </a:extLst>
              </a:tr>
              <a:tr h="2435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Marketing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$120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744317"/>
                  </a:ext>
                </a:extLst>
              </a:tr>
              <a:tr h="243576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Technology and Infrastructure 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3830936"/>
                  </a:ext>
                </a:extLst>
              </a:tr>
              <a:tr h="2435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Admin Dashboard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$110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8939136"/>
                  </a:ext>
                </a:extLst>
              </a:tr>
              <a:tr h="2435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SSL Certificate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N/A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8036147"/>
                  </a:ext>
                </a:extLst>
              </a:tr>
              <a:tr h="2435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Payment Gateway Setup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$100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663769"/>
                  </a:ext>
                </a:extLst>
              </a:tr>
              <a:tr h="243576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Maintenance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4510557"/>
                  </a:ext>
                </a:extLst>
              </a:tr>
              <a:tr h="2435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Regular Maintenance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$120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4658518"/>
                  </a:ext>
                </a:extLst>
              </a:tr>
              <a:tr h="2435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Improvements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$100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3489606"/>
                  </a:ext>
                </a:extLst>
              </a:tr>
              <a:tr h="2435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Security Measures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$75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538044"/>
                  </a:ext>
                </a:extLst>
              </a:tr>
              <a:tr h="243576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Content Creation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1309104"/>
                  </a:ext>
                </a:extLst>
              </a:tr>
              <a:tr h="2435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 Details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$300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8447467"/>
                  </a:ext>
                </a:extLst>
              </a:tr>
              <a:tr h="2435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Graphics and Visual Assets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$250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7339016"/>
                  </a:ext>
                </a:extLst>
              </a:tr>
              <a:tr h="243576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0507836"/>
                  </a:ext>
                </a:extLst>
              </a:tr>
              <a:tr h="2435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Total Cost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$1870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58583545"/>
                  </a:ext>
                </a:extLst>
              </a:tr>
            </a:tbl>
          </a:graphicData>
        </a:graphic>
      </p:graphicFrame>
      <p:pic>
        <p:nvPicPr>
          <p:cNvPr id="5" name="Picture 4" descr="Black &amp; White Minimalist Business Logo.png">
            <a:extLst>
              <a:ext uri="{FF2B5EF4-FFF2-40B4-BE49-F238E27FC236}">
                <a16:creationId xmlns:a16="http://schemas.microsoft.com/office/drawing/2014/main" xmlns="" id="{8B35BE91-CC70-43A3-0DDC-BE0992528FF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47874" y="124334"/>
            <a:ext cx="988111" cy="3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752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4DBC07-0DD9-FE0C-44FC-4FFB971C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05C796D2-3FBF-9E7C-CDFC-D05C02601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71547918"/>
              </p:ext>
            </p:extLst>
          </p:nvPr>
        </p:nvGraphicFramePr>
        <p:xfrm>
          <a:off x="457200" y="1417638"/>
          <a:ext cx="8229600" cy="4572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320246678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574566922"/>
                    </a:ext>
                  </a:extLst>
                </a:gridCol>
              </a:tblGrid>
              <a:tr h="884218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SA22447098- V Thujithra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Facilitate Agile processes and remove impediments to the team’s progress and facilitate effective collaboration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0260323"/>
                  </a:ext>
                </a:extLst>
              </a:tr>
              <a:tr h="88421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SA22448088 – K Diluksha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Designing UI/UX for the POS system . Collaborate with the development team to align design with user needs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1689892"/>
                  </a:ext>
                </a:extLst>
              </a:tr>
              <a:tr h="88421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SA22494078 – S Vickash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, develop and test features for the POS system . Collaborate with other members and understand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1325059"/>
                  </a:ext>
                </a:extLst>
              </a:tr>
              <a:tr h="88421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SA22493606 – P Manav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and execute test plans to ensure the quality of the POS system and collaborate with team to identify defects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0878110"/>
                  </a:ext>
                </a:extLst>
              </a:tr>
              <a:tr h="88421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SA22446626 – G Kavinesh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 as the primary point of contact between the stakeholders and the development team.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660931"/>
                  </a:ext>
                </a:extLst>
              </a:tr>
            </a:tbl>
          </a:graphicData>
        </a:graphic>
      </p:graphicFrame>
      <p:pic>
        <p:nvPicPr>
          <p:cNvPr id="5" name="Picture 4" descr="Black &amp; White Minimalist Business Logo.png">
            <a:extLst>
              <a:ext uri="{FF2B5EF4-FFF2-40B4-BE49-F238E27FC236}">
                <a16:creationId xmlns:a16="http://schemas.microsoft.com/office/drawing/2014/main" xmlns="" id="{D190E40C-1064-9BFD-5477-94924B75830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124334"/>
            <a:ext cx="988111" cy="3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3786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EA573-E27D-B647-4D95-141BB3ED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and Progress Tracking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5D425262-E044-8644-22EE-C546F5165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56341173"/>
              </p:ext>
            </p:extLst>
          </p:nvPr>
        </p:nvGraphicFramePr>
        <p:xfrm>
          <a:off x="467544" y="1537781"/>
          <a:ext cx="8352928" cy="448350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xmlns="" val="78870784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xmlns="" val="1732217674"/>
                    </a:ext>
                  </a:extLst>
                </a:gridCol>
              </a:tblGrid>
              <a:tr h="549061">
                <a:tc>
                  <a:txBody>
                    <a:bodyPr/>
                    <a:lstStyle/>
                    <a:p>
                      <a:r>
                        <a:rPr lang="en-US" b="0" dirty="0"/>
                        <a:t>Initiation (Week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12/02/24 – 16/02/2024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8244146"/>
                  </a:ext>
                </a:extLst>
              </a:tr>
              <a:tr h="549061">
                <a:tc>
                  <a:txBody>
                    <a:bodyPr/>
                    <a:lstStyle/>
                    <a:p>
                      <a:r>
                        <a:rPr lang="en-US" dirty="0"/>
                        <a:t>Planning (Week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16/02/2024 – 21/02/2024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6718357"/>
                  </a:ext>
                </a:extLst>
              </a:tr>
              <a:tr h="549061">
                <a:tc>
                  <a:txBody>
                    <a:bodyPr/>
                    <a:lstStyle/>
                    <a:p>
                      <a:r>
                        <a:rPr lang="en-US" dirty="0"/>
                        <a:t>Design Phase (Week 4-6)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23/02/2024 – 05/03/2024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4724926"/>
                  </a:ext>
                </a:extLst>
              </a:tr>
              <a:tr h="549061">
                <a:tc>
                  <a:txBody>
                    <a:bodyPr/>
                    <a:lstStyle/>
                    <a:p>
                      <a:r>
                        <a:rPr lang="en-US" dirty="0"/>
                        <a:t>Development Phase (Week 5-9)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29/02/2024 – 26/03/2024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2380150"/>
                  </a:ext>
                </a:extLst>
              </a:tr>
              <a:tr h="549061">
                <a:tc>
                  <a:txBody>
                    <a:bodyPr/>
                    <a:lstStyle/>
                    <a:p>
                      <a:r>
                        <a:rPr lang="en-US" dirty="0"/>
                        <a:t>Quality Assurance (Week 9-10)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26/03/2024 – 04/04/2024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5672953"/>
                  </a:ext>
                </a:extLst>
              </a:tr>
              <a:tr h="549061">
                <a:tc>
                  <a:txBody>
                    <a:bodyPr/>
                    <a:lstStyle/>
                    <a:p>
                      <a:r>
                        <a:rPr lang="en-US" dirty="0"/>
                        <a:t>Deployment ( Week 11-12)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05/04/2024 – 08/04/2024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9940547"/>
                  </a:ext>
                </a:extLst>
              </a:tr>
              <a:tr h="549061">
                <a:tc>
                  <a:txBody>
                    <a:bodyPr/>
                    <a:lstStyle/>
                    <a:p>
                      <a:r>
                        <a:rPr lang="en-US" dirty="0"/>
                        <a:t>Training and Documentation ( Week 12-14)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08/04/2024 – 20/04/2024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7229361"/>
                  </a:ext>
                </a:extLst>
              </a:tr>
              <a:tr h="549061">
                <a:tc>
                  <a:txBody>
                    <a:bodyPr/>
                    <a:lstStyle/>
                    <a:p>
                      <a:r>
                        <a:rPr lang="en-US" dirty="0"/>
                        <a:t>Post-Implementation Review (Week 14-15)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21/04/2024 – 30/03/2024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7716720"/>
                  </a:ext>
                </a:extLst>
              </a:tr>
            </a:tbl>
          </a:graphicData>
        </a:graphic>
      </p:graphicFrame>
      <p:pic>
        <p:nvPicPr>
          <p:cNvPr id="4" name="Picture 3" descr="Black &amp; White Minimalist Business Logo.png">
            <a:extLst>
              <a:ext uri="{FF2B5EF4-FFF2-40B4-BE49-F238E27FC236}">
                <a16:creationId xmlns:a16="http://schemas.microsoft.com/office/drawing/2014/main" xmlns="" id="{243F5FD8-624D-253E-614C-270BD884AA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124334"/>
            <a:ext cx="988111" cy="3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956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72A63E0-1D80-04C6-B13D-B63DEF5C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BDC4DD2B-1BC7-10C5-8F1E-930A25D8D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1626" y="1340768"/>
            <a:ext cx="6980748" cy="4824536"/>
          </a:xfrm>
        </p:spPr>
      </p:pic>
      <p:pic>
        <p:nvPicPr>
          <p:cNvPr id="8" name="Picture 7" descr="Black &amp; White Minimalist Business Logo.png">
            <a:extLst>
              <a:ext uri="{FF2B5EF4-FFF2-40B4-BE49-F238E27FC236}">
                <a16:creationId xmlns:a16="http://schemas.microsoft.com/office/drawing/2014/main" xmlns="" id="{B50DB30A-F1A5-8965-D1D1-4CBEAF4CAE3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384" y="124334"/>
            <a:ext cx="988111" cy="3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5804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53B603E-F188-D622-2FC9-1330238094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893" y="2492896"/>
            <a:ext cx="8260214" cy="1128896"/>
          </a:xfrm>
          <a:prstGeom prst="rect">
            <a:avLst/>
          </a:prstGeom>
        </p:spPr>
      </p:pic>
      <p:pic>
        <p:nvPicPr>
          <p:cNvPr id="6" name="Picture 5" descr="Black &amp; White Minimalist Business Logo.png">
            <a:extLst>
              <a:ext uri="{FF2B5EF4-FFF2-40B4-BE49-F238E27FC236}">
                <a16:creationId xmlns:a16="http://schemas.microsoft.com/office/drawing/2014/main" xmlns="" id="{D260F92E-9C58-F7DE-AEB4-AC1724C8A6A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384" y="124334"/>
            <a:ext cx="988111" cy="3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832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3C7A6C-7175-C049-68F9-5D3EBE320228}"/>
              </a:ext>
            </a:extLst>
          </p:cNvPr>
          <p:cNvSpPr txBox="1"/>
          <p:nvPr/>
        </p:nvSpPr>
        <p:spPr>
          <a:xfrm>
            <a:off x="3226118" y="2924944"/>
            <a:ext cx="2691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xmlns="" val="333561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ck &amp; White Minimalist Busines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4948" y="2924944"/>
            <a:ext cx="4294102" cy="13063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D88454-B04A-5E6C-CBE5-F326F70438F0}"/>
              </a:ext>
            </a:extLst>
          </p:cNvPr>
          <p:cNvSpPr txBox="1"/>
          <p:nvPr/>
        </p:nvSpPr>
        <p:spPr>
          <a:xfrm>
            <a:off x="3565762" y="2420888"/>
            <a:ext cx="201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powered by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ack &amp; White Minimalist Business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384" y="116632"/>
            <a:ext cx="988111" cy="300608"/>
          </a:xfrm>
          <a:prstGeom prst="rect">
            <a:avLst/>
          </a:prstGeom>
        </p:spPr>
      </p:pic>
      <p:sp>
        <p:nvSpPr>
          <p:cNvPr id="8" name="Chord 7"/>
          <p:cNvSpPr/>
          <p:nvPr/>
        </p:nvSpPr>
        <p:spPr>
          <a:xfrm rot="12213072">
            <a:off x="-3558872" y="-279975"/>
            <a:ext cx="8984933" cy="7670110"/>
          </a:xfrm>
          <a:prstGeom prst="chord">
            <a:avLst/>
          </a:prstGeom>
          <a:gradFill>
            <a:gsLst>
              <a:gs pos="0">
                <a:schemeClr val="bg1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1844824"/>
            <a:ext cx="148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348880"/>
            <a:ext cx="1585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2852936"/>
            <a:ext cx="2738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Expected Project Results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3356992"/>
            <a:ext cx="924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Budget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536" y="3861048"/>
            <a:ext cx="2900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Roles and Responsibilities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536" y="4365104"/>
            <a:ext cx="3479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Schedule and Progress Tracking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Ganesha The Food Store is a mini supermarket located near the outskirts of Colombo 13 .</a:t>
            </a:r>
          </a:p>
          <a:p>
            <a:endParaRPr lang="en-US" sz="2400" dirty="0"/>
          </a:p>
          <a:p>
            <a:r>
              <a:rPr lang="en-US" sz="2400" dirty="0"/>
              <a:t>This supermarket has been providing our residents with food and groceries for a while and is one of the most convenient markets around that area.</a:t>
            </a:r>
          </a:p>
          <a:p>
            <a:endParaRPr lang="en-US" sz="2600" dirty="0"/>
          </a:p>
          <a:p>
            <a:r>
              <a:rPr lang="en-US" sz="2400" dirty="0"/>
              <a:t>The store has an outdated POS system which is difficult to cope up with the current retail demands of the supermarket.</a:t>
            </a:r>
          </a:p>
          <a:p>
            <a:endParaRPr lang="en-US" sz="2400" dirty="0"/>
          </a:p>
          <a:p>
            <a:r>
              <a:rPr lang="en-US" sz="2400" dirty="0"/>
              <a:t>Our goal is to innovate and introduce a much more sophisticated POS system that would be more compatible to the current and future retail demands.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 descr="Black &amp; White Minimalist Business Logo.png">
            <a:extLst>
              <a:ext uri="{FF2B5EF4-FFF2-40B4-BE49-F238E27FC236}">
                <a16:creationId xmlns:a16="http://schemas.microsoft.com/office/drawing/2014/main" xmlns="" id="{076BA329-E832-BD6E-268E-E2050F1B9D8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124334"/>
            <a:ext cx="988111" cy="3006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802A41-BB48-4FE3-79A7-D7E5388C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8" name="Picture 7" descr="Black &amp; White Minimalist Business Logo.png">
            <a:extLst>
              <a:ext uri="{FF2B5EF4-FFF2-40B4-BE49-F238E27FC236}">
                <a16:creationId xmlns:a16="http://schemas.microsoft.com/office/drawing/2014/main" xmlns="" id="{F0588191-01F1-A4AD-9814-33AFB028311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146240"/>
            <a:ext cx="844095" cy="256795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xmlns="" id="{AFE54569-4223-6322-A840-13343BB60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7334" y="1772816"/>
            <a:ext cx="8064896" cy="3600400"/>
          </a:xfrm>
        </p:spPr>
      </p:pic>
    </p:spTree>
    <p:extLst>
      <p:ext uri="{BB962C8B-B14F-4D97-AF65-F5344CB8AC3E}">
        <p14:creationId xmlns:p14="http://schemas.microsoft.com/office/powerpoint/2010/main" xmlns="" val="110837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CFE07EB5-18CD-053A-C64C-3CB5098D8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8498960"/>
              </p:ext>
            </p:extLst>
          </p:nvPr>
        </p:nvGraphicFramePr>
        <p:xfrm>
          <a:off x="341784" y="692696"/>
          <a:ext cx="8460432" cy="56508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30216">
                  <a:extLst>
                    <a:ext uri="{9D8B030D-6E8A-4147-A177-3AD203B41FA5}">
                      <a16:colId xmlns:a16="http://schemas.microsoft.com/office/drawing/2014/main" xmlns="" val="1551330870"/>
                    </a:ext>
                  </a:extLst>
                </a:gridCol>
                <a:gridCol w="4230216">
                  <a:extLst>
                    <a:ext uri="{9D8B030D-6E8A-4147-A177-3AD203B41FA5}">
                      <a16:colId xmlns:a16="http://schemas.microsoft.com/office/drawing/2014/main" xmlns="" val="4118502495"/>
                    </a:ext>
                  </a:extLst>
                </a:gridCol>
              </a:tblGrid>
              <a:tr h="1440160">
                <a:tc>
                  <a:txBody>
                    <a:bodyPr/>
                    <a:lstStyle/>
                    <a:p>
                      <a:r>
                        <a:rPr lang="en-US" sz="2400" b="1" dirty="0"/>
                        <a:t>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/>
                        <a:t>Identifying needs of the client and planning the solutions for the system and sketching the outcome of the project.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3210868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r>
                        <a:rPr lang="en-US" sz="2400" b="1" dirty="0"/>
                        <a:t>Analysis of concepts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Analyzing software by taking a deeper look on the problems to prepare the budget.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2204069"/>
                  </a:ext>
                </a:extLst>
              </a:tr>
              <a:tr h="864259">
                <a:tc>
                  <a:txBody>
                    <a:bodyPr/>
                    <a:lstStyle/>
                    <a:p>
                      <a:r>
                        <a:rPr lang="en-US" sz="2400" b="1" dirty="0"/>
                        <a:t>Designing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Front end , Back end and database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8398374"/>
                  </a:ext>
                </a:extLst>
              </a:tr>
              <a:tr h="864259">
                <a:tc>
                  <a:txBody>
                    <a:bodyPr/>
                    <a:lstStyle/>
                    <a:p>
                      <a:r>
                        <a:rPr lang="en-US" sz="2400" b="1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Developing small portions of a project at a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1475068"/>
                  </a:ext>
                </a:extLst>
              </a:tr>
              <a:tr h="610376">
                <a:tc>
                  <a:txBody>
                    <a:bodyPr/>
                    <a:lstStyle/>
                    <a:p>
                      <a:r>
                        <a:rPr lang="en-US" sz="2400" b="1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Ensuring quality of the implemented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298020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en-US" sz="2400" b="1" dirty="0"/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Installing and Configuring the system on the designated 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8180629"/>
                  </a:ext>
                </a:extLst>
              </a:tr>
            </a:tbl>
          </a:graphicData>
        </a:graphic>
      </p:graphicFrame>
      <p:pic>
        <p:nvPicPr>
          <p:cNvPr id="7" name="Picture 6" descr="Black &amp; White Minimalist Business Logo.png">
            <a:extLst>
              <a:ext uri="{FF2B5EF4-FFF2-40B4-BE49-F238E27FC236}">
                <a16:creationId xmlns:a16="http://schemas.microsoft.com/office/drawing/2014/main" xmlns="" id="{BF3AFF08-9A51-CDB4-0D52-7FF82468143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107145"/>
            <a:ext cx="988111" cy="3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20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8D57C6-0BE7-109C-9010-8A7DAF60D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970784" cy="11381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28DA74AC-463C-CA6F-2E3E-9AC4F107FC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5727" y="1412776"/>
            <a:ext cx="7292546" cy="4401228"/>
          </a:xfrm>
          <a:prstGeom prst="rect">
            <a:avLst/>
          </a:prstGeom>
        </p:spPr>
      </p:pic>
      <p:pic>
        <p:nvPicPr>
          <p:cNvPr id="22" name="Picture 21" descr="Black &amp; White Minimalist Business Logo.png">
            <a:extLst>
              <a:ext uri="{FF2B5EF4-FFF2-40B4-BE49-F238E27FC236}">
                <a16:creationId xmlns:a16="http://schemas.microsoft.com/office/drawing/2014/main" xmlns="" id="{4C10AF14-D8FD-4A0C-1875-3F764B34B8B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384" y="124334"/>
            <a:ext cx="988111" cy="3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293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49684-77A9-01A8-B9C9-B62A14C5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Project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049971-FAA5-4C10-0C7C-89E73462F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new fresh UI will be designed and implemented.</a:t>
            </a:r>
          </a:p>
          <a:p>
            <a:endParaRPr lang="en-US" sz="2000" dirty="0"/>
          </a:p>
          <a:p>
            <a:r>
              <a:rPr lang="en-US" sz="2000" dirty="0"/>
              <a:t>POS Software with E-Bill features added.</a:t>
            </a:r>
          </a:p>
          <a:p>
            <a:endParaRPr lang="en-US" sz="2000" dirty="0"/>
          </a:p>
          <a:p>
            <a:r>
              <a:rPr lang="en-US" sz="2000" dirty="0"/>
              <a:t>A drop-down menu allows you to choose different prices for single barcode</a:t>
            </a:r>
          </a:p>
          <a:p>
            <a:endParaRPr lang="en-US" sz="2000" dirty="0"/>
          </a:p>
          <a:p>
            <a:r>
              <a:rPr lang="en-US" sz="2000" dirty="0"/>
              <a:t>Documentation intended for administrators and user</a:t>
            </a:r>
          </a:p>
        </p:txBody>
      </p:sp>
      <p:pic>
        <p:nvPicPr>
          <p:cNvPr id="4" name="Picture 3" descr="Black &amp; White Minimalist Business Logo.png">
            <a:extLst>
              <a:ext uri="{FF2B5EF4-FFF2-40B4-BE49-F238E27FC236}">
                <a16:creationId xmlns:a16="http://schemas.microsoft.com/office/drawing/2014/main" xmlns="" id="{1474D337-94DC-6A7C-BAFC-C7599079514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384" y="124334"/>
            <a:ext cx="988111" cy="3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198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21FD7-4F14-A37A-52A7-C6E19097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Distribution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F830B10D-5926-5664-AD8F-822806B0A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79856184"/>
              </p:ext>
            </p:extLst>
          </p:nvPr>
        </p:nvGraphicFramePr>
        <p:xfrm>
          <a:off x="457200" y="1600200"/>
          <a:ext cx="7931224" cy="2506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2851">
                  <a:extLst>
                    <a:ext uri="{9D8B030D-6E8A-4147-A177-3AD203B41FA5}">
                      <a16:colId xmlns:a16="http://schemas.microsoft.com/office/drawing/2014/main" xmlns="" val="48933411"/>
                    </a:ext>
                  </a:extLst>
                </a:gridCol>
                <a:gridCol w="4678373">
                  <a:extLst>
                    <a:ext uri="{9D8B030D-6E8A-4147-A177-3AD203B41FA5}">
                      <a16:colId xmlns:a16="http://schemas.microsoft.com/office/drawing/2014/main" xmlns="" val="1687586086"/>
                    </a:ext>
                  </a:extLst>
                </a:gridCol>
              </a:tblGrid>
              <a:tr h="46657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SA22446626 –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G.Kavinesh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Inventory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9204918"/>
                  </a:ext>
                </a:extLst>
              </a:tr>
              <a:tr h="466571">
                <a:tc>
                  <a:txBody>
                    <a:bodyPr/>
                    <a:lstStyle/>
                    <a:p>
                      <a:r>
                        <a:rPr lang="en-US" dirty="0"/>
                        <a:t>Sa22447098- </a:t>
                      </a:r>
                      <a:r>
                        <a:rPr lang="en-US" dirty="0" err="1"/>
                        <a:t>V.Thujithra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7714802"/>
                  </a:ext>
                </a:extLst>
              </a:tr>
              <a:tr h="466571">
                <a:tc>
                  <a:txBody>
                    <a:bodyPr/>
                    <a:lstStyle/>
                    <a:p>
                      <a:r>
                        <a:rPr lang="en-US" dirty="0"/>
                        <a:t>SA22448088- </a:t>
                      </a:r>
                      <a:r>
                        <a:rPr lang="en-US" dirty="0" err="1"/>
                        <a:t>K.Diluksha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9779086"/>
                  </a:ext>
                </a:extLst>
              </a:tr>
              <a:tr h="466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SA22493606 – </a:t>
                      </a:r>
                      <a:r>
                        <a:rPr lang="en-US" dirty="0" err="1"/>
                        <a:t>P.Manav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Pranavin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Supplier Management</a:t>
                      </a:r>
                    </a:p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460297"/>
                  </a:ext>
                </a:extLst>
              </a:tr>
              <a:tr h="466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SA22494078- </a:t>
                      </a:r>
                      <a:r>
                        <a:rPr lang="en-US" dirty="0" err="1"/>
                        <a:t>S.Vickash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Supplier Payment process and report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04573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94737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1366</TotalTime>
  <Words>513</Words>
  <Application>Microsoft Office PowerPoint</Application>
  <PresentationFormat>On-screen Show (4:3)</PresentationFormat>
  <Paragraphs>119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Retail Rover</vt:lpstr>
      <vt:lpstr>Slide 2</vt:lpstr>
      <vt:lpstr>Slide 3</vt:lpstr>
      <vt:lpstr>Introduction</vt:lpstr>
      <vt:lpstr>Methodology</vt:lpstr>
      <vt:lpstr>Slide 6</vt:lpstr>
      <vt:lpstr>High level architecture</vt:lpstr>
      <vt:lpstr>Expected Project Results</vt:lpstr>
      <vt:lpstr>Function Distribution</vt:lpstr>
      <vt:lpstr>Budget</vt:lpstr>
      <vt:lpstr>Roles and Responsibilities</vt:lpstr>
      <vt:lpstr>Schedule and Progress Tracking</vt:lpstr>
      <vt:lpstr>Gantt Chart</vt:lpstr>
      <vt:lpstr>Slide 14</vt:lpstr>
      <vt:lpstr>Slide 15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30</cp:revision>
  <dcterms:created xsi:type="dcterms:W3CDTF">2024-02-21T03:07:07Z</dcterms:created>
  <dcterms:modified xsi:type="dcterms:W3CDTF">2024-02-27T17:32:36Z</dcterms:modified>
</cp:coreProperties>
</file>