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0"/>
  </p:notesMasterIdLst>
  <p:sldIdLst>
    <p:sldId id="256" r:id="rId2"/>
    <p:sldId id="285" r:id="rId3"/>
    <p:sldId id="286" r:id="rId4"/>
    <p:sldId id="290" r:id="rId5"/>
    <p:sldId id="291" r:id="rId6"/>
    <p:sldId id="292" r:id="rId7"/>
    <p:sldId id="289" r:id="rId8"/>
    <p:sldId id="265" r:id="rId9"/>
  </p:sldIdLst>
  <p:sldSz cx="9144000" cy="514508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2A62DC-ED39-42D1-A762-20E7D06A6B56}" v="7" dt="2023-02-13T20:11:22.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phael de Melo Silva" userId="bfbfcf33cde256fa" providerId="LiveId" clId="{B92A62DC-ED39-42D1-A762-20E7D06A6B56}"/>
    <pc:docChg chg="undo custSel addSld delSld modSld sldOrd">
      <pc:chgData name="Raphael de Melo Silva" userId="bfbfcf33cde256fa" providerId="LiveId" clId="{B92A62DC-ED39-42D1-A762-20E7D06A6B56}" dt="2023-02-13T20:11:22.978" v="250" actId="20577"/>
      <pc:docMkLst>
        <pc:docMk/>
      </pc:docMkLst>
      <pc:sldChg chg="addSp delSp modSp mod">
        <pc:chgData name="Raphael de Melo Silva" userId="bfbfcf33cde256fa" providerId="LiveId" clId="{B92A62DC-ED39-42D1-A762-20E7D06A6B56}" dt="2023-02-13T19:49:31.889" v="60" actId="20577"/>
        <pc:sldMkLst>
          <pc:docMk/>
          <pc:sldMk cId="3763485951" sldId="285"/>
        </pc:sldMkLst>
        <pc:spChg chg="add del mod">
          <ac:chgData name="Raphael de Melo Silva" userId="bfbfcf33cde256fa" providerId="LiveId" clId="{B92A62DC-ED39-42D1-A762-20E7D06A6B56}" dt="2023-02-13T19:49:04.024" v="32" actId="478"/>
          <ac:spMkLst>
            <pc:docMk/>
            <pc:sldMk cId="3763485951" sldId="285"/>
            <ac:spMk id="3" creationId="{095A8B47-3BAE-C262-E434-C1938EF2ADB0}"/>
          </ac:spMkLst>
        </pc:spChg>
        <pc:spChg chg="add mod">
          <ac:chgData name="Raphael de Melo Silva" userId="bfbfcf33cde256fa" providerId="LiveId" clId="{B92A62DC-ED39-42D1-A762-20E7D06A6B56}" dt="2023-02-13T19:49:31.889" v="60" actId="20577"/>
          <ac:spMkLst>
            <pc:docMk/>
            <pc:sldMk cId="3763485951" sldId="285"/>
            <ac:spMk id="4" creationId="{BFB61188-D2E5-74D0-2E4A-50FBBFBB81EA}"/>
          </ac:spMkLst>
        </pc:spChg>
        <pc:spChg chg="add mod">
          <ac:chgData name="Raphael de Melo Silva" userId="bfbfcf33cde256fa" providerId="LiveId" clId="{B92A62DC-ED39-42D1-A762-20E7D06A6B56}" dt="2023-02-13T19:49:05.990" v="33"/>
          <ac:spMkLst>
            <pc:docMk/>
            <pc:sldMk cId="3763485951" sldId="285"/>
            <ac:spMk id="5" creationId="{1F8157A1-F510-E031-95E9-8EFF5EAF3066}"/>
          </ac:spMkLst>
        </pc:spChg>
        <pc:spChg chg="add mod">
          <ac:chgData name="Raphael de Melo Silva" userId="bfbfcf33cde256fa" providerId="LiveId" clId="{B92A62DC-ED39-42D1-A762-20E7D06A6B56}" dt="2023-02-13T19:49:05.990" v="33"/>
          <ac:spMkLst>
            <pc:docMk/>
            <pc:sldMk cId="3763485951" sldId="285"/>
            <ac:spMk id="6" creationId="{8249FC65-FE67-3EF9-2CA7-C1AFB01251CE}"/>
          </ac:spMkLst>
        </pc:spChg>
        <pc:spChg chg="mod">
          <ac:chgData name="Raphael de Melo Silva" userId="bfbfcf33cde256fa" providerId="LiveId" clId="{B92A62DC-ED39-42D1-A762-20E7D06A6B56}" dt="2023-02-13T19:48:08.838" v="30" actId="20577"/>
          <ac:spMkLst>
            <pc:docMk/>
            <pc:sldMk cId="3763485951" sldId="285"/>
            <ac:spMk id="108" creationId="{00000000-0000-0000-0000-000000000000}"/>
          </ac:spMkLst>
        </pc:spChg>
        <pc:spChg chg="del">
          <ac:chgData name="Raphael de Melo Silva" userId="bfbfcf33cde256fa" providerId="LiveId" clId="{B92A62DC-ED39-42D1-A762-20E7D06A6B56}" dt="2023-02-13T19:49:00.891" v="31" actId="478"/>
          <ac:spMkLst>
            <pc:docMk/>
            <pc:sldMk cId="3763485951" sldId="285"/>
            <ac:spMk id="110" creationId="{00000000-0000-0000-0000-000000000000}"/>
          </ac:spMkLst>
        </pc:spChg>
      </pc:sldChg>
      <pc:sldChg chg="modSp mod">
        <pc:chgData name="Raphael de Melo Silva" userId="bfbfcf33cde256fa" providerId="LiveId" clId="{B92A62DC-ED39-42D1-A762-20E7D06A6B56}" dt="2023-02-13T19:54:58.499" v="95" actId="20577"/>
        <pc:sldMkLst>
          <pc:docMk/>
          <pc:sldMk cId="1024791970" sldId="286"/>
        </pc:sldMkLst>
        <pc:spChg chg="mod">
          <ac:chgData name="Raphael de Melo Silva" userId="bfbfcf33cde256fa" providerId="LiveId" clId="{B92A62DC-ED39-42D1-A762-20E7D06A6B56}" dt="2023-02-13T19:54:58.499" v="95" actId="20577"/>
          <ac:spMkLst>
            <pc:docMk/>
            <pc:sldMk cId="1024791970" sldId="286"/>
            <ac:spMk id="108" creationId="{00000000-0000-0000-0000-000000000000}"/>
          </ac:spMkLst>
        </pc:spChg>
        <pc:spChg chg="mod">
          <ac:chgData name="Raphael de Melo Silva" userId="bfbfcf33cde256fa" providerId="LiveId" clId="{B92A62DC-ED39-42D1-A762-20E7D06A6B56}" dt="2023-02-13T19:52:54.797" v="65" actId="20577"/>
          <ac:spMkLst>
            <pc:docMk/>
            <pc:sldMk cId="1024791970" sldId="286"/>
            <ac:spMk id="110" creationId="{00000000-0000-0000-0000-000000000000}"/>
          </ac:spMkLst>
        </pc:spChg>
      </pc:sldChg>
      <pc:sldChg chg="del">
        <pc:chgData name="Raphael de Melo Silva" userId="bfbfcf33cde256fa" providerId="LiveId" clId="{B92A62DC-ED39-42D1-A762-20E7D06A6B56}" dt="2023-02-13T20:09:32.535" v="244" actId="2696"/>
        <pc:sldMkLst>
          <pc:docMk/>
          <pc:sldMk cId="3807733265" sldId="287"/>
        </pc:sldMkLst>
      </pc:sldChg>
      <pc:sldChg chg="del">
        <pc:chgData name="Raphael de Melo Silva" userId="bfbfcf33cde256fa" providerId="LiveId" clId="{B92A62DC-ED39-42D1-A762-20E7D06A6B56}" dt="2023-02-13T20:09:29.470" v="243" actId="2696"/>
        <pc:sldMkLst>
          <pc:docMk/>
          <pc:sldMk cId="1317098303" sldId="288"/>
        </pc:sldMkLst>
      </pc:sldChg>
      <pc:sldChg chg="modSp mod">
        <pc:chgData name="Raphael de Melo Silva" userId="bfbfcf33cde256fa" providerId="LiveId" clId="{B92A62DC-ED39-42D1-A762-20E7D06A6B56}" dt="2023-02-13T20:11:22.978" v="250" actId="20577"/>
        <pc:sldMkLst>
          <pc:docMk/>
          <pc:sldMk cId="1590476962" sldId="289"/>
        </pc:sldMkLst>
        <pc:spChg chg="mod">
          <ac:chgData name="Raphael de Melo Silva" userId="bfbfcf33cde256fa" providerId="LiveId" clId="{B92A62DC-ED39-42D1-A762-20E7D06A6B56}" dt="2023-02-13T18:55:19.400" v="11" actId="20577"/>
          <ac:spMkLst>
            <pc:docMk/>
            <pc:sldMk cId="1590476962" sldId="289"/>
            <ac:spMk id="108" creationId="{00000000-0000-0000-0000-000000000000}"/>
          </ac:spMkLst>
        </pc:spChg>
        <pc:spChg chg="mod">
          <ac:chgData name="Raphael de Melo Silva" userId="bfbfcf33cde256fa" providerId="LiveId" clId="{B92A62DC-ED39-42D1-A762-20E7D06A6B56}" dt="2023-02-13T20:11:22.978" v="250" actId="20577"/>
          <ac:spMkLst>
            <pc:docMk/>
            <pc:sldMk cId="1590476962" sldId="289"/>
            <ac:spMk id="110" creationId="{00000000-0000-0000-0000-000000000000}"/>
          </ac:spMkLst>
        </pc:spChg>
      </pc:sldChg>
      <pc:sldChg chg="addSp delSp modSp add mod modNotesTx">
        <pc:chgData name="Raphael de Melo Silva" userId="bfbfcf33cde256fa" providerId="LiveId" clId="{B92A62DC-ED39-42D1-A762-20E7D06A6B56}" dt="2023-02-13T20:02:05.719" v="177"/>
        <pc:sldMkLst>
          <pc:docMk/>
          <pc:sldMk cId="463899002" sldId="290"/>
        </pc:sldMkLst>
        <pc:spChg chg="add del">
          <ac:chgData name="Raphael de Melo Silva" userId="bfbfcf33cde256fa" providerId="LiveId" clId="{B92A62DC-ED39-42D1-A762-20E7D06A6B56}" dt="2023-02-13T19:56:56.562" v="125" actId="478"/>
          <ac:spMkLst>
            <pc:docMk/>
            <pc:sldMk cId="463899002" sldId="290"/>
            <ac:spMk id="108" creationId="{00000000-0000-0000-0000-000000000000}"/>
          </ac:spMkLst>
        </pc:spChg>
        <pc:spChg chg="add del mod">
          <ac:chgData name="Raphael de Melo Silva" userId="bfbfcf33cde256fa" providerId="LiveId" clId="{B92A62DC-ED39-42D1-A762-20E7D06A6B56}" dt="2023-02-13T19:57:48.527" v="136" actId="1076"/>
          <ac:spMkLst>
            <pc:docMk/>
            <pc:sldMk cId="463899002" sldId="290"/>
            <ac:spMk id="110" creationId="{00000000-0000-0000-0000-000000000000}"/>
          </ac:spMkLst>
        </pc:spChg>
        <pc:picChg chg="add mod">
          <ac:chgData name="Raphael de Melo Silva" userId="bfbfcf33cde256fa" providerId="LiveId" clId="{B92A62DC-ED39-42D1-A762-20E7D06A6B56}" dt="2023-02-13T19:57:28.487" v="132" actId="1076"/>
          <ac:picMkLst>
            <pc:docMk/>
            <pc:sldMk cId="463899002" sldId="290"/>
            <ac:picMk id="3" creationId="{586180D9-2F10-CDC8-EE8F-2FB5A5840D12}"/>
          </ac:picMkLst>
        </pc:picChg>
      </pc:sldChg>
      <pc:sldChg chg="modSp add mod ord">
        <pc:chgData name="Raphael de Melo Silva" userId="bfbfcf33cde256fa" providerId="LiveId" clId="{B92A62DC-ED39-42D1-A762-20E7D06A6B56}" dt="2023-02-13T20:00:13.127" v="176" actId="403"/>
        <pc:sldMkLst>
          <pc:docMk/>
          <pc:sldMk cId="1135792072" sldId="291"/>
        </pc:sldMkLst>
        <pc:spChg chg="mod">
          <ac:chgData name="Raphael de Melo Silva" userId="bfbfcf33cde256fa" providerId="LiveId" clId="{B92A62DC-ED39-42D1-A762-20E7D06A6B56}" dt="2023-02-13T19:59:51.413" v="169" actId="20577"/>
          <ac:spMkLst>
            <pc:docMk/>
            <pc:sldMk cId="1135792072" sldId="291"/>
            <ac:spMk id="108" creationId="{00000000-0000-0000-0000-000000000000}"/>
          </ac:spMkLst>
        </pc:spChg>
        <pc:spChg chg="mod">
          <ac:chgData name="Raphael de Melo Silva" userId="bfbfcf33cde256fa" providerId="LiveId" clId="{B92A62DC-ED39-42D1-A762-20E7D06A6B56}" dt="2023-02-13T20:00:13.127" v="176" actId="403"/>
          <ac:spMkLst>
            <pc:docMk/>
            <pc:sldMk cId="1135792072" sldId="291"/>
            <ac:spMk id="110" creationId="{00000000-0000-0000-0000-000000000000}"/>
          </ac:spMkLst>
        </pc:spChg>
      </pc:sldChg>
      <pc:sldChg chg="modSp add mod">
        <pc:chgData name="Raphael de Melo Silva" userId="bfbfcf33cde256fa" providerId="LiveId" clId="{B92A62DC-ED39-42D1-A762-20E7D06A6B56}" dt="2023-02-13T20:06:17.169" v="242" actId="403"/>
        <pc:sldMkLst>
          <pc:docMk/>
          <pc:sldMk cId="176660934" sldId="292"/>
        </pc:sldMkLst>
        <pc:spChg chg="mod">
          <ac:chgData name="Raphael de Melo Silva" userId="bfbfcf33cde256fa" providerId="LiveId" clId="{B92A62DC-ED39-42D1-A762-20E7D06A6B56}" dt="2023-02-13T20:02:57.388" v="214" actId="20577"/>
          <ac:spMkLst>
            <pc:docMk/>
            <pc:sldMk cId="176660934" sldId="292"/>
            <ac:spMk id="108" creationId="{00000000-0000-0000-0000-000000000000}"/>
          </ac:spMkLst>
        </pc:spChg>
        <pc:spChg chg="mod">
          <ac:chgData name="Raphael de Melo Silva" userId="bfbfcf33cde256fa" providerId="LiveId" clId="{B92A62DC-ED39-42D1-A762-20E7D06A6B56}" dt="2023-02-13T20:06:17.169" v="242" actId="403"/>
          <ac:spMkLst>
            <pc:docMk/>
            <pc:sldMk cId="176660934" sldId="292"/>
            <ac:spMk id="1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2</a:t>
            </a:fld>
            <a:endParaRPr/>
          </a:p>
        </p:txBody>
      </p:sp>
    </p:spTree>
    <p:extLst>
      <p:ext uri="{BB962C8B-B14F-4D97-AF65-F5344CB8AC3E}">
        <p14:creationId xmlns:p14="http://schemas.microsoft.com/office/powerpoint/2010/main" val="384461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3</a:t>
            </a:fld>
            <a:endParaRPr/>
          </a:p>
        </p:txBody>
      </p:sp>
    </p:spTree>
    <p:extLst>
      <p:ext uri="{BB962C8B-B14F-4D97-AF65-F5344CB8AC3E}">
        <p14:creationId xmlns:p14="http://schemas.microsoft.com/office/powerpoint/2010/main" val="2249956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BR" b="0" i="0" dirty="0">
                <a:solidFill>
                  <a:srgbClr val="202124"/>
                </a:solidFill>
                <a:effectLst/>
                <a:latin typeface="Roboto" panose="02000000000000000000" pitchFamily="2" charset="0"/>
              </a:rPr>
              <a:t>Se você definir uma exibição como "100 </a:t>
            </a:r>
            <a:r>
              <a:rPr lang="pt-BR" b="0" i="0" dirty="0" err="1">
                <a:solidFill>
                  <a:srgbClr val="202124"/>
                </a:solidFill>
                <a:effectLst/>
                <a:latin typeface="Roboto" panose="02000000000000000000" pitchFamily="2" charset="0"/>
              </a:rPr>
              <a:t>px</a:t>
            </a:r>
            <a:r>
              <a:rPr lang="pt-BR" b="0" i="0" dirty="0">
                <a:solidFill>
                  <a:srgbClr val="202124"/>
                </a:solidFill>
                <a:effectLst/>
                <a:latin typeface="Roboto" panose="02000000000000000000" pitchFamily="2" charset="0"/>
              </a:rPr>
              <a:t>" de largura, ela aparecerá muito maior no dispositivo à esquerda. Em vez disso, você precisa usar "100 </a:t>
            </a:r>
            <a:r>
              <a:rPr lang="pt-BR" b="0" i="0" dirty="0" err="1">
                <a:solidFill>
                  <a:srgbClr val="202124"/>
                </a:solidFill>
                <a:effectLst/>
                <a:latin typeface="Roboto" panose="02000000000000000000" pitchFamily="2" charset="0"/>
              </a:rPr>
              <a:t>dp</a:t>
            </a:r>
            <a:r>
              <a:rPr lang="pt-BR" b="0" i="0" dirty="0">
                <a:solidFill>
                  <a:srgbClr val="202124"/>
                </a:solidFill>
                <a:effectLst/>
                <a:latin typeface="Roboto" panose="02000000000000000000" pitchFamily="2" charset="0"/>
              </a:rPr>
              <a:t>" para garantir que ela apareça do mesmo tamanho nas duas telas.</a:t>
            </a:r>
            <a:endParaRPr dirty="0"/>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4</a:t>
            </a:fld>
            <a:endParaRPr/>
          </a:p>
        </p:txBody>
      </p:sp>
    </p:spTree>
    <p:extLst>
      <p:ext uri="{BB962C8B-B14F-4D97-AF65-F5344CB8AC3E}">
        <p14:creationId xmlns:p14="http://schemas.microsoft.com/office/powerpoint/2010/main" val="856786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5</a:t>
            </a:fld>
            <a:endParaRPr/>
          </a:p>
        </p:txBody>
      </p:sp>
    </p:spTree>
    <p:extLst>
      <p:ext uri="{BB962C8B-B14F-4D97-AF65-F5344CB8AC3E}">
        <p14:creationId xmlns:p14="http://schemas.microsoft.com/office/powerpoint/2010/main" val="2392705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6</a:t>
            </a:fld>
            <a:endParaRPr/>
          </a:p>
        </p:txBody>
      </p:sp>
    </p:spTree>
    <p:extLst>
      <p:ext uri="{BB962C8B-B14F-4D97-AF65-F5344CB8AC3E}">
        <p14:creationId xmlns:p14="http://schemas.microsoft.com/office/powerpoint/2010/main" val="3144656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7</a:t>
            </a:fld>
            <a:endParaRPr/>
          </a:p>
        </p:txBody>
      </p:sp>
    </p:spTree>
    <p:extLst>
      <p:ext uri="{BB962C8B-B14F-4D97-AF65-F5344CB8AC3E}">
        <p14:creationId xmlns:p14="http://schemas.microsoft.com/office/powerpoint/2010/main" val="2934341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842032"/>
            <a:ext cx="6858000" cy="179125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2702363"/>
            <a:ext cx="6858000" cy="124220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4768735"/>
            <a:ext cx="2057400" cy="2739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pt-BR"/>
              <a:t>Fiap - Prof. Raphael Melo</a:t>
            </a:r>
            <a:endParaRPr/>
          </a:p>
        </p:txBody>
      </p:sp>
      <p:sp>
        <p:nvSpPr>
          <p:cNvPr id="20" name="Google Shape;20;p2"/>
          <p:cNvSpPr txBox="1">
            <a:spLocks noGrp="1"/>
          </p:cNvSpPr>
          <p:nvPr>
            <p:ph type="sldNum" idx="12"/>
          </p:nvPr>
        </p:nvSpPr>
        <p:spPr>
          <a:xfrm>
            <a:off x="6457950" y="4768735"/>
            <a:ext cx="2057400" cy="2739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929"/>
            <a:ext cx="7886700" cy="9944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939744" y="-941452"/>
            <a:ext cx="3264511"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4768735"/>
            <a:ext cx="2057400" cy="2739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pt-BR"/>
              <a:t>Fiap - Prof. Raphael Melo</a:t>
            </a:r>
            <a:endParaRPr/>
          </a:p>
        </p:txBody>
      </p:sp>
      <p:sp>
        <p:nvSpPr>
          <p:cNvPr id="77" name="Google Shape;77;p11"/>
          <p:cNvSpPr txBox="1">
            <a:spLocks noGrp="1"/>
          </p:cNvSpPr>
          <p:nvPr>
            <p:ph type="sldNum" idx="12"/>
          </p:nvPr>
        </p:nvSpPr>
        <p:spPr>
          <a:xfrm>
            <a:off x="6457950" y="4768735"/>
            <a:ext cx="2057400" cy="2739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49401" y="1468202"/>
            <a:ext cx="4360224"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348901" y="-446323"/>
            <a:ext cx="4360224"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4768735"/>
            <a:ext cx="2057400" cy="2739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pt-BR"/>
              <a:t>Fiap - Prof. Raphael Melo</a:t>
            </a:r>
            <a:endParaRPr/>
          </a:p>
        </p:txBody>
      </p:sp>
      <p:sp>
        <p:nvSpPr>
          <p:cNvPr id="83" name="Google Shape;83;p12"/>
          <p:cNvSpPr txBox="1">
            <a:spLocks noGrp="1"/>
          </p:cNvSpPr>
          <p:nvPr>
            <p:ph type="sldNum" idx="12"/>
          </p:nvPr>
        </p:nvSpPr>
        <p:spPr>
          <a:xfrm>
            <a:off x="6457950" y="4768735"/>
            <a:ext cx="2057400" cy="2739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273929"/>
            <a:ext cx="7886700" cy="9944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369642"/>
            <a:ext cx="7886700" cy="326451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4768735"/>
            <a:ext cx="2057400" cy="2739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pt-BR"/>
              <a:t>Fiap - Prof. Raphael Melo</a:t>
            </a:r>
            <a:endParaRPr/>
          </a:p>
        </p:txBody>
      </p:sp>
      <p:sp>
        <p:nvSpPr>
          <p:cNvPr id="26" name="Google Shape;26;p3"/>
          <p:cNvSpPr txBox="1">
            <a:spLocks noGrp="1"/>
          </p:cNvSpPr>
          <p:nvPr>
            <p:ph type="sldNum" idx="12"/>
          </p:nvPr>
        </p:nvSpPr>
        <p:spPr>
          <a:xfrm>
            <a:off x="6457950" y="4768735"/>
            <a:ext cx="2057400" cy="2739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700"/>
            <a:ext cx="7886700" cy="21402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3443160"/>
            <a:ext cx="7886700" cy="11254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4"/>
          <p:cNvSpPr txBox="1">
            <a:spLocks noGrp="1"/>
          </p:cNvSpPr>
          <p:nvPr>
            <p:ph type="dt" idx="10"/>
          </p:nvPr>
        </p:nvSpPr>
        <p:spPr>
          <a:xfrm>
            <a:off x="628650" y="4768735"/>
            <a:ext cx="2057400" cy="2739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pt-BR"/>
              <a:t>Fiap - Prof. Raphael Melo</a:t>
            </a:r>
            <a:endParaRPr/>
          </a:p>
        </p:txBody>
      </p:sp>
      <p:sp>
        <p:nvSpPr>
          <p:cNvPr id="32" name="Google Shape;32;p4"/>
          <p:cNvSpPr txBox="1">
            <a:spLocks noGrp="1"/>
          </p:cNvSpPr>
          <p:nvPr>
            <p:ph type="sldNum" idx="12"/>
          </p:nvPr>
        </p:nvSpPr>
        <p:spPr>
          <a:xfrm>
            <a:off x="6457950" y="4768735"/>
            <a:ext cx="2057400" cy="2739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929"/>
            <a:ext cx="7886700" cy="9944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369642"/>
            <a:ext cx="3886200" cy="326451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369642"/>
            <a:ext cx="3886200" cy="326451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4768735"/>
            <a:ext cx="2057400" cy="2739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pt-BR"/>
              <a:t>Fiap - Prof. Raphael Melo</a:t>
            </a:r>
            <a:endParaRPr/>
          </a:p>
        </p:txBody>
      </p:sp>
      <p:sp>
        <p:nvSpPr>
          <p:cNvPr id="39" name="Google Shape;39;p5"/>
          <p:cNvSpPr txBox="1">
            <a:spLocks noGrp="1"/>
          </p:cNvSpPr>
          <p:nvPr>
            <p:ph type="sldNum" idx="12"/>
          </p:nvPr>
        </p:nvSpPr>
        <p:spPr>
          <a:xfrm>
            <a:off x="6457950" y="4768735"/>
            <a:ext cx="2057400" cy="2739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929"/>
            <a:ext cx="7886700" cy="9944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261261"/>
            <a:ext cx="3868340" cy="61812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6"/>
          <p:cNvSpPr txBox="1">
            <a:spLocks noGrp="1"/>
          </p:cNvSpPr>
          <p:nvPr>
            <p:ph type="body" idx="2"/>
          </p:nvPr>
        </p:nvSpPr>
        <p:spPr>
          <a:xfrm>
            <a:off x="629842" y="1879386"/>
            <a:ext cx="3868340" cy="276429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261261"/>
            <a:ext cx="3887391" cy="61812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6"/>
          <p:cNvSpPr txBox="1">
            <a:spLocks noGrp="1"/>
          </p:cNvSpPr>
          <p:nvPr>
            <p:ph type="body" idx="4"/>
          </p:nvPr>
        </p:nvSpPr>
        <p:spPr>
          <a:xfrm>
            <a:off x="4629150" y="1879386"/>
            <a:ext cx="3887391" cy="276429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4768735"/>
            <a:ext cx="2057400" cy="2739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pt-BR"/>
              <a:t>Fiap - Prof. Raphael Melo</a:t>
            </a:r>
            <a:endParaRPr/>
          </a:p>
        </p:txBody>
      </p:sp>
      <p:sp>
        <p:nvSpPr>
          <p:cNvPr id="48" name="Google Shape;48;p6"/>
          <p:cNvSpPr txBox="1">
            <a:spLocks noGrp="1"/>
          </p:cNvSpPr>
          <p:nvPr>
            <p:ph type="sldNum" idx="12"/>
          </p:nvPr>
        </p:nvSpPr>
        <p:spPr>
          <a:xfrm>
            <a:off x="6457950" y="4768735"/>
            <a:ext cx="2057400" cy="2739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273929"/>
            <a:ext cx="7886700" cy="9944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4768735"/>
            <a:ext cx="2057400" cy="2739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pt-BR"/>
              <a:t>Fiap - Prof. Raphael Melo</a:t>
            </a:r>
            <a:endParaRPr/>
          </a:p>
        </p:txBody>
      </p:sp>
      <p:sp>
        <p:nvSpPr>
          <p:cNvPr id="53" name="Google Shape;53;p7"/>
          <p:cNvSpPr txBox="1">
            <a:spLocks noGrp="1"/>
          </p:cNvSpPr>
          <p:nvPr>
            <p:ph type="sldNum" idx="12"/>
          </p:nvPr>
        </p:nvSpPr>
        <p:spPr>
          <a:xfrm>
            <a:off x="6457950" y="4768735"/>
            <a:ext cx="2057400" cy="2739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8735"/>
            <a:ext cx="2057400" cy="2739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pt-BR"/>
              <a:t>Fiap - Prof. Raphael Melo</a:t>
            </a:r>
            <a:endParaRPr/>
          </a:p>
        </p:txBody>
      </p:sp>
      <p:sp>
        <p:nvSpPr>
          <p:cNvPr id="57" name="Google Shape;57;p8"/>
          <p:cNvSpPr txBox="1">
            <a:spLocks noGrp="1"/>
          </p:cNvSpPr>
          <p:nvPr>
            <p:ph type="sldNum" idx="12"/>
          </p:nvPr>
        </p:nvSpPr>
        <p:spPr>
          <a:xfrm>
            <a:off x="6457950" y="4768735"/>
            <a:ext cx="2057400" cy="2739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3006"/>
            <a:ext cx="2949178" cy="120052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740798"/>
            <a:ext cx="4629150" cy="365634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1543526"/>
            <a:ext cx="2949178" cy="285957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4768735"/>
            <a:ext cx="2057400" cy="2739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pt-BR"/>
              <a:t>Fiap - Prof. Raphael Melo</a:t>
            </a:r>
            <a:endParaRPr/>
          </a:p>
        </p:txBody>
      </p:sp>
      <p:sp>
        <p:nvSpPr>
          <p:cNvPr id="64" name="Google Shape;64;p9"/>
          <p:cNvSpPr txBox="1">
            <a:spLocks noGrp="1"/>
          </p:cNvSpPr>
          <p:nvPr>
            <p:ph type="sldNum" idx="12"/>
          </p:nvPr>
        </p:nvSpPr>
        <p:spPr>
          <a:xfrm>
            <a:off x="6457950" y="4768735"/>
            <a:ext cx="2057400" cy="2739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3006"/>
            <a:ext cx="2949178" cy="120052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740798"/>
            <a:ext cx="4629150" cy="3656347"/>
          </a:xfrm>
          <a:prstGeom prst="rect">
            <a:avLst/>
          </a:prstGeom>
          <a:noFill/>
          <a:ln>
            <a:noFill/>
          </a:ln>
        </p:spPr>
      </p:sp>
      <p:sp>
        <p:nvSpPr>
          <p:cNvPr id="68" name="Google Shape;68;p10"/>
          <p:cNvSpPr txBox="1">
            <a:spLocks noGrp="1"/>
          </p:cNvSpPr>
          <p:nvPr>
            <p:ph type="body" idx="1"/>
          </p:nvPr>
        </p:nvSpPr>
        <p:spPr>
          <a:xfrm>
            <a:off x="629841" y="1543526"/>
            <a:ext cx="2949178" cy="285957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4768735"/>
            <a:ext cx="2057400" cy="2739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pt-BR"/>
              <a:t>Fiap - Prof. Raphael Melo</a:t>
            </a:r>
            <a:endParaRPr/>
          </a:p>
        </p:txBody>
      </p:sp>
      <p:sp>
        <p:nvSpPr>
          <p:cNvPr id="71" name="Google Shape;71;p10"/>
          <p:cNvSpPr txBox="1">
            <a:spLocks noGrp="1"/>
          </p:cNvSpPr>
          <p:nvPr>
            <p:ph type="sldNum" idx="12"/>
          </p:nvPr>
        </p:nvSpPr>
        <p:spPr>
          <a:xfrm>
            <a:off x="6457950" y="4768735"/>
            <a:ext cx="2057400" cy="2739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929"/>
            <a:ext cx="7886700" cy="99447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369642"/>
            <a:ext cx="7886700" cy="3264511"/>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4768735"/>
            <a:ext cx="2057400" cy="27392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pt-BR"/>
              <a:t>Fiap - Prof. Raphael Melo</a:t>
            </a:r>
            <a:endParaRPr/>
          </a:p>
        </p:txBody>
      </p:sp>
      <p:sp>
        <p:nvSpPr>
          <p:cNvPr id="14" name="Google Shape;14;p1"/>
          <p:cNvSpPr txBox="1">
            <a:spLocks noGrp="1"/>
          </p:cNvSpPr>
          <p:nvPr>
            <p:ph type="sldNum" idx="12"/>
          </p:nvPr>
        </p:nvSpPr>
        <p:spPr>
          <a:xfrm>
            <a:off x="6457950" y="4768735"/>
            <a:ext cx="2057400" cy="27392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hyperlink" Target="https://developer.android.com/guide/topics/resources/providing-resources?hl=pt-br" TargetMode="External"/><Relationship Id="rId3" Type="http://schemas.openxmlformats.org/officeDocument/2006/relationships/image" Target="../media/image4.jpeg"/><Relationship Id="rId7" Type="http://schemas.openxmlformats.org/officeDocument/2006/relationships/hyperlink" Target="https://developer.android.com/training/multiscreen/screendensities?hl=pt-b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eveloper.android.com/guide/topics/resources/available-resources?hl=pt-br" TargetMode="External"/><Relationship Id="rId5" Type="http://schemas.openxmlformats.org/officeDocument/2006/relationships/hyperlink" Target="https://developer.android.com/guide/practices/compatibility?hl=pt-br" TargetMode="External"/><Relationship Id="rId4" Type="http://schemas.openxmlformats.org/officeDocument/2006/relationships/image" Target="../media/image5.png"/><Relationship Id="rId9" Type="http://schemas.openxmlformats.org/officeDocument/2006/relationships/hyperlink" Target="https://mppagano.medium.com/densidades-de-tela-d40ba56e36b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4">
            <a:alphaModFix/>
          </a:blip>
          <a:srcRect/>
          <a:stretch/>
        </p:blipFill>
        <p:spPr>
          <a:xfrm>
            <a:off x="223593" y="218928"/>
            <a:ext cx="8696814" cy="4707231"/>
          </a:xfrm>
          <a:prstGeom prst="rect">
            <a:avLst/>
          </a:prstGeom>
          <a:noFill/>
          <a:ln>
            <a:noFill/>
          </a:ln>
        </p:spPr>
      </p:pic>
      <p:pic>
        <p:nvPicPr>
          <p:cNvPr id="90" name="Google Shape;90;p13"/>
          <p:cNvPicPr preferRelativeResize="0"/>
          <p:nvPr/>
        </p:nvPicPr>
        <p:blipFill rotWithShape="1">
          <a:blip r:embed="rId5">
            <a:alphaModFix/>
          </a:blip>
          <a:srcRect/>
          <a:stretch/>
        </p:blipFill>
        <p:spPr>
          <a:xfrm>
            <a:off x="2983593" y="2104860"/>
            <a:ext cx="3203927" cy="861857"/>
          </a:xfrm>
          <a:prstGeom prst="rect">
            <a:avLst/>
          </a:prstGeom>
          <a:noFill/>
          <a:ln>
            <a:noFill/>
          </a:ln>
        </p:spPr>
      </p:pic>
      <p:sp>
        <p:nvSpPr>
          <p:cNvPr id="91" name="Google Shape;91;p13"/>
          <p:cNvSpPr txBox="1"/>
          <p:nvPr/>
        </p:nvSpPr>
        <p:spPr>
          <a:xfrm>
            <a:off x="3998182" y="2966717"/>
            <a:ext cx="237052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0" i="0" u="none" strike="noStrike" cap="none">
                <a:solidFill>
                  <a:srgbClr val="A5A5A5"/>
                </a:solidFill>
                <a:latin typeface="Calibri"/>
                <a:ea typeface="Calibri"/>
                <a:cs typeface="Calibri"/>
                <a:sym typeface="Calibri"/>
              </a:rPr>
              <a:t>GRADUAÇÃO</a:t>
            </a:r>
            <a:endParaRPr/>
          </a:p>
        </p:txBody>
      </p:sp>
      <p:sp>
        <p:nvSpPr>
          <p:cNvPr id="92" name="Google Shape;92;p13"/>
          <p:cNvSpPr txBox="1"/>
          <p:nvPr/>
        </p:nvSpPr>
        <p:spPr>
          <a:xfrm>
            <a:off x="2077041" y="4120961"/>
            <a:ext cx="5383659"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3200" dirty="0">
                <a:solidFill>
                  <a:srgbClr val="7F7F7F"/>
                </a:solidFill>
                <a:latin typeface="Calibri"/>
                <a:ea typeface="Calibri"/>
                <a:cs typeface="Calibri"/>
                <a:sym typeface="Calibri"/>
              </a:rPr>
              <a:t>Android </a:t>
            </a:r>
            <a:r>
              <a:rPr lang="pt-BR" sz="3200" dirty="0" err="1">
                <a:solidFill>
                  <a:srgbClr val="7F7F7F"/>
                </a:solidFill>
                <a:latin typeface="Calibri"/>
                <a:ea typeface="Calibri"/>
                <a:cs typeface="Calibri"/>
                <a:sym typeface="Calibri"/>
              </a:rPr>
              <a:t>Kotlin</a:t>
            </a:r>
            <a:r>
              <a:rPr lang="pt-BR" sz="3200" dirty="0">
                <a:solidFill>
                  <a:srgbClr val="7F7F7F"/>
                </a:solidFill>
                <a:latin typeface="Calibri"/>
                <a:ea typeface="Calibri"/>
                <a:cs typeface="Calibri"/>
                <a:sym typeface="Calibri"/>
              </a:rPr>
              <a:t> </a:t>
            </a:r>
            <a:r>
              <a:rPr lang="pt-BR" sz="3200" dirty="0" err="1">
                <a:solidFill>
                  <a:srgbClr val="7F7F7F"/>
                </a:solidFill>
                <a:latin typeface="Calibri"/>
                <a:ea typeface="Calibri"/>
                <a:cs typeface="Calibri"/>
                <a:sym typeface="Calibri"/>
              </a:rPr>
              <a:t>Developer</a:t>
            </a:r>
            <a:endParaRPr sz="3200" dirty="0">
              <a:solidFill>
                <a:srgbClr val="7F7F7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pic>
        <p:nvPicPr>
          <p:cNvPr id="107" name="Google Shape;107;p15"/>
          <p:cNvPicPr preferRelativeResize="0"/>
          <p:nvPr/>
        </p:nvPicPr>
        <p:blipFill rotWithShape="1">
          <a:blip r:embed="rId4">
            <a:alphaModFix/>
          </a:blip>
          <a:srcRect/>
          <a:stretch/>
        </p:blipFill>
        <p:spPr>
          <a:xfrm>
            <a:off x="98946" y="39753"/>
            <a:ext cx="8946107" cy="5034019"/>
          </a:xfrm>
          <a:prstGeom prst="rect">
            <a:avLst/>
          </a:prstGeom>
          <a:noFill/>
          <a:ln>
            <a:noFill/>
          </a:ln>
        </p:spPr>
      </p:pic>
      <p:sp>
        <p:nvSpPr>
          <p:cNvPr id="108" name="Google Shape;108;p15"/>
          <p:cNvSpPr txBox="1"/>
          <p:nvPr/>
        </p:nvSpPr>
        <p:spPr>
          <a:xfrm>
            <a:off x="249022" y="204641"/>
            <a:ext cx="5725535" cy="463669"/>
          </a:xfrm>
          <a:prstGeom prst="rect">
            <a:avLst/>
          </a:prstGeom>
          <a:noFill/>
          <a:ln>
            <a:noFill/>
          </a:ln>
        </p:spPr>
        <p:txBody>
          <a:bodyPr spcFirstLastPara="1" wrap="square" lIns="91425" tIns="45700" rIns="91425" bIns="45700" anchor="ctr" anchorCtr="0">
            <a:normAutofit fontScale="97500"/>
          </a:bodyPr>
          <a:lstStyle/>
          <a:p>
            <a:pPr marL="0" marR="0" lvl="0" indent="0" algn="l" rtl="0">
              <a:lnSpc>
                <a:spcPct val="90000"/>
              </a:lnSpc>
              <a:spcBef>
                <a:spcPts val="0"/>
              </a:spcBef>
              <a:spcAft>
                <a:spcPts val="0"/>
              </a:spcAft>
              <a:buClr>
                <a:srgbClr val="FF0066"/>
              </a:buClr>
              <a:buSzPct val="100000"/>
              <a:buFont typeface="Arial"/>
              <a:buNone/>
            </a:pPr>
            <a:endParaRPr sz="2298" cap="none" dirty="0">
              <a:solidFill>
                <a:srgbClr val="A5A5A5"/>
              </a:solidFill>
              <a:latin typeface="Arial"/>
              <a:ea typeface="Arial"/>
              <a:cs typeface="Arial"/>
              <a:sym typeface="Arial"/>
            </a:endParaRPr>
          </a:p>
        </p:txBody>
      </p:sp>
      <p:sp>
        <p:nvSpPr>
          <p:cNvPr id="109" name="Google Shape;109;p15"/>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Fiap - Prof. Raphael Melo</a:t>
            </a:r>
            <a:endParaRPr/>
          </a:p>
        </p:txBody>
      </p:sp>
      <p:sp>
        <p:nvSpPr>
          <p:cNvPr id="4" name="Google Shape;99;p14">
            <a:extLst>
              <a:ext uri="{FF2B5EF4-FFF2-40B4-BE49-F238E27FC236}">
                <a16:creationId xmlns:a16="http://schemas.microsoft.com/office/drawing/2014/main" id="{BFB61188-D2E5-74D0-2E4A-50FBBFBB81EA}"/>
              </a:ext>
            </a:extLst>
          </p:cNvPr>
          <p:cNvSpPr txBox="1"/>
          <p:nvPr/>
        </p:nvSpPr>
        <p:spPr>
          <a:xfrm>
            <a:off x="959813" y="1726956"/>
            <a:ext cx="7159558"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3200" dirty="0">
                <a:solidFill>
                  <a:srgbClr val="FF0066"/>
                </a:solidFill>
                <a:latin typeface="Arial" panose="020B0604020202020204" pitchFamily="34" charset="0"/>
                <a:ea typeface="Calibri"/>
                <a:cs typeface="Arial" panose="020B0604020202020204" pitchFamily="34" charset="0"/>
                <a:sym typeface="Calibri"/>
              </a:rPr>
              <a:t>Densidade de pixel (</a:t>
            </a:r>
            <a:r>
              <a:rPr lang="pt-BR" sz="3200" dirty="0" err="1">
                <a:solidFill>
                  <a:srgbClr val="FF0066"/>
                </a:solidFill>
                <a:latin typeface="Arial" panose="020B0604020202020204" pitchFamily="34" charset="0"/>
                <a:ea typeface="Calibri"/>
                <a:cs typeface="Arial" panose="020B0604020202020204" pitchFamily="34" charset="0"/>
                <a:sym typeface="Calibri"/>
              </a:rPr>
              <a:t>dp</a:t>
            </a:r>
            <a:r>
              <a:rPr lang="pt-BR" sz="3200" dirty="0">
                <a:solidFill>
                  <a:srgbClr val="FF0066"/>
                </a:solidFill>
                <a:latin typeface="Arial" panose="020B0604020202020204" pitchFamily="34" charset="0"/>
                <a:ea typeface="Calibri"/>
                <a:cs typeface="Arial" panose="020B0604020202020204" pitchFamily="34" charset="0"/>
                <a:sym typeface="Calibri"/>
              </a:rPr>
              <a:t>)</a:t>
            </a:r>
            <a:endParaRPr sz="3600" dirty="0">
              <a:solidFill>
                <a:srgbClr val="FF0066"/>
              </a:solidFill>
              <a:latin typeface="Arial" panose="020B0604020202020204" pitchFamily="34" charset="0"/>
              <a:ea typeface="Calibri"/>
              <a:cs typeface="Arial" panose="020B0604020202020204" pitchFamily="34" charset="0"/>
              <a:sym typeface="Calibri"/>
            </a:endParaRPr>
          </a:p>
        </p:txBody>
      </p:sp>
      <p:sp>
        <p:nvSpPr>
          <p:cNvPr id="5" name="Google Shape;100;p14">
            <a:extLst>
              <a:ext uri="{FF2B5EF4-FFF2-40B4-BE49-F238E27FC236}">
                <a16:creationId xmlns:a16="http://schemas.microsoft.com/office/drawing/2014/main" id="{1F8157A1-F510-E031-95E9-8EFF5EAF3066}"/>
              </a:ext>
            </a:extLst>
          </p:cNvPr>
          <p:cNvSpPr txBox="1"/>
          <p:nvPr/>
        </p:nvSpPr>
        <p:spPr>
          <a:xfrm>
            <a:off x="3151365" y="2771837"/>
            <a:ext cx="2841270"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1600" dirty="0">
                <a:solidFill>
                  <a:srgbClr val="A5A5A5"/>
                </a:solidFill>
                <a:latin typeface="+mj-lt"/>
                <a:ea typeface="Calibri"/>
                <a:cs typeface="Calibri"/>
                <a:sym typeface="Calibri"/>
              </a:rPr>
              <a:t>Prof. Raphael Melo</a:t>
            </a:r>
            <a:endParaRPr sz="1100" dirty="0">
              <a:latin typeface="+mj-lt"/>
            </a:endParaRPr>
          </a:p>
        </p:txBody>
      </p:sp>
      <p:sp>
        <p:nvSpPr>
          <p:cNvPr id="6" name="Google Shape;101;p14">
            <a:extLst>
              <a:ext uri="{FF2B5EF4-FFF2-40B4-BE49-F238E27FC236}">
                <a16:creationId xmlns:a16="http://schemas.microsoft.com/office/drawing/2014/main" id="{8249FC65-FE67-3EF9-2CA7-C1AFB01251CE}"/>
              </a:ext>
            </a:extLst>
          </p:cNvPr>
          <p:cNvSpPr txBox="1"/>
          <p:nvPr/>
        </p:nvSpPr>
        <p:spPr>
          <a:xfrm>
            <a:off x="3151365" y="3171947"/>
            <a:ext cx="3197258"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1600" dirty="0">
                <a:solidFill>
                  <a:srgbClr val="A5A5A5"/>
                </a:solidFill>
                <a:latin typeface="Arial" panose="020B0604020202020204" pitchFamily="34" charset="0"/>
                <a:ea typeface="Calibri"/>
                <a:cs typeface="Arial" panose="020B0604020202020204" pitchFamily="34" charset="0"/>
                <a:sym typeface="Calibri"/>
              </a:rPr>
              <a:t>profraphael.silva@fiap.com.br</a:t>
            </a:r>
            <a:endParaRPr sz="1600" dirty="0">
              <a:solidFill>
                <a:srgbClr val="A5A5A5"/>
              </a:solidFill>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376348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pic>
        <p:nvPicPr>
          <p:cNvPr id="107" name="Google Shape;107;p15"/>
          <p:cNvPicPr preferRelativeResize="0"/>
          <p:nvPr/>
        </p:nvPicPr>
        <p:blipFill rotWithShape="1">
          <a:blip r:embed="rId4">
            <a:alphaModFix/>
          </a:blip>
          <a:srcRect/>
          <a:stretch/>
        </p:blipFill>
        <p:spPr>
          <a:xfrm>
            <a:off x="98946" y="39753"/>
            <a:ext cx="8946107" cy="5034019"/>
          </a:xfrm>
          <a:prstGeom prst="rect">
            <a:avLst/>
          </a:prstGeom>
          <a:noFill/>
          <a:ln>
            <a:noFill/>
          </a:ln>
        </p:spPr>
      </p:pic>
      <p:sp>
        <p:nvSpPr>
          <p:cNvPr id="108" name="Google Shape;108;p15"/>
          <p:cNvSpPr txBox="1"/>
          <p:nvPr/>
        </p:nvSpPr>
        <p:spPr>
          <a:xfrm>
            <a:off x="249022" y="204641"/>
            <a:ext cx="5725535" cy="463669"/>
          </a:xfrm>
          <a:prstGeom prst="rect">
            <a:avLst/>
          </a:prstGeom>
          <a:noFill/>
          <a:ln>
            <a:noFill/>
          </a:ln>
        </p:spPr>
        <p:txBody>
          <a:bodyPr spcFirstLastPara="1" wrap="square" lIns="91425" tIns="45700" rIns="91425" bIns="45700" anchor="ctr" anchorCtr="0">
            <a:normAutofit fontScale="97500"/>
          </a:bodyPr>
          <a:lstStyle/>
          <a:p>
            <a:pPr marL="0" marR="0" lvl="0" indent="0" algn="l" rtl="0">
              <a:lnSpc>
                <a:spcPct val="90000"/>
              </a:lnSpc>
              <a:spcBef>
                <a:spcPts val="0"/>
              </a:spcBef>
              <a:spcAft>
                <a:spcPts val="0"/>
              </a:spcAft>
              <a:buClr>
                <a:srgbClr val="FF0066"/>
              </a:buClr>
              <a:buSzPct val="100000"/>
              <a:buFont typeface="Arial"/>
              <a:buNone/>
            </a:pPr>
            <a:r>
              <a:rPr lang="pt-BR" sz="2298" cap="none" dirty="0">
                <a:solidFill>
                  <a:srgbClr val="FF0066"/>
                </a:solidFill>
                <a:latin typeface="Arial"/>
                <a:ea typeface="Arial"/>
                <a:cs typeface="Arial"/>
                <a:sym typeface="Arial"/>
              </a:rPr>
              <a:t>Densidades de pixel diferentes</a:t>
            </a:r>
            <a:endParaRPr sz="2298" cap="none" dirty="0">
              <a:solidFill>
                <a:srgbClr val="A5A5A5"/>
              </a:solidFill>
              <a:latin typeface="Arial"/>
              <a:ea typeface="Arial"/>
              <a:cs typeface="Arial"/>
              <a:sym typeface="Arial"/>
            </a:endParaRPr>
          </a:p>
        </p:txBody>
      </p:sp>
      <p:sp>
        <p:nvSpPr>
          <p:cNvPr id="109" name="Google Shape;109;p15"/>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Fiap - Prof. Raphael Melo</a:t>
            </a:r>
            <a:endParaRPr/>
          </a:p>
        </p:txBody>
      </p:sp>
      <p:sp>
        <p:nvSpPr>
          <p:cNvPr id="110" name="Google Shape;110;p15"/>
          <p:cNvSpPr txBox="1">
            <a:spLocks noGrp="1"/>
          </p:cNvSpPr>
          <p:nvPr>
            <p:ph type="body" idx="1"/>
          </p:nvPr>
        </p:nvSpPr>
        <p:spPr>
          <a:xfrm>
            <a:off x="98946" y="890457"/>
            <a:ext cx="8672914" cy="1948436"/>
          </a:xfrm>
          <a:prstGeom prst="rect">
            <a:avLst/>
          </a:prstGeom>
          <a:noFill/>
          <a:ln>
            <a:noFill/>
          </a:ln>
        </p:spPr>
        <p:txBody>
          <a:bodyPr spcFirstLastPara="1" wrap="square" lIns="91425" tIns="45700" rIns="91425" bIns="45700" anchor="t" anchorCtr="0">
            <a:noAutofit/>
          </a:bodyPr>
          <a:lstStyle/>
          <a:p>
            <a:pPr marL="342900" lvl="1" indent="0" algn="just" rtl="0">
              <a:lnSpc>
                <a:spcPct val="133846"/>
              </a:lnSpc>
              <a:spcBef>
                <a:spcPts val="375"/>
              </a:spcBef>
              <a:spcAft>
                <a:spcPts val="0"/>
              </a:spcAft>
              <a:buClr>
                <a:srgbClr val="91A3AD"/>
              </a:buClr>
              <a:buSzPts val="1300"/>
              <a:buNone/>
            </a:pPr>
            <a:r>
              <a:rPr lang="pt-BR" sz="1300" dirty="0">
                <a:solidFill>
                  <a:srgbClr val="91A3AD"/>
                </a:solidFill>
                <a:latin typeface="Arial"/>
                <a:ea typeface="Arial"/>
                <a:cs typeface="Arial"/>
                <a:sym typeface="Arial"/>
              </a:rPr>
              <a:t>Dispositivos Android não só vêm com vários tamanhos de telas (celulares, tablets, TVs etc.) como as telas também têm diferentes tamanhos de pixel. Ou seja, enquanto um dispositivo tem 160 pixels por polegada quadrada, outro encaixa 480 pixels no mesmo espaço. Se você não considerar essas variações em densidade de pixels, o sistema pode dimensionar suas imagens (resultando em imagens borradas) ou as imagens podem aparecer em um tamanho completamente errado.</a:t>
            </a:r>
          </a:p>
        </p:txBody>
      </p:sp>
    </p:spTree>
    <p:extLst>
      <p:ext uri="{BB962C8B-B14F-4D97-AF65-F5344CB8AC3E}">
        <p14:creationId xmlns:p14="http://schemas.microsoft.com/office/powerpoint/2010/main" val="102479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pic>
        <p:nvPicPr>
          <p:cNvPr id="107" name="Google Shape;107;p15"/>
          <p:cNvPicPr preferRelativeResize="0"/>
          <p:nvPr/>
        </p:nvPicPr>
        <p:blipFill rotWithShape="1">
          <a:blip r:embed="rId4">
            <a:alphaModFix/>
          </a:blip>
          <a:srcRect/>
          <a:stretch/>
        </p:blipFill>
        <p:spPr>
          <a:xfrm>
            <a:off x="98946" y="39753"/>
            <a:ext cx="8946107" cy="5034019"/>
          </a:xfrm>
          <a:prstGeom prst="rect">
            <a:avLst/>
          </a:prstGeom>
          <a:noFill/>
          <a:ln>
            <a:noFill/>
          </a:ln>
        </p:spPr>
      </p:pic>
      <p:sp>
        <p:nvSpPr>
          <p:cNvPr id="109" name="Google Shape;109;p15"/>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Fiap - Prof. Raphael Melo</a:t>
            </a:r>
            <a:endParaRPr/>
          </a:p>
        </p:txBody>
      </p:sp>
      <p:sp>
        <p:nvSpPr>
          <p:cNvPr id="110" name="Google Shape;110;p15"/>
          <p:cNvSpPr txBox="1">
            <a:spLocks noGrp="1"/>
          </p:cNvSpPr>
          <p:nvPr>
            <p:ph type="body" idx="1"/>
          </p:nvPr>
        </p:nvSpPr>
        <p:spPr>
          <a:xfrm>
            <a:off x="312362" y="4391064"/>
            <a:ext cx="8336394" cy="444769"/>
          </a:xfrm>
          <a:prstGeom prst="rect">
            <a:avLst/>
          </a:prstGeom>
          <a:noFill/>
          <a:ln>
            <a:noFill/>
          </a:ln>
        </p:spPr>
        <p:txBody>
          <a:bodyPr spcFirstLastPara="1" wrap="square" lIns="91425" tIns="45700" rIns="91425" bIns="45700" anchor="t" anchorCtr="0">
            <a:noAutofit/>
          </a:bodyPr>
          <a:lstStyle/>
          <a:p>
            <a:pPr marL="342900" lvl="1" indent="0" algn="ctr" rtl="0">
              <a:lnSpc>
                <a:spcPct val="133846"/>
              </a:lnSpc>
              <a:spcBef>
                <a:spcPts val="375"/>
              </a:spcBef>
              <a:spcAft>
                <a:spcPts val="0"/>
              </a:spcAft>
              <a:buClr>
                <a:srgbClr val="91A3AD"/>
              </a:buClr>
              <a:buSzPts val="1300"/>
              <a:buNone/>
            </a:pPr>
            <a:r>
              <a:rPr lang="pt-BR" sz="1300" dirty="0">
                <a:solidFill>
                  <a:srgbClr val="91A3AD"/>
                </a:solidFill>
                <a:latin typeface="Arial"/>
                <a:ea typeface="Arial"/>
                <a:cs typeface="Arial"/>
                <a:sym typeface="Arial"/>
              </a:rPr>
              <a:t>Duas telas do mesmo tamanho podem ter um número diferente de pixels.</a:t>
            </a:r>
          </a:p>
        </p:txBody>
      </p:sp>
      <p:pic>
        <p:nvPicPr>
          <p:cNvPr id="3" name="Imagem 2" descr="Uma imagem contendo placa, estacionamento, monitor, medidor&#10;&#10;Descrição gerada automaticamente">
            <a:extLst>
              <a:ext uri="{FF2B5EF4-FFF2-40B4-BE49-F238E27FC236}">
                <a16:creationId xmlns:a16="http://schemas.microsoft.com/office/drawing/2014/main" id="{586180D9-2F10-CDC8-EE8F-2FB5A5840D12}"/>
              </a:ext>
            </a:extLst>
          </p:cNvPr>
          <p:cNvPicPr>
            <a:picLocks noChangeAspect="1"/>
          </p:cNvPicPr>
          <p:nvPr/>
        </p:nvPicPr>
        <p:blipFill>
          <a:blip r:embed="rId5"/>
          <a:stretch>
            <a:fillRect/>
          </a:stretch>
        </p:blipFill>
        <p:spPr>
          <a:xfrm>
            <a:off x="2257425" y="102879"/>
            <a:ext cx="4629148" cy="4275156"/>
          </a:xfrm>
          <a:prstGeom prst="rect">
            <a:avLst/>
          </a:prstGeom>
        </p:spPr>
      </p:pic>
    </p:spTree>
    <p:extLst>
      <p:ext uri="{BB962C8B-B14F-4D97-AF65-F5344CB8AC3E}">
        <p14:creationId xmlns:p14="http://schemas.microsoft.com/office/powerpoint/2010/main" val="463899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pic>
        <p:nvPicPr>
          <p:cNvPr id="107" name="Google Shape;107;p15"/>
          <p:cNvPicPr preferRelativeResize="0"/>
          <p:nvPr/>
        </p:nvPicPr>
        <p:blipFill rotWithShape="1">
          <a:blip r:embed="rId4">
            <a:alphaModFix/>
          </a:blip>
          <a:srcRect/>
          <a:stretch/>
        </p:blipFill>
        <p:spPr>
          <a:xfrm>
            <a:off x="98946" y="39753"/>
            <a:ext cx="8946107" cy="5034019"/>
          </a:xfrm>
          <a:prstGeom prst="rect">
            <a:avLst/>
          </a:prstGeom>
          <a:noFill/>
          <a:ln>
            <a:noFill/>
          </a:ln>
        </p:spPr>
      </p:pic>
      <p:sp>
        <p:nvSpPr>
          <p:cNvPr id="108" name="Google Shape;108;p15"/>
          <p:cNvSpPr txBox="1"/>
          <p:nvPr/>
        </p:nvSpPr>
        <p:spPr>
          <a:xfrm>
            <a:off x="249022" y="204641"/>
            <a:ext cx="5725535" cy="463669"/>
          </a:xfrm>
          <a:prstGeom prst="rect">
            <a:avLst/>
          </a:prstGeom>
          <a:noFill/>
          <a:ln>
            <a:noFill/>
          </a:ln>
        </p:spPr>
        <p:txBody>
          <a:bodyPr spcFirstLastPara="1" wrap="square" lIns="91425" tIns="45700" rIns="91425" bIns="45700" anchor="ctr" anchorCtr="0">
            <a:normAutofit fontScale="97500"/>
          </a:bodyPr>
          <a:lstStyle/>
          <a:p>
            <a:pPr marL="0" marR="0" lvl="0" indent="0" algn="l" rtl="0">
              <a:lnSpc>
                <a:spcPct val="90000"/>
              </a:lnSpc>
              <a:spcBef>
                <a:spcPts val="0"/>
              </a:spcBef>
              <a:spcAft>
                <a:spcPts val="0"/>
              </a:spcAft>
              <a:buClr>
                <a:srgbClr val="FF0066"/>
              </a:buClr>
              <a:buSzPct val="100000"/>
              <a:buFont typeface="Arial"/>
              <a:buNone/>
            </a:pPr>
            <a:r>
              <a:rPr lang="pt-BR" sz="2298" dirty="0">
                <a:solidFill>
                  <a:srgbClr val="FF0066"/>
                </a:solidFill>
              </a:rPr>
              <a:t>+ </a:t>
            </a:r>
            <a:r>
              <a:rPr lang="pt-BR" sz="2298" dirty="0" err="1">
                <a:solidFill>
                  <a:srgbClr val="FF0066"/>
                </a:solidFill>
              </a:rPr>
              <a:t>dp</a:t>
            </a:r>
            <a:r>
              <a:rPr lang="pt-BR" sz="2298" dirty="0">
                <a:solidFill>
                  <a:srgbClr val="FF0066"/>
                </a:solidFill>
              </a:rPr>
              <a:t> - </a:t>
            </a:r>
            <a:r>
              <a:rPr lang="pt-BR" sz="2298" dirty="0" err="1">
                <a:solidFill>
                  <a:srgbClr val="FF0066"/>
                </a:solidFill>
              </a:rPr>
              <a:t>px</a:t>
            </a:r>
            <a:endParaRPr sz="2298" cap="none" dirty="0">
              <a:solidFill>
                <a:srgbClr val="A5A5A5"/>
              </a:solidFill>
              <a:latin typeface="Arial"/>
              <a:ea typeface="Arial"/>
              <a:cs typeface="Arial"/>
              <a:sym typeface="Arial"/>
            </a:endParaRPr>
          </a:p>
        </p:txBody>
      </p:sp>
      <p:sp>
        <p:nvSpPr>
          <p:cNvPr id="109" name="Google Shape;109;p15"/>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Fiap - Prof. Raphael Melo</a:t>
            </a:r>
            <a:endParaRPr/>
          </a:p>
        </p:txBody>
      </p:sp>
      <p:sp>
        <p:nvSpPr>
          <p:cNvPr id="110" name="Google Shape;110;p15"/>
          <p:cNvSpPr txBox="1">
            <a:spLocks noGrp="1"/>
          </p:cNvSpPr>
          <p:nvPr>
            <p:ph type="body" idx="1"/>
          </p:nvPr>
        </p:nvSpPr>
        <p:spPr>
          <a:xfrm>
            <a:off x="98946" y="890457"/>
            <a:ext cx="8672914" cy="1948436"/>
          </a:xfrm>
          <a:prstGeom prst="rect">
            <a:avLst/>
          </a:prstGeom>
          <a:noFill/>
          <a:ln>
            <a:noFill/>
          </a:ln>
        </p:spPr>
        <p:txBody>
          <a:bodyPr spcFirstLastPara="1" wrap="square" lIns="91425" tIns="45700" rIns="91425" bIns="45700" anchor="t" anchorCtr="0">
            <a:noAutofit/>
          </a:bodyPr>
          <a:lstStyle/>
          <a:p>
            <a:pPr marL="342900" lvl="1" indent="0" algn="just" rtl="0">
              <a:lnSpc>
                <a:spcPct val="133846"/>
              </a:lnSpc>
              <a:spcBef>
                <a:spcPts val="375"/>
              </a:spcBef>
              <a:spcAft>
                <a:spcPts val="0"/>
              </a:spcAft>
              <a:buClr>
                <a:srgbClr val="91A3AD"/>
              </a:buClr>
              <a:buSzPts val="1300"/>
              <a:buNone/>
            </a:pPr>
            <a:r>
              <a:rPr lang="pt-BR" sz="1300" dirty="0">
                <a:solidFill>
                  <a:srgbClr val="91A3AD"/>
                </a:solidFill>
                <a:latin typeface="Arial"/>
                <a:ea typeface="Arial"/>
                <a:cs typeface="Arial"/>
                <a:sym typeface="Arial"/>
              </a:rPr>
              <a:t>Para preservar o tamanho visível da sua interface do usuário em telas com diferentes densidades, você precisa projetar sua IU com pixels de densidade independente (</a:t>
            </a:r>
            <a:r>
              <a:rPr lang="pt-BR" sz="1600" b="1" dirty="0" err="1">
                <a:solidFill>
                  <a:srgbClr val="FF0066"/>
                </a:solidFill>
              </a:rPr>
              <a:t>dp</a:t>
            </a:r>
            <a:r>
              <a:rPr lang="pt-BR" sz="1300" dirty="0">
                <a:solidFill>
                  <a:srgbClr val="91A3AD"/>
                </a:solidFill>
                <a:latin typeface="Arial"/>
                <a:ea typeface="Arial"/>
                <a:cs typeface="Arial"/>
                <a:sym typeface="Arial"/>
              </a:rPr>
              <a:t>) como unidade de medida. Um </a:t>
            </a:r>
            <a:r>
              <a:rPr lang="pt-BR" sz="1600" b="1" dirty="0" err="1">
                <a:solidFill>
                  <a:srgbClr val="FF0066"/>
                </a:solidFill>
              </a:rPr>
              <a:t>dp</a:t>
            </a:r>
            <a:r>
              <a:rPr lang="pt-BR" sz="1300" dirty="0">
                <a:solidFill>
                  <a:srgbClr val="91A3AD"/>
                </a:solidFill>
                <a:latin typeface="Arial"/>
                <a:ea typeface="Arial"/>
                <a:cs typeface="Arial"/>
                <a:sym typeface="Arial"/>
              </a:rPr>
              <a:t> é uma unidade de pixel virtual aproximadamente do tamanho de um pixel em uma tela de densidade média (160 </a:t>
            </a:r>
            <a:r>
              <a:rPr lang="pt-BR" sz="1300" dirty="0" err="1">
                <a:solidFill>
                  <a:srgbClr val="91A3AD"/>
                </a:solidFill>
                <a:latin typeface="Arial"/>
                <a:ea typeface="Arial"/>
                <a:cs typeface="Arial"/>
                <a:sym typeface="Arial"/>
              </a:rPr>
              <a:t>dpi</a:t>
            </a:r>
            <a:r>
              <a:rPr lang="pt-BR" sz="1300" dirty="0">
                <a:solidFill>
                  <a:srgbClr val="91A3AD"/>
                </a:solidFill>
                <a:latin typeface="Arial"/>
                <a:ea typeface="Arial"/>
                <a:cs typeface="Arial"/>
                <a:sym typeface="Arial"/>
              </a:rPr>
              <a:t>, a densidade "básica"). O Android converte esse valor no número apropriado de pixels reais para cada densidade.</a:t>
            </a:r>
          </a:p>
        </p:txBody>
      </p:sp>
    </p:spTree>
    <p:extLst>
      <p:ext uri="{BB962C8B-B14F-4D97-AF65-F5344CB8AC3E}">
        <p14:creationId xmlns:p14="http://schemas.microsoft.com/office/powerpoint/2010/main" val="1135792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pic>
        <p:nvPicPr>
          <p:cNvPr id="107" name="Google Shape;107;p15"/>
          <p:cNvPicPr preferRelativeResize="0"/>
          <p:nvPr/>
        </p:nvPicPr>
        <p:blipFill rotWithShape="1">
          <a:blip r:embed="rId4">
            <a:alphaModFix/>
          </a:blip>
          <a:srcRect/>
          <a:stretch/>
        </p:blipFill>
        <p:spPr>
          <a:xfrm>
            <a:off x="98946" y="39753"/>
            <a:ext cx="8946107" cy="5034019"/>
          </a:xfrm>
          <a:prstGeom prst="rect">
            <a:avLst/>
          </a:prstGeom>
          <a:noFill/>
          <a:ln>
            <a:noFill/>
          </a:ln>
        </p:spPr>
      </p:pic>
      <p:sp>
        <p:nvSpPr>
          <p:cNvPr id="108" name="Google Shape;108;p15"/>
          <p:cNvSpPr txBox="1"/>
          <p:nvPr/>
        </p:nvSpPr>
        <p:spPr>
          <a:xfrm>
            <a:off x="249022" y="204641"/>
            <a:ext cx="5725535" cy="463669"/>
          </a:xfrm>
          <a:prstGeom prst="rect">
            <a:avLst/>
          </a:prstGeom>
          <a:noFill/>
          <a:ln>
            <a:noFill/>
          </a:ln>
        </p:spPr>
        <p:txBody>
          <a:bodyPr spcFirstLastPara="1" wrap="square" lIns="91425" tIns="45700" rIns="91425" bIns="45700" anchor="ctr" anchorCtr="0">
            <a:normAutofit fontScale="97500"/>
          </a:bodyPr>
          <a:lstStyle/>
          <a:p>
            <a:pPr marL="0" marR="0" lvl="0" indent="0" algn="l" rtl="0">
              <a:lnSpc>
                <a:spcPct val="90000"/>
              </a:lnSpc>
              <a:spcBef>
                <a:spcPts val="0"/>
              </a:spcBef>
              <a:spcAft>
                <a:spcPts val="0"/>
              </a:spcAft>
              <a:buClr>
                <a:srgbClr val="FF0066"/>
              </a:buClr>
              <a:buSzPct val="100000"/>
              <a:buFont typeface="Arial"/>
              <a:buNone/>
            </a:pPr>
            <a:r>
              <a:rPr lang="pt-BR" sz="2298" dirty="0">
                <a:solidFill>
                  <a:srgbClr val="FF0066"/>
                </a:solidFill>
              </a:rPr>
              <a:t>Não use </a:t>
            </a:r>
            <a:r>
              <a:rPr lang="pt-BR" sz="2298" dirty="0" err="1">
                <a:solidFill>
                  <a:srgbClr val="FF0066"/>
                </a:solidFill>
              </a:rPr>
              <a:t>dp</a:t>
            </a:r>
            <a:r>
              <a:rPr lang="pt-BR" sz="2298" dirty="0">
                <a:solidFill>
                  <a:srgbClr val="FF0066"/>
                </a:solidFill>
              </a:rPr>
              <a:t> para tamanhos de textos</a:t>
            </a:r>
            <a:endParaRPr sz="2298" cap="none" dirty="0">
              <a:solidFill>
                <a:srgbClr val="A5A5A5"/>
              </a:solidFill>
              <a:latin typeface="Arial"/>
              <a:ea typeface="Arial"/>
              <a:cs typeface="Arial"/>
              <a:sym typeface="Arial"/>
            </a:endParaRPr>
          </a:p>
        </p:txBody>
      </p:sp>
      <p:sp>
        <p:nvSpPr>
          <p:cNvPr id="109" name="Google Shape;109;p15"/>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Fiap - Prof. Raphael Melo</a:t>
            </a:r>
            <a:endParaRPr/>
          </a:p>
        </p:txBody>
      </p:sp>
      <p:sp>
        <p:nvSpPr>
          <p:cNvPr id="110" name="Google Shape;110;p15"/>
          <p:cNvSpPr txBox="1">
            <a:spLocks noGrp="1"/>
          </p:cNvSpPr>
          <p:nvPr>
            <p:ph type="body" idx="1"/>
          </p:nvPr>
        </p:nvSpPr>
        <p:spPr>
          <a:xfrm>
            <a:off x="98946" y="890457"/>
            <a:ext cx="8672914" cy="1948436"/>
          </a:xfrm>
          <a:prstGeom prst="rect">
            <a:avLst/>
          </a:prstGeom>
          <a:noFill/>
          <a:ln>
            <a:noFill/>
          </a:ln>
        </p:spPr>
        <p:txBody>
          <a:bodyPr spcFirstLastPara="1" wrap="square" lIns="91425" tIns="45700" rIns="91425" bIns="45700" anchor="t" anchorCtr="0">
            <a:noAutofit/>
          </a:bodyPr>
          <a:lstStyle/>
          <a:p>
            <a:pPr marL="342900" lvl="1" indent="0" algn="just" rtl="0">
              <a:lnSpc>
                <a:spcPct val="133846"/>
              </a:lnSpc>
              <a:spcBef>
                <a:spcPts val="375"/>
              </a:spcBef>
              <a:spcAft>
                <a:spcPts val="0"/>
              </a:spcAft>
              <a:buClr>
                <a:srgbClr val="91A3AD"/>
              </a:buClr>
              <a:buSzPts val="1300"/>
              <a:buNone/>
            </a:pPr>
            <a:r>
              <a:rPr lang="pt-BR" sz="1300" dirty="0">
                <a:solidFill>
                  <a:srgbClr val="91A3AD"/>
                </a:solidFill>
                <a:latin typeface="+mj-lt"/>
                <a:ea typeface="Arial"/>
                <a:cs typeface="Arial"/>
                <a:sym typeface="Arial"/>
              </a:rPr>
              <a:t>Você precisa usar pixels escalonáveis (</a:t>
            </a:r>
            <a:r>
              <a:rPr lang="pt-BR" sz="1600" b="1" dirty="0" err="1">
                <a:solidFill>
                  <a:srgbClr val="FF0066"/>
                </a:solidFill>
                <a:latin typeface="+mj-lt"/>
                <a:ea typeface="Arial"/>
                <a:cs typeface="Arial"/>
                <a:sym typeface="Arial"/>
              </a:rPr>
              <a:t>sp</a:t>
            </a:r>
            <a:r>
              <a:rPr lang="pt-BR" sz="1300" dirty="0">
                <a:solidFill>
                  <a:srgbClr val="91A3AD"/>
                </a:solidFill>
                <a:latin typeface="+mj-lt"/>
                <a:ea typeface="Arial"/>
                <a:cs typeface="Arial"/>
                <a:sym typeface="Arial"/>
              </a:rPr>
              <a:t>) como suas unidades para definir tamanhos de texto, mas nunca para tamanhos de layout. Por padrão, a unidade </a:t>
            </a:r>
            <a:r>
              <a:rPr lang="pt-BR" sz="1600" b="1" dirty="0" err="1">
                <a:solidFill>
                  <a:srgbClr val="FF0066"/>
                </a:solidFill>
                <a:latin typeface="+mj-lt"/>
                <a:ea typeface="Arial"/>
                <a:cs typeface="Arial"/>
                <a:sym typeface="Arial"/>
              </a:rPr>
              <a:t>sp</a:t>
            </a:r>
            <a:r>
              <a:rPr lang="pt-BR" sz="1300" dirty="0">
                <a:solidFill>
                  <a:srgbClr val="91A3AD"/>
                </a:solidFill>
                <a:latin typeface="+mj-lt"/>
                <a:ea typeface="Arial"/>
                <a:cs typeface="Arial"/>
                <a:sym typeface="Arial"/>
              </a:rPr>
              <a:t> é do mesmo tamanho que a </a:t>
            </a:r>
            <a:r>
              <a:rPr lang="pt-BR" sz="1600" b="1" dirty="0" err="1">
                <a:solidFill>
                  <a:srgbClr val="FF0066"/>
                </a:solidFill>
                <a:latin typeface="+mj-lt"/>
              </a:rPr>
              <a:t>dp</a:t>
            </a:r>
            <a:r>
              <a:rPr lang="pt-BR" sz="1300" dirty="0">
                <a:solidFill>
                  <a:srgbClr val="91A3AD"/>
                </a:solidFill>
                <a:latin typeface="+mj-lt"/>
                <a:ea typeface="Arial"/>
                <a:cs typeface="Arial"/>
                <a:sym typeface="Arial"/>
              </a:rPr>
              <a:t>, mas ela é redimensionada com base no tamanho de texto preferencial do usuário.</a:t>
            </a:r>
          </a:p>
        </p:txBody>
      </p:sp>
    </p:spTree>
    <p:extLst>
      <p:ext uri="{BB962C8B-B14F-4D97-AF65-F5344CB8AC3E}">
        <p14:creationId xmlns:p14="http://schemas.microsoft.com/office/powerpoint/2010/main" val="176660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pic>
        <p:nvPicPr>
          <p:cNvPr id="107" name="Google Shape;107;p15"/>
          <p:cNvPicPr preferRelativeResize="0"/>
          <p:nvPr/>
        </p:nvPicPr>
        <p:blipFill rotWithShape="1">
          <a:blip r:embed="rId4">
            <a:alphaModFix/>
          </a:blip>
          <a:srcRect/>
          <a:stretch/>
        </p:blipFill>
        <p:spPr>
          <a:xfrm>
            <a:off x="98946" y="39753"/>
            <a:ext cx="8946107" cy="5034019"/>
          </a:xfrm>
          <a:prstGeom prst="rect">
            <a:avLst/>
          </a:prstGeom>
          <a:noFill/>
          <a:ln>
            <a:noFill/>
          </a:ln>
        </p:spPr>
      </p:pic>
      <p:sp>
        <p:nvSpPr>
          <p:cNvPr id="108" name="Google Shape;108;p15"/>
          <p:cNvSpPr txBox="1"/>
          <p:nvPr/>
        </p:nvSpPr>
        <p:spPr>
          <a:xfrm>
            <a:off x="249022" y="204641"/>
            <a:ext cx="5725535" cy="463669"/>
          </a:xfrm>
          <a:prstGeom prst="rect">
            <a:avLst/>
          </a:prstGeom>
          <a:noFill/>
          <a:ln>
            <a:noFill/>
          </a:ln>
        </p:spPr>
        <p:txBody>
          <a:bodyPr spcFirstLastPara="1" wrap="square" lIns="91425" tIns="45700" rIns="91425" bIns="45700" anchor="ctr" anchorCtr="0">
            <a:normAutofit fontScale="97500"/>
          </a:bodyPr>
          <a:lstStyle/>
          <a:p>
            <a:pPr marL="0" marR="0" lvl="0" indent="0" algn="l" rtl="0">
              <a:lnSpc>
                <a:spcPct val="90000"/>
              </a:lnSpc>
              <a:spcBef>
                <a:spcPts val="0"/>
              </a:spcBef>
              <a:spcAft>
                <a:spcPts val="0"/>
              </a:spcAft>
              <a:buClr>
                <a:srgbClr val="FF0066"/>
              </a:buClr>
              <a:buSzPct val="100000"/>
              <a:buFont typeface="Arial"/>
              <a:buNone/>
            </a:pPr>
            <a:r>
              <a:rPr lang="pt-BR" sz="2298" cap="none" dirty="0">
                <a:solidFill>
                  <a:srgbClr val="FF0066"/>
                </a:solidFill>
                <a:latin typeface="Arial"/>
                <a:ea typeface="Arial"/>
                <a:cs typeface="Arial"/>
                <a:sym typeface="Arial"/>
              </a:rPr>
              <a:t>Referências</a:t>
            </a:r>
            <a:endParaRPr sz="2298" cap="none" dirty="0">
              <a:solidFill>
                <a:srgbClr val="A5A5A5"/>
              </a:solidFill>
              <a:latin typeface="Arial"/>
              <a:ea typeface="Arial"/>
              <a:cs typeface="Arial"/>
              <a:sym typeface="Arial"/>
            </a:endParaRPr>
          </a:p>
        </p:txBody>
      </p:sp>
      <p:sp>
        <p:nvSpPr>
          <p:cNvPr id="109" name="Google Shape;109;p15"/>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Fiap - Prof. Raphael Melo</a:t>
            </a:r>
            <a:endParaRPr/>
          </a:p>
        </p:txBody>
      </p:sp>
      <p:sp>
        <p:nvSpPr>
          <p:cNvPr id="110" name="Google Shape;110;p15"/>
          <p:cNvSpPr txBox="1">
            <a:spLocks noGrp="1"/>
          </p:cNvSpPr>
          <p:nvPr>
            <p:ph type="body" idx="1"/>
          </p:nvPr>
        </p:nvSpPr>
        <p:spPr>
          <a:xfrm>
            <a:off x="98946" y="890457"/>
            <a:ext cx="8672914" cy="1948436"/>
          </a:xfrm>
          <a:prstGeom prst="rect">
            <a:avLst/>
          </a:prstGeom>
          <a:noFill/>
          <a:ln>
            <a:noFill/>
          </a:ln>
        </p:spPr>
        <p:txBody>
          <a:bodyPr spcFirstLastPara="1" wrap="square" lIns="91425" tIns="45700" rIns="91425" bIns="45700" anchor="t" anchorCtr="0">
            <a:noAutofit/>
          </a:bodyPr>
          <a:lstStyle/>
          <a:p>
            <a:pPr marL="342900" lvl="1" indent="0" algn="just" rtl="0">
              <a:lnSpc>
                <a:spcPct val="133846"/>
              </a:lnSpc>
              <a:spcBef>
                <a:spcPts val="375"/>
              </a:spcBef>
              <a:spcAft>
                <a:spcPts val="0"/>
              </a:spcAft>
              <a:buClr>
                <a:srgbClr val="91A3AD"/>
              </a:buClr>
              <a:buSzPts val="1300"/>
              <a:buNone/>
            </a:pPr>
            <a:r>
              <a:rPr lang="pt-BR" sz="1300" dirty="0">
                <a:solidFill>
                  <a:srgbClr val="91A3AD"/>
                </a:solidFill>
                <a:latin typeface="Arial"/>
                <a:ea typeface="Arial"/>
                <a:cs typeface="Arial"/>
                <a:sym typeface="Arial"/>
                <a:hlinkClick r:id="rId5"/>
              </a:rPr>
              <a:t>https://developer.android.com/guide/practices/compatibility?hl=pt-br</a:t>
            </a:r>
            <a:r>
              <a:rPr lang="pt-BR" sz="1300" dirty="0">
                <a:solidFill>
                  <a:srgbClr val="91A3AD"/>
                </a:solidFill>
                <a:latin typeface="Arial"/>
                <a:ea typeface="Arial"/>
                <a:cs typeface="Arial"/>
                <a:sym typeface="Arial"/>
              </a:rPr>
              <a:t> </a:t>
            </a:r>
          </a:p>
          <a:p>
            <a:pPr marL="342900" lvl="1" indent="0" algn="just" rtl="0">
              <a:lnSpc>
                <a:spcPct val="133846"/>
              </a:lnSpc>
              <a:spcBef>
                <a:spcPts val="375"/>
              </a:spcBef>
              <a:spcAft>
                <a:spcPts val="0"/>
              </a:spcAft>
              <a:buClr>
                <a:srgbClr val="91A3AD"/>
              </a:buClr>
              <a:buSzPts val="1300"/>
              <a:buNone/>
            </a:pPr>
            <a:r>
              <a:rPr lang="pt-BR" sz="1300" dirty="0">
                <a:solidFill>
                  <a:srgbClr val="91A3AD"/>
                </a:solidFill>
                <a:latin typeface="Arial"/>
                <a:ea typeface="Arial"/>
                <a:cs typeface="Arial"/>
                <a:sym typeface="Arial"/>
                <a:hlinkClick r:id="rId6"/>
              </a:rPr>
              <a:t>https://developer.android.com/guide/topics/resources/available-resources?hl=pt-br</a:t>
            </a:r>
            <a:r>
              <a:rPr lang="pt-BR" sz="1300" dirty="0">
                <a:solidFill>
                  <a:srgbClr val="91A3AD"/>
                </a:solidFill>
                <a:latin typeface="Arial"/>
                <a:ea typeface="Arial"/>
                <a:cs typeface="Arial"/>
                <a:sym typeface="Arial"/>
              </a:rPr>
              <a:t> </a:t>
            </a:r>
          </a:p>
          <a:p>
            <a:pPr marL="342900" lvl="1" indent="0" algn="just" rtl="0">
              <a:lnSpc>
                <a:spcPct val="133846"/>
              </a:lnSpc>
              <a:spcBef>
                <a:spcPts val="375"/>
              </a:spcBef>
              <a:spcAft>
                <a:spcPts val="0"/>
              </a:spcAft>
              <a:buClr>
                <a:srgbClr val="91A3AD"/>
              </a:buClr>
              <a:buSzPts val="1300"/>
              <a:buNone/>
            </a:pPr>
            <a:r>
              <a:rPr lang="pt-BR" sz="1300" dirty="0">
                <a:solidFill>
                  <a:srgbClr val="91A3AD"/>
                </a:solidFill>
                <a:latin typeface="Arial"/>
                <a:ea typeface="Arial"/>
                <a:cs typeface="Arial"/>
                <a:sym typeface="Arial"/>
                <a:hlinkClick r:id="rId7"/>
              </a:rPr>
              <a:t>https://developer.android.com/training/multiscreen/screendensities?hl=pt-br</a:t>
            </a:r>
            <a:r>
              <a:rPr lang="pt-BR" sz="1300" dirty="0">
                <a:solidFill>
                  <a:srgbClr val="91A3AD"/>
                </a:solidFill>
                <a:latin typeface="Arial"/>
                <a:ea typeface="Arial"/>
                <a:cs typeface="Arial"/>
                <a:sym typeface="Arial"/>
              </a:rPr>
              <a:t> </a:t>
            </a:r>
          </a:p>
          <a:p>
            <a:pPr marL="342900" lvl="1" indent="0" algn="just" rtl="0">
              <a:lnSpc>
                <a:spcPct val="133846"/>
              </a:lnSpc>
              <a:spcBef>
                <a:spcPts val="375"/>
              </a:spcBef>
              <a:spcAft>
                <a:spcPts val="0"/>
              </a:spcAft>
              <a:buClr>
                <a:srgbClr val="91A3AD"/>
              </a:buClr>
              <a:buSzPts val="1300"/>
              <a:buNone/>
            </a:pPr>
            <a:r>
              <a:rPr lang="pt-BR" sz="1300" dirty="0">
                <a:solidFill>
                  <a:srgbClr val="91A3AD"/>
                </a:solidFill>
                <a:latin typeface="Arial"/>
                <a:ea typeface="Arial"/>
                <a:cs typeface="Arial"/>
                <a:sym typeface="Arial"/>
                <a:hlinkClick r:id="rId8"/>
              </a:rPr>
              <a:t>https://developer.android.com/guide/topics/resources/providing-resources?hl=pt-br</a:t>
            </a:r>
            <a:r>
              <a:rPr lang="pt-BR" sz="1300" dirty="0">
                <a:solidFill>
                  <a:srgbClr val="91A3AD"/>
                </a:solidFill>
                <a:latin typeface="Arial"/>
                <a:ea typeface="Arial"/>
                <a:cs typeface="Arial"/>
                <a:sym typeface="Arial"/>
              </a:rPr>
              <a:t> </a:t>
            </a:r>
          </a:p>
          <a:p>
            <a:pPr marL="342900" lvl="1" indent="0" algn="just" rtl="0">
              <a:lnSpc>
                <a:spcPct val="133846"/>
              </a:lnSpc>
              <a:spcBef>
                <a:spcPts val="375"/>
              </a:spcBef>
              <a:spcAft>
                <a:spcPts val="0"/>
              </a:spcAft>
              <a:buClr>
                <a:srgbClr val="91A3AD"/>
              </a:buClr>
              <a:buSzPts val="1300"/>
              <a:buNone/>
            </a:pPr>
            <a:r>
              <a:rPr lang="pt-BR" sz="1300">
                <a:solidFill>
                  <a:srgbClr val="91A3AD"/>
                </a:solidFill>
                <a:latin typeface="Arial"/>
                <a:ea typeface="Arial"/>
                <a:cs typeface="Arial"/>
                <a:sym typeface="Arial"/>
                <a:hlinkClick r:id="rId9"/>
              </a:rPr>
              <a:t>https://mppagano.medium.com/densidades-de-tela-d40ba56e36be</a:t>
            </a:r>
            <a:r>
              <a:rPr lang="pt-BR" sz="1300">
                <a:solidFill>
                  <a:srgbClr val="91A3AD"/>
                </a:solidFill>
                <a:latin typeface="Arial"/>
                <a:ea typeface="Arial"/>
                <a:cs typeface="Arial"/>
                <a:sym typeface="Arial"/>
              </a:rPr>
              <a:t> </a:t>
            </a:r>
            <a:endParaRPr lang="pt-BR" sz="1300" dirty="0">
              <a:solidFill>
                <a:srgbClr val="91A3AD"/>
              </a:solidFill>
              <a:latin typeface="Arial"/>
              <a:ea typeface="Arial"/>
              <a:cs typeface="Arial"/>
              <a:sym typeface="Arial"/>
            </a:endParaRPr>
          </a:p>
        </p:txBody>
      </p:sp>
    </p:spTree>
    <p:extLst>
      <p:ext uri="{BB962C8B-B14F-4D97-AF65-F5344CB8AC3E}">
        <p14:creationId xmlns:p14="http://schemas.microsoft.com/office/powerpoint/2010/main" val="159047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pic>
        <p:nvPicPr>
          <p:cNvPr id="183" name="Google Shape;183;p22"/>
          <p:cNvPicPr preferRelativeResize="0"/>
          <p:nvPr/>
        </p:nvPicPr>
        <p:blipFill rotWithShape="1">
          <a:blip r:embed="rId4">
            <a:alphaModFix/>
          </a:blip>
          <a:srcRect/>
          <a:stretch/>
        </p:blipFill>
        <p:spPr>
          <a:xfrm>
            <a:off x="255938" y="173962"/>
            <a:ext cx="8696814" cy="4707231"/>
          </a:xfrm>
          <a:prstGeom prst="rect">
            <a:avLst/>
          </a:prstGeom>
          <a:noFill/>
          <a:ln>
            <a:noFill/>
          </a:ln>
        </p:spPr>
      </p:pic>
      <p:pic>
        <p:nvPicPr>
          <p:cNvPr id="184" name="Google Shape;184;p22"/>
          <p:cNvPicPr preferRelativeResize="0"/>
          <p:nvPr/>
        </p:nvPicPr>
        <p:blipFill rotWithShape="1">
          <a:blip r:embed="rId5">
            <a:alphaModFix/>
          </a:blip>
          <a:srcRect/>
          <a:stretch/>
        </p:blipFill>
        <p:spPr>
          <a:xfrm>
            <a:off x="2983593" y="2104860"/>
            <a:ext cx="3203927" cy="861857"/>
          </a:xfrm>
          <a:prstGeom prst="rect">
            <a:avLst/>
          </a:prstGeom>
          <a:noFill/>
          <a:ln>
            <a:noFill/>
          </a:ln>
        </p:spPr>
      </p:pic>
      <p:sp>
        <p:nvSpPr>
          <p:cNvPr id="185" name="Google Shape;185;p22"/>
          <p:cNvSpPr txBox="1">
            <a:spLocks noGrp="1"/>
          </p:cNvSpPr>
          <p:nvPr>
            <p:ph type="ftr" idx="11"/>
          </p:nvPr>
        </p:nvSpPr>
        <p:spPr>
          <a:xfrm>
            <a:off x="3028950" y="4768735"/>
            <a:ext cx="3086100" cy="2739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Fiap - Prof. Raphael Melo</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o Offic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3041</TotalTime>
  <Words>441</Words>
  <Application>Microsoft Office PowerPoint</Application>
  <PresentationFormat>Personalizar</PresentationFormat>
  <Paragraphs>34</Paragraphs>
  <Slides>8</Slides>
  <Notes>8</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Calibri</vt:lpstr>
      <vt:lpstr>Roboto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Raphael de Melo Silva</dc:creator>
  <cp:lastModifiedBy>Raphael de Melo Silva</cp:lastModifiedBy>
  <cp:revision>4</cp:revision>
  <dcterms:modified xsi:type="dcterms:W3CDTF">2023-02-13T20:11:31Z</dcterms:modified>
</cp:coreProperties>
</file>