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6" r:id="rId10"/>
    <p:sldId id="287" r:id="rId11"/>
    <p:sldId id="269" r:id="rId12"/>
    <p:sldId id="293" r:id="rId13"/>
    <p:sldId id="270" r:id="rId14"/>
    <p:sldId id="271" r:id="rId15"/>
    <p:sldId id="272" r:id="rId16"/>
    <p:sldId id="288" r:id="rId17"/>
    <p:sldId id="289" r:id="rId18"/>
    <p:sldId id="290" r:id="rId19"/>
    <p:sldId id="291" r:id="rId20"/>
    <p:sldId id="292" r:id="rId21"/>
    <p:sldId id="284" r:id="rId22"/>
    <p:sldId id="285" r:id="rId2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Montserrat" panose="000005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2F6247-CC45-4FC1-96FB-72F7114A6A3F}" v="36" dt="2022-02-17T22:00:10.998"/>
  </p1510:revLst>
</p1510:revInfo>
</file>

<file path=ppt/tableStyles.xml><?xml version="1.0" encoding="utf-8"?>
<a:tblStyleLst xmlns:a="http://schemas.openxmlformats.org/drawingml/2006/main" def="{93704470-E9E8-4AC5-A451-F1EC2055B182}">
  <a:tblStyle styleId="{93704470-E9E8-4AC5-A451-F1EC2055B1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0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é Romualdo Costa Filho" userId="a811325af1610333" providerId="LiveId" clId="{DB2F6247-CC45-4FC1-96FB-72F7114A6A3F}"/>
    <pc:docChg chg="undo custSel addSld delSld modSld modMainMaster">
      <pc:chgData name="José Romualdo Costa Filho" userId="a811325af1610333" providerId="LiveId" clId="{DB2F6247-CC45-4FC1-96FB-72F7114A6A3F}" dt="2022-02-17T22:02:24.882" v="995" actId="478"/>
      <pc:docMkLst>
        <pc:docMk/>
      </pc:docMkLst>
      <pc:sldChg chg="modSp mod">
        <pc:chgData name="José Romualdo Costa Filho" userId="a811325af1610333" providerId="LiveId" clId="{DB2F6247-CC45-4FC1-96FB-72F7114A6A3F}" dt="2022-02-17T21:26:09.573" v="289" actId="20577"/>
        <pc:sldMkLst>
          <pc:docMk/>
          <pc:sldMk cId="0" sldId="257"/>
        </pc:sldMkLst>
        <pc:spChg chg="mod">
          <ac:chgData name="José Romualdo Costa Filho" userId="a811325af1610333" providerId="LiveId" clId="{DB2F6247-CC45-4FC1-96FB-72F7114A6A3F}" dt="2022-02-17T21:26:09.573" v="289" actId="20577"/>
          <ac:spMkLst>
            <pc:docMk/>
            <pc:sldMk cId="0" sldId="257"/>
            <ac:spMk id="76" creationId="{00000000-0000-0000-0000-000000000000}"/>
          </ac:spMkLst>
        </pc:spChg>
        <pc:spChg chg="mod">
          <ac:chgData name="José Romualdo Costa Filho" userId="a811325af1610333" providerId="LiveId" clId="{DB2F6247-CC45-4FC1-96FB-72F7114A6A3F}" dt="2022-02-17T21:20:28.414" v="37" actId="20577"/>
          <ac:spMkLst>
            <pc:docMk/>
            <pc:sldMk cId="0" sldId="257"/>
            <ac:spMk id="77" creationId="{00000000-0000-0000-0000-000000000000}"/>
          </ac:spMkLst>
        </pc:spChg>
      </pc:sldChg>
      <pc:sldChg chg="modSp mod">
        <pc:chgData name="José Romualdo Costa Filho" userId="a811325af1610333" providerId="LiveId" clId="{DB2F6247-CC45-4FC1-96FB-72F7114A6A3F}" dt="2022-02-17T21:23:15.285" v="101" actId="20577"/>
        <pc:sldMkLst>
          <pc:docMk/>
          <pc:sldMk cId="0" sldId="258"/>
        </pc:sldMkLst>
        <pc:spChg chg="mod">
          <ac:chgData name="José Romualdo Costa Filho" userId="a811325af1610333" providerId="LiveId" clId="{DB2F6247-CC45-4FC1-96FB-72F7114A6A3F}" dt="2022-02-17T21:23:15.285" v="101" actId="20577"/>
          <ac:spMkLst>
            <pc:docMk/>
            <pc:sldMk cId="0" sldId="258"/>
            <ac:spMk id="84" creationId="{00000000-0000-0000-0000-000000000000}"/>
          </ac:spMkLst>
        </pc:spChg>
      </pc:sldChg>
      <pc:sldChg chg="modSp mod">
        <pc:chgData name="José Romualdo Costa Filho" userId="a811325af1610333" providerId="LiveId" clId="{DB2F6247-CC45-4FC1-96FB-72F7114A6A3F}" dt="2022-02-17T21:26:43.673" v="337" actId="20577"/>
        <pc:sldMkLst>
          <pc:docMk/>
          <pc:sldMk cId="0" sldId="259"/>
        </pc:sldMkLst>
        <pc:spChg chg="mod">
          <ac:chgData name="José Romualdo Costa Filho" userId="a811325af1610333" providerId="LiveId" clId="{DB2F6247-CC45-4FC1-96FB-72F7114A6A3F}" dt="2022-02-17T21:26:43.673" v="337" actId="20577"/>
          <ac:spMkLst>
            <pc:docMk/>
            <pc:sldMk cId="0" sldId="259"/>
            <ac:spMk id="90" creationId="{00000000-0000-0000-0000-000000000000}"/>
          </ac:spMkLst>
        </pc:spChg>
      </pc:sldChg>
      <pc:sldChg chg="modSp mod">
        <pc:chgData name="José Romualdo Costa Filho" userId="a811325af1610333" providerId="LiveId" clId="{DB2F6247-CC45-4FC1-96FB-72F7114A6A3F}" dt="2022-02-17T22:02:12.462" v="994" actId="20577"/>
        <pc:sldMkLst>
          <pc:docMk/>
          <pc:sldMk cId="0" sldId="260"/>
        </pc:sldMkLst>
        <pc:graphicFrameChg chg="mod modGraphic">
          <ac:chgData name="José Romualdo Costa Filho" userId="a811325af1610333" providerId="LiveId" clId="{DB2F6247-CC45-4FC1-96FB-72F7114A6A3F}" dt="2022-02-17T22:02:12.462" v="994" actId="20577"/>
          <ac:graphicFrameMkLst>
            <pc:docMk/>
            <pc:sldMk cId="0" sldId="260"/>
            <ac:graphicFrameMk id="99" creationId="{00000000-0000-0000-0000-000000000000}"/>
          </ac:graphicFrameMkLst>
        </pc:graphicFrameChg>
      </pc:sldChg>
      <pc:sldChg chg="addSp delSp modSp mod">
        <pc:chgData name="José Romualdo Costa Filho" userId="a811325af1610333" providerId="LiveId" clId="{DB2F6247-CC45-4FC1-96FB-72F7114A6A3F}" dt="2022-02-17T22:02:24.882" v="995" actId="478"/>
        <pc:sldMkLst>
          <pc:docMk/>
          <pc:sldMk cId="0" sldId="261"/>
        </pc:sldMkLst>
        <pc:spChg chg="mod">
          <ac:chgData name="José Romualdo Costa Filho" userId="a811325af1610333" providerId="LiveId" clId="{DB2F6247-CC45-4FC1-96FB-72F7114A6A3F}" dt="2022-02-17T21:31:56.368" v="449" actId="20577"/>
          <ac:spMkLst>
            <pc:docMk/>
            <pc:sldMk cId="0" sldId="261"/>
            <ac:spMk id="105" creationId="{00000000-0000-0000-0000-000000000000}"/>
          </ac:spMkLst>
        </pc:spChg>
        <pc:spChg chg="mod">
          <ac:chgData name="José Romualdo Costa Filho" userId="a811325af1610333" providerId="LiveId" clId="{DB2F6247-CC45-4FC1-96FB-72F7114A6A3F}" dt="2022-02-17T21:30:13.914" v="361" actId="20577"/>
          <ac:spMkLst>
            <pc:docMk/>
            <pc:sldMk cId="0" sldId="261"/>
            <ac:spMk id="106" creationId="{00000000-0000-0000-0000-000000000000}"/>
          </ac:spMkLst>
        </pc:spChg>
        <pc:picChg chg="del">
          <ac:chgData name="José Romualdo Costa Filho" userId="a811325af1610333" providerId="LiveId" clId="{DB2F6247-CC45-4FC1-96FB-72F7114A6A3F}" dt="2022-02-17T22:02:24.882" v="995" actId="478"/>
          <ac:picMkLst>
            <pc:docMk/>
            <pc:sldMk cId="0" sldId="261"/>
            <ac:picMk id="107" creationId="{00000000-0000-0000-0000-000000000000}"/>
          </ac:picMkLst>
        </pc:picChg>
        <pc:picChg chg="add del mod">
          <ac:chgData name="José Romualdo Costa Filho" userId="a811325af1610333" providerId="LiveId" clId="{DB2F6247-CC45-4FC1-96FB-72F7114A6A3F}" dt="2022-02-17T21:31:18.224" v="364" actId="14826"/>
          <ac:picMkLst>
            <pc:docMk/>
            <pc:sldMk cId="0" sldId="261"/>
            <ac:picMk id="108" creationId="{00000000-0000-0000-0000-000000000000}"/>
          </ac:picMkLst>
        </pc:picChg>
      </pc:sldChg>
      <pc:sldChg chg="addSp delSp modSp mod">
        <pc:chgData name="José Romualdo Costa Filho" userId="a811325af1610333" providerId="LiveId" clId="{DB2F6247-CC45-4FC1-96FB-72F7114A6A3F}" dt="2022-02-17T21:36:32.053" v="532" actId="6549"/>
        <pc:sldMkLst>
          <pc:docMk/>
          <pc:sldMk cId="0" sldId="262"/>
        </pc:sldMkLst>
        <pc:spChg chg="add del">
          <ac:chgData name="José Romualdo Costa Filho" userId="a811325af1610333" providerId="LiveId" clId="{DB2F6247-CC45-4FC1-96FB-72F7114A6A3F}" dt="2022-02-17T21:33:02.330" v="482"/>
          <ac:spMkLst>
            <pc:docMk/>
            <pc:sldMk cId="0" sldId="262"/>
            <ac:spMk id="2" creationId="{35D6848D-AD6A-49AC-BBFA-9388AFC9E1ED}"/>
          </ac:spMkLst>
        </pc:spChg>
        <pc:spChg chg="add del">
          <ac:chgData name="José Romualdo Costa Filho" userId="a811325af1610333" providerId="LiveId" clId="{DB2F6247-CC45-4FC1-96FB-72F7114A6A3F}" dt="2022-02-17T21:33:09.977" v="484"/>
          <ac:spMkLst>
            <pc:docMk/>
            <pc:sldMk cId="0" sldId="262"/>
            <ac:spMk id="3" creationId="{A8FB6973-8D34-4003-A8C0-12B0E99AED3A}"/>
          </ac:spMkLst>
        </pc:spChg>
        <pc:spChg chg="add del">
          <ac:chgData name="José Romualdo Costa Filho" userId="a811325af1610333" providerId="LiveId" clId="{DB2F6247-CC45-4FC1-96FB-72F7114A6A3F}" dt="2022-02-17T21:34:17.939" v="501"/>
          <ac:spMkLst>
            <pc:docMk/>
            <pc:sldMk cId="0" sldId="262"/>
            <ac:spMk id="4" creationId="{AB0D3A79-AD4D-4F31-9D0B-AE254A4B4A9A}"/>
          </ac:spMkLst>
        </pc:spChg>
        <pc:spChg chg="add del mod">
          <ac:chgData name="José Romualdo Costa Filho" userId="a811325af1610333" providerId="LiveId" clId="{DB2F6247-CC45-4FC1-96FB-72F7114A6A3F}" dt="2022-02-17T21:34:17.753" v="500"/>
          <ac:spMkLst>
            <pc:docMk/>
            <pc:sldMk cId="0" sldId="262"/>
            <ac:spMk id="5" creationId="{C31503D7-3BDC-4AC6-85AA-58C8E8CE5587}"/>
          </ac:spMkLst>
        </pc:spChg>
        <pc:spChg chg="mod">
          <ac:chgData name="José Romualdo Costa Filho" userId="a811325af1610333" providerId="LiveId" clId="{DB2F6247-CC45-4FC1-96FB-72F7114A6A3F}" dt="2022-02-17T21:36:32.053" v="532" actId="6549"/>
          <ac:spMkLst>
            <pc:docMk/>
            <pc:sldMk cId="0" sldId="262"/>
            <ac:spMk id="114" creationId="{00000000-0000-0000-0000-000000000000}"/>
          </ac:spMkLst>
        </pc:spChg>
        <pc:spChg chg="mod">
          <ac:chgData name="José Romualdo Costa Filho" userId="a811325af1610333" providerId="LiveId" clId="{DB2F6247-CC45-4FC1-96FB-72F7114A6A3F}" dt="2022-02-17T21:32:09.182" v="473" actId="20577"/>
          <ac:spMkLst>
            <pc:docMk/>
            <pc:sldMk cId="0" sldId="262"/>
            <ac:spMk id="115" creationId="{00000000-0000-0000-0000-000000000000}"/>
          </ac:spMkLst>
        </pc:spChg>
      </pc:sldChg>
      <pc:sldChg chg="delSp modSp mod">
        <pc:chgData name="José Romualdo Costa Filho" userId="a811325af1610333" providerId="LiveId" clId="{DB2F6247-CC45-4FC1-96FB-72F7114A6A3F}" dt="2022-02-17T21:40:40.663" v="567" actId="20577"/>
        <pc:sldMkLst>
          <pc:docMk/>
          <pc:sldMk cId="0" sldId="263"/>
        </pc:sldMkLst>
        <pc:spChg chg="mod">
          <ac:chgData name="José Romualdo Costa Filho" userId="a811325af1610333" providerId="LiveId" clId="{DB2F6247-CC45-4FC1-96FB-72F7114A6A3F}" dt="2022-02-17T21:40:07.796" v="557" actId="6549"/>
          <ac:spMkLst>
            <pc:docMk/>
            <pc:sldMk cId="0" sldId="263"/>
            <ac:spMk id="121" creationId="{00000000-0000-0000-0000-000000000000}"/>
          </ac:spMkLst>
        </pc:spChg>
        <pc:spChg chg="del">
          <ac:chgData name="José Romualdo Costa Filho" userId="a811325af1610333" providerId="LiveId" clId="{DB2F6247-CC45-4FC1-96FB-72F7114A6A3F}" dt="2022-02-17T21:39:59.989" v="553" actId="478"/>
          <ac:spMkLst>
            <pc:docMk/>
            <pc:sldMk cId="0" sldId="263"/>
            <ac:spMk id="122" creationId="{00000000-0000-0000-0000-000000000000}"/>
          </ac:spMkLst>
        </pc:spChg>
        <pc:spChg chg="mod">
          <ac:chgData name="José Romualdo Costa Filho" userId="a811325af1610333" providerId="LiveId" clId="{DB2F6247-CC45-4FC1-96FB-72F7114A6A3F}" dt="2022-02-17T21:40:40.663" v="567" actId="20577"/>
          <ac:spMkLst>
            <pc:docMk/>
            <pc:sldMk cId="0" sldId="263"/>
            <ac:spMk id="123" creationId="{00000000-0000-0000-0000-000000000000}"/>
          </ac:spMkLst>
        </pc:spChg>
      </pc:sldChg>
      <pc:sldChg chg="del">
        <pc:chgData name="José Romualdo Costa Filho" userId="a811325af1610333" providerId="LiveId" clId="{DB2F6247-CC45-4FC1-96FB-72F7114A6A3F}" dt="2022-02-17T21:41:44.583" v="605" actId="47"/>
        <pc:sldMkLst>
          <pc:docMk/>
          <pc:sldMk cId="0" sldId="264"/>
        </pc:sldMkLst>
      </pc:sldChg>
      <pc:sldChg chg="del">
        <pc:chgData name="José Romualdo Costa Filho" userId="a811325af1610333" providerId="LiveId" clId="{DB2F6247-CC45-4FC1-96FB-72F7114A6A3F}" dt="2022-02-17T21:41:45.728" v="606" actId="47"/>
        <pc:sldMkLst>
          <pc:docMk/>
          <pc:sldMk cId="0" sldId="265"/>
        </pc:sldMkLst>
      </pc:sldChg>
      <pc:sldChg chg="del">
        <pc:chgData name="José Romualdo Costa Filho" userId="a811325af1610333" providerId="LiveId" clId="{DB2F6247-CC45-4FC1-96FB-72F7114A6A3F}" dt="2022-02-17T21:41:46.749" v="607" actId="47"/>
        <pc:sldMkLst>
          <pc:docMk/>
          <pc:sldMk cId="0" sldId="266"/>
        </pc:sldMkLst>
      </pc:sldChg>
      <pc:sldChg chg="del">
        <pc:chgData name="José Romualdo Costa Filho" userId="a811325af1610333" providerId="LiveId" clId="{DB2F6247-CC45-4FC1-96FB-72F7114A6A3F}" dt="2022-02-17T21:41:49.153" v="608" actId="47"/>
        <pc:sldMkLst>
          <pc:docMk/>
          <pc:sldMk cId="0" sldId="267"/>
        </pc:sldMkLst>
      </pc:sldChg>
      <pc:sldChg chg="del">
        <pc:chgData name="José Romualdo Costa Filho" userId="a811325af1610333" providerId="LiveId" clId="{DB2F6247-CC45-4FC1-96FB-72F7114A6A3F}" dt="2022-02-17T21:41:50.802" v="609" actId="47"/>
        <pc:sldMkLst>
          <pc:docMk/>
          <pc:sldMk cId="0" sldId="268"/>
        </pc:sldMkLst>
      </pc:sldChg>
      <pc:sldChg chg="modSp mod">
        <pc:chgData name="José Romualdo Costa Filho" userId="a811325af1610333" providerId="LiveId" clId="{DB2F6247-CC45-4FC1-96FB-72F7114A6A3F}" dt="2022-02-17T21:57:21.940" v="896" actId="20577"/>
        <pc:sldMkLst>
          <pc:docMk/>
          <pc:sldMk cId="0" sldId="269"/>
        </pc:sldMkLst>
        <pc:spChg chg="mod">
          <ac:chgData name="José Romualdo Costa Filho" userId="a811325af1610333" providerId="LiveId" clId="{DB2F6247-CC45-4FC1-96FB-72F7114A6A3F}" dt="2022-02-17T21:57:21.940" v="896" actId="20577"/>
          <ac:spMkLst>
            <pc:docMk/>
            <pc:sldMk cId="0" sldId="269"/>
            <ac:spMk id="185" creationId="{00000000-0000-0000-0000-000000000000}"/>
          </ac:spMkLst>
        </pc:spChg>
        <pc:spChg chg="mod">
          <ac:chgData name="José Romualdo Costa Filho" userId="a811325af1610333" providerId="LiveId" clId="{DB2F6247-CC45-4FC1-96FB-72F7114A6A3F}" dt="2022-02-17T21:57:18.496" v="894" actId="6549"/>
          <ac:spMkLst>
            <pc:docMk/>
            <pc:sldMk cId="0" sldId="269"/>
            <ac:spMk id="186" creationId="{00000000-0000-0000-0000-000000000000}"/>
          </ac:spMkLst>
        </pc:spChg>
      </pc:sldChg>
      <pc:sldChg chg="addSp delSp modSp mod">
        <pc:chgData name="José Romualdo Costa Filho" userId="a811325af1610333" providerId="LiveId" clId="{DB2F6247-CC45-4FC1-96FB-72F7114A6A3F}" dt="2022-02-17T21:43:02.880" v="649" actId="1076"/>
        <pc:sldMkLst>
          <pc:docMk/>
          <pc:sldMk cId="0" sldId="270"/>
        </pc:sldMkLst>
        <pc:spChg chg="mod">
          <ac:chgData name="José Romualdo Costa Filho" userId="a811325af1610333" providerId="LiveId" clId="{DB2F6247-CC45-4FC1-96FB-72F7114A6A3F}" dt="2022-02-17T21:42:50.937" v="643" actId="6549"/>
          <ac:spMkLst>
            <pc:docMk/>
            <pc:sldMk cId="0" sldId="270"/>
            <ac:spMk id="192" creationId="{00000000-0000-0000-0000-000000000000}"/>
          </ac:spMkLst>
        </pc:spChg>
        <pc:spChg chg="mod">
          <ac:chgData name="José Romualdo Costa Filho" userId="a811325af1610333" providerId="LiveId" clId="{DB2F6247-CC45-4FC1-96FB-72F7114A6A3F}" dt="2022-02-17T21:42:45.781" v="641" actId="20577"/>
          <ac:spMkLst>
            <pc:docMk/>
            <pc:sldMk cId="0" sldId="270"/>
            <ac:spMk id="193" creationId="{00000000-0000-0000-0000-000000000000}"/>
          </ac:spMkLst>
        </pc:spChg>
        <pc:spChg chg="del">
          <ac:chgData name="José Romualdo Costa Filho" userId="a811325af1610333" providerId="LiveId" clId="{DB2F6247-CC45-4FC1-96FB-72F7114A6A3F}" dt="2022-02-17T21:42:51.989" v="644" actId="478"/>
          <ac:spMkLst>
            <pc:docMk/>
            <pc:sldMk cId="0" sldId="270"/>
            <ac:spMk id="195" creationId="{00000000-0000-0000-0000-000000000000}"/>
          </ac:spMkLst>
        </pc:spChg>
        <pc:spChg chg="del">
          <ac:chgData name="José Romualdo Costa Filho" userId="a811325af1610333" providerId="LiveId" clId="{DB2F6247-CC45-4FC1-96FB-72F7114A6A3F}" dt="2022-02-17T21:42:53.120" v="645" actId="478"/>
          <ac:spMkLst>
            <pc:docMk/>
            <pc:sldMk cId="0" sldId="270"/>
            <ac:spMk id="196" creationId="{00000000-0000-0000-0000-000000000000}"/>
          </ac:spMkLst>
        </pc:spChg>
        <pc:picChg chg="add mod">
          <ac:chgData name="José Romualdo Costa Filho" userId="a811325af1610333" providerId="LiveId" clId="{DB2F6247-CC45-4FC1-96FB-72F7114A6A3F}" dt="2022-02-17T21:43:02.880" v="649" actId="1076"/>
          <ac:picMkLst>
            <pc:docMk/>
            <pc:sldMk cId="0" sldId="270"/>
            <ac:picMk id="7" creationId="{12D4ED12-81F3-4A7A-88FC-13442B248BC1}"/>
          </ac:picMkLst>
        </pc:picChg>
        <pc:picChg chg="del">
          <ac:chgData name="José Romualdo Costa Filho" userId="a811325af1610333" providerId="LiveId" clId="{DB2F6247-CC45-4FC1-96FB-72F7114A6A3F}" dt="2022-02-17T21:42:48.274" v="642" actId="478"/>
          <ac:picMkLst>
            <pc:docMk/>
            <pc:sldMk cId="0" sldId="270"/>
            <ac:picMk id="194" creationId="{00000000-0000-0000-0000-000000000000}"/>
          </ac:picMkLst>
        </pc:picChg>
      </pc:sldChg>
      <pc:sldChg chg="addSp delSp modSp mod">
        <pc:chgData name="José Romualdo Costa Filho" userId="a811325af1610333" providerId="LiveId" clId="{DB2F6247-CC45-4FC1-96FB-72F7114A6A3F}" dt="2022-02-17T21:44:14.070" v="734" actId="20577"/>
        <pc:sldMkLst>
          <pc:docMk/>
          <pc:sldMk cId="0" sldId="271"/>
        </pc:sldMkLst>
        <pc:spChg chg="add mod">
          <ac:chgData name="José Romualdo Costa Filho" userId="a811325af1610333" providerId="LiveId" clId="{DB2F6247-CC45-4FC1-96FB-72F7114A6A3F}" dt="2022-02-17T21:44:14.070" v="734" actId="20577"/>
          <ac:spMkLst>
            <pc:docMk/>
            <pc:sldMk cId="0" sldId="271"/>
            <ac:spMk id="6" creationId="{AD192846-4DE3-4C32-980F-4FB762E0D62F}"/>
          </ac:spMkLst>
        </pc:spChg>
        <pc:spChg chg="mod">
          <ac:chgData name="José Romualdo Costa Filho" userId="a811325af1610333" providerId="LiveId" clId="{DB2F6247-CC45-4FC1-96FB-72F7114A6A3F}" dt="2022-02-17T21:43:28.965" v="669" actId="6549"/>
          <ac:spMkLst>
            <pc:docMk/>
            <pc:sldMk cId="0" sldId="271"/>
            <ac:spMk id="202" creationId="{00000000-0000-0000-0000-000000000000}"/>
          </ac:spMkLst>
        </pc:spChg>
        <pc:spChg chg="mod">
          <ac:chgData name="José Romualdo Costa Filho" userId="a811325af1610333" providerId="LiveId" clId="{DB2F6247-CC45-4FC1-96FB-72F7114A6A3F}" dt="2022-02-17T21:43:25.393" v="667" actId="20577"/>
          <ac:spMkLst>
            <pc:docMk/>
            <pc:sldMk cId="0" sldId="271"/>
            <ac:spMk id="203" creationId="{00000000-0000-0000-0000-000000000000}"/>
          </ac:spMkLst>
        </pc:spChg>
        <pc:spChg chg="del">
          <ac:chgData name="José Romualdo Costa Filho" userId="a811325af1610333" providerId="LiveId" clId="{DB2F6247-CC45-4FC1-96FB-72F7114A6A3F}" dt="2022-02-17T21:43:31.527" v="670" actId="478"/>
          <ac:spMkLst>
            <pc:docMk/>
            <pc:sldMk cId="0" sldId="271"/>
            <ac:spMk id="205" creationId="{00000000-0000-0000-0000-000000000000}"/>
          </ac:spMkLst>
        </pc:spChg>
        <pc:picChg chg="del">
          <ac:chgData name="José Romualdo Costa Filho" userId="a811325af1610333" providerId="LiveId" clId="{DB2F6247-CC45-4FC1-96FB-72F7114A6A3F}" dt="2022-02-17T21:43:27.488" v="668" actId="478"/>
          <ac:picMkLst>
            <pc:docMk/>
            <pc:sldMk cId="0" sldId="271"/>
            <ac:picMk id="204" creationId="{00000000-0000-0000-0000-000000000000}"/>
          </ac:picMkLst>
        </pc:picChg>
      </pc:sldChg>
      <pc:sldChg chg="delSp modSp mod">
        <pc:chgData name="José Romualdo Costa Filho" userId="a811325af1610333" providerId="LiveId" clId="{DB2F6247-CC45-4FC1-96FB-72F7114A6A3F}" dt="2022-02-17T21:45:36.593" v="755" actId="6549"/>
        <pc:sldMkLst>
          <pc:docMk/>
          <pc:sldMk cId="0" sldId="272"/>
        </pc:sldMkLst>
        <pc:spChg chg="mod">
          <ac:chgData name="José Romualdo Costa Filho" userId="a811325af1610333" providerId="LiveId" clId="{DB2F6247-CC45-4FC1-96FB-72F7114A6A3F}" dt="2022-02-17T21:44:31.226" v="737" actId="20577"/>
          <ac:spMkLst>
            <pc:docMk/>
            <pc:sldMk cId="0" sldId="272"/>
            <ac:spMk id="211" creationId="{00000000-0000-0000-0000-000000000000}"/>
          </ac:spMkLst>
        </pc:spChg>
        <pc:spChg chg="mod">
          <ac:chgData name="José Romualdo Costa Filho" userId="a811325af1610333" providerId="LiveId" clId="{DB2F6247-CC45-4FC1-96FB-72F7114A6A3F}" dt="2022-02-17T21:45:36.593" v="755" actId="6549"/>
          <ac:spMkLst>
            <pc:docMk/>
            <pc:sldMk cId="0" sldId="272"/>
            <ac:spMk id="212" creationId="{00000000-0000-0000-0000-000000000000}"/>
          </ac:spMkLst>
        </pc:spChg>
        <pc:spChg chg="del">
          <ac:chgData name="José Romualdo Costa Filho" userId="a811325af1610333" providerId="LiveId" clId="{DB2F6247-CC45-4FC1-96FB-72F7114A6A3F}" dt="2022-02-17T21:44:39.515" v="741" actId="478"/>
          <ac:spMkLst>
            <pc:docMk/>
            <pc:sldMk cId="0" sldId="272"/>
            <ac:spMk id="215" creationId="{00000000-0000-0000-0000-000000000000}"/>
          </ac:spMkLst>
        </pc:spChg>
        <pc:spChg chg="del">
          <ac:chgData name="José Romualdo Costa Filho" userId="a811325af1610333" providerId="LiveId" clId="{DB2F6247-CC45-4FC1-96FB-72F7114A6A3F}" dt="2022-02-17T21:44:38.548" v="740" actId="478"/>
          <ac:spMkLst>
            <pc:docMk/>
            <pc:sldMk cId="0" sldId="272"/>
            <ac:spMk id="216" creationId="{00000000-0000-0000-0000-000000000000}"/>
          </ac:spMkLst>
        </pc:spChg>
        <pc:picChg chg="del">
          <ac:chgData name="José Romualdo Costa Filho" userId="a811325af1610333" providerId="LiveId" clId="{DB2F6247-CC45-4FC1-96FB-72F7114A6A3F}" dt="2022-02-17T21:44:36.618" v="738" actId="478"/>
          <ac:picMkLst>
            <pc:docMk/>
            <pc:sldMk cId="0" sldId="272"/>
            <ac:picMk id="213" creationId="{00000000-0000-0000-0000-000000000000}"/>
          </ac:picMkLst>
        </pc:picChg>
        <pc:picChg chg="del">
          <ac:chgData name="José Romualdo Costa Filho" userId="a811325af1610333" providerId="LiveId" clId="{DB2F6247-CC45-4FC1-96FB-72F7114A6A3F}" dt="2022-02-17T21:44:37.373" v="739" actId="478"/>
          <ac:picMkLst>
            <pc:docMk/>
            <pc:sldMk cId="0" sldId="272"/>
            <ac:picMk id="214" creationId="{00000000-0000-0000-0000-000000000000}"/>
          </ac:picMkLst>
        </pc:picChg>
      </pc:sldChg>
      <pc:sldChg chg="del">
        <pc:chgData name="José Romualdo Costa Filho" userId="a811325af1610333" providerId="LiveId" clId="{DB2F6247-CC45-4FC1-96FB-72F7114A6A3F}" dt="2022-02-17T21:46:45.759" v="769" actId="47"/>
        <pc:sldMkLst>
          <pc:docMk/>
          <pc:sldMk cId="0" sldId="273"/>
        </pc:sldMkLst>
      </pc:sldChg>
      <pc:sldChg chg="del">
        <pc:chgData name="José Romualdo Costa Filho" userId="a811325af1610333" providerId="LiveId" clId="{DB2F6247-CC45-4FC1-96FB-72F7114A6A3F}" dt="2022-02-17T21:46:52.269" v="770" actId="47"/>
        <pc:sldMkLst>
          <pc:docMk/>
          <pc:sldMk cId="0" sldId="274"/>
        </pc:sldMkLst>
      </pc:sldChg>
      <pc:sldChg chg="del">
        <pc:chgData name="José Romualdo Costa Filho" userId="a811325af1610333" providerId="LiveId" clId="{DB2F6247-CC45-4FC1-96FB-72F7114A6A3F}" dt="2022-02-17T21:46:52.269" v="770" actId="47"/>
        <pc:sldMkLst>
          <pc:docMk/>
          <pc:sldMk cId="0" sldId="275"/>
        </pc:sldMkLst>
      </pc:sldChg>
      <pc:sldChg chg="del">
        <pc:chgData name="José Romualdo Costa Filho" userId="a811325af1610333" providerId="LiveId" clId="{DB2F6247-CC45-4FC1-96FB-72F7114A6A3F}" dt="2022-02-17T21:46:52.269" v="770" actId="47"/>
        <pc:sldMkLst>
          <pc:docMk/>
          <pc:sldMk cId="0" sldId="276"/>
        </pc:sldMkLst>
      </pc:sldChg>
      <pc:sldChg chg="del">
        <pc:chgData name="José Romualdo Costa Filho" userId="a811325af1610333" providerId="LiveId" clId="{DB2F6247-CC45-4FC1-96FB-72F7114A6A3F}" dt="2022-02-17T21:46:52.269" v="770" actId="47"/>
        <pc:sldMkLst>
          <pc:docMk/>
          <pc:sldMk cId="0" sldId="277"/>
        </pc:sldMkLst>
      </pc:sldChg>
      <pc:sldChg chg="del">
        <pc:chgData name="José Romualdo Costa Filho" userId="a811325af1610333" providerId="LiveId" clId="{DB2F6247-CC45-4FC1-96FB-72F7114A6A3F}" dt="2022-02-17T21:46:52.269" v="770" actId="47"/>
        <pc:sldMkLst>
          <pc:docMk/>
          <pc:sldMk cId="0" sldId="278"/>
        </pc:sldMkLst>
      </pc:sldChg>
      <pc:sldChg chg="del">
        <pc:chgData name="José Romualdo Costa Filho" userId="a811325af1610333" providerId="LiveId" clId="{DB2F6247-CC45-4FC1-96FB-72F7114A6A3F}" dt="2022-02-17T21:46:52.269" v="770" actId="47"/>
        <pc:sldMkLst>
          <pc:docMk/>
          <pc:sldMk cId="0" sldId="279"/>
        </pc:sldMkLst>
      </pc:sldChg>
      <pc:sldChg chg="del">
        <pc:chgData name="José Romualdo Costa Filho" userId="a811325af1610333" providerId="LiveId" clId="{DB2F6247-CC45-4FC1-96FB-72F7114A6A3F}" dt="2022-02-17T21:46:52.269" v="770" actId="47"/>
        <pc:sldMkLst>
          <pc:docMk/>
          <pc:sldMk cId="0" sldId="280"/>
        </pc:sldMkLst>
      </pc:sldChg>
      <pc:sldChg chg="del">
        <pc:chgData name="José Romualdo Costa Filho" userId="a811325af1610333" providerId="LiveId" clId="{DB2F6247-CC45-4FC1-96FB-72F7114A6A3F}" dt="2022-02-17T21:46:52.269" v="770" actId="47"/>
        <pc:sldMkLst>
          <pc:docMk/>
          <pc:sldMk cId="0" sldId="281"/>
        </pc:sldMkLst>
      </pc:sldChg>
      <pc:sldChg chg="del">
        <pc:chgData name="José Romualdo Costa Filho" userId="a811325af1610333" providerId="LiveId" clId="{DB2F6247-CC45-4FC1-96FB-72F7114A6A3F}" dt="2022-02-17T21:46:52.269" v="770" actId="47"/>
        <pc:sldMkLst>
          <pc:docMk/>
          <pc:sldMk cId="0" sldId="282"/>
        </pc:sldMkLst>
      </pc:sldChg>
      <pc:sldChg chg="del">
        <pc:chgData name="José Romualdo Costa Filho" userId="a811325af1610333" providerId="LiveId" clId="{DB2F6247-CC45-4FC1-96FB-72F7114A6A3F}" dt="2022-02-17T21:46:52.269" v="770" actId="47"/>
        <pc:sldMkLst>
          <pc:docMk/>
          <pc:sldMk cId="0" sldId="283"/>
        </pc:sldMkLst>
      </pc:sldChg>
      <pc:sldChg chg="modSp mod">
        <pc:chgData name="José Romualdo Costa Filho" userId="a811325af1610333" providerId="LiveId" clId="{DB2F6247-CC45-4FC1-96FB-72F7114A6A3F}" dt="2022-02-17T21:47:15.620" v="786" actId="20577"/>
        <pc:sldMkLst>
          <pc:docMk/>
          <pc:sldMk cId="0" sldId="284"/>
        </pc:sldMkLst>
        <pc:spChg chg="mod">
          <ac:chgData name="José Romualdo Costa Filho" userId="a811325af1610333" providerId="LiveId" clId="{DB2F6247-CC45-4FC1-96FB-72F7114A6A3F}" dt="2022-02-17T21:47:15.620" v="786" actId="20577"/>
          <ac:spMkLst>
            <pc:docMk/>
            <pc:sldMk cId="0" sldId="284"/>
            <ac:spMk id="348" creationId="{00000000-0000-0000-0000-000000000000}"/>
          </ac:spMkLst>
        </pc:spChg>
      </pc:sldChg>
      <pc:sldChg chg="modSp mod">
        <pc:chgData name="José Romualdo Costa Filho" userId="a811325af1610333" providerId="LiveId" clId="{DB2F6247-CC45-4FC1-96FB-72F7114A6A3F}" dt="2022-02-17T21:47:07.226" v="785" actId="20577"/>
        <pc:sldMkLst>
          <pc:docMk/>
          <pc:sldMk cId="0" sldId="285"/>
        </pc:sldMkLst>
        <pc:spChg chg="mod">
          <ac:chgData name="José Romualdo Costa Filho" userId="a811325af1610333" providerId="LiveId" clId="{DB2F6247-CC45-4FC1-96FB-72F7114A6A3F}" dt="2022-02-17T21:47:07.226" v="785" actId="20577"/>
          <ac:spMkLst>
            <pc:docMk/>
            <pc:sldMk cId="0" sldId="285"/>
            <ac:spMk id="356" creationId="{00000000-0000-0000-0000-000000000000}"/>
          </ac:spMkLst>
        </pc:spChg>
      </pc:sldChg>
      <pc:sldChg chg="modSp add mod">
        <pc:chgData name="José Romualdo Costa Filho" userId="a811325af1610333" providerId="LiveId" clId="{DB2F6247-CC45-4FC1-96FB-72F7114A6A3F}" dt="2022-02-17T21:41:05.761" v="589" actId="120"/>
        <pc:sldMkLst>
          <pc:docMk/>
          <pc:sldMk cId="1531376204" sldId="286"/>
        </pc:sldMkLst>
        <pc:spChg chg="mod">
          <ac:chgData name="José Romualdo Costa Filho" userId="a811325af1610333" providerId="LiveId" clId="{DB2F6247-CC45-4FC1-96FB-72F7114A6A3F}" dt="2022-02-17T21:41:05.761" v="589" actId="120"/>
          <ac:spMkLst>
            <pc:docMk/>
            <pc:sldMk cId="1531376204" sldId="286"/>
            <ac:spMk id="121" creationId="{00000000-0000-0000-0000-000000000000}"/>
          </ac:spMkLst>
        </pc:spChg>
        <pc:spChg chg="mod">
          <ac:chgData name="José Romualdo Costa Filho" userId="a811325af1610333" providerId="LiveId" clId="{DB2F6247-CC45-4FC1-96FB-72F7114A6A3F}" dt="2022-02-17T21:40:52.328" v="587" actId="20577"/>
          <ac:spMkLst>
            <pc:docMk/>
            <pc:sldMk cId="1531376204" sldId="286"/>
            <ac:spMk id="123" creationId="{00000000-0000-0000-0000-000000000000}"/>
          </ac:spMkLst>
        </pc:spChg>
      </pc:sldChg>
      <pc:sldChg chg="addSp modSp add mod">
        <pc:chgData name="José Romualdo Costa Filho" userId="a811325af1610333" providerId="LiveId" clId="{DB2F6247-CC45-4FC1-96FB-72F7114A6A3F}" dt="2022-02-17T21:56:54.585" v="883" actId="167"/>
        <pc:sldMkLst>
          <pc:docMk/>
          <pc:sldMk cId="1450976772" sldId="287"/>
        </pc:sldMkLst>
        <pc:spChg chg="mod">
          <ac:chgData name="José Romualdo Costa Filho" userId="a811325af1610333" providerId="LiveId" clId="{DB2F6247-CC45-4FC1-96FB-72F7114A6A3F}" dt="2022-02-17T21:41:26.400" v="601" actId="6549"/>
          <ac:spMkLst>
            <pc:docMk/>
            <pc:sldMk cId="1450976772" sldId="287"/>
            <ac:spMk id="121" creationId="{00000000-0000-0000-0000-000000000000}"/>
          </ac:spMkLst>
        </pc:spChg>
        <pc:spChg chg="mod">
          <ac:chgData name="José Romualdo Costa Filho" userId="a811325af1610333" providerId="LiveId" clId="{DB2F6247-CC45-4FC1-96FB-72F7114A6A3F}" dt="2022-02-17T21:41:23.174" v="600" actId="20577"/>
          <ac:spMkLst>
            <pc:docMk/>
            <pc:sldMk cId="1450976772" sldId="287"/>
            <ac:spMk id="123" creationId="{00000000-0000-0000-0000-000000000000}"/>
          </ac:spMkLst>
        </pc:spChg>
        <pc:picChg chg="add mod">
          <ac:chgData name="José Romualdo Costa Filho" userId="a811325af1610333" providerId="LiveId" clId="{DB2F6247-CC45-4FC1-96FB-72F7114A6A3F}" dt="2022-02-17T21:56:54.585" v="883" actId="167"/>
          <ac:picMkLst>
            <pc:docMk/>
            <pc:sldMk cId="1450976772" sldId="287"/>
            <ac:picMk id="4" creationId="{66557241-2793-46DA-B01A-5F096C479372}"/>
          </ac:picMkLst>
        </pc:picChg>
      </pc:sldChg>
      <pc:sldChg chg="modSp add mod">
        <pc:chgData name="José Romualdo Costa Filho" userId="a811325af1610333" providerId="LiveId" clId="{DB2F6247-CC45-4FC1-96FB-72F7114A6A3F}" dt="2022-02-17T21:46:01.679" v="761" actId="20577"/>
        <pc:sldMkLst>
          <pc:docMk/>
          <pc:sldMk cId="929771621" sldId="288"/>
        </pc:sldMkLst>
        <pc:spChg chg="mod">
          <ac:chgData name="José Romualdo Costa Filho" userId="a811325af1610333" providerId="LiveId" clId="{DB2F6247-CC45-4FC1-96FB-72F7114A6A3F}" dt="2022-02-17T21:46:01.679" v="761" actId="20577"/>
          <ac:spMkLst>
            <pc:docMk/>
            <pc:sldMk cId="929771621" sldId="288"/>
            <ac:spMk id="212" creationId="{00000000-0000-0000-0000-000000000000}"/>
          </ac:spMkLst>
        </pc:spChg>
      </pc:sldChg>
      <pc:sldChg chg="modSp add del mod">
        <pc:chgData name="José Romualdo Costa Filho" userId="a811325af1610333" providerId="LiveId" clId="{DB2F6247-CC45-4FC1-96FB-72F7114A6A3F}" dt="2022-02-17T21:52:02.238" v="790" actId="2890"/>
        <pc:sldMkLst>
          <pc:docMk/>
          <pc:sldMk cId="902051605" sldId="289"/>
        </pc:sldMkLst>
        <pc:spChg chg="mod">
          <ac:chgData name="José Romualdo Costa Filho" userId="a811325af1610333" providerId="LiveId" clId="{DB2F6247-CC45-4FC1-96FB-72F7114A6A3F}" dt="2022-02-17T21:52:01.562" v="789" actId="6549"/>
          <ac:spMkLst>
            <pc:docMk/>
            <pc:sldMk cId="902051605" sldId="289"/>
            <ac:spMk id="212" creationId="{00000000-0000-0000-0000-000000000000}"/>
          </ac:spMkLst>
        </pc:spChg>
      </pc:sldChg>
      <pc:sldChg chg="addSp delSp modSp add mod">
        <pc:chgData name="José Romualdo Costa Filho" userId="a811325af1610333" providerId="LiveId" clId="{DB2F6247-CC45-4FC1-96FB-72F7114A6A3F}" dt="2022-02-17T21:52:47.373" v="801" actId="208"/>
        <pc:sldMkLst>
          <pc:docMk/>
          <pc:sldMk cId="1763624409" sldId="289"/>
        </pc:sldMkLst>
        <pc:spChg chg="add mod">
          <ac:chgData name="José Romualdo Costa Filho" userId="a811325af1610333" providerId="LiveId" clId="{DB2F6247-CC45-4FC1-96FB-72F7114A6A3F}" dt="2022-02-17T21:52:47.373" v="801" actId="208"/>
          <ac:spMkLst>
            <pc:docMk/>
            <pc:sldMk cId="1763624409" sldId="289"/>
            <ac:spMk id="2" creationId="{9F210B0B-DAED-4ED8-82E1-048AD153A73A}"/>
          </ac:spMkLst>
        </pc:spChg>
        <pc:spChg chg="del mod">
          <ac:chgData name="José Romualdo Costa Filho" userId="a811325af1610333" providerId="LiveId" clId="{DB2F6247-CC45-4FC1-96FB-72F7114A6A3F}" dt="2022-02-17T21:52:14.345" v="793" actId="478"/>
          <ac:spMkLst>
            <pc:docMk/>
            <pc:sldMk cId="1763624409" sldId="289"/>
            <ac:spMk id="212" creationId="{00000000-0000-0000-0000-000000000000}"/>
          </ac:spMkLst>
        </pc:spChg>
        <pc:picChg chg="add mod">
          <ac:chgData name="José Romualdo Costa Filho" userId="a811325af1610333" providerId="LiveId" clId="{DB2F6247-CC45-4FC1-96FB-72F7114A6A3F}" dt="2022-02-17T21:52:25.868" v="798" actId="14100"/>
          <ac:picMkLst>
            <pc:docMk/>
            <pc:sldMk cId="1763624409" sldId="289"/>
            <ac:picMk id="4" creationId="{83708772-6C0A-416A-BE1F-1D55B9C234DC}"/>
          </ac:picMkLst>
        </pc:picChg>
      </pc:sldChg>
      <pc:sldChg chg="addSp delSp modSp add del mod">
        <pc:chgData name="José Romualdo Costa Filho" userId="a811325af1610333" providerId="LiveId" clId="{DB2F6247-CC45-4FC1-96FB-72F7114A6A3F}" dt="2022-02-17T21:46:44.504" v="768" actId="47"/>
        <pc:sldMkLst>
          <pc:docMk/>
          <pc:sldMk cId="3110996012" sldId="289"/>
        </pc:sldMkLst>
        <pc:spChg chg="del mod">
          <ac:chgData name="José Romualdo Costa Filho" userId="a811325af1610333" providerId="LiveId" clId="{DB2F6247-CC45-4FC1-96FB-72F7114A6A3F}" dt="2022-02-17T21:46:32.516" v="766" actId="478"/>
          <ac:spMkLst>
            <pc:docMk/>
            <pc:sldMk cId="3110996012" sldId="289"/>
            <ac:spMk id="212" creationId="{00000000-0000-0000-0000-000000000000}"/>
          </ac:spMkLst>
        </pc:spChg>
        <pc:picChg chg="add mod">
          <ac:chgData name="José Romualdo Costa Filho" userId="a811325af1610333" providerId="LiveId" clId="{DB2F6247-CC45-4FC1-96FB-72F7114A6A3F}" dt="2022-02-17T21:46:36.852" v="767" actId="14100"/>
          <ac:picMkLst>
            <pc:docMk/>
            <pc:sldMk cId="3110996012" sldId="289"/>
            <ac:picMk id="4" creationId="{312B565D-EC17-4058-B69F-F5E38C9E36A1}"/>
          </ac:picMkLst>
        </pc:picChg>
      </pc:sldChg>
      <pc:sldChg chg="addSp delSp modSp add mod">
        <pc:chgData name="José Romualdo Costa Filho" userId="a811325af1610333" providerId="LiveId" clId="{DB2F6247-CC45-4FC1-96FB-72F7114A6A3F}" dt="2022-02-17T21:53:30.004" v="808"/>
        <pc:sldMkLst>
          <pc:docMk/>
          <pc:sldMk cId="1359879126" sldId="290"/>
        </pc:sldMkLst>
        <pc:spChg chg="add del">
          <ac:chgData name="José Romualdo Costa Filho" userId="a811325af1610333" providerId="LiveId" clId="{DB2F6247-CC45-4FC1-96FB-72F7114A6A3F}" dt="2022-02-17T21:53:23.944" v="807" actId="478"/>
          <ac:spMkLst>
            <pc:docMk/>
            <pc:sldMk cId="1359879126" sldId="290"/>
            <ac:spMk id="6" creationId="{39FB4E72-DEB3-4CB5-97D7-F3AF2E1D514C}"/>
          </ac:spMkLst>
        </pc:spChg>
        <pc:spChg chg="add mod">
          <ac:chgData name="José Romualdo Costa Filho" userId="a811325af1610333" providerId="LiveId" clId="{DB2F6247-CC45-4FC1-96FB-72F7114A6A3F}" dt="2022-02-17T21:53:30.004" v="808"/>
          <ac:spMkLst>
            <pc:docMk/>
            <pc:sldMk cId="1359879126" sldId="290"/>
            <ac:spMk id="7" creationId="{99A3CE8D-2530-4A0B-BCB7-CA85F04C2BDA}"/>
          </ac:spMkLst>
        </pc:spChg>
        <pc:spChg chg="mod">
          <ac:chgData name="José Romualdo Costa Filho" userId="a811325af1610333" providerId="LiveId" clId="{DB2F6247-CC45-4FC1-96FB-72F7114A6A3F}" dt="2022-02-17T21:53:07.274" v="805" actId="6549"/>
          <ac:spMkLst>
            <pc:docMk/>
            <pc:sldMk cId="1359879126" sldId="290"/>
            <ac:spMk id="211" creationId="{00000000-0000-0000-0000-000000000000}"/>
          </ac:spMkLst>
        </pc:spChg>
        <pc:picChg chg="del">
          <ac:chgData name="José Romualdo Costa Filho" userId="a811325af1610333" providerId="LiveId" clId="{DB2F6247-CC45-4FC1-96FB-72F7114A6A3F}" dt="2022-02-17T21:52:57.330" v="803" actId="478"/>
          <ac:picMkLst>
            <pc:docMk/>
            <pc:sldMk cId="1359879126" sldId="290"/>
            <ac:picMk id="4" creationId="{83708772-6C0A-416A-BE1F-1D55B9C234DC}"/>
          </ac:picMkLst>
        </pc:picChg>
      </pc:sldChg>
      <pc:sldChg chg="modSp add mod">
        <pc:chgData name="José Romualdo Costa Filho" userId="a811325af1610333" providerId="LiveId" clId="{DB2F6247-CC45-4FC1-96FB-72F7114A6A3F}" dt="2022-02-17T21:54:14.039" v="829" actId="20577"/>
        <pc:sldMkLst>
          <pc:docMk/>
          <pc:sldMk cId="2254495870" sldId="291"/>
        </pc:sldMkLst>
        <pc:spChg chg="mod">
          <ac:chgData name="José Romualdo Costa Filho" userId="a811325af1610333" providerId="LiveId" clId="{DB2F6247-CC45-4FC1-96FB-72F7114A6A3F}" dt="2022-02-17T21:54:14.039" v="829" actId="20577"/>
          <ac:spMkLst>
            <pc:docMk/>
            <pc:sldMk cId="2254495870" sldId="291"/>
            <ac:spMk id="7" creationId="{99A3CE8D-2530-4A0B-BCB7-CA85F04C2BDA}"/>
          </ac:spMkLst>
        </pc:spChg>
      </pc:sldChg>
      <pc:sldChg chg="addSp delSp modSp add mod">
        <pc:chgData name="José Romualdo Costa Filho" userId="a811325af1610333" providerId="LiveId" clId="{DB2F6247-CC45-4FC1-96FB-72F7114A6A3F}" dt="2022-02-17T21:54:42.464" v="835" actId="1076"/>
        <pc:sldMkLst>
          <pc:docMk/>
          <pc:sldMk cId="4097774482" sldId="292"/>
        </pc:sldMkLst>
        <pc:spChg chg="del mod">
          <ac:chgData name="José Romualdo Costa Filho" userId="a811325af1610333" providerId="LiveId" clId="{DB2F6247-CC45-4FC1-96FB-72F7114A6A3F}" dt="2022-02-17T21:54:39.744" v="834" actId="478"/>
          <ac:spMkLst>
            <pc:docMk/>
            <pc:sldMk cId="4097774482" sldId="292"/>
            <ac:spMk id="7" creationId="{99A3CE8D-2530-4A0B-BCB7-CA85F04C2BDA}"/>
          </ac:spMkLst>
        </pc:spChg>
        <pc:picChg chg="add mod">
          <ac:chgData name="José Romualdo Costa Filho" userId="a811325af1610333" providerId="LiveId" clId="{DB2F6247-CC45-4FC1-96FB-72F7114A6A3F}" dt="2022-02-17T21:54:42.464" v="835" actId="1076"/>
          <ac:picMkLst>
            <pc:docMk/>
            <pc:sldMk cId="4097774482" sldId="292"/>
            <ac:picMk id="5" creationId="{D5A3CD91-BD93-48C4-8268-5A778FEF577B}"/>
          </ac:picMkLst>
        </pc:picChg>
      </pc:sldChg>
      <pc:sldChg chg="add">
        <pc:chgData name="José Romualdo Costa Filho" userId="a811325af1610333" providerId="LiveId" clId="{DB2F6247-CC45-4FC1-96FB-72F7114A6A3F}" dt="2022-02-17T21:56:58.627" v="884"/>
        <pc:sldMkLst>
          <pc:docMk/>
          <pc:sldMk cId="1125393576" sldId="293"/>
        </pc:sldMkLst>
      </pc:sldChg>
      <pc:sldMasterChg chg="modSldLayout">
        <pc:chgData name="José Romualdo Costa Filho" userId="a811325af1610333" providerId="LiveId" clId="{DB2F6247-CC45-4FC1-96FB-72F7114A6A3F}" dt="2022-02-17T21:25:46.804" v="264" actId="20577"/>
        <pc:sldMasterMkLst>
          <pc:docMk/>
          <pc:sldMasterMk cId="0" sldId="2147483654"/>
        </pc:sldMasterMkLst>
        <pc:sldLayoutChg chg="modSp mod">
          <pc:chgData name="José Romualdo Costa Filho" userId="a811325af1610333" providerId="LiveId" clId="{DB2F6247-CC45-4FC1-96FB-72F7114A6A3F}" dt="2022-02-17T21:24:34.720" v="141" actId="20577"/>
          <pc:sldLayoutMkLst>
            <pc:docMk/>
            <pc:sldMasterMk cId="0" sldId="2147483654"/>
            <pc:sldLayoutMk cId="0" sldId="2147483649"/>
          </pc:sldLayoutMkLst>
          <pc:spChg chg="mod">
            <ac:chgData name="José Romualdo Costa Filho" userId="a811325af1610333" providerId="LiveId" clId="{DB2F6247-CC45-4FC1-96FB-72F7114A6A3F}" dt="2022-02-17T21:24:20.177" v="122" actId="20577"/>
            <ac:spMkLst>
              <pc:docMk/>
              <pc:sldMasterMk cId="0" sldId="2147483654"/>
              <pc:sldLayoutMk cId="0" sldId="2147483649"/>
              <ac:spMk id="26" creationId="{00000000-0000-0000-0000-000000000000}"/>
            </ac:spMkLst>
          </pc:spChg>
          <pc:spChg chg="mod">
            <ac:chgData name="José Romualdo Costa Filho" userId="a811325af1610333" providerId="LiveId" clId="{DB2F6247-CC45-4FC1-96FB-72F7114A6A3F}" dt="2022-02-17T21:24:34.720" v="141" actId="20577"/>
            <ac:spMkLst>
              <pc:docMk/>
              <pc:sldMasterMk cId="0" sldId="2147483654"/>
              <pc:sldLayoutMk cId="0" sldId="2147483649"/>
              <ac:spMk id="28" creationId="{00000000-0000-0000-0000-000000000000}"/>
            </ac:spMkLst>
          </pc:spChg>
        </pc:sldLayoutChg>
        <pc:sldLayoutChg chg="modSp mod">
          <pc:chgData name="José Romualdo Costa Filho" userId="a811325af1610333" providerId="LiveId" clId="{DB2F6247-CC45-4FC1-96FB-72F7114A6A3F}" dt="2022-02-17T21:24:56.869" v="176" actId="20577"/>
          <pc:sldLayoutMkLst>
            <pc:docMk/>
            <pc:sldMasterMk cId="0" sldId="2147483654"/>
            <pc:sldLayoutMk cId="0" sldId="2147483650"/>
          </pc:sldLayoutMkLst>
          <pc:spChg chg="mod">
            <ac:chgData name="José Romualdo Costa Filho" userId="a811325af1610333" providerId="LiveId" clId="{DB2F6247-CC45-4FC1-96FB-72F7114A6A3F}" dt="2022-02-17T21:24:47.462" v="163" actId="20577"/>
            <ac:spMkLst>
              <pc:docMk/>
              <pc:sldMasterMk cId="0" sldId="2147483654"/>
              <pc:sldLayoutMk cId="0" sldId="2147483650"/>
              <ac:spMk id="35" creationId="{00000000-0000-0000-0000-000000000000}"/>
            </ac:spMkLst>
          </pc:spChg>
          <pc:spChg chg="mod">
            <ac:chgData name="José Romualdo Costa Filho" userId="a811325af1610333" providerId="LiveId" clId="{DB2F6247-CC45-4FC1-96FB-72F7114A6A3F}" dt="2022-02-17T21:24:56.869" v="176" actId="20577"/>
            <ac:spMkLst>
              <pc:docMk/>
              <pc:sldMasterMk cId="0" sldId="2147483654"/>
              <pc:sldLayoutMk cId="0" sldId="2147483650"/>
              <ac:spMk id="37" creationId="{00000000-0000-0000-0000-000000000000}"/>
            </ac:spMkLst>
          </pc:spChg>
        </pc:sldLayoutChg>
        <pc:sldLayoutChg chg="modSp mod">
          <pc:chgData name="José Romualdo Costa Filho" userId="a811325af1610333" providerId="LiveId" clId="{DB2F6247-CC45-4FC1-96FB-72F7114A6A3F}" dt="2022-02-17T21:25:46.804" v="264" actId="20577"/>
          <pc:sldLayoutMkLst>
            <pc:docMk/>
            <pc:sldMasterMk cId="0" sldId="2147483654"/>
            <pc:sldLayoutMk cId="0" sldId="2147483652"/>
          </pc:sldLayoutMkLst>
          <pc:spChg chg="mod">
            <ac:chgData name="José Romualdo Costa Filho" userId="a811325af1610333" providerId="LiveId" clId="{DB2F6247-CC45-4FC1-96FB-72F7114A6A3F}" dt="2022-02-17T21:25:46.804" v="264" actId="20577"/>
            <ac:spMkLst>
              <pc:docMk/>
              <pc:sldMasterMk cId="0" sldId="2147483654"/>
              <pc:sldLayoutMk cId="0" sldId="2147483652"/>
              <ac:spMk id="53" creationId="{00000000-0000-0000-0000-000000000000}"/>
            </ac:spMkLst>
          </pc:spChg>
          <pc:spChg chg="mod">
            <ac:chgData name="José Romualdo Costa Filho" userId="a811325af1610333" providerId="LiveId" clId="{DB2F6247-CC45-4FC1-96FB-72F7114A6A3F}" dt="2022-02-17T21:25:33.002" v="239" actId="20577"/>
            <ac:spMkLst>
              <pc:docMk/>
              <pc:sldMasterMk cId="0" sldId="2147483654"/>
              <pc:sldLayoutMk cId="0" sldId="2147483652"/>
              <ac:spMk id="55" creationId="{00000000-0000-0000-0000-000000000000}"/>
            </ac:spMkLst>
          </pc:spChg>
        </pc:sldLayoutChg>
        <pc:sldLayoutChg chg="modSp mod">
          <pc:chgData name="José Romualdo Costa Filho" userId="a811325af1610333" providerId="LiveId" clId="{DB2F6247-CC45-4FC1-96FB-72F7114A6A3F}" dt="2022-02-17T21:25:23.807" v="226" actId="20577"/>
          <pc:sldLayoutMkLst>
            <pc:docMk/>
            <pc:sldMasterMk cId="0" sldId="2147483654"/>
            <pc:sldLayoutMk cId="0" sldId="2147483653"/>
          </pc:sldLayoutMkLst>
          <pc:spChg chg="mod">
            <ac:chgData name="José Romualdo Costa Filho" userId="a811325af1610333" providerId="LiveId" clId="{DB2F6247-CC45-4FC1-96FB-72F7114A6A3F}" dt="2022-02-17T21:25:17.568" v="213" actId="20577"/>
            <ac:spMkLst>
              <pc:docMk/>
              <pc:sldMasterMk cId="0" sldId="2147483654"/>
              <pc:sldLayoutMk cId="0" sldId="2147483653"/>
              <ac:spMk id="59" creationId="{00000000-0000-0000-0000-000000000000}"/>
            </ac:spMkLst>
          </pc:spChg>
          <pc:spChg chg="mod">
            <ac:chgData name="José Romualdo Costa Filho" userId="a811325af1610333" providerId="LiveId" clId="{DB2F6247-CC45-4FC1-96FB-72F7114A6A3F}" dt="2022-02-17T21:25:23.807" v="226" actId="20577"/>
            <ac:spMkLst>
              <pc:docMk/>
              <pc:sldMasterMk cId="0" sldId="2147483654"/>
              <pc:sldLayoutMk cId="0" sldId="2147483653"/>
              <ac:spMk id="61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" name="Google Shape;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ecd960247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6ecd960247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g6ecd960247_1_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0793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125926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9" name="Google Shape;209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9" name="Google Shape;209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03423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9" name="Google Shape;209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39322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9" name="Google Shape;209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03687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9" name="Google Shape;209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3388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9" name="Google Shape;209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84837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6" name="Google Shape;34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2" name="Google Shape;352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ecd96024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6ecd96024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ecd960247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6ecd960247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" name="Google Shape;112;g6ecd960247_1_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ecd960247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6ecd960247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g6ecd960247_1_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ecd960247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6ecd960247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g6ecd960247_1_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2274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Montserrat"/>
              <a:buNone/>
              <a:defRPr sz="25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Título e conteúdo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547788" y="1340768"/>
            <a:ext cx="8139012" cy="4785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»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0" y="6141017"/>
            <a:ext cx="8326525" cy="410186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AULA 03 – </a:t>
            </a:r>
            <a:r>
              <a:rPr lang="en-US" sz="18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Estrutura</a:t>
            </a: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da internet</a:t>
            </a:r>
            <a:endParaRPr sz="1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611568" y="480223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 txBox="1"/>
          <p:nvPr/>
        </p:nvSpPr>
        <p:spPr>
          <a:xfrm>
            <a:off x="35507" y="6566600"/>
            <a:ext cx="6929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Prof.º JOSÉ ROMUALDO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1_Título e conteúd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Montserrat"/>
              <a:buNone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547788" y="1340768"/>
            <a:ext cx="8139000" cy="47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»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8365985" y="6141017"/>
            <a:ext cx="789600" cy="410100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4"/>
          <p:cNvSpPr/>
          <p:nvPr/>
        </p:nvSpPr>
        <p:spPr>
          <a:xfrm>
            <a:off x="0" y="6141017"/>
            <a:ext cx="8326500" cy="410100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AULA 03 – </a:t>
            </a:r>
            <a:r>
              <a:rPr lang="en-US" sz="18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Estrutura</a:t>
            </a: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da internet</a:t>
            </a:r>
            <a:endParaRPr sz="1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4"/>
          <p:cNvSpPr/>
          <p:nvPr/>
        </p:nvSpPr>
        <p:spPr>
          <a:xfrm>
            <a:off x="611568" y="480223"/>
            <a:ext cx="72000" cy="284400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4"/>
          <p:cNvSpPr txBox="1"/>
          <p:nvPr/>
        </p:nvSpPr>
        <p:spPr>
          <a:xfrm>
            <a:off x="35507" y="6566600"/>
            <a:ext cx="6929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Prof.º JOSÉ ROMUALDO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5"/>
          <p:cNvSpPr/>
          <p:nvPr/>
        </p:nvSpPr>
        <p:spPr>
          <a:xfrm>
            <a:off x="0" y="6141017"/>
            <a:ext cx="8326525" cy="410186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AULA 02 – Java Web</a:t>
            </a:r>
            <a:endParaRPr sz="18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5"/>
          <p:cNvSpPr/>
          <p:nvPr/>
        </p:nvSpPr>
        <p:spPr>
          <a:xfrm>
            <a:off x="611568" y="480223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Montserrat"/>
              <a:buNone/>
              <a:defRPr sz="25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03030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03030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03030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03030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03030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03030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03030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03030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6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6"/>
          <p:cNvSpPr/>
          <p:nvPr/>
        </p:nvSpPr>
        <p:spPr>
          <a:xfrm>
            <a:off x="0" y="6141017"/>
            <a:ext cx="8326525" cy="410186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AULA 03 – </a:t>
            </a:r>
            <a:r>
              <a:rPr lang="en-US" sz="1800" b="1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Estrutura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da internet</a:t>
            </a:r>
            <a:endParaRPr sz="18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6"/>
          <p:cNvSpPr/>
          <p:nvPr/>
        </p:nvSpPr>
        <p:spPr>
          <a:xfrm>
            <a:off x="611568" y="480223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6"/>
          <p:cNvSpPr txBox="1"/>
          <p:nvPr/>
        </p:nvSpPr>
        <p:spPr>
          <a:xfrm>
            <a:off x="35507" y="6566600"/>
            <a:ext cx="6929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Prof.º JOSÉ ROMUALDO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 1">
  <p:cSld name="1_Título e conteúdo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547788" y="1340768"/>
            <a:ext cx="8139000" cy="47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»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7"/>
          <p:cNvSpPr/>
          <p:nvPr/>
        </p:nvSpPr>
        <p:spPr>
          <a:xfrm>
            <a:off x="8365985" y="6141017"/>
            <a:ext cx="789600" cy="410100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7"/>
          <p:cNvSpPr/>
          <p:nvPr/>
        </p:nvSpPr>
        <p:spPr>
          <a:xfrm>
            <a:off x="0" y="6141017"/>
            <a:ext cx="8326500" cy="410100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AULA 03 – </a:t>
            </a:r>
            <a:r>
              <a:rPr lang="en-US" sz="18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Estrutura</a:t>
            </a: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da internet</a:t>
            </a:r>
            <a:endParaRPr sz="1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7"/>
          <p:cNvSpPr/>
          <p:nvPr/>
        </p:nvSpPr>
        <p:spPr>
          <a:xfrm>
            <a:off x="611568" y="480223"/>
            <a:ext cx="72000" cy="284400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7"/>
          <p:cNvSpPr txBox="1"/>
          <p:nvPr/>
        </p:nvSpPr>
        <p:spPr>
          <a:xfrm>
            <a:off x="35507" y="6566600"/>
            <a:ext cx="6929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Prof.º JOSE ROMUALDO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547788" y="1600200"/>
            <a:ext cx="8139012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»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829017" y="329329"/>
            <a:ext cx="997107" cy="27289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232" cy="70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Montserrat"/>
              <a:buNone/>
              <a:defRPr sz="25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4039" y="3081534"/>
            <a:ext cx="5783223" cy="682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ow the Internet Works | The Basics of Website Publishing">
            <a:extLst>
              <a:ext uri="{FF2B5EF4-FFF2-40B4-BE49-F238E27FC236}">
                <a16:creationId xmlns:a16="http://schemas.microsoft.com/office/drawing/2014/main" id="{66557241-2793-46DA-B01A-5F096C479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06557"/>
            <a:ext cx="7823200" cy="521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1" name="Google Shape;121;p15"/>
          <p:cNvSpPr txBox="1">
            <a:spLocks noGrp="1"/>
          </p:cNvSpPr>
          <p:nvPr>
            <p:ph type="body" idx="1"/>
          </p:nvPr>
        </p:nvSpPr>
        <p:spPr>
          <a:xfrm>
            <a:off x="547800" y="1035977"/>
            <a:ext cx="8139000" cy="26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endParaRPr lang="en-US" sz="1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1800" b="0" dirty="0"/>
          </a:p>
        </p:txBody>
      </p:sp>
      <p:sp>
        <p:nvSpPr>
          <p:cNvPr id="123" name="Google Shape;123;p15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Montserrat"/>
              <a:buNone/>
            </a:pPr>
            <a:r>
              <a:rPr lang="en-US" dirty="0" err="1"/>
              <a:t>Árvore</a:t>
            </a:r>
            <a:r>
              <a:rPr lang="en-US" dirty="0"/>
              <a:t> TLD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0976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dirty="0"/>
              <a:t>Dúvidas?</a:t>
            </a:r>
            <a:endParaRPr sz="2400" b="1" i="0" u="none" strike="noStrike" cap="none" dirty="0">
              <a:solidFill>
                <a:srgbClr val="30303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21"/>
          <p:cNvSpPr txBox="1">
            <a:spLocks noGrp="1"/>
          </p:cNvSpPr>
          <p:nvPr>
            <p:ph type="body" idx="1"/>
          </p:nvPr>
        </p:nvSpPr>
        <p:spPr>
          <a:xfrm>
            <a:off x="547788" y="1340768"/>
            <a:ext cx="8139000" cy="47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265D"/>
              </a:buClr>
              <a:buSzPts val="2400"/>
              <a:buFont typeface="Arial"/>
              <a:buNone/>
            </a:pPr>
            <a:r>
              <a:rPr lang="en-US" sz="23900" b="1" i="0" u="none" strike="noStrike" cap="none" dirty="0">
                <a:solidFill>
                  <a:srgbClr val="F0265D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23900" b="1" i="0" u="none" strike="noStrike" cap="none" dirty="0">
              <a:solidFill>
                <a:srgbClr val="F0265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Atenção</a:t>
            </a:r>
            <a:r>
              <a:rPr lang="en-US" dirty="0"/>
              <a:t>!</a:t>
            </a:r>
            <a:endParaRPr sz="2400" b="1" i="0" u="none" strike="noStrike" cap="none" dirty="0">
              <a:solidFill>
                <a:srgbClr val="30303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21"/>
          <p:cNvSpPr txBox="1">
            <a:spLocks noGrp="1"/>
          </p:cNvSpPr>
          <p:nvPr>
            <p:ph type="body" idx="1"/>
          </p:nvPr>
        </p:nvSpPr>
        <p:spPr>
          <a:xfrm>
            <a:off x="547788" y="1340768"/>
            <a:ext cx="8139000" cy="47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265D"/>
              </a:buClr>
              <a:buSzPts val="2400"/>
              <a:buFont typeface="Arial"/>
              <a:buNone/>
            </a:pPr>
            <a:r>
              <a:rPr lang="pt-BR" sz="4400" dirty="0"/>
              <a:t>Quem gerencia Registro de Domínios no Brasil?</a:t>
            </a:r>
            <a:endParaRPr lang="en-US" sz="6200" b="1" i="0" u="none" strike="noStrike" cap="none" dirty="0">
              <a:solidFill>
                <a:srgbClr val="F0265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265D"/>
              </a:buClr>
              <a:buSzPts val="2400"/>
              <a:buFont typeface="Arial"/>
              <a:buNone/>
            </a:pPr>
            <a:r>
              <a:rPr lang="en-US" sz="23900" b="1" i="0" u="none" strike="noStrike" cap="none" dirty="0">
                <a:solidFill>
                  <a:srgbClr val="F0265D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23900" b="1" i="0" u="none" strike="noStrike" cap="none" dirty="0">
              <a:solidFill>
                <a:srgbClr val="F0265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125393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>
            <a:spLocks noGrp="1"/>
          </p:cNvSpPr>
          <p:nvPr>
            <p:ph type="body" idx="1"/>
          </p:nvPr>
        </p:nvSpPr>
        <p:spPr>
          <a:xfrm>
            <a:off x="547788" y="1035968"/>
            <a:ext cx="8139000" cy="47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b="0" dirty="0"/>
          </a:p>
          <a:p>
            <a:pPr marL="457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900" b="0" dirty="0"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1800" b="0" dirty="0"/>
          </a:p>
        </p:txBody>
      </p:sp>
      <p:sp>
        <p:nvSpPr>
          <p:cNvPr id="193" name="Google Shape;193;p22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err="1"/>
              <a:t>Registro</a:t>
            </a:r>
            <a:r>
              <a:rPr lang="en-US" dirty="0"/>
              <a:t> BR</a:t>
            </a:r>
            <a:endParaRPr dirty="0"/>
          </a:p>
        </p:txBody>
      </p:sp>
      <p:pic>
        <p:nvPicPr>
          <p:cNvPr id="7" name="Espaço Reservado para Conteúdo 3">
            <a:extLst>
              <a:ext uri="{FF2B5EF4-FFF2-40B4-BE49-F238E27FC236}">
                <a16:creationId xmlns:a16="http://schemas.microsoft.com/office/drawing/2014/main" id="{12D4ED12-81F3-4A7A-88FC-13442B248B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15" t="307" r="20428" b="2560"/>
          <a:stretch/>
        </p:blipFill>
        <p:spPr>
          <a:xfrm>
            <a:off x="1633122" y="895026"/>
            <a:ext cx="5968331" cy="4926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>
            <a:spLocks noGrp="1"/>
          </p:cNvSpPr>
          <p:nvPr>
            <p:ph type="body" idx="1"/>
          </p:nvPr>
        </p:nvSpPr>
        <p:spPr>
          <a:xfrm>
            <a:off x="547788" y="1035968"/>
            <a:ext cx="8139000" cy="47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b="0" dirty="0"/>
          </a:p>
          <a:p>
            <a:pPr marL="457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900" b="0" dirty="0"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1800" b="0" dirty="0"/>
          </a:p>
        </p:txBody>
      </p:sp>
      <p:sp>
        <p:nvSpPr>
          <p:cNvPr id="203" name="Google Shape;203;p23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err="1"/>
              <a:t>Fluxo</a:t>
            </a:r>
            <a:r>
              <a:rPr lang="en-US" dirty="0"/>
              <a:t> de </a:t>
            </a:r>
            <a:r>
              <a:rPr lang="en-US" dirty="0" err="1"/>
              <a:t>navegação</a:t>
            </a:r>
            <a:endParaRPr dirty="0"/>
          </a:p>
        </p:txBody>
      </p:sp>
      <p:sp>
        <p:nvSpPr>
          <p:cNvPr id="6" name="Google Shape;186;p21">
            <a:extLst>
              <a:ext uri="{FF2B5EF4-FFF2-40B4-BE49-F238E27FC236}">
                <a16:creationId xmlns:a16="http://schemas.microsoft.com/office/drawing/2014/main" id="{AD192846-4DE3-4C32-980F-4FB762E0D62F}"/>
              </a:ext>
            </a:extLst>
          </p:cNvPr>
          <p:cNvSpPr txBox="1">
            <a:spLocks/>
          </p:cNvSpPr>
          <p:nvPr/>
        </p:nvSpPr>
        <p:spPr>
          <a:xfrm>
            <a:off x="457212" y="1091098"/>
            <a:ext cx="8139000" cy="47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»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spcBef>
                <a:spcPts val="0"/>
              </a:spcBef>
              <a:buClr>
                <a:srgbClr val="F0265D"/>
              </a:buClr>
              <a:buFont typeface="Arial"/>
              <a:buNone/>
            </a:pPr>
            <a:r>
              <a:rPr lang="pt-BR" sz="4400" dirty="0"/>
              <a:t>Como é o fluxo de navegação entre navegador e servidor web?</a:t>
            </a:r>
            <a:endParaRPr lang="pt-BR" sz="6200" dirty="0">
              <a:solidFill>
                <a:srgbClr val="F0265D"/>
              </a:solidFill>
            </a:endParaRPr>
          </a:p>
          <a:p>
            <a:pPr marL="0" indent="0" algn="ctr">
              <a:spcBef>
                <a:spcPts val="0"/>
              </a:spcBef>
              <a:buClr>
                <a:srgbClr val="F0265D"/>
              </a:buClr>
              <a:buFont typeface="Arial"/>
              <a:buNone/>
            </a:pPr>
            <a:r>
              <a:rPr lang="pt-BR" sz="23900" dirty="0">
                <a:solidFill>
                  <a:srgbClr val="F0265D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dirty="0"/>
              <a:t>Three-Way Handshake</a:t>
            </a:r>
            <a:endParaRPr dirty="0"/>
          </a:p>
        </p:txBody>
      </p:sp>
      <p:sp>
        <p:nvSpPr>
          <p:cNvPr id="212" name="Google Shape;212;p24"/>
          <p:cNvSpPr txBox="1">
            <a:spLocks noGrp="1"/>
          </p:cNvSpPr>
          <p:nvPr>
            <p:ph type="body" idx="1"/>
          </p:nvPr>
        </p:nvSpPr>
        <p:spPr>
          <a:xfrm>
            <a:off x="547788" y="1035968"/>
            <a:ext cx="8139000" cy="47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7999" indent="44399" algn="just">
              <a:lnSpc>
                <a:spcPct val="150000"/>
              </a:lnSpc>
              <a:buNone/>
            </a:pPr>
            <a:r>
              <a:rPr lang="pt-BR" b="0" dirty="0"/>
              <a:t>É um processo de três etapas que requer que o cliente e o servidor troquem pacotes de sincronização e confirmação antes do início do processo real de comunicação de dados.</a:t>
            </a:r>
          </a:p>
          <a:p>
            <a:pPr marL="107999" lvl="0" indent="4439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dirty="0"/>
              <a:t>Three-Way Handshake</a:t>
            </a:r>
            <a:endParaRPr dirty="0"/>
          </a:p>
        </p:txBody>
      </p:sp>
      <p:sp>
        <p:nvSpPr>
          <p:cNvPr id="212" name="Google Shape;212;p24"/>
          <p:cNvSpPr txBox="1">
            <a:spLocks noGrp="1"/>
          </p:cNvSpPr>
          <p:nvPr>
            <p:ph type="body" idx="1"/>
          </p:nvPr>
        </p:nvSpPr>
        <p:spPr>
          <a:xfrm>
            <a:off x="547788" y="1035968"/>
            <a:ext cx="8139000" cy="47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7999" indent="44399" algn="just">
              <a:lnSpc>
                <a:spcPct val="150000"/>
              </a:lnSpc>
              <a:buNone/>
            </a:pPr>
            <a:r>
              <a:rPr lang="pt-BR" b="0" dirty="0"/>
              <a:t>O processo de handshake de três vias é projetado de forma que ambas as extremidades o ajudem a iniciar, negociar e separar conexões de soquete TCP ao mesmo tempo.</a:t>
            </a:r>
          </a:p>
          <a:p>
            <a:pPr marL="107999" indent="44399" algn="just">
              <a:lnSpc>
                <a:spcPct val="150000"/>
              </a:lnSpc>
              <a:buNone/>
            </a:pPr>
            <a:r>
              <a:rPr lang="pt-BR" b="0" dirty="0"/>
              <a:t>Ele permite que você transfira várias conexões de soquete TCP em ambas as direções ao mesmo tempo.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9771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dirty="0"/>
              <a:t>Three-Way Handshake</a:t>
            </a:r>
            <a:endParaRPr dirty="0"/>
          </a:p>
        </p:txBody>
      </p:sp>
      <p:pic>
        <p:nvPicPr>
          <p:cNvPr id="4" name="Picture 2" descr="Three-Way Handshake Process">
            <a:extLst>
              <a:ext uri="{FF2B5EF4-FFF2-40B4-BE49-F238E27FC236}">
                <a16:creationId xmlns:a16="http://schemas.microsoft.com/office/drawing/2014/main" id="{83708772-6C0A-416A-BE1F-1D55B9C23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39" y="1847975"/>
            <a:ext cx="8615401" cy="2870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F210B0B-DAED-4ED8-82E1-048AD153A73A}"/>
              </a:ext>
            </a:extLst>
          </p:cNvPr>
          <p:cNvSpPr/>
          <p:nvPr/>
        </p:nvSpPr>
        <p:spPr>
          <a:xfrm>
            <a:off x="3154680" y="4012639"/>
            <a:ext cx="1755648" cy="3124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624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dirty="0"/>
              <a:t>O que é SSL / TLS e HTTPS?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210B0B-DAED-4ED8-82E1-048AD153A73A}"/>
              </a:ext>
            </a:extLst>
          </p:cNvPr>
          <p:cNvSpPr/>
          <p:nvPr/>
        </p:nvSpPr>
        <p:spPr>
          <a:xfrm>
            <a:off x="3154680" y="4012639"/>
            <a:ext cx="1755648" cy="3124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Google Shape;349;p36">
            <a:extLst>
              <a:ext uri="{FF2B5EF4-FFF2-40B4-BE49-F238E27FC236}">
                <a16:creationId xmlns:a16="http://schemas.microsoft.com/office/drawing/2014/main" id="{99A3CE8D-2530-4A0B-BCB7-CA85F04C2B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7788" y="1340768"/>
            <a:ext cx="8139000" cy="47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265D"/>
              </a:buClr>
              <a:buSzPts val="2400"/>
              <a:buFont typeface="Arial"/>
              <a:buNone/>
            </a:pPr>
            <a:r>
              <a:rPr lang="en-US" sz="23900" b="1" i="0" u="none" strike="noStrike" cap="none" dirty="0">
                <a:solidFill>
                  <a:srgbClr val="F0265D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23900" b="1" i="0" u="none" strike="noStrike" cap="none" dirty="0">
              <a:solidFill>
                <a:srgbClr val="F0265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359879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dirty="0"/>
              <a:t>O que é SSL / TLS e HTTPS?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210B0B-DAED-4ED8-82E1-048AD153A73A}"/>
              </a:ext>
            </a:extLst>
          </p:cNvPr>
          <p:cNvSpPr/>
          <p:nvPr/>
        </p:nvSpPr>
        <p:spPr>
          <a:xfrm>
            <a:off x="3154680" y="4012639"/>
            <a:ext cx="1755648" cy="3124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Google Shape;349;p36">
            <a:extLst>
              <a:ext uri="{FF2B5EF4-FFF2-40B4-BE49-F238E27FC236}">
                <a16:creationId xmlns:a16="http://schemas.microsoft.com/office/drawing/2014/main" id="{99A3CE8D-2530-4A0B-BCB7-CA85F04C2B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7788" y="1340768"/>
            <a:ext cx="8139000" cy="47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just">
              <a:spcBef>
                <a:spcPts val="0"/>
              </a:spcBef>
              <a:buClr>
                <a:srgbClr val="F0265D"/>
              </a:buClr>
              <a:buNone/>
            </a:pPr>
            <a:r>
              <a:rPr lang="pt-BR" sz="2800" b="0" dirty="0"/>
              <a:t>SSL significa </a:t>
            </a:r>
            <a:r>
              <a:rPr lang="pt-BR" sz="2800" i="1" dirty="0"/>
              <a:t>Secure Sockets Layer</a:t>
            </a:r>
            <a:r>
              <a:rPr lang="pt-BR" sz="2800" b="0" dirty="0"/>
              <a:t>, um tipo de segurança digital que permite a comunicação criptografada entre um site e um navegador. </a:t>
            </a:r>
          </a:p>
          <a:p>
            <a:pPr marL="0" indent="0" algn="just">
              <a:spcBef>
                <a:spcPts val="0"/>
              </a:spcBef>
              <a:buClr>
                <a:srgbClr val="F0265D"/>
              </a:buClr>
              <a:buNone/>
            </a:pPr>
            <a:endParaRPr lang="pt-BR" sz="2800" b="0" dirty="0"/>
          </a:p>
          <a:p>
            <a:pPr marL="0" indent="0" algn="just">
              <a:spcBef>
                <a:spcPts val="0"/>
              </a:spcBef>
              <a:buClr>
                <a:srgbClr val="F0265D"/>
              </a:buClr>
              <a:buNone/>
            </a:pPr>
            <a:r>
              <a:rPr lang="pt-BR" sz="2800" b="0" dirty="0"/>
              <a:t>Atualmente a tecnologia se encontra depreciada e está sendo completamente substituída pelo TLS.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265D"/>
              </a:buClr>
              <a:buSzPts val="2400"/>
              <a:buFont typeface="Arial"/>
              <a:buNone/>
            </a:pPr>
            <a:endParaRPr sz="4800" b="1" i="0" u="none" strike="noStrike" cap="none" dirty="0">
              <a:solidFill>
                <a:srgbClr val="F0265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254495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9"/>
          <p:cNvPicPr preferRelativeResize="0"/>
          <p:nvPr/>
        </p:nvPicPr>
        <p:blipFill rotWithShape="1">
          <a:blip r:embed="rId3">
            <a:alphaModFix/>
          </a:blip>
          <a:srcRect l="21424" r="22056"/>
          <a:stretch/>
        </p:blipFill>
        <p:spPr>
          <a:xfrm>
            <a:off x="0" y="2631009"/>
            <a:ext cx="9155651" cy="2789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29017" y="329329"/>
            <a:ext cx="997107" cy="272893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9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9"/>
          <p:cNvSpPr txBox="1"/>
          <p:nvPr/>
        </p:nvSpPr>
        <p:spPr>
          <a:xfrm>
            <a:off x="988541" y="3032618"/>
            <a:ext cx="7166918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SISTEMAS DE INFORMAÇÃO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9"/>
          <p:cNvSpPr/>
          <p:nvPr/>
        </p:nvSpPr>
        <p:spPr>
          <a:xfrm>
            <a:off x="747966" y="3145118"/>
            <a:ext cx="72000" cy="1726520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9"/>
          <p:cNvSpPr/>
          <p:nvPr/>
        </p:nvSpPr>
        <p:spPr>
          <a:xfrm>
            <a:off x="0" y="6141017"/>
            <a:ext cx="9144000" cy="410186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AULA 0</a:t>
            </a: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US" sz="18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Estrutura</a:t>
            </a: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da internet</a:t>
            </a:r>
            <a:endParaRPr sz="18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9"/>
          <p:cNvSpPr txBox="1"/>
          <p:nvPr/>
        </p:nvSpPr>
        <p:spPr>
          <a:xfrm>
            <a:off x="1011875" y="4367200"/>
            <a:ext cx="54324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PROF. </a:t>
            </a:r>
            <a:r>
              <a:rPr lang="pt-BR" sz="18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JOSÉ ROMUALDO DA COSTA FILHO</a:t>
            </a:r>
            <a:endParaRPr sz="18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9"/>
          <p:cNvSpPr txBox="1"/>
          <p:nvPr/>
        </p:nvSpPr>
        <p:spPr>
          <a:xfrm>
            <a:off x="1011882" y="3801956"/>
            <a:ext cx="795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FFFF"/>
                </a:solidFill>
              </a:rPr>
              <a:t>MICROSERVICE AND WEB ENGINEERING</a:t>
            </a: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dirty="0"/>
              <a:t>O que é SSL / TLS e HTTPS?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210B0B-DAED-4ED8-82E1-048AD153A73A}"/>
              </a:ext>
            </a:extLst>
          </p:cNvPr>
          <p:cNvSpPr/>
          <p:nvPr/>
        </p:nvSpPr>
        <p:spPr>
          <a:xfrm>
            <a:off x="3154680" y="4012639"/>
            <a:ext cx="1755648" cy="3124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5A3CD91-BD93-48C4-8268-5A778FEF5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5" y="1422908"/>
            <a:ext cx="7872730" cy="3149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774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6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dirty="0" err="1"/>
              <a:t>Dúvidas</a:t>
            </a:r>
            <a:endParaRPr sz="2400" b="1" i="0" u="none" strike="noStrike" cap="none" dirty="0">
              <a:solidFill>
                <a:srgbClr val="30303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9" name="Google Shape;349;p36"/>
          <p:cNvSpPr txBox="1">
            <a:spLocks noGrp="1"/>
          </p:cNvSpPr>
          <p:nvPr>
            <p:ph type="body" idx="1"/>
          </p:nvPr>
        </p:nvSpPr>
        <p:spPr>
          <a:xfrm>
            <a:off x="547788" y="1340768"/>
            <a:ext cx="8139000" cy="47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265D"/>
              </a:buClr>
              <a:buSzPts val="2400"/>
              <a:buFont typeface="Arial"/>
              <a:buNone/>
            </a:pPr>
            <a:r>
              <a:rPr lang="en-US" sz="23900" b="1" i="0" u="none" strike="noStrike" cap="none" dirty="0">
                <a:solidFill>
                  <a:srgbClr val="F0265D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23900" b="1" i="0" u="none" strike="noStrike" cap="none" dirty="0">
              <a:solidFill>
                <a:srgbClr val="F0265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265D"/>
        </a:solid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7"/>
          <p:cNvSpPr/>
          <p:nvPr/>
        </p:nvSpPr>
        <p:spPr>
          <a:xfrm>
            <a:off x="0" y="2580640"/>
            <a:ext cx="9144000" cy="282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37"/>
          <p:cNvSpPr/>
          <p:nvPr/>
        </p:nvSpPr>
        <p:spPr>
          <a:xfrm>
            <a:off x="1053375" y="2580550"/>
            <a:ext cx="6694800" cy="28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Copyright © </a:t>
            </a:r>
            <a:r>
              <a:rPr lang="en-US" sz="20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2022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20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Profº. </a:t>
            </a:r>
            <a:r>
              <a:rPr lang="pt-BR" sz="20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JOSÉ ROMUALDO</a:t>
            </a:r>
            <a:endParaRPr sz="20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Todos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direitos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reservados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Reprodução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divulgação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total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parcial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deste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documento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é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expressamente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proíbido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sem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consentimento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formal, por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escrito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do Professor (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autor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37"/>
          <p:cNvSpPr/>
          <p:nvPr/>
        </p:nvSpPr>
        <p:spPr>
          <a:xfrm>
            <a:off x="747975" y="3207525"/>
            <a:ext cx="65700" cy="1570200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8" name="Google Shape;358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37508" y="333716"/>
            <a:ext cx="975600" cy="2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>
            <a:spLocks noGrp="1"/>
          </p:cNvSpPr>
          <p:nvPr>
            <p:ph type="title" idx="4294967295"/>
          </p:nvPr>
        </p:nvSpPr>
        <p:spPr>
          <a:xfrm>
            <a:off x="683568" y="274638"/>
            <a:ext cx="8003232" cy="70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Montserrat"/>
              <a:buNone/>
            </a:pPr>
            <a:r>
              <a:rPr lang="en-US" sz="2400" dirty="0"/>
              <a:t>Agenda</a:t>
            </a:r>
            <a:endParaRPr sz="2400" dirty="0"/>
          </a:p>
        </p:txBody>
      </p:sp>
      <p:sp>
        <p:nvSpPr>
          <p:cNvPr id="84" name="Google Shape;84;p10"/>
          <p:cNvSpPr txBox="1">
            <a:spLocks noGrp="1"/>
          </p:cNvSpPr>
          <p:nvPr>
            <p:ph type="body" idx="1"/>
          </p:nvPr>
        </p:nvSpPr>
        <p:spPr>
          <a:xfrm>
            <a:off x="547800" y="1340775"/>
            <a:ext cx="8139000" cy="45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Aula anterior:</a:t>
            </a:r>
            <a:endParaRPr dirty="0"/>
          </a:p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</a:pP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Apresentação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do professor</a:t>
            </a:r>
            <a:endParaRPr dirty="0"/>
          </a:p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</a:pP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Conteúdo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do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ano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e mercado de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trabalho</a:t>
            </a:r>
            <a:endParaRPr sz="1800" b="0" dirty="0">
              <a:latin typeface="Arial"/>
              <a:ea typeface="Arial"/>
              <a:cs typeface="Arial"/>
              <a:sym typeface="Arial"/>
            </a:endParaRPr>
          </a:p>
          <a:p>
            <a:pPr marL="76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1800" b="0" dirty="0">
              <a:latin typeface="Arial"/>
              <a:ea typeface="Arial"/>
              <a:cs typeface="Arial"/>
              <a:sym typeface="Arial"/>
            </a:endParaRPr>
          </a:p>
          <a:p>
            <a:pPr marL="76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Aula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Hoje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</a:pP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Estrutura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da internet</a:t>
            </a:r>
            <a:endParaRPr sz="1800" b="0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</a:pP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Infraestrutura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apis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serviços</a:t>
            </a:r>
            <a:endParaRPr sz="1800" b="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>
            <a:spLocks noGrp="1"/>
          </p:cNvSpPr>
          <p:nvPr>
            <p:ph type="title" idx="4294967295"/>
          </p:nvPr>
        </p:nvSpPr>
        <p:spPr>
          <a:xfrm>
            <a:off x="683568" y="274638"/>
            <a:ext cx="8003232" cy="70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Montserrat"/>
              <a:buNone/>
            </a:pPr>
            <a:r>
              <a:rPr lang="en-US" sz="2400"/>
              <a:t>Objetivo</a:t>
            </a:r>
            <a:endParaRPr sz="2400"/>
          </a:p>
        </p:txBody>
      </p:sp>
      <p:sp>
        <p:nvSpPr>
          <p:cNvPr id="90" name="Google Shape;90;p11"/>
          <p:cNvSpPr txBox="1">
            <a:spLocks noGrp="1"/>
          </p:cNvSpPr>
          <p:nvPr>
            <p:ph type="body" idx="1"/>
          </p:nvPr>
        </p:nvSpPr>
        <p:spPr>
          <a:xfrm>
            <a:off x="547800" y="1340771"/>
            <a:ext cx="8139000" cy="20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</a:pP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Entender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o a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estrutura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e o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funcionamento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das redes que </a:t>
            </a:r>
            <a:r>
              <a:rPr lang="en-US" sz="1800" b="0" dirty="0" err="1">
                <a:latin typeface="Arial"/>
                <a:ea typeface="Arial"/>
                <a:cs typeface="Arial"/>
                <a:sym typeface="Arial"/>
              </a:rPr>
              <a:t>formam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a internet.</a:t>
            </a:r>
            <a:endParaRPr sz="1800" b="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26170" y="3923817"/>
            <a:ext cx="2066081" cy="2066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>
            <a:spLocks noGrp="1"/>
          </p:cNvSpPr>
          <p:nvPr>
            <p:ph type="title" idx="4294967295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Montserrat"/>
              <a:buNone/>
            </a:pPr>
            <a:r>
              <a:rPr lang="en-US" sz="2400"/>
              <a:t>Time Box</a:t>
            </a:r>
            <a:endParaRPr/>
          </a:p>
        </p:txBody>
      </p:sp>
      <p:pic>
        <p:nvPicPr>
          <p:cNvPr id="97" name="Google Shape;97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6110" y="4537275"/>
            <a:ext cx="1517891" cy="151789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2"/>
          <p:cNvSpPr txBox="1"/>
          <p:nvPr/>
        </p:nvSpPr>
        <p:spPr>
          <a:xfrm>
            <a:off x="502488" y="1269868"/>
            <a:ext cx="8139000" cy="47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03030"/>
              </a:solidFill>
            </a:endParaRPr>
          </a:p>
          <a:p>
            <a:pPr marL="107999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rgbClr val="303030"/>
              </a:solidFill>
            </a:endParaRPr>
          </a:p>
          <a:p>
            <a:pPr marL="107999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0303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None/>
            </a:pPr>
            <a:endParaRPr sz="2400" b="1">
              <a:solidFill>
                <a:srgbClr val="30303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400" b="1">
              <a:solidFill>
                <a:srgbClr val="30303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99" name="Google Shape;99;p12"/>
          <p:cNvGraphicFramePr/>
          <p:nvPr>
            <p:extLst>
              <p:ext uri="{D42A27DB-BD31-4B8C-83A1-F6EECF244321}">
                <p14:modId xmlns:p14="http://schemas.microsoft.com/office/powerpoint/2010/main" val="984456151"/>
              </p:ext>
            </p:extLst>
          </p:nvPr>
        </p:nvGraphicFramePr>
        <p:xfrm>
          <a:off x="683567" y="1293622"/>
          <a:ext cx="6644850" cy="4160220"/>
        </p:xfrm>
        <a:graphic>
          <a:graphicData uri="http://schemas.openxmlformats.org/drawingml/2006/table">
            <a:tbl>
              <a:tblPr>
                <a:noFill/>
                <a:tableStyleId>{93704470-E9E8-4AC5-A451-F1EC2055B182}</a:tableStyleId>
              </a:tblPr>
              <a:tblGrid>
                <a:gridCol w="442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Atividade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265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Duração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26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Introdução</a:t>
                      </a:r>
                      <a:r>
                        <a:rPr lang="en-US" dirty="0"/>
                        <a:t> a aula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/>
                        <a:t>10 min</a:t>
                      </a:r>
                      <a:endParaRPr sz="15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Como </a:t>
                      </a:r>
                      <a:r>
                        <a:rPr lang="en-US" dirty="0" err="1"/>
                        <a:t>funciona</a:t>
                      </a:r>
                      <a:r>
                        <a:rPr lang="en-US" dirty="0"/>
                        <a:t> a internet?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dirty="0"/>
                        <a:t>10 min</a:t>
                      </a:r>
                      <a:endParaRPr sz="15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Tipos de TLD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/>
                        <a:t>15 min</a:t>
                      </a:r>
                      <a:endParaRPr sz="15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Árvore</a:t>
                      </a:r>
                      <a:r>
                        <a:rPr lang="en-US" dirty="0"/>
                        <a:t> TLD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dirty="0"/>
                        <a:t>5 min</a:t>
                      </a:r>
                      <a:endParaRPr sz="15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Dúvidas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dirty="0">
                          <a:solidFill>
                            <a:srgbClr val="000000"/>
                          </a:solidFill>
                        </a:rPr>
                        <a:t>5 min</a:t>
                      </a:r>
                      <a:endParaRPr sz="15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48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Registros</a:t>
                      </a:r>
                      <a:r>
                        <a:rPr lang="en-US" dirty="0"/>
                        <a:t> .</a:t>
                      </a:r>
                      <a:r>
                        <a:rPr lang="en-US" dirty="0" err="1"/>
                        <a:t>br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dirty="0"/>
                        <a:t>10 min</a:t>
                      </a:r>
                      <a:endParaRPr sz="15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Three Way Handshake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dirty="0"/>
                        <a:t>10 min</a:t>
                      </a:r>
                      <a:endParaRPr sz="15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48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O que é SSL/TLS?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dirty="0"/>
                        <a:t>10 min</a:t>
                      </a:r>
                      <a:endParaRPr sz="15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Dúvidas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dirty="0"/>
                        <a:t>5 min</a:t>
                      </a:r>
                      <a:endParaRPr sz="15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>
            <a:spLocks noGrp="1"/>
          </p:cNvSpPr>
          <p:nvPr>
            <p:ph type="body" idx="1"/>
          </p:nvPr>
        </p:nvSpPr>
        <p:spPr>
          <a:xfrm>
            <a:off x="5348400" y="1340775"/>
            <a:ext cx="3228900" cy="26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 sz="1800" b="0" dirty="0">
                <a:latin typeface="Arial"/>
                <a:ea typeface="Arial"/>
                <a:cs typeface="Arial"/>
                <a:sym typeface="Arial"/>
              </a:rPr>
              <a:t>O que é um domínio?</a:t>
            </a:r>
            <a:endParaRPr sz="1800" b="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1800" b="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 sz="1800" b="0" dirty="0">
                <a:latin typeface="Arial"/>
                <a:ea typeface="Arial"/>
                <a:cs typeface="Arial"/>
                <a:sym typeface="Arial"/>
              </a:rPr>
              <a:t>Quem administra os domínios?</a:t>
            </a:r>
            <a:endParaRPr sz="1800" b="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1800" b="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 sz="1800" b="0" dirty="0">
                <a:latin typeface="Arial"/>
                <a:ea typeface="Arial"/>
                <a:cs typeface="Arial"/>
                <a:sym typeface="Arial"/>
              </a:rPr>
              <a:t>Qual a vantagem de se usar um domínio?</a:t>
            </a:r>
            <a:r>
              <a:rPr lang="en-US" sz="1800" b="0" dirty="0"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dirty="0"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1800" b="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1800" b="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Montserrat"/>
              <a:buNone/>
            </a:pPr>
            <a:r>
              <a:rPr lang="en-US" dirty="0"/>
              <a:t>Como </a:t>
            </a:r>
            <a:r>
              <a:rPr lang="en-US" dirty="0" err="1"/>
              <a:t>funciona</a:t>
            </a:r>
            <a:r>
              <a:rPr lang="en-US" dirty="0"/>
              <a:t> a internet?</a:t>
            </a:r>
            <a:endParaRPr dirty="0"/>
          </a:p>
        </p:txBody>
      </p:sp>
      <p:pic>
        <p:nvPicPr>
          <p:cNvPr id="108" name="Google Shape;108;p13"/>
          <p:cNvPicPr preferRelativeResize="0"/>
          <p:nvPr/>
        </p:nvPicPr>
        <p:blipFill>
          <a:blip r:embed="rId3"/>
          <a:srcRect/>
          <a:stretch/>
        </p:blipFill>
        <p:spPr>
          <a:xfrm>
            <a:off x="520250" y="2314110"/>
            <a:ext cx="4866700" cy="235048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body" idx="1"/>
          </p:nvPr>
        </p:nvSpPr>
        <p:spPr>
          <a:xfrm>
            <a:off x="547800" y="1035980"/>
            <a:ext cx="8139000" cy="47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3A44"/>
              </a:buClr>
              <a:buSzPts val="1300"/>
              <a:buFont typeface="Times New Roman"/>
              <a:buChar char="●"/>
            </a:pPr>
            <a:r>
              <a:rPr lang="en-US" sz="1300" dirty="0">
                <a:solidFill>
                  <a:srgbClr val="F0265D"/>
                </a:solidFill>
                <a:latin typeface="Arial"/>
                <a:ea typeface="Arial"/>
                <a:cs typeface="Arial"/>
                <a:sym typeface="Arial"/>
              </a:rPr>
              <a:t>ICANN: </a:t>
            </a:r>
            <a:r>
              <a:rPr lang="pt-BR" sz="1300" b="0" dirty="0">
                <a:latin typeface="Arial"/>
                <a:cs typeface="Arial"/>
                <a:sym typeface="Arial"/>
              </a:rPr>
              <a:t>A ICANN foi constituída em 1998. É uma parceria, sem fins lucrativos, de pessoas localizadas em diferentes partes do mundo, dedicadas a manter a Internet segura, estável e interoperacional</a:t>
            </a:r>
            <a:r>
              <a:rPr lang="en-US" sz="1300" b="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300" b="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300" b="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53A44"/>
              </a:buClr>
              <a:buSzPts val="1300"/>
              <a:buFont typeface="Times New Roman"/>
              <a:buChar char="●"/>
            </a:pPr>
            <a:r>
              <a:rPr lang="en-US" sz="1300" dirty="0">
                <a:solidFill>
                  <a:srgbClr val="F0265D"/>
                </a:solidFill>
                <a:latin typeface="Arial"/>
                <a:ea typeface="Arial"/>
                <a:cs typeface="Arial"/>
                <a:sym typeface="Arial"/>
              </a:rPr>
              <a:t>DNS:</a:t>
            </a:r>
            <a:r>
              <a:rPr lang="en-US" sz="1300" b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300" b="0" dirty="0">
                <a:latin typeface="Arial"/>
                <a:ea typeface="Arial"/>
                <a:cs typeface="Arial"/>
                <a:sym typeface="Arial"/>
              </a:rPr>
              <a:t>O sistema de nomes de domínio, ou DNS, é um sistema concebido para tornar a Internet acessível aos seres humanos</a:t>
            </a:r>
            <a:r>
              <a:rPr lang="en-US" sz="1300" b="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300" b="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300" b="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53A44"/>
              </a:buClr>
              <a:buSzPts val="1300"/>
              <a:buFont typeface="Times New Roman"/>
              <a:buChar char="●"/>
            </a:pPr>
            <a:r>
              <a:rPr lang="en-US" sz="1300" dirty="0">
                <a:solidFill>
                  <a:srgbClr val="F0265D"/>
                </a:solidFill>
                <a:latin typeface="Arial"/>
                <a:ea typeface="Arial"/>
                <a:cs typeface="Arial"/>
                <a:sym typeface="Arial"/>
              </a:rPr>
              <a:t>TLD</a:t>
            </a:r>
            <a:r>
              <a:rPr lang="en-US" sz="1300" b="0" dirty="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300" b="0" i="1" dirty="0">
                <a:latin typeface="Arial"/>
                <a:ea typeface="Arial"/>
                <a:cs typeface="Arial"/>
                <a:sym typeface="Arial"/>
              </a:rPr>
              <a:t>Top Level Domain - </a:t>
            </a:r>
            <a:r>
              <a:rPr lang="pt-BR" sz="1300" b="0" dirty="0">
                <a:latin typeface="Arial"/>
                <a:ea typeface="Arial"/>
                <a:cs typeface="Arial"/>
                <a:sym typeface="Arial"/>
              </a:rPr>
              <a:t>Para cada TLD, existe uma entidade (designada por registo central) responsável por todos os domínios que terminam com esse TLD específico, com acesso a uma lista completa de domínios directamente listados sob esse nome</a:t>
            </a:r>
            <a:r>
              <a:rPr lang="en-US" sz="1300" b="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300" b="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4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Montserrat"/>
              <a:buNone/>
            </a:pPr>
            <a:r>
              <a:rPr lang="en-US" dirty="0"/>
              <a:t>Como </a:t>
            </a:r>
            <a:r>
              <a:rPr lang="en-US" dirty="0" err="1"/>
              <a:t>funciona</a:t>
            </a:r>
            <a:r>
              <a:rPr lang="en-US" dirty="0"/>
              <a:t> a internet?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>
            <a:spLocks noGrp="1"/>
          </p:cNvSpPr>
          <p:nvPr>
            <p:ph type="body" idx="1"/>
          </p:nvPr>
        </p:nvSpPr>
        <p:spPr>
          <a:xfrm>
            <a:off x="547800" y="1035977"/>
            <a:ext cx="8139000" cy="26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Arial"/>
                <a:cs typeface="Arial"/>
              </a:rPr>
              <a:t>Generic top-level domains (gTLD)</a:t>
            </a:r>
          </a:p>
          <a:p>
            <a:pPr marL="914400" lvl="2"/>
            <a:r>
              <a:rPr lang="en-US" sz="1800" dirty="0">
                <a:latin typeface="Arial"/>
                <a:cs typeface="Arial"/>
              </a:rPr>
              <a:t>.com</a:t>
            </a:r>
          </a:p>
          <a:p>
            <a:pPr marL="914400" lvl="2"/>
            <a:r>
              <a:rPr lang="en-US" sz="1800" dirty="0">
                <a:latin typeface="Arial"/>
                <a:cs typeface="Arial"/>
              </a:rPr>
              <a:t>.org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1800" dirty="0">
                <a:latin typeface="Arial"/>
                <a:cs typeface="Arial"/>
              </a:rPr>
              <a:t>Country Code top-level domains (ccTLD)</a:t>
            </a:r>
          </a:p>
          <a:p>
            <a:pPr marL="914400" lvl="2"/>
            <a:r>
              <a:rPr lang="en-US" sz="1800" dirty="0">
                <a:latin typeface="Arial"/>
                <a:cs typeface="Arial"/>
              </a:rPr>
              <a:t>.</a:t>
            </a:r>
            <a:r>
              <a:rPr lang="en-US" sz="1800" dirty="0" err="1">
                <a:latin typeface="Arial"/>
                <a:cs typeface="Arial"/>
              </a:rPr>
              <a:t>uk</a:t>
            </a:r>
            <a:endParaRPr lang="en-US" sz="1800" dirty="0">
              <a:latin typeface="Arial"/>
              <a:cs typeface="Arial"/>
            </a:endParaRPr>
          </a:p>
          <a:p>
            <a:pPr marL="914400" lvl="2"/>
            <a:r>
              <a:rPr lang="en-US" sz="1800" dirty="0">
                <a:latin typeface="Arial"/>
                <a:cs typeface="Arial"/>
              </a:rPr>
              <a:t>.</a:t>
            </a:r>
            <a:r>
              <a:rPr lang="en-US" sz="1800" dirty="0" err="1">
                <a:latin typeface="Arial"/>
                <a:cs typeface="Arial"/>
              </a:rPr>
              <a:t>br</a:t>
            </a:r>
            <a:endParaRPr lang="en-US" sz="1800" dirty="0">
              <a:latin typeface="Arial"/>
              <a:cs typeface="Arial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endParaRPr lang="en-US" sz="1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1800" b="0" dirty="0"/>
          </a:p>
        </p:txBody>
      </p:sp>
      <p:sp>
        <p:nvSpPr>
          <p:cNvPr id="123" name="Google Shape;123;p15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Montserrat"/>
              <a:buNone/>
            </a:pPr>
            <a:r>
              <a:rPr lang="en-US" dirty="0" err="1"/>
              <a:t>Tipos</a:t>
            </a:r>
            <a:r>
              <a:rPr lang="en-US" dirty="0"/>
              <a:t> de TLD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>
            <a:spLocks noGrp="1"/>
          </p:cNvSpPr>
          <p:nvPr>
            <p:ph type="body" idx="1"/>
          </p:nvPr>
        </p:nvSpPr>
        <p:spPr>
          <a:xfrm>
            <a:off x="547800" y="1035977"/>
            <a:ext cx="8139000" cy="26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example;</a:t>
            </a:r>
          </a:p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invalid;</a:t>
            </a:r>
          </a:p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localhost;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endParaRPr lang="en-US" sz="1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1800" b="0" dirty="0"/>
          </a:p>
        </p:txBody>
      </p:sp>
      <p:sp>
        <p:nvSpPr>
          <p:cNvPr id="123" name="Google Shape;123;p15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Montserrat"/>
              <a:buNone/>
            </a:pPr>
            <a:r>
              <a:rPr lang="en-US" dirty="0" err="1"/>
              <a:t>Nomes</a:t>
            </a:r>
            <a:r>
              <a:rPr lang="en-US" dirty="0"/>
              <a:t> DNS </a:t>
            </a:r>
            <a:r>
              <a:rPr lang="en-US" dirty="0" err="1"/>
              <a:t>Reservados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13762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518</Words>
  <Application>Microsoft Office PowerPoint</Application>
  <PresentationFormat>On-screen Show (4:3)</PresentationFormat>
  <Paragraphs>111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Montserrat</vt:lpstr>
      <vt:lpstr>Times New Roman</vt:lpstr>
      <vt:lpstr>Tema do Office</vt:lpstr>
      <vt:lpstr>PowerPoint Presentation</vt:lpstr>
      <vt:lpstr>PowerPoint Presentation</vt:lpstr>
      <vt:lpstr>Agenda</vt:lpstr>
      <vt:lpstr>Objetivo</vt:lpstr>
      <vt:lpstr>Time Box</vt:lpstr>
      <vt:lpstr>Como funciona a internet?</vt:lpstr>
      <vt:lpstr>Como funciona a internet?</vt:lpstr>
      <vt:lpstr>Tipos de TLD</vt:lpstr>
      <vt:lpstr>Nomes DNS Reservados</vt:lpstr>
      <vt:lpstr>Árvore TLD</vt:lpstr>
      <vt:lpstr>Dúvidas?</vt:lpstr>
      <vt:lpstr>Atenção!</vt:lpstr>
      <vt:lpstr>Registro BR</vt:lpstr>
      <vt:lpstr>Fluxo de navegação</vt:lpstr>
      <vt:lpstr>Three-Way Handshake</vt:lpstr>
      <vt:lpstr>Three-Way Handshake</vt:lpstr>
      <vt:lpstr>Three-Way Handshake</vt:lpstr>
      <vt:lpstr>O que é SSL / TLS e HTTPS?</vt:lpstr>
      <vt:lpstr>O que é SSL / TLS e HTTPS?</vt:lpstr>
      <vt:lpstr>O que é SSL / TLS e HTTPS?</vt:lpstr>
      <vt:lpstr>Dúvidas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José Romualdo Costa Filho</cp:lastModifiedBy>
  <cp:revision>1</cp:revision>
  <dcterms:modified xsi:type="dcterms:W3CDTF">2022-02-17T22:02:32Z</dcterms:modified>
</cp:coreProperties>
</file>