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3" r:id="rId7"/>
    <p:sldId id="286" r:id="rId8"/>
    <p:sldId id="261" r:id="rId9"/>
    <p:sldId id="262" r:id="rId10"/>
    <p:sldId id="294" r:id="rId11"/>
    <p:sldId id="287" r:id="rId12"/>
    <p:sldId id="313" r:id="rId13"/>
    <p:sldId id="296" r:id="rId14"/>
    <p:sldId id="297" r:id="rId15"/>
    <p:sldId id="298" r:id="rId16"/>
    <p:sldId id="299" r:id="rId17"/>
    <p:sldId id="300" r:id="rId18"/>
    <p:sldId id="301" r:id="rId19"/>
    <p:sldId id="269" r:id="rId20"/>
    <p:sldId id="295" r:id="rId21"/>
    <p:sldId id="302" r:id="rId22"/>
    <p:sldId id="303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04" r:id="rId32"/>
    <p:sldId id="285" r:id="rId3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Montserrat" panose="000005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9952AE-E9EE-4F9A-BC04-C7A8F4E560C6}" v="45" dt="2023-02-23T20:43:06.219"/>
  </p1510:revLst>
</p1510:revInfo>
</file>

<file path=ppt/tableStyles.xml><?xml version="1.0" encoding="utf-8"?>
<a:tblStyleLst xmlns:a="http://schemas.openxmlformats.org/drawingml/2006/main" def="{93704470-E9E8-4AC5-A451-F1EC2055B182}">
  <a:tblStyle styleId="{93704470-E9E8-4AC5-A451-F1EC2055B1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Romualdo Costa Filho" userId="a811325af1610333" providerId="LiveId" clId="{A89952AE-E9EE-4F9A-BC04-C7A8F4E560C6}"/>
    <pc:docChg chg="undo custSel addSld delSld modSld sldOrd modMainMaster">
      <pc:chgData name="José Romualdo Costa Filho" userId="a811325af1610333" providerId="LiveId" clId="{A89952AE-E9EE-4F9A-BC04-C7A8F4E560C6}" dt="2023-02-23T20:43:06.219" v="1089"/>
      <pc:docMkLst>
        <pc:docMk/>
      </pc:docMkLst>
      <pc:sldChg chg="modSp mod">
        <pc:chgData name="José Romualdo Costa Filho" userId="a811325af1610333" providerId="LiveId" clId="{A89952AE-E9EE-4F9A-BC04-C7A8F4E560C6}" dt="2023-02-23T19:46:59.856" v="137" actId="790"/>
        <pc:sldMkLst>
          <pc:docMk/>
          <pc:sldMk cId="0" sldId="258"/>
        </pc:sldMkLst>
        <pc:spChg chg="mod">
          <ac:chgData name="José Romualdo Costa Filho" userId="a811325af1610333" providerId="LiveId" clId="{A89952AE-E9EE-4F9A-BC04-C7A8F4E560C6}" dt="2023-02-23T19:46:59.856" v="137" actId="790"/>
          <ac:spMkLst>
            <pc:docMk/>
            <pc:sldMk cId="0" sldId="258"/>
            <ac:spMk id="84" creationId="{00000000-0000-0000-0000-000000000000}"/>
          </ac:spMkLst>
        </pc:spChg>
      </pc:sldChg>
      <pc:sldChg chg="modSp mod">
        <pc:chgData name="José Romualdo Costa Filho" userId="a811325af1610333" providerId="LiveId" clId="{A89952AE-E9EE-4F9A-BC04-C7A8F4E560C6}" dt="2023-02-23T19:47:38.160" v="232" actId="20577"/>
        <pc:sldMkLst>
          <pc:docMk/>
          <pc:sldMk cId="0" sldId="259"/>
        </pc:sldMkLst>
        <pc:spChg chg="mod">
          <ac:chgData name="José Romualdo Costa Filho" userId="a811325af1610333" providerId="LiveId" clId="{A89952AE-E9EE-4F9A-BC04-C7A8F4E560C6}" dt="2023-02-23T19:47:38.160" v="232" actId="20577"/>
          <ac:spMkLst>
            <pc:docMk/>
            <pc:sldMk cId="0" sldId="259"/>
            <ac:spMk id="90" creationId="{00000000-0000-0000-0000-000000000000}"/>
          </ac:spMkLst>
        </pc:spChg>
      </pc:sldChg>
      <pc:sldChg chg="addSp delSp modSp mod">
        <pc:chgData name="José Romualdo Costa Filho" userId="a811325af1610333" providerId="LiveId" clId="{A89952AE-E9EE-4F9A-BC04-C7A8F4E560C6}" dt="2023-02-23T20:16:59.599" v="363" actId="14100"/>
        <pc:sldMkLst>
          <pc:docMk/>
          <pc:sldMk cId="0" sldId="260"/>
        </pc:sldMkLst>
        <pc:spChg chg="mod">
          <ac:chgData name="José Romualdo Costa Filho" userId="a811325af1610333" providerId="LiveId" clId="{A89952AE-E9EE-4F9A-BC04-C7A8F4E560C6}" dt="2023-02-23T20:16:50.486" v="359" actId="1076"/>
          <ac:spMkLst>
            <pc:docMk/>
            <pc:sldMk cId="0" sldId="260"/>
            <ac:spMk id="98" creationId="{00000000-0000-0000-0000-000000000000}"/>
          </ac:spMkLst>
        </pc:spChg>
        <pc:graphicFrameChg chg="add del mod">
          <ac:chgData name="José Romualdo Costa Filho" userId="a811325af1610333" providerId="LiveId" clId="{A89952AE-E9EE-4F9A-BC04-C7A8F4E560C6}" dt="2023-02-23T20:13:34.849" v="328"/>
          <ac:graphicFrameMkLst>
            <pc:docMk/>
            <pc:sldMk cId="0" sldId="260"/>
            <ac:graphicFrameMk id="2" creationId="{31203A2C-B953-0887-8A11-6A1C50B83ECC}"/>
          </ac:graphicFrameMkLst>
        </pc:graphicFrameChg>
        <pc:graphicFrameChg chg="add del mod">
          <ac:chgData name="José Romualdo Costa Filho" userId="a811325af1610333" providerId="LiveId" clId="{A89952AE-E9EE-4F9A-BC04-C7A8F4E560C6}" dt="2023-02-23T20:13:59.705" v="336"/>
          <ac:graphicFrameMkLst>
            <pc:docMk/>
            <pc:sldMk cId="0" sldId="260"/>
            <ac:graphicFrameMk id="3" creationId="{8904FBC1-8DD2-959A-A058-2C1323824167}"/>
          </ac:graphicFrameMkLst>
        </pc:graphicFrameChg>
        <pc:graphicFrameChg chg="add del mod modGraphic">
          <ac:chgData name="José Romualdo Costa Filho" userId="a811325af1610333" providerId="LiveId" clId="{A89952AE-E9EE-4F9A-BC04-C7A8F4E560C6}" dt="2023-02-23T20:14:32.016" v="348"/>
          <ac:graphicFrameMkLst>
            <pc:docMk/>
            <pc:sldMk cId="0" sldId="260"/>
            <ac:graphicFrameMk id="4" creationId="{D2627A35-1380-3167-42A2-B63999430CC1}"/>
          </ac:graphicFrameMkLst>
        </pc:graphicFrameChg>
        <pc:graphicFrameChg chg="add del mod">
          <ac:chgData name="José Romualdo Costa Filho" userId="a811325af1610333" providerId="LiveId" clId="{A89952AE-E9EE-4F9A-BC04-C7A8F4E560C6}" dt="2023-02-23T20:16:01.967" v="353"/>
          <ac:graphicFrameMkLst>
            <pc:docMk/>
            <pc:sldMk cId="0" sldId="260"/>
            <ac:graphicFrameMk id="5" creationId="{05E51D6B-C66B-32D1-BBFB-25664B9BE1B2}"/>
          </ac:graphicFrameMkLst>
        </pc:graphicFrameChg>
        <pc:graphicFrameChg chg="add mod">
          <ac:chgData name="José Romualdo Costa Filho" userId="a811325af1610333" providerId="LiveId" clId="{A89952AE-E9EE-4F9A-BC04-C7A8F4E560C6}" dt="2023-02-23T20:16:59.599" v="363" actId="14100"/>
          <ac:graphicFrameMkLst>
            <pc:docMk/>
            <pc:sldMk cId="0" sldId="260"/>
            <ac:graphicFrameMk id="6" creationId="{80132AFC-FE86-CC10-F92D-835FD7EC9B6C}"/>
          </ac:graphicFrameMkLst>
        </pc:graphicFrameChg>
        <pc:graphicFrameChg chg="add del mod modGraphic">
          <ac:chgData name="José Romualdo Costa Filho" userId="a811325af1610333" providerId="LiveId" clId="{A89952AE-E9EE-4F9A-BC04-C7A8F4E560C6}" dt="2023-02-23T20:14:41.342" v="351" actId="478"/>
          <ac:graphicFrameMkLst>
            <pc:docMk/>
            <pc:sldMk cId="0" sldId="260"/>
            <ac:graphicFrameMk id="99" creationId="{00000000-0000-0000-0000-000000000000}"/>
          </ac:graphicFrameMkLst>
        </pc:graphicFrameChg>
      </pc:sldChg>
      <pc:sldChg chg="addSp delSp modSp mod">
        <pc:chgData name="José Romualdo Costa Filho" userId="a811325af1610333" providerId="LiveId" clId="{A89952AE-E9EE-4F9A-BC04-C7A8F4E560C6}" dt="2023-02-23T20:19:09.498" v="420" actId="1076"/>
        <pc:sldMkLst>
          <pc:docMk/>
          <pc:sldMk cId="0" sldId="261"/>
        </pc:sldMkLst>
        <pc:spChg chg="add del mod">
          <ac:chgData name="José Romualdo Costa Filho" userId="a811325af1610333" providerId="LiveId" clId="{A89952AE-E9EE-4F9A-BC04-C7A8F4E560C6}" dt="2023-02-23T20:19:00.852" v="417" actId="478"/>
          <ac:spMkLst>
            <pc:docMk/>
            <pc:sldMk cId="0" sldId="261"/>
            <ac:spMk id="3" creationId="{6BC2DE65-AB20-5A3B-1D53-F058AD21443E}"/>
          </ac:spMkLst>
        </pc:spChg>
        <pc:spChg chg="del">
          <ac:chgData name="José Romualdo Costa Filho" userId="a811325af1610333" providerId="LiveId" clId="{A89952AE-E9EE-4F9A-BC04-C7A8F4E560C6}" dt="2023-02-23T20:18:56.549" v="415" actId="478"/>
          <ac:spMkLst>
            <pc:docMk/>
            <pc:sldMk cId="0" sldId="261"/>
            <ac:spMk id="105" creationId="{00000000-0000-0000-0000-000000000000}"/>
          </ac:spMkLst>
        </pc:spChg>
        <pc:spChg chg="mod">
          <ac:chgData name="José Romualdo Costa Filho" userId="a811325af1610333" providerId="LiveId" clId="{A89952AE-E9EE-4F9A-BC04-C7A8F4E560C6}" dt="2023-02-23T20:18:47.868" v="413" actId="20577"/>
          <ac:spMkLst>
            <pc:docMk/>
            <pc:sldMk cId="0" sldId="261"/>
            <ac:spMk id="106" creationId="{00000000-0000-0000-0000-000000000000}"/>
          </ac:spMkLst>
        </pc:spChg>
        <pc:picChg chg="add mod">
          <ac:chgData name="José Romualdo Costa Filho" userId="a811325af1610333" providerId="LiveId" clId="{A89952AE-E9EE-4F9A-BC04-C7A8F4E560C6}" dt="2023-02-23T20:19:09.498" v="420" actId="1076"/>
          <ac:picMkLst>
            <pc:docMk/>
            <pc:sldMk cId="0" sldId="261"/>
            <ac:picMk id="4" creationId="{8B78ECAF-BFF0-BF92-E124-4249ED2D3ED8}"/>
          </ac:picMkLst>
        </pc:picChg>
        <pc:picChg chg="del">
          <ac:chgData name="José Romualdo Costa Filho" userId="a811325af1610333" providerId="LiveId" clId="{A89952AE-E9EE-4F9A-BC04-C7A8F4E560C6}" dt="2023-02-23T20:18:50.130" v="414" actId="478"/>
          <ac:picMkLst>
            <pc:docMk/>
            <pc:sldMk cId="0" sldId="261"/>
            <ac:picMk id="108" creationId="{00000000-0000-0000-0000-000000000000}"/>
          </ac:picMkLst>
        </pc:picChg>
      </pc:sldChg>
      <pc:sldChg chg="addSp delSp modSp mod">
        <pc:chgData name="José Romualdo Costa Filho" userId="a811325af1610333" providerId="LiveId" clId="{A89952AE-E9EE-4F9A-BC04-C7A8F4E560C6}" dt="2023-02-23T20:20:19.912" v="468"/>
        <pc:sldMkLst>
          <pc:docMk/>
          <pc:sldMk cId="0" sldId="262"/>
        </pc:sldMkLst>
        <pc:spChg chg="del mod">
          <ac:chgData name="José Romualdo Costa Filho" userId="a811325af1610333" providerId="LiveId" clId="{A89952AE-E9EE-4F9A-BC04-C7A8F4E560C6}" dt="2023-02-23T20:20:15.829" v="467" actId="478"/>
          <ac:spMkLst>
            <pc:docMk/>
            <pc:sldMk cId="0" sldId="262"/>
            <ac:spMk id="114" creationId="{00000000-0000-0000-0000-000000000000}"/>
          </ac:spMkLst>
        </pc:spChg>
        <pc:spChg chg="mod">
          <ac:chgData name="José Romualdo Costa Filho" userId="a811325af1610333" providerId="LiveId" clId="{A89952AE-E9EE-4F9A-BC04-C7A8F4E560C6}" dt="2023-02-23T20:19:28.990" v="448" actId="20577"/>
          <ac:spMkLst>
            <pc:docMk/>
            <pc:sldMk cId="0" sldId="262"/>
            <ac:spMk id="115" creationId="{00000000-0000-0000-0000-000000000000}"/>
          </ac:spMkLst>
        </pc:spChg>
        <pc:picChg chg="add">
          <ac:chgData name="José Romualdo Costa Filho" userId="a811325af1610333" providerId="LiveId" clId="{A89952AE-E9EE-4F9A-BC04-C7A8F4E560C6}" dt="2023-02-23T20:20:19.912" v="468"/>
          <ac:picMkLst>
            <pc:docMk/>
            <pc:sldMk cId="0" sldId="262"/>
            <ac:picMk id="2050" creationId="{DE465DD9-D40A-027D-48F3-D4200B03F96C}"/>
          </ac:picMkLst>
        </pc:picChg>
      </pc:sldChg>
      <pc:sldChg chg="addSp modSp mod ord">
        <pc:chgData name="José Romualdo Costa Filho" userId="a811325af1610333" providerId="LiveId" clId="{A89952AE-E9EE-4F9A-BC04-C7A8F4E560C6}" dt="2023-02-23T20:22:29.285" v="567" actId="1076"/>
        <pc:sldMkLst>
          <pc:docMk/>
          <pc:sldMk cId="0" sldId="263"/>
        </pc:sldMkLst>
        <pc:spChg chg="mod">
          <ac:chgData name="José Romualdo Costa Filho" userId="a811325af1610333" providerId="LiveId" clId="{A89952AE-E9EE-4F9A-BC04-C7A8F4E560C6}" dt="2023-02-23T20:21:22.219" v="563" actId="20577"/>
          <ac:spMkLst>
            <pc:docMk/>
            <pc:sldMk cId="0" sldId="263"/>
            <ac:spMk id="121" creationId="{00000000-0000-0000-0000-000000000000}"/>
          </ac:spMkLst>
        </pc:spChg>
        <pc:spChg chg="mod">
          <ac:chgData name="José Romualdo Costa Filho" userId="a811325af1610333" providerId="LiveId" clId="{A89952AE-E9EE-4F9A-BC04-C7A8F4E560C6}" dt="2023-02-23T20:20:31.172" v="469"/>
          <ac:spMkLst>
            <pc:docMk/>
            <pc:sldMk cId="0" sldId="263"/>
            <ac:spMk id="123" creationId="{00000000-0000-0000-0000-000000000000}"/>
          </ac:spMkLst>
        </pc:spChg>
        <pc:picChg chg="add mod">
          <ac:chgData name="José Romualdo Costa Filho" userId="a811325af1610333" providerId="LiveId" clId="{A89952AE-E9EE-4F9A-BC04-C7A8F4E560C6}" dt="2023-02-23T20:22:29.285" v="567" actId="1076"/>
          <ac:picMkLst>
            <pc:docMk/>
            <pc:sldMk cId="0" sldId="263"/>
            <ac:picMk id="3074" creationId="{DCC52DC3-2BE3-CDFA-FC9D-48130E501B3B}"/>
          </ac:picMkLst>
        </pc:picChg>
      </pc:sldChg>
      <pc:sldChg chg="ord">
        <pc:chgData name="José Romualdo Costa Filho" userId="a811325af1610333" providerId="LiveId" clId="{A89952AE-E9EE-4F9A-BC04-C7A8F4E560C6}" dt="2023-02-23T20:36:21.919" v="943"/>
        <pc:sldMkLst>
          <pc:docMk/>
          <pc:sldMk cId="0" sldId="269"/>
        </pc:sldMkLst>
      </pc:sldChg>
      <pc:sldChg chg="del">
        <pc:chgData name="José Romualdo Costa Filho" userId="a811325af1610333" providerId="LiveId" clId="{A89952AE-E9EE-4F9A-BC04-C7A8F4E560C6}" dt="2023-02-23T20:36:33.341" v="944" actId="47"/>
        <pc:sldMkLst>
          <pc:docMk/>
          <pc:sldMk cId="0" sldId="270"/>
        </pc:sldMkLst>
      </pc:sldChg>
      <pc:sldChg chg="del">
        <pc:chgData name="José Romualdo Costa Filho" userId="a811325af1610333" providerId="LiveId" clId="{A89952AE-E9EE-4F9A-BC04-C7A8F4E560C6}" dt="2023-02-23T20:36:33.341" v="944" actId="47"/>
        <pc:sldMkLst>
          <pc:docMk/>
          <pc:sldMk cId="0" sldId="271"/>
        </pc:sldMkLst>
      </pc:sldChg>
      <pc:sldChg chg="del">
        <pc:chgData name="José Romualdo Costa Filho" userId="a811325af1610333" providerId="LiveId" clId="{A89952AE-E9EE-4F9A-BC04-C7A8F4E560C6}" dt="2023-02-23T20:36:33.341" v="944" actId="47"/>
        <pc:sldMkLst>
          <pc:docMk/>
          <pc:sldMk cId="0" sldId="272"/>
        </pc:sldMkLst>
      </pc:sldChg>
      <pc:sldChg chg="del">
        <pc:chgData name="José Romualdo Costa Filho" userId="a811325af1610333" providerId="LiveId" clId="{A89952AE-E9EE-4F9A-BC04-C7A8F4E560C6}" dt="2023-02-23T20:36:33.341" v="944" actId="47"/>
        <pc:sldMkLst>
          <pc:docMk/>
          <pc:sldMk cId="0" sldId="284"/>
        </pc:sldMkLst>
      </pc:sldChg>
      <pc:sldChg chg="modSp mod ord">
        <pc:chgData name="José Romualdo Costa Filho" userId="a811325af1610333" providerId="LiveId" clId="{A89952AE-E9EE-4F9A-BC04-C7A8F4E560C6}" dt="2023-02-23T20:18:37.688" v="402"/>
        <pc:sldMkLst>
          <pc:docMk/>
          <pc:sldMk cId="1531376204" sldId="286"/>
        </pc:sldMkLst>
        <pc:spChg chg="mod">
          <ac:chgData name="José Romualdo Costa Filho" userId="a811325af1610333" providerId="LiveId" clId="{A89952AE-E9EE-4F9A-BC04-C7A8F4E560C6}" dt="2023-02-23T20:18:30.372" v="400" actId="20577"/>
          <ac:spMkLst>
            <pc:docMk/>
            <pc:sldMk cId="1531376204" sldId="286"/>
            <ac:spMk id="121" creationId="{00000000-0000-0000-0000-000000000000}"/>
          </ac:spMkLst>
        </pc:spChg>
        <pc:spChg chg="mod">
          <ac:chgData name="José Romualdo Costa Filho" userId="a811325af1610333" providerId="LiveId" clId="{A89952AE-E9EE-4F9A-BC04-C7A8F4E560C6}" dt="2023-02-23T20:18:18.433" v="385" actId="20577"/>
          <ac:spMkLst>
            <pc:docMk/>
            <pc:sldMk cId="1531376204" sldId="286"/>
            <ac:spMk id="123" creationId="{00000000-0000-0000-0000-000000000000}"/>
          </ac:spMkLst>
        </pc:spChg>
      </pc:sldChg>
      <pc:sldChg chg="addSp delSp modSp mod">
        <pc:chgData name="José Romualdo Costa Filho" userId="a811325af1610333" providerId="LiveId" clId="{A89952AE-E9EE-4F9A-BC04-C7A8F4E560C6}" dt="2023-02-23T20:27:08.047" v="788" actId="20577"/>
        <pc:sldMkLst>
          <pc:docMk/>
          <pc:sldMk cId="1450976772" sldId="287"/>
        </pc:sldMkLst>
        <pc:spChg chg="mod">
          <ac:chgData name="José Romualdo Costa Filho" userId="a811325af1610333" providerId="LiveId" clId="{A89952AE-E9EE-4F9A-BC04-C7A8F4E560C6}" dt="2023-02-23T20:27:08.047" v="788" actId="20577"/>
          <ac:spMkLst>
            <pc:docMk/>
            <pc:sldMk cId="1450976772" sldId="287"/>
            <ac:spMk id="123" creationId="{00000000-0000-0000-0000-000000000000}"/>
          </ac:spMkLst>
        </pc:spChg>
        <pc:picChg chg="del">
          <ac:chgData name="José Romualdo Costa Filho" userId="a811325af1610333" providerId="LiveId" clId="{A89952AE-E9EE-4F9A-BC04-C7A8F4E560C6}" dt="2023-02-23T20:26:59.048" v="775" actId="478"/>
          <ac:picMkLst>
            <pc:docMk/>
            <pc:sldMk cId="1450976772" sldId="287"/>
            <ac:picMk id="4" creationId="{66557241-2793-46DA-B01A-5F096C479372}"/>
          </ac:picMkLst>
        </pc:picChg>
        <pc:picChg chg="add">
          <ac:chgData name="José Romualdo Costa Filho" userId="a811325af1610333" providerId="LiveId" clId="{A89952AE-E9EE-4F9A-BC04-C7A8F4E560C6}" dt="2023-02-23T20:27:01.846" v="776"/>
          <ac:picMkLst>
            <pc:docMk/>
            <pc:sldMk cId="1450976772" sldId="287"/>
            <ac:picMk id="4098" creationId="{9AA358DD-8BF1-39C0-12B1-5B684B17566B}"/>
          </ac:picMkLst>
        </pc:picChg>
      </pc:sldChg>
      <pc:sldChg chg="del">
        <pc:chgData name="José Romualdo Costa Filho" userId="a811325af1610333" providerId="LiveId" clId="{A89952AE-E9EE-4F9A-BC04-C7A8F4E560C6}" dt="2023-02-23T20:36:33.341" v="944" actId="47"/>
        <pc:sldMkLst>
          <pc:docMk/>
          <pc:sldMk cId="929771621" sldId="288"/>
        </pc:sldMkLst>
      </pc:sldChg>
      <pc:sldChg chg="del">
        <pc:chgData name="José Romualdo Costa Filho" userId="a811325af1610333" providerId="LiveId" clId="{A89952AE-E9EE-4F9A-BC04-C7A8F4E560C6}" dt="2023-02-23T20:36:33.341" v="944" actId="47"/>
        <pc:sldMkLst>
          <pc:docMk/>
          <pc:sldMk cId="1763624409" sldId="289"/>
        </pc:sldMkLst>
      </pc:sldChg>
      <pc:sldChg chg="del">
        <pc:chgData name="José Romualdo Costa Filho" userId="a811325af1610333" providerId="LiveId" clId="{A89952AE-E9EE-4F9A-BC04-C7A8F4E560C6}" dt="2023-02-23T20:36:33.341" v="944" actId="47"/>
        <pc:sldMkLst>
          <pc:docMk/>
          <pc:sldMk cId="1359879126" sldId="290"/>
        </pc:sldMkLst>
      </pc:sldChg>
      <pc:sldChg chg="del">
        <pc:chgData name="José Romualdo Costa Filho" userId="a811325af1610333" providerId="LiveId" clId="{A89952AE-E9EE-4F9A-BC04-C7A8F4E560C6}" dt="2023-02-23T20:36:33.341" v="944" actId="47"/>
        <pc:sldMkLst>
          <pc:docMk/>
          <pc:sldMk cId="2254495870" sldId="291"/>
        </pc:sldMkLst>
      </pc:sldChg>
      <pc:sldChg chg="del">
        <pc:chgData name="José Romualdo Costa Filho" userId="a811325af1610333" providerId="LiveId" clId="{A89952AE-E9EE-4F9A-BC04-C7A8F4E560C6}" dt="2023-02-23T20:36:33.341" v="944" actId="47"/>
        <pc:sldMkLst>
          <pc:docMk/>
          <pc:sldMk cId="4097774482" sldId="292"/>
        </pc:sldMkLst>
      </pc:sldChg>
      <pc:sldChg chg="del">
        <pc:chgData name="José Romualdo Costa Filho" userId="a811325af1610333" providerId="LiveId" clId="{A89952AE-E9EE-4F9A-BC04-C7A8F4E560C6}" dt="2023-02-23T20:36:33.341" v="944" actId="47"/>
        <pc:sldMkLst>
          <pc:docMk/>
          <pc:sldMk cId="1125393576" sldId="293"/>
        </pc:sldMkLst>
      </pc:sldChg>
      <pc:sldChg chg="modSp add mod ord">
        <pc:chgData name="José Romualdo Costa Filho" userId="a811325af1610333" providerId="LiveId" clId="{A89952AE-E9EE-4F9A-BC04-C7A8F4E560C6}" dt="2023-02-23T20:24:17.048" v="774" actId="113"/>
        <pc:sldMkLst>
          <pc:docMk/>
          <pc:sldMk cId="2958933430" sldId="294"/>
        </pc:sldMkLst>
        <pc:spChg chg="mod">
          <ac:chgData name="José Romualdo Costa Filho" userId="a811325af1610333" providerId="LiveId" clId="{A89952AE-E9EE-4F9A-BC04-C7A8F4E560C6}" dt="2023-02-23T20:24:17.048" v="774" actId="113"/>
          <ac:spMkLst>
            <pc:docMk/>
            <pc:sldMk cId="2958933430" sldId="294"/>
            <ac:spMk id="121" creationId="{00000000-0000-0000-0000-000000000000}"/>
          </ac:spMkLst>
        </pc:spChg>
        <pc:spChg chg="mod">
          <ac:chgData name="José Romualdo Costa Filho" userId="a811325af1610333" providerId="LiveId" clId="{A89952AE-E9EE-4F9A-BC04-C7A8F4E560C6}" dt="2023-02-23T20:23:05.864" v="571"/>
          <ac:spMkLst>
            <pc:docMk/>
            <pc:sldMk cId="2958933430" sldId="294"/>
            <ac:spMk id="123" creationId="{00000000-0000-0000-0000-000000000000}"/>
          </ac:spMkLst>
        </pc:spChg>
      </pc:sldChg>
      <pc:sldChg chg="addSp delSp modSp add mod">
        <pc:chgData name="José Romualdo Costa Filho" userId="a811325af1610333" providerId="LiveId" clId="{A89952AE-E9EE-4F9A-BC04-C7A8F4E560C6}" dt="2023-02-23T20:35:00.324" v="930" actId="20577"/>
        <pc:sldMkLst>
          <pc:docMk/>
          <pc:sldMk cId="1989988040" sldId="295"/>
        </pc:sldMkLst>
        <pc:spChg chg="add del">
          <ac:chgData name="José Romualdo Costa Filho" userId="a811325af1610333" providerId="LiveId" clId="{A89952AE-E9EE-4F9A-BC04-C7A8F4E560C6}" dt="2023-02-23T20:34:38.333" v="917" actId="22"/>
          <ac:spMkLst>
            <pc:docMk/>
            <pc:sldMk cId="1989988040" sldId="295"/>
            <ac:spMk id="3" creationId="{270F13BB-2FC4-BEE8-5039-11F8FBE32B31}"/>
          </ac:spMkLst>
        </pc:spChg>
        <pc:spChg chg="mod">
          <ac:chgData name="José Romualdo Costa Filho" userId="a811325af1610333" providerId="LiveId" clId="{A89952AE-E9EE-4F9A-BC04-C7A8F4E560C6}" dt="2023-02-23T20:35:00.324" v="930" actId="20577"/>
          <ac:spMkLst>
            <pc:docMk/>
            <pc:sldMk cId="1989988040" sldId="295"/>
            <ac:spMk id="123" creationId="{00000000-0000-0000-0000-000000000000}"/>
          </ac:spMkLst>
        </pc:spChg>
        <pc:picChg chg="del">
          <ac:chgData name="José Romualdo Costa Filho" userId="a811325af1610333" providerId="LiveId" clId="{A89952AE-E9EE-4F9A-BC04-C7A8F4E560C6}" dt="2023-02-23T20:34:36.017" v="915" actId="478"/>
          <ac:picMkLst>
            <pc:docMk/>
            <pc:sldMk cId="1989988040" sldId="295"/>
            <ac:picMk id="4098" creationId="{9AA358DD-8BF1-39C0-12B1-5B684B17566B}"/>
          </ac:picMkLst>
        </pc:picChg>
        <pc:picChg chg="add mod">
          <ac:chgData name="José Romualdo Costa Filho" userId="a811325af1610333" providerId="LiveId" clId="{A89952AE-E9EE-4F9A-BC04-C7A8F4E560C6}" dt="2023-02-23T20:34:57.297" v="922" actId="1076"/>
          <ac:picMkLst>
            <pc:docMk/>
            <pc:sldMk cId="1989988040" sldId="295"/>
            <ac:picMk id="6146" creationId="{7A7150B0-3F78-3F5A-4F4D-B18171837FEB}"/>
          </ac:picMkLst>
        </pc:picChg>
      </pc:sldChg>
      <pc:sldChg chg="modSp add mod ord">
        <pc:chgData name="José Romualdo Costa Filho" userId="a811325af1610333" providerId="LiveId" clId="{A89952AE-E9EE-4F9A-BC04-C7A8F4E560C6}" dt="2023-02-23T20:30:02.759" v="822" actId="113"/>
        <pc:sldMkLst>
          <pc:docMk/>
          <pc:sldMk cId="882639433" sldId="296"/>
        </pc:sldMkLst>
        <pc:spChg chg="mod">
          <ac:chgData name="José Romualdo Costa Filho" userId="a811325af1610333" providerId="LiveId" clId="{A89952AE-E9EE-4F9A-BC04-C7A8F4E560C6}" dt="2023-02-23T20:30:02.759" v="822" actId="113"/>
          <ac:spMkLst>
            <pc:docMk/>
            <pc:sldMk cId="882639433" sldId="296"/>
            <ac:spMk id="121" creationId="{00000000-0000-0000-0000-000000000000}"/>
          </ac:spMkLst>
        </pc:spChg>
      </pc:sldChg>
      <pc:sldChg chg="modSp add mod">
        <pc:chgData name="José Romualdo Costa Filho" userId="a811325af1610333" providerId="LiveId" clId="{A89952AE-E9EE-4F9A-BC04-C7A8F4E560C6}" dt="2023-02-23T20:30:17.194" v="827" actId="20577"/>
        <pc:sldMkLst>
          <pc:docMk/>
          <pc:sldMk cId="211934165" sldId="297"/>
        </pc:sldMkLst>
        <pc:spChg chg="mod">
          <ac:chgData name="José Romualdo Costa Filho" userId="a811325af1610333" providerId="LiveId" clId="{A89952AE-E9EE-4F9A-BC04-C7A8F4E560C6}" dt="2023-02-23T20:30:17.194" v="827" actId="20577"/>
          <ac:spMkLst>
            <pc:docMk/>
            <pc:sldMk cId="211934165" sldId="297"/>
            <ac:spMk id="121" creationId="{00000000-0000-0000-0000-000000000000}"/>
          </ac:spMkLst>
        </pc:spChg>
      </pc:sldChg>
      <pc:sldChg chg="modSp add mod">
        <pc:chgData name="José Romualdo Costa Filho" userId="a811325af1610333" providerId="LiveId" clId="{A89952AE-E9EE-4F9A-BC04-C7A8F4E560C6}" dt="2023-02-23T20:30:28.184" v="832" actId="113"/>
        <pc:sldMkLst>
          <pc:docMk/>
          <pc:sldMk cId="717122050" sldId="298"/>
        </pc:sldMkLst>
        <pc:spChg chg="mod">
          <ac:chgData name="José Romualdo Costa Filho" userId="a811325af1610333" providerId="LiveId" clId="{A89952AE-E9EE-4F9A-BC04-C7A8F4E560C6}" dt="2023-02-23T20:30:28.184" v="832" actId="113"/>
          <ac:spMkLst>
            <pc:docMk/>
            <pc:sldMk cId="717122050" sldId="298"/>
            <ac:spMk id="121" creationId="{00000000-0000-0000-0000-000000000000}"/>
          </ac:spMkLst>
        </pc:spChg>
      </pc:sldChg>
      <pc:sldChg chg="modSp add mod">
        <pc:chgData name="José Romualdo Costa Filho" userId="a811325af1610333" providerId="LiveId" clId="{A89952AE-E9EE-4F9A-BC04-C7A8F4E560C6}" dt="2023-02-23T20:30:39.351" v="837" actId="113"/>
        <pc:sldMkLst>
          <pc:docMk/>
          <pc:sldMk cId="1890044370" sldId="299"/>
        </pc:sldMkLst>
        <pc:spChg chg="mod">
          <ac:chgData name="José Romualdo Costa Filho" userId="a811325af1610333" providerId="LiveId" clId="{A89952AE-E9EE-4F9A-BC04-C7A8F4E560C6}" dt="2023-02-23T20:30:39.351" v="837" actId="113"/>
          <ac:spMkLst>
            <pc:docMk/>
            <pc:sldMk cId="1890044370" sldId="299"/>
            <ac:spMk id="121" creationId="{00000000-0000-0000-0000-000000000000}"/>
          </ac:spMkLst>
        </pc:spChg>
      </pc:sldChg>
      <pc:sldChg chg="modSp add mod">
        <pc:chgData name="José Romualdo Costa Filho" userId="a811325af1610333" providerId="LiveId" clId="{A89952AE-E9EE-4F9A-BC04-C7A8F4E560C6}" dt="2023-02-23T20:31:23.077" v="849" actId="20577"/>
        <pc:sldMkLst>
          <pc:docMk/>
          <pc:sldMk cId="158453277" sldId="300"/>
        </pc:sldMkLst>
        <pc:spChg chg="mod">
          <ac:chgData name="José Romualdo Costa Filho" userId="a811325af1610333" providerId="LiveId" clId="{A89952AE-E9EE-4F9A-BC04-C7A8F4E560C6}" dt="2023-02-23T20:31:23.077" v="849" actId="20577"/>
          <ac:spMkLst>
            <pc:docMk/>
            <pc:sldMk cId="158453277" sldId="300"/>
            <ac:spMk id="121" creationId="{00000000-0000-0000-0000-000000000000}"/>
          </ac:spMkLst>
        </pc:spChg>
      </pc:sldChg>
      <pc:sldChg chg="addSp delSp modSp add mod">
        <pc:chgData name="José Romualdo Costa Filho" userId="a811325af1610333" providerId="LiveId" clId="{A89952AE-E9EE-4F9A-BC04-C7A8F4E560C6}" dt="2023-02-23T20:33:59.706" v="914" actId="20577"/>
        <pc:sldMkLst>
          <pc:docMk/>
          <pc:sldMk cId="3222011206" sldId="301"/>
        </pc:sldMkLst>
        <pc:spChg chg="add del mod">
          <ac:chgData name="José Romualdo Costa Filho" userId="a811325af1610333" providerId="LiveId" clId="{A89952AE-E9EE-4F9A-BC04-C7A8F4E560C6}" dt="2023-02-23T20:32:49.599" v="852"/>
          <ac:spMkLst>
            <pc:docMk/>
            <pc:sldMk cId="3222011206" sldId="301"/>
            <ac:spMk id="2" creationId="{77A7E014-90BD-D4D6-3B2F-DC83FC294401}"/>
          </ac:spMkLst>
        </pc:spChg>
        <pc:spChg chg="add del mod">
          <ac:chgData name="José Romualdo Costa Filho" userId="a811325af1610333" providerId="LiveId" clId="{A89952AE-E9EE-4F9A-BC04-C7A8F4E560C6}" dt="2023-02-23T20:32:49.599" v="852"/>
          <ac:spMkLst>
            <pc:docMk/>
            <pc:sldMk cId="3222011206" sldId="301"/>
            <ac:spMk id="3" creationId="{C3B89F37-C01E-1170-64D2-746BB1DACE96}"/>
          </ac:spMkLst>
        </pc:spChg>
        <pc:spChg chg="mod">
          <ac:chgData name="José Romualdo Costa Filho" userId="a811325af1610333" providerId="LiveId" clId="{A89952AE-E9EE-4F9A-BC04-C7A8F4E560C6}" dt="2023-02-23T20:33:59.706" v="914" actId="20577"/>
          <ac:spMkLst>
            <pc:docMk/>
            <pc:sldMk cId="3222011206" sldId="301"/>
            <ac:spMk id="121" creationId="{00000000-0000-0000-0000-000000000000}"/>
          </ac:spMkLst>
        </pc:spChg>
      </pc:sldChg>
      <pc:sldChg chg="modSp add mod ord">
        <pc:chgData name="José Romualdo Costa Filho" userId="a811325af1610333" providerId="LiveId" clId="{A89952AE-E9EE-4F9A-BC04-C7A8F4E560C6}" dt="2023-02-23T20:36:06.541" v="940" actId="6549"/>
        <pc:sldMkLst>
          <pc:docMk/>
          <pc:sldMk cId="39332612" sldId="302"/>
        </pc:sldMkLst>
        <pc:spChg chg="mod">
          <ac:chgData name="José Romualdo Costa Filho" userId="a811325af1610333" providerId="LiveId" clId="{A89952AE-E9EE-4F9A-BC04-C7A8F4E560C6}" dt="2023-02-23T20:36:06.541" v="940" actId="6549"/>
          <ac:spMkLst>
            <pc:docMk/>
            <pc:sldMk cId="39332612" sldId="302"/>
            <ac:spMk id="121" creationId="{00000000-0000-0000-0000-000000000000}"/>
          </ac:spMkLst>
        </pc:spChg>
      </pc:sldChg>
      <pc:sldChg chg="modSp add mod">
        <pc:chgData name="José Romualdo Costa Filho" userId="a811325af1610333" providerId="LiveId" clId="{A89952AE-E9EE-4F9A-BC04-C7A8F4E560C6}" dt="2023-02-23T20:41:16.991" v="1050" actId="20577"/>
        <pc:sldMkLst>
          <pc:docMk/>
          <pc:sldMk cId="2061075804" sldId="303"/>
        </pc:sldMkLst>
        <pc:spChg chg="mod">
          <ac:chgData name="José Romualdo Costa Filho" userId="a811325af1610333" providerId="LiveId" clId="{A89952AE-E9EE-4F9A-BC04-C7A8F4E560C6}" dt="2023-02-23T20:36:03.091" v="939" actId="6549"/>
          <ac:spMkLst>
            <pc:docMk/>
            <pc:sldMk cId="2061075804" sldId="303"/>
            <ac:spMk id="121" creationId="{00000000-0000-0000-0000-000000000000}"/>
          </ac:spMkLst>
        </pc:spChg>
        <pc:spChg chg="mod">
          <ac:chgData name="José Romualdo Costa Filho" userId="a811325af1610333" providerId="LiveId" clId="{A89952AE-E9EE-4F9A-BC04-C7A8F4E560C6}" dt="2023-02-23T20:41:16.991" v="1050" actId="20577"/>
          <ac:spMkLst>
            <pc:docMk/>
            <pc:sldMk cId="2061075804" sldId="303"/>
            <ac:spMk id="123" creationId="{00000000-0000-0000-0000-000000000000}"/>
          </ac:spMkLst>
        </pc:spChg>
      </pc:sldChg>
      <pc:sldChg chg="add">
        <pc:chgData name="José Romualdo Costa Filho" userId="a811325af1610333" providerId="LiveId" clId="{A89952AE-E9EE-4F9A-BC04-C7A8F4E560C6}" dt="2023-02-23T20:36:14.347" v="941" actId="2890"/>
        <pc:sldMkLst>
          <pc:docMk/>
          <pc:sldMk cId="4144771394" sldId="304"/>
        </pc:sldMkLst>
      </pc:sldChg>
      <pc:sldChg chg="modSp add mod">
        <pc:chgData name="José Romualdo Costa Filho" userId="a811325af1610333" providerId="LiveId" clId="{A89952AE-E9EE-4F9A-BC04-C7A8F4E560C6}" dt="2023-02-23T20:40:55.033" v="1037"/>
        <pc:sldMkLst>
          <pc:docMk/>
          <pc:sldMk cId="1105163884" sldId="305"/>
        </pc:sldMkLst>
        <pc:spChg chg="mod">
          <ac:chgData name="José Romualdo Costa Filho" userId="a811325af1610333" providerId="LiveId" clId="{A89952AE-E9EE-4F9A-BC04-C7A8F4E560C6}" dt="2023-02-23T20:38:24.335" v="978" actId="14100"/>
          <ac:spMkLst>
            <pc:docMk/>
            <pc:sldMk cId="1105163884" sldId="305"/>
            <ac:spMk id="121" creationId="{00000000-0000-0000-0000-000000000000}"/>
          </ac:spMkLst>
        </pc:spChg>
        <pc:spChg chg="mod">
          <ac:chgData name="José Romualdo Costa Filho" userId="a811325af1610333" providerId="LiveId" clId="{A89952AE-E9EE-4F9A-BC04-C7A8F4E560C6}" dt="2023-02-23T20:40:55.033" v="1037"/>
          <ac:spMkLst>
            <pc:docMk/>
            <pc:sldMk cId="1105163884" sldId="305"/>
            <ac:spMk id="123" creationId="{00000000-0000-0000-0000-000000000000}"/>
          </ac:spMkLst>
        </pc:spChg>
      </pc:sldChg>
      <pc:sldChg chg="modSp add mod">
        <pc:chgData name="José Romualdo Costa Filho" userId="a811325af1610333" providerId="LiveId" clId="{A89952AE-E9EE-4F9A-BC04-C7A8F4E560C6}" dt="2023-02-23T20:40:51.112" v="1036"/>
        <pc:sldMkLst>
          <pc:docMk/>
          <pc:sldMk cId="2209634731" sldId="306"/>
        </pc:sldMkLst>
        <pc:spChg chg="mod">
          <ac:chgData name="José Romualdo Costa Filho" userId="a811325af1610333" providerId="LiveId" clId="{A89952AE-E9EE-4F9A-BC04-C7A8F4E560C6}" dt="2023-02-23T20:38:43.709" v="988" actId="113"/>
          <ac:spMkLst>
            <pc:docMk/>
            <pc:sldMk cId="2209634731" sldId="306"/>
            <ac:spMk id="121" creationId="{00000000-0000-0000-0000-000000000000}"/>
          </ac:spMkLst>
        </pc:spChg>
        <pc:spChg chg="mod">
          <ac:chgData name="José Romualdo Costa Filho" userId="a811325af1610333" providerId="LiveId" clId="{A89952AE-E9EE-4F9A-BC04-C7A8F4E560C6}" dt="2023-02-23T20:40:51.112" v="1036"/>
          <ac:spMkLst>
            <pc:docMk/>
            <pc:sldMk cId="2209634731" sldId="306"/>
            <ac:spMk id="123" creationId="{00000000-0000-0000-0000-000000000000}"/>
          </ac:spMkLst>
        </pc:spChg>
      </pc:sldChg>
      <pc:sldChg chg="new del">
        <pc:chgData name="José Romualdo Costa Filho" userId="a811325af1610333" providerId="LiveId" clId="{A89952AE-E9EE-4F9A-BC04-C7A8F4E560C6}" dt="2023-02-23T20:37:57.013" v="969" actId="47"/>
        <pc:sldMkLst>
          <pc:docMk/>
          <pc:sldMk cId="3264457426" sldId="306"/>
        </pc:sldMkLst>
      </pc:sldChg>
      <pc:sldChg chg="modSp add mod">
        <pc:chgData name="José Romualdo Costa Filho" userId="a811325af1610333" providerId="LiveId" clId="{A89952AE-E9EE-4F9A-BC04-C7A8F4E560C6}" dt="2023-02-23T20:40:48.136" v="1035"/>
        <pc:sldMkLst>
          <pc:docMk/>
          <pc:sldMk cId="990113673" sldId="307"/>
        </pc:sldMkLst>
        <pc:spChg chg="mod">
          <ac:chgData name="José Romualdo Costa Filho" userId="a811325af1610333" providerId="LiveId" clId="{A89952AE-E9EE-4F9A-BC04-C7A8F4E560C6}" dt="2023-02-23T20:39:45.754" v="1017" actId="20577"/>
          <ac:spMkLst>
            <pc:docMk/>
            <pc:sldMk cId="990113673" sldId="307"/>
            <ac:spMk id="121" creationId="{00000000-0000-0000-0000-000000000000}"/>
          </ac:spMkLst>
        </pc:spChg>
        <pc:spChg chg="mod">
          <ac:chgData name="José Romualdo Costa Filho" userId="a811325af1610333" providerId="LiveId" clId="{A89952AE-E9EE-4F9A-BC04-C7A8F4E560C6}" dt="2023-02-23T20:40:48.136" v="1035"/>
          <ac:spMkLst>
            <pc:docMk/>
            <pc:sldMk cId="990113673" sldId="307"/>
            <ac:spMk id="123" creationId="{00000000-0000-0000-0000-000000000000}"/>
          </ac:spMkLst>
        </pc:spChg>
      </pc:sldChg>
      <pc:sldChg chg="modSp add mod">
        <pc:chgData name="José Romualdo Costa Filho" userId="a811325af1610333" providerId="LiveId" clId="{A89952AE-E9EE-4F9A-BC04-C7A8F4E560C6}" dt="2023-02-23T20:40:45.864" v="1034"/>
        <pc:sldMkLst>
          <pc:docMk/>
          <pc:sldMk cId="3343783334" sldId="308"/>
        </pc:sldMkLst>
        <pc:spChg chg="mod">
          <ac:chgData name="José Romualdo Costa Filho" userId="a811325af1610333" providerId="LiveId" clId="{A89952AE-E9EE-4F9A-BC04-C7A8F4E560C6}" dt="2023-02-23T20:39:41.946" v="1015" actId="20577"/>
          <ac:spMkLst>
            <pc:docMk/>
            <pc:sldMk cId="3343783334" sldId="308"/>
            <ac:spMk id="121" creationId="{00000000-0000-0000-0000-000000000000}"/>
          </ac:spMkLst>
        </pc:spChg>
        <pc:spChg chg="mod">
          <ac:chgData name="José Romualdo Costa Filho" userId="a811325af1610333" providerId="LiveId" clId="{A89952AE-E9EE-4F9A-BC04-C7A8F4E560C6}" dt="2023-02-23T20:40:45.864" v="1034"/>
          <ac:spMkLst>
            <pc:docMk/>
            <pc:sldMk cId="3343783334" sldId="308"/>
            <ac:spMk id="123" creationId="{00000000-0000-0000-0000-000000000000}"/>
          </ac:spMkLst>
        </pc:spChg>
      </pc:sldChg>
      <pc:sldChg chg="modSp add mod">
        <pc:chgData name="José Romualdo Costa Filho" userId="a811325af1610333" providerId="LiveId" clId="{A89952AE-E9EE-4F9A-BC04-C7A8F4E560C6}" dt="2023-02-23T20:40:43.623" v="1033"/>
        <pc:sldMkLst>
          <pc:docMk/>
          <pc:sldMk cId="2993402325" sldId="309"/>
        </pc:sldMkLst>
        <pc:spChg chg="mod">
          <ac:chgData name="José Romualdo Costa Filho" userId="a811325af1610333" providerId="LiveId" clId="{A89952AE-E9EE-4F9A-BC04-C7A8F4E560C6}" dt="2023-02-23T20:39:38.026" v="1013" actId="20577"/>
          <ac:spMkLst>
            <pc:docMk/>
            <pc:sldMk cId="2993402325" sldId="309"/>
            <ac:spMk id="121" creationId="{00000000-0000-0000-0000-000000000000}"/>
          </ac:spMkLst>
        </pc:spChg>
        <pc:spChg chg="mod">
          <ac:chgData name="José Romualdo Costa Filho" userId="a811325af1610333" providerId="LiveId" clId="{A89952AE-E9EE-4F9A-BC04-C7A8F4E560C6}" dt="2023-02-23T20:40:43.623" v="1033"/>
          <ac:spMkLst>
            <pc:docMk/>
            <pc:sldMk cId="2993402325" sldId="309"/>
            <ac:spMk id="123" creationId="{00000000-0000-0000-0000-000000000000}"/>
          </ac:spMkLst>
        </pc:spChg>
      </pc:sldChg>
      <pc:sldChg chg="modSp add mod">
        <pc:chgData name="José Romualdo Costa Filho" userId="a811325af1610333" providerId="LiveId" clId="{A89952AE-E9EE-4F9A-BC04-C7A8F4E560C6}" dt="2023-02-23T20:40:39.345" v="1032" actId="20577"/>
        <pc:sldMkLst>
          <pc:docMk/>
          <pc:sldMk cId="2042035912" sldId="310"/>
        </pc:sldMkLst>
        <pc:spChg chg="mod">
          <ac:chgData name="José Romualdo Costa Filho" userId="a811325af1610333" providerId="LiveId" clId="{A89952AE-E9EE-4F9A-BC04-C7A8F4E560C6}" dt="2023-02-23T20:40:05.126" v="1026" actId="20577"/>
          <ac:spMkLst>
            <pc:docMk/>
            <pc:sldMk cId="2042035912" sldId="310"/>
            <ac:spMk id="121" creationId="{00000000-0000-0000-0000-000000000000}"/>
          </ac:spMkLst>
        </pc:spChg>
        <pc:spChg chg="mod">
          <ac:chgData name="José Romualdo Costa Filho" userId="a811325af1610333" providerId="LiveId" clId="{A89952AE-E9EE-4F9A-BC04-C7A8F4E560C6}" dt="2023-02-23T20:40:39.345" v="1032" actId="20577"/>
          <ac:spMkLst>
            <pc:docMk/>
            <pc:sldMk cId="2042035912" sldId="310"/>
            <ac:spMk id="123" creationId="{00000000-0000-0000-0000-000000000000}"/>
          </ac:spMkLst>
        </pc:spChg>
      </pc:sldChg>
      <pc:sldChg chg="modSp add mod">
        <pc:chgData name="José Romualdo Costa Filho" userId="a811325af1610333" providerId="LiveId" clId="{A89952AE-E9EE-4F9A-BC04-C7A8F4E560C6}" dt="2023-02-23T20:41:56.458" v="1071" actId="6549"/>
        <pc:sldMkLst>
          <pc:docMk/>
          <pc:sldMk cId="2521147795" sldId="311"/>
        </pc:sldMkLst>
        <pc:spChg chg="mod">
          <ac:chgData name="José Romualdo Costa Filho" userId="a811325af1610333" providerId="LiveId" clId="{A89952AE-E9EE-4F9A-BC04-C7A8F4E560C6}" dt="2023-02-23T20:41:56.458" v="1071" actId="6549"/>
          <ac:spMkLst>
            <pc:docMk/>
            <pc:sldMk cId="2521147795" sldId="311"/>
            <ac:spMk id="121" creationId="{00000000-0000-0000-0000-000000000000}"/>
          </ac:spMkLst>
        </pc:spChg>
        <pc:spChg chg="mod">
          <ac:chgData name="José Romualdo Costa Filho" userId="a811325af1610333" providerId="LiveId" clId="{A89952AE-E9EE-4F9A-BC04-C7A8F4E560C6}" dt="2023-02-23T20:41:49.047" v="1066" actId="20577"/>
          <ac:spMkLst>
            <pc:docMk/>
            <pc:sldMk cId="2521147795" sldId="311"/>
            <ac:spMk id="123" creationId="{00000000-0000-0000-0000-000000000000}"/>
          </ac:spMkLst>
        </pc:spChg>
      </pc:sldChg>
      <pc:sldChg chg="modSp add mod">
        <pc:chgData name="José Romualdo Costa Filho" userId="a811325af1610333" providerId="LiveId" clId="{A89952AE-E9EE-4F9A-BC04-C7A8F4E560C6}" dt="2023-02-23T20:42:29.698" v="1086"/>
        <pc:sldMkLst>
          <pc:docMk/>
          <pc:sldMk cId="2700333060" sldId="312"/>
        </pc:sldMkLst>
        <pc:spChg chg="mod">
          <ac:chgData name="José Romualdo Costa Filho" userId="a811325af1610333" providerId="LiveId" clId="{A89952AE-E9EE-4F9A-BC04-C7A8F4E560C6}" dt="2023-02-23T20:42:29.698" v="1086"/>
          <ac:spMkLst>
            <pc:docMk/>
            <pc:sldMk cId="2700333060" sldId="312"/>
            <ac:spMk id="121" creationId="{00000000-0000-0000-0000-000000000000}"/>
          </ac:spMkLst>
        </pc:spChg>
        <pc:spChg chg="mod">
          <ac:chgData name="José Romualdo Costa Filho" userId="a811325af1610333" providerId="LiveId" clId="{A89952AE-E9EE-4F9A-BC04-C7A8F4E560C6}" dt="2023-02-23T20:42:27.507" v="1085" actId="20577"/>
          <ac:spMkLst>
            <pc:docMk/>
            <pc:sldMk cId="2700333060" sldId="312"/>
            <ac:spMk id="123" creationId="{00000000-0000-0000-0000-000000000000}"/>
          </ac:spMkLst>
        </pc:spChg>
      </pc:sldChg>
      <pc:sldChg chg="addSp delSp add">
        <pc:chgData name="José Romualdo Costa Filho" userId="a811325af1610333" providerId="LiveId" clId="{A89952AE-E9EE-4F9A-BC04-C7A8F4E560C6}" dt="2023-02-23T20:43:06.219" v="1089"/>
        <pc:sldMkLst>
          <pc:docMk/>
          <pc:sldMk cId="3440284668" sldId="313"/>
        </pc:sldMkLst>
        <pc:picChg chg="del">
          <ac:chgData name="José Romualdo Costa Filho" userId="a811325af1610333" providerId="LiveId" clId="{A89952AE-E9EE-4F9A-BC04-C7A8F4E560C6}" dt="2023-02-23T20:43:04.615" v="1088" actId="478"/>
          <ac:picMkLst>
            <pc:docMk/>
            <pc:sldMk cId="3440284668" sldId="313"/>
            <ac:picMk id="4098" creationId="{9AA358DD-8BF1-39C0-12B1-5B684B17566B}"/>
          </ac:picMkLst>
        </pc:picChg>
        <pc:picChg chg="add">
          <ac:chgData name="José Romualdo Costa Filho" userId="a811325af1610333" providerId="LiveId" clId="{A89952AE-E9EE-4F9A-BC04-C7A8F4E560C6}" dt="2023-02-23T20:43:06.219" v="1089"/>
          <ac:picMkLst>
            <pc:docMk/>
            <pc:sldMk cId="3440284668" sldId="313"/>
            <ac:picMk id="7170" creationId="{AAB9FBF7-2070-5B9C-27D6-39EB10D17EE3}"/>
          </ac:picMkLst>
        </pc:picChg>
      </pc:sldChg>
      <pc:sldMasterChg chg="modSldLayout">
        <pc:chgData name="José Romualdo Costa Filho" userId="a811325af1610333" providerId="LiveId" clId="{A89952AE-E9EE-4F9A-BC04-C7A8F4E560C6}" dt="2023-02-23T20:17:33.172" v="367"/>
        <pc:sldMasterMkLst>
          <pc:docMk/>
          <pc:sldMasterMk cId="0" sldId="2147483654"/>
        </pc:sldMasterMkLst>
        <pc:sldLayoutChg chg="modSp mod">
          <pc:chgData name="José Romualdo Costa Filho" userId="a811325af1610333" providerId="LiveId" clId="{A89952AE-E9EE-4F9A-BC04-C7A8F4E560C6}" dt="2023-02-23T19:45:30.810" v="134" actId="20577"/>
          <pc:sldLayoutMkLst>
            <pc:docMk/>
            <pc:sldMasterMk cId="0" sldId="2147483654"/>
            <pc:sldLayoutMk cId="0" sldId="2147483649"/>
          </pc:sldLayoutMkLst>
          <pc:spChg chg="mod">
            <ac:chgData name="José Romualdo Costa Filho" userId="a811325af1610333" providerId="LiveId" clId="{A89952AE-E9EE-4F9A-BC04-C7A8F4E560C6}" dt="2023-02-23T19:45:30.810" v="134" actId="20577"/>
            <ac:spMkLst>
              <pc:docMk/>
              <pc:sldMasterMk cId="0" sldId="2147483654"/>
              <pc:sldLayoutMk cId="0" sldId="2147483649"/>
              <ac:spMk id="26" creationId="{00000000-0000-0000-0000-000000000000}"/>
            </ac:spMkLst>
          </pc:spChg>
        </pc:sldLayoutChg>
        <pc:sldLayoutChg chg="modSp mod">
          <pc:chgData name="José Romualdo Costa Filho" userId="a811325af1610333" providerId="LiveId" clId="{A89952AE-E9EE-4F9A-BC04-C7A8F4E560C6}" dt="2023-02-23T20:17:24.488" v="364"/>
          <pc:sldLayoutMkLst>
            <pc:docMk/>
            <pc:sldMasterMk cId="0" sldId="2147483654"/>
            <pc:sldLayoutMk cId="0" sldId="2147483650"/>
          </pc:sldLayoutMkLst>
          <pc:spChg chg="mod">
            <ac:chgData name="José Romualdo Costa Filho" userId="a811325af1610333" providerId="LiveId" clId="{A89952AE-E9EE-4F9A-BC04-C7A8F4E560C6}" dt="2023-02-23T20:17:24.488" v="364"/>
            <ac:spMkLst>
              <pc:docMk/>
              <pc:sldMasterMk cId="0" sldId="2147483654"/>
              <pc:sldLayoutMk cId="0" sldId="2147483650"/>
              <ac:spMk id="35" creationId="{00000000-0000-0000-0000-000000000000}"/>
            </ac:spMkLst>
          </pc:spChg>
        </pc:sldLayoutChg>
        <pc:sldLayoutChg chg="modSp mod">
          <pc:chgData name="José Romualdo Costa Filho" userId="a811325af1610333" providerId="LiveId" clId="{A89952AE-E9EE-4F9A-BC04-C7A8F4E560C6}" dt="2023-02-23T20:17:28.117" v="365"/>
          <pc:sldLayoutMkLst>
            <pc:docMk/>
            <pc:sldMasterMk cId="0" sldId="2147483654"/>
            <pc:sldLayoutMk cId="0" sldId="2147483651"/>
          </pc:sldLayoutMkLst>
          <pc:spChg chg="mod">
            <ac:chgData name="José Romualdo Costa Filho" userId="a811325af1610333" providerId="LiveId" clId="{A89952AE-E9EE-4F9A-BC04-C7A8F4E560C6}" dt="2023-02-23T20:17:28.117" v="365"/>
            <ac:spMkLst>
              <pc:docMk/>
              <pc:sldMasterMk cId="0" sldId="2147483654"/>
              <pc:sldLayoutMk cId="0" sldId="2147483651"/>
              <ac:spMk id="43" creationId="{00000000-0000-0000-0000-000000000000}"/>
            </ac:spMkLst>
          </pc:spChg>
        </pc:sldLayoutChg>
        <pc:sldLayoutChg chg="modSp mod">
          <pc:chgData name="José Romualdo Costa Filho" userId="a811325af1610333" providerId="LiveId" clId="{A89952AE-E9EE-4F9A-BC04-C7A8F4E560C6}" dt="2023-02-23T20:17:30.647" v="366"/>
          <pc:sldLayoutMkLst>
            <pc:docMk/>
            <pc:sldMasterMk cId="0" sldId="2147483654"/>
            <pc:sldLayoutMk cId="0" sldId="2147483652"/>
          </pc:sldLayoutMkLst>
          <pc:spChg chg="mod">
            <ac:chgData name="José Romualdo Costa Filho" userId="a811325af1610333" providerId="LiveId" clId="{A89952AE-E9EE-4F9A-BC04-C7A8F4E560C6}" dt="2023-02-23T20:17:30.647" v="366"/>
            <ac:spMkLst>
              <pc:docMk/>
              <pc:sldMasterMk cId="0" sldId="2147483654"/>
              <pc:sldLayoutMk cId="0" sldId="2147483652"/>
              <ac:spMk id="53" creationId="{00000000-0000-0000-0000-000000000000}"/>
            </ac:spMkLst>
          </pc:spChg>
        </pc:sldLayoutChg>
        <pc:sldLayoutChg chg="modSp mod">
          <pc:chgData name="José Romualdo Costa Filho" userId="a811325af1610333" providerId="LiveId" clId="{A89952AE-E9EE-4F9A-BC04-C7A8F4E560C6}" dt="2023-02-23T20:17:33.172" v="367"/>
          <pc:sldLayoutMkLst>
            <pc:docMk/>
            <pc:sldMasterMk cId="0" sldId="2147483654"/>
            <pc:sldLayoutMk cId="0" sldId="2147483653"/>
          </pc:sldLayoutMkLst>
          <pc:spChg chg="mod">
            <ac:chgData name="José Romualdo Costa Filho" userId="a811325af1610333" providerId="LiveId" clId="{A89952AE-E9EE-4F9A-BC04-C7A8F4E560C6}" dt="2023-02-23T20:17:33.172" v="367"/>
            <ac:spMkLst>
              <pc:docMk/>
              <pc:sldMasterMk cId="0" sldId="2147483654"/>
              <pc:sldLayoutMk cId="0" sldId="2147483653"/>
              <ac:spMk id="59" creationId="{00000000-0000-0000-0000-000000000000}"/>
            </ac:spMkLst>
          </pc:spChg>
        </pc:sldLayoutChg>
      </pc:sldMasterChg>
    </pc:docChg>
  </pc:docChgLst>
  <pc:docChgLst>
    <pc:chgData name="José Romualdo Costa Filho" userId="a811325af1610333" providerId="LiveId" clId="{DB2F6247-CC45-4FC1-96FB-72F7114A6A3F}"/>
    <pc:docChg chg="undo custSel addSld delSld modSld modMainMaster">
      <pc:chgData name="José Romualdo Costa Filho" userId="a811325af1610333" providerId="LiveId" clId="{DB2F6247-CC45-4FC1-96FB-72F7114A6A3F}" dt="2022-02-17T22:02:24.882" v="995" actId="478"/>
      <pc:docMkLst>
        <pc:docMk/>
      </pc:docMkLst>
      <pc:sldChg chg="modSp mod">
        <pc:chgData name="José Romualdo Costa Filho" userId="a811325af1610333" providerId="LiveId" clId="{DB2F6247-CC45-4FC1-96FB-72F7114A6A3F}" dt="2022-02-17T21:26:09.573" v="289" actId="20577"/>
        <pc:sldMkLst>
          <pc:docMk/>
          <pc:sldMk cId="0" sldId="257"/>
        </pc:sldMkLst>
        <pc:spChg chg="mod">
          <ac:chgData name="José Romualdo Costa Filho" userId="a811325af1610333" providerId="LiveId" clId="{DB2F6247-CC45-4FC1-96FB-72F7114A6A3F}" dt="2022-02-17T21:26:09.573" v="289" actId="20577"/>
          <ac:spMkLst>
            <pc:docMk/>
            <pc:sldMk cId="0" sldId="257"/>
            <ac:spMk id="76" creationId="{00000000-0000-0000-0000-000000000000}"/>
          </ac:spMkLst>
        </pc:spChg>
        <pc:spChg chg="mod">
          <ac:chgData name="José Romualdo Costa Filho" userId="a811325af1610333" providerId="LiveId" clId="{DB2F6247-CC45-4FC1-96FB-72F7114A6A3F}" dt="2022-02-17T21:20:28.414" v="37" actId="20577"/>
          <ac:spMkLst>
            <pc:docMk/>
            <pc:sldMk cId="0" sldId="257"/>
            <ac:spMk id="77" creationId="{00000000-0000-0000-0000-000000000000}"/>
          </ac:spMkLst>
        </pc:spChg>
      </pc:sldChg>
      <pc:sldChg chg="modSp mod">
        <pc:chgData name="José Romualdo Costa Filho" userId="a811325af1610333" providerId="LiveId" clId="{DB2F6247-CC45-4FC1-96FB-72F7114A6A3F}" dt="2022-02-17T21:23:15.285" v="101" actId="20577"/>
        <pc:sldMkLst>
          <pc:docMk/>
          <pc:sldMk cId="0" sldId="258"/>
        </pc:sldMkLst>
        <pc:spChg chg="mod">
          <ac:chgData name="José Romualdo Costa Filho" userId="a811325af1610333" providerId="LiveId" clId="{DB2F6247-CC45-4FC1-96FB-72F7114A6A3F}" dt="2022-02-17T21:23:15.285" v="101" actId="20577"/>
          <ac:spMkLst>
            <pc:docMk/>
            <pc:sldMk cId="0" sldId="258"/>
            <ac:spMk id="84" creationId="{00000000-0000-0000-0000-000000000000}"/>
          </ac:spMkLst>
        </pc:spChg>
      </pc:sldChg>
      <pc:sldChg chg="modSp mod">
        <pc:chgData name="José Romualdo Costa Filho" userId="a811325af1610333" providerId="LiveId" clId="{DB2F6247-CC45-4FC1-96FB-72F7114A6A3F}" dt="2022-02-17T21:26:43.673" v="337" actId="20577"/>
        <pc:sldMkLst>
          <pc:docMk/>
          <pc:sldMk cId="0" sldId="259"/>
        </pc:sldMkLst>
        <pc:spChg chg="mod">
          <ac:chgData name="José Romualdo Costa Filho" userId="a811325af1610333" providerId="LiveId" clId="{DB2F6247-CC45-4FC1-96FB-72F7114A6A3F}" dt="2022-02-17T21:26:43.673" v="337" actId="20577"/>
          <ac:spMkLst>
            <pc:docMk/>
            <pc:sldMk cId="0" sldId="259"/>
            <ac:spMk id="90" creationId="{00000000-0000-0000-0000-000000000000}"/>
          </ac:spMkLst>
        </pc:spChg>
      </pc:sldChg>
      <pc:sldChg chg="modSp mod">
        <pc:chgData name="José Romualdo Costa Filho" userId="a811325af1610333" providerId="LiveId" clId="{DB2F6247-CC45-4FC1-96FB-72F7114A6A3F}" dt="2022-02-17T22:02:12.462" v="994" actId="20577"/>
        <pc:sldMkLst>
          <pc:docMk/>
          <pc:sldMk cId="0" sldId="260"/>
        </pc:sldMkLst>
        <pc:graphicFrameChg chg="mod modGraphic">
          <ac:chgData name="José Romualdo Costa Filho" userId="a811325af1610333" providerId="LiveId" clId="{DB2F6247-CC45-4FC1-96FB-72F7114A6A3F}" dt="2022-02-17T22:02:12.462" v="994" actId="20577"/>
          <ac:graphicFrameMkLst>
            <pc:docMk/>
            <pc:sldMk cId="0" sldId="260"/>
            <ac:graphicFrameMk id="99" creationId="{00000000-0000-0000-0000-000000000000}"/>
          </ac:graphicFrameMkLst>
        </pc:graphicFrameChg>
      </pc:sldChg>
      <pc:sldChg chg="addSp delSp modSp mod">
        <pc:chgData name="José Romualdo Costa Filho" userId="a811325af1610333" providerId="LiveId" clId="{DB2F6247-CC45-4FC1-96FB-72F7114A6A3F}" dt="2022-02-17T22:02:24.882" v="995" actId="478"/>
        <pc:sldMkLst>
          <pc:docMk/>
          <pc:sldMk cId="0" sldId="261"/>
        </pc:sldMkLst>
        <pc:spChg chg="mod">
          <ac:chgData name="José Romualdo Costa Filho" userId="a811325af1610333" providerId="LiveId" clId="{DB2F6247-CC45-4FC1-96FB-72F7114A6A3F}" dt="2022-02-17T21:31:56.368" v="449" actId="20577"/>
          <ac:spMkLst>
            <pc:docMk/>
            <pc:sldMk cId="0" sldId="261"/>
            <ac:spMk id="105" creationId="{00000000-0000-0000-0000-000000000000}"/>
          </ac:spMkLst>
        </pc:spChg>
        <pc:spChg chg="mod">
          <ac:chgData name="José Romualdo Costa Filho" userId="a811325af1610333" providerId="LiveId" clId="{DB2F6247-CC45-4FC1-96FB-72F7114A6A3F}" dt="2022-02-17T21:30:13.914" v="361" actId="20577"/>
          <ac:spMkLst>
            <pc:docMk/>
            <pc:sldMk cId="0" sldId="261"/>
            <ac:spMk id="106" creationId="{00000000-0000-0000-0000-000000000000}"/>
          </ac:spMkLst>
        </pc:spChg>
        <pc:picChg chg="del">
          <ac:chgData name="José Romualdo Costa Filho" userId="a811325af1610333" providerId="LiveId" clId="{DB2F6247-CC45-4FC1-96FB-72F7114A6A3F}" dt="2022-02-17T22:02:24.882" v="995" actId="478"/>
          <ac:picMkLst>
            <pc:docMk/>
            <pc:sldMk cId="0" sldId="261"/>
            <ac:picMk id="107" creationId="{00000000-0000-0000-0000-000000000000}"/>
          </ac:picMkLst>
        </pc:picChg>
        <pc:picChg chg="add del mod">
          <ac:chgData name="José Romualdo Costa Filho" userId="a811325af1610333" providerId="LiveId" clId="{DB2F6247-CC45-4FC1-96FB-72F7114A6A3F}" dt="2022-02-17T21:31:18.224" v="364" actId="14826"/>
          <ac:picMkLst>
            <pc:docMk/>
            <pc:sldMk cId="0" sldId="261"/>
            <ac:picMk id="108" creationId="{00000000-0000-0000-0000-000000000000}"/>
          </ac:picMkLst>
        </pc:picChg>
      </pc:sldChg>
      <pc:sldChg chg="addSp delSp modSp mod">
        <pc:chgData name="José Romualdo Costa Filho" userId="a811325af1610333" providerId="LiveId" clId="{DB2F6247-CC45-4FC1-96FB-72F7114A6A3F}" dt="2022-02-17T21:36:32.053" v="532" actId="6549"/>
        <pc:sldMkLst>
          <pc:docMk/>
          <pc:sldMk cId="0" sldId="262"/>
        </pc:sldMkLst>
        <pc:spChg chg="add del">
          <ac:chgData name="José Romualdo Costa Filho" userId="a811325af1610333" providerId="LiveId" clId="{DB2F6247-CC45-4FC1-96FB-72F7114A6A3F}" dt="2022-02-17T21:33:02.330" v="482"/>
          <ac:spMkLst>
            <pc:docMk/>
            <pc:sldMk cId="0" sldId="262"/>
            <ac:spMk id="2" creationId="{35D6848D-AD6A-49AC-BBFA-9388AFC9E1ED}"/>
          </ac:spMkLst>
        </pc:spChg>
        <pc:spChg chg="add del">
          <ac:chgData name="José Romualdo Costa Filho" userId="a811325af1610333" providerId="LiveId" clId="{DB2F6247-CC45-4FC1-96FB-72F7114A6A3F}" dt="2022-02-17T21:33:09.977" v="484"/>
          <ac:spMkLst>
            <pc:docMk/>
            <pc:sldMk cId="0" sldId="262"/>
            <ac:spMk id="3" creationId="{A8FB6973-8D34-4003-A8C0-12B0E99AED3A}"/>
          </ac:spMkLst>
        </pc:spChg>
        <pc:spChg chg="add del">
          <ac:chgData name="José Romualdo Costa Filho" userId="a811325af1610333" providerId="LiveId" clId="{DB2F6247-CC45-4FC1-96FB-72F7114A6A3F}" dt="2022-02-17T21:34:17.939" v="501"/>
          <ac:spMkLst>
            <pc:docMk/>
            <pc:sldMk cId="0" sldId="262"/>
            <ac:spMk id="4" creationId="{AB0D3A79-AD4D-4F31-9D0B-AE254A4B4A9A}"/>
          </ac:spMkLst>
        </pc:spChg>
        <pc:spChg chg="add del mod">
          <ac:chgData name="José Romualdo Costa Filho" userId="a811325af1610333" providerId="LiveId" clId="{DB2F6247-CC45-4FC1-96FB-72F7114A6A3F}" dt="2022-02-17T21:34:17.753" v="500"/>
          <ac:spMkLst>
            <pc:docMk/>
            <pc:sldMk cId="0" sldId="262"/>
            <ac:spMk id="5" creationId="{C31503D7-3BDC-4AC6-85AA-58C8E8CE5587}"/>
          </ac:spMkLst>
        </pc:spChg>
        <pc:spChg chg="mod">
          <ac:chgData name="José Romualdo Costa Filho" userId="a811325af1610333" providerId="LiveId" clId="{DB2F6247-CC45-4FC1-96FB-72F7114A6A3F}" dt="2022-02-17T21:36:32.053" v="532" actId="6549"/>
          <ac:spMkLst>
            <pc:docMk/>
            <pc:sldMk cId="0" sldId="262"/>
            <ac:spMk id="114" creationId="{00000000-0000-0000-0000-000000000000}"/>
          </ac:spMkLst>
        </pc:spChg>
        <pc:spChg chg="mod">
          <ac:chgData name="José Romualdo Costa Filho" userId="a811325af1610333" providerId="LiveId" clId="{DB2F6247-CC45-4FC1-96FB-72F7114A6A3F}" dt="2022-02-17T21:32:09.182" v="473" actId="20577"/>
          <ac:spMkLst>
            <pc:docMk/>
            <pc:sldMk cId="0" sldId="262"/>
            <ac:spMk id="115" creationId="{00000000-0000-0000-0000-000000000000}"/>
          </ac:spMkLst>
        </pc:spChg>
      </pc:sldChg>
      <pc:sldChg chg="delSp modSp mod">
        <pc:chgData name="José Romualdo Costa Filho" userId="a811325af1610333" providerId="LiveId" clId="{DB2F6247-CC45-4FC1-96FB-72F7114A6A3F}" dt="2022-02-17T21:40:40.663" v="567" actId="20577"/>
        <pc:sldMkLst>
          <pc:docMk/>
          <pc:sldMk cId="0" sldId="263"/>
        </pc:sldMkLst>
        <pc:spChg chg="mod">
          <ac:chgData name="José Romualdo Costa Filho" userId="a811325af1610333" providerId="LiveId" clId="{DB2F6247-CC45-4FC1-96FB-72F7114A6A3F}" dt="2022-02-17T21:40:07.796" v="557" actId="6549"/>
          <ac:spMkLst>
            <pc:docMk/>
            <pc:sldMk cId="0" sldId="263"/>
            <ac:spMk id="121" creationId="{00000000-0000-0000-0000-000000000000}"/>
          </ac:spMkLst>
        </pc:spChg>
        <pc:spChg chg="del">
          <ac:chgData name="José Romualdo Costa Filho" userId="a811325af1610333" providerId="LiveId" clId="{DB2F6247-CC45-4FC1-96FB-72F7114A6A3F}" dt="2022-02-17T21:39:59.989" v="553" actId="478"/>
          <ac:spMkLst>
            <pc:docMk/>
            <pc:sldMk cId="0" sldId="263"/>
            <ac:spMk id="122" creationId="{00000000-0000-0000-0000-000000000000}"/>
          </ac:spMkLst>
        </pc:spChg>
        <pc:spChg chg="mod">
          <ac:chgData name="José Romualdo Costa Filho" userId="a811325af1610333" providerId="LiveId" clId="{DB2F6247-CC45-4FC1-96FB-72F7114A6A3F}" dt="2022-02-17T21:40:40.663" v="567" actId="20577"/>
          <ac:spMkLst>
            <pc:docMk/>
            <pc:sldMk cId="0" sldId="263"/>
            <ac:spMk id="123" creationId="{00000000-0000-0000-0000-000000000000}"/>
          </ac:spMkLst>
        </pc:spChg>
      </pc:sldChg>
      <pc:sldChg chg="del">
        <pc:chgData name="José Romualdo Costa Filho" userId="a811325af1610333" providerId="LiveId" clId="{DB2F6247-CC45-4FC1-96FB-72F7114A6A3F}" dt="2022-02-17T21:41:44.583" v="605" actId="47"/>
        <pc:sldMkLst>
          <pc:docMk/>
          <pc:sldMk cId="0" sldId="264"/>
        </pc:sldMkLst>
      </pc:sldChg>
      <pc:sldChg chg="del">
        <pc:chgData name="José Romualdo Costa Filho" userId="a811325af1610333" providerId="LiveId" clId="{DB2F6247-CC45-4FC1-96FB-72F7114A6A3F}" dt="2022-02-17T21:41:45.728" v="606" actId="47"/>
        <pc:sldMkLst>
          <pc:docMk/>
          <pc:sldMk cId="0" sldId="265"/>
        </pc:sldMkLst>
      </pc:sldChg>
      <pc:sldChg chg="del">
        <pc:chgData name="José Romualdo Costa Filho" userId="a811325af1610333" providerId="LiveId" clId="{DB2F6247-CC45-4FC1-96FB-72F7114A6A3F}" dt="2022-02-17T21:41:46.749" v="607" actId="47"/>
        <pc:sldMkLst>
          <pc:docMk/>
          <pc:sldMk cId="0" sldId="266"/>
        </pc:sldMkLst>
      </pc:sldChg>
      <pc:sldChg chg="del">
        <pc:chgData name="José Romualdo Costa Filho" userId="a811325af1610333" providerId="LiveId" clId="{DB2F6247-CC45-4FC1-96FB-72F7114A6A3F}" dt="2022-02-17T21:41:49.153" v="608" actId="47"/>
        <pc:sldMkLst>
          <pc:docMk/>
          <pc:sldMk cId="0" sldId="267"/>
        </pc:sldMkLst>
      </pc:sldChg>
      <pc:sldChg chg="del">
        <pc:chgData name="José Romualdo Costa Filho" userId="a811325af1610333" providerId="LiveId" clId="{DB2F6247-CC45-4FC1-96FB-72F7114A6A3F}" dt="2022-02-17T21:41:50.802" v="609" actId="47"/>
        <pc:sldMkLst>
          <pc:docMk/>
          <pc:sldMk cId="0" sldId="268"/>
        </pc:sldMkLst>
      </pc:sldChg>
      <pc:sldChg chg="modSp mod">
        <pc:chgData name="José Romualdo Costa Filho" userId="a811325af1610333" providerId="LiveId" clId="{DB2F6247-CC45-4FC1-96FB-72F7114A6A3F}" dt="2022-02-17T21:57:21.940" v="896" actId="20577"/>
        <pc:sldMkLst>
          <pc:docMk/>
          <pc:sldMk cId="0" sldId="269"/>
        </pc:sldMkLst>
        <pc:spChg chg="mod">
          <ac:chgData name="José Romualdo Costa Filho" userId="a811325af1610333" providerId="LiveId" clId="{DB2F6247-CC45-4FC1-96FB-72F7114A6A3F}" dt="2022-02-17T21:57:21.940" v="896" actId="20577"/>
          <ac:spMkLst>
            <pc:docMk/>
            <pc:sldMk cId="0" sldId="269"/>
            <ac:spMk id="185" creationId="{00000000-0000-0000-0000-000000000000}"/>
          </ac:spMkLst>
        </pc:spChg>
        <pc:spChg chg="mod">
          <ac:chgData name="José Romualdo Costa Filho" userId="a811325af1610333" providerId="LiveId" clId="{DB2F6247-CC45-4FC1-96FB-72F7114A6A3F}" dt="2022-02-17T21:57:18.496" v="894" actId="6549"/>
          <ac:spMkLst>
            <pc:docMk/>
            <pc:sldMk cId="0" sldId="269"/>
            <ac:spMk id="186" creationId="{00000000-0000-0000-0000-000000000000}"/>
          </ac:spMkLst>
        </pc:spChg>
      </pc:sldChg>
      <pc:sldChg chg="addSp delSp modSp mod">
        <pc:chgData name="José Romualdo Costa Filho" userId="a811325af1610333" providerId="LiveId" clId="{DB2F6247-CC45-4FC1-96FB-72F7114A6A3F}" dt="2022-02-17T21:43:02.880" v="649" actId="1076"/>
        <pc:sldMkLst>
          <pc:docMk/>
          <pc:sldMk cId="0" sldId="270"/>
        </pc:sldMkLst>
        <pc:spChg chg="mod">
          <ac:chgData name="José Romualdo Costa Filho" userId="a811325af1610333" providerId="LiveId" clId="{DB2F6247-CC45-4FC1-96FB-72F7114A6A3F}" dt="2022-02-17T21:42:50.937" v="643" actId="6549"/>
          <ac:spMkLst>
            <pc:docMk/>
            <pc:sldMk cId="0" sldId="270"/>
            <ac:spMk id="192" creationId="{00000000-0000-0000-0000-000000000000}"/>
          </ac:spMkLst>
        </pc:spChg>
        <pc:spChg chg="mod">
          <ac:chgData name="José Romualdo Costa Filho" userId="a811325af1610333" providerId="LiveId" clId="{DB2F6247-CC45-4FC1-96FB-72F7114A6A3F}" dt="2022-02-17T21:42:45.781" v="641" actId="20577"/>
          <ac:spMkLst>
            <pc:docMk/>
            <pc:sldMk cId="0" sldId="270"/>
            <ac:spMk id="193" creationId="{00000000-0000-0000-0000-000000000000}"/>
          </ac:spMkLst>
        </pc:spChg>
        <pc:spChg chg="del">
          <ac:chgData name="José Romualdo Costa Filho" userId="a811325af1610333" providerId="LiveId" clId="{DB2F6247-CC45-4FC1-96FB-72F7114A6A3F}" dt="2022-02-17T21:42:51.989" v="644" actId="478"/>
          <ac:spMkLst>
            <pc:docMk/>
            <pc:sldMk cId="0" sldId="270"/>
            <ac:spMk id="195" creationId="{00000000-0000-0000-0000-000000000000}"/>
          </ac:spMkLst>
        </pc:spChg>
        <pc:spChg chg="del">
          <ac:chgData name="José Romualdo Costa Filho" userId="a811325af1610333" providerId="LiveId" clId="{DB2F6247-CC45-4FC1-96FB-72F7114A6A3F}" dt="2022-02-17T21:42:53.120" v="645" actId="478"/>
          <ac:spMkLst>
            <pc:docMk/>
            <pc:sldMk cId="0" sldId="270"/>
            <ac:spMk id="196" creationId="{00000000-0000-0000-0000-000000000000}"/>
          </ac:spMkLst>
        </pc:spChg>
        <pc:picChg chg="add mod">
          <ac:chgData name="José Romualdo Costa Filho" userId="a811325af1610333" providerId="LiveId" clId="{DB2F6247-CC45-4FC1-96FB-72F7114A6A3F}" dt="2022-02-17T21:43:02.880" v="649" actId="1076"/>
          <ac:picMkLst>
            <pc:docMk/>
            <pc:sldMk cId="0" sldId="270"/>
            <ac:picMk id="7" creationId="{12D4ED12-81F3-4A7A-88FC-13442B248BC1}"/>
          </ac:picMkLst>
        </pc:picChg>
        <pc:picChg chg="del">
          <ac:chgData name="José Romualdo Costa Filho" userId="a811325af1610333" providerId="LiveId" clId="{DB2F6247-CC45-4FC1-96FB-72F7114A6A3F}" dt="2022-02-17T21:42:48.274" v="642" actId="478"/>
          <ac:picMkLst>
            <pc:docMk/>
            <pc:sldMk cId="0" sldId="270"/>
            <ac:picMk id="194" creationId="{00000000-0000-0000-0000-000000000000}"/>
          </ac:picMkLst>
        </pc:picChg>
      </pc:sldChg>
      <pc:sldChg chg="addSp delSp modSp mod">
        <pc:chgData name="José Romualdo Costa Filho" userId="a811325af1610333" providerId="LiveId" clId="{DB2F6247-CC45-4FC1-96FB-72F7114A6A3F}" dt="2022-02-17T21:44:14.070" v="734" actId="20577"/>
        <pc:sldMkLst>
          <pc:docMk/>
          <pc:sldMk cId="0" sldId="271"/>
        </pc:sldMkLst>
        <pc:spChg chg="add mod">
          <ac:chgData name="José Romualdo Costa Filho" userId="a811325af1610333" providerId="LiveId" clId="{DB2F6247-CC45-4FC1-96FB-72F7114A6A3F}" dt="2022-02-17T21:44:14.070" v="734" actId="20577"/>
          <ac:spMkLst>
            <pc:docMk/>
            <pc:sldMk cId="0" sldId="271"/>
            <ac:spMk id="6" creationId="{AD192846-4DE3-4C32-980F-4FB762E0D62F}"/>
          </ac:spMkLst>
        </pc:spChg>
        <pc:spChg chg="mod">
          <ac:chgData name="José Romualdo Costa Filho" userId="a811325af1610333" providerId="LiveId" clId="{DB2F6247-CC45-4FC1-96FB-72F7114A6A3F}" dt="2022-02-17T21:43:28.965" v="669" actId="6549"/>
          <ac:spMkLst>
            <pc:docMk/>
            <pc:sldMk cId="0" sldId="271"/>
            <ac:spMk id="202" creationId="{00000000-0000-0000-0000-000000000000}"/>
          </ac:spMkLst>
        </pc:spChg>
        <pc:spChg chg="mod">
          <ac:chgData name="José Romualdo Costa Filho" userId="a811325af1610333" providerId="LiveId" clId="{DB2F6247-CC45-4FC1-96FB-72F7114A6A3F}" dt="2022-02-17T21:43:25.393" v="667" actId="20577"/>
          <ac:spMkLst>
            <pc:docMk/>
            <pc:sldMk cId="0" sldId="271"/>
            <ac:spMk id="203" creationId="{00000000-0000-0000-0000-000000000000}"/>
          </ac:spMkLst>
        </pc:spChg>
        <pc:spChg chg="del">
          <ac:chgData name="José Romualdo Costa Filho" userId="a811325af1610333" providerId="LiveId" clId="{DB2F6247-CC45-4FC1-96FB-72F7114A6A3F}" dt="2022-02-17T21:43:31.527" v="670" actId="478"/>
          <ac:spMkLst>
            <pc:docMk/>
            <pc:sldMk cId="0" sldId="271"/>
            <ac:spMk id="205" creationId="{00000000-0000-0000-0000-000000000000}"/>
          </ac:spMkLst>
        </pc:spChg>
        <pc:picChg chg="del">
          <ac:chgData name="José Romualdo Costa Filho" userId="a811325af1610333" providerId="LiveId" clId="{DB2F6247-CC45-4FC1-96FB-72F7114A6A3F}" dt="2022-02-17T21:43:27.488" v="668" actId="478"/>
          <ac:picMkLst>
            <pc:docMk/>
            <pc:sldMk cId="0" sldId="271"/>
            <ac:picMk id="204" creationId="{00000000-0000-0000-0000-000000000000}"/>
          </ac:picMkLst>
        </pc:picChg>
      </pc:sldChg>
      <pc:sldChg chg="delSp modSp mod">
        <pc:chgData name="José Romualdo Costa Filho" userId="a811325af1610333" providerId="LiveId" clId="{DB2F6247-CC45-4FC1-96FB-72F7114A6A3F}" dt="2022-02-17T21:45:36.593" v="755" actId="6549"/>
        <pc:sldMkLst>
          <pc:docMk/>
          <pc:sldMk cId="0" sldId="272"/>
        </pc:sldMkLst>
        <pc:spChg chg="mod">
          <ac:chgData name="José Romualdo Costa Filho" userId="a811325af1610333" providerId="LiveId" clId="{DB2F6247-CC45-4FC1-96FB-72F7114A6A3F}" dt="2022-02-17T21:44:31.226" v="737" actId="20577"/>
          <ac:spMkLst>
            <pc:docMk/>
            <pc:sldMk cId="0" sldId="272"/>
            <ac:spMk id="211" creationId="{00000000-0000-0000-0000-000000000000}"/>
          </ac:spMkLst>
        </pc:spChg>
        <pc:spChg chg="mod">
          <ac:chgData name="José Romualdo Costa Filho" userId="a811325af1610333" providerId="LiveId" clId="{DB2F6247-CC45-4FC1-96FB-72F7114A6A3F}" dt="2022-02-17T21:45:36.593" v="755" actId="6549"/>
          <ac:spMkLst>
            <pc:docMk/>
            <pc:sldMk cId="0" sldId="272"/>
            <ac:spMk id="212" creationId="{00000000-0000-0000-0000-000000000000}"/>
          </ac:spMkLst>
        </pc:spChg>
        <pc:spChg chg="del">
          <ac:chgData name="José Romualdo Costa Filho" userId="a811325af1610333" providerId="LiveId" clId="{DB2F6247-CC45-4FC1-96FB-72F7114A6A3F}" dt="2022-02-17T21:44:39.515" v="741" actId="478"/>
          <ac:spMkLst>
            <pc:docMk/>
            <pc:sldMk cId="0" sldId="272"/>
            <ac:spMk id="215" creationId="{00000000-0000-0000-0000-000000000000}"/>
          </ac:spMkLst>
        </pc:spChg>
        <pc:spChg chg="del">
          <ac:chgData name="José Romualdo Costa Filho" userId="a811325af1610333" providerId="LiveId" clId="{DB2F6247-CC45-4FC1-96FB-72F7114A6A3F}" dt="2022-02-17T21:44:38.548" v="740" actId="478"/>
          <ac:spMkLst>
            <pc:docMk/>
            <pc:sldMk cId="0" sldId="272"/>
            <ac:spMk id="216" creationId="{00000000-0000-0000-0000-000000000000}"/>
          </ac:spMkLst>
        </pc:spChg>
        <pc:picChg chg="del">
          <ac:chgData name="José Romualdo Costa Filho" userId="a811325af1610333" providerId="LiveId" clId="{DB2F6247-CC45-4FC1-96FB-72F7114A6A3F}" dt="2022-02-17T21:44:36.618" v="738" actId="478"/>
          <ac:picMkLst>
            <pc:docMk/>
            <pc:sldMk cId="0" sldId="272"/>
            <ac:picMk id="213" creationId="{00000000-0000-0000-0000-000000000000}"/>
          </ac:picMkLst>
        </pc:picChg>
        <pc:picChg chg="del">
          <ac:chgData name="José Romualdo Costa Filho" userId="a811325af1610333" providerId="LiveId" clId="{DB2F6247-CC45-4FC1-96FB-72F7114A6A3F}" dt="2022-02-17T21:44:37.373" v="739" actId="478"/>
          <ac:picMkLst>
            <pc:docMk/>
            <pc:sldMk cId="0" sldId="272"/>
            <ac:picMk id="214" creationId="{00000000-0000-0000-0000-000000000000}"/>
          </ac:picMkLst>
        </pc:picChg>
      </pc:sldChg>
      <pc:sldChg chg="del">
        <pc:chgData name="José Romualdo Costa Filho" userId="a811325af1610333" providerId="LiveId" clId="{DB2F6247-CC45-4FC1-96FB-72F7114A6A3F}" dt="2022-02-17T21:46:45.759" v="769" actId="47"/>
        <pc:sldMkLst>
          <pc:docMk/>
          <pc:sldMk cId="0" sldId="273"/>
        </pc:sldMkLst>
      </pc:sldChg>
      <pc:sldChg chg="del">
        <pc:chgData name="José Romualdo Costa Filho" userId="a811325af1610333" providerId="LiveId" clId="{DB2F6247-CC45-4FC1-96FB-72F7114A6A3F}" dt="2022-02-17T21:46:52.269" v="770" actId="47"/>
        <pc:sldMkLst>
          <pc:docMk/>
          <pc:sldMk cId="0" sldId="274"/>
        </pc:sldMkLst>
      </pc:sldChg>
      <pc:sldChg chg="del">
        <pc:chgData name="José Romualdo Costa Filho" userId="a811325af1610333" providerId="LiveId" clId="{DB2F6247-CC45-4FC1-96FB-72F7114A6A3F}" dt="2022-02-17T21:46:52.269" v="770" actId="47"/>
        <pc:sldMkLst>
          <pc:docMk/>
          <pc:sldMk cId="0" sldId="275"/>
        </pc:sldMkLst>
      </pc:sldChg>
      <pc:sldChg chg="del">
        <pc:chgData name="José Romualdo Costa Filho" userId="a811325af1610333" providerId="LiveId" clId="{DB2F6247-CC45-4FC1-96FB-72F7114A6A3F}" dt="2022-02-17T21:46:52.269" v="770" actId="47"/>
        <pc:sldMkLst>
          <pc:docMk/>
          <pc:sldMk cId="0" sldId="276"/>
        </pc:sldMkLst>
      </pc:sldChg>
      <pc:sldChg chg="del">
        <pc:chgData name="José Romualdo Costa Filho" userId="a811325af1610333" providerId="LiveId" clId="{DB2F6247-CC45-4FC1-96FB-72F7114A6A3F}" dt="2022-02-17T21:46:52.269" v="770" actId="47"/>
        <pc:sldMkLst>
          <pc:docMk/>
          <pc:sldMk cId="0" sldId="277"/>
        </pc:sldMkLst>
      </pc:sldChg>
      <pc:sldChg chg="del">
        <pc:chgData name="José Romualdo Costa Filho" userId="a811325af1610333" providerId="LiveId" clId="{DB2F6247-CC45-4FC1-96FB-72F7114A6A3F}" dt="2022-02-17T21:46:52.269" v="770" actId="47"/>
        <pc:sldMkLst>
          <pc:docMk/>
          <pc:sldMk cId="0" sldId="278"/>
        </pc:sldMkLst>
      </pc:sldChg>
      <pc:sldChg chg="del">
        <pc:chgData name="José Romualdo Costa Filho" userId="a811325af1610333" providerId="LiveId" clId="{DB2F6247-CC45-4FC1-96FB-72F7114A6A3F}" dt="2022-02-17T21:46:52.269" v="770" actId="47"/>
        <pc:sldMkLst>
          <pc:docMk/>
          <pc:sldMk cId="0" sldId="279"/>
        </pc:sldMkLst>
      </pc:sldChg>
      <pc:sldChg chg="del">
        <pc:chgData name="José Romualdo Costa Filho" userId="a811325af1610333" providerId="LiveId" clId="{DB2F6247-CC45-4FC1-96FB-72F7114A6A3F}" dt="2022-02-17T21:46:52.269" v="770" actId="47"/>
        <pc:sldMkLst>
          <pc:docMk/>
          <pc:sldMk cId="0" sldId="280"/>
        </pc:sldMkLst>
      </pc:sldChg>
      <pc:sldChg chg="del">
        <pc:chgData name="José Romualdo Costa Filho" userId="a811325af1610333" providerId="LiveId" clId="{DB2F6247-CC45-4FC1-96FB-72F7114A6A3F}" dt="2022-02-17T21:46:52.269" v="770" actId="47"/>
        <pc:sldMkLst>
          <pc:docMk/>
          <pc:sldMk cId="0" sldId="281"/>
        </pc:sldMkLst>
      </pc:sldChg>
      <pc:sldChg chg="del">
        <pc:chgData name="José Romualdo Costa Filho" userId="a811325af1610333" providerId="LiveId" clId="{DB2F6247-CC45-4FC1-96FB-72F7114A6A3F}" dt="2022-02-17T21:46:52.269" v="770" actId="47"/>
        <pc:sldMkLst>
          <pc:docMk/>
          <pc:sldMk cId="0" sldId="282"/>
        </pc:sldMkLst>
      </pc:sldChg>
      <pc:sldChg chg="del">
        <pc:chgData name="José Romualdo Costa Filho" userId="a811325af1610333" providerId="LiveId" clId="{DB2F6247-CC45-4FC1-96FB-72F7114A6A3F}" dt="2022-02-17T21:46:52.269" v="770" actId="47"/>
        <pc:sldMkLst>
          <pc:docMk/>
          <pc:sldMk cId="0" sldId="283"/>
        </pc:sldMkLst>
      </pc:sldChg>
      <pc:sldChg chg="modSp mod">
        <pc:chgData name="José Romualdo Costa Filho" userId="a811325af1610333" providerId="LiveId" clId="{DB2F6247-CC45-4FC1-96FB-72F7114A6A3F}" dt="2022-02-17T21:47:15.620" v="786" actId="20577"/>
        <pc:sldMkLst>
          <pc:docMk/>
          <pc:sldMk cId="0" sldId="284"/>
        </pc:sldMkLst>
        <pc:spChg chg="mod">
          <ac:chgData name="José Romualdo Costa Filho" userId="a811325af1610333" providerId="LiveId" clId="{DB2F6247-CC45-4FC1-96FB-72F7114A6A3F}" dt="2022-02-17T21:47:15.620" v="786" actId="20577"/>
          <ac:spMkLst>
            <pc:docMk/>
            <pc:sldMk cId="0" sldId="284"/>
            <ac:spMk id="348" creationId="{00000000-0000-0000-0000-000000000000}"/>
          </ac:spMkLst>
        </pc:spChg>
      </pc:sldChg>
      <pc:sldChg chg="modSp mod">
        <pc:chgData name="José Romualdo Costa Filho" userId="a811325af1610333" providerId="LiveId" clId="{DB2F6247-CC45-4FC1-96FB-72F7114A6A3F}" dt="2022-02-17T21:47:07.226" v="785" actId="20577"/>
        <pc:sldMkLst>
          <pc:docMk/>
          <pc:sldMk cId="0" sldId="285"/>
        </pc:sldMkLst>
        <pc:spChg chg="mod">
          <ac:chgData name="José Romualdo Costa Filho" userId="a811325af1610333" providerId="LiveId" clId="{DB2F6247-CC45-4FC1-96FB-72F7114A6A3F}" dt="2022-02-17T21:47:07.226" v="785" actId="20577"/>
          <ac:spMkLst>
            <pc:docMk/>
            <pc:sldMk cId="0" sldId="285"/>
            <ac:spMk id="356" creationId="{00000000-0000-0000-0000-000000000000}"/>
          </ac:spMkLst>
        </pc:spChg>
      </pc:sldChg>
      <pc:sldChg chg="modSp add mod">
        <pc:chgData name="José Romualdo Costa Filho" userId="a811325af1610333" providerId="LiveId" clId="{DB2F6247-CC45-4FC1-96FB-72F7114A6A3F}" dt="2022-02-17T21:41:05.761" v="589" actId="120"/>
        <pc:sldMkLst>
          <pc:docMk/>
          <pc:sldMk cId="1531376204" sldId="286"/>
        </pc:sldMkLst>
        <pc:spChg chg="mod">
          <ac:chgData name="José Romualdo Costa Filho" userId="a811325af1610333" providerId="LiveId" clId="{DB2F6247-CC45-4FC1-96FB-72F7114A6A3F}" dt="2022-02-17T21:41:05.761" v="589" actId="120"/>
          <ac:spMkLst>
            <pc:docMk/>
            <pc:sldMk cId="1531376204" sldId="286"/>
            <ac:spMk id="121" creationId="{00000000-0000-0000-0000-000000000000}"/>
          </ac:spMkLst>
        </pc:spChg>
        <pc:spChg chg="mod">
          <ac:chgData name="José Romualdo Costa Filho" userId="a811325af1610333" providerId="LiveId" clId="{DB2F6247-CC45-4FC1-96FB-72F7114A6A3F}" dt="2022-02-17T21:40:52.328" v="587" actId="20577"/>
          <ac:spMkLst>
            <pc:docMk/>
            <pc:sldMk cId="1531376204" sldId="286"/>
            <ac:spMk id="123" creationId="{00000000-0000-0000-0000-000000000000}"/>
          </ac:spMkLst>
        </pc:spChg>
      </pc:sldChg>
      <pc:sldChg chg="addSp modSp add mod">
        <pc:chgData name="José Romualdo Costa Filho" userId="a811325af1610333" providerId="LiveId" clId="{DB2F6247-CC45-4FC1-96FB-72F7114A6A3F}" dt="2022-02-17T21:56:54.585" v="883" actId="167"/>
        <pc:sldMkLst>
          <pc:docMk/>
          <pc:sldMk cId="1450976772" sldId="287"/>
        </pc:sldMkLst>
        <pc:spChg chg="mod">
          <ac:chgData name="José Romualdo Costa Filho" userId="a811325af1610333" providerId="LiveId" clId="{DB2F6247-CC45-4FC1-96FB-72F7114A6A3F}" dt="2022-02-17T21:41:26.400" v="601" actId="6549"/>
          <ac:spMkLst>
            <pc:docMk/>
            <pc:sldMk cId="1450976772" sldId="287"/>
            <ac:spMk id="121" creationId="{00000000-0000-0000-0000-000000000000}"/>
          </ac:spMkLst>
        </pc:spChg>
        <pc:spChg chg="mod">
          <ac:chgData name="José Romualdo Costa Filho" userId="a811325af1610333" providerId="LiveId" clId="{DB2F6247-CC45-4FC1-96FB-72F7114A6A3F}" dt="2022-02-17T21:41:23.174" v="600" actId="20577"/>
          <ac:spMkLst>
            <pc:docMk/>
            <pc:sldMk cId="1450976772" sldId="287"/>
            <ac:spMk id="123" creationId="{00000000-0000-0000-0000-000000000000}"/>
          </ac:spMkLst>
        </pc:spChg>
        <pc:picChg chg="add mod">
          <ac:chgData name="José Romualdo Costa Filho" userId="a811325af1610333" providerId="LiveId" clId="{DB2F6247-CC45-4FC1-96FB-72F7114A6A3F}" dt="2022-02-17T21:56:54.585" v="883" actId="167"/>
          <ac:picMkLst>
            <pc:docMk/>
            <pc:sldMk cId="1450976772" sldId="287"/>
            <ac:picMk id="4" creationId="{66557241-2793-46DA-B01A-5F096C479372}"/>
          </ac:picMkLst>
        </pc:picChg>
      </pc:sldChg>
      <pc:sldChg chg="modSp add mod">
        <pc:chgData name="José Romualdo Costa Filho" userId="a811325af1610333" providerId="LiveId" clId="{DB2F6247-CC45-4FC1-96FB-72F7114A6A3F}" dt="2022-02-17T21:46:01.679" v="761" actId="20577"/>
        <pc:sldMkLst>
          <pc:docMk/>
          <pc:sldMk cId="929771621" sldId="288"/>
        </pc:sldMkLst>
        <pc:spChg chg="mod">
          <ac:chgData name="José Romualdo Costa Filho" userId="a811325af1610333" providerId="LiveId" clId="{DB2F6247-CC45-4FC1-96FB-72F7114A6A3F}" dt="2022-02-17T21:46:01.679" v="761" actId="20577"/>
          <ac:spMkLst>
            <pc:docMk/>
            <pc:sldMk cId="929771621" sldId="288"/>
            <ac:spMk id="212" creationId="{00000000-0000-0000-0000-000000000000}"/>
          </ac:spMkLst>
        </pc:spChg>
      </pc:sldChg>
      <pc:sldChg chg="modSp add del mod">
        <pc:chgData name="José Romualdo Costa Filho" userId="a811325af1610333" providerId="LiveId" clId="{DB2F6247-CC45-4FC1-96FB-72F7114A6A3F}" dt="2022-02-17T21:52:02.238" v="790" actId="2890"/>
        <pc:sldMkLst>
          <pc:docMk/>
          <pc:sldMk cId="902051605" sldId="289"/>
        </pc:sldMkLst>
        <pc:spChg chg="mod">
          <ac:chgData name="José Romualdo Costa Filho" userId="a811325af1610333" providerId="LiveId" clId="{DB2F6247-CC45-4FC1-96FB-72F7114A6A3F}" dt="2022-02-17T21:52:01.562" v="789" actId="6549"/>
          <ac:spMkLst>
            <pc:docMk/>
            <pc:sldMk cId="902051605" sldId="289"/>
            <ac:spMk id="212" creationId="{00000000-0000-0000-0000-000000000000}"/>
          </ac:spMkLst>
        </pc:spChg>
      </pc:sldChg>
      <pc:sldChg chg="addSp delSp modSp add mod">
        <pc:chgData name="José Romualdo Costa Filho" userId="a811325af1610333" providerId="LiveId" clId="{DB2F6247-CC45-4FC1-96FB-72F7114A6A3F}" dt="2022-02-17T21:52:47.373" v="801" actId="208"/>
        <pc:sldMkLst>
          <pc:docMk/>
          <pc:sldMk cId="1763624409" sldId="289"/>
        </pc:sldMkLst>
        <pc:spChg chg="add mod">
          <ac:chgData name="José Romualdo Costa Filho" userId="a811325af1610333" providerId="LiveId" clId="{DB2F6247-CC45-4FC1-96FB-72F7114A6A3F}" dt="2022-02-17T21:52:47.373" v="801" actId="208"/>
          <ac:spMkLst>
            <pc:docMk/>
            <pc:sldMk cId="1763624409" sldId="289"/>
            <ac:spMk id="2" creationId="{9F210B0B-DAED-4ED8-82E1-048AD153A73A}"/>
          </ac:spMkLst>
        </pc:spChg>
        <pc:spChg chg="del mod">
          <ac:chgData name="José Romualdo Costa Filho" userId="a811325af1610333" providerId="LiveId" clId="{DB2F6247-CC45-4FC1-96FB-72F7114A6A3F}" dt="2022-02-17T21:52:14.345" v="793" actId="478"/>
          <ac:spMkLst>
            <pc:docMk/>
            <pc:sldMk cId="1763624409" sldId="289"/>
            <ac:spMk id="212" creationId="{00000000-0000-0000-0000-000000000000}"/>
          </ac:spMkLst>
        </pc:spChg>
        <pc:picChg chg="add mod">
          <ac:chgData name="José Romualdo Costa Filho" userId="a811325af1610333" providerId="LiveId" clId="{DB2F6247-CC45-4FC1-96FB-72F7114A6A3F}" dt="2022-02-17T21:52:25.868" v="798" actId="14100"/>
          <ac:picMkLst>
            <pc:docMk/>
            <pc:sldMk cId="1763624409" sldId="289"/>
            <ac:picMk id="4" creationId="{83708772-6C0A-416A-BE1F-1D55B9C234DC}"/>
          </ac:picMkLst>
        </pc:picChg>
      </pc:sldChg>
      <pc:sldChg chg="addSp delSp modSp add del mod">
        <pc:chgData name="José Romualdo Costa Filho" userId="a811325af1610333" providerId="LiveId" clId="{DB2F6247-CC45-4FC1-96FB-72F7114A6A3F}" dt="2022-02-17T21:46:44.504" v="768" actId="47"/>
        <pc:sldMkLst>
          <pc:docMk/>
          <pc:sldMk cId="3110996012" sldId="289"/>
        </pc:sldMkLst>
        <pc:spChg chg="del mod">
          <ac:chgData name="José Romualdo Costa Filho" userId="a811325af1610333" providerId="LiveId" clId="{DB2F6247-CC45-4FC1-96FB-72F7114A6A3F}" dt="2022-02-17T21:46:32.516" v="766" actId="478"/>
          <ac:spMkLst>
            <pc:docMk/>
            <pc:sldMk cId="3110996012" sldId="289"/>
            <ac:spMk id="212" creationId="{00000000-0000-0000-0000-000000000000}"/>
          </ac:spMkLst>
        </pc:spChg>
        <pc:picChg chg="add mod">
          <ac:chgData name="José Romualdo Costa Filho" userId="a811325af1610333" providerId="LiveId" clId="{DB2F6247-CC45-4FC1-96FB-72F7114A6A3F}" dt="2022-02-17T21:46:36.852" v="767" actId="14100"/>
          <ac:picMkLst>
            <pc:docMk/>
            <pc:sldMk cId="3110996012" sldId="289"/>
            <ac:picMk id="4" creationId="{312B565D-EC17-4058-B69F-F5E38C9E36A1}"/>
          </ac:picMkLst>
        </pc:picChg>
      </pc:sldChg>
      <pc:sldChg chg="addSp delSp modSp add mod">
        <pc:chgData name="José Romualdo Costa Filho" userId="a811325af1610333" providerId="LiveId" clId="{DB2F6247-CC45-4FC1-96FB-72F7114A6A3F}" dt="2022-02-17T21:53:30.004" v="808"/>
        <pc:sldMkLst>
          <pc:docMk/>
          <pc:sldMk cId="1359879126" sldId="290"/>
        </pc:sldMkLst>
        <pc:spChg chg="add del">
          <ac:chgData name="José Romualdo Costa Filho" userId="a811325af1610333" providerId="LiveId" clId="{DB2F6247-CC45-4FC1-96FB-72F7114A6A3F}" dt="2022-02-17T21:53:23.944" v="807" actId="478"/>
          <ac:spMkLst>
            <pc:docMk/>
            <pc:sldMk cId="1359879126" sldId="290"/>
            <ac:spMk id="6" creationId="{39FB4E72-DEB3-4CB5-97D7-F3AF2E1D514C}"/>
          </ac:spMkLst>
        </pc:spChg>
        <pc:spChg chg="add mod">
          <ac:chgData name="José Romualdo Costa Filho" userId="a811325af1610333" providerId="LiveId" clId="{DB2F6247-CC45-4FC1-96FB-72F7114A6A3F}" dt="2022-02-17T21:53:30.004" v="808"/>
          <ac:spMkLst>
            <pc:docMk/>
            <pc:sldMk cId="1359879126" sldId="290"/>
            <ac:spMk id="7" creationId="{99A3CE8D-2530-4A0B-BCB7-CA85F04C2BDA}"/>
          </ac:spMkLst>
        </pc:spChg>
        <pc:spChg chg="mod">
          <ac:chgData name="José Romualdo Costa Filho" userId="a811325af1610333" providerId="LiveId" clId="{DB2F6247-CC45-4FC1-96FB-72F7114A6A3F}" dt="2022-02-17T21:53:07.274" v="805" actId="6549"/>
          <ac:spMkLst>
            <pc:docMk/>
            <pc:sldMk cId="1359879126" sldId="290"/>
            <ac:spMk id="211" creationId="{00000000-0000-0000-0000-000000000000}"/>
          </ac:spMkLst>
        </pc:spChg>
        <pc:picChg chg="del">
          <ac:chgData name="José Romualdo Costa Filho" userId="a811325af1610333" providerId="LiveId" clId="{DB2F6247-CC45-4FC1-96FB-72F7114A6A3F}" dt="2022-02-17T21:52:57.330" v="803" actId="478"/>
          <ac:picMkLst>
            <pc:docMk/>
            <pc:sldMk cId="1359879126" sldId="290"/>
            <ac:picMk id="4" creationId="{83708772-6C0A-416A-BE1F-1D55B9C234DC}"/>
          </ac:picMkLst>
        </pc:picChg>
      </pc:sldChg>
      <pc:sldChg chg="modSp add mod">
        <pc:chgData name="José Romualdo Costa Filho" userId="a811325af1610333" providerId="LiveId" clId="{DB2F6247-CC45-4FC1-96FB-72F7114A6A3F}" dt="2022-02-17T21:54:14.039" v="829" actId="20577"/>
        <pc:sldMkLst>
          <pc:docMk/>
          <pc:sldMk cId="2254495870" sldId="291"/>
        </pc:sldMkLst>
        <pc:spChg chg="mod">
          <ac:chgData name="José Romualdo Costa Filho" userId="a811325af1610333" providerId="LiveId" clId="{DB2F6247-CC45-4FC1-96FB-72F7114A6A3F}" dt="2022-02-17T21:54:14.039" v="829" actId="20577"/>
          <ac:spMkLst>
            <pc:docMk/>
            <pc:sldMk cId="2254495870" sldId="291"/>
            <ac:spMk id="7" creationId="{99A3CE8D-2530-4A0B-BCB7-CA85F04C2BDA}"/>
          </ac:spMkLst>
        </pc:spChg>
      </pc:sldChg>
      <pc:sldChg chg="addSp delSp modSp add mod">
        <pc:chgData name="José Romualdo Costa Filho" userId="a811325af1610333" providerId="LiveId" clId="{DB2F6247-CC45-4FC1-96FB-72F7114A6A3F}" dt="2022-02-17T21:54:42.464" v="835" actId="1076"/>
        <pc:sldMkLst>
          <pc:docMk/>
          <pc:sldMk cId="4097774482" sldId="292"/>
        </pc:sldMkLst>
        <pc:spChg chg="del mod">
          <ac:chgData name="José Romualdo Costa Filho" userId="a811325af1610333" providerId="LiveId" clId="{DB2F6247-CC45-4FC1-96FB-72F7114A6A3F}" dt="2022-02-17T21:54:39.744" v="834" actId="478"/>
          <ac:spMkLst>
            <pc:docMk/>
            <pc:sldMk cId="4097774482" sldId="292"/>
            <ac:spMk id="7" creationId="{99A3CE8D-2530-4A0B-BCB7-CA85F04C2BDA}"/>
          </ac:spMkLst>
        </pc:spChg>
        <pc:picChg chg="add mod">
          <ac:chgData name="José Romualdo Costa Filho" userId="a811325af1610333" providerId="LiveId" clId="{DB2F6247-CC45-4FC1-96FB-72F7114A6A3F}" dt="2022-02-17T21:54:42.464" v="835" actId="1076"/>
          <ac:picMkLst>
            <pc:docMk/>
            <pc:sldMk cId="4097774482" sldId="292"/>
            <ac:picMk id="5" creationId="{D5A3CD91-BD93-48C4-8268-5A778FEF577B}"/>
          </ac:picMkLst>
        </pc:picChg>
      </pc:sldChg>
      <pc:sldChg chg="add">
        <pc:chgData name="José Romualdo Costa Filho" userId="a811325af1610333" providerId="LiveId" clId="{DB2F6247-CC45-4FC1-96FB-72F7114A6A3F}" dt="2022-02-17T21:56:58.627" v="884"/>
        <pc:sldMkLst>
          <pc:docMk/>
          <pc:sldMk cId="1125393576" sldId="293"/>
        </pc:sldMkLst>
      </pc:sldChg>
      <pc:sldMasterChg chg="modSldLayout">
        <pc:chgData name="José Romualdo Costa Filho" userId="a811325af1610333" providerId="LiveId" clId="{DB2F6247-CC45-4FC1-96FB-72F7114A6A3F}" dt="2022-02-17T21:25:46.804" v="264" actId="20577"/>
        <pc:sldMasterMkLst>
          <pc:docMk/>
          <pc:sldMasterMk cId="0" sldId="2147483654"/>
        </pc:sldMasterMkLst>
        <pc:sldLayoutChg chg="modSp mod">
          <pc:chgData name="José Romualdo Costa Filho" userId="a811325af1610333" providerId="LiveId" clId="{DB2F6247-CC45-4FC1-96FB-72F7114A6A3F}" dt="2022-02-17T21:24:34.720" v="141" actId="20577"/>
          <pc:sldLayoutMkLst>
            <pc:docMk/>
            <pc:sldMasterMk cId="0" sldId="2147483654"/>
            <pc:sldLayoutMk cId="0" sldId="2147483649"/>
          </pc:sldLayoutMkLst>
          <pc:spChg chg="mod">
            <ac:chgData name="José Romualdo Costa Filho" userId="a811325af1610333" providerId="LiveId" clId="{DB2F6247-CC45-4FC1-96FB-72F7114A6A3F}" dt="2022-02-17T21:24:20.177" v="122" actId="20577"/>
            <ac:spMkLst>
              <pc:docMk/>
              <pc:sldMasterMk cId="0" sldId="2147483654"/>
              <pc:sldLayoutMk cId="0" sldId="2147483649"/>
              <ac:spMk id="26" creationId="{00000000-0000-0000-0000-000000000000}"/>
            </ac:spMkLst>
          </pc:spChg>
          <pc:spChg chg="mod">
            <ac:chgData name="José Romualdo Costa Filho" userId="a811325af1610333" providerId="LiveId" clId="{DB2F6247-CC45-4FC1-96FB-72F7114A6A3F}" dt="2022-02-17T21:24:34.720" v="141" actId="20577"/>
            <ac:spMkLst>
              <pc:docMk/>
              <pc:sldMasterMk cId="0" sldId="2147483654"/>
              <pc:sldLayoutMk cId="0" sldId="2147483649"/>
              <ac:spMk id="28" creationId="{00000000-0000-0000-0000-000000000000}"/>
            </ac:spMkLst>
          </pc:spChg>
        </pc:sldLayoutChg>
        <pc:sldLayoutChg chg="modSp mod">
          <pc:chgData name="José Romualdo Costa Filho" userId="a811325af1610333" providerId="LiveId" clId="{DB2F6247-CC45-4FC1-96FB-72F7114A6A3F}" dt="2022-02-17T21:24:56.869" v="176" actId="20577"/>
          <pc:sldLayoutMkLst>
            <pc:docMk/>
            <pc:sldMasterMk cId="0" sldId="2147483654"/>
            <pc:sldLayoutMk cId="0" sldId="2147483650"/>
          </pc:sldLayoutMkLst>
          <pc:spChg chg="mod">
            <ac:chgData name="José Romualdo Costa Filho" userId="a811325af1610333" providerId="LiveId" clId="{DB2F6247-CC45-4FC1-96FB-72F7114A6A3F}" dt="2022-02-17T21:24:47.462" v="163" actId="20577"/>
            <ac:spMkLst>
              <pc:docMk/>
              <pc:sldMasterMk cId="0" sldId="2147483654"/>
              <pc:sldLayoutMk cId="0" sldId="2147483650"/>
              <ac:spMk id="35" creationId="{00000000-0000-0000-0000-000000000000}"/>
            </ac:spMkLst>
          </pc:spChg>
          <pc:spChg chg="mod">
            <ac:chgData name="José Romualdo Costa Filho" userId="a811325af1610333" providerId="LiveId" clId="{DB2F6247-CC45-4FC1-96FB-72F7114A6A3F}" dt="2022-02-17T21:24:56.869" v="176" actId="20577"/>
            <ac:spMkLst>
              <pc:docMk/>
              <pc:sldMasterMk cId="0" sldId="2147483654"/>
              <pc:sldLayoutMk cId="0" sldId="2147483650"/>
              <ac:spMk id="37" creationId="{00000000-0000-0000-0000-000000000000}"/>
            </ac:spMkLst>
          </pc:spChg>
        </pc:sldLayoutChg>
        <pc:sldLayoutChg chg="modSp mod">
          <pc:chgData name="José Romualdo Costa Filho" userId="a811325af1610333" providerId="LiveId" clId="{DB2F6247-CC45-4FC1-96FB-72F7114A6A3F}" dt="2022-02-17T21:25:46.804" v="264" actId="20577"/>
          <pc:sldLayoutMkLst>
            <pc:docMk/>
            <pc:sldMasterMk cId="0" sldId="2147483654"/>
            <pc:sldLayoutMk cId="0" sldId="2147483652"/>
          </pc:sldLayoutMkLst>
          <pc:spChg chg="mod">
            <ac:chgData name="José Romualdo Costa Filho" userId="a811325af1610333" providerId="LiveId" clId="{DB2F6247-CC45-4FC1-96FB-72F7114A6A3F}" dt="2022-02-17T21:25:46.804" v="264" actId="20577"/>
            <ac:spMkLst>
              <pc:docMk/>
              <pc:sldMasterMk cId="0" sldId="2147483654"/>
              <pc:sldLayoutMk cId="0" sldId="2147483652"/>
              <ac:spMk id="53" creationId="{00000000-0000-0000-0000-000000000000}"/>
            </ac:spMkLst>
          </pc:spChg>
          <pc:spChg chg="mod">
            <ac:chgData name="José Romualdo Costa Filho" userId="a811325af1610333" providerId="LiveId" clId="{DB2F6247-CC45-4FC1-96FB-72F7114A6A3F}" dt="2022-02-17T21:25:33.002" v="239" actId="20577"/>
            <ac:spMkLst>
              <pc:docMk/>
              <pc:sldMasterMk cId="0" sldId="2147483654"/>
              <pc:sldLayoutMk cId="0" sldId="2147483652"/>
              <ac:spMk id="55" creationId="{00000000-0000-0000-0000-000000000000}"/>
            </ac:spMkLst>
          </pc:spChg>
        </pc:sldLayoutChg>
        <pc:sldLayoutChg chg="modSp mod">
          <pc:chgData name="José Romualdo Costa Filho" userId="a811325af1610333" providerId="LiveId" clId="{DB2F6247-CC45-4FC1-96FB-72F7114A6A3F}" dt="2022-02-17T21:25:23.807" v="226" actId="20577"/>
          <pc:sldLayoutMkLst>
            <pc:docMk/>
            <pc:sldMasterMk cId="0" sldId="2147483654"/>
            <pc:sldLayoutMk cId="0" sldId="2147483653"/>
          </pc:sldLayoutMkLst>
          <pc:spChg chg="mod">
            <ac:chgData name="José Romualdo Costa Filho" userId="a811325af1610333" providerId="LiveId" clId="{DB2F6247-CC45-4FC1-96FB-72F7114A6A3F}" dt="2022-02-17T21:25:17.568" v="213" actId="20577"/>
            <ac:spMkLst>
              <pc:docMk/>
              <pc:sldMasterMk cId="0" sldId="2147483654"/>
              <pc:sldLayoutMk cId="0" sldId="2147483653"/>
              <ac:spMk id="59" creationId="{00000000-0000-0000-0000-000000000000}"/>
            </ac:spMkLst>
          </pc:spChg>
          <pc:spChg chg="mod">
            <ac:chgData name="José Romualdo Costa Filho" userId="a811325af1610333" providerId="LiveId" clId="{DB2F6247-CC45-4FC1-96FB-72F7114A6A3F}" dt="2022-02-17T21:25:23.807" v="226" actId="20577"/>
            <ac:spMkLst>
              <pc:docMk/>
              <pc:sldMasterMk cId="0" sldId="2147483654"/>
              <pc:sldLayoutMk cId="0" sldId="2147483653"/>
              <ac:spMk id="61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cd960247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6ecd960247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g6ecd960247_1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4765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cd960247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6ecd960247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g6ecd960247_1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0793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cd960247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6ecd960247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g6ecd960247_1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2138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cd960247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6ecd960247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g6ecd960247_1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2084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cd960247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6ecd960247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g6ecd960247_1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9849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cd960247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6ecd960247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g6ecd960247_1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7894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cd960247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6ecd960247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g6ecd960247_1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4937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cd960247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6ecd960247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g6ecd960247_1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9385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cd960247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6ecd960247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g6ecd960247_1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134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cd960247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6ecd960247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g6ecd960247_1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3406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cd960247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6ecd960247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g6ecd960247_1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83354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cd960247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6ecd960247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g6ecd960247_1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02973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cd960247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6ecd960247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g6ecd960247_1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5000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cd960247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6ecd960247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g6ecd960247_1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58432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cd960247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6ecd960247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g6ecd960247_1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126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cd960247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6ecd960247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g6ecd960247_1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4508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cd960247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6ecd960247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g6ecd960247_1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28213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cd960247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6ecd960247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g6ecd960247_1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24886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cd960247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6ecd960247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g6ecd960247_1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8043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cd960247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6ecd960247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g6ecd960247_1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15574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197554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ecd9602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6ecd9602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cd960247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6ecd960247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g6ecd960247_1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cd960247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6ecd960247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g6ecd960247_1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2274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ecd960247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6ecd960247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g6ecd960247_1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  <a:defRPr sz="25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12" cy="478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»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0" y="6141017"/>
            <a:ext cx="8326525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04 – </a:t>
            </a:r>
            <a:r>
              <a:rPr lang="en-US" sz="18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Protocolos</a:t>
            </a: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Comunicação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611568" y="480223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35507" y="6566600"/>
            <a:ext cx="692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Prof.º JOSÉ ROMUALDO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1_Título e conteúd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»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8365985" y="6141017"/>
            <a:ext cx="789600" cy="4101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0" y="6141017"/>
            <a:ext cx="8326500" cy="4101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04 – Protocolos de Comunicação</a:t>
            </a:r>
          </a:p>
        </p:txBody>
      </p:sp>
      <p:sp>
        <p:nvSpPr>
          <p:cNvPr id="36" name="Google Shape;36;p4"/>
          <p:cNvSpPr/>
          <p:nvPr/>
        </p:nvSpPr>
        <p:spPr>
          <a:xfrm>
            <a:off x="611568" y="480223"/>
            <a:ext cx="72000" cy="2844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"/>
          <p:cNvSpPr txBox="1"/>
          <p:nvPr/>
        </p:nvSpPr>
        <p:spPr>
          <a:xfrm>
            <a:off x="35507" y="6566600"/>
            <a:ext cx="692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Prof.º JOSÉ ROMUALDO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0" y="6141017"/>
            <a:ext cx="8326525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04 – Protocolos de Comunicação</a:t>
            </a:r>
          </a:p>
        </p:txBody>
      </p:sp>
      <p:sp>
        <p:nvSpPr>
          <p:cNvPr id="44" name="Google Shape;44;p5"/>
          <p:cNvSpPr/>
          <p:nvPr/>
        </p:nvSpPr>
        <p:spPr>
          <a:xfrm>
            <a:off x="611568" y="480223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  <a:defRPr sz="25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03030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0303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03030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03030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03030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0303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03030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03030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0" y="6141017"/>
            <a:ext cx="8326525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04 – Protocolos de Comunicação</a:t>
            </a:r>
          </a:p>
        </p:txBody>
      </p:sp>
      <p:sp>
        <p:nvSpPr>
          <p:cNvPr id="54" name="Google Shape;54;p6"/>
          <p:cNvSpPr/>
          <p:nvPr/>
        </p:nvSpPr>
        <p:spPr>
          <a:xfrm>
            <a:off x="611568" y="480223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6"/>
          <p:cNvSpPr txBox="1"/>
          <p:nvPr/>
        </p:nvSpPr>
        <p:spPr>
          <a:xfrm>
            <a:off x="35507" y="6566600"/>
            <a:ext cx="692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Prof.º JOSÉ ROMUALDO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 1">
  <p:cSld name="1_Título e conteúdo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»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8365985" y="6141017"/>
            <a:ext cx="789600" cy="4101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0" y="6141017"/>
            <a:ext cx="8326500" cy="4101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04 – Protocolos de Comunicação</a:t>
            </a:r>
          </a:p>
        </p:txBody>
      </p:sp>
      <p:sp>
        <p:nvSpPr>
          <p:cNvPr id="60" name="Google Shape;60;p7"/>
          <p:cNvSpPr/>
          <p:nvPr/>
        </p:nvSpPr>
        <p:spPr>
          <a:xfrm>
            <a:off x="611568" y="480223"/>
            <a:ext cx="72000" cy="2844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35507" y="6566600"/>
            <a:ext cx="692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Prof.º JOSE ROMUALDO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547788" y="1600200"/>
            <a:ext cx="813901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»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829017" y="329329"/>
            <a:ext cx="997107" cy="27289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232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  <a:defRPr sz="25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.xls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4039" y="3081534"/>
            <a:ext cx="5783223" cy="682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547800" y="1035977"/>
            <a:ext cx="8139000" cy="26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</a:t>
            </a:r>
          </a:p>
          <a:p>
            <a:pPr lvl="1"/>
            <a:r>
              <a:rPr lang="en-US" sz="18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Requisição</a:t>
            </a:r>
            <a:r>
              <a: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18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cliente</a:t>
            </a:r>
            <a:r>
              <a: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</a:t>
            </a:r>
            <a:r>
              <a:rPr lang="en-US" sz="18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</a:t>
            </a:r>
            <a:r>
              <a: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</a:t>
            </a:r>
            <a:r>
              <a: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objetivo</a:t>
            </a:r>
            <a:r>
              <a: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enviar</a:t>
            </a:r>
            <a:r>
              <a: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</a:t>
            </a:r>
            <a:r>
              <a: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solicitar</a:t>
            </a:r>
            <a:r>
              <a: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informações</a:t>
            </a:r>
            <a:r>
              <a: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um </a:t>
            </a:r>
            <a:r>
              <a:rPr lang="en-US" sz="18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recurso</a:t>
            </a:r>
            <a:r>
              <a: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disponível</a:t>
            </a:r>
            <a:r>
              <a: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um </a:t>
            </a:r>
            <a:r>
              <a:rPr lang="en-US" sz="18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servidor</a:t>
            </a:r>
            <a:endParaRPr lang="en-US" sz="18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</a:t>
            </a:r>
          </a:p>
          <a:p>
            <a:pPr lvl="1"/>
            <a:r>
              <a:rPr lang="en-US" sz="18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rPr>
              <a:t>Resposta</a:t>
            </a:r>
            <a:r>
              <a: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rPr>
              <a:t> do </a:t>
            </a:r>
            <a:r>
              <a:rPr lang="en-US" sz="18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rPr>
              <a:t>servidor</a:t>
            </a:r>
            <a:r>
              <a: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rPr>
              <a:t> para </a:t>
            </a:r>
            <a:r>
              <a:rPr lang="en-US" sz="18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rPr>
              <a:t>uma</a:t>
            </a:r>
            <a:r>
              <a: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rPr>
              <a:t>determinada</a:t>
            </a:r>
            <a:r>
              <a: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rPr>
              <a:t>requisição</a:t>
            </a:r>
            <a:endParaRPr lang="en-US" sz="1800"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dirty="0" err="1"/>
              <a:t>Intercâmbio</a:t>
            </a:r>
            <a:r>
              <a:rPr lang="en-US" dirty="0"/>
              <a:t> de </a:t>
            </a:r>
            <a:r>
              <a:rPr lang="en-US" dirty="0" err="1"/>
              <a:t>informações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8933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547800" y="1035977"/>
            <a:ext cx="8139000" cy="26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endParaRPr lang="en-US"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dirty="0"/>
              <a:t>HTTP Request</a:t>
            </a: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AA358DD-8BF1-39C0-12B1-5B684B175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3838"/>
            <a:ext cx="9144000" cy="387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976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547800" y="1035977"/>
            <a:ext cx="8139000" cy="26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endParaRPr lang="en-US"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dirty="0"/>
              <a:t>HTTP Request</a:t>
            </a:r>
            <a:endParaRPr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AB9FBF7-2070-5B9C-27D6-39EB10D17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9144000" cy="432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284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547800" y="1035977"/>
            <a:ext cx="8139000" cy="26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pt-BR" sz="1800" dirty="0"/>
              <a:t>A URL</a:t>
            </a:r>
          </a:p>
          <a:p>
            <a:pPr marL="76200" indent="0">
              <a:buNone/>
            </a:pPr>
            <a:endParaRPr lang="pt-BR" sz="1800" b="0" dirty="0"/>
          </a:p>
          <a:p>
            <a:pPr marL="76200" indent="0">
              <a:buNone/>
            </a:pPr>
            <a:r>
              <a:rPr lang="pt-BR" sz="1800" b="0" dirty="0"/>
              <a:t>Possivelmente a parte mais importante de qualquer solicitação, esta é a URL ou endereço do recurso.</a:t>
            </a:r>
          </a:p>
          <a:p>
            <a:pPr marL="76200" indent="0">
              <a:buNone/>
            </a:pPr>
            <a:endParaRPr lang="pt-BR" sz="1800" b="0" dirty="0"/>
          </a:p>
          <a:p>
            <a:pPr marL="76200" indent="0">
              <a:buNone/>
            </a:pPr>
            <a:r>
              <a:rPr lang="pt-BR" sz="1800" b="0" dirty="0"/>
              <a:t>Um URL é feito de várias partes</a:t>
            </a:r>
            <a:endParaRPr sz="1800" b="0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dirty="0" err="1"/>
              <a:t>Intercâmbio</a:t>
            </a:r>
            <a:r>
              <a:rPr lang="en-US" dirty="0"/>
              <a:t> de </a:t>
            </a:r>
            <a:r>
              <a:rPr lang="en-US" dirty="0" err="1"/>
              <a:t>informações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2639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547800" y="1035977"/>
            <a:ext cx="8139000" cy="26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pt-BR" sz="1800" dirty="0"/>
              <a:t>ESQUEMA</a:t>
            </a:r>
          </a:p>
          <a:p>
            <a:pPr marL="76200" indent="0">
              <a:buNone/>
            </a:pPr>
            <a:endParaRPr lang="pt-BR" sz="1800" dirty="0"/>
          </a:p>
          <a:p>
            <a:pPr marL="76200" indent="0">
              <a:buNone/>
            </a:pPr>
            <a:r>
              <a:rPr lang="pt-BR" sz="1800" b="0" dirty="0"/>
              <a:t>Esta é a primeira parte do URL, http ou https (existem outros esquemas)</a:t>
            </a:r>
            <a:endParaRPr sz="1800" b="0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dirty="0" err="1"/>
              <a:t>Intercâmbio</a:t>
            </a:r>
            <a:r>
              <a:rPr lang="en-US" dirty="0"/>
              <a:t> de </a:t>
            </a:r>
            <a:r>
              <a:rPr lang="en-US" dirty="0" err="1"/>
              <a:t>informações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934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547800" y="1035977"/>
            <a:ext cx="8139000" cy="26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pt-BR" sz="1800" dirty="0"/>
              <a:t>SERVIDOR</a:t>
            </a:r>
          </a:p>
          <a:p>
            <a:pPr marL="76200" indent="0">
              <a:buNone/>
            </a:pPr>
            <a:endParaRPr lang="pt-BR" sz="1800" b="0" dirty="0"/>
          </a:p>
          <a:p>
            <a:pPr marL="76200" indent="0">
              <a:buNone/>
            </a:pPr>
            <a:r>
              <a:rPr lang="pt-BR" sz="1800" b="0" dirty="0"/>
              <a:t>O servidor ou host é o computador/serviço/servidor que recebe a solicitação.</a:t>
            </a:r>
            <a:endParaRPr sz="1800" b="0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dirty="0" err="1"/>
              <a:t>Intercâmbio</a:t>
            </a:r>
            <a:r>
              <a:rPr lang="en-US" dirty="0"/>
              <a:t> de </a:t>
            </a:r>
            <a:r>
              <a:rPr lang="en-US" dirty="0" err="1"/>
              <a:t>informações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7122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547800" y="1035977"/>
            <a:ext cx="8139000" cy="26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pt-BR" sz="1800" dirty="0"/>
              <a:t>CAMINHO</a:t>
            </a:r>
          </a:p>
          <a:p>
            <a:pPr marL="76200" indent="0">
              <a:buNone/>
            </a:pPr>
            <a:endParaRPr lang="pt-BR" sz="1800" b="0" dirty="0"/>
          </a:p>
          <a:p>
            <a:pPr marL="76200" indent="0">
              <a:buNone/>
            </a:pPr>
            <a:r>
              <a:rPr lang="pt-BR" sz="1800" b="0" dirty="0"/>
              <a:t>É uma série de segmentos onde cada segmento é separado por uma barra. O caminho aponta para o recurso lógico no servidor.</a:t>
            </a:r>
            <a:endParaRPr sz="1800" b="0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dirty="0" err="1"/>
              <a:t>Intercâmbio</a:t>
            </a:r>
            <a:r>
              <a:rPr lang="en-US" dirty="0"/>
              <a:t> de </a:t>
            </a:r>
            <a:r>
              <a:rPr lang="en-US" dirty="0" err="1"/>
              <a:t>informações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0044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547800" y="1035977"/>
            <a:ext cx="8139000" cy="26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pt-BR" sz="1800" dirty="0"/>
              <a:t>CONSULTA</a:t>
            </a:r>
          </a:p>
          <a:p>
            <a:pPr marL="76200" indent="0">
              <a:buNone/>
            </a:pPr>
            <a:endParaRPr lang="pt-BR" sz="1800" dirty="0"/>
          </a:p>
          <a:p>
            <a:pPr marL="76200" indent="0" algn="just">
              <a:buNone/>
            </a:pPr>
            <a:r>
              <a:rPr lang="pt-BR" sz="1800" b="0" dirty="0"/>
              <a:t>Uma parte opcional no final da url precedida por um ponto de interrogação (?). Uma consulta (como o nome sugere) permite que uma solicitação consultável passe um ou mais parâmetros. Cada parâmetro é um </a:t>
            </a:r>
            <a:r>
              <a:rPr lang="pt-BR" sz="1800" dirty="0"/>
              <a:t>par chave/valor</a:t>
            </a:r>
            <a:r>
              <a:rPr lang="pt-BR" sz="1800" b="0" dirty="0"/>
              <a:t> (chave=valor) onde cada parâmetro em uma solicitação é separado por um e(&amp;) comercial ou ponto e vírgula.</a:t>
            </a:r>
            <a:endParaRPr sz="1800" b="0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dirty="0" err="1"/>
              <a:t>Intercâmbio</a:t>
            </a:r>
            <a:r>
              <a:rPr lang="en-US" dirty="0"/>
              <a:t> de </a:t>
            </a:r>
            <a:r>
              <a:rPr lang="en-US" dirty="0" err="1"/>
              <a:t>informações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453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547800" y="1035976"/>
            <a:ext cx="8139000" cy="509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pt-BR" sz="1800" dirty="0"/>
              <a:t>MÉTODOS DE SOLICITAÇÃO</a:t>
            </a:r>
          </a:p>
          <a:p>
            <a:pPr marL="76200" indent="0">
              <a:buNone/>
            </a:pPr>
            <a:endParaRPr lang="pt-BR" sz="1800" b="0" dirty="0"/>
          </a:p>
          <a:p>
            <a:pPr marL="76200" indent="0">
              <a:buNone/>
            </a:pPr>
            <a:r>
              <a:rPr lang="pt-BR" sz="1800" b="0" dirty="0"/>
              <a:t>Os métodos de definição HTTP (às vezes referidos como verbos) indicam a ação desejada a ser executada no recurso identificado.</a:t>
            </a:r>
          </a:p>
          <a:p>
            <a:pPr marL="76200" indent="0">
              <a:buNone/>
            </a:pPr>
            <a:endParaRPr lang="pt-BR" sz="1800" b="0" dirty="0"/>
          </a:p>
          <a:p>
            <a:pPr marL="76200" indent="0">
              <a:buNone/>
            </a:pPr>
            <a:r>
              <a:rPr lang="pt-BR" sz="1800" b="0" dirty="0"/>
              <a:t>Principais métodos HTTP</a:t>
            </a:r>
          </a:p>
          <a:p>
            <a:pPr marL="76200" indent="0">
              <a:buNone/>
            </a:pPr>
            <a:endParaRPr lang="pt-BR" sz="1800" b="0" dirty="0"/>
          </a:p>
          <a:p>
            <a:pPr marL="76200" indent="0">
              <a:buNone/>
            </a:pPr>
            <a:r>
              <a:rPr lang="pt-BR" sz="1800" b="0" dirty="0"/>
              <a:t>GET</a:t>
            </a:r>
          </a:p>
          <a:p>
            <a:pPr marL="76200" indent="0">
              <a:buNone/>
            </a:pPr>
            <a:r>
              <a:rPr lang="pt-BR" sz="1800" b="0" dirty="0"/>
              <a:t>POST</a:t>
            </a:r>
          </a:p>
          <a:p>
            <a:pPr marL="76200" indent="0">
              <a:buNone/>
            </a:pPr>
            <a:r>
              <a:rPr lang="pt-BR" sz="1800" b="0" dirty="0"/>
              <a:t>PATCH</a:t>
            </a:r>
          </a:p>
          <a:p>
            <a:pPr marL="76200" indent="0">
              <a:buNone/>
            </a:pPr>
            <a:r>
              <a:rPr lang="pt-BR" sz="1800" b="0" dirty="0"/>
              <a:t>PUT </a:t>
            </a:r>
          </a:p>
          <a:p>
            <a:pPr marL="76200" indent="0">
              <a:buNone/>
            </a:pPr>
            <a:r>
              <a:rPr lang="pt-BR" sz="1800" b="0" dirty="0"/>
              <a:t>DELETE</a:t>
            </a:r>
            <a:endParaRPr sz="1800" b="0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dirty="0" err="1"/>
              <a:t>Intercâmbio</a:t>
            </a:r>
            <a:r>
              <a:rPr lang="en-US" dirty="0"/>
              <a:t> de </a:t>
            </a:r>
            <a:r>
              <a:rPr lang="en-US" dirty="0" err="1"/>
              <a:t>informações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2011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dirty="0"/>
              <a:t>Dúvidas?</a:t>
            </a:r>
            <a:endParaRPr sz="2400" b="1" i="0" u="none" strike="noStrike" cap="none" dirty="0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1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265D"/>
              </a:buClr>
              <a:buSzPts val="2400"/>
              <a:buFont typeface="Arial"/>
              <a:buNone/>
            </a:pPr>
            <a:r>
              <a:rPr lang="en-US" sz="23900" b="1" i="0" u="none" strike="noStrike" cap="none" dirty="0">
                <a:solidFill>
                  <a:srgbClr val="F0265D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3900" b="1" i="0" u="none" strike="noStrike" cap="none" dirty="0">
              <a:solidFill>
                <a:srgbClr val="F0265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 rotWithShape="1">
          <a:blip r:embed="rId3">
            <a:alphaModFix/>
          </a:blip>
          <a:srcRect l="21424" r="22056"/>
          <a:stretch/>
        </p:blipFill>
        <p:spPr>
          <a:xfrm>
            <a:off x="0" y="2631009"/>
            <a:ext cx="9155651" cy="2789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29017" y="329329"/>
            <a:ext cx="997107" cy="27289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9"/>
          <p:cNvSpPr txBox="1"/>
          <p:nvPr/>
        </p:nvSpPr>
        <p:spPr>
          <a:xfrm>
            <a:off x="988541" y="3032618"/>
            <a:ext cx="7166918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SISTEMAS DE INFORMAÇÃO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9"/>
          <p:cNvSpPr/>
          <p:nvPr/>
        </p:nvSpPr>
        <p:spPr>
          <a:xfrm>
            <a:off x="747966" y="3145118"/>
            <a:ext cx="72000" cy="172652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0" y="6141017"/>
            <a:ext cx="9144000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0</a:t>
            </a: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18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Estrutura</a:t>
            </a: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da internet</a:t>
            </a:r>
            <a:endParaRPr sz="1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9"/>
          <p:cNvSpPr txBox="1"/>
          <p:nvPr/>
        </p:nvSpPr>
        <p:spPr>
          <a:xfrm>
            <a:off x="1011875" y="4367200"/>
            <a:ext cx="54324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PROF. </a:t>
            </a:r>
            <a:r>
              <a:rPr lang="pt-BR" sz="1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JOSÉ ROMUALDO DA COSTA FILHO</a:t>
            </a:r>
            <a:endParaRPr sz="18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9"/>
          <p:cNvSpPr txBox="1"/>
          <p:nvPr/>
        </p:nvSpPr>
        <p:spPr>
          <a:xfrm>
            <a:off x="1011882" y="3801956"/>
            <a:ext cx="795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MICROSERVICE AND WEB ENGINEERING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547800" y="1035977"/>
            <a:ext cx="8139000" cy="26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endParaRPr lang="en-US"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dirty="0"/>
              <a:t>HTTP Response</a:t>
            </a:r>
            <a:endParaRPr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A7150B0-3F78-3F5A-4F4D-B18171837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64" y="1400338"/>
            <a:ext cx="6016752" cy="442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988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547800" y="1035976"/>
            <a:ext cx="8139000" cy="509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pt-BR" sz="1800" b="0" dirty="0"/>
              <a:t>O servidor, após processar a requisição enviará uma resposta.</a:t>
            </a:r>
          </a:p>
          <a:p>
            <a:pPr marL="76200" indent="0" algn="just">
              <a:buNone/>
            </a:pPr>
            <a:endParaRPr lang="pt-BR" sz="1800" b="0" dirty="0"/>
          </a:p>
          <a:p>
            <a:pPr marL="76200" indent="0" algn="just">
              <a:buNone/>
            </a:pPr>
            <a:r>
              <a:rPr lang="pt-BR" sz="1800" b="0" dirty="0"/>
              <a:t>Uma resposta contém um código de resposta (para indicar o sucesso ou falha de uma solicitação), um conjunto de cabeçalhos e um corpo.</a:t>
            </a:r>
            <a:endParaRPr sz="1800" b="0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dirty="0" err="1"/>
              <a:t>Intercâmbio</a:t>
            </a:r>
            <a:r>
              <a:rPr lang="en-US" dirty="0"/>
              <a:t> de </a:t>
            </a:r>
            <a:r>
              <a:rPr lang="en-US" dirty="0" err="1"/>
              <a:t>informações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32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547800" y="1035976"/>
            <a:ext cx="8139000" cy="509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pt-BR" sz="1800" b="0" dirty="0"/>
              <a:t>As solicitações GET respondem com o(s) recurso(s) solicitado(s), enquanto uma solicitação POST pode responder apenas com um indicador de sucesso ou pode responder com o recurso totalmente preenchido que foi inserido/postado.</a:t>
            </a:r>
          </a:p>
          <a:p>
            <a:pPr marL="76200" indent="0" algn="just">
              <a:buNone/>
            </a:pPr>
            <a:endParaRPr lang="pt-BR" sz="1800" b="0" dirty="0"/>
          </a:p>
          <a:p>
            <a:pPr marL="76200" indent="0" algn="just">
              <a:buNone/>
            </a:pPr>
            <a:r>
              <a:rPr lang="pt-BR" sz="1800" b="0" dirty="0"/>
              <a:t>As respostas podem ser em formato textual ou binário.</a:t>
            </a:r>
            <a:endParaRPr sz="1800" b="0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dirty="0"/>
              <a:t>Http Response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1075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547800" y="1035977"/>
            <a:ext cx="8139000" cy="3005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pt-BR" sz="1800" dirty="0"/>
              <a:t>CÓDIGOS DE STATUS HTTP</a:t>
            </a:r>
          </a:p>
          <a:p>
            <a:pPr marL="76200" indent="0" algn="just">
              <a:buNone/>
            </a:pPr>
            <a:endParaRPr lang="pt-BR" sz="1800" b="0" dirty="0"/>
          </a:p>
          <a:p>
            <a:pPr marL="76200" indent="0" algn="just">
              <a:buNone/>
            </a:pPr>
            <a:r>
              <a:rPr lang="pt-BR" sz="1800" b="0" dirty="0"/>
              <a:t>Os códigos de status indicam o sucesso ou a falha de uma solicitação. Eles são um número de 3 dígitos onde o primeiro dígito significa a classe ou categoria de resposta.</a:t>
            </a:r>
            <a:endParaRPr sz="1800" b="0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dirty="0"/>
              <a:t>HTTP Status codes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5163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547800" y="1035976"/>
            <a:ext cx="8139000" cy="509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pt-BR" sz="1800" dirty="0"/>
              <a:t>1xx resposta informativa</a:t>
            </a:r>
            <a:r>
              <a:rPr lang="pt-BR" sz="1800" b="0" dirty="0"/>
              <a:t> </a:t>
            </a:r>
          </a:p>
          <a:p>
            <a:pPr marL="76200" indent="0" algn="just">
              <a:buNone/>
            </a:pPr>
            <a:endParaRPr lang="pt-BR" sz="1800" b="0" dirty="0"/>
          </a:p>
          <a:p>
            <a:pPr marL="76200" indent="0" algn="just">
              <a:buNone/>
            </a:pPr>
            <a:r>
              <a:rPr lang="pt-BR" sz="1800" b="0" dirty="0"/>
              <a:t>A solicitação foi recebida, continuando o processamento.</a:t>
            </a:r>
            <a:endParaRPr sz="1800" b="0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dirty="0"/>
              <a:t>HTTP Status codes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9634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547800" y="1035976"/>
            <a:ext cx="8139000" cy="509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pt-BR" sz="1800" dirty="0"/>
              <a:t>2xx bem-sucedido</a:t>
            </a:r>
            <a:r>
              <a:rPr lang="pt-BR" sz="1800" b="0" dirty="0"/>
              <a:t> </a:t>
            </a:r>
          </a:p>
          <a:p>
            <a:pPr marL="76200" indent="0" algn="just">
              <a:buNone/>
            </a:pPr>
            <a:endParaRPr lang="pt-BR" sz="1800" b="0" dirty="0"/>
          </a:p>
          <a:p>
            <a:pPr marL="76200" indent="0" algn="just">
              <a:buNone/>
            </a:pPr>
            <a:r>
              <a:rPr lang="pt-BR" sz="1800" b="0" dirty="0"/>
              <a:t>A solicitação foi recebida, compreendida e aceita com sucesso.</a:t>
            </a:r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dirty="0"/>
              <a:t>HTTP Status codes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0113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547800" y="1035976"/>
            <a:ext cx="8139000" cy="509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pt-BR" sz="1800" dirty="0"/>
              <a:t>Redirecionamento 3xx </a:t>
            </a:r>
          </a:p>
          <a:p>
            <a:pPr marL="76200" indent="0" algn="just">
              <a:buNone/>
            </a:pPr>
            <a:endParaRPr lang="pt-BR" sz="1800" b="0" dirty="0"/>
          </a:p>
          <a:p>
            <a:pPr marL="76200" indent="0" algn="just">
              <a:buNone/>
            </a:pPr>
            <a:r>
              <a:rPr lang="pt-BR" sz="1800" b="0" dirty="0"/>
              <a:t>Outras ações precisam ser tomadas para concluir a solicitação.</a:t>
            </a:r>
            <a:endParaRPr sz="1800" b="0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dirty="0"/>
              <a:t>HTTP Status codes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3783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547800" y="1035976"/>
            <a:ext cx="8139000" cy="509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pt-BR" sz="1800" dirty="0"/>
              <a:t>Erro do cliente 4xx </a:t>
            </a:r>
          </a:p>
          <a:p>
            <a:pPr marL="76200" indent="0" algn="just">
              <a:buNone/>
            </a:pPr>
            <a:endParaRPr lang="pt-BR" sz="1800" b="0" dirty="0"/>
          </a:p>
          <a:p>
            <a:pPr marL="76200" indent="0" algn="just">
              <a:buNone/>
            </a:pPr>
            <a:r>
              <a:rPr lang="pt-BR" sz="1800" b="0" dirty="0"/>
              <a:t>A solicitação contém sintaxe incorreta ou não pode ser atendida.</a:t>
            </a:r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dirty="0"/>
              <a:t>HTTP Status codes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3402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547800" y="1035976"/>
            <a:ext cx="8139000" cy="509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pt-BR" sz="1800" dirty="0"/>
              <a:t>Erro do servidor 5xx</a:t>
            </a:r>
            <a:r>
              <a:rPr lang="pt-BR" sz="1800" b="0" dirty="0"/>
              <a:t> </a:t>
            </a:r>
          </a:p>
          <a:p>
            <a:pPr marL="76200" indent="0" algn="just">
              <a:buNone/>
            </a:pPr>
            <a:endParaRPr lang="pt-BR" sz="1800" b="0" dirty="0"/>
          </a:p>
          <a:p>
            <a:pPr marL="76200" indent="0" algn="just">
              <a:buNone/>
            </a:pPr>
            <a:r>
              <a:rPr lang="pt-BR" sz="1800" b="0" dirty="0"/>
              <a:t>O servidor falhou em atender a uma solicitação aparentemente válida.</a:t>
            </a:r>
          </a:p>
          <a:p>
            <a:pPr marL="76200" indent="0" algn="just">
              <a:buNone/>
            </a:pPr>
            <a:endParaRPr lang="pt-BR" sz="1800" b="0" dirty="0"/>
          </a:p>
          <a:p>
            <a:pPr marL="76200" indent="0" algn="just">
              <a:buNone/>
            </a:pPr>
            <a:r>
              <a:rPr lang="pt-BR" sz="1800" b="0" dirty="0"/>
              <a:t>Embora essa declaração formal exista, cabe a cada serviço implementar a especificação. ou seja quando uma resposta 404 (não encontrado) deve ser enviada?</a:t>
            </a:r>
            <a:endParaRPr sz="1800" b="0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dirty="0"/>
              <a:t>HTTP Status codes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2035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547800" y="1035976"/>
            <a:ext cx="8139000" cy="509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pt-BR" sz="1800" b="0" dirty="0"/>
              <a:t>Os cabeçalhos de resposta normalmente informam ao cliente qual tipo e codificação dos dados estão sendo retornados e qualquer coisa que possa ser pertinente, por exemplo quaisquer dados de limitação, se os dados foram servidos de um cache, etc.</a:t>
            </a:r>
            <a:endParaRPr sz="1800" b="0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dirty="0"/>
              <a:t>HTTP Headers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114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>
            <a:spLocks noGrp="1"/>
          </p:cNvSpPr>
          <p:nvPr>
            <p:ph type="title" idx="4294967295"/>
          </p:nvPr>
        </p:nvSpPr>
        <p:spPr>
          <a:xfrm>
            <a:off x="683568" y="274638"/>
            <a:ext cx="8003232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sz="2400" dirty="0"/>
              <a:t>Agenda</a:t>
            </a:r>
            <a:endParaRPr sz="2400" dirty="0"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1"/>
          </p:nvPr>
        </p:nvSpPr>
        <p:spPr>
          <a:xfrm>
            <a:off x="547800" y="1340775"/>
            <a:ext cx="8139000" cy="45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Aula anterior:</a:t>
            </a:r>
            <a:endParaRPr dirty="0"/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</a:pPr>
            <a:r>
              <a:rPr lang="pt-BR" sz="1800" b="0" dirty="0">
                <a:latin typeface="Arial"/>
                <a:ea typeface="Arial"/>
                <a:cs typeface="Arial"/>
                <a:sym typeface="Arial"/>
              </a:rPr>
              <a:t>Como a internet funciona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</a:pPr>
            <a:r>
              <a:rPr lang="pt-BR" sz="1800" b="0" dirty="0">
                <a:latin typeface="Arial"/>
                <a:ea typeface="Arial"/>
                <a:cs typeface="Arial"/>
                <a:sym typeface="Arial"/>
              </a:rPr>
              <a:t>Estudo de caso</a:t>
            </a: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 dirty="0">
              <a:latin typeface="Arial"/>
              <a:ea typeface="Arial"/>
              <a:cs typeface="Arial"/>
              <a:sym typeface="Arial"/>
            </a:endParaRP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Aula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Hoje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</a:pPr>
            <a:r>
              <a:rPr lang="pt-BR" sz="1800" b="0" dirty="0">
                <a:latin typeface="Arial"/>
                <a:ea typeface="Arial"/>
                <a:cs typeface="Arial"/>
                <a:sym typeface="Arial"/>
              </a:rPr>
              <a:t>Apresentação estudo de caso</a:t>
            </a:r>
            <a:endParaRPr sz="1800" b="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</a:pP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Protocolos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comunicação</a:t>
            </a:r>
            <a:endParaRPr sz="1800" b="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547800" y="1035976"/>
            <a:ext cx="8139000" cy="509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pt-BR" sz="1800" b="0" dirty="0"/>
              <a:t>O corpo contém os dados retornados do servidor. O corpo pode ser textual ou em formato binário.</a:t>
            </a:r>
            <a:endParaRPr sz="1800" b="0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dirty="0"/>
              <a:t>Response body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0333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dirty="0"/>
              <a:t>Dúvidas?</a:t>
            </a:r>
            <a:endParaRPr sz="2400" b="1" i="0" u="none" strike="noStrike" cap="none" dirty="0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1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265D"/>
              </a:buClr>
              <a:buSzPts val="2400"/>
              <a:buFont typeface="Arial"/>
              <a:buNone/>
            </a:pPr>
            <a:r>
              <a:rPr lang="en-US" sz="23900" b="1" i="0" u="none" strike="noStrike" cap="none" dirty="0">
                <a:solidFill>
                  <a:srgbClr val="F0265D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3900" b="1" i="0" u="none" strike="noStrike" cap="none" dirty="0">
              <a:solidFill>
                <a:srgbClr val="F0265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44771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265D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/>
          <p:cNvSpPr/>
          <p:nvPr/>
        </p:nvSpPr>
        <p:spPr>
          <a:xfrm>
            <a:off x="0" y="2580640"/>
            <a:ext cx="9144000" cy="282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1053375" y="2580550"/>
            <a:ext cx="6694800" cy="28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lang="en-US" sz="2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2022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20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Profº. </a:t>
            </a:r>
            <a:r>
              <a:rPr lang="pt-BR" sz="2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JOSÉ ROMUALDO</a:t>
            </a:r>
            <a:endParaRPr sz="20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Todos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direitos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reservados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Reprodução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divulgação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total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parcial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deste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é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expressamente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proíbido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sem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consentimento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formal, por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escrito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do Professor (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autor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747975" y="3207525"/>
            <a:ext cx="65700" cy="15702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8" name="Google Shape;35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7508" y="333716"/>
            <a:ext cx="975600" cy="2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 idx="4294967295"/>
          </p:nvPr>
        </p:nvSpPr>
        <p:spPr>
          <a:xfrm>
            <a:off x="683568" y="274638"/>
            <a:ext cx="8003232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sz="2400"/>
              <a:t>Objetivo</a:t>
            </a:r>
            <a:endParaRPr sz="2400"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>
            <a:off x="547800" y="1340771"/>
            <a:ext cx="8139000" cy="20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</a:pP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Entender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diversos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protocolos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comunicação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entre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serviços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6170" y="3923817"/>
            <a:ext cx="2066081" cy="2066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>
            <a:spLocks noGrp="1"/>
          </p:cNvSpPr>
          <p:nvPr>
            <p:ph type="title" idx="4294967295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sz="2400"/>
              <a:t>Time Box</a:t>
            </a:r>
            <a:endParaRPr/>
          </a:p>
        </p:txBody>
      </p:sp>
      <p:pic>
        <p:nvPicPr>
          <p:cNvPr id="97" name="Google Shape;9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6110" y="4537275"/>
            <a:ext cx="1517891" cy="151789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2"/>
          <p:cNvSpPr txBox="1"/>
          <p:nvPr/>
        </p:nvSpPr>
        <p:spPr>
          <a:xfrm>
            <a:off x="264744" y="1269866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b="1" dirty="0">
              <a:solidFill>
                <a:srgbClr val="303030"/>
              </a:solidFill>
            </a:endParaRPr>
          </a:p>
          <a:p>
            <a:pPr marL="107999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pt-BR" sz="1800" dirty="0">
              <a:solidFill>
                <a:srgbClr val="303030"/>
              </a:solidFill>
            </a:endParaRPr>
          </a:p>
          <a:p>
            <a:pPr marL="107999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endParaRPr sz="2400" b="1" dirty="0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400" b="1" dirty="0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0132AFC-FE86-CC10-F92D-835FD7EC9B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465861"/>
              </p:ext>
            </p:extLst>
          </p:nvPr>
        </p:nvGraphicFramePr>
        <p:xfrm>
          <a:off x="1152144" y="980838"/>
          <a:ext cx="6647688" cy="5130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5334117" imgH="5896058" progId="Excel.Sheet.12">
                  <p:embed/>
                </p:oleObj>
              </mc:Choice>
              <mc:Fallback>
                <p:oleObj name="Worksheet" r:id="rId4" imgW="5334117" imgH="5896058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0132AFC-FE86-CC10-F92D-835FD7EC9B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52144" y="980838"/>
                        <a:ext cx="6647688" cy="5130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547800" y="1035977"/>
            <a:ext cx="8139000" cy="26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Arial"/>
                <a:cs typeface="Arial"/>
              </a:rPr>
              <a:t>Como </a:t>
            </a:r>
            <a:r>
              <a:rPr lang="en-US" sz="1800" dirty="0" err="1">
                <a:latin typeface="Arial"/>
                <a:cs typeface="Arial"/>
              </a:rPr>
              <a:t>compreendemos</a:t>
            </a:r>
            <a:r>
              <a:rPr lang="en-US" sz="1800" dirty="0">
                <a:latin typeface="Arial"/>
                <a:cs typeface="Arial"/>
              </a:rPr>
              <a:t> outros </a:t>
            </a:r>
            <a:r>
              <a:rPr lang="en-US" sz="1800" dirty="0" err="1">
                <a:latin typeface="Arial"/>
                <a:cs typeface="Arial"/>
              </a:rPr>
              <a:t>idiomas</a:t>
            </a:r>
            <a:r>
              <a:rPr lang="en-US" sz="1800" dirty="0">
                <a:latin typeface="Arial"/>
                <a:cs typeface="Arial"/>
              </a:rPr>
              <a:t>?</a:t>
            </a:r>
          </a:p>
          <a:p>
            <a:r>
              <a:rPr lang="en-US" sz="1800" dirty="0">
                <a:latin typeface="Arial"/>
                <a:cs typeface="Arial"/>
              </a:rPr>
              <a:t>Como </a:t>
            </a:r>
            <a:r>
              <a:rPr lang="en-US" sz="1800" dirty="0" err="1">
                <a:latin typeface="Arial"/>
                <a:cs typeface="Arial"/>
              </a:rPr>
              <a:t>sistemas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trocam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informações</a:t>
            </a:r>
            <a:r>
              <a:rPr lang="en-US" sz="1800" dirty="0">
                <a:latin typeface="Arial"/>
                <a:cs typeface="Arial"/>
              </a:rPr>
              <a:t>?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endParaRPr lang="en-US"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dirty="0" err="1"/>
              <a:t>Intercâmbio</a:t>
            </a:r>
            <a:r>
              <a:rPr lang="en-US" dirty="0"/>
              <a:t> de </a:t>
            </a:r>
            <a:r>
              <a:rPr lang="en-US" dirty="0" err="1"/>
              <a:t>informações</a:t>
            </a:r>
            <a:endParaRPr dirty="0"/>
          </a:p>
        </p:txBody>
      </p:sp>
      <p:pic>
        <p:nvPicPr>
          <p:cNvPr id="3074" name="Picture 2" descr="Thinking Images - Free Download on Freepik">
            <a:extLst>
              <a:ext uri="{FF2B5EF4-FFF2-40B4-BE49-F238E27FC236}">
                <a16:creationId xmlns:a16="http://schemas.microsoft.com/office/drawing/2014/main" id="{DCC52DC3-2BE3-CDFA-FC9D-48130E501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89" y="175279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547800" y="1035977"/>
            <a:ext cx="8139000" cy="26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navegador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app;</a:t>
            </a:r>
          </a:p>
          <a:p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endParaRPr lang="en-US"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dirty="0" err="1"/>
              <a:t>Cliente</a:t>
            </a:r>
            <a:r>
              <a:rPr lang="en-US" dirty="0"/>
              <a:t> X </a:t>
            </a:r>
            <a:r>
              <a:rPr lang="en-US" dirty="0" err="1"/>
              <a:t>Servidor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37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dirty="0" err="1"/>
              <a:t>Comunicação</a:t>
            </a:r>
            <a:endParaRPr dirty="0"/>
          </a:p>
        </p:txBody>
      </p:sp>
      <p:pic>
        <p:nvPicPr>
          <p:cNvPr id="4" name="Espaço Reservado para Conteúdo 5" descr="Diagrama&#10;&#10;Descrição gerada automaticamente">
            <a:extLst>
              <a:ext uri="{FF2B5EF4-FFF2-40B4-BE49-F238E27FC236}">
                <a16:creationId xmlns:a16="http://schemas.microsoft.com/office/drawing/2014/main" id="{8B78ECAF-BFF0-BF92-E124-4249ED2D3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8087"/>
          <a:stretch/>
        </p:blipFill>
        <p:spPr>
          <a:xfrm>
            <a:off x="166693" y="1527320"/>
            <a:ext cx="8810613" cy="380336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dirty="0" err="1"/>
              <a:t>Intercâmbio</a:t>
            </a:r>
            <a:r>
              <a:rPr lang="en-US" dirty="0"/>
              <a:t> de </a:t>
            </a:r>
            <a:r>
              <a:rPr lang="en-US" dirty="0" err="1"/>
              <a:t>informações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465DD9-D40A-027D-48F3-D4200B03F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0188"/>
            <a:ext cx="9144000" cy="385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698</Words>
  <Application>Microsoft Office PowerPoint</Application>
  <PresentationFormat>On-screen Show (4:3)</PresentationFormat>
  <Paragraphs>142</Paragraphs>
  <Slides>32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Arial</vt:lpstr>
      <vt:lpstr>Montserrat</vt:lpstr>
      <vt:lpstr>Tema do Office</vt:lpstr>
      <vt:lpstr>Microsoft Excel Worksheet</vt:lpstr>
      <vt:lpstr>PowerPoint Presentation</vt:lpstr>
      <vt:lpstr>PowerPoint Presentation</vt:lpstr>
      <vt:lpstr>Agenda</vt:lpstr>
      <vt:lpstr>Objetivo</vt:lpstr>
      <vt:lpstr>Time Box</vt:lpstr>
      <vt:lpstr>Intercâmbio de informações</vt:lpstr>
      <vt:lpstr>Cliente X Servidor</vt:lpstr>
      <vt:lpstr>Comunicação</vt:lpstr>
      <vt:lpstr>Intercâmbio de informações</vt:lpstr>
      <vt:lpstr>Intercâmbio de informações</vt:lpstr>
      <vt:lpstr>HTTP Request</vt:lpstr>
      <vt:lpstr>HTTP Request</vt:lpstr>
      <vt:lpstr>Intercâmbio de informações</vt:lpstr>
      <vt:lpstr>Intercâmbio de informações</vt:lpstr>
      <vt:lpstr>Intercâmbio de informações</vt:lpstr>
      <vt:lpstr>Intercâmbio de informações</vt:lpstr>
      <vt:lpstr>Intercâmbio de informações</vt:lpstr>
      <vt:lpstr>Intercâmbio de informações</vt:lpstr>
      <vt:lpstr>Dúvidas?</vt:lpstr>
      <vt:lpstr>HTTP Response</vt:lpstr>
      <vt:lpstr>Intercâmbio de informações</vt:lpstr>
      <vt:lpstr>Http Response</vt:lpstr>
      <vt:lpstr>HTTP Status codes</vt:lpstr>
      <vt:lpstr>HTTP Status codes</vt:lpstr>
      <vt:lpstr>HTTP Status codes</vt:lpstr>
      <vt:lpstr>HTTP Status codes</vt:lpstr>
      <vt:lpstr>HTTP Status codes</vt:lpstr>
      <vt:lpstr>HTTP Status codes</vt:lpstr>
      <vt:lpstr>HTTP Headers</vt:lpstr>
      <vt:lpstr>Response body</vt:lpstr>
      <vt:lpstr>Dúvidas?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José Romualdo Costa Filho</cp:lastModifiedBy>
  <cp:revision>1</cp:revision>
  <dcterms:modified xsi:type="dcterms:W3CDTF">2023-02-23T20:43:14Z</dcterms:modified>
</cp:coreProperties>
</file>