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D63A25-AB89-4123-9E8B-4D8B48B08648}">
  <a:tblStyle styleId="{23D63A25-AB89-4123-9E8B-4D8B48B086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Romualdo Costa Filho" userId="a811325af1610333" providerId="LiveId" clId="{AFC97FC2-37FA-48DB-9988-EF38609BE945}"/>
    <pc:docChg chg="undo custSel modSld modMainMaster">
      <pc:chgData name="José Romualdo Costa Filho" userId="a811325af1610333" providerId="LiveId" clId="{AFC97FC2-37FA-48DB-9988-EF38609BE945}" dt="2022-02-25T00:49:02.460" v="110" actId="1035"/>
      <pc:docMkLst>
        <pc:docMk/>
      </pc:docMkLst>
      <pc:sldChg chg="modSp mod">
        <pc:chgData name="José Romualdo Costa Filho" userId="a811325af1610333" providerId="LiveId" clId="{AFC97FC2-37FA-48DB-9988-EF38609BE945}" dt="2022-02-24T22:06:29.641" v="12" actId="20577"/>
        <pc:sldMkLst>
          <pc:docMk/>
          <pc:sldMk cId="0" sldId="257"/>
        </pc:sldMkLst>
        <pc:spChg chg="mod">
          <ac:chgData name="José Romualdo Costa Filho" userId="a811325af1610333" providerId="LiveId" clId="{AFC97FC2-37FA-48DB-9988-EF38609BE945}" dt="2022-02-24T22:06:29.641" v="12" actId="20577"/>
          <ac:spMkLst>
            <pc:docMk/>
            <pc:sldMk cId="0" sldId="257"/>
            <ac:spMk id="86" creationId="{00000000-0000-0000-0000-000000000000}"/>
          </ac:spMkLst>
        </pc:spChg>
      </pc:sldChg>
      <pc:sldChg chg="modSp mod">
        <pc:chgData name="José Romualdo Costa Filho" userId="a811325af1610333" providerId="LiveId" clId="{AFC97FC2-37FA-48DB-9988-EF38609BE945}" dt="2022-02-25T00:47:43.782" v="101" actId="20577"/>
        <pc:sldMkLst>
          <pc:docMk/>
          <pc:sldMk cId="0" sldId="265"/>
        </pc:sldMkLst>
        <pc:spChg chg="mod">
          <ac:chgData name="José Romualdo Costa Filho" userId="a811325af1610333" providerId="LiveId" clId="{AFC97FC2-37FA-48DB-9988-EF38609BE945}" dt="2022-02-25T00:47:43.782" v="101" actId="20577"/>
          <ac:spMkLst>
            <pc:docMk/>
            <pc:sldMk cId="0" sldId="265"/>
            <ac:spMk id="155" creationId="{00000000-0000-0000-0000-000000000000}"/>
          </ac:spMkLst>
        </pc:spChg>
      </pc:sldChg>
      <pc:sldChg chg="modSp mod">
        <pc:chgData name="José Romualdo Costa Filho" userId="a811325af1610333" providerId="LiveId" clId="{AFC97FC2-37FA-48DB-9988-EF38609BE945}" dt="2022-02-25T00:49:02.460" v="110" actId="1035"/>
        <pc:sldMkLst>
          <pc:docMk/>
          <pc:sldMk cId="0" sldId="270"/>
        </pc:sldMkLst>
        <pc:picChg chg="mod">
          <ac:chgData name="José Romualdo Costa Filho" userId="a811325af1610333" providerId="LiveId" clId="{AFC97FC2-37FA-48DB-9988-EF38609BE945}" dt="2022-02-25T00:49:02.460" v="110" actId="1035"/>
          <ac:picMkLst>
            <pc:docMk/>
            <pc:sldMk cId="0" sldId="270"/>
            <ac:picMk id="198" creationId="{00000000-0000-0000-0000-000000000000}"/>
          </ac:picMkLst>
        </pc:picChg>
      </pc:sldChg>
      <pc:sldChg chg="modSp mod">
        <pc:chgData name="José Romualdo Costa Filho" userId="a811325af1610333" providerId="LiveId" clId="{AFC97FC2-37FA-48DB-9988-EF38609BE945}" dt="2022-02-24T22:15:44.031" v="79" actId="1076"/>
        <pc:sldMkLst>
          <pc:docMk/>
          <pc:sldMk cId="0" sldId="277"/>
        </pc:sldMkLst>
        <pc:picChg chg="mod">
          <ac:chgData name="José Romualdo Costa Filho" userId="a811325af1610333" providerId="LiveId" clId="{AFC97FC2-37FA-48DB-9988-EF38609BE945}" dt="2022-02-24T22:15:44.031" v="79" actId="1076"/>
          <ac:picMkLst>
            <pc:docMk/>
            <pc:sldMk cId="0" sldId="277"/>
            <ac:picMk id="258" creationId="{00000000-0000-0000-0000-000000000000}"/>
          </ac:picMkLst>
        </pc:picChg>
      </pc:sldChg>
      <pc:sldChg chg="modSp mod">
        <pc:chgData name="José Romualdo Costa Filho" userId="a811325af1610333" providerId="LiveId" clId="{AFC97FC2-37FA-48DB-9988-EF38609BE945}" dt="2022-02-24T22:16:30.475" v="99" actId="20577"/>
        <pc:sldMkLst>
          <pc:docMk/>
          <pc:sldMk cId="0" sldId="283"/>
        </pc:sldMkLst>
        <pc:spChg chg="mod">
          <ac:chgData name="José Romualdo Costa Filho" userId="a811325af1610333" providerId="LiveId" clId="{AFC97FC2-37FA-48DB-9988-EF38609BE945}" dt="2022-02-24T22:16:30.475" v="99" actId="20577"/>
          <ac:spMkLst>
            <pc:docMk/>
            <pc:sldMk cId="0" sldId="283"/>
            <ac:spMk id="300" creationId="{00000000-0000-0000-0000-000000000000}"/>
          </ac:spMkLst>
        </pc:spChg>
      </pc:sldChg>
      <pc:sldMasterChg chg="modSldLayout">
        <pc:chgData name="José Romualdo Costa Filho" userId="a811325af1610333" providerId="LiveId" clId="{AFC97FC2-37FA-48DB-9988-EF38609BE945}" dt="2022-02-24T22:13:24.959" v="77" actId="20577"/>
        <pc:sldMasterMkLst>
          <pc:docMk/>
          <pc:sldMasterMk cId="0" sldId="2147483655"/>
        </pc:sldMasterMkLst>
        <pc:sldLayoutChg chg="modSp mod">
          <pc:chgData name="José Romualdo Costa Filho" userId="a811325af1610333" providerId="LiveId" clId="{AFC97FC2-37FA-48DB-9988-EF38609BE945}" dt="2022-02-24T22:13:24.959" v="77" actId="20577"/>
          <pc:sldLayoutMkLst>
            <pc:docMk/>
            <pc:sldMasterMk cId="0" sldId="2147483655"/>
            <pc:sldLayoutMk cId="0" sldId="2147483649"/>
          </pc:sldLayoutMkLst>
          <pc:spChg chg="mod">
            <ac:chgData name="José Romualdo Costa Filho" userId="a811325af1610333" providerId="LiveId" clId="{AFC97FC2-37FA-48DB-9988-EF38609BE945}" dt="2022-02-24T22:13:24.959" v="77" actId="20577"/>
            <ac:spMkLst>
              <pc:docMk/>
              <pc:sldMasterMk cId="0" sldId="2147483655"/>
              <pc:sldLayoutMk cId="0" sldId="2147483649"/>
              <ac:spMk id="28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FC97FC2-37FA-48DB-9988-EF38609BE945}" dt="2022-02-24T22:06:49.881" v="25" actId="20577"/>
          <pc:sldLayoutMkLst>
            <pc:docMk/>
            <pc:sldMasterMk cId="0" sldId="2147483655"/>
            <pc:sldLayoutMk cId="0" sldId="2147483650"/>
          </pc:sldLayoutMkLst>
          <pc:spChg chg="mod">
            <ac:chgData name="José Romualdo Costa Filho" userId="a811325af1610333" providerId="LiveId" clId="{AFC97FC2-37FA-48DB-9988-EF38609BE945}" dt="2022-02-24T22:06:49.881" v="25" actId="20577"/>
            <ac:spMkLst>
              <pc:docMk/>
              <pc:sldMasterMk cId="0" sldId="2147483655"/>
              <pc:sldLayoutMk cId="0" sldId="2147483650"/>
              <ac:spMk id="37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FC97FC2-37FA-48DB-9988-EF38609BE945}" dt="2022-02-24T22:06:59.290" v="38" actId="20577"/>
          <pc:sldLayoutMkLst>
            <pc:docMk/>
            <pc:sldMasterMk cId="0" sldId="2147483655"/>
            <pc:sldLayoutMk cId="0" sldId="2147483652"/>
          </pc:sldLayoutMkLst>
          <pc:spChg chg="mod">
            <ac:chgData name="José Romualdo Costa Filho" userId="a811325af1610333" providerId="LiveId" clId="{AFC97FC2-37FA-48DB-9988-EF38609BE945}" dt="2022-02-24T22:06:59.290" v="38" actId="20577"/>
            <ac:spMkLst>
              <pc:docMk/>
              <pc:sldMasterMk cId="0" sldId="2147483655"/>
              <pc:sldLayoutMk cId="0" sldId="2147483652"/>
              <ac:spMk id="5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FC97FC2-37FA-48DB-9988-EF38609BE945}" dt="2022-02-24T22:07:07.852" v="51" actId="20577"/>
          <pc:sldLayoutMkLst>
            <pc:docMk/>
            <pc:sldMasterMk cId="0" sldId="2147483655"/>
            <pc:sldLayoutMk cId="0" sldId="2147483653"/>
          </pc:sldLayoutMkLst>
          <pc:spChg chg="mod">
            <ac:chgData name="José Romualdo Costa Filho" userId="a811325af1610333" providerId="LiveId" clId="{AFC97FC2-37FA-48DB-9988-EF38609BE945}" dt="2022-02-24T22:07:07.852" v="51" actId="20577"/>
            <ac:spMkLst>
              <pc:docMk/>
              <pc:sldMasterMk cId="0" sldId="2147483655"/>
              <pc:sldLayoutMk cId="0" sldId="2147483653"/>
              <ac:spMk id="61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FC97FC2-37FA-48DB-9988-EF38609BE945}" dt="2022-02-24T22:07:14.452" v="64" actId="20577"/>
          <pc:sldLayoutMkLst>
            <pc:docMk/>
            <pc:sldMasterMk cId="0" sldId="2147483655"/>
            <pc:sldLayoutMk cId="0" sldId="2147483654"/>
          </pc:sldLayoutMkLst>
          <pc:spChg chg="mod">
            <ac:chgData name="José Romualdo Costa Filho" userId="a811325af1610333" providerId="LiveId" clId="{AFC97FC2-37FA-48DB-9988-EF38609BE945}" dt="2022-02-24T22:07:14.452" v="64" actId="20577"/>
            <ac:spMkLst>
              <pc:docMk/>
              <pc:sldMasterMk cId="0" sldId="2147483655"/>
              <pc:sldLayoutMk cId="0" sldId="2147483654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ce7df57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ce7df57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6ece7df57e_0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ce7df5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6ece7df5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6ece7df57e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ce7df57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6ece7df57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6ece7df57e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ce7df57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6ece7df57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ce7df57e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6ece7df57e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6ece7df57e_0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ece7df57e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6ece7df57e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6ece7df57e_0_3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ce7df57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6ece7df57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6ece7df57e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ece7df57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6ece7df57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6ece7df57e_0_2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ece7df57e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6ece7df5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ece7df5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6ece7df5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6ece7df5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ce7df5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6ece7df5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ce7df57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6ece7df57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ce7df57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6ece7df57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ce7df5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6ece7df5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6ece7df57e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e7df57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e7df57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e7df57e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ce7df57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6ece7df57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6ece7df57e_0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ece7df57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6ece7df57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6ece7df57e_0_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Servlet + JSP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Servlet + JSP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02 – Java Web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02 – Java Web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35496" y="6564907"/>
            <a:ext cx="26198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1_Título e conteúdo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Servlet + JSP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2">
  <p:cSld name="1_Título e conteúdo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Servlet + JSP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47788" y="1600200"/>
            <a:ext cx="81390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Servlet 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Configuração do Servlet ( Servlet 2.5 ou menor 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6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web.xml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200" b="0"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575" y="2263925"/>
            <a:ext cx="41910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1077000" y="3989574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077000" y="4704599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5793575" y="4419750"/>
            <a:ext cx="3223800" cy="16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Todos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servlets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criados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versão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2.5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ou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inferior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necessitam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estar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declarados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no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arquivo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web.xml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por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meio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500" b="0" i="0" u="none" strike="noStrike" cap="none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duas</a:t>
            </a:r>
            <a:r>
              <a:rPr lang="en-US" sz="15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tags xml (servlet e servlet-mapping).</a:t>
            </a:r>
            <a:endParaRPr sz="1500" b="0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8"/>
          <p:cNvCxnSpPr>
            <a:stCxn id="155" idx="1"/>
          </p:cNvCxnSpPr>
          <p:nvPr/>
        </p:nvCxnSpPr>
        <p:spPr>
          <a:xfrm rot="10800000">
            <a:off x="4014275" y="4196400"/>
            <a:ext cx="1779300" cy="10461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Servlet 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Configuração do Servlet ( Servlet 3.0 ou superior 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6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Annotation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200" b="0"/>
          </a:p>
        </p:txBody>
      </p:sp>
      <p:sp>
        <p:nvSpPr>
          <p:cNvPr id="164" name="Google Shape;164;p19"/>
          <p:cNvSpPr/>
          <p:nvPr/>
        </p:nvSpPr>
        <p:spPr>
          <a:xfrm>
            <a:off x="750069" y="2804155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575" y="2599239"/>
            <a:ext cx="5809025" cy="14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750069" y="3367130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Servlet </a:t>
            </a:r>
            <a:endParaRPr/>
          </a:p>
        </p:txBody>
      </p:sp>
      <p:pic>
        <p:nvPicPr>
          <p:cNvPr id="173" name="Google Shape;173;p2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925" y="1897455"/>
            <a:ext cx="8342148" cy="252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Dúvidas</a:t>
            </a:r>
            <a:endParaRPr sz="2400" b="1" i="0" u="none" strike="noStrike" cap="none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Server Pages (JSP)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JSP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JavaServer Pages (JSP) é uma tecnologia que ajuda os desenvolvedores de software a criarem páginas web geradas dinamicamente baseadas em HTML, XML ou outros tipos de documentos. Lançada em 1999 pela Sun Microsystems, JSP é similar ao PHP, mas usa a linguagem de programação Java.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1894" y="4592744"/>
            <a:ext cx="1124775" cy="11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Server Pages (JSP)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547788" y="11121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Sintaxe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Declaration Tag -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criar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variáveis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métodos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Expression Tag -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mostrar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algum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resultado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Directive Tag -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informações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motor do JSP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Scriptlet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tag -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comum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Action tag -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com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JavaBens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redirecionamentos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350" y="1957030"/>
            <a:ext cx="2760775" cy="2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1350" y="2649234"/>
            <a:ext cx="1627360" cy="2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1350" y="3330487"/>
            <a:ext cx="3385490" cy="2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51350" y="3987312"/>
            <a:ext cx="3045250" cy="6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16625" y="5107761"/>
            <a:ext cx="5913890" cy="2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50652" y="5421509"/>
            <a:ext cx="3979956" cy="2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Formulário JSP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1128750" y="2435175"/>
            <a:ext cx="68865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Exercício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 um formulario JSP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Formulário JSP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Insira um formulário com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senha 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e botão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enviar 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na página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index.jsp.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O formulário da página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index.jsp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deverá  ter sua propriedade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action 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apontada para a página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home.jsp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Crie um novo jsp com o nome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home.jsp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(pasta WebContent da aplicação).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Na página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home.jsp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insira um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scriptlet 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para validar se a senha digitada é igual a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123456 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e imprimir uma mensagem de sucesso ou erro.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107999" lvl="0" indent="4439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Formulário JSP</a:t>
            </a:r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Formulário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index.jsp.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216625" y="2055775"/>
            <a:ext cx="73878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&lt;form name="form"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action="</a:t>
            </a:r>
            <a:r>
              <a:rPr lang="en-US" sz="1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home.jsp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method="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&lt;label for="nome"&gt;Nome:&lt;/label&gt;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&lt;input type="text" id="nome" name="nome" value="" size="30"&gt;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&lt;label for="senha"&gt;Senha:&lt;/label&gt;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&lt;input type="password" id="senha" name="senha" value="" size="20"&gt;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&lt;input type="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value="Entrar"&gt;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Formulário JSP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547800" y="1340769"/>
            <a:ext cx="8139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Página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home.jsp.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1603"/>
          <a:stretch/>
        </p:blipFill>
        <p:spPr>
          <a:xfrm>
            <a:off x="1709400" y="2337200"/>
            <a:ext cx="5275775" cy="28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l="21424" r="22056"/>
          <a:stretch/>
        </p:blipFill>
        <p:spPr>
          <a:xfrm>
            <a:off x="0" y="2631009"/>
            <a:ext cx="9155651" cy="27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988541" y="3032618"/>
            <a:ext cx="7166918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0" y="6141017"/>
            <a:ext cx="9144000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Servlet + JSP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1011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</a:t>
            </a:r>
            <a:r>
              <a:rPr lang="pt-BR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JOSÉ ROMUALDO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1011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MICROSERVICE AND WEB ENGINEERING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Formulário JSP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Executando a solução!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38" y="2107375"/>
            <a:ext cx="57245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338" y="3957850"/>
            <a:ext cx="3495675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8"/>
          <p:cNvCxnSpPr/>
          <p:nvPr/>
        </p:nvCxnSpPr>
        <p:spPr>
          <a:xfrm flipH="1">
            <a:off x="1793075" y="3314100"/>
            <a:ext cx="3710400" cy="120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41" name="Google Shape;24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263" y="4815100"/>
            <a:ext cx="3371850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8"/>
          <p:cNvCxnSpPr/>
          <p:nvPr/>
        </p:nvCxnSpPr>
        <p:spPr>
          <a:xfrm flipH="1">
            <a:off x="3222525" y="3359725"/>
            <a:ext cx="2676300" cy="2068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Code Stop</a:t>
            </a:r>
            <a:endParaRPr sz="2400" b="1" i="0" u="none" strike="noStrike" cap="none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Server Pages (JSP)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547668" y="111527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Exemplo de Conexão com Banco de Dados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100"/>
          </a:p>
          <a:p>
            <a:pPr marL="45720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742653"/>
            <a:ext cx="4516224" cy="41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0468" y="1742652"/>
            <a:ext cx="2981648" cy="4174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7061" y="1942797"/>
            <a:ext cx="3774015" cy="377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Formulário Servlet</a:t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1128750" y="2435175"/>
            <a:ext cx="68865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Exercício </a:t>
            </a:r>
            <a:r>
              <a:rPr lang="en-US" sz="7000" b="1"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 um servlet para o formulário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Formulário Servlet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body" idx="1"/>
          </p:nvPr>
        </p:nvSpPr>
        <p:spPr>
          <a:xfrm>
            <a:off x="547788" y="11121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Criar a classe Index.java e configurá-la para ser um servlet:</a:t>
            </a:r>
            <a:endParaRPr/>
          </a:p>
          <a:p>
            <a:pPr marL="5334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0" i="1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>
                <a:latin typeface="Arial"/>
                <a:ea typeface="Arial"/>
                <a:cs typeface="Arial"/>
                <a:sym typeface="Arial"/>
              </a:rPr>
              <a:t>@WebServlet("/index")</a:t>
            </a:r>
            <a:endParaRPr/>
          </a:p>
          <a:p>
            <a:pPr marL="5334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0">
                <a:latin typeface="Arial"/>
                <a:ea typeface="Arial"/>
                <a:cs typeface="Arial"/>
                <a:sym typeface="Arial"/>
              </a:rPr>
              <a:t>	public class Index extends HttpServlet</a:t>
            </a:r>
            <a:endParaRPr sz="1400" b="0">
              <a:latin typeface="Arial"/>
              <a:ea typeface="Arial"/>
              <a:cs typeface="Arial"/>
              <a:sym typeface="Arial"/>
            </a:endParaRPr>
          </a:p>
          <a:p>
            <a:pPr marL="5334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400" b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/>
              <a:t>Criar o método doPost e realizer o redirect para a home:</a:t>
            </a:r>
            <a:endParaRPr sz="1400"/>
          </a:p>
          <a:p>
            <a:pPr marL="5334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i="1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1">
                <a:latin typeface="Arial"/>
                <a:ea typeface="Arial"/>
                <a:cs typeface="Arial"/>
                <a:sym typeface="Arial"/>
              </a:rPr>
              <a:t>request.getRequestDispatcher("home").forward(request, response);</a:t>
            </a:r>
            <a:endParaRPr/>
          </a:p>
          <a:p>
            <a:pPr marL="5334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400" b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Alterar o action do formulário index.jsp para acessar o servlet index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0" i="1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400" b="0">
                <a:latin typeface="Arial"/>
                <a:ea typeface="Arial"/>
                <a:cs typeface="Arial"/>
                <a:sym typeface="Arial"/>
              </a:rPr>
              <a:t>&lt;form name="form" action="index" method="post"&gt;</a:t>
            </a:r>
            <a:endParaRPr/>
          </a:p>
          <a:p>
            <a:pPr marL="5334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400" b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Criar a classe Home.java e configurá-la para ser um servlet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Criar o método doPost e fazer a lógica de validação de senha que antes estava no JSP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Formulário Servlet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1"/>
          </p:nvPr>
        </p:nvSpPr>
        <p:spPr>
          <a:xfrm>
            <a:off x="502500" y="912826"/>
            <a:ext cx="8139000" cy="51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Escrever o HTML de resposta no método doPost: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5334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   	String nome = request.getParameter("nome");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String senha = request.getParameter("senha");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String mensagem = "Logado com sucesso!";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if (!"123456".equals(senha)) {mensagem = "Login inválido";}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response.setContentType("text/html");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PrintWriter out = response.getWriter();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out.println("&lt;html&gt;                                                                                                              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out.println("&lt;head&gt;                                                                                                             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out.println("&lt;meta http-equiv='Content-Type' content='text/html; charset=ISO-8859-1'&gt;   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out.println("&lt;title&gt;Insert title here&lt;/title&gt;                                                                             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out.println("&lt;/head&gt;                                                                                                            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out.println("&lt;body&gt;                                                                                                             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 Nome: " + nome +" &lt;br&gt;                                                                                 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 &lt;b&gt; " + mensagem + "&lt;/b&gt;                                                                             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out.println("&lt;/body&gt;                                                                                                            ");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	out.println("&lt;/html&gt;                                                                                                             ");	</a:t>
            </a: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1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1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1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Dúvidas</a:t>
            </a:r>
            <a:endParaRPr sz="2400" b="1" i="0" u="none" strike="noStrike" cap="none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Homework</a:t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87392">
            <a:off x="6440110" y="4700553"/>
            <a:ext cx="24765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/>
          <p:nvPr/>
        </p:nvSpPr>
        <p:spPr>
          <a:xfrm>
            <a:off x="414670" y="1265274"/>
            <a:ext cx="812327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lang="en-US" sz="1800"/>
              <a:t>Terminar o exercício de criação de servlet!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0" y="2580640"/>
            <a:ext cx="9144000" cy="28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1053375" y="2580550"/>
            <a:ext cx="66948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2020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Profº. 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José Romualdo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direitos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reservados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Reprodução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divulgação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parcial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expressamente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proíbido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consentimento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formal, por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escrito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do Professor (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47975" y="3207525"/>
            <a:ext cx="65700" cy="15702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508" y="333716"/>
            <a:ext cx="975599" cy="2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Agenda</a:t>
            </a:r>
            <a:endParaRPr sz="2400"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547800" y="1340775"/>
            <a:ext cx="8139000" cy="4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anterior:</a:t>
            </a:r>
            <a:endParaRPr dirty="0"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Tomcat, o que é?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Configuração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execução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dentro e fora do Eclipse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Hoje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Explicação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Servlet 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seu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ciclo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vida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Java Server Pages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Exercício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JSP e Servlet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Objetivo</a:t>
            </a:r>
            <a:endParaRPr sz="2400"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547800" y="1340771"/>
            <a:ext cx="81390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Entender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funcionamento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base do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ciclo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vida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dos requests e responses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utilizando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Servlet e JSP.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170" y="3923817"/>
            <a:ext cx="2066082" cy="206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Time Box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6110" y="4537275"/>
            <a:ext cx="1517891" cy="15178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502488" y="12698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03030"/>
              </a:solidFill>
            </a:endParaRPr>
          </a:p>
          <a:p>
            <a:pPr marL="107999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303030"/>
              </a:solidFill>
            </a:endParaRPr>
          </a:p>
          <a:p>
            <a:pPr marL="107999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4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8" name="Google Shape;108;p13"/>
          <p:cNvGraphicFramePr/>
          <p:nvPr/>
        </p:nvGraphicFramePr>
        <p:xfrm>
          <a:off x="683567" y="1293622"/>
          <a:ext cx="6644850" cy="3748770"/>
        </p:xfrm>
        <a:graphic>
          <a:graphicData uri="http://schemas.openxmlformats.org/drawingml/2006/table">
            <a:tbl>
              <a:tblPr>
                <a:noFill/>
                <a:tableStyleId>{23D63A25-AB89-4123-9E8B-4D8B48B08648}</a:tableStyleId>
              </a:tblPr>
              <a:tblGrid>
                <a:gridCol w="442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Atividade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Duração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2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Introdução a aula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Explicação Servlet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Dúvidas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Explicação </a:t>
                      </a:r>
                      <a:r>
                        <a:rPr lang="en-US"/>
                        <a:t>JSP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Criação formulário JSP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20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Code Stop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Criação Servlet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30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Dúvidas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Servlet 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547788" y="12645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Servlet </a:t>
            </a:r>
            <a:endParaRPr dirty="0"/>
          </a:p>
          <a:p>
            <a:pPr marL="9144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A API Java Servlet (do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pacote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javax.servlet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proporciona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desenvolvedor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possibilidade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conteúdo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dinâmico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usando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plataforma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Java.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tecnologia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disponibiliza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programador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linguagem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Java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interface para 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web (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aplicação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através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API. As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aplicações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baseadas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no Servlet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geram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conteúdo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dinâmico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normalmente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interagem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com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clientes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utilizando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requisição-resposta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servlets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normalmente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utilizam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protocolo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apesar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serem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restritos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 Um Servlet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necessita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um Container Web para ser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executado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2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Servlet </a:t>
            </a: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Ciclo de Vida e Métodos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init(ServletConfig config)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service(HttpServletRequest, HttpServletResponse)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doGet(HttpServletRequest, HttpServletResponse)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doPost(HttpServletRequest, HttpServletResponse)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doPut(HttpServletRequest, HttpServletResponse)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doDelete(HttpServletRequest, HttpServletResponse)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demais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void destroy()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200" b="0"/>
          </a:p>
        </p:txBody>
      </p:sp>
      <p:sp>
        <p:nvSpPr>
          <p:cNvPr id="123" name="Google Shape;123;p15"/>
          <p:cNvSpPr/>
          <p:nvPr/>
        </p:nvSpPr>
        <p:spPr>
          <a:xfrm>
            <a:off x="683575" y="3261975"/>
            <a:ext cx="852300" cy="11631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447450" y="1340775"/>
            <a:ext cx="2573700" cy="1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Se o método service for declarado, os demais métodos não serão executados.</a:t>
            </a:r>
            <a:endParaRPr sz="1500" b="1" i="0" u="none" strike="noStrike" cap="none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5"/>
          <p:cNvCxnSpPr>
            <a:stCxn id="124" idx="2"/>
          </p:cNvCxnSpPr>
          <p:nvPr/>
        </p:nvCxnSpPr>
        <p:spPr>
          <a:xfrm flipH="1">
            <a:off x="7010100" y="2379375"/>
            <a:ext cx="724200" cy="4947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Servlet </a:t>
            </a: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200" b="0"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88" y="1098550"/>
            <a:ext cx="8128000" cy="4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Servlet </a:t>
            </a: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Estrutura do Servlet</a:t>
            </a:r>
            <a:endParaRPr sz="2200" b="0"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775" y="1874275"/>
            <a:ext cx="7570900" cy="39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 rot="-5400000">
            <a:off x="3509650" y="2225649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046575" y="2909949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046575" y="4294049"/>
            <a:ext cx="3603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1036</Words>
  <Application>Microsoft Office PowerPoint</Application>
  <PresentationFormat>On-screen Show (4:3)</PresentationFormat>
  <Paragraphs>190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Montserrat</vt:lpstr>
      <vt:lpstr>Tema do Office</vt:lpstr>
      <vt:lpstr>PowerPoint Presentation</vt:lpstr>
      <vt:lpstr>PowerPoint Presentation</vt:lpstr>
      <vt:lpstr>Agenda</vt:lpstr>
      <vt:lpstr>Objetivo</vt:lpstr>
      <vt:lpstr>Time Box</vt:lpstr>
      <vt:lpstr>Servlet </vt:lpstr>
      <vt:lpstr>Servlet </vt:lpstr>
      <vt:lpstr>Servlet </vt:lpstr>
      <vt:lpstr>Servlet </vt:lpstr>
      <vt:lpstr>Servlet </vt:lpstr>
      <vt:lpstr>Servlet </vt:lpstr>
      <vt:lpstr>Servlet </vt:lpstr>
      <vt:lpstr>Dúvidas</vt:lpstr>
      <vt:lpstr>Java Server Pages (JSP)</vt:lpstr>
      <vt:lpstr>Java Server Pages (JSP)</vt:lpstr>
      <vt:lpstr>Formulário JSP</vt:lpstr>
      <vt:lpstr>Formulário JSP</vt:lpstr>
      <vt:lpstr>Formulário JSP</vt:lpstr>
      <vt:lpstr>Formulário JSP</vt:lpstr>
      <vt:lpstr>Formulário JSP</vt:lpstr>
      <vt:lpstr>Code Stop</vt:lpstr>
      <vt:lpstr>Java Server Pages (JSP)</vt:lpstr>
      <vt:lpstr>Formulário Servlet</vt:lpstr>
      <vt:lpstr>Formulário Servlet</vt:lpstr>
      <vt:lpstr>Formulário Servlet</vt:lpstr>
      <vt:lpstr>Dúvidas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Romualdo Costa Filho</cp:lastModifiedBy>
  <cp:revision>1</cp:revision>
  <dcterms:modified xsi:type="dcterms:W3CDTF">2022-02-25T00:49:08Z</dcterms:modified>
</cp:coreProperties>
</file>