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704470-E9E8-4AC5-A451-F1EC2055B182}">
  <a:tblStyle styleId="{93704470-E9E8-4AC5-A451-F1EC2055B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FE3A9481-180A-4DF2-AE01-FB937C014B22}"/>
    <pc:docChg chg="custSel modSld modMainMaster">
      <pc:chgData name="José Romualdo Costa Filho" userId="a811325af1610333" providerId="LiveId" clId="{FE3A9481-180A-4DF2-AE01-FB937C014B22}" dt="2022-02-18T00:03:19.192" v="187" actId="20577"/>
      <pc:docMkLst>
        <pc:docMk/>
      </pc:docMkLst>
      <pc:sldChg chg="modSp mod">
        <pc:chgData name="José Romualdo Costa Filho" userId="a811325af1610333" providerId="LiveId" clId="{FE3A9481-180A-4DF2-AE01-FB937C014B22}" dt="2022-02-17T22:21:41.482" v="72" actId="20577"/>
        <pc:sldMkLst>
          <pc:docMk/>
          <pc:sldMk cId="0" sldId="257"/>
        </pc:sldMkLst>
        <pc:spChg chg="mod">
          <ac:chgData name="José Romualdo Costa Filho" userId="a811325af1610333" providerId="LiveId" clId="{FE3A9481-180A-4DF2-AE01-FB937C014B22}" dt="2022-02-17T22:21:41.482" v="72" actId="20577"/>
          <ac:spMkLst>
            <pc:docMk/>
            <pc:sldMk cId="0" sldId="257"/>
            <ac:spMk id="77" creationId="{00000000-0000-0000-0000-000000000000}"/>
          </ac:spMkLst>
        </pc:spChg>
      </pc:sldChg>
      <pc:sldChg chg="modSp mod">
        <pc:chgData name="José Romualdo Costa Filho" userId="a811325af1610333" providerId="LiveId" clId="{FE3A9481-180A-4DF2-AE01-FB937C014B22}" dt="2022-02-18T00:02:48.038" v="172" actId="6549"/>
        <pc:sldMkLst>
          <pc:docMk/>
          <pc:sldMk cId="0" sldId="258"/>
        </pc:sldMkLst>
        <pc:spChg chg="mod">
          <ac:chgData name="José Romualdo Costa Filho" userId="a811325af1610333" providerId="LiveId" clId="{FE3A9481-180A-4DF2-AE01-FB937C014B22}" dt="2022-02-18T00:02:48.038" v="172" actId="6549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FE3A9481-180A-4DF2-AE01-FB937C014B22}" dt="2022-02-18T00:03:19.192" v="187" actId="20577"/>
        <pc:sldMkLst>
          <pc:docMk/>
          <pc:sldMk cId="0" sldId="285"/>
        </pc:sldMkLst>
        <pc:spChg chg="mod">
          <ac:chgData name="José Romualdo Costa Filho" userId="a811325af1610333" providerId="LiveId" clId="{FE3A9481-180A-4DF2-AE01-FB937C014B22}" dt="2022-02-18T00:03:19.192" v="187" actId="20577"/>
          <ac:spMkLst>
            <pc:docMk/>
            <pc:sldMk cId="0" sldId="285"/>
            <ac:spMk id="356" creationId="{00000000-0000-0000-0000-000000000000}"/>
          </ac:spMkLst>
        </pc:spChg>
      </pc:sldChg>
      <pc:sldMasterChg chg="modSldLayout">
        <pc:chgData name="José Romualdo Costa Filho" userId="a811325af1610333" providerId="LiveId" clId="{FE3A9481-180A-4DF2-AE01-FB937C014B22}" dt="2022-02-17T22:21:27.998" v="55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FE3A9481-180A-4DF2-AE01-FB937C014B22}" dt="2022-02-17T22:20:21.890" v="14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FE3A9481-180A-4DF2-AE01-FB937C014B22}" dt="2022-02-17T22:20:21.890" v="14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  <pc:spChg chg="mod">
            <ac:chgData name="José Romualdo Costa Filho" userId="a811325af1610333" providerId="LiveId" clId="{FE3A9481-180A-4DF2-AE01-FB937C014B22}" dt="2022-02-17T22:20:17.243" v="12" actId="20577"/>
            <ac:spMkLst>
              <pc:docMk/>
              <pc:sldMasterMk cId="0" sldId="2147483654"/>
              <pc:sldLayoutMk cId="0" sldId="2147483649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FE3A9481-180A-4DF2-AE01-FB937C014B22}" dt="2022-02-17T22:20:35.868" v="17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FE3A9481-180A-4DF2-AE01-FB937C014B22}" dt="2022-02-17T22:20:35.868" v="17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  <pc:spChg chg="mod">
            <ac:chgData name="José Romualdo Costa Filho" userId="a811325af1610333" providerId="LiveId" clId="{FE3A9481-180A-4DF2-AE01-FB937C014B22}" dt="2022-02-17T22:20:33.549" v="15"/>
            <ac:spMkLst>
              <pc:docMk/>
              <pc:sldMasterMk cId="0" sldId="2147483654"/>
              <pc:sldLayoutMk cId="0" sldId="2147483650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FE3A9481-180A-4DF2-AE01-FB937C014B22}" dt="2022-02-17T22:20:53.031" v="35" actId="20577"/>
          <pc:sldLayoutMkLst>
            <pc:docMk/>
            <pc:sldMasterMk cId="0" sldId="2147483654"/>
            <pc:sldLayoutMk cId="0" sldId="2147483651"/>
          </pc:sldLayoutMkLst>
          <pc:spChg chg="mod">
            <ac:chgData name="José Romualdo Costa Filho" userId="a811325af1610333" providerId="LiveId" clId="{FE3A9481-180A-4DF2-AE01-FB937C014B22}" dt="2022-02-17T22:20:53.031" v="35" actId="20577"/>
            <ac:spMkLst>
              <pc:docMk/>
              <pc:sldMasterMk cId="0" sldId="2147483654"/>
              <pc:sldLayoutMk cId="0" sldId="2147483651"/>
              <ac:spMk id="4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FE3A9481-180A-4DF2-AE01-FB937C014B22}" dt="2022-02-17T22:21:13.459" v="54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FE3A9481-180A-4DF2-AE01-FB937C014B22}" dt="2022-02-17T22:21:08.335" v="53" actId="20577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  <pc:spChg chg="mod">
            <ac:chgData name="José Romualdo Costa Filho" userId="a811325af1610333" providerId="LiveId" clId="{FE3A9481-180A-4DF2-AE01-FB937C014B22}" dt="2022-02-17T22:21:13.459" v="54"/>
            <ac:spMkLst>
              <pc:docMk/>
              <pc:sldMasterMk cId="0" sldId="2147483654"/>
              <pc:sldLayoutMk cId="0" sldId="2147483652"/>
              <ac:spMk id="5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FE3A9481-180A-4DF2-AE01-FB937C014B22}" dt="2022-02-17T22:21:27.998" v="55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FE3A9481-180A-4DF2-AE01-FB937C014B22}" dt="2022-02-17T22:21:27.998" v="55"/>
            <ac:spMkLst>
              <pc:docMk/>
              <pc:sldMasterMk cId="0" sldId="2147483654"/>
              <pc:sldLayoutMk cId="0" sldId="2147483653"/>
              <ac:spMk id="6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cd9602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ecd9602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cd96024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6ecd96024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6ecd960247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Tomcat + Eclipse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Tomcat + Eclipse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Tomcat + Eclipse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Tomcat + Eclipse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1_Título e conteúdo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03 – Tomcat + Eclipse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Validando a instalação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Acessa a url no navegador -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Apache Tomcat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7089" y="2109544"/>
            <a:ext cx="5817749" cy="3760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 rot="10800000">
            <a:off x="7063212" y="4492808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Consultando as aplicações já instaladas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Clique no botão Manager App e informe o usuário e senha configurados no arquivo .xml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900" b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2037" y="2355302"/>
            <a:ext cx="5309575" cy="34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Apache Tomcat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2159892" y="5101326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864261" y="4880850"/>
            <a:ext cx="1840500" cy="6081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Instalando novos aplicativos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Não será utilizado durante a codificação em aula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Apache Tomcat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8763" y="2011551"/>
            <a:ext cx="5749894" cy="371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1151488" y="4044251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/>
              <a:t>Estrutura do Apache Tomcat</a:t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t="4680" r="37418"/>
          <a:stretch/>
        </p:blipFill>
        <p:spPr>
          <a:xfrm>
            <a:off x="683568" y="1331086"/>
            <a:ext cx="3239832" cy="443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3911124" y="5017121"/>
            <a:ext cx="2757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 fonte da aplicação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922699" y="4685058"/>
            <a:ext cx="2757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 temporários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923400" y="5316855"/>
            <a:ext cx="49192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 necessários durante o tempo de execução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899548" y="3186273"/>
            <a:ext cx="18530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 de logs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899548" y="2579450"/>
            <a:ext cx="2757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922699" y="1325472"/>
            <a:ext cx="41673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 para o funcionamento do Tomcat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 rot="10800000">
            <a:off x="1765262" y="5500618"/>
            <a:ext cx="2134287" cy="89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20"/>
          <p:cNvCxnSpPr/>
          <p:nvPr/>
        </p:nvCxnSpPr>
        <p:spPr>
          <a:xfrm rot="10800000">
            <a:off x="2164466" y="5174477"/>
            <a:ext cx="1735083" cy="482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20"/>
          <p:cNvCxnSpPr/>
          <p:nvPr/>
        </p:nvCxnSpPr>
        <p:spPr>
          <a:xfrm rot="10800000">
            <a:off x="1778764" y="4877516"/>
            <a:ext cx="2132360" cy="1241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20"/>
          <p:cNvCxnSpPr/>
          <p:nvPr/>
        </p:nvCxnSpPr>
        <p:spPr>
          <a:xfrm rot="10800000">
            <a:off x="1765261" y="3355550"/>
            <a:ext cx="2134287" cy="89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20"/>
          <p:cNvCxnSpPr/>
          <p:nvPr/>
        </p:nvCxnSpPr>
        <p:spPr>
          <a:xfrm rot="10800000">
            <a:off x="1466249" y="2735202"/>
            <a:ext cx="2433299" cy="966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20"/>
          <p:cNvCxnSpPr/>
          <p:nvPr/>
        </p:nvCxnSpPr>
        <p:spPr>
          <a:xfrm rot="10800000">
            <a:off x="1512551" y="1499297"/>
            <a:ext cx="2386997" cy="419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20"/>
          <p:cNvSpPr txBox="1"/>
          <p:nvPr/>
        </p:nvSpPr>
        <p:spPr>
          <a:xfrm>
            <a:off x="3899548" y="1944907"/>
            <a:ext cx="2757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Configurações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0"/>
          <p:cNvCxnSpPr/>
          <p:nvPr/>
        </p:nvCxnSpPr>
        <p:spPr>
          <a:xfrm flipH="1">
            <a:off x="1678329" y="2133446"/>
            <a:ext cx="2233762" cy="459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Dúvidas</a:t>
            </a:r>
            <a:endParaRPr sz="24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Deixando visível a aba de servidores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900" b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Eclipse + Tomcat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4870" y="1729139"/>
            <a:ext cx="4509250" cy="36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2666958" y="2741126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929408" y="4383751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Adicionando o Tomcat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900" b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Eclipse + Tomcat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938" y="1760648"/>
            <a:ext cx="5885499" cy="39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/>
          <p:nvPr/>
        </p:nvSpPr>
        <p:spPr>
          <a:xfrm rot="5400000">
            <a:off x="3286849" y="4342431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Eclipse + Tomcat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Adicionando o Tomcat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Selecione a pasta Apache e o Servidor V9.0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107999" lvl="0" indent="443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698" y="2140093"/>
            <a:ext cx="2829051" cy="3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7624" y="2094279"/>
            <a:ext cx="2909500" cy="33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 rot="5400000">
            <a:off x="2959248" y="4871761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 rot="5400000">
            <a:off x="7050048" y="4871761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Eclipse + Tomcat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Iniciando o servidor e consultando o log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/>
          </a:p>
          <a:p>
            <a:pPr marL="107999" lvl="0" indent="443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35" y="1729225"/>
            <a:ext cx="3463425" cy="23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1995675" y="207707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911650" y="5015150"/>
            <a:ext cx="252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Botão direito do mouse, opção Start</a:t>
            </a:r>
            <a:endParaRPr sz="15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5"/>
          <p:cNvCxnSpPr>
            <a:stCxn id="226" idx="0"/>
          </p:cNvCxnSpPr>
          <p:nvPr/>
        </p:nvCxnSpPr>
        <p:spPr>
          <a:xfrm rot="10800000">
            <a:off x="1477150" y="3953150"/>
            <a:ext cx="698700" cy="10620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25"/>
          <p:cNvSpPr/>
          <p:nvPr/>
        </p:nvSpPr>
        <p:spPr>
          <a:xfrm>
            <a:off x="187499" y="3748206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8148" y="4105550"/>
            <a:ext cx="4694175" cy="13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/>
          <p:nvPr/>
        </p:nvSpPr>
        <p:spPr>
          <a:xfrm rot="5400000">
            <a:off x="8061499" y="4000356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Dúvidas</a:t>
            </a:r>
            <a:endParaRPr sz="24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988541" y="3032618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Tomcat + Eclipse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Aplicação Web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1128750" y="2435175"/>
            <a:ext cx="68865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Criação da Aplicação Web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/>
              <a:t>Criação Aplicação Web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Criando as aplicações Web - Dinâmica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Criar um aplicativo web (Dynamic Web Project)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projeto-jsp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Em cada projeto criar um arquivo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com o conteúdo que irá identificar o projeto.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Adicionar o projeto no servidor de desenvolvimento (Apache Tomcat).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Executar o servidor e os projetos para validar a construção.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>
          <a:xfrm>
            <a:off x="615613" y="8845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Criando o Projeto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Menu File &gt; New &gt; Dynamic Web Project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2525" y="1733500"/>
            <a:ext cx="4149801" cy="42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/>
          <p:nvPr/>
        </p:nvSpPr>
        <p:spPr>
          <a:xfrm>
            <a:off x="1052900" y="265542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1052900" y="367457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1052900" y="410069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615613" y="8845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Criando o Projeto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Menu File &gt; New &gt; Dynamic Web Project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325" y="1733500"/>
            <a:ext cx="4149801" cy="42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/>
          <p:nvPr/>
        </p:nvSpPr>
        <p:spPr>
          <a:xfrm>
            <a:off x="214700" y="265542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214700" y="367457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214700" y="410069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/>
          <p:nvPr/>
        </p:nvSpPr>
        <p:spPr>
          <a:xfrm rot="5400000">
            <a:off x="2450350" y="528709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6325" y="1733512"/>
            <a:ext cx="4149801" cy="421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/>
          <p:nvPr/>
        </p:nvSpPr>
        <p:spPr>
          <a:xfrm>
            <a:off x="4504975" y="257974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4504975" y="279942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504975" y="312782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 rot="5400000">
            <a:off x="7620800" y="528709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502488" y="8693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Projeto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/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000" y="1739513"/>
            <a:ext cx="24193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/>
          <p:nvPr/>
        </p:nvSpPr>
        <p:spPr>
          <a:xfrm>
            <a:off x="498800" y="239257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682800" y="4012050"/>
            <a:ext cx="40038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 pasta </a:t>
            </a:r>
            <a:r>
              <a:rPr lang="en-US" sz="16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WebContent </a:t>
            </a:r>
            <a:r>
              <a:rPr lang="en-US" sz="16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será a responsável em armazenar os assets da aplicação web, exemplos: imagens, css, js, html e também os </a:t>
            </a:r>
            <a:r>
              <a:rPr lang="en-US" sz="16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en-US" sz="16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31"/>
          <p:cNvCxnSpPr/>
          <p:nvPr/>
        </p:nvCxnSpPr>
        <p:spPr>
          <a:xfrm rot="10800000">
            <a:off x="2037550" y="3542975"/>
            <a:ext cx="2493900" cy="547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502488" y="8693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Criando as páginas JSP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botão direito na pasta WebContent &gt; New &gt; JSP File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197" y="1801097"/>
            <a:ext cx="3629625" cy="38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 rot="5400000">
            <a:off x="2220863" y="516042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5875" y="1754887"/>
            <a:ext cx="3715625" cy="3991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/>
          <p:nvPr/>
        </p:nvSpPr>
        <p:spPr>
          <a:xfrm rot="5400000">
            <a:off x="7315263" y="516042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626556" y="3427086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body" idx="1"/>
          </p:nvPr>
        </p:nvSpPr>
        <p:spPr>
          <a:xfrm>
            <a:off x="502488" y="8693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Criando as páginas JSP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/>
          </a:p>
        </p:txBody>
      </p:sp>
      <p:pic>
        <p:nvPicPr>
          <p:cNvPr id="309" name="Google Shape;3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78" y="1512903"/>
            <a:ext cx="6670375" cy="33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/>
          <p:nvPr/>
        </p:nvSpPr>
        <p:spPr>
          <a:xfrm>
            <a:off x="992281" y="4339443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3106281" y="3533868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4637700" y="4757150"/>
            <a:ext cx="40038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o arquivo </a:t>
            </a:r>
            <a:r>
              <a:rPr lang="en-US" sz="16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lang="en-US" sz="16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será carregado como padrão da aplicação. Assim vamos inserir um texto para identificar que essa é a primeira página do projeto-jsp.</a:t>
            </a:r>
            <a:endParaRPr sz="16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33"/>
          <p:cNvCxnSpPr>
            <a:stCxn id="312" idx="0"/>
          </p:cNvCxnSpPr>
          <p:nvPr/>
        </p:nvCxnSpPr>
        <p:spPr>
          <a:xfrm rot="10800000">
            <a:off x="4409700" y="3786350"/>
            <a:ext cx="2229900" cy="970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75" y="1620275"/>
            <a:ext cx="43815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body" idx="1"/>
          </p:nvPr>
        </p:nvSpPr>
        <p:spPr>
          <a:xfrm>
            <a:off x="502488" y="8693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Adicionando o projeto ao servidor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/>
          </a:p>
        </p:txBody>
      </p:sp>
      <p:sp>
        <p:nvSpPr>
          <p:cNvPr id="322" name="Google Shape;322;p34"/>
          <p:cNvSpPr/>
          <p:nvPr/>
        </p:nvSpPr>
        <p:spPr>
          <a:xfrm>
            <a:off x="323281" y="4088468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/>
          <p:nvPr/>
        </p:nvSpPr>
        <p:spPr>
          <a:xfrm rot="5400000">
            <a:off x="2138781" y="3566418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3349656" y="2978743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9845" y="1616363"/>
            <a:ext cx="2458175" cy="2868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34"/>
          <p:cNvCxnSpPr>
            <a:endCxn id="325" idx="1"/>
          </p:cNvCxnSpPr>
          <p:nvPr/>
        </p:nvCxnSpPr>
        <p:spPr>
          <a:xfrm>
            <a:off x="4957345" y="2448051"/>
            <a:ext cx="1552500" cy="60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7" name="Google Shape;327;p34"/>
          <p:cNvSpPr/>
          <p:nvPr/>
        </p:nvSpPr>
        <p:spPr>
          <a:xfrm>
            <a:off x="6073531" y="2448043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/>
          <p:nvPr/>
        </p:nvSpPr>
        <p:spPr>
          <a:xfrm rot="5400000">
            <a:off x="7558794" y="2313143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/>
          <p:nvPr/>
        </p:nvSpPr>
        <p:spPr>
          <a:xfrm rot="5400000">
            <a:off x="7942581" y="3944468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000" y="5120668"/>
            <a:ext cx="5153025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4"/>
          <p:cNvCxnSpPr>
            <a:stCxn id="325" idx="2"/>
            <a:endCxn id="330" idx="0"/>
          </p:cNvCxnSpPr>
          <p:nvPr/>
        </p:nvCxnSpPr>
        <p:spPr>
          <a:xfrm rot="5400000">
            <a:off x="6747582" y="4129189"/>
            <a:ext cx="635400" cy="13473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2" name="Google Shape;332;p34"/>
          <p:cNvSpPr/>
          <p:nvPr/>
        </p:nvSpPr>
        <p:spPr>
          <a:xfrm>
            <a:off x="3815006" y="5654693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50" y="3539188"/>
            <a:ext cx="6515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502488" y="945593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Executando o servidor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Botão direito &gt; Start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Executando a aplicação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http://localhost:8080/projeto-jsp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Criação da aplicação web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1585406" y="4103668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4925" y="1853668"/>
            <a:ext cx="50958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/>
          <p:nvPr/>
        </p:nvSpPr>
        <p:spPr>
          <a:xfrm>
            <a:off x="1084631" y="2188018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Dúvidas &amp; Code Stop</a:t>
            </a:r>
            <a:endParaRPr sz="24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Agenda</a:t>
            </a:r>
            <a:endParaRPr sz="2400"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547800" y="1340775"/>
            <a:ext cx="8139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anterior: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Como funciona a internet?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pt-BR" sz="1800" b="0" dirty="0">
                <a:latin typeface="Arial"/>
                <a:cs typeface="Arial"/>
                <a:sym typeface="Arial"/>
              </a:rPr>
              <a:t>DNS – Como funciona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TLD – Top Level Domains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Certificados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SSL e TLS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Tomcat, o que é?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Configuração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execução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dentro e fora do Eclipse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reservados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Reprodução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divulgação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expressamente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proíbido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consentimento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formal, por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do Professor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600" cy="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Objetivo</a:t>
            </a:r>
            <a:endParaRPr sz="240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47800" y="1340771"/>
            <a:ext cx="81390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Entender o funcionamento do Apache Tomcat e ser capaz de configurar e realizar deploys de aplicações no mesmo.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170" y="3923817"/>
            <a:ext cx="2066081" cy="20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Time Box</a:t>
            </a:r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110" y="4537275"/>
            <a:ext cx="1517891" cy="15178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502488" y="12698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03030"/>
              </a:solidFill>
            </a:endParaRPr>
          </a:p>
          <a:p>
            <a:pPr marL="107999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303030"/>
              </a:solidFill>
            </a:endParaRPr>
          </a:p>
          <a:p>
            <a:pPr marL="107999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9" name="Google Shape;99;p12"/>
          <p:cNvGraphicFramePr/>
          <p:nvPr/>
        </p:nvGraphicFramePr>
        <p:xfrm>
          <a:off x="683567" y="1293622"/>
          <a:ext cx="6644850" cy="4160220"/>
        </p:xfrm>
        <a:graphic>
          <a:graphicData uri="http://schemas.openxmlformats.org/drawingml/2006/table">
            <a:tbl>
              <a:tblPr>
                <a:noFill/>
                <a:tableStyleId>{93704470-E9E8-4AC5-A451-F1EC2055B182}</a:tableStyleId>
              </a:tblPr>
              <a:tblGrid>
                <a:gridCol w="442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Atividade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Duração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Introdução a aula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Apache Tomcat, o que é?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Configurando Apache Tomcat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Estrutura do Apache Tomcat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Dúvidas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Configurando o Eclipse + Tomcat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Dúvidas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Criação Aplicação Web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Dúvidas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5348400" y="1340775"/>
            <a:ext cx="3228900" cy="26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Servidor Web Java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Criado para executar 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aplicações Web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Executa Java Servlets e 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JavaServer Pages (JSP) 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/>
              <a:t>Apache Tomcat, o que é?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825" y="4976450"/>
            <a:ext cx="1656924" cy="11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50" y="1292825"/>
            <a:ext cx="4866700" cy="4393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547800" y="1035980"/>
            <a:ext cx="8139000" cy="4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Representa todo o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Catalina Servlet Engine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e é usado como um elemento de nível mais alto para uma simples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instância do Tomcat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SERVICE: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Contém uma coleção de um ou mais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Connectors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que compartilham um única Engine.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CONNECTOR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: Define as classes que fazem o atual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gerenciamento das requisições e respostas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para uma chamada de uma aplicação cliente.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Gerencia todas as requisições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recebidas por todos os Connectors definidos.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HOST: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Define os hosts virtuais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que são contidos em cada instância do Cataline Engine. Cada Host pode ser um pai de uma ou mais aplicações web.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CONTEXT: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É o elemento mais comumente usado numa instância do Tomcat. Cada elemento Context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representa uma aplicação web</a:t>
            </a:r>
            <a:r>
              <a:rPr lang="en-US" sz="1300" b="0">
                <a:latin typeface="Arial"/>
                <a:ea typeface="Arial"/>
                <a:cs typeface="Arial"/>
                <a:sym typeface="Arial"/>
              </a:rPr>
              <a:t> individual que está rodando dentro de um &lt;Host&gt; definido.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/>
              <a:t>Apache Tomcat, o que é?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Configurando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Apache Tomcat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Caminho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instalação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c:\opensource\apache-tomcat-9.X.X.X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Configurando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administradores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	c:\opensource\apache-tomcat-9.0.0.M17\conf\tomcat-users.xml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abaixo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sessão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&lt;tomcat-users&gt; do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arquivo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.xml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0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00" b="0" dirty="0"/>
              <a:t>&lt;role </a:t>
            </a:r>
            <a:r>
              <a:rPr lang="en-US" sz="1200" b="0" dirty="0" err="1"/>
              <a:t>rolename</a:t>
            </a:r>
            <a:r>
              <a:rPr lang="en-US" sz="1200" b="0" dirty="0"/>
              <a:t>="tomcat"/&gt;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b="0" dirty="0"/>
              <a:t>&lt;role </a:t>
            </a:r>
            <a:r>
              <a:rPr lang="en-US" sz="1200" b="0" dirty="0" err="1"/>
              <a:t>rolename</a:t>
            </a:r>
            <a:r>
              <a:rPr lang="en-US" sz="1200" b="0" dirty="0"/>
              <a:t>="manager-</a:t>
            </a:r>
            <a:r>
              <a:rPr lang="en-US" sz="1200" b="0" dirty="0" err="1"/>
              <a:t>gui</a:t>
            </a:r>
            <a:r>
              <a:rPr lang="en-US" sz="1200" b="0" dirty="0"/>
              <a:t>"/&gt;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b="0" dirty="0"/>
              <a:t>&lt;role </a:t>
            </a:r>
            <a:r>
              <a:rPr lang="en-US" sz="1200" b="0" dirty="0" err="1"/>
              <a:t>rolename</a:t>
            </a:r>
            <a:r>
              <a:rPr lang="en-US" sz="1200" b="0" dirty="0"/>
              <a:t>="role1"/&gt;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b="0" dirty="0"/>
              <a:t>&lt;user username="tomcat" password="tomcat" roles="</a:t>
            </a:r>
            <a:r>
              <a:rPr lang="en-US" sz="1200" b="0" dirty="0" err="1"/>
              <a:t>tomcat,manager-gui</a:t>
            </a:r>
            <a:r>
              <a:rPr lang="en-US" sz="1200" b="0" dirty="0"/>
              <a:t>"/&gt;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b="0" dirty="0"/>
              <a:t>&lt;user username="admin" password="admin" roles="manager-</a:t>
            </a:r>
            <a:r>
              <a:rPr lang="en-US" sz="1200" b="0" dirty="0" err="1"/>
              <a:t>gui</a:t>
            </a:r>
            <a:r>
              <a:rPr lang="en-US" sz="1200" b="0" dirty="0"/>
              <a:t>"/&gt;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00"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2" name="Google Shape;122;p15"/>
          <p:cNvSpPr/>
          <p:nvPr/>
        </p:nvSpPr>
        <p:spPr>
          <a:xfrm>
            <a:off x="1031300" y="3753200"/>
            <a:ext cx="7293000" cy="1910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/>
              <a:t>Configuração do Apache Tomcat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Iniciando o Servidor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Execute o arquivo startup.bat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Caminho:  c:\opensource\apache-tomcat-9.X.X.X\bin\startup.bat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900" b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Configuração do Apache Tomcat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600" y="2513749"/>
            <a:ext cx="7212800" cy="33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On-screen Show (4:3)</PresentationFormat>
  <Paragraphs>184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Montserrat</vt:lpstr>
      <vt:lpstr>Arial</vt:lpstr>
      <vt:lpstr>Calibri</vt:lpstr>
      <vt:lpstr>Times New Roman</vt:lpstr>
      <vt:lpstr>Tema do Office</vt:lpstr>
      <vt:lpstr>PowerPoint Presentation</vt:lpstr>
      <vt:lpstr>PowerPoint Presentation</vt:lpstr>
      <vt:lpstr>Agenda</vt:lpstr>
      <vt:lpstr>Objetivo</vt:lpstr>
      <vt:lpstr>Time Box</vt:lpstr>
      <vt:lpstr>Apache Tomcat, o que é?</vt:lpstr>
      <vt:lpstr>Apache Tomcat, o que é?</vt:lpstr>
      <vt:lpstr>Configuração do Apache Tomcat</vt:lpstr>
      <vt:lpstr>Configuração do Apache Tomcat</vt:lpstr>
      <vt:lpstr>Configuração do Apache Tomcat</vt:lpstr>
      <vt:lpstr>Configuração do Apache Tomcat</vt:lpstr>
      <vt:lpstr>Configuração do Apache Tomcat</vt:lpstr>
      <vt:lpstr>Estrutura do Apache Tomcat</vt:lpstr>
      <vt:lpstr>Dúvidas</vt:lpstr>
      <vt:lpstr>Configuração do Eclipse + Tomcat</vt:lpstr>
      <vt:lpstr>Configuração do Eclipse + Tomcat</vt:lpstr>
      <vt:lpstr>Configuração do Eclipse + Tomcat</vt:lpstr>
      <vt:lpstr>Configuração do Eclipse + Tomcat</vt:lpstr>
      <vt:lpstr>Dúvidas</vt:lpstr>
      <vt:lpstr>Aplicação Web</vt:lpstr>
      <vt:lpstr>Criação Aplicação Web</vt:lpstr>
      <vt:lpstr>Criação da aplicação web</vt:lpstr>
      <vt:lpstr>Criação da aplicação web</vt:lpstr>
      <vt:lpstr>Criação da aplicação web</vt:lpstr>
      <vt:lpstr>Criação da aplicação web</vt:lpstr>
      <vt:lpstr>Criação da aplicação web</vt:lpstr>
      <vt:lpstr>Criação da aplicação web</vt:lpstr>
      <vt:lpstr>Criação da aplicação web</vt:lpstr>
      <vt:lpstr>Dúvidas &amp; Code Stop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2022-02-18T00:06:48Z</dcterms:modified>
</cp:coreProperties>
</file>